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Lst>
  <p:notesMasterIdLst>
    <p:notesMasterId r:id="rId27"/>
  </p:notesMasterIdLst>
  <p:sldIdLst>
    <p:sldId id="256" r:id="rId2"/>
    <p:sldId id="319" r:id="rId3"/>
    <p:sldId id="315" r:id="rId4"/>
    <p:sldId id="320" r:id="rId5"/>
    <p:sldId id="321" r:id="rId6"/>
    <p:sldId id="322" r:id="rId7"/>
    <p:sldId id="323" r:id="rId8"/>
    <p:sldId id="265" r:id="rId9"/>
    <p:sldId id="309" r:id="rId10"/>
    <p:sldId id="324" r:id="rId11"/>
    <p:sldId id="325" r:id="rId12"/>
    <p:sldId id="326" r:id="rId13"/>
    <p:sldId id="327" r:id="rId14"/>
    <p:sldId id="328" r:id="rId15"/>
    <p:sldId id="329" r:id="rId16"/>
    <p:sldId id="330" r:id="rId17"/>
    <p:sldId id="331" r:id="rId18"/>
    <p:sldId id="332" r:id="rId19"/>
    <p:sldId id="333" r:id="rId20"/>
    <p:sldId id="271" r:id="rId21"/>
    <p:sldId id="334" r:id="rId22"/>
    <p:sldId id="335" r:id="rId23"/>
    <p:sldId id="336" r:id="rId24"/>
    <p:sldId id="337" r:id="rId25"/>
    <p:sldId id="33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32B0EA-3363-4065-844E-7D7E028084AD}">
  <a:tblStyle styleId="{6D32B0EA-3363-4065-844E-7D7E028084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FB82D-ADF7-4497-AA40-1D2D08CC3EB5}" type="doc">
      <dgm:prSet loTypeId="urn:microsoft.com/office/officeart/2005/8/layout/hierarchy3" loCatId="hierarchy" qsTypeId="urn:microsoft.com/office/officeart/2005/8/quickstyle/simple3" qsCatId="simple" csTypeId="urn:microsoft.com/office/officeart/2005/8/colors/accent2_1" csCatId="accent2" phldr="1"/>
      <dgm:spPr/>
      <dgm:t>
        <a:bodyPr/>
        <a:lstStyle/>
        <a:p>
          <a:endParaRPr lang="es-EC"/>
        </a:p>
      </dgm:t>
    </dgm:pt>
    <dgm:pt modelId="{87BC4217-CC91-4E03-9E86-99075E760222}">
      <dgm:prSet phldrT="[Texto]"/>
      <dgm:spPr/>
      <dgm:t>
        <a:bodyPr/>
        <a:lstStyle/>
        <a:p>
          <a:r>
            <a:rPr lang="es-EC" b="1" dirty="0"/>
            <a:t>VARIABLE INDEPENDIENTE</a:t>
          </a:r>
        </a:p>
      </dgm:t>
    </dgm:pt>
    <dgm:pt modelId="{59B64C80-ED70-4BC2-9916-34542B6FE237}" type="parTrans" cxnId="{CF9B4887-382B-4A9F-97DF-12F5FA837BE8}">
      <dgm:prSet/>
      <dgm:spPr/>
      <dgm:t>
        <a:bodyPr/>
        <a:lstStyle/>
        <a:p>
          <a:endParaRPr lang="es-EC"/>
        </a:p>
      </dgm:t>
    </dgm:pt>
    <dgm:pt modelId="{F0C21C00-61FF-45F8-89CB-9092DB7CC88B}" type="sibTrans" cxnId="{CF9B4887-382B-4A9F-97DF-12F5FA837BE8}">
      <dgm:prSet/>
      <dgm:spPr/>
      <dgm:t>
        <a:bodyPr/>
        <a:lstStyle/>
        <a:p>
          <a:endParaRPr lang="es-EC"/>
        </a:p>
      </dgm:t>
    </dgm:pt>
    <dgm:pt modelId="{CC7ECFD7-2159-469C-9892-A395FE957A67}">
      <dgm:prSet phldrT="[Texto]" custT="1"/>
      <dgm:spPr/>
      <dgm:t>
        <a:bodyPr/>
        <a:lstStyle/>
        <a:p>
          <a:r>
            <a:rPr lang="es-EC" sz="2000" dirty="0"/>
            <a:t>Centro Geriátrico “Mi Amigo Divino”.</a:t>
          </a:r>
        </a:p>
      </dgm:t>
    </dgm:pt>
    <dgm:pt modelId="{6038DF20-A124-49FC-8CC3-514619721633}" type="parTrans" cxnId="{D4EB393E-56CF-4D5F-B584-C303E169C05A}">
      <dgm:prSet/>
      <dgm:spPr/>
      <dgm:t>
        <a:bodyPr/>
        <a:lstStyle/>
        <a:p>
          <a:endParaRPr lang="es-EC"/>
        </a:p>
      </dgm:t>
    </dgm:pt>
    <dgm:pt modelId="{49738B42-6076-450C-A8B0-E37AA55EB8A2}" type="sibTrans" cxnId="{D4EB393E-56CF-4D5F-B584-C303E169C05A}">
      <dgm:prSet/>
      <dgm:spPr/>
      <dgm:t>
        <a:bodyPr/>
        <a:lstStyle/>
        <a:p>
          <a:endParaRPr lang="es-EC"/>
        </a:p>
      </dgm:t>
    </dgm:pt>
    <dgm:pt modelId="{4E594AEC-1C24-4BE1-AACA-DAFEDE8FCE9B}">
      <dgm:prSet phldrT="[Texto]"/>
      <dgm:spPr/>
      <dgm:t>
        <a:bodyPr/>
        <a:lstStyle/>
        <a:p>
          <a:r>
            <a:rPr lang="es-EC" b="1" dirty="0"/>
            <a:t>VARIABLE DEPENDIENTE</a:t>
          </a:r>
        </a:p>
      </dgm:t>
    </dgm:pt>
    <dgm:pt modelId="{E40FDE22-B74D-4D01-91B6-39E29EEA264C}" type="parTrans" cxnId="{B8E5E753-AE1D-40CF-B33F-17D9AFF03A2A}">
      <dgm:prSet/>
      <dgm:spPr/>
      <dgm:t>
        <a:bodyPr/>
        <a:lstStyle/>
        <a:p>
          <a:endParaRPr lang="es-EC"/>
        </a:p>
      </dgm:t>
    </dgm:pt>
    <dgm:pt modelId="{0E488EFC-4EFB-4F2F-9DB0-A644C18E5789}" type="sibTrans" cxnId="{B8E5E753-AE1D-40CF-B33F-17D9AFF03A2A}">
      <dgm:prSet/>
      <dgm:spPr/>
      <dgm:t>
        <a:bodyPr/>
        <a:lstStyle/>
        <a:p>
          <a:endParaRPr lang="es-EC"/>
        </a:p>
      </dgm:t>
    </dgm:pt>
    <dgm:pt modelId="{6961C899-E2A9-4BE8-B88A-6FAB457342AE}">
      <dgm:prSet phldrT="[Texto]" custT="1"/>
      <dgm:spPr/>
      <dgm:t>
        <a:bodyPr/>
        <a:lstStyle/>
        <a:p>
          <a:r>
            <a:rPr lang="es-EC" sz="2000" dirty="0"/>
            <a:t>Nivel de Actividad Física.</a:t>
          </a:r>
        </a:p>
      </dgm:t>
    </dgm:pt>
    <dgm:pt modelId="{A81894DC-2CE5-4148-9519-6E93DFC998AB}" type="parTrans" cxnId="{34CC7096-38E2-4806-B417-AC67603F0B4D}">
      <dgm:prSet/>
      <dgm:spPr/>
      <dgm:t>
        <a:bodyPr/>
        <a:lstStyle/>
        <a:p>
          <a:endParaRPr lang="es-EC"/>
        </a:p>
      </dgm:t>
    </dgm:pt>
    <dgm:pt modelId="{43256079-6D75-438E-88BD-F17DDA1F453E}" type="sibTrans" cxnId="{34CC7096-38E2-4806-B417-AC67603F0B4D}">
      <dgm:prSet/>
      <dgm:spPr/>
      <dgm:t>
        <a:bodyPr/>
        <a:lstStyle/>
        <a:p>
          <a:endParaRPr lang="es-EC"/>
        </a:p>
      </dgm:t>
    </dgm:pt>
    <dgm:pt modelId="{35B9F3C5-E658-424E-BCAD-BCE27D7372E5}" type="pres">
      <dgm:prSet presAssocID="{135FB82D-ADF7-4497-AA40-1D2D08CC3EB5}" presName="diagram" presStyleCnt="0">
        <dgm:presLayoutVars>
          <dgm:chPref val="1"/>
          <dgm:dir/>
          <dgm:animOne val="branch"/>
          <dgm:animLvl val="lvl"/>
          <dgm:resizeHandles/>
        </dgm:presLayoutVars>
      </dgm:prSet>
      <dgm:spPr/>
      <dgm:t>
        <a:bodyPr/>
        <a:lstStyle/>
        <a:p>
          <a:endParaRPr lang="es-EC"/>
        </a:p>
      </dgm:t>
    </dgm:pt>
    <dgm:pt modelId="{6F11F5E9-696D-45AE-AEE9-A5DDD8A646D6}" type="pres">
      <dgm:prSet presAssocID="{87BC4217-CC91-4E03-9E86-99075E760222}" presName="root" presStyleCnt="0"/>
      <dgm:spPr/>
      <dgm:t>
        <a:bodyPr/>
        <a:lstStyle/>
        <a:p>
          <a:endParaRPr lang="es-EC"/>
        </a:p>
      </dgm:t>
    </dgm:pt>
    <dgm:pt modelId="{CB1EF743-1AF9-477E-A9D5-D23DE63BF5E7}" type="pres">
      <dgm:prSet presAssocID="{87BC4217-CC91-4E03-9E86-99075E760222}" presName="rootComposite" presStyleCnt="0"/>
      <dgm:spPr/>
      <dgm:t>
        <a:bodyPr/>
        <a:lstStyle/>
        <a:p>
          <a:endParaRPr lang="es-EC"/>
        </a:p>
      </dgm:t>
    </dgm:pt>
    <dgm:pt modelId="{2515F5CA-E34E-442A-92E7-52C05E3F0D17}" type="pres">
      <dgm:prSet presAssocID="{87BC4217-CC91-4E03-9E86-99075E760222}" presName="rootText" presStyleLbl="node1" presStyleIdx="0" presStyleCnt="2"/>
      <dgm:spPr/>
      <dgm:t>
        <a:bodyPr/>
        <a:lstStyle/>
        <a:p>
          <a:endParaRPr lang="es-EC"/>
        </a:p>
      </dgm:t>
    </dgm:pt>
    <dgm:pt modelId="{3369EE40-91C5-42B1-9024-D7D1234749FB}" type="pres">
      <dgm:prSet presAssocID="{87BC4217-CC91-4E03-9E86-99075E760222}" presName="rootConnector" presStyleLbl="node1" presStyleIdx="0" presStyleCnt="2"/>
      <dgm:spPr/>
      <dgm:t>
        <a:bodyPr/>
        <a:lstStyle/>
        <a:p>
          <a:endParaRPr lang="es-EC"/>
        </a:p>
      </dgm:t>
    </dgm:pt>
    <dgm:pt modelId="{18F1E890-2C6C-4EEF-BB18-0C640EBC3570}" type="pres">
      <dgm:prSet presAssocID="{87BC4217-CC91-4E03-9E86-99075E760222}" presName="childShape" presStyleCnt="0"/>
      <dgm:spPr/>
      <dgm:t>
        <a:bodyPr/>
        <a:lstStyle/>
        <a:p>
          <a:endParaRPr lang="es-EC"/>
        </a:p>
      </dgm:t>
    </dgm:pt>
    <dgm:pt modelId="{E4070691-6EB2-44FF-A1F9-258D9F406C20}" type="pres">
      <dgm:prSet presAssocID="{6038DF20-A124-49FC-8CC3-514619721633}" presName="Name13" presStyleLbl="parChTrans1D2" presStyleIdx="0" presStyleCnt="2"/>
      <dgm:spPr/>
      <dgm:t>
        <a:bodyPr/>
        <a:lstStyle/>
        <a:p>
          <a:endParaRPr lang="es-EC"/>
        </a:p>
      </dgm:t>
    </dgm:pt>
    <dgm:pt modelId="{AB9CBF87-3CD0-4F46-9E66-E12CF778B4FB}" type="pres">
      <dgm:prSet presAssocID="{CC7ECFD7-2159-469C-9892-A395FE957A67}" presName="childText" presStyleLbl="bgAcc1" presStyleIdx="0" presStyleCnt="2">
        <dgm:presLayoutVars>
          <dgm:bulletEnabled val="1"/>
        </dgm:presLayoutVars>
      </dgm:prSet>
      <dgm:spPr/>
      <dgm:t>
        <a:bodyPr/>
        <a:lstStyle/>
        <a:p>
          <a:endParaRPr lang="es-EC"/>
        </a:p>
      </dgm:t>
    </dgm:pt>
    <dgm:pt modelId="{34B9499F-6CE7-474E-89F3-E5CADBEDACF5}" type="pres">
      <dgm:prSet presAssocID="{4E594AEC-1C24-4BE1-AACA-DAFEDE8FCE9B}" presName="root" presStyleCnt="0"/>
      <dgm:spPr/>
      <dgm:t>
        <a:bodyPr/>
        <a:lstStyle/>
        <a:p>
          <a:endParaRPr lang="es-EC"/>
        </a:p>
      </dgm:t>
    </dgm:pt>
    <dgm:pt modelId="{A3D909DC-62AD-4F33-ACD1-DE17D196CA9E}" type="pres">
      <dgm:prSet presAssocID="{4E594AEC-1C24-4BE1-AACA-DAFEDE8FCE9B}" presName="rootComposite" presStyleCnt="0"/>
      <dgm:spPr/>
      <dgm:t>
        <a:bodyPr/>
        <a:lstStyle/>
        <a:p>
          <a:endParaRPr lang="es-EC"/>
        </a:p>
      </dgm:t>
    </dgm:pt>
    <dgm:pt modelId="{697D5271-4F1E-4605-9855-7976E5258028}" type="pres">
      <dgm:prSet presAssocID="{4E594AEC-1C24-4BE1-AACA-DAFEDE8FCE9B}" presName="rootText" presStyleLbl="node1" presStyleIdx="1" presStyleCnt="2"/>
      <dgm:spPr/>
      <dgm:t>
        <a:bodyPr/>
        <a:lstStyle/>
        <a:p>
          <a:endParaRPr lang="es-EC"/>
        </a:p>
      </dgm:t>
    </dgm:pt>
    <dgm:pt modelId="{5E4A5158-FBD2-4A71-8819-0934B4C22CB7}" type="pres">
      <dgm:prSet presAssocID="{4E594AEC-1C24-4BE1-AACA-DAFEDE8FCE9B}" presName="rootConnector" presStyleLbl="node1" presStyleIdx="1" presStyleCnt="2"/>
      <dgm:spPr/>
      <dgm:t>
        <a:bodyPr/>
        <a:lstStyle/>
        <a:p>
          <a:endParaRPr lang="es-EC"/>
        </a:p>
      </dgm:t>
    </dgm:pt>
    <dgm:pt modelId="{9D9BCBFA-4405-4678-9060-A2755695CB82}" type="pres">
      <dgm:prSet presAssocID="{4E594AEC-1C24-4BE1-AACA-DAFEDE8FCE9B}" presName="childShape" presStyleCnt="0"/>
      <dgm:spPr/>
      <dgm:t>
        <a:bodyPr/>
        <a:lstStyle/>
        <a:p>
          <a:endParaRPr lang="es-EC"/>
        </a:p>
      </dgm:t>
    </dgm:pt>
    <dgm:pt modelId="{5FE6A2A6-EBAF-45FA-86C7-57701DF1826D}" type="pres">
      <dgm:prSet presAssocID="{A81894DC-2CE5-4148-9519-6E93DFC998AB}" presName="Name13" presStyleLbl="parChTrans1D2" presStyleIdx="1" presStyleCnt="2"/>
      <dgm:spPr/>
      <dgm:t>
        <a:bodyPr/>
        <a:lstStyle/>
        <a:p>
          <a:endParaRPr lang="es-EC"/>
        </a:p>
      </dgm:t>
    </dgm:pt>
    <dgm:pt modelId="{040C9709-1471-45E1-A430-F1AA4E567566}" type="pres">
      <dgm:prSet presAssocID="{6961C899-E2A9-4BE8-B88A-6FAB457342AE}" presName="childText" presStyleLbl="bgAcc1" presStyleIdx="1" presStyleCnt="2">
        <dgm:presLayoutVars>
          <dgm:bulletEnabled val="1"/>
        </dgm:presLayoutVars>
      </dgm:prSet>
      <dgm:spPr/>
      <dgm:t>
        <a:bodyPr/>
        <a:lstStyle/>
        <a:p>
          <a:endParaRPr lang="es-EC"/>
        </a:p>
      </dgm:t>
    </dgm:pt>
  </dgm:ptLst>
  <dgm:cxnLst>
    <dgm:cxn modelId="{AD3DB3FE-5379-4275-B00E-D27021E99F2A}" type="presOf" srcId="{6961C899-E2A9-4BE8-B88A-6FAB457342AE}" destId="{040C9709-1471-45E1-A430-F1AA4E567566}" srcOrd="0" destOrd="0" presId="urn:microsoft.com/office/officeart/2005/8/layout/hierarchy3"/>
    <dgm:cxn modelId="{A4590E55-32B4-437F-B604-00588BA2CBA5}" type="presOf" srcId="{CC7ECFD7-2159-469C-9892-A395FE957A67}" destId="{AB9CBF87-3CD0-4F46-9E66-E12CF778B4FB}" srcOrd="0" destOrd="0" presId="urn:microsoft.com/office/officeart/2005/8/layout/hierarchy3"/>
    <dgm:cxn modelId="{D4EB393E-56CF-4D5F-B584-C303E169C05A}" srcId="{87BC4217-CC91-4E03-9E86-99075E760222}" destId="{CC7ECFD7-2159-469C-9892-A395FE957A67}" srcOrd="0" destOrd="0" parTransId="{6038DF20-A124-49FC-8CC3-514619721633}" sibTransId="{49738B42-6076-450C-A8B0-E37AA55EB8A2}"/>
    <dgm:cxn modelId="{B8E5E753-AE1D-40CF-B33F-17D9AFF03A2A}" srcId="{135FB82D-ADF7-4497-AA40-1D2D08CC3EB5}" destId="{4E594AEC-1C24-4BE1-AACA-DAFEDE8FCE9B}" srcOrd="1" destOrd="0" parTransId="{E40FDE22-B74D-4D01-91B6-39E29EEA264C}" sibTransId="{0E488EFC-4EFB-4F2F-9DB0-A644C18E5789}"/>
    <dgm:cxn modelId="{B4AEB32C-2F7F-44EA-8421-9008F6169B01}" type="presOf" srcId="{A81894DC-2CE5-4148-9519-6E93DFC998AB}" destId="{5FE6A2A6-EBAF-45FA-86C7-57701DF1826D}" srcOrd="0" destOrd="0" presId="urn:microsoft.com/office/officeart/2005/8/layout/hierarchy3"/>
    <dgm:cxn modelId="{B8E7A01F-4349-4CBC-A3D8-14DFA28658C0}" type="presOf" srcId="{6038DF20-A124-49FC-8CC3-514619721633}" destId="{E4070691-6EB2-44FF-A1F9-258D9F406C20}" srcOrd="0" destOrd="0" presId="urn:microsoft.com/office/officeart/2005/8/layout/hierarchy3"/>
    <dgm:cxn modelId="{34CC7096-38E2-4806-B417-AC67603F0B4D}" srcId="{4E594AEC-1C24-4BE1-AACA-DAFEDE8FCE9B}" destId="{6961C899-E2A9-4BE8-B88A-6FAB457342AE}" srcOrd="0" destOrd="0" parTransId="{A81894DC-2CE5-4148-9519-6E93DFC998AB}" sibTransId="{43256079-6D75-438E-88BD-F17DDA1F453E}"/>
    <dgm:cxn modelId="{D6F96B35-2949-4DAD-A7EA-D18ECC5AE7D0}" type="presOf" srcId="{4E594AEC-1C24-4BE1-AACA-DAFEDE8FCE9B}" destId="{697D5271-4F1E-4605-9855-7976E5258028}" srcOrd="0" destOrd="0" presId="urn:microsoft.com/office/officeart/2005/8/layout/hierarchy3"/>
    <dgm:cxn modelId="{CF9B4887-382B-4A9F-97DF-12F5FA837BE8}" srcId="{135FB82D-ADF7-4497-AA40-1D2D08CC3EB5}" destId="{87BC4217-CC91-4E03-9E86-99075E760222}" srcOrd="0" destOrd="0" parTransId="{59B64C80-ED70-4BC2-9916-34542B6FE237}" sibTransId="{F0C21C00-61FF-45F8-89CB-9092DB7CC88B}"/>
    <dgm:cxn modelId="{A7DF3AD3-85D8-4CBE-9BFF-2E8A0CEEEC8B}" type="presOf" srcId="{87BC4217-CC91-4E03-9E86-99075E760222}" destId="{3369EE40-91C5-42B1-9024-D7D1234749FB}" srcOrd="1" destOrd="0" presId="urn:microsoft.com/office/officeart/2005/8/layout/hierarchy3"/>
    <dgm:cxn modelId="{7596C6A9-9B1D-4852-8C1C-827ECAEEE8F8}" type="presOf" srcId="{87BC4217-CC91-4E03-9E86-99075E760222}" destId="{2515F5CA-E34E-442A-92E7-52C05E3F0D17}" srcOrd="0" destOrd="0" presId="urn:microsoft.com/office/officeart/2005/8/layout/hierarchy3"/>
    <dgm:cxn modelId="{13AC324D-342E-4BF7-8C2D-7191020F280B}" type="presOf" srcId="{4E594AEC-1C24-4BE1-AACA-DAFEDE8FCE9B}" destId="{5E4A5158-FBD2-4A71-8819-0934B4C22CB7}" srcOrd="1" destOrd="0" presId="urn:microsoft.com/office/officeart/2005/8/layout/hierarchy3"/>
    <dgm:cxn modelId="{9424746E-59AF-46FC-98B9-D4425D074C55}" type="presOf" srcId="{135FB82D-ADF7-4497-AA40-1D2D08CC3EB5}" destId="{35B9F3C5-E658-424E-BCAD-BCE27D7372E5}" srcOrd="0" destOrd="0" presId="urn:microsoft.com/office/officeart/2005/8/layout/hierarchy3"/>
    <dgm:cxn modelId="{12BB1D47-0BD4-453B-8ED9-12E7820D53B1}" type="presParOf" srcId="{35B9F3C5-E658-424E-BCAD-BCE27D7372E5}" destId="{6F11F5E9-696D-45AE-AEE9-A5DDD8A646D6}" srcOrd="0" destOrd="0" presId="urn:microsoft.com/office/officeart/2005/8/layout/hierarchy3"/>
    <dgm:cxn modelId="{BA3B5CD0-9011-4877-98A8-E9D1C6572B95}" type="presParOf" srcId="{6F11F5E9-696D-45AE-AEE9-A5DDD8A646D6}" destId="{CB1EF743-1AF9-477E-A9D5-D23DE63BF5E7}" srcOrd="0" destOrd="0" presId="urn:microsoft.com/office/officeart/2005/8/layout/hierarchy3"/>
    <dgm:cxn modelId="{3966FC33-3C9D-483E-A116-A1428707E3F4}" type="presParOf" srcId="{CB1EF743-1AF9-477E-A9D5-D23DE63BF5E7}" destId="{2515F5CA-E34E-442A-92E7-52C05E3F0D17}" srcOrd="0" destOrd="0" presId="urn:microsoft.com/office/officeart/2005/8/layout/hierarchy3"/>
    <dgm:cxn modelId="{6EF52F41-4B19-44FC-86D5-B015E0CEE239}" type="presParOf" srcId="{CB1EF743-1AF9-477E-A9D5-D23DE63BF5E7}" destId="{3369EE40-91C5-42B1-9024-D7D1234749FB}" srcOrd="1" destOrd="0" presId="urn:microsoft.com/office/officeart/2005/8/layout/hierarchy3"/>
    <dgm:cxn modelId="{39AD8B7A-7088-4ED5-A269-F746FEAAFE3F}" type="presParOf" srcId="{6F11F5E9-696D-45AE-AEE9-A5DDD8A646D6}" destId="{18F1E890-2C6C-4EEF-BB18-0C640EBC3570}" srcOrd="1" destOrd="0" presId="urn:microsoft.com/office/officeart/2005/8/layout/hierarchy3"/>
    <dgm:cxn modelId="{69962D4D-0258-454E-B936-725C7A36A5AB}" type="presParOf" srcId="{18F1E890-2C6C-4EEF-BB18-0C640EBC3570}" destId="{E4070691-6EB2-44FF-A1F9-258D9F406C20}" srcOrd="0" destOrd="0" presId="urn:microsoft.com/office/officeart/2005/8/layout/hierarchy3"/>
    <dgm:cxn modelId="{FD92C74C-6FC0-46FF-B80B-8673842236DC}" type="presParOf" srcId="{18F1E890-2C6C-4EEF-BB18-0C640EBC3570}" destId="{AB9CBF87-3CD0-4F46-9E66-E12CF778B4FB}" srcOrd="1" destOrd="0" presId="urn:microsoft.com/office/officeart/2005/8/layout/hierarchy3"/>
    <dgm:cxn modelId="{B585660C-3CFF-4FF6-91F7-D6A5ACA16F7C}" type="presParOf" srcId="{35B9F3C5-E658-424E-BCAD-BCE27D7372E5}" destId="{34B9499F-6CE7-474E-89F3-E5CADBEDACF5}" srcOrd="1" destOrd="0" presId="urn:microsoft.com/office/officeart/2005/8/layout/hierarchy3"/>
    <dgm:cxn modelId="{8A675814-3E14-4CD5-A8AC-484FA08850FA}" type="presParOf" srcId="{34B9499F-6CE7-474E-89F3-E5CADBEDACF5}" destId="{A3D909DC-62AD-4F33-ACD1-DE17D196CA9E}" srcOrd="0" destOrd="0" presId="urn:microsoft.com/office/officeart/2005/8/layout/hierarchy3"/>
    <dgm:cxn modelId="{6A4099CD-70AA-4DE6-B81E-0850BC37B586}" type="presParOf" srcId="{A3D909DC-62AD-4F33-ACD1-DE17D196CA9E}" destId="{697D5271-4F1E-4605-9855-7976E5258028}" srcOrd="0" destOrd="0" presId="urn:microsoft.com/office/officeart/2005/8/layout/hierarchy3"/>
    <dgm:cxn modelId="{EFE3E60B-C16B-41D1-AB4C-E5EF3EEA2998}" type="presParOf" srcId="{A3D909DC-62AD-4F33-ACD1-DE17D196CA9E}" destId="{5E4A5158-FBD2-4A71-8819-0934B4C22CB7}" srcOrd="1" destOrd="0" presId="urn:microsoft.com/office/officeart/2005/8/layout/hierarchy3"/>
    <dgm:cxn modelId="{B3791C0E-82B1-443D-8A0A-418AFC21E6E8}" type="presParOf" srcId="{34B9499F-6CE7-474E-89F3-E5CADBEDACF5}" destId="{9D9BCBFA-4405-4678-9060-A2755695CB82}" srcOrd="1" destOrd="0" presId="urn:microsoft.com/office/officeart/2005/8/layout/hierarchy3"/>
    <dgm:cxn modelId="{19AF84D9-7728-4C7F-993D-73F56DF64C97}" type="presParOf" srcId="{9D9BCBFA-4405-4678-9060-A2755695CB82}" destId="{5FE6A2A6-EBAF-45FA-86C7-57701DF1826D}" srcOrd="0" destOrd="0" presId="urn:microsoft.com/office/officeart/2005/8/layout/hierarchy3"/>
    <dgm:cxn modelId="{2A33375B-2D2E-471B-AC86-6A43962BD7C9}" type="presParOf" srcId="{9D9BCBFA-4405-4678-9060-A2755695CB82}" destId="{040C9709-1471-45E1-A430-F1AA4E56756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FFD8C-EF6D-4338-AC52-2D6E9F597508}" type="doc">
      <dgm:prSet loTypeId="urn:microsoft.com/office/officeart/2005/8/layout/hierarchy1" loCatId="hierarchy" qsTypeId="urn:microsoft.com/office/officeart/2005/8/quickstyle/simple3" qsCatId="simple" csTypeId="urn:microsoft.com/office/officeart/2005/8/colors/accent2_1" csCatId="accent2" phldr="1"/>
      <dgm:spPr/>
      <dgm:t>
        <a:bodyPr/>
        <a:lstStyle/>
        <a:p>
          <a:endParaRPr lang="es-ES"/>
        </a:p>
      </dgm:t>
    </dgm:pt>
    <dgm:pt modelId="{BAAD5C5B-42BB-41EB-87DD-0AE07B162036}">
      <dgm:prSet phldrT="[Texto]"/>
      <dgm:spPr/>
      <dgm:t>
        <a:bodyPr/>
        <a:lstStyle/>
        <a:p>
          <a:r>
            <a:rPr lang="es-ES" b="1" dirty="0"/>
            <a:t>ADULTO MAYOR Y ACTIVIDAD FÍSICA</a:t>
          </a:r>
        </a:p>
      </dgm:t>
    </dgm:pt>
    <dgm:pt modelId="{1AD30805-31AB-45CA-B245-862DE650F71E}" type="parTrans" cxnId="{BE9B87B9-5FD3-4461-A46C-C14FACB7A690}">
      <dgm:prSet/>
      <dgm:spPr/>
      <dgm:t>
        <a:bodyPr/>
        <a:lstStyle/>
        <a:p>
          <a:endParaRPr lang="es-ES"/>
        </a:p>
      </dgm:t>
    </dgm:pt>
    <dgm:pt modelId="{656EBE53-2596-4A7B-BC10-C6D7441816D8}" type="sibTrans" cxnId="{BE9B87B9-5FD3-4461-A46C-C14FACB7A690}">
      <dgm:prSet/>
      <dgm:spPr/>
      <dgm:t>
        <a:bodyPr/>
        <a:lstStyle/>
        <a:p>
          <a:endParaRPr lang="es-ES"/>
        </a:p>
      </dgm:t>
    </dgm:pt>
    <dgm:pt modelId="{F045A7EF-8695-415A-A0A6-36DB788B2819}">
      <dgm:prSet phldrT="[Texto]"/>
      <dgm:spPr/>
      <dgm:t>
        <a:bodyPr/>
        <a:lstStyle/>
        <a:p>
          <a:r>
            <a:rPr lang="es-ES" dirty="0" smtClean="0"/>
            <a:t>Papel de la funcionalidad.</a:t>
          </a:r>
          <a:endParaRPr lang="es-ES" dirty="0"/>
        </a:p>
      </dgm:t>
    </dgm:pt>
    <dgm:pt modelId="{9B07D2E6-0DDA-4917-A6E4-5B5AA16AEBD5}" type="parTrans" cxnId="{0FF9642A-CAFC-47BC-A2E3-BBC52826764D}">
      <dgm:prSet/>
      <dgm:spPr/>
      <dgm:t>
        <a:bodyPr/>
        <a:lstStyle/>
        <a:p>
          <a:endParaRPr lang="es-ES"/>
        </a:p>
      </dgm:t>
    </dgm:pt>
    <dgm:pt modelId="{4B26CC8C-5AAB-41B4-92A7-70182C396A7E}" type="sibTrans" cxnId="{0FF9642A-CAFC-47BC-A2E3-BBC52826764D}">
      <dgm:prSet/>
      <dgm:spPr/>
      <dgm:t>
        <a:bodyPr/>
        <a:lstStyle/>
        <a:p>
          <a:endParaRPr lang="es-ES"/>
        </a:p>
      </dgm:t>
    </dgm:pt>
    <dgm:pt modelId="{48178CCB-3193-4D3C-9725-E4226B0DDEB9}">
      <dgm:prSet phldrT="[Texto]"/>
      <dgm:spPr/>
      <dgm:t>
        <a:bodyPr/>
        <a:lstStyle/>
        <a:p>
          <a:r>
            <a:rPr lang="es-ES" dirty="0" smtClean="0"/>
            <a:t>La OMS aporta al ser humano diversos beneficios.</a:t>
          </a:r>
          <a:endParaRPr lang="es-ES" dirty="0"/>
        </a:p>
      </dgm:t>
    </dgm:pt>
    <dgm:pt modelId="{D996E824-9DE7-424E-8F66-7B1742C068D7}" type="parTrans" cxnId="{1826AD33-1D38-469B-86EE-8B0B2410D8FB}">
      <dgm:prSet/>
      <dgm:spPr/>
      <dgm:t>
        <a:bodyPr/>
        <a:lstStyle/>
        <a:p>
          <a:endParaRPr lang="es-ES"/>
        </a:p>
      </dgm:t>
    </dgm:pt>
    <dgm:pt modelId="{98DE85F0-D16A-4D24-8642-AB8740E2F005}" type="sibTrans" cxnId="{1826AD33-1D38-469B-86EE-8B0B2410D8FB}">
      <dgm:prSet/>
      <dgm:spPr/>
      <dgm:t>
        <a:bodyPr/>
        <a:lstStyle/>
        <a:p>
          <a:endParaRPr lang="es-ES"/>
        </a:p>
      </dgm:t>
    </dgm:pt>
    <dgm:pt modelId="{260EAB86-F948-4056-B6BC-CB89A1BFEAC9}">
      <dgm:prSet/>
      <dgm:spPr/>
      <dgm:t>
        <a:bodyPr/>
        <a:lstStyle/>
        <a:p>
          <a:r>
            <a:rPr lang="es-ES" dirty="0" smtClean="0"/>
            <a:t>La actividad física y la recreación pueden afectar directamente el proceso de involución.</a:t>
          </a:r>
          <a:endParaRPr lang="es-ES" dirty="0"/>
        </a:p>
      </dgm:t>
    </dgm:pt>
    <dgm:pt modelId="{A47FC346-24C0-4F90-9791-3FC130DD9606}" type="parTrans" cxnId="{A5E6E25C-5445-4A6E-9746-E5712CD73878}">
      <dgm:prSet/>
      <dgm:spPr/>
      <dgm:t>
        <a:bodyPr/>
        <a:lstStyle/>
        <a:p>
          <a:endParaRPr lang="es-ES"/>
        </a:p>
      </dgm:t>
    </dgm:pt>
    <dgm:pt modelId="{84C8C047-1D28-4401-8353-AFCA2DC78E5A}" type="sibTrans" cxnId="{A5E6E25C-5445-4A6E-9746-E5712CD73878}">
      <dgm:prSet/>
      <dgm:spPr/>
      <dgm:t>
        <a:bodyPr/>
        <a:lstStyle/>
        <a:p>
          <a:endParaRPr lang="es-ES"/>
        </a:p>
      </dgm:t>
    </dgm:pt>
    <dgm:pt modelId="{5DF45EF6-4785-4476-9C7D-3ED75A215FFC}" type="pres">
      <dgm:prSet presAssocID="{B5FFFD8C-EF6D-4338-AC52-2D6E9F597508}" presName="hierChild1" presStyleCnt="0">
        <dgm:presLayoutVars>
          <dgm:chPref val="1"/>
          <dgm:dir/>
          <dgm:animOne val="branch"/>
          <dgm:animLvl val="lvl"/>
          <dgm:resizeHandles/>
        </dgm:presLayoutVars>
      </dgm:prSet>
      <dgm:spPr/>
      <dgm:t>
        <a:bodyPr/>
        <a:lstStyle/>
        <a:p>
          <a:endParaRPr lang="es-EC"/>
        </a:p>
      </dgm:t>
    </dgm:pt>
    <dgm:pt modelId="{4A2E4981-F587-4F6E-AD1E-4E72E39072FF}" type="pres">
      <dgm:prSet presAssocID="{BAAD5C5B-42BB-41EB-87DD-0AE07B162036}" presName="hierRoot1" presStyleCnt="0"/>
      <dgm:spPr/>
      <dgm:t>
        <a:bodyPr/>
        <a:lstStyle/>
        <a:p>
          <a:endParaRPr lang="es-EC"/>
        </a:p>
      </dgm:t>
    </dgm:pt>
    <dgm:pt modelId="{B17F9157-42FD-4D96-B714-2FF86DBD16CA}" type="pres">
      <dgm:prSet presAssocID="{BAAD5C5B-42BB-41EB-87DD-0AE07B162036}" presName="composite" presStyleCnt="0"/>
      <dgm:spPr/>
      <dgm:t>
        <a:bodyPr/>
        <a:lstStyle/>
        <a:p>
          <a:endParaRPr lang="es-EC"/>
        </a:p>
      </dgm:t>
    </dgm:pt>
    <dgm:pt modelId="{2F810BD9-DFA0-45FF-BB28-B7146C3978FD}" type="pres">
      <dgm:prSet presAssocID="{BAAD5C5B-42BB-41EB-87DD-0AE07B162036}" presName="background" presStyleLbl="node0" presStyleIdx="0" presStyleCnt="1"/>
      <dgm:spPr/>
      <dgm:t>
        <a:bodyPr/>
        <a:lstStyle/>
        <a:p>
          <a:endParaRPr lang="es-EC"/>
        </a:p>
      </dgm:t>
    </dgm:pt>
    <dgm:pt modelId="{2A1A4EF5-3E5B-4A74-8CF0-5F726BC1C478}" type="pres">
      <dgm:prSet presAssocID="{BAAD5C5B-42BB-41EB-87DD-0AE07B162036}" presName="text" presStyleLbl="fgAcc0" presStyleIdx="0" presStyleCnt="1" custScaleX="85148" custScaleY="68182">
        <dgm:presLayoutVars>
          <dgm:chPref val="3"/>
        </dgm:presLayoutVars>
      </dgm:prSet>
      <dgm:spPr/>
      <dgm:t>
        <a:bodyPr/>
        <a:lstStyle/>
        <a:p>
          <a:endParaRPr lang="es-EC"/>
        </a:p>
      </dgm:t>
    </dgm:pt>
    <dgm:pt modelId="{D5AFFDC9-8F67-4608-A1A2-5089E68D6D98}" type="pres">
      <dgm:prSet presAssocID="{BAAD5C5B-42BB-41EB-87DD-0AE07B162036}" presName="hierChild2" presStyleCnt="0"/>
      <dgm:spPr/>
      <dgm:t>
        <a:bodyPr/>
        <a:lstStyle/>
        <a:p>
          <a:endParaRPr lang="es-EC"/>
        </a:p>
      </dgm:t>
    </dgm:pt>
    <dgm:pt modelId="{4BB2CE65-49DA-4753-BC63-C445615D0160}" type="pres">
      <dgm:prSet presAssocID="{9B07D2E6-0DDA-4917-A6E4-5B5AA16AEBD5}" presName="Name10" presStyleLbl="parChTrans1D2" presStyleIdx="0" presStyleCnt="3"/>
      <dgm:spPr/>
      <dgm:t>
        <a:bodyPr/>
        <a:lstStyle/>
        <a:p>
          <a:endParaRPr lang="es-EC"/>
        </a:p>
      </dgm:t>
    </dgm:pt>
    <dgm:pt modelId="{8D419393-479A-4C03-AC6E-804530589099}" type="pres">
      <dgm:prSet presAssocID="{F045A7EF-8695-415A-A0A6-36DB788B2819}" presName="hierRoot2" presStyleCnt="0"/>
      <dgm:spPr/>
      <dgm:t>
        <a:bodyPr/>
        <a:lstStyle/>
        <a:p>
          <a:endParaRPr lang="es-EC"/>
        </a:p>
      </dgm:t>
    </dgm:pt>
    <dgm:pt modelId="{ED37B308-1517-4738-8515-13B383AA7208}" type="pres">
      <dgm:prSet presAssocID="{F045A7EF-8695-415A-A0A6-36DB788B2819}" presName="composite2" presStyleCnt="0"/>
      <dgm:spPr/>
      <dgm:t>
        <a:bodyPr/>
        <a:lstStyle/>
        <a:p>
          <a:endParaRPr lang="es-EC"/>
        </a:p>
      </dgm:t>
    </dgm:pt>
    <dgm:pt modelId="{ECDB56FE-0727-4E89-A439-5EA543FB993A}" type="pres">
      <dgm:prSet presAssocID="{F045A7EF-8695-415A-A0A6-36DB788B2819}" presName="background2" presStyleLbl="node2" presStyleIdx="0" presStyleCnt="3"/>
      <dgm:spPr/>
      <dgm:t>
        <a:bodyPr/>
        <a:lstStyle/>
        <a:p>
          <a:endParaRPr lang="es-EC"/>
        </a:p>
      </dgm:t>
    </dgm:pt>
    <dgm:pt modelId="{647B41EA-FF6D-441A-9426-BC5F8231FDED}" type="pres">
      <dgm:prSet presAssocID="{F045A7EF-8695-415A-A0A6-36DB788B2819}" presName="text2" presStyleLbl="fgAcc2" presStyleIdx="0" presStyleCnt="3">
        <dgm:presLayoutVars>
          <dgm:chPref val="3"/>
        </dgm:presLayoutVars>
      </dgm:prSet>
      <dgm:spPr/>
      <dgm:t>
        <a:bodyPr/>
        <a:lstStyle/>
        <a:p>
          <a:endParaRPr lang="es-EC"/>
        </a:p>
      </dgm:t>
    </dgm:pt>
    <dgm:pt modelId="{73073E53-E39C-476C-8140-585078420237}" type="pres">
      <dgm:prSet presAssocID="{F045A7EF-8695-415A-A0A6-36DB788B2819}" presName="hierChild3" presStyleCnt="0"/>
      <dgm:spPr/>
      <dgm:t>
        <a:bodyPr/>
        <a:lstStyle/>
        <a:p>
          <a:endParaRPr lang="es-EC"/>
        </a:p>
      </dgm:t>
    </dgm:pt>
    <dgm:pt modelId="{81F74887-B7E5-46C1-B561-C2AEAD694289}" type="pres">
      <dgm:prSet presAssocID="{D996E824-9DE7-424E-8F66-7B1742C068D7}" presName="Name10" presStyleLbl="parChTrans1D2" presStyleIdx="1" presStyleCnt="3"/>
      <dgm:spPr/>
      <dgm:t>
        <a:bodyPr/>
        <a:lstStyle/>
        <a:p>
          <a:endParaRPr lang="es-EC"/>
        </a:p>
      </dgm:t>
    </dgm:pt>
    <dgm:pt modelId="{811A43F5-5067-435F-96FC-1E8D6E17736B}" type="pres">
      <dgm:prSet presAssocID="{48178CCB-3193-4D3C-9725-E4226B0DDEB9}" presName="hierRoot2" presStyleCnt="0"/>
      <dgm:spPr/>
      <dgm:t>
        <a:bodyPr/>
        <a:lstStyle/>
        <a:p>
          <a:endParaRPr lang="es-EC"/>
        </a:p>
      </dgm:t>
    </dgm:pt>
    <dgm:pt modelId="{C39F5A5A-2946-4C86-BA98-402BF558CDF4}" type="pres">
      <dgm:prSet presAssocID="{48178CCB-3193-4D3C-9725-E4226B0DDEB9}" presName="composite2" presStyleCnt="0"/>
      <dgm:spPr/>
      <dgm:t>
        <a:bodyPr/>
        <a:lstStyle/>
        <a:p>
          <a:endParaRPr lang="es-EC"/>
        </a:p>
      </dgm:t>
    </dgm:pt>
    <dgm:pt modelId="{3D578158-BBC3-4F55-8833-09C05D3FB34F}" type="pres">
      <dgm:prSet presAssocID="{48178CCB-3193-4D3C-9725-E4226B0DDEB9}" presName="background2" presStyleLbl="node2" presStyleIdx="1" presStyleCnt="3"/>
      <dgm:spPr/>
      <dgm:t>
        <a:bodyPr/>
        <a:lstStyle/>
        <a:p>
          <a:endParaRPr lang="es-EC"/>
        </a:p>
      </dgm:t>
    </dgm:pt>
    <dgm:pt modelId="{767FC540-F9F3-4263-A076-4E7F96B8F8FD}" type="pres">
      <dgm:prSet presAssocID="{48178CCB-3193-4D3C-9725-E4226B0DDEB9}" presName="text2" presStyleLbl="fgAcc2" presStyleIdx="1" presStyleCnt="3">
        <dgm:presLayoutVars>
          <dgm:chPref val="3"/>
        </dgm:presLayoutVars>
      </dgm:prSet>
      <dgm:spPr/>
      <dgm:t>
        <a:bodyPr/>
        <a:lstStyle/>
        <a:p>
          <a:endParaRPr lang="es-EC"/>
        </a:p>
      </dgm:t>
    </dgm:pt>
    <dgm:pt modelId="{15D58B30-D139-454A-B3FB-9E966EBA1DFE}" type="pres">
      <dgm:prSet presAssocID="{48178CCB-3193-4D3C-9725-E4226B0DDEB9}" presName="hierChild3" presStyleCnt="0"/>
      <dgm:spPr/>
      <dgm:t>
        <a:bodyPr/>
        <a:lstStyle/>
        <a:p>
          <a:endParaRPr lang="es-EC"/>
        </a:p>
      </dgm:t>
    </dgm:pt>
    <dgm:pt modelId="{3A48B8DC-38D1-4897-8389-B1C7B6FF553D}" type="pres">
      <dgm:prSet presAssocID="{A47FC346-24C0-4F90-9791-3FC130DD9606}" presName="Name10" presStyleLbl="parChTrans1D2" presStyleIdx="2" presStyleCnt="3"/>
      <dgm:spPr/>
      <dgm:t>
        <a:bodyPr/>
        <a:lstStyle/>
        <a:p>
          <a:endParaRPr lang="es-EC"/>
        </a:p>
      </dgm:t>
    </dgm:pt>
    <dgm:pt modelId="{717EB609-8513-4743-B9D1-F3869EDFED41}" type="pres">
      <dgm:prSet presAssocID="{260EAB86-F948-4056-B6BC-CB89A1BFEAC9}" presName="hierRoot2" presStyleCnt="0"/>
      <dgm:spPr/>
      <dgm:t>
        <a:bodyPr/>
        <a:lstStyle/>
        <a:p>
          <a:endParaRPr lang="es-EC"/>
        </a:p>
      </dgm:t>
    </dgm:pt>
    <dgm:pt modelId="{632FBA97-4177-4A76-AEBD-E6E9DB77430D}" type="pres">
      <dgm:prSet presAssocID="{260EAB86-F948-4056-B6BC-CB89A1BFEAC9}" presName="composite2" presStyleCnt="0"/>
      <dgm:spPr/>
      <dgm:t>
        <a:bodyPr/>
        <a:lstStyle/>
        <a:p>
          <a:endParaRPr lang="es-EC"/>
        </a:p>
      </dgm:t>
    </dgm:pt>
    <dgm:pt modelId="{8EEAE282-CCDE-4D46-8E2D-5DD48A9F3540}" type="pres">
      <dgm:prSet presAssocID="{260EAB86-F948-4056-B6BC-CB89A1BFEAC9}" presName="background2" presStyleLbl="node2" presStyleIdx="2" presStyleCnt="3"/>
      <dgm:spPr/>
      <dgm:t>
        <a:bodyPr/>
        <a:lstStyle/>
        <a:p>
          <a:endParaRPr lang="es-EC"/>
        </a:p>
      </dgm:t>
    </dgm:pt>
    <dgm:pt modelId="{5DB46496-1812-4350-A08E-7CB4FA24C1A7}" type="pres">
      <dgm:prSet presAssocID="{260EAB86-F948-4056-B6BC-CB89A1BFEAC9}" presName="text2" presStyleLbl="fgAcc2" presStyleIdx="2" presStyleCnt="3">
        <dgm:presLayoutVars>
          <dgm:chPref val="3"/>
        </dgm:presLayoutVars>
      </dgm:prSet>
      <dgm:spPr/>
      <dgm:t>
        <a:bodyPr/>
        <a:lstStyle/>
        <a:p>
          <a:endParaRPr lang="es-EC"/>
        </a:p>
      </dgm:t>
    </dgm:pt>
    <dgm:pt modelId="{879BAACC-9B83-4023-8970-FAAF3B58B321}" type="pres">
      <dgm:prSet presAssocID="{260EAB86-F948-4056-B6BC-CB89A1BFEAC9}" presName="hierChild3" presStyleCnt="0"/>
      <dgm:spPr/>
      <dgm:t>
        <a:bodyPr/>
        <a:lstStyle/>
        <a:p>
          <a:endParaRPr lang="es-EC"/>
        </a:p>
      </dgm:t>
    </dgm:pt>
  </dgm:ptLst>
  <dgm:cxnLst>
    <dgm:cxn modelId="{BE9B87B9-5FD3-4461-A46C-C14FACB7A690}" srcId="{B5FFFD8C-EF6D-4338-AC52-2D6E9F597508}" destId="{BAAD5C5B-42BB-41EB-87DD-0AE07B162036}" srcOrd="0" destOrd="0" parTransId="{1AD30805-31AB-45CA-B245-862DE650F71E}" sibTransId="{656EBE53-2596-4A7B-BC10-C6D7441816D8}"/>
    <dgm:cxn modelId="{105D46C9-744F-4A08-B53D-9BC75D2C0D7F}" type="presOf" srcId="{D996E824-9DE7-424E-8F66-7B1742C068D7}" destId="{81F74887-B7E5-46C1-B561-C2AEAD694289}" srcOrd="0" destOrd="0" presId="urn:microsoft.com/office/officeart/2005/8/layout/hierarchy1"/>
    <dgm:cxn modelId="{9A6B74C3-7786-4140-8F50-B8B063BA9022}" type="presOf" srcId="{48178CCB-3193-4D3C-9725-E4226B0DDEB9}" destId="{767FC540-F9F3-4263-A076-4E7F96B8F8FD}" srcOrd="0" destOrd="0" presId="urn:microsoft.com/office/officeart/2005/8/layout/hierarchy1"/>
    <dgm:cxn modelId="{9CDDD268-86AD-4CCA-BEE1-5E2794C79B50}" type="presOf" srcId="{9B07D2E6-0DDA-4917-A6E4-5B5AA16AEBD5}" destId="{4BB2CE65-49DA-4753-BC63-C445615D0160}" srcOrd="0" destOrd="0" presId="urn:microsoft.com/office/officeart/2005/8/layout/hierarchy1"/>
    <dgm:cxn modelId="{23B122D2-9DC9-47CA-AAC7-A9822C4273BC}" type="presOf" srcId="{260EAB86-F948-4056-B6BC-CB89A1BFEAC9}" destId="{5DB46496-1812-4350-A08E-7CB4FA24C1A7}" srcOrd="0" destOrd="0" presId="urn:microsoft.com/office/officeart/2005/8/layout/hierarchy1"/>
    <dgm:cxn modelId="{A5E6E25C-5445-4A6E-9746-E5712CD73878}" srcId="{BAAD5C5B-42BB-41EB-87DD-0AE07B162036}" destId="{260EAB86-F948-4056-B6BC-CB89A1BFEAC9}" srcOrd="2" destOrd="0" parTransId="{A47FC346-24C0-4F90-9791-3FC130DD9606}" sibTransId="{84C8C047-1D28-4401-8353-AFCA2DC78E5A}"/>
    <dgm:cxn modelId="{1826AD33-1D38-469B-86EE-8B0B2410D8FB}" srcId="{BAAD5C5B-42BB-41EB-87DD-0AE07B162036}" destId="{48178CCB-3193-4D3C-9725-E4226B0DDEB9}" srcOrd="1" destOrd="0" parTransId="{D996E824-9DE7-424E-8F66-7B1742C068D7}" sibTransId="{98DE85F0-D16A-4D24-8642-AB8740E2F005}"/>
    <dgm:cxn modelId="{F69C4E8F-D2FA-4E5F-9AE0-6DB1BF2DBA30}" type="presOf" srcId="{B5FFFD8C-EF6D-4338-AC52-2D6E9F597508}" destId="{5DF45EF6-4785-4476-9C7D-3ED75A215FFC}" srcOrd="0" destOrd="0" presId="urn:microsoft.com/office/officeart/2005/8/layout/hierarchy1"/>
    <dgm:cxn modelId="{A5B4F4C0-708F-43A3-AD91-0859B4283425}" type="presOf" srcId="{F045A7EF-8695-415A-A0A6-36DB788B2819}" destId="{647B41EA-FF6D-441A-9426-BC5F8231FDED}" srcOrd="0" destOrd="0" presId="urn:microsoft.com/office/officeart/2005/8/layout/hierarchy1"/>
    <dgm:cxn modelId="{B6F47121-AD7E-4F99-88ED-2FDD0AD69410}" type="presOf" srcId="{A47FC346-24C0-4F90-9791-3FC130DD9606}" destId="{3A48B8DC-38D1-4897-8389-B1C7B6FF553D}" srcOrd="0" destOrd="0" presId="urn:microsoft.com/office/officeart/2005/8/layout/hierarchy1"/>
    <dgm:cxn modelId="{0FF9642A-CAFC-47BC-A2E3-BBC52826764D}" srcId="{BAAD5C5B-42BB-41EB-87DD-0AE07B162036}" destId="{F045A7EF-8695-415A-A0A6-36DB788B2819}" srcOrd="0" destOrd="0" parTransId="{9B07D2E6-0DDA-4917-A6E4-5B5AA16AEBD5}" sibTransId="{4B26CC8C-5AAB-41B4-92A7-70182C396A7E}"/>
    <dgm:cxn modelId="{C56D6F9B-5325-44D2-BE05-2086BD229826}" type="presOf" srcId="{BAAD5C5B-42BB-41EB-87DD-0AE07B162036}" destId="{2A1A4EF5-3E5B-4A74-8CF0-5F726BC1C478}" srcOrd="0" destOrd="0" presId="urn:microsoft.com/office/officeart/2005/8/layout/hierarchy1"/>
    <dgm:cxn modelId="{1B3C0D55-7168-465A-98BD-FBB842BF5AB4}" type="presParOf" srcId="{5DF45EF6-4785-4476-9C7D-3ED75A215FFC}" destId="{4A2E4981-F587-4F6E-AD1E-4E72E39072FF}" srcOrd="0" destOrd="0" presId="urn:microsoft.com/office/officeart/2005/8/layout/hierarchy1"/>
    <dgm:cxn modelId="{3564E297-03DC-447B-8574-CB7A7583712D}" type="presParOf" srcId="{4A2E4981-F587-4F6E-AD1E-4E72E39072FF}" destId="{B17F9157-42FD-4D96-B714-2FF86DBD16CA}" srcOrd="0" destOrd="0" presId="urn:microsoft.com/office/officeart/2005/8/layout/hierarchy1"/>
    <dgm:cxn modelId="{B00FB0E6-8574-4861-8AAC-60DEC1FD2CD9}" type="presParOf" srcId="{B17F9157-42FD-4D96-B714-2FF86DBD16CA}" destId="{2F810BD9-DFA0-45FF-BB28-B7146C3978FD}" srcOrd="0" destOrd="0" presId="urn:microsoft.com/office/officeart/2005/8/layout/hierarchy1"/>
    <dgm:cxn modelId="{25D00042-7544-44FF-BC95-823D052D4BDA}" type="presParOf" srcId="{B17F9157-42FD-4D96-B714-2FF86DBD16CA}" destId="{2A1A4EF5-3E5B-4A74-8CF0-5F726BC1C478}" srcOrd="1" destOrd="0" presId="urn:microsoft.com/office/officeart/2005/8/layout/hierarchy1"/>
    <dgm:cxn modelId="{1EE2351F-B9BE-4AFF-AAD2-4BF33D3B0C6E}" type="presParOf" srcId="{4A2E4981-F587-4F6E-AD1E-4E72E39072FF}" destId="{D5AFFDC9-8F67-4608-A1A2-5089E68D6D98}" srcOrd="1" destOrd="0" presId="urn:microsoft.com/office/officeart/2005/8/layout/hierarchy1"/>
    <dgm:cxn modelId="{43EDF0A2-65C0-4135-8F4D-646214545185}" type="presParOf" srcId="{D5AFFDC9-8F67-4608-A1A2-5089E68D6D98}" destId="{4BB2CE65-49DA-4753-BC63-C445615D0160}" srcOrd="0" destOrd="0" presId="urn:microsoft.com/office/officeart/2005/8/layout/hierarchy1"/>
    <dgm:cxn modelId="{245A5F9E-20A2-42E2-93C0-47B62DDA2B78}" type="presParOf" srcId="{D5AFFDC9-8F67-4608-A1A2-5089E68D6D98}" destId="{8D419393-479A-4C03-AC6E-804530589099}" srcOrd="1" destOrd="0" presId="urn:microsoft.com/office/officeart/2005/8/layout/hierarchy1"/>
    <dgm:cxn modelId="{CACD7441-A2A9-4872-B14D-2EE70E93B3A2}" type="presParOf" srcId="{8D419393-479A-4C03-AC6E-804530589099}" destId="{ED37B308-1517-4738-8515-13B383AA7208}" srcOrd="0" destOrd="0" presId="urn:microsoft.com/office/officeart/2005/8/layout/hierarchy1"/>
    <dgm:cxn modelId="{59928A4B-AF55-456C-8FB6-D522FB66D433}" type="presParOf" srcId="{ED37B308-1517-4738-8515-13B383AA7208}" destId="{ECDB56FE-0727-4E89-A439-5EA543FB993A}" srcOrd="0" destOrd="0" presId="urn:microsoft.com/office/officeart/2005/8/layout/hierarchy1"/>
    <dgm:cxn modelId="{B0AEF901-2370-4490-9DF9-DF9D6099A706}" type="presParOf" srcId="{ED37B308-1517-4738-8515-13B383AA7208}" destId="{647B41EA-FF6D-441A-9426-BC5F8231FDED}" srcOrd="1" destOrd="0" presId="urn:microsoft.com/office/officeart/2005/8/layout/hierarchy1"/>
    <dgm:cxn modelId="{705987F3-40DE-4E2E-A73D-4F90019EBD4A}" type="presParOf" srcId="{8D419393-479A-4C03-AC6E-804530589099}" destId="{73073E53-E39C-476C-8140-585078420237}" srcOrd="1" destOrd="0" presId="urn:microsoft.com/office/officeart/2005/8/layout/hierarchy1"/>
    <dgm:cxn modelId="{45B0C25F-02C3-4A46-82F6-F5625C92F29B}" type="presParOf" srcId="{D5AFFDC9-8F67-4608-A1A2-5089E68D6D98}" destId="{81F74887-B7E5-46C1-B561-C2AEAD694289}" srcOrd="2" destOrd="0" presId="urn:microsoft.com/office/officeart/2005/8/layout/hierarchy1"/>
    <dgm:cxn modelId="{60FCF854-DFC0-4FC2-81BA-23C564AAA766}" type="presParOf" srcId="{D5AFFDC9-8F67-4608-A1A2-5089E68D6D98}" destId="{811A43F5-5067-435F-96FC-1E8D6E17736B}" srcOrd="3" destOrd="0" presId="urn:microsoft.com/office/officeart/2005/8/layout/hierarchy1"/>
    <dgm:cxn modelId="{9DA35077-F340-45B2-841A-C1ED80F1DC98}" type="presParOf" srcId="{811A43F5-5067-435F-96FC-1E8D6E17736B}" destId="{C39F5A5A-2946-4C86-BA98-402BF558CDF4}" srcOrd="0" destOrd="0" presId="urn:microsoft.com/office/officeart/2005/8/layout/hierarchy1"/>
    <dgm:cxn modelId="{267C8ECA-09EC-4259-B291-EF1B450C79F2}" type="presParOf" srcId="{C39F5A5A-2946-4C86-BA98-402BF558CDF4}" destId="{3D578158-BBC3-4F55-8833-09C05D3FB34F}" srcOrd="0" destOrd="0" presId="urn:microsoft.com/office/officeart/2005/8/layout/hierarchy1"/>
    <dgm:cxn modelId="{369F86D4-A039-47D8-B825-C71740BC7EDC}" type="presParOf" srcId="{C39F5A5A-2946-4C86-BA98-402BF558CDF4}" destId="{767FC540-F9F3-4263-A076-4E7F96B8F8FD}" srcOrd="1" destOrd="0" presId="urn:microsoft.com/office/officeart/2005/8/layout/hierarchy1"/>
    <dgm:cxn modelId="{4D5F5B7C-2CED-45A4-B074-3CB083DD1779}" type="presParOf" srcId="{811A43F5-5067-435F-96FC-1E8D6E17736B}" destId="{15D58B30-D139-454A-B3FB-9E966EBA1DFE}" srcOrd="1" destOrd="0" presId="urn:microsoft.com/office/officeart/2005/8/layout/hierarchy1"/>
    <dgm:cxn modelId="{0BAB9FE7-A20E-4039-91E8-8CF058FEC454}" type="presParOf" srcId="{D5AFFDC9-8F67-4608-A1A2-5089E68D6D98}" destId="{3A48B8DC-38D1-4897-8389-B1C7B6FF553D}" srcOrd="4" destOrd="0" presId="urn:microsoft.com/office/officeart/2005/8/layout/hierarchy1"/>
    <dgm:cxn modelId="{E7172CBD-6986-4493-8BD7-3B6039E22709}" type="presParOf" srcId="{D5AFFDC9-8F67-4608-A1A2-5089E68D6D98}" destId="{717EB609-8513-4743-B9D1-F3869EDFED41}" srcOrd="5" destOrd="0" presId="urn:microsoft.com/office/officeart/2005/8/layout/hierarchy1"/>
    <dgm:cxn modelId="{BB85FFF1-86FE-49E3-8D40-73262775EBCD}" type="presParOf" srcId="{717EB609-8513-4743-B9D1-F3869EDFED41}" destId="{632FBA97-4177-4A76-AEBD-E6E9DB77430D}" srcOrd="0" destOrd="0" presId="urn:microsoft.com/office/officeart/2005/8/layout/hierarchy1"/>
    <dgm:cxn modelId="{150E67B6-882A-4BFB-B2C9-FF688A0A9D33}" type="presParOf" srcId="{632FBA97-4177-4A76-AEBD-E6E9DB77430D}" destId="{8EEAE282-CCDE-4D46-8E2D-5DD48A9F3540}" srcOrd="0" destOrd="0" presId="urn:microsoft.com/office/officeart/2005/8/layout/hierarchy1"/>
    <dgm:cxn modelId="{7438E7DE-B8E7-4225-9FEB-04B92A6CD44A}" type="presParOf" srcId="{632FBA97-4177-4A76-AEBD-E6E9DB77430D}" destId="{5DB46496-1812-4350-A08E-7CB4FA24C1A7}" srcOrd="1" destOrd="0" presId="urn:microsoft.com/office/officeart/2005/8/layout/hierarchy1"/>
    <dgm:cxn modelId="{9858B27C-928A-43ED-B1E6-E190A511D388}" type="presParOf" srcId="{717EB609-8513-4743-B9D1-F3869EDFED41}" destId="{879BAACC-9B83-4023-8970-FAAF3B58B321}"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5F5CA-E34E-442A-92E7-52C05E3F0D17}">
      <dsp:nvSpPr>
        <dsp:cNvPr id="0" name=""/>
        <dsp:cNvSpPr/>
      </dsp:nvSpPr>
      <dsp:spPr>
        <a:xfrm>
          <a:off x="152298" y="608"/>
          <a:ext cx="2783060" cy="139153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b="1" kern="1200" dirty="0"/>
            <a:t>VARIABLE INDEPENDIENTE</a:t>
          </a:r>
        </a:p>
      </dsp:txBody>
      <dsp:txXfrm>
        <a:off x="193055" y="41365"/>
        <a:ext cx="2701546" cy="1310016"/>
      </dsp:txXfrm>
    </dsp:sp>
    <dsp:sp modelId="{E4070691-6EB2-44FF-A1F9-258D9F406C20}">
      <dsp:nvSpPr>
        <dsp:cNvPr id="0" name=""/>
        <dsp:cNvSpPr/>
      </dsp:nvSpPr>
      <dsp:spPr>
        <a:xfrm>
          <a:off x="430604" y="1392138"/>
          <a:ext cx="278306" cy="1043647"/>
        </a:xfrm>
        <a:custGeom>
          <a:avLst/>
          <a:gdLst/>
          <a:ahLst/>
          <a:cxnLst/>
          <a:rect l="0" t="0" r="0" b="0"/>
          <a:pathLst>
            <a:path>
              <a:moveTo>
                <a:pt x="0" y="0"/>
              </a:moveTo>
              <a:lnTo>
                <a:pt x="0" y="1043647"/>
              </a:lnTo>
              <a:lnTo>
                <a:pt x="278306" y="104364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CBF87-3CD0-4F46-9E66-E12CF778B4FB}">
      <dsp:nvSpPr>
        <dsp:cNvPr id="0" name=""/>
        <dsp:cNvSpPr/>
      </dsp:nvSpPr>
      <dsp:spPr>
        <a:xfrm>
          <a:off x="708910" y="1740021"/>
          <a:ext cx="2226448" cy="139153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a:t>Centro Geriátrico “Mi Amigo Divino”.</a:t>
          </a:r>
        </a:p>
      </dsp:txBody>
      <dsp:txXfrm>
        <a:off x="749667" y="1780778"/>
        <a:ext cx="2144934" cy="1310016"/>
      </dsp:txXfrm>
    </dsp:sp>
    <dsp:sp modelId="{697D5271-4F1E-4605-9855-7976E5258028}">
      <dsp:nvSpPr>
        <dsp:cNvPr id="0" name=""/>
        <dsp:cNvSpPr/>
      </dsp:nvSpPr>
      <dsp:spPr>
        <a:xfrm>
          <a:off x="3631124" y="608"/>
          <a:ext cx="2783060" cy="139153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b="1" kern="1200" dirty="0"/>
            <a:t>VARIABLE DEPENDIENTE</a:t>
          </a:r>
        </a:p>
      </dsp:txBody>
      <dsp:txXfrm>
        <a:off x="3671881" y="41365"/>
        <a:ext cx="2701546" cy="1310016"/>
      </dsp:txXfrm>
    </dsp:sp>
    <dsp:sp modelId="{5FE6A2A6-EBAF-45FA-86C7-57701DF1826D}">
      <dsp:nvSpPr>
        <dsp:cNvPr id="0" name=""/>
        <dsp:cNvSpPr/>
      </dsp:nvSpPr>
      <dsp:spPr>
        <a:xfrm>
          <a:off x="3909430" y="1392138"/>
          <a:ext cx="278306" cy="1043647"/>
        </a:xfrm>
        <a:custGeom>
          <a:avLst/>
          <a:gdLst/>
          <a:ahLst/>
          <a:cxnLst/>
          <a:rect l="0" t="0" r="0" b="0"/>
          <a:pathLst>
            <a:path>
              <a:moveTo>
                <a:pt x="0" y="0"/>
              </a:moveTo>
              <a:lnTo>
                <a:pt x="0" y="1043647"/>
              </a:lnTo>
              <a:lnTo>
                <a:pt x="278306" y="104364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C9709-1471-45E1-A430-F1AA4E567566}">
      <dsp:nvSpPr>
        <dsp:cNvPr id="0" name=""/>
        <dsp:cNvSpPr/>
      </dsp:nvSpPr>
      <dsp:spPr>
        <a:xfrm>
          <a:off x="4187736" y="1740021"/>
          <a:ext cx="2226448" cy="139153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a:t>Nivel de Actividad Física.</a:t>
          </a:r>
        </a:p>
      </dsp:txBody>
      <dsp:txXfrm>
        <a:off x="4228493" y="1780778"/>
        <a:ext cx="2144934" cy="1310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B8DC-38D1-4897-8389-B1C7B6FF553D}">
      <dsp:nvSpPr>
        <dsp:cNvPr id="0" name=""/>
        <dsp:cNvSpPr/>
      </dsp:nvSpPr>
      <dsp:spPr>
        <a:xfrm>
          <a:off x="3734159" y="1319530"/>
          <a:ext cx="2650048" cy="630591"/>
        </a:xfrm>
        <a:custGeom>
          <a:avLst/>
          <a:gdLst/>
          <a:ahLst/>
          <a:cxnLst/>
          <a:rect l="0" t="0" r="0" b="0"/>
          <a:pathLst>
            <a:path>
              <a:moveTo>
                <a:pt x="0" y="0"/>
              </a:moveTo>
              <a:lnTo>
                <a:pt x="0" y="429729"/>
              </a:lnTo>
              <a:lnTo>
                <a:pt x="2650048" y="429729"/>
              </a:lnTo>
              <a:lnTo>
                <a:pt x="2650048" y="63059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74887-B7E5-46C1-B561-C2AEAD694289}">
      <dsp:nvSpPr>
        <dsp:cNvPr id="0" name=""/>
        <dsp:cNvSpPr/>
      </dsp:nvSpPr>
      <dsp:spPr>
        <a:xfrm>
          <a:off x="3688439" y="1319530"/>
          <a:ext cx="91440" cy="630591"/>
        </a:xfrm>
        <a:custGeom>
          <a:avLst/>
          <a:gdLst/>
          <a:ahLst/>
          <a:cxnLst/>
          <a:rect l="0" t="0" r="0" b="0"/>
          <a:pathLst>
            <a:path>
              <a:moveTo>
                <a:pt x="45720" y="0"/>
              </a:moveTo>
              <a:lnTo>
                <a:pt x="45720" y="63059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2CE65-49DA-4753-BC63-C445615D0160}">
      <dsp:nvSpPr>
        <dsp:cNvPr id="0" name=""/>
        <dsp:cNvSpPr/>
      </dsp:nvSpPr>
      <dsp:spPr>
        <a:xfrm>
          <a:off x="1084110" y="1319530"/>
          <a:ext cx="2650048" cy="630591"/>
        </a:xfrm>
        <a:custGeom>
          <a:avLst/>
          <a:gdLst/>
          <a:ahLst/>
          <a:cxnLst/>
          <a:rect l="0" t="0" r="0" b="0"/>
          <a:pathLst>
            <a:path>
              <a:moveTo>
                <a:pt x="2650048" y="0"/>
              </a:moveTo>
              <a:lnTo>
                <a:pt x="2650048" y="429729"/>
              </a:lnTo>
              <a:lnTo>
                <a:pt x="0" y="429729"/>
              </a:lnTo>
              <a:lnTo>
                <a:pt x="0" y="63059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10BD9-DFA0-45FF-BB28-B7146C3978FD}">
      <dsp:nvSpPr>
        <dsp:cNvPr id="0" name=""/>
        <dsp:cNvSpPr/>
      </dsp:nvSpPr>
      <dsp:spPr>
        <a:xfrm>
          <a:off x="2811060" y="380786"/>
          <a:ext cx="1846197" cy="93874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1A4EF5-3E5B-4A74-8CF0-5F726BC1C478}">
      <dsp:nvSpPr>
        <dsp:cNvPr id="0" name=""/>
        <dsp:cNvSpPr/>
      </dsp:nvSpPr>
      <dsp:spPr>
        <a:xfrm>
          <a:off x="3051974" y="609654"/>
          <a:ext cx="1846197" cy="9387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t>ADULTO MAYOR Y ACTIVIDAD FÍSICA</a:t>
          </a:r>
        </a:p>
      </dsp:txBody>
      <dsp:txXfrm>
        <a:off x="3079469" y="637149"/>
        <a:ext cx="1791207" cy="883753"/>
      </dsp:txXfrm>
    </dsp:sp>
    <dsp:sp modelId="{ECDB56FE-0727-4E89-A439-5EA543FB993A}">
      <dsp:nvSpPr>
        <dsp:cNvPr id="0" name=""/>
        <dsp:cNvSpPr/>
      </dsp:nvSpPr>
      <dsp:spPr>
        <a:xfrm>
          <a:off x="0" y="1950121"/>
          <a:ext cx="2168221" cy="137682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7B41EA-FF6D-441A-9426-BC5F8231FDED}">
      <dsp:nvSpPr>
        <dsp:cNvPr id="0" name=""/>
        <dsp:cNvSpPr/>
      </dsp:nvSpPr>
      <dsp:spPr>
        <a:xfrm>
          <a:off x="240913" y="2178989"/>
          <a:ext cx="2168221" cy="137682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Papel de la funcionalidad.</a:t>
          </a:r>
          <a:endParaRPr lang="es-ES" sz="1600" kern="1200" dirty="0"/>
        </a:p>
      </dsp:txBody>
      <dsp:txXfrm>
        <a:off x="281239" y="2219315"/>
        <a:ext cx="2087569" cy="1296168"/>
      </dsp:txXfrm>
    </dsp:sp>
    <dsp:sp modelId="{3D578158-BBC3-4F55-8833-09C05D3FB34F}">
      <dsp:nvSpPr>
        <dsp:cNvPr id="0" name=""/>
        <dsp:cNvSpPr/>
      </dsp:nvSpPr>
      <dsp:spPr>
        <a:xfrm>
          <a:off x="2650048" y="1950121"/>
          <a:ext cx="2168221" cy="137682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7FC540-F9F3-4263-A076-4E7F96B8F8FD}">
      <dsp:nvSpPr>
        <dsp:cNvPr id="0" name=""/>
        <dsp:cNvSpPr/>
      </dsp:nvSpPr>
      <dsp:spPr>
        <a:xfrm>
          <a:off x="2890962" y="2178989"/>
          <a:ext cx="2168221" cy="137682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La OMS aporta al ser humano diversos beneficios.</a:t>
          </a:r>
          <a:endParaRPr lang="es-ES" sz="1600" kern="1200" dirty="0"/>
        </a:p>
      </dsp:txBody>
      <dsp:txXfrm>
        <a:off x="2931288" y="2219315"/>
        <a:ext cx="2087569" cy="1296168"/>
      </dsp:txXfrm>
    </dsp:sp>
    <dsp:sp modelId="{8EEAE282-CCDE-4D46-8E2D-5DD48A9F3540}">
      <dsp:nvSpPr>
        <dsp:cNvPr id="0" name=""/>
        <dsp:cNvSpPr/>
      </dsp:nvSpPr>
      <dsp:spPr>
        <a:xfrm>
          <a:off x="5300097" y="1950121"/>
          <a:ext cx="2168221" cy="137682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B46496-1812-4350-A08E-7CB4FA24C1A7}">
      <dsp:nvSpPr>
        <dsp:cNvPr id="0" name=""/>
        <dsp:cNvSpPr/>
      </dsp:nvSpPr>
      <dsp:spPr>
        <a:xfrm>
          <a:off x="5541011" y="2178989"/>
          <a:ext cx="2168221" cy="137682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La actividad física y la recreación pueden afectar directamente el proceso de involución.</a:t>
          </a:r>
          <a:endParaRPr lang="es-ES" sz="1600" kern="1200" dirty="0"/>
        </a:p>
      </dsp:txBody>
      <dsp:txXfrm>
        <a:off x="5581337" y="2219315"/>
        <a:ext cx="2087569" cy="12961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58985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6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72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73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99a99d4c9d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99a99d4c9d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70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18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99a99d4c9d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99a99d4c9d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45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98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13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49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8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41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0f938a7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970f938a7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13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7"/>
        <p:cNvGrpSpPr/>
        <p:nvPr/>
      </p:nvGrpSpPr>
      <p:grpSpPr>
        <a:xfrm>
          <a:off x="0" y="0"/>
          <a:ext cx="0" cy="0"/>
          <a:chOff x="0" y="0"/>
          <a:chExt cx="0" cy="0"/>
        </a:xfrm>
      </p:grpSpPr>
      <p:sp>
        <p:nvSpPr>
          <p:cNvPr id="8" name="Google Shape;8;p2"/>
          <p:cNvSpPr/>
          <p:nvPr/>
        </p:nvSpPr>
        <p:spPr>
          <a:xfrm>
            <a:off x="4032725" y="2233326"/>
            <a:ext cx="4449384" cy="3573659"/>
          </a:xfrm>
          <a:custGeom>
            <a:avLst/>
            <a:gdLst/>
            <a:ahLst/>
            <a:cxnLst/>
            <a:rect l="l" t="t" r="r" b="b"/>
            <a:pathLst>
              <a:path w="53808" h="43819" extrusionOk="0">
                <a:moveTo>
                  <a:pt x="34531" y="0"/>
                </a:moveTo>
                <a:cubicBezTo>
                  <a:pt x="31484" y="0"/>
                  <a:pt x="28431" y="803"/>
                  <a:pt x="25728" y="2231"/>
                </a:cubicBezTo>
                <a:cubicBezTo>
                  <a:pt x="22155" y="4102"/>
                  <a:pt x="19175" y="7002"/>
                  <a:pt x="16969" y="10374"/>
                </a:cubicBezTo>
                <a:cubicBezTo>
                  <a:pt x="16107" y="11707"/>
                  <a:pt x="15289" y="13152"/>
                  <a:pt x="13934" y="13947"/>
                </a:cubicBezTo>
                <a:cubicBezTo>
                  <a:pt x="12872" y="14558"/>
                  <a:pt x="11674" y="14673"/>
                  <a:pt x="10435" y="14673"/>
                </a:cubicBezTo>
                <a:cubicBezTo>
                  <a:pt x="9696" y="14673"/>
                  <a:pt x="8942" y="14632"/>
                  <a:pt x="8195" y="14632"/>
                </a:cubicBezTo>
                <a:cubicBezTo>
                  <a:pt x="7420" y="14632"/>
                  <a:pt x="6652" y="14676"/>
                  <a:pt x="5914" y="14854"/>
                </a:cubicBezTo>
                <a:cubicBezTo>
                  <a:pt x="3674" y="15403"/>
                  <a:pt x="1882" y="17240"/>
                  <a:pt x="986" y="19379"/>
                </a:cubicBezTo>
                <a:cubicBezTo>
                  <a:pt x="90" y="21518"/>
                  <a:pt x="0" y="23915"/>
                  <a:pt x="325" y="26211"/>
                </a:cubicBezTo>
                <a:cubicBezTo>
                  <a:pt x="840" y="29975"/>
                  <a:pt x="2431" y="33615"/>
                  <a:pt x="5018" y="36393"/>
                </a:cubicBezTo>
                <a:cubicBezTo>
                  <a:pt x="7605" y="39159"/>
                  <a:pt x="11223" y="41019"/>
                  <a:pt x="14998" y="41276"/>
                </a:cubicBezTo>
                <a:lnTo>
                  <a:pt x="34498" y="43819"/>
                </a:lnTo>
                <a:cubicBezTo>
                  <a:pt x="40042" y="43584"/>
                  <a:pt x="44836" y="39641"/>
                  <a:pt x="47927" y="35026"/>
                </a:cubicBezTo>
                <a:cubicBezTo>
                  <a:pt x="51926" y="29068"/>
                  <a:pt x="53808" y="21474"/>
                  <a:pt x="52027" y="14507"/>
                </a:cubicBezTo>
                <a:cubicBezTo>
                  <a:pt x="50246" y="7529"/>
                  <a:pt x="44511" y="1481"/>
                  <a:pt x="37421" y="249"/>
                </a:cubicBezTo>
                <a:cubicBezTo>
                  <a:pt x="36466" y="81"/>
                  <a:pt x="35499" y="0"/>
                  <a:pt x="34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rot="7905304">
            <a:off x="3389432" y="2387546"/>
            <a:ext cx="5735964" cy="4423743"/>
          </a:xfrm>
          <a:custGeom>
            <a:avLst/>
            <a:gdLst/>
            <a:ahLst/>
            <a:cxnLst/>
            <a:rect l="l" t="t" r="r" b="b"/>
            <a:pathLst>
              <a:path w="151042" h="116488" extrusionOk="0">
                <a:moveTo>
                  <a:pt x="141665" y="101413"/>
                </a:moveTo>
                <a:cubicBezTo>
                  <a:pt x="141195" y="102079"/>
                  <a:pt x="140706" y="102735"/>
                  <a:pt x="140200" y="103378"/>
                </a:cubicBezTo>
                <a:cubicBezTo>
                  <a:pt x="139809" y="103882"/>
                  <a:pt x="139407" y="104375"/>
                  <a:pt x="138995" y="104856"/>
                </a:cubicBezTo>
                <a:lnTo>
                  <a:pt x="138995" y="104856"/>
                </a:lnTo>
                <a:cubicBezTo>
                  <a:pt x="139394" y="104396"/>
                  <a:pt x="139785" y="103926"/>
                  <a:pt x="140167" y="103445"/>
                </a:cubicBezTo>
                <a:cubicBezTo>
                  <a:pt x="140685" y="102779"/>
                  <a:pt x="141185" y="102101"/>
                  <a:pt x="141665" y="101413"/>
                </a:cubicBezTo>
                <a:close/>
                <a:moveTo>
                  <a:pt x="84655" y="1"/>
                </a:moveTo>
                <a:cubicBezTo>
                  <a:pt x="81755" y="1"/>
                  <a:pt x="78830" y="213"/>
                  <a:pt x="75888" y="638"/>
                </a:cubicBezTo>
                <a:cubicBezTo>
                  <a:pt x="60877" y="2806"/>
                  <a:pt x="46834" y="9344"/>
                  <a:pt x="33291" y="15682"/>
                </a:cubicBezTo>
                <a:lnTo>
                  <a:pt x="31690" y="16449"/>
                </a:lnTo>
                <a:cubicBezTo>
                  <a:pt x="16646" y="23454"/>
                  <a:pt x="7005" y="32895"/>
                  <a:pt x="2969" y="44503"/>
                </a:cubicBezTo>
                <a:cubicBezTo>
                  <a:pt x="0" y="53076"/>
                  <a:pt x="67" y="62382"/>
                  <a:pt x="3169" y="70788"/>
                </a:cubicBezTo>
                <a:cubicBezTo>
                  <a:pt x="6338" y="79261"/>
                  <a:pt x="12443" y="86299"/>
                  <a:pt x="20348" y="90636"/>
                </a:cubicBezTo>
                <a:cubicBezTo>
                  <a:pt x="26245" y="93870"/>
                  <a:pt x="33382" y="95532"/>
                  <a:pt x="40910" y="95532"/>
                </a:cubicBezTo>
                <a:cubicBezTo>
                  <a:pt x="42623" y="95532"/>
                  <a:pt x="44356" y="95446"/>
                  <a:pt x="46100" y="95273"/>
                </a:cubicBezTo>
                <a:cubicBezTo>
                  <a:pt x="49102" y="94972"/>
                  <a:pt x="52138" y="94339"/>
                  <a:pt x="55040" y="93705"/>
                </a:cubicBezTo>
                <a:cubicBezTo>
                  <a:pt x="59198" y="92842"/>
                  <a:pt x="63499" y="91951"/>
                  <a:pt x="67863" y="91951"/>
                </a:cubicBezTo>
                <a:cubicBezTo>
                  <a:pt x="68225" y="91951"/>
                  <a:pt x="68587" y="91957"/>
                  <a:pt x="68950" y="91970"/>
                </a:cubicBezTo>
                <a:cubicBezTo>
                  <a:pt x="76355" y="92270"/>
                  <a:pt x="83727" y="95606"/>
                  <a:pt x="92199" y="102544"/>
                </a:cubicBezTo>
                <a:cubicBezTo>
                  <a:pt x="93067" y="103278"/>
                  <a:pt x="94001" y="104012"/>
                  <a:pt x="94835" y="104713"/>
                </a:cubicBezTo>
                <a:cubicBezTo>
                  <a:pt x="99405" y="108549"/>
                  <a:pt x="104075" y="112518"/>
                  <a:pt x="109645" y="114853"/>
                </a:cubicBezTo>
                <a:cubicBezTo>
                  <a:pt x="112180" y="115954"/>
                  <a:pt x="114816" y="116488"/>
                  <a:pt x="117518" y="116488"/>
                </a:cubicBezTo>
                <a:cubicBezTo>
                  <a:pt x="120520" y="116488"/>
                  <a:pt x="123589" y="115821"/>
                  <a:pt x="126657" y="114353"/>
                </a:cubicBezTo>
                <a:cubicBezTo>
                  <a:pt x="131030" y="112406"/>
                  <a:pt x="135377" y="109088"/>
                  <a:pt x="138995" y="104856"/>
                </a:cubicBezTo>
                <a:lnTo>
                  <a:pt x="138995" y="104856"/>
                </a:lnTo>
                <a:cubicBezTo>
                  <a:pt x="135328" y="109090"/>
                  <a:pt x="131014" y="112427"/>
                  <a:pt x="126591" y="114353"/>
                </a:cubicBezTo>
                <a:cubicBezTo>
                  <a:pt x="123572" y="115669"/>
                  <a:pt x="120525" y="116330"/>
                  <a:pt x="117538" y="116330"/>
                </a:cubicBezTo>
                <a:cubicBezTo>
                  <a:pt x="114848" y="116330"/>
                  <a:pt x="112207" y="115795"/>
                  <a:pt x="109679" y="114720"/>
                </a:cubicBezTo>
                <a:cubicBezTo>
                  <a:pt x="104175" y="112385"/>
                  <a:pt x="99471" y="108482"/>
                  <a:pt x="94901" y="104646"/>
                </a:cubicBezTo>
                <a:cubicBezTo>
                  <a:pt x="94034" y="103945"/>
                  <a:pt x="93167" y="103178"/>
                  <a:pt x="92300" y="102478"/>
                </a:cubicBezTo>
                <a:cubicBezTo>
                  <a:pt x="83827" y="95506"/>
                  <a:pt x="76388" y="92137"/>
                  <a:pt x="68950" y="91870"/>
                </a:cubicBezTo>
                <a:lnTo>
                  <a:pt x="67849" y="91870"/>
                </a:lnTo>
                <a:cubicBezTo>
                  <a:pt x="63512" y="91870"/>
                  <a:pt x="59209" y="92804"/>
                  <a:pt x="55106" y="93671"/>
                </a:cubicBezTo>
                <a:cubicBezTo>
                  <a:pt x="52171" y="94272"/>
                  <a:pt x="49169" y="94872"/>
                  <a:pt x="46167" y="95206"/>
                </a:cubicBezTo>
                <a:cubicBezTo>
                  <a:pt x="44411" y="95388"/>
                  <a:pt x="42663" y="95478"/>
                  <a:pt x="40933" y="95478"/>
                </a:cubicBezTo>
                <a:cubicBezTo>
                  <a:pt x="33460" y="95478"/>
                  <a:pt x="26333" y="93799"/>
                  <a:pt x="20482" y="90603"/>
                </a:cubicBezTo>
                <a:cubicBezTo>
                  <a:pt x="12576" y="86266"/>
                  <a:pt x="6472" y="79261"/>
                  <a:pt x="3336" y="70822"/>
                </a:cubicBezTo>
                <a:cubicBezTo>
                  <a:pt x="267" y="62449"/>
                  <a:pt x="167" y="53142"/>
                  <a:pt x="3136" y="44603"/>
                </a:cubicBezTo>
                <a:cubicBezTo>
                  <a:pt x="7139" y="33061"/>
                  <a:pt x="16779" y="23621"/>
                  <a:pt x="31790" y="16616"/>
                </a:cubicBezTo>
                <a:lnTo>
                  <a:pt x="33357" y="15882"/>
                </a:lnTo>
                <a:cubicBezTo>
                  <a:pt x="46934" y="9545"/>
                  <a:pt x="60944" y="2973"/>
                  <a:pt x="75955" y="805"/>
                </a:cubicBezTo>
                <a:cubicBezTo>
                  <a:pt x="78873" y="380"/>
                  <a:pt x="81782" y="168"/>
                  <a:pt x="84673" y="168"/>
                </a:cubicBezTo>
                <a:cubicBezTo>
                  <a:pt x="89945" y="168"/>
                  <a:pt x="95154" y="872"/>
                  <a:pt x="100239" y="2273"/>
                </a:cubicBezTo>
                <a:cubicBezTo>
                  <a:pt x="108044" y="4441"/>
                  <a:pt x="115349" y="8144"/>
                  <a:pt x="121987" y="13414"/>
                </a:cubicBezTo>
                <a:cubicBezTo>
                  <a:pt x="122988" y="14215"/>
                  <a:pt x="123989" y="15048"/>
                  <a:pt x="124923" y="15916"/>
                </a:cubicBezTo>
                <a:cubicBezTo>
                  <a:pt x="125190" y="16116"/>
                  <a:pt x="125423" y="16316"/>
                  <a:pt x="125690" y="16583"/>
                </a:cubicBezTo>
                <a:cubicBezTo>
                  <a:pt x="131227" y="21787"/>
                  <a:pt x="136231" y="28258"/>
                  <a:pt x="140234" y="35296"/>
                </a:cubicBezTo>
                <a:cubicBezTo>
                  <a:pt x="144270" y="42468"/>
                  <a:pt x="147272" y="50340"/>
                  <a:pt x="148940" y="58013"/>
                </a:cubicBezTo>
                <a:cubicBezTo>
                  <a:pt x="150741" y="66285"/>
                  <a:pt x="150941" y="74291"/>
                  <a:pt x="149674" y="81763"/>
                </a:cubicBezTo>
                <a:cubicBezTo>
                  <a:pt x="148421" y="88982"/>
                  <a:pt x="145727" y="95588"/>
                  <a:pt x="141665" y="101413"/>
                </a:cubicBezTo>
                <a:lnTo>
                  <a:pt x="141665" y="101413"/>
                </a:lnTo>
                <a:cubicBezTo>
                  <a:pt x="145752" y="95618"/>
                  <a:pt x="148484" y="88962"/>
                  <a:pt x="149741" y="81663"/>
                </a:cubicBezTo>
                <a:cubicBezTo>
                  <a:pt x="151041" y="74157"/>
                  <a:pt x="150841" y="66185"/>
                  <a:pt x="149040" y="57879"/>
                </a:cubicBezTo>
                <a:cubicBezTo>
                  <a:pt x="147372" y="50174"/>
                  <a:pt x="144370" y="42335"/>
                  <a:pt x="140267" y="35130"/>
                </a:cubicBezTo>
                <a:cubicBezTo>
                  <a:pt x="136264" y="28091"/>
                  <a:pt x="131261" y="21620"/>
                  <a:pt x="125723" y="16416"/>
                </a:cubicBezTo>
                <a:cubicBezTo>
                  <a:pt x="125490" y="16183"/>
                  <a:pt x="125223" y="15949"/>
                  <a:pt x="124990" y="15749"/>
                </a:cubicBezTo>
                <a:cubicBezTo>
                  <a:pt x="124022" y="14915"/>
                  <a:pt x="123021" y="14014"/>
                  <a:pt x="122021" y="13247"/>
                </a:cubicBezTo>
                <a:cubicBezTo>
                  <a:pt x="115383" y="7977"/>
                  <a:pt x="108044" y="4274"/>
                  <a:pt x="100239" y="2106"/>
                </a:cubicBezTo>
                <a:cubicBezTo>
                  <a:pt x="95154" y="706"/>
                  <a:pt x="89945" y="1"/>
                  <a:pt x="84655" y="1"/>
                </a:cubicBez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377991" y="2003049"/>
            <a:ext cx="7723932" cy="3269880"/>
          </a:xfrm>
          <a:custGeom>
            <a:avLst/>
            <a:gdLst/>
            <a:ahLst/>
            <a:cxnLst/>
            <a:rect l="l" t="t" r="r" b="b"/>
            <a:pathLst>
              <a:path w="15009" h="6354" extrusionOk="0">
                <a:moveTo>
                  <a:pt x="8102" y="1"/>
                </a:moveTo>
                <a:cubicBezTo>
                  <a:pt x="8074" y="1"/>
                  <a:pt x="8047" y="1"/>
                  <a:pt x="8020" y="3"/>
                </a:cubicBezTo>
                <a:cubicBezTo>
                  <a:pt x="7180" y="48"/>
                  <a:pt x="6407" y="899"/>
                  <a:pt x="6608" y="1728"/>
                </a:cubicBezTo>
                <a:cubicBezTo>
                  <a:pt x="6687" y="2075"/>
                  <a:pt x="6922" y="2366"/>
                  <a:pt x="7079" y="2702"/>
                </a:cubicBezTo>
                <a:cubicBezTo>
                  <a:pt x="7247" y="3038"/>
                  <a:pt x="7336" y="3441"/>
                  <a:pt x="7124" y="3755"/>
                </a:cubicBezTo>
                <a:cubicBezTo>
                  <a:pt x="6962" y="3994"/>
                  <a:pt x="6662" y="4090"/>
                  <a:pt x="6356" y="4090"/>
                </a:cubicBezTo>
                <a:cubicBezTo>
                  <a:pt x="6217" y="4090"/>
                  <a:pt x="6077" y="4070"/>
                  <a:pt x="5948" y="4035"/>
                </a:cubicBezTo>
                <a:cubicBezTo>
                  <a:pt x="5543" y="3939"/>
                  <a:pt x="5169" y="3742"/>
                  <a:pt x="4767" y="3742"/>
                </a:cubicBezTo>
                <a:cubicBezTo>
                  <a:pt x="4746" y="3742"/>
                  <a:pt x="4725" y="3743"/>
                  <a:pt x="4704" y="3744"/>
                </a:cubicBezTo>
                <a:cubicBezTo>
                  <a:pt x="4267" y="3755"/>
                  <a:pt x="3674" y="4158"/>
                  <a:pt x="3786" y="4584"/>
                </a:cubicBezTo>
                <a:cubicBezTo>
                  <a:pt x="3592" y="4384"/>
                  <a:pt x="3319" y="4285"/>
                  <a:pt x="3045" y="4285"/>
                </a:cubicBezTo>
                <a:cubicBezTo>
                  <a:pt x="2827" y="4285"/>
                  <a:pt x="2609" y="4348"/>
                  <a:pt x="2431" y="4472"/>
                </a:cubicBezTo>
                <a:cubicBezTo>
                  <a:pt x="2039" y="4763"/>
                  <a:pt x="1792" y="5345"/>
                  <a:pt x="1994" y="5794"/>
                </a:cubicBezTo>
                <a:cubicBezTo>
                  <a:pt x="1763" y="5614"/>
                  <a:pt x="1461" y="5519"/>
                  <a:pt x="1156" y="5519"/>
                </a:cubicBezTo>
                <a:cubicBezTo>
                  <a:pt x="1061" y="5519"/>
                  <a:pt x="967" y="5529"/>
                  <a:pt x="874" y="5547"/>
                </a:cubicBezTo>
                <a:cubicBezTo>
                  <a:pt x="482" y="5626"/>
                  <a:pt x="179" y="6006"/>
                  <a:pt x="0" y="6354"/>
                </a:cubicBezTo>
                <a:lnTo>
                  <a:pt x="15009" y="6354"/>
                </a:lnTo>
                <a:cubicBezTo>
                  <a:pt x="14758" y="5902"/>
                  <a:pt x="14214" y="5607"/>
                  <a:pt x="13685" y="5607"/>
                </a:cubicBezTo>
                <a:cubicBezTo>
                  <a:pt x="13504" y="5607"/>
                  <a:pt x="13326" y="5641"/>
                  <a:pt x="13161" y="5715"/>
                </a:cubicBezTo>
                <a:cubicBezTo>
                  <a:pt x="13116" y="5312"/>
                  <a:pt x="12802" y="4942"/>
                  <a:pt x="12410" y="4819"/>
                </a:cubicBezTo>
                <a:cubicBezTo>
                  <a:pt x="12313" y="4788"/>
                  <a:pt x="12205" y="4774"/>
                  <a:pt x="12094" y="4774"/>
                </a:cubicBezTo>
                <a:cubicBezTo>
                  <a:pt x="11759" y="4774"/>
                  <a:pt x="11394" y="4908"/>
                  <a:pt x="11201" y="5144"/>
                </a:cubicBezTo>
                <a:cubicBezTo>
                  <a:pt x="11402" y="4707"/>
                  <a:pt x="11268" y="4136"/>
                  <a:pt x="10887" y="3833"/>
                </a:cubicBezTo>
                <a:cubicBezTo>
                  <a:pt x="10704" y="3693"/>
                  <a:pt x="10474" y="3623"/>
                  <a:pt x="10242" y="3623"/>
                </a:cubicBezTo>
                <a:cubicBezTo>
                  <a:pt x="9992" y="3623"/>
                  <a:pt x="9740" y="3704"/>
                  <a:pt x="9543" y="3867"/>
                </a:cubicBezTo>
                <a:cubicBezTo>
                  <a:pt x="9980" y="3139"/>
                  <a:pt x="10170" y="2243"/>
                  <a:pt x="9913" y="1437"/>
                </a:cubicBezTo>
                <a:cubicBezTo>
                  <a:pt x="9652" y="645"/>
                  <a:pt x="8920" y="1"/>
                  <a:pt x="8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7761996" y="1431054"/>
            <a:ext cx="709248" cy="2027402"/>
            <a:chOff x="8381690" y="1770954"/>
            <a:chExt cx="709248" cy="2027402"/>
          </a:xfrm>
        </p:grpSpPr>
        <p:sp>
          <p:nvSpPr>
            <p:cNvPr id="12" name="Google Shape;12;p2"/>
            <p:cNvSpPr/>
            <p:nvPr/>
          </p:nvSpPr>
          <p:spPr>
            <a:xfrm>
              <a:off x="8622834" y="2053339"/>
              <a:ext cx="285801" cy="1745016"/>
            </a:xfrm>
            <a:custGeom>
              <a:avLst/>
              <a:gdLst/>
              <a:ahLst/>
              <a:cxnLst/>
              <a:rect l="l" t="t" r="r" b="b"/>
              <a:pathLst>
                <a:path w="1088" h="6643" fill="none" extrusionOk="0">
                  <a:moveTo>
                    <a:pt x="113" y="0"/>
                  </a:moveTo>
                  <a:cubicBezTo>
                    <a:pt x="1087" y="2073"/>
                    <a:pt x="1054" y="4615"/>
                    <a:pt x="1" y="6642"/>
                  </a:cubicBezTo>
                </a:path>
              </a:pathLst>
            </a:custGeom>
            <a:solidFill>
              <a:schemeClr val="accent4"/>
            </a:solid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59445" y="1770954"/>
              <a:ext cx="346219" cy="494373"/>
            </a:xfrm>
            <a:custGeom>
              <a:avLst/>
              <a:gdLst/>
              <a:ahLst/>
              <a:cxnLst/>
              <a:rect l="l" t="t" r="r" b="b"/>
              <a:pathLst>
                <a:path w="1318" h="1882" extrusionOk="0">
                  <a:moveTo>
                    <a:pt x="108" y="0"/>
                  </a:moveTo>
                  <a:cubicBezTo>
                    <a:pt x="107" y="0"/>
                    <a:pt x="0" y="1224"/>
                    <a:pt x="1060" y="1882"/>
                  </a:cubicBezTo>
                  <a:cubicBezTo>
                    <a:pt x="1060" y="1882"/>
                    <a:pt x="1317" y="549"/>
                    <a:pt x="108" y="0"/>
                  </a:cubicBezTo>
                  <a:cubicBezTo>
                    <a:pt x="108" y="0"/>
                    <a:pt x="108" y="0"/>
                    <a:pt x="10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11096" y="1994498"/>
              <a:ext cx="290792" cy="432642"/>
            </a:xfrm>
            <a:custGeom>
              <a:avLst/>
              <a:gdLst/>
              <a:ahLst/>
              <a:cxnLst/>
              <a:rect l="l" t="t" r="r" b="b"/>
              <a:pathLst>
                <a:path w="1107" h="1647" extrusionOk="0">
                  <a:moveTo>
                    <a:pt x="897" y="0"/>
                  </a:moveTo>
                  <a:cubicBezTo>
                    <a:pt x="897" y="0"/>
                    <a:pt x="897" y="0"/>
                    <a:pt x="896" y="1"/>
                  </a:cubicBezTo>
                  <a:lnTo>
                    <a:pt x="896" y="1"/>
                  </a:lnTo>
                  <a:cubicBezTo>
                    <a:pt x="897" y="1"/>
                    <a:pt x="897" y="1"/>
                    <a:pt x="897" y="0"/>
                  </a:cubicBezTo>
                  <a:cubicBezTo>
                    <a:pt x="897" y="0"/>
                    <a:pt x="897" y="0"/>
                    <a:pt x="897" y="0"/>
                  </a:cubicBezTo>
                  <a:close/>
                  <a:moveTo>
                    <a:pt x="896" y="1"/>
                  </a:moveTo>
                  <a:cubicBezTo>
                    <a:pt x="1" y="785"/>
                    <a:pt x="281" y="1647"/>
                    <a:pt x="281" y="1647"/>
                  </a:cubicBezTo>
                  <a:cubicBezTo>
                    <a:pt x="1107" y="1052"/>
                    <a:pt x="893" y="24"/>
                    <a:pt x="89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81690" y="2283450"/>
              <a:ext cx="403221" cy="158924"/>
            </a:xfrm>
            <a:custGeom>
              <a:avLst/>
              <a:gdLst/>
              <a:ahLst/>
              <a:cxnLst/>
              <a:rect l="l" t="t" r="r" b="b"/>
              <a:pathLst>
                <a:path w="1535" h="605" extrusionOk="0">
                  <a:moveTo>
                    <a:pt x="569" y="1"/>
                  </a:moveTo>
                  <a:cubicBezTo>
                    <a:pt x="404" y="1"/>
                    <a:pt x="215" y="32"/>
                    <a:pt x="0" y="110"/>
                  </a:cubicBezTo>
                  <a:cubicBezTo>
                    <a:pt x="10" y="110"/>
                    <a:pt x="386" y="604"/>
                    <a:pt x="1102" y="604"/>
                  </a:cubicBezTo>
                  <a:cubicBezTo>
                    <a:pt x="1234" y="604"/>
                    <a:pt x="1379" y="587"/>
                    <a:pt x="1535" y="547"/>
                  </a:cubicBezTo>
                  <a:cubicBezTo>
                    <a:pt x="1535" y="547"/>
                    <a:pt x="1258" y="1"/>
                    <a:pt x="56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14069" y="2359366"/>
              <a:ext cx="276870" cy="332559"/>
            </a:xfrm>
            <a:custGeom>
              <a:avLst/>
              <a:gdLst/>
              <a:ahLst/>
              <a:cxnLst/>
              <a:rect l="l" t="t" r="r" b="b"/>
              <a:pathLst>
                <a:path w="1054" h="1266" extrusionOk="0">
                  <a:moveTo>
                    <a:pt x="863" y="0"/>
                  </a:moveTo>
                  <a:cubicBezTo>
                    <a:pt x="1" y="325"/>
                    <a:pt x="57" y="1266"/>
                    <a:pt x="57" y="1266"/>
                  </a:cubicBezTo>
                  <a:cubicBezTo>
                    <a:pt x="1054" y="908"/>
                    <a:pt x="863" y="0"/>
                    <a:pt x="86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834821" y="2676951"/>
              <a:ext cx="250339" cy="235628"/>
            </a:xfrm>
            <a:custGeom>
              <a:avLst/>
              <a:gdLst/>
              <a:ahLst/>
              <a:cxnLst/>
              <a:rect l="l" t="t" r="r" b="b"/>
              <a:pathLst>
                <a:path w="953" h="897" extrusionOk="0">
                  <a:moveTo>
                    <a:pt x="952" y="1"/>
                  </a:moveTo>
                  <a:lnTo>
                    <a:pt x="952" y="1"/>
                  </a:lnTo>
                  <a:cubicBezTo>
                    <a:pt x="146" y="57"/>
                    <a:pt x="0" y="897"/>
                    <a:pt x="0" y="897"/>
                  </a:cubicBezTo>
                  <a:cubicBezTo>
                    <a:pt x="874" y="852"/>
                    <a:pt x="952" y="1"/>
                    <a:pt x="95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3910" y="2542457"/>
              <a:ext cx="365132" cy="159187"/>
            </a:xfrm>
            <a:custGeom>
              <a:avLst/>
              <a:gdLst/>
              <a:ahLst/>
              <a:cxnLst/>
              <a:rect l="l" t="t" r="r" b="b"/>
              <a:pathLst>
                <a:path w="1390" h="606" extrusionOk="0">
                  <a:moveTo>
                    <a:pt x="399" y="1"/>
                  </a:moveTo>
                  <a:cubicBezTo>
                    <a:pt x="280" y="1"/>
                    <a:pt x="148" y="13"/>
                    <a:pt x="1" y="43"/>
                  </a:cubicBezTo>
                  <a:cubicBezTo>
                    <a:pt x="1" y="62"/>
                    <a:pt x="327" y="605"/>
                    <a:pt x="1054" y="605"/>
                  </a:cubicBezTo>
                  <a:cubicBezTo>
                    <a:pt x="1158" y="605"/>
                    <a:pt x="1270" y="594"/>
                    <a:pt x="1390" y="569"/>
                  </a:cubicBezTo>
                  <a:cubicBezTo>
                    <a:pt x="1390" y="569"/>
                    <a:pt x="1195" y="1"/>
                    <a:pt x="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63993" y="2775720"/>
              <a:ext cx="271091" cy="141325"/>
            </a:xfrm>
            <a:custGeom>
              <a:avLst/>
              <a:gdLst/>
              <a:ahLst/>
              <a:cxnLst/>
              <a:rect l="l" t="t" r="r" b="b"/>
              <a:pathLst>
                <a:path w="1032" h="538" extrusionOk="0">
                  <a:moveTo>
                    <a:pt x="261" y="1"/>
                  </a:moveTo>
                  <a:cubicBezTo>
                    <a:pt x="182" y="1"/>
                    <a:pt x="96" y="9"/>
                    <a:pt x="1" y="28"/>
                  </a:cubicBezTo>
                  <a:cubicBezTo>
                    <a:pt x="1" y="28"/>
                    <a:pt x="103" y="537"/>
                    <a:pt x="803" y="537"/>
                  </a:cubicBezTo>
                  <a:cubicBezTo>
                    <a:pt x="873" y="537"/>
                    <a:pt x="949" y="532"/>
                    <a:pt x="1031" y="521"/>
                  </a:cubicBezTo>
                  <a:cubicBezTo>
                    <a:pt x="1031" y="521"/>
                    <a:pt x="881" y="1"/>
                    <a:pt x="2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rot="-2136376">
            <a:off x="5489721" y="2373929"/>
            <a:ext cx="1175685" cy="1877663"/>
          </a:xfrm>
          <a:custGeom>
            <a:avLst/>
            <a:gdLst/>
            <a:ahLst/>
            <a:cxnLst/>
            <a:rect l="l" t="t" r="r" b="b"/>
            <a:pathLst>
              <a:path w="10110" h="16146" extrusionOk="0">
                <a:moveTo>
                  <a:pt x="3881" y="0"/>
                </a:moveTo>
                <a:cubicBezTo>
                  <a:pt x="3833" y="0"/>
                  <a:pt x="3785" y="3"/>
                  <a:pt x="3736" y="8"/>
                </a:cubicBezTo>
                <a:cubicBezTo>
                  <a:pt x="2224" y="176"/>
                  <a:pt x="2818" y="2540"/>
                  <a:pt x="3154" y="3447"/>
                </a:cubicBezTo>
                <a:cubicBezTo>
                  <a:pt x="3244" y="3705"/>
                  <a:pt x="3434" y="4074"/>
                  <a:pt x="3400" y="4354"/>
                </a:cubicBezTo>
                <a:cubicBezTo>
                  <a:pt x="3373" y="4583"/>
                  <a:pt x="3274" y="4699"/>
                  <a:pt x="3148" y="4699"/>
                </a:cubicBezTo>
                <a:cubicBezTo>
                  <a:pt x="3064" y="4699"/>
                  <a:pt x="2968" y="4648"/>
                  <a:pt x="2874" y="4545"/>
                </a:cubicBezTo>
                <a:cubicBezTo>
                  <a:pt x="2650" y="4298"/>
                  <a:pt x="2650" y="3929"/>
                  <a:pt x="2381" y="3682"/>
                </a:cubicBezTo>
                <a:cubicBezTo>
                  <a:pt x="2101" y="3425"/>
                  <a:pt x="1675" y="3290"/>
                  <a:pt x="1317" y="3279"/>
                </a:cubicBezTo>
                <a:cubicBezTo>
                  <a:pt x="1306" y="3279"/>
                  <a:pt x="1296" y="3279"/>
                  <a:pt x="1285" y="3279"/>
                </a:cubicBezTo>
                <a:cubicBezTo>
                  <a:pt x="489" y="3279"/>
                  <a:pt x="527" y="4104"/>
                  <a:pt x="880" y="4657"/>
                </a:cubicBezTo>
                <a:cubicBezTo>
                  <a:pt x="1261" y="5228"/>
                  <a:pt x="2056" y="5228"/>
                  <a:pt x="2516" y="5732"/>
                </a:cubicBezTo>
                <a:cubicBezTo>
                  <a:pt x="2717" y="5956"/>
                  <a:pt x="2941" y="6258"/>
                  <a:pt x="2661" y="6449"/>
                </a:cubicBezTo>
                <a:cubicBezTo>
                  <a:pt x="2589" y="6496"/>
                  <a:pt x="2505" y="6514"/>
                  <a:pt x="2413" y="6514"/>
                </a:cubicBezTo>
                <a:cubicBezTo>
                  <a:pt x="2133" y="6514"/>
                  <a:pt x="1789" y="6343"/>
                  <a:pt x="1552" y="6292"/>
                </a:cubicBezTo>
                <a:cubicBezTo>
                  <a:pt x="1318" y="6241"/>
                  <a:pt x="1066" y="6200"/>
                  <a:pt x="840" y="6200"/>
                </a:cubicBezTo>
                <a:cubicBezTo>
                  <a:pt x="365" y="6200"/>
                  <a:pt x="1" y="6382"/>
                  <a:pt x="130" y="7042"/>
                </a:cubicBezTo>
                <a:cubicBezTo>
                  <a:pt x="275" y="7905"/>
                  <a:pt x="824" y="8129"/>
                  <a:pt x="1563" y="8207"/>
                </a:cubicBezTo>
                <a:cubicBezTo>
                  <a:pt x="2236" y="8274"/>
                  <a:pt x="2930" y="8599"/>
                  <a:pt x="3434" y="9081"/>
                </a:cubicBezTo>
                <a:cubicBezTo>
                  <a:pt x="3624" y="9271"/>
                  <a:pt x="4117" y="9787"/>
                  <a:pt x="3636" y="9899"/>
                </a:cubicBezTo>
                <a:cubicBezTo>
                  <a:pt x="3611" y="9905"/>
                  <a:pt x="3585" y="9908"/>
                  <a:pt x="3558" y="9908"/>
                </a:cubicBezTo>
                <a:cubicBezTo>
                  <a:pt x="3217" y="9908"/>
                  <a:pt x="2763" y="9406"/>
                  <a:pt x="2493" y="9260"/>
                </a:cubicBezTo>
                <a:cubicBezTo>
                  <a:pt x="2224" y="9117"/>
                  <a:pt x="1829" y="8942"/>
                  <a:pt x="1509" y="8942"/>
                </a:cubicBezTo>
                <a:cubicBezTo>
                  <a:pt x="1229" y="8942"/>
                  <a:pt x="1007" y="9076"/>
                  <a:pt x="981" y="9484"/>
                </a:cubicBezTo>
                <a:cubicBezTo>
                  <a:pt x="914" y="10145"/>
                  <a:pt x="1339" y="11007"/>
                  <a:pt x="1877" y="11399"/>
                </a:cubicBezTo>
                <a:cubicBezTo>
                  <a:pt x="2076" y="11551"/>
                  <a:pt x="2306" y="11599"/>
                  <a:pt x="2550" y="11599"/>
                </a:cubicBezTo>
                <a:cubicBezTo>
                  <a:pt x="2973" y="11599"/>
                  <a:pt x="3436" y="11454"/>
                  <a:pt x="3848" y="11454"/>
                </a:cubicBezTo>
                <a:cubicBezTo>
                  <a:pt x="3867" y="11454"/>
                  <a:pt x="3886" y="11455"/>
                  <a:pt x="3904" y="11455"/>
                </a:cubicBezTo>
                <a:cubicBezTo>
                  <a:pt x="4274" y="11467"/>
                  <a:pt x="4621" y="11579"/>
                  <a:pt x="4890" y="11836"/>
                </a:cubicBezTo>
                <a:cubicBezTo>
                  <a:pt x="5181" y="12127"/>
                  <a:pt x="5088" y="12330"/>
                  <a:pt x="4803" y="12330"/>
                </a:cubicBezTo>
                <a:cubicBezTo>
                  <a:pt x="4737" y="12330"/>
                  <a:pt x="4661" y="12319"/>
                  <a:pt x="4576" y="12295"/>
                </a:cubicBezTo>
                <a:cubicBezTo>
                  <a:pt x="4250" y="12195"/>
                  <a:pt x="3732" y="11889"/>
                  <a:pt x="3365" y="11889"/>
                </a:cubicBezTo>
                <a:cubicBezTo>
                  <a:pt x="3115" y="11889"/>
                  <a:pt x="2934" y="12031"/>
                  <a:pt x="2930" y="12475"/>
                </a:cubicBezTo>
                <a:cubicBezTo>
                  <a:pt x="2930" y="13281"/>
                  <a:pt x="3658" y="13920"/>
                  <a:pt x="4364" y="14132"/>
                </a:cubicBezTo>
                <a:cubicBezTo>
                  <a:pt x="4511" y="14174"/>
                  <a:pt x="4655" y="14190"/>
                  <a:pt x="4798" y="14190"/>
                </a:cubicBezTo>
                <a:cubicBezTo>
                  <a:pt x="5258" y="14190"/>
                  <a:pt x="5699" y="14025"/>
                  <a:pt x="6153" y="14025"/>
                </a:cubicBezTo>
                <a:cubicBezTo>
                  <a:pt x="6203" y="14025"/>
                  <a:pt x="6252" y="14027"/>
                  <a:pt x="6301" y="14032"/>
                </a:cubicBezTo>
                <a:cubicBezTo>
                  <a:pt x="6481" y="14043"/>
                  <a:pt x="6660" y="14076"/>
                  <a:pt x="6705" y="14300"/>
                </a:cubicBezTo>
                <a:cubicBezTo>
                  <a:pt x="6156" y="14480"/>
                  <a:pt x="5136" y="14233"/>
                  <a:pt x="5036" y="14984"/>
                </a:cubicBezTo>
                <a:cubicBezTo>
                  <a:pt x="4946" y="15656"/>
                  <a:pt x="5641" y="16081"/>
                  <a:pt x="6257" y="16137"/>
                </a:cubicBezTo>
                <a:cubicBezTo>
                  <a:pt x="6323" y="16143"/>
                  <a:pt x="6388" y="16146"/>
                  <a:pt x="6451" y="16146"/>
                </a:cubicBezTo>
                <a:cubicBezTo>
                  <a:pt x="7146" y="16146"/>
                  <a:pt x="7723" y="15824"/>
                  <a:pt x="8317" y="15465"/>
                </a:cubicBezTo>
                <a:cubicBezTo>
                  <a:pt x="8922" y="15096"/>
                  <a:pt x="9146" y="14435"/>
                  <a:pt x="9382" y="13785"/>
                </a:cubicBezTo>
                <a:cubicBezTo>
                  <a:pt x="9684" y="12956"/>
                  <a:pt x="10110" y="11791"/>
                  <a:pt x="9617" y="10951"/>
                </a:cubicBezTo>
                <a:cubicBezTo>
                  <a:pt x="9435" y="10647"/>
                  <a:pt x="9109" y="10464"/>
                  <a:pt x="8806" y="10464"/>
                </a:cubicBezTo>
                <a:cubicBezTo>
                  <a:pt x="8530" y="10464"/>
                  <a:pt x="8273" y="10616"/>
                  <a:pt x="8161" y="10963"/>
                </a:cubicBezTo>
                <a:cubicBezTo>
                  <a:pt x="8037" y="11343"/>
                  <a:pt x="8250" y="11601"/>
                  <a:pt x="8317" y="11948"/>
                </a:cubicBezTo>
                <a:cubicBezTo>
                  <a:pt x="8357" y="12178"/>
                  <a:pt x="8296" y="12431"/>
                  <a:pt x="8137" y="12431"/>
                </a:cubicBezTo>
                <a:cubicBezTo>
                  <a:pt x="8071" y="12431"/>
                  <a:pt x="7990" y="12389"/>
                  <a:pt x="7892" y="12284"/>
                </a:cubicBezTo>
                <a:cubicBezTo>
                  <a:pt x="7421" y="11747"/>
                  <a:pt x="8049" y="10615"/>
                  <a:pt x="8205" y="10100"/>
                </a:cubicBezTo>
                <a:cubicBezTo>
                  <a:pt x="8385" y="9439"/>
                  <a:pt x="8597" y="8073"/>
                  <a:pt x="7612" y="7938"/>
                </a:cubicBezTo>
                <a:cubicBezTo>
                  <a:pt x="7573" y="7933"/>
                  <a:pt x="7537" y="7931"/>
                  <a:pt x="7502" y="7931"/>
                </a:cubicBezTo>
                <a:cubicBezTo>
                  <a:pt x="6781" y="7931"/>
                  <a:pt x="6868" y="9003"/>
                  <a:pt x="6772" y="9473"/>
                </a:cubicBezTo>
                <a:cubicBezTo>
                  <a:pt x="6737" y="9663"/>
                  <a:pt x="6643" y="9762"/>
                  <a:pt x="6539" y="9762"/>
                </a:cubicBezTo>
                <a:cubicBezTo>
                  <a:pt x="6440" y="9762"/>
                  <a:pt x="6333" y="9675"/>
                  <a:pt x="6257" y="9495"/>
                </a:cubicBezTo>
                <a:cubicBezTo>
                  <a:pt x="6145" y="9227"/>
                  <a:pt x="6268" y="8778"/>
                  <a:pt x="6369" y="8521"/>
                </a:cubicBezTo>
                <a:cubicBezTo>
                  <a:pt x="6716" y="7580"/>
                  <a:pt x="7433" y="7031"/>
                  <a:pt x="7332" y="5911"/>
                </a:cubicBezTo>
                <a:cubicBezTo>
                  <a:pt x="7299" y="5484"/>
                  <a:pt x="7212" y="4992"/>
                  <a:pt x="6716" y="4992"/>
                </a:cubicBezTo>
                <a:cubicBezTo>
                  <a:pt x="6705" y="4992"/>
                  <a:pt x="6694" y="4992"/>
                  <a:pt x="6682" y="4993"/>
                </a:cubicBezTo>
                <a:cubicBezTo>
                  <a:pt x="6257" y="5004"/>
                  <a:pt x="6133" y="5329"/>
                  <a:pt x="6021" y="5665"/>
                </a:cubicBezTo>
                <a:cubicBezTo>
                  <a:pt x="5909" y="5956"/>
                  <a:pt x="5909" y="6572"/>
                  <a:pt x="5573" y="6695"/>
                </a:cubicBezTo>
                <a:cubicBezTo>
                  <a:pt x="5514" y="6718"/>
                  <a:pt x="5463" y="6729"/>
                  <a:pt x="5417" y="6729"/>
                </a:cubicBezTo>
                <a:cubicBezTo>
                  <a:pt x="5135" y="6729"/>
                  <a:pt x="5104" y="6325"/>
                  <a:pt x="5181" y="6113"/>
                </a:cubicBezTo>
                <a:cubicBezTo>
                  <a:pt x="5450" y="5340"/>
                  <a:pt x="6268" y="4970"/>
                  <a:pt x="6716" y="4343"/>
                </a:cubicBezTo>
                <a:cubicBezTo>
                  <a:pt x="7130" y="3783"/>
                  <a:pt x="7444" y="2226"/>
                  <a:pt x="6413" y="2092"/>
                </a:cubicBezTo>
                <a:cubicBezTo>
                  <a:pt x="6384" y="2088"/>
                  <a:pt x="6356" y="2086"/>
                  <a:pt x="6328" y="2086"/>
                </a:cubicBezTo>
                <a:cubicBezTo>
                  <a:pt x="5689" y="2086"/>
                  <a:pt x="5477" y="3165"/>
                  <a:pt x="5316" y="3626"/>
                </a:cubicBezTo>
                <a:cubicBezTo>
                  <a:pt x="5237" y="3884"/>
                  <a:pt x="5136" y="4231"/>
                  <a:pt x="4868" y="4343"/>
                </a:cubicBezTo>
                <a:cubicBezTo>
                  <a:pt x="4800" y="4371"/>
                  <a:pt x="4748" y="4384"/>
                  <a:pt x="4709" y="4384"/>
                </a:cubicBezTo>
                <a:cubicBezTo>
                  <a:pt x="4361" y="4384"/>
                  <a:pt x="5123" y="3322"/>
                  <a:pt x="5204" y="2596"/>
                </a:cubicBezTo>
                <a:cubicBezTo>
                  <a:pt x="5248" y="2170"/>
                  <a:pt x="5304" y="1778"/>
                  <a:pt x="5248" y="1364"/>
                </a:cubicBezTo>
                <a:cubicBezTo>
                  <a:pt x="5143" y="618"/>
                  <a:pt x="4595"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33625" y="2962276"/>
            <a:ext cx="1097142" cy="1313985"/>
          </a:xfrm>
          <a:custGeom>
            <a:avLst/>
            <a:gdLst/>
            <a:ahLst/>
            <a:cxnLst/>
            <a:rect l="l" t="t" r="r" b="b"/>
            <a:pathLst>
              <a:path w="10765" h="13464" extrusionOk="0">
                <a:moveTo>
                  <a:pt x="8366" y="1"/>
                </a:moveTo>
                <a:cubicBezTo>
                  <a:pt x="8247" y="1"/>
                  <a:pt x="8121" y="19"/>
                  <a:pt x="7987" y="57"/>
                </a:cubicBezTo>
                <a:cubicBezTo>
                  <a:pt x="6721" y="415"/>
                  <a:pt x="7573" y="2476"/>
                  <a:pt x="6766" y="3114"/>
                </a:cubicBezTo>
                <a:cubicBezTo>
                  <a:pt x="6338" y="2694"/>
                  <a:pt x="6073" y="2105"/>
                  <a:pt x="5637" y="2105"/>
                </a:cubicBezTo>
                <a:cubicBezTo>
                  <a:pt x="5492" y="2105"/>
                  <a:pt x="5327" y="2170"/>
                  <a:pt x="5131" y="2330"/>
                </a:cubicBezTo>
                <a:cubicBezTo>
                  <a:pt x="4313" y="3002"/>
                  <a:pt x="4716" y="4324"/>
                  <a:pt x="4795" y="5231"/>
                </a:cubicBezTo>
                <a:cubicBezTo>
                  <a:pt x="4817" y="5556"/>
                  <a:pt x="4929" y="6183"/>
                  <a:pt x="4436" y="6206"/>
                </a:cubicBezTo>
                <a:cubicBezTo>
                  <a:pt x="4156" y="6206"/>
                  <a:pt x="3798" y="5646"/>
                  <a:pt x="3473" y="5567"/>
                </a:cubicBezTo>
                <a:cubicBezTo>
                  <a:pt x="3367" y="5539"/>
                  <a:pt x="3266" y="5526"/>
                  <a:pt x="3171" y="5526"/>
                </a:cubicBezTo>
                <a:cubicBezTo>
                  <a:pt x="2480" y="5526"/>
                  <a:pt x="2115" y="6231"/>
                  <a:pt x="2174" y="6911"/>
                </a:cubicBezTo>
                <a:cubicBezTo>
                  <a:pt x="2219" y="7371"/>
                  <a:pt x="2420" y="7830"/>
                  <a:pt x="2532" y="8278"/>
                </a:cubicBezTo>
                <a:cubicBezTo>
                  <a:pt x="2610" y="8619"/>
                  <a:pt x="2790" y="9240"/>
                  <a:pt x="2466" y="9240"/>
                </a:cubicBezTo>
                <a:cubicBezTo>
                  <a:pt x="2418" y="9240"/>
                  <a:pt x="2358" y="9227"/>
                  <a:pt x="2286" y="9196"/>
                </a:cubicBezTo>
                <a:cubicBezTo>
                  <a:pt x="1950" y="9051"/>
                  <a:pt x="1827" y="8468"/>
                  <a:pt x="1435" y="8367"/>
                </a:cubicBezTo>
                <a:cubicBezTo>
                  <a:pt x="1390" y="8356"/>
                  <a:pt x="1346" y="8351"/>
                  <a:pt x="1303" y="8351"/>
                </a:cubicBezTo>
                <a:cubicBezTo>
                  <a:pt x="929" y="8351"/>
                  <a:pt x="639" y="8760"/>
                  <a:pt x="539" y="9062"/>
                </a:cubicBezTo>
                <a:cubicBezTo>
                  <a:pt x="1" y="10731"/>
                  <a:pt x="2353" y="11918"/>
                  <a:pt x="1670" y="13464"/>
                </a:cubicBezTo>
                <a:cubicBezTo>
                  <a:pt x="1737" y="13318"/>
                  <a:pt x="4582" y="13396"/>
                  <a:pt x="5198" y="13318"/>
                </a:cubicBezTo>
                <a:cubicBezTo>
                  <a:pt x="6027" y="13206"/>
                  <a:pt x="7001" y="12982"/>
                  <a:pt x="7349" y="12120"/>
                </a:cubicBezTo>
                <a:cubicBezTo>
                  <a:pt x="7673" y="11336"/>
                  <a:pt x="6676" y="10518"/>
                  <a:pt x="7561" y="9935"/>
                </a:cubicBezTo>
                <a:cubicBezTo>
                  <a:pt x="8177" y="9532"/>
                  <a:pt x="9398" y="9622"/>
                  <a:pt x="9197" y="8535"/>
                </a:cubicBezTo>
                <a:cubicBezTo>
                  <a:pt x="9118" y="7998"/>
                  <a:pt x="8659" y="8020"/>
                  <a:pt x="8446" y="7639"/>
                </a:cubicBezTo>
                <a:cubicBezTo>
                  <a:pt x="8189" y="7180"/>
                  <a:pt x="8569" y="6743"/>
                  <a:pt x="8905" y="6463"/>
                </a:cubicBezTo>
                <a:cubicBezTo>
                  <a:pt x="9622" y="5892"/>
                  <a:pt x="10765" y="5130"/>
                  <a:pt x="9745" y="4458"/>
                </a:cubicBezTo>
                <a:cubicBezTo>
                  <a:pt x="9409" y="4223"/>
                  <a:pt x="8782" y="4503"/>
                  <a:pt x="8693" y="4055"/>
                </a:cubicBezTo>
                <a:cubicBezTo>
                  <a:pt x="8625" y="3630"/>
                  <a:pt x="9107" y="2577"/>
                  <a:pt x="9253" y="2196"/>
                </a:cubicBezTo>
                <a:cubicBezTo>
                  <a:pt x="9720" y="1103"/>
                  <a:pt x="9296" y="1"/>
                  <a:pt x="8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62842">
            <a:off x="2107831" y="4303635"/>
            <a:ext cx="2697199" cy="1554324"/>
          </a:xfrm>
          <a:custGeom>
            <a:avLst/>
            <a:gdLst/>
            <a:ahLst/>
            <a:cxnLst/>
            <a:rect l="l" t="t" r="r" b="b"/>
            <a:pathLst>
              <a:path w="8446" h="4867" extrusionOk="0">
                <a:moveTo>
                  <a:pt x="3335" y="0"/>
                </a:moveTo>
                <a:cubicBezTo>
                  <a:pt x="3209" y="0"/>
                  <a:pt x="3082" y="17"/>
                  <a:pt x="2957" y="50"/>
                </a:cubicBezTo>
                <a:cubicBezTo>
                  <a:pt x="2431" y="185"/>
                  <a:pt x="1994" y="610"/>
                  <a:pt x="1826" y="1125"/>
                </a:cubicBezTo>
                <a:cubicBezTo>
                  <a:pt x="1658" y="1630"/>
                  <a:pt x="1725" y="2302"/>
                  <a:pt x="2016" y="2750"/>
                </a:cubicBezTo>
                <a:cubicBezTo>
                  <a:pt x="1815" y="2514"/>
                  <a:pt x="1512" y="2346"/>
                  <a:pt x="1210" y="2313"/>
                </a:cubicBezTo>
                <a:cubicBezTo>
                  <a:pt x="1164" y="2306"/>
                  <a:pt x="1118" y="2303"/>
                  <a:pt x="1072" y="2303"/>
                </a:cubicBezTo>
                <a:cubicBezTo>
                  <a:pt x="801" y="2303"/>
                  <a:pt x="531" y="2413"/>
                  <a:pt x="359" y="2604"/>
                </a:cubicBezTo>
                <a:cubicBezTo>
                  <a:pt x="45" y="2929"/>
                  <a:pt x="0" y="3422"/>
                  <a:pt x="146" y="3836"/>
                </a:cubicBezTo>
                <a:cubicBezTo>
                  <a:pt x="303" y="4284"/>
                  <a:pt x="639" y="4665"/>
                  <a:pt x="1053" y="4866"/>
                </a:cubicBezTo>
                <a:cubicBezTo>
                  <a:pt x="2431" y="4116"/>
                  <a:pt x="4032" y="3746"/>
                  <a:pt x="5589" y="3478"/>
                </a:cubicBezTo>
                <a:cubicBezTo>
                  <a:pt x="6553" y="3276"/>
                  <a:pt x="7471" y="3018"/>
                  <a:pt x="8423" y="2817"/>
                </a:cubicBezTo>
                <a:cubicBezTo>
                  <a:pt x="8446" y="2414"/>
                  <a:pt x="8210" y="2010"/>
                  <a:pt x="7841" y="1842"/>
                </a:cubicBezTo>
                <a:cubicBezTo>
                  <a:pt x="7705" y="1770"/>
                  <a:pt x="7555" y="1737"/>
                  <a:pt x="7405" y="1737"/>
                </a:cubicBezTo>
                <a:cubicBezTo>
                  <a:pt x="7158" y="1737"/>
                  <a:pt x="6909" y="1828"/>
                  <a:pt x="6721" y="1988"/>
                </a:cubicBezTo>
                <a:cubicBezTo>
                  <a:pt x="6709" y="2010"/>
                  <a:pt x="6609" y="2044"/>
                  <a:pt x="6597" y="2066"/>
                </a:cubicBezTo>
                <a:cubicBezTo>
                  <a:pt x="6362" y="1753"/>
                  <a:pt x="5993" y="1562"/>
                  <a:pt x="5623" y="1540"/>
                </a:cubicBezTo>
                <a:cubicBezTo>
                  <a:pt x="5613" y="1540"/>
                  <a:pt x="5604" y="1539"/>
                  <a:pt x="5594" y="1539"/>
                </a:cubicBezTo>
                <a:cubicBezTo>
                  <a:pt x="5223" y="1539"/>
                  <a:pt x="4855" y="1749"/>
                  <a:pt x="4615" y="2022"/>
                </a:cubicBezTo>
                <a:cubicBezTo>
                  <a:pt x="4873" y="1540"/>
                  <a:pt x="4794" y="901"/>
                  <a:pt x="4447" y="498"/>
                </a:cubicBezTo>
                <a:cubicBezTo>
                  <a:pt x="4163" y="180"/>
                  <a:pt x="3753" y="0"/>
                  <a:pt x="3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73334" y="3641721"/>
            <a:ext cx="3842819" cy="1554307"/>
          </a:xfrm>
          <a:custGeom>
            <a:avLst/>
            <a:gdLst/>
            <a:ahLst/>
            <a:cxnLst/>
            <a:rect l="l" t="t" r="r" b="b"/>
            <a:pathLst>
              <a:path w="14629" h="5917" extrusionOk="0">
                <a:moveTo>
                  <a:pt x="11407" y="1"/>
                </a:moveTo>
                <a:cubicBezTo>
                  <a:pt x="10896" y="1"/>
                  <a:pt x="10390" y="297"/>
                  <a:pt x="10081" y="719"/>
                </a:cubicBezTo>
                <a:cubicBezTo>
                  <a:pt x="9722" y="1234"/>
                  <a:pt x="9622" y="1895"/>
                  <a:pt x="9678" y="2511"/>
                </a:cubicBezTo>
                <a:cubicBezTo>
                  <a:pt x="9728" y="3067"/>
                  <a:pt x="9797" y="3706"/>
                  <a:pt x="9958" y="4253"/>
                </a:cubicBezTo>
                <a:lnTo>
                  <a:pt x="9958" y="4253"/>
                </a:lnTo>
                <a:cubicBezTo>
                  <a:pt x="9872" y="4039"/>
                  <a:pt x="9724" y="3847"/>
                  <a:pt x="9521" y="3732"/>
                </a:cubicBezTo>
                <a:cubicBezTo>
                  <a:pt x="9349" y="3623"/>
                  <a:pt x="9145" y="3563"/>
                  <a:pt x="8942" y="3563"/>
                </a:cubicBezTo>
                <a:cubicBezTo>
                  <a:pt x="8854" y="3563"/>
                  <a:pt x="8766" y="3574"/>
                  <a:pt x="8681" y="3598"/>
                </a:cubicBezTo>
                <a:cubicBezTo>
                  <a:pt x="8378" y="3687"/>
                  <a:pt x="8110" y="3934"/>
                  <a:pt x="7998" y="4247"/>
                </a:cubicBezTo>
                <a:cubicBezTo>
                  <a:pt x="7886" y="4550"/>
                  <a:pt x="7762" y="4931"/>
                  <a:pt x="7953" y="5199"/>
                </a:cubicBezTo>
                <a:cubicBezTo>
                  <a:pt x="7595" y="4739"/>
                  <a:pt x="7032" y="4475"/>
                  <a:pt x="6451" y="4475"/>
                </a:cubicBezTo>
                <a:cubicBezTo>
                  <a:pt x="6395" y="4475"/>
                  <a:pt x="6340" y="4478"/>
                  <a:pt x="6284" y="4483"/>
                </a:cubicBezTo>
                <a:cubicBezTo>
                  <a:pt x="5993" y="4516"/>
                  <a:pt x="5701" y="4628"/>
                  <a:pt x="5522" y="4852"/>
                </a:cubicBezTo>
                <a:cubicBezTo>
                  <a:pt x="5332" y="5076"/>
                  <a:pt x="5242" y="5435"/>
                  <a:pt x="5433" y="5647"/>
                </a:cubicBezTo>
                <a:cubicBezTo>
                  <a:pt x="5267" y="5482"/>
                  <a:pt x="5001" y="5395"/>
                  <a:pt x="4741" y="5395"/>
                </a:cubicBezTo>
                <a:cubicBezTo>
                  <a:pt x="4560" y="5395"/>
                  <a:pt x="4383" y="5437"/>
                  <a:pt x="4245" y="5524"/>
                </a:cubicBezTo>
                <a:cubicBezTo>
                  <a:pt x="4245" y="5300"/>
                  <a:pt x="4133" y="5054"/>
                  <a:pt x="3932" y="4942"/>
                </a:cubicBezTo>
                <a:cubicBezTo>
                  <a:pt x="3852" y="4890"/>
                  <a:pt x="3759" y="4866"/>
                  <a:pt x="3665" y="4866"/>
                </a:cubicBezTo>
                <a:cubicBezTo>
                  <a:pt x="3534" y="4866"/>
                  <a:pt x="3402" y="4913"/>
                  <a:pt x="3304" y="4998"/>
                </a:cubicBezTo>
                <a:cubicBezTo>
                  <a:pt x="3136" y="5155"/>
                  <a:pt x="3092" y="5491"/>
                  <a:pt x="3260" y="5659"/>
                </a:cubicBezTo>
                <a:cubicBezTo>
                  <a:pt x="3076" y="5533"/>
                  <a:pt x="2842" y="5472"/>
                  <a:pt x="2607" y="5472"/>
                </a:cubicBezTo>
                <a:cubicBezTo>
                  <a:pt x="2297" y="5472"/>
                  <a:pt x="1985" y="5578"/>
                  <a:pt x="1781" y="5782"/>
                </a:cubicBezTo>
                <a:cubicBezTo>
                  <a:pt x="1479" y="5616"/>
                  <a:pt x="1159" y="5433"/>
                  <a:pt x="823" y="5433"/>
                </a:cubicBezTo>
                <a:cubicBezTo>
                  <a:pt x="773" y="5433"/>
                  <a:pt x="723" y="5437"/>
                  <a:pt x="672" y="5446"/>
                </a:cubicBezTo>
                <a:cubicBezTo>
                  <a:pt x="437" y="5491"/>
                  <a:pt x="123" y="5703"/>
                  <a:pt x="0" y="5916"/>
                </a:cubicBezTo>
                <a:lnTo>
                  <a:pt x="14583" y="5916"/>
                </a:lnTo>
                <a:cubicBezTo>
                  <a:pt x="14617" y="5491"/>
                  <a:pt x="14628" y="5043"/>
                  <a:pt x="14572" y="4651"/>
                </a:cubicBezTo>
                <a:cubicBezTo>
                  <a:pt x="14505" y="4247"/>
                  <a:pt x="14303" y="3844"/>
                  <a:pt x="13990" y="3587"/>
                </a:cubicBezTo>
                <a:cubicBezTo>
                  <a:pt x="13810" y="3455"/>
                  <a:pt x="13582" y="3387"/>
                  <a:pt x="13353" y="3387"/>
                </a:cubicBezTo>
                <a:cubicBezTo>
                  <a:pt x="13156" y="3387"/>
                  <a:pt x="12958" y="3438"/>
                  <a:pt x="12791" y="3542"/>
                </a:cubicBezTo>
                <a:cubicBezTo>
                  <a:pt x="12937" y="2870"/>
                  <a:pt x="13071" y="2186"/>
                  <a:pt x="12948" y="1514"/>
                </a:cubicBezTo>
                <a:cubicBezTo>
                  <a:pt x="12825" y="842"/>
                  <a:pt x="12377" y="182"/>
                  <a:pt x="11705" y="36"/>
                </a:cubicBezTo>
                <a:cubicBezTo>
                  <a:pt x="11606" y="12"/>
                  <a:pt x="11507" y="1"/>
                  <a:pt x="1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txBox="1">
            <a:spLocks noGrp="1"/>
          </p:cNvSpPr>
          <p:nvPr>
            <p:ph type="ctrTitle"/>
          </p:nvPr>
        </p:nvSpPr>
        <p:spPr>
          <a:xfrm>
            <a:off x="662000" y="844300"/>
            <a:ext cx="5486400" cy="1554300"/>
          </a:xfrm>
          <a:prstGeom prst="rect">
            <a:avLst/>
          </a:prstGeom>
        </p:spPr>
        <p:txBody>
          <a:bodyPr spcFirstLastPara="1" wrap="square" lIns="0" tIns="0" rIns="0" bIns="0" anchor="t" anchorCtr="0">
            <a:noAutofit/>
          </a:bodyPr>
          <a:lstStyle>
            <a:lvl1pPr lvl="0">
              <a:spcBef>
                <a:spcPts val="0"/>
              </a:spcBef>
              <a:spcAft>
                <a:spcPts val="0"/>
              </a:spcAft>
              <a:buClr>
                <a:schemeClr val="accent5"/>
              </a:buClr>
              <a:buSzPts val="5200"/>
              <a:buNone/>
              <a:defRPr sz="5200">
                <a:solidFill>
                  <a:schemeClr val="accent6"/>
                </a:solidFill>
                <a:latin typeface="Raleway Thin"/>
                <a:ea typeface="Raleway Thin"/>
                <a:cs typeface="Raleway Thin"/>
                <a:sym typeface="Raleway Thi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713225" y="2764675"/>
            <a:ext cx="5486400" cy="3378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lt2"/>
              </a:buClr>
              <a:buSzPts val="2800"/>
              <a:buNone/>
              <a:defRPr>
                <a:solidFill>
                  <a:schemeClr val="accent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extLst>
    <p:ext uri="{DCECCB84-F9BA-43D5-87BE-67443E8EF086}">
      <p15:sldGuideLst xmlns:p15="http://schemas.microsoft.com/office/powerpoint/2012/main">
        <p15:guide id="1" pos="5760">
          <p15:clr>
            <a:srgbClr val="434343"/>
          </p15:clr>
        </p15:guide>
        <p15:guide id="2" orient="horz" pos="323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p:nvPr/>
        </p:nvSpPr>
        <p:spPr>
          <a:xfrm flipH="1">
            <a:off x="8110614" y="3338472"/>
            <a:ext cx="1175692" cy="1877659"/>
          </a:xfrm>
          <a:custGeom>
            <a:avLst/>
            <a:gdLst/>
            <a:ahLst/>
            <a:cxnLst/>
            <a:rect l="l" t="t" r="r" b="b"/>
            <a:pathLst>
              <a:path w="10110" h="16146" extrusionOk="0">
                <a:moveTo>
                  <a:pt x="3881" y="0"/>
                </a:moveTo>
                <a:cubicBezTo>
                  <a:pt x="3833" y="0"/>
                  <a:pt x="3785" y="3"/>
                  <a:pt x="3736" y="8"/>
                </a:cubicBezTo>
                <a:cubicBezTo>
                  <a:pt x="2224" y="176"/>
                  <a:pt x="2818" y="2540"/>
                  <a:pt x="3154" y="3447"/>
                </a:cubicBezTo>
                <a:cubicBezTo>
                  <a:pt x="3244" y="3705"/>
                  <a:pt x="3434" y="4074"/>
                  <a:pt x="3400" y="4354"/>
                </a:cubicBezTo>
                <a:cubicBezTo>
                  <a:pt x="3373" y="4583"/>
                  <a:pt x="3274" y="4699"/>
                  <a:pt x="3148" y="4699"/>
                </a:cubicBezTo>
                <a:cubicBezTo>
                  <a:pt x="3064" y="4699"/>
                  <a:pt x="2968" y="4648"/>
                  <a:pt x="2874" y="4545"/>
                </a:cubicBezTo>
                <a:cubicBezTo>
                  <a:pt x="2650" y="4298"/>
                  <a:pt x="2650" y="3929"/>
                  <a:pt x="2381" y="3682"/>
                </a:cubicBezTo>
                <a:cubicBezTo>
                  <a:pt x="2101" y="3425"/>
                  <a:pt x="1675" y="3290"/>
                  <a:pt x="1317" y="3279"/>
                </a:cubicBezTo>
                <a:cubicBezTo>
                  <a:pt x="1306" y="3279"/>
                  <a:pt x="1296" y="3279"/>
                  <a:pt x="1285" y="3279"/>
                </a:cubicBezTo>
                <a:cubicBezTo>
                  <a:pt x="489" y="3279"/>
                  <a:pt x="527" y="4104"/>
                  <a:pt x="880" y="4657"/>
                </a:cubicBezTo>
                <a:cubicBezTo>
                  <a:pt x="1261" y="5228"/>
                  <a:pt x="2056" y="5228"/>
                  <a:pt x="2516" y="5732"/>
                </a:cubicBezTo>
                <a:cubicBezTo>
                  <a:pt x="2717" y="5956"/>
                  <a:pt x="2941" y="6258"/>
                  <a:pt x="2661" y="6449"/>
                </a:cubicBezTo>
                <a:cubicBezTo>
                  <a:pt x="2589" y="6496"/>
                  <a:pt x="2505" y="6514"/>
                  <a:pt x="2413" y="6514"/>
                </a:cubicBezTo>
                <a:cubicBezTo>
                  <a:pt x="2133" y="6514"/>
                  <a:pt x="1789" y="6343"/>
                  <a:pt x="1552" y="6292"/>
                </a:cubicBezTo>
                <a:cubicBezTo>
                  <a:pt x="1318" y="6241"/>
                  <a:pt x="1066" y="6200"/>
                  <a:pt x="840" y="6200"/>
                </a:cubicBezTo>
                <a:cubicBezTo>
                  <a:pt x="365" y="6200"/>
                  <a:pt x="1" y="6382"/>
                  <a:pt x="130" y="7042"/>
                </a:cubicBezTo>
                <a:cubicBezTo>
                  <a:pt x="275" y="7905"/>
                  <a:pt x="824" y="8129"/>
                  <a:pt x="1563" y="8207"/>
                </a:cubicBezTo>
                <a:cubicBezTo>
                  <a:pt x="2236" y="8274"/>
                  <a:pt x="2930" y="8599"/>
                  <a:pt x="3434" y="9081"/>
                </a:cubicBezTo>
                <a:cubicBezTo>
                  <a:pt x="3624" y="9271"/>
                  <a:pt x="4117" y="9787"/>
                  <a:pt x="3636" y="9899"/>
                </a:cubicBezTo>
                <a:cubicBezTo>
                  <a:pt x="3611" y="9905"/>
                  <a:pt x="3585" y="9908"/>
                  <a:pt x="3558" y="9908"/>
                </a:cubicBezTo>
                <a:cubicBezTo>
                  <a:pt x="3217" y="9908"/>
                  <a:pt x="2763" y="9406"/>
                  <a:pt x="2493" y="9260"/>
                </a:cubicBezTo>
                <a:cubicBezTo>
                  <a:pt x="2224" y="9117"/>
                  <a:pt x="1829" y="8942"/>
                  <a:pt x="1509" y="8942"/>
                </a:cubicBezTo>
                <a:cubicBezTo>
                  <a:pt x="1229" y="8942"/>
                  <a:pt x="1007" y="9076"/>
                  <a:pt x="981" y="9484"/>
                </a:cubicBezTo>
                <a:cubicBezTo>
                  <a:pt x="914" y="10145"/>
                  <a:pt x="1339" y="11007"/>
                  <a:pt x="1877" y="11399"/>
                </a:cubicBezTo>
                <a:cubicBezTo>
                  <a:pt x="2076" y="11551"/>
                  <a:pt x="2306" y="11599"/>
                  <a:pt x="2550" y="11599"/>
                </a:cubicBezTo>
                <a:cubicBezTo>
                  <a:pt x="2973" y="11599"/>
                  <a:pt x="3436" y="11454"/>
                  <a:pt x="3848" y="11454"/>
                </a:cubicBezTo>
                <a:cubicBezTo>
                  <a:pt x="3867" y="11454"/>
                  <a:pt x="3886" y="11455"/>
                  <a:pt x="3904" y="11455"/>
                </a:cubicBezTo>
                <a:cubicBezTo>
                  <a:pt x="4274" y="11467"/>
                  <a:pt x="4621" y="11579"/>
                  <a:pt x="4890" y="11836"/>
                </a:cubicBezTo>
                <a:cubicBezTo>
                  <a:pt x="5181" y="12127"/>
                  <a:pt x="5088" y="12330"/>
                  <a:pt x="4803" y="12330"/>
                </a:cubicBezTo>
                <a:cubicBezTo>
                  <a:pt x="4737" y="12330"/>
                  <a:pt x="4661" y="12319"/>
                  <a:pt x="4576" y="12295"/>
                </a:cubicBezTo>
                <a:cubicBezTo>
                  <a:pt x="4250" y="12195"/>
                  <a:pt x="3732" y="11889"/>
                  <a:pt x="3365" y="11889"/>
                </a:cubicBezTo>
                <a:cubicBezTo>
                  <a:pt x="3115" y="11889"/>
                  <a:pt x="2934" y="12031"/>
                  <a:pt x="2930" y="12475"/>
                </a:cubicBezTo>
                <a:cubicBezTo>
                  <a:pt x="2930" y="13281"/>
                  <a:pt x="3658" y="13920"/>
                  <a:pt x="4364" y="14132"/>
                </a:cubicBezTo>
                <a:cubicBezTo>
                  <a:pt x="4511" y="14174"/>
                  <a:pt x="4655" y="14190"/>
                  <a:pt x="4798" y="14190"/>
                </a:cubicBezTo>
                <a:cubicBezTo>
                  <a:pt x="5258" y="14190"/>
                  <a:pt x="5699" y="14025"/>
                  <a:pt x="6153" y="14025"/>
                </a:cubicBezTo>
                <a:cubicBezTo>
                  <a:pt x="6203" y="14025"/>
                  <a:pt x="6252" y="14027"/>
                  <a:pt x="6301" y="14032"/>
                </a:cubicBezTo>
                <a:cubicBezTo>
                  <a:pt x="6481" y="14043"/>
                  <a:pt x="6660" y="14076"/>
                  <a:pt x="6705" y="14300"/>
                </a:cubicBezTo>
                <a:cubicBezTo>
                  <a:pt x="6156" y="14480"/>
                  <a:pt x="5136" y="14233"/>
                  <a:pt x="5036" y="14984"/>
                </a:cubicBezTo>
                <a:cubicBezTo>
                  <a:pt x="4946" y="15656"/>
                  <a:pt x="5641" y="16081"/>
                  <a:pt x="6257" y="16137"/>
                </a:cubicBezTo>
                <a:cubicBezTo>
                  <a:pt x="6323" y="16143"/>
                  <a:pt x="6388" y="16146"/>
                  <a:pt x="6451" y="16146"/>
                </a:cubicBezTo>
                <a:cubicBezTo>
                  <a:pt x="7146" y="16146"/>
                  <a:pt x="7723" y="15824"/>
                  <a:pt x="8317" y="15465"/>
                </a:cubicBezTo>
                <a:cubicBezTo>
                  <a:pt x="8922" y="15096"/>
                  <a:pt x="9146" y="14435"/>
                  <a:pt x="9382" y="13785"/>
                </a:cubicBezTo>
                <a:cubicBezTo>
                  <a:pt x="9684" y="12956"/>
                  <a:pt x="10110" y="11791"/>
                  <a:pt x="9617" y="10951"/>
                </a:cubicBezTo>
                <a:cubicBezTo>
                  <a:pt x="9435" y="10647"/>
                  <a:pt x="9109" y="10464"/>
                  <a:pt x="8806" y="10464"/>
                </a:cubicBezTo>
                <a:cubicBezTo>
                  <a:pt x="8530" y="10464"/>
                  <a:pt x="8273" y="10616"/>
                  <a:pt x="8161" y="10963"/>
                </a:cubicBezTo>
                <a:cubicBezTo>
                  <a:pt x="8037" y="11343"/>
                  <a:pt x="8250" y="11601"/>
                  <a:pt x="8317" y="11948"/>
                </a:cubicBezTo>
                <a:cubicBezTo>
                  <a:pt x="8357" y="12178"/>
                  <a:pt x="8296" y="12431"/>
                  <a:pt x="8137" y="12431"/>
                </a:cubicBezTo>
                <a:cubicBezTo>
                  <a:pt x="8071" y="12431"/>
                  <a:pt x="7990" y="12389"/>
                  <a:pt x="7892" y="12284"/>
                </a:cubicBezTo>
                <a:cubicBezTo>
                  <a:pt x="7421" y="11747"/>
                  <a:pt x="8049" y="10615"/>
                  <a:pt x="8205" y="10100"/>
                </a:cubicBezTo>
                <a:cubicBezTo>
                  <a:pt x="8385" y="9439"/>
                  <a:pt x="8597" y="8073"/>
                  <a:pt x="7612" y="7938"/>
                </a:cubicBezTo>
                <a:cubicBezTo>
                  <a:pt x="7573" y="7933"/>
                  <a:pt x="7537" y="7931"/>
                  <a:pt x="7502" y="7931"/>
                </a:cubicBezTo>
                <a:cubicBezTo>
                  <a:pt x="6781" y="7931"/>
                  <a:pt x="6868" y="9003"/>
                  <a:pt x="6772" y="9473"/>
                </a:cubicBezTo>
                <a:cubicBezTo>
                  <a:pt x="6737" y="9663"/>
                  <a:pt x="6643" y="9762"/>
                  <a:pt x="6539" y="9762"/>
                </a:cubicBezTo>
                <a:cubicBezTo>
                  <a:pt x="6440" y="9762"/>
                  <a:pt x="6333" y="9675"/>
                  <a:pt x="6257" y="9495"/>
                </a:cubicBezTo>
                <a:cubicBezTo>
                  <a:pt x="6145" y="9227"/>
                  <a:pt x="6268" y="8778"/>
                  <a:pt x="6369" y="8521"/>
                </a:cubicBezTo>
                <a:cubicBezTo>
                  <a:pt x="6716" y="7580"/>
                  <a:pt x="7433" y="7031"/>
                  <a:pt x="7332" y="5911"/>
                </a:cubicBezTo>
                <a:cubicBezTo>
                  <a:pt x="7299" y="5484"/>
                  <a:pt x="7212" y="4992"/>
                  <a:pt x="6716" y="4992"/>
                </a:cubicBezTo>
                <a:cubicBezTo>
                  <a:pt x="6705" y="4992"/>
                  <a:pt x="6694" y="4992"/>
                  <a:pt x="6682" y="4993"/>
                </a:cubicBezTo>
                <a:cubicBezTo>
                  <a:pt x="6257" y="5004"/>
                  <a:pt x="6133" y="5329"/>
                  <a:pt x="6021" y="5665"/>
                </a:cubicBezTo>
                <a:cubicBezTo>
                  <a:pt x="5909" y="5956"/>
                  <a:pt x="5909" y="6572"/>
                  <a:pt x="5573" y="6695"/>
                </a:cubicBezTo>
                <a:cubicBezTo>
                  <a:pt x="5514" y="6718"/>
                  <a:pt x="5463" y="6729"/>
                  <a:pt x="5417" y="6729"/>
                </a:cubicBezTo>
                <a:cubicBezTo>
                  <a:pt x="5135" y="6729"/>
                  <a:pt x="5104" y="6325"/>
                  <a:pt x="5181" y="6113"/>
                </a:cubicBezTo>
                <a:cubicBezTo>
                  <a:pt x="5450" y="5340"/>
                  <a:pt x="6268" y="4970"/>
                  <a:pt x="6716" y="4343"/>
                </a:cubicBezTo>
                <a:cubicBezTo>
                  <a:pt x="7130" y="3783"/>
                  <a:pt x="7444" y="2226"/>
                  <a:pt x="6413" y="2092"/>
                </a:cubicBezTo>
                <a:cubicBezTo>
                  <a:pt x="6384" y="2088"/>
                  <a:pt x="6356" y="2086"/>
                  <a:pt x="6328" y="2086"/>
                </a:cubicBezTo>
                <a:cubicBezTo>
                  <a:pt x="5689" y="2086"/>
                  <a:pt x="5477" y="3165"/>
                  <a:pt x="5316" y="3626"/>
                </a:cubicBezTo>
                <a:cubicBezTo>
                  <a:pt x="5237" y="3884"/>
                  <a:pt x="5136" y="4231"/>
                  <a:pt x="4868" y="4343"/>
                </a:cubicBezTo>
                <a:cubicBezTo>
                  <a:pt x="4800" y="4371"/>
                  <a:pt x="4748" y="4384"/>
                  <a:pt x="4709" y="4384"/>
                </a:cubicBezTo>
                <a:cubicBezTo>
                  <a:pt x="4361" y="4384"/>
                  <a:pt x="5123" y="3322"/>
                  <a:pt x="5204" y="2596"/>
                </a:cubicBezTo>
                <a:cubicBezTo>
                  <a:pt x="5248" y="2170"/>
                  <a:pt x="5304" y="1778"/>
                  <a:pt x="5248" y="1364"/>
                </a:cubicBezTo>
                <a:cubicBezTo>
                  <a:pt x="5143" y="618"/>
                  <a:pt x="4595" y="0"/>
                  <a:pt x="3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962847" flipH="1">
            <a:off x="5127478" y="3923352"/>
            <a:ext cx="4218746" cy="2431141"/>
          </a:xfrm>
          <a:custGeom>
            <a:avLst/>
            <a:gdLst/>
            <a:ahLst/>
            <a:cxnLst/>
            <a:rect l="l" t="t" r="r" b="b"/>
            <a:pathLst>
              <a:path w="8446" h="4867" extrusionOk="0">
                <a:moveTo>
                  <a:pt x="3335" y="0"/>
                </a:moveTo>
                <a:cubicBezTo>
                  <a:pt x="3209" y="0"/>
                  <a:pt x="3082" y="17"/>
                  <a:pt x="2957" y="50"/>
                </a:cubicBezTo>
                <a:cubicBezTo>
                  <a:pt x="2431" y="185"/>
                  <a:pt x="1994" y="610"/>
                  <a:pt x="1826" y="1125"/>
                </a:cubicBezTo>
                <a:cubicBezTo>
                  <a:pt x="1658" y="1630"/>
                  <a:pt x="1725" y="2302"/>
                  <a:pt x="2016" y="2750"/>
                </a:cubicBezTo>
                <a:cubicBezTo>
                  <a:pt x="1815" y="2514"/>
                  <a:pt x="1512" y="2346"/>
                  <a:pt x="1210" y="2313"/>
                </a:cubicBezTo>
                <a:cubicBezTo>
                  <a:pt x="1164" y="2306"/>
                  <a:pt x="1118" y="2303"/>
                  <a:pt x="1072" y="2303"/>
                </a:cubicBezTo>
                <a:cubicBezTo>
                  <a:pt x="801" y="2303"/>
                  <a:pt x="531" y="2413"/>
                  <a:pt x="359" y="2604"/>
                </a:cubicBezTo>
                <a:cubicBezTo>
                  <a:pt x="45" y="2929"/>
                  <a:pt x="0" y="3422"/>
                  <a:pt x="146" y="3836"/>
                </a:cubicBezTo>
                <a:cubicBezTo>
                  <a:pt x="303" y="4284"/>
                  <a:pt x="639" y="4665"/>
                  <a:pt x="1053" y="4866"/>
                </a:cubicBezTo>
                <a:cubicBezTo>
                  <a:pt x="2431" y="4116"/>
                  <a:pt x="4032" y="3746"/>
                  <a:pt x="5589" y="3478"/>
                </a:cubicBezTo>
                <a:cubicBezTo>
                  <a:pt x="6553" y="3276"/>
                  <a:pt x="7471" y="3018"/>
                  <a:pt x="8423" y="2817"/>
                </a:cubicBezTo>
                <a:cubicBezTo>
                  <a:pt x="8446" y="2414"/>
                  <a:pt x="8210" y="2010"/>
                  <a:pt x="7841" y="1842"/>
                </a:cubicBezTo>
                <a:cubicBezTo>
                  <a:pt x="7705" y="1770"/>
                  <a:pt x="7555" y="1737"/>
                  <a:pt x="7405" y="1737"/>
                </a:cubicBezTo>
                <a:cubicBezTo>
                  <a:pt x="7158" y="1737"/>
                  <a:pt x="6909" y="1828"/>
                  <a:pt x="6721" y="1988"/>
                </a:cubicBezTo>
                <a:cubicBezTo>
                  <a:pt x="6709" y="2010"/>
                  <a:pt x="6609" y="2044"/>
                  <a:pt x="6597" y="2066"/>
                </a:cubicBezTo>
                <a:cubicBezTo>
                  <a:pt x="6362" y="1753"/>
                  <a:pt x="5993" y="1562"/>
                  <a:pt x="5623" y="1540"/>
                </a:cubicBezTo>
                <a:cubicBezTo>
                  <a:pt x="5613" y="1540"/>
                  <a:pt x="5604" y="1539"/>
                  <a:pt x="5594" y="1539"/>
                </a:cubicBezTo>
                <a:cubicBezTo>
                  <a:pt x="5223" y="1539"/>
                  <a:pt x="4855" y="1749"/>
                  <a:pt x="4615" y="2022"/>
                </a:cubicBezTo>
                <a:cubicBezTo>
                  <a:pt x="4873" y="1540"/>
                  <a:pt x="4794" y="901"/>
                  <a:pt x="4447" y="498"/>
                </a:cubicBezTo>
                <a:cubicBezTo>
                  <a:pt x="4163" y="180"/>
                  <a:pt x="3753" y="0"/>
                  <a:pt x="3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491250" y="3563746"/>
            <a:ext cx="95518" cy="108043"/>
          </a:xfrm>
          <a:custGeom>
            <a:avLst/>
            <a:gdLst/>
            <a:ahLst/>
            <a:cxnLst/>
            <a:rect l="l" t="t" r="r" b="b"/>
            <a:pathLst>
              <a:path w="427" h="483" extrusionOk="0">
                <a:moveTo>
                  <a:pt x="236" y="68"/>
                </a:moveTo>
                <a:cubicBezTo>
                  <a:pt x="269" y="68"/>
                  <a:pt x="303" y="79"/>
                  <a:pt x="325" y="101"/>
                </a:cubicBezTo>
                <a:cubicBezTo>
                  <a:pt x="348" y="124"/>
                  <a:pt x="359" y="157"/>
                  <a:pt x="359" y="202"/>
                </a:cubicBezTo>
                <a:lnTo>
                  <a:pt x="90" y="202"/>
                </a:lnTo>
                <a:cubicBezTo>
                  <a:pt x="90" y="157"/>
                  <a:pt x="101" y="124"/>
                  <a:pt x="135" y="101"/>
                </a:cubicBezTo>
                <a:cubicBezTo>
                  <a:pt x="157" y="79"/>
                  <a:pt x="191" y="68"/>
                  <a:pt x="236" y="68"/>
                </a:cubicBezTo>
                <a:close/>
                <a:moveTo>
                  <a:pt x="236" y="1"/>
                </a:moveTo>
                <a:cubicBezTo>
                  <a:pt x="157" y="1"/>
                  <a:pt x="113" y="23"/>
                  <a:pt x="68" y="68"/>
                </a:cubicBezTo>
                <a:cubicBezTo>
                  <a:pt x="23" y="113"/>
                  <a:pt x="1" y="169"/>
                  <a:pt x="1" y="247"/>
                </a:cubicBezTo>
                <a:cubicBezTo>
                  <a:pt x="1" y="314"/>
                  <a:pt x="23" y="382"/>
                  <a:pt x="68" y="415"/>
                </a:cubicBezTo>
                <a:cubicBezTo>
                  <a:pt x="113" y="460"/>
                  <a:pt x="169" y="482"/>
                  <a:pt x="247" y="482"/>
                </a:cubicBezTo>
                <a:cubicBezTo>
                  <a:pt x="269" y="482"/>
                  <a:pt x="303" y="482"/>
                  <a:pt x="325" y="471"/>
                </a:cubicBezTo>
                <a:cubicBezTo>
                  <a:pt x="359" y="471"/>
                  <a:pt x="381" y="460"/>
                  <a:pt x="415" y="449"/>
                </a:cubicBezTo>
                <a:lnTo>
                  <a:pt x="415" y="382"/>
                </a:lnTo>
                <a:cubicBezTo>
                  <a:pt x="393" y="393"/>
                  <a:pt x="359" y="404"/>
                  <a:pt x="337" y="404"/>
                </a:cubicBezTo>
                <a:cubicBezTo>
                  <a:pt x="303" y="415"/>
                  <a:pt x="281" y="415"/>
                  <a:pt x="247" y="415"/>
                </a:cubicBezTo>
                <a:cubicBezTo>
                  <a:pt x="202" y="415"/>
                  <a:pt x="157" y="404"/>
                  <a:pt x="135" y="382"/>
                </a:cubicBezTo>
                <a:cubicBezTo>
                  <a:pt x="101" y="348"/>
                  <a:pt x="90" y="314"/>
                  <a:pt x="79" y="258"/>
                </a:cubicBezTo>
                <a:lnTo>
                  <a:pt x="426" y="258"/>
                </a:lnTo>
                <a:lnTo>
                  <a:pt x="426" y="225"/>
                </a:lnTo>
                <a:cubicBezTo>
                  <a:pt x="426" y="157"/>
                  <a:pt x="415" y="101"/>
                  <a:pt x="381" y="57"/>
                </a:cubicBezTo>
                <a:cubicBezTo>
                  <a:pt x="337" y="23"/>
                  <a:pt x="292"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7905304">
            <a:off x="6085895" y="2536109"/>
            <a:ext cx="5735964" cy="4423743"/>
          </a:xfrm>
          <a:custGeom>
            <a:avLst/>
            <a:gdLst/>
            <a:ahLst/>
            <a:cxnLst/>
            <a:rect l="l" t="t" r="r" b="b"/>
            <a:pathLst>
              <a:path w="151042" h="116488" extrusionOk="0">
                <a:moveTo>
                  <a:pt x="141665" y="101413"/>
                </a:moveTo>
                <a:cubicBezTo>
                  <a:pt x="141195" y="102079"/>
                  <a:pt x="140706" y="102735"/>
                  <a:pt x="140200" y="103378"/>
                </a:cubicBezTo>
                <a:cubicBezTo>
                  <a:pt x="139809" y="103882"/>
                  <a:pt x="139407" y="104375"/>
                  <a:pt x="138995" y="104856"/>
                </a:cubicBezTo>
                <a:lnTo>
                  <a:pt x="138995" y="104856"/>
                </a:lnTo>
                <a:cubicBezTo>
                  <a:pt x="139394" y="104396"/>
                  <a:pt x="139785" y="103926"/>
                  <a:pt x="140167" y="103445"/>
                </a:cubicBezTo>
                <a:cubicBezTo>
                  <a:pt x="140685" y="102779"/>
                  <a:pt x="141185" y="102101"/>
                  <a:pt x="141665" y="101413"/>
                </a:cubicBezTo>
                <a:close/>
                <a:moveTo>
                  <a:pt x="84655" y="1"/>
                </a:moveTo>
                <a:cubicBezTo>
                  <a:pt x="81755" y="1"/>
                  <a:pt x="78830" y="213"/>
                  <a:pt x="75888" y="638"/>
                </a:cubicBezTo>
                <a:cubicBezTo>
                  <a:pt x="60877" y="2806"/>
                  <a:pt x="46834" y="9344"/>
                  <a:pt x="33291" y="15682"/>
                </a:cubicBezTo>
                <a:lnTo>
                  <a:pt x="31690" y="16449"/>
                </a:lnTo>
                <a:cubicBezTo>
                  <a:pt x="16646" y="23454"/>
                  <a:pt x="7005" y="32895"/>
                  <a:pt x="2969" y="44503"/>
                </a:cubicBezTo>
                <a:cubicBezTo>
                  <a:pt x="0" y="53076"/>
                  <a:pt x="67" y="62382"/>
                  <a:pt x="3169" y="70788"/>
                </a:cubicBezTo>
                <a:cubicBezTo>
                  <a:pt x="6338" y="79261"/>
                  <a:pt x="12443" y="86299"/>
                  <a:pt x="20348" y="90636"/>
                </a:cubicBezTo>
                <a:cubicBezTo>
                  <a:pt x="26245" y="93870"/>
                  <a:pt x="33382" y="95532"/>
                  <a:pt x="40910" y="95532"/>
                </a:cubicBezTo>
                <a:cubicBezTo>
                  <a:pt x="42623" y="95532"/>
                  <a:pt x="44356" y="95446"/>
                  <a:pt x="46100" y="95273"/>
                </a:cubicBezTo>
                <a:cubicBezTo>
                  <a:pt x="49102" y="94972"/>
                  <a:pt x="52138" y="94339"/>
                  <a:pt x="55040" y="93705"/>
                </a:cubicBezTo>
                <a:cubicBezTo>
                  <a:pt x="59198" y="92842"/>
                  <a:pt x="63499" y="91951"/>
                  <a:pt x="67863" y="91951"/>
                </a:cubicBezTo>
                <a:cubicBezTo>
                  <a:pt x="68225" y="91951"/>
                  <a:pt x="68587" y="91957"/>
                  <a:pt x="68950" y="91970"/>
                </a:cubicBezTo>
                <a:cubicBezTo>
                  <a:pt x="76355" y="92270"/>
                  <a:pt x="83727" y="95606"/>
                  <a:pt x="92199" y="102544"/>
                </a:cubicBezTo>
                <a:cubicBezTo>
                  <a:pt x="93067" y="103278"/>
                  <a:pt x="94001" y="104012"/>
                  <a:pt x="94835" y="104713"/>
                </a:cubicBezTo>
                <a:cubicBezTo>
                  <a:pt x="99405" y="108549"/>
                  <a:pt x="104075" y="112518"/>
                  <a:pt x="109645" y="114853"/>
                </a:cubicBezTo>
                <a:cubicBezTo>
                  <a:pt x="112180" y="115954"/>
                  <a:pt x="114816" y="116488"/>
                  <a:pt x="117518" y="116488"/>
                </a:cubicBezTo>
                <a:cubicBezTo>
                  <a:pt x="120520" y="116488"/>
                  <a:pt x="123589" y="115821"/>
                  <a:pt x="126657" y="114353"/>
                </a:cubicBezTo>
                <a:cubicBezTo>
                  <a:pt x="131030" y="112406"/>
                  <a:pt x="135377" y="109088"/>
                  <a:pt x="138995" y="104856"/>
                </a:cubicBezTo>
                <a:lnTo>
                  <a:pt x="138995" y="104856"/>
                </a:lnTo>
                <a:cubicBezTo>
                  <a:pt x="135328" y="109090"/>
                  <a:pt x="131014" y="112427"/>
                  <a:pt x="126591" y="114353"/>
                </a:cubicBezTo>
                <a:cubicBezTo>
                  <a:pt x="123572" y="115669"/>
                  <a:pt x="120525" y="116330"/>
                  <a:pt x="117538" y="116330"/>
                </a:cubicBezTo>
                <a:cubicBezTo>
                  <a:pt x="114848" y="116330"/>
                  <a:pt x="112207" y="115795"/>
                  <a:pt x="109679" y="114720"/>
                </a:cubicBezTo>
                <a:cubicBezTo>
                  <a:pt x="104175" y="112385"/>
                  <a:pt x="99471" y="108482"/>
                  <a:pt x="94901" y="104646"/>
                </a:cubicBezTo>
                <a:cubicBezTo>
                  <a:pt x="94034" y="103945"/>
                  <a:pt x="93167" y="103178"/>
                  <a:pt x="92300" y="102478"/>
                </a:cubicBezTo>
                <a:cubicBezTo>
                  <a:pt x="83827" y="95506"/>
                  <a:pt x="76388" y="92137"/>
                  <a:pt x="68950" y="91870"/>
                </a:cubicBezTo>
                <a:lnTo>
                  <a:pt x="67849" y="91870"/>
                </a:lnTo>
                <a:cubicBezTo>
                  <a:pt x="63512" y="91870"/>
                  <a:pt x="59209" y="92804"/>
                  <a:pt x="55106" y="93671"/>
                </a:cubicBezTo>
                <a:cubicBezTo>
                  <a:pt x="52171" y="94272"/>
                  <a:pt x="49169" y="94872"/>
                  <a:pt x="46167" y="95206"/>
                </a:cubicBezTo>
                <a:cubicBezTo>
                  <a:pt x="44411" y="95388"/>
                  <a:pt x="42663" y="95478"/>
                  <a:pt x="40933" y="95478"/>
                </a:cubicBezTo>
                <a:cubicBezTo>
                  <a:pt x="33460" y="95478"/>
                  <a:pt x="26333" y="93799"/>
                  <a:pt x="20482" y="90603"/>
                </a:cubicBezTo>
                <a:cubicBezTo>
                  <a:pt x="12576" y="86266"/>
                  <a:pt x="6472" y="79261"/>
                  <a:pt x="3336" y="70822"/>
                </a:cubicBezTo>
                <a:cubicBezTo>
                  <a:pt x="267" y="62449"/>
                  <a:pt x="167" y="53142"/>
                  <a:pt x="3136" y="44603"/>
                </a:cubicBezTo>
                <a:cubicBezTo>
                  <a:pt x="7139" y="33061"/>
                  <a:pt x="16779" y="23621"/>
                  <a:pt x="31790" y="16616"/>
                </a:cubicBezTo>
                <a:lnTo>
                  <a:pt x="33357" y="15882"/>
                </a:lnTo>
                <a:cubicBezTo>
                  <a:pt x="46934" y="9545"/>
                  <a:pt x="60944" y="2973"/>
                  <a:pt x="75955" y="805"/>
                </a:cubicBezTo>
                <a:cubicBezTo>
                  <a:pt x="78873" y="380"/>
                  <a:pt x="81782" y="168"/>
                  <a:pt x="84673" y="168"/>
                </a:cubicBezTo>
                <a:cubicBezTo>
                  <a:pt x="89945" y="168"/>
                  <a:pt x="95154" y="872"/>
                  <a:pt x="100239" y="2273"/>
                </a:cubicBezTo>
                <a:cubicBezTo>
                  <a:pt x="108044" y="4441"/>
                  <a:pt x="115349" y="8144"/>
                  <a:pt x="121987" y="13414"/>
                </a:cubicBezTo>
                <a:cubicBezTo>
                  <a:pt x="122988" y="14215"/>
                  <a:pt x="123989" y="15048"/>
                  <a:pt x="124923" y="15916"/>
                </a:cubicBezTo>
                <a:cubicBezTo>
                  <a:pt x="125190" y="16116"/>
                  <a:pt x="125423" y="16316"/>
                  <a:pt x="125690" y="16583"/>
                </a:cubicBezTo>
                <a:cubicBezTo>
                  <a:pt x="131227" y="21787"/>
                  <a:pt x="136231" y="28258"/>
                  <a:pt x="140234" y="35296"/>
                </a:cubicBezTo>
                <a:cubicBezTo>
                  <a:pt x="144270" y="42468"/>
                  <a:pt x="147272" y="50340"/>
                  <a:pt x="148940" y="58013"/>
                </a:cubicBezTo>
                <a:cubicBezTo>
                  <a:pt x="150741" y="66285"/>
                  <a:pt x="150941" y="74291"/>
                  <a:pt x="149674" y="81763"/>
                </a:cubicBezTo>
                <a:cubicBezTo>
                  <a:pt x="148421" y="88982"/>
                  <a:pt x="145727" y="95588"/>
                  <a:pt x="141665" y="101413"/>
                </a:cubicBezTo>
                <a:lnTo>
                  <a:pt x="141665" y="101413"/>
                </a:lnTo>
                <a:cubicBezTo>
                  <a:pt x="145752" y="95618"/>
                  <a:pt x="148484" y="88962"/>
                  <a:pt x="149741" y="81663"/>
                </a:cubicBezTo>
                <a:cubicBezTo>
                  <a:pt x="151041" y="74157"/>
                  <a:pt x="150841" y="66185"/>
                  <a:pt x="149040" y="57879"/>
                </a:cubicBezTo>
                <a:cubicBezTo>
                  <a:pt x="147372" y="50174"/>
                  <a:pt x="144370" y="42335"/>
                  <a:pt x="140267" y="35130"/>
                </a:cubicBezTo>
                <a:cubicBezTo>
                  <a:pt x="136264" y="28091"/>
                  <a:pt x="131261" y="21620"/>
                  <a:pt x="125723" y="16416"/>
                </a:cubicBezTo>
                <a:cubicBezTo>
                  <a:pt x="125490" y="16183"/>
                  <a:pt x="125223" y="15949"/>
                  <a:pt x="124990" y="15749"/>
                </a:cubicBezTo>
                <a:cubicBezTo>
                  <a:pt x="124022" y="14915"/>
                  <a:pt x="123021" y="14014"/>
                  <a:pt x="122021" y="13247"/>
                </a:cubicBezTo>
                <a:cubicBezTo>
                  <a:pt x="115383" y="7977"/>
                  <a:pt x="108044" y="4274"/>
                  <a:pt x="100239" y="2106"/>
                </a:cubicBezTo>
                <a:cubicBezTo>
                  <a:pt x="95154" y="706"/>
                  <a:pt x="89945" y="1"/>
                  <a:pt x="84655" y="1"/>
                </a:cubicBez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3"/>
          <p:cNvGrpSpPr/>
          <p:nvPr/>
        </p:nvGrpSpPr>
        <p:grpSpPr>
          <a:xfrm>
            <a:off x="7915439" y="3165064"/>
            <a:ext cx="2076868" cy="3286119"/>
            <a:chOff x="7109901" y="2352514"/>
            <a:chExt cx="2076868" cy="3286119"/>
          </a:xfrm>
        </p:grpSpPr>
        <p:sp>
          <p:nvSpPr>
            <p:cNvPr id="32" name="Google Shape;32;p3"/>
            <p:cNvSpPr/>
            <p:nvPr/>
          </p:nvSpPr>
          <p:spPr>
            <a:xfrm>
              <a:off x="7153703" y="2541699"/>
              <a:ext cx="779000" cy="896592"/>
            </a:xfrm>
            <a:custGeom>
              <a:avLst/>
              <a:gdLst/>
              <a:ahLst/>
              <a:cxnLst/>
              <a:rect l="l" t="t" r="r" b="b"/>
              <a:pathLst>
                <a:path w="18390" h="21166" extrusionOk="0">
                  <a:moveTo>
                    <a:pt x="10552" y="1"/>
                  </a:moveTo>
                  <a:cubicBezTo>
                    <a:pt x="9061" y="1"/>
                    <a:pt x="7507" y="602"/>
                    <a:pt x="6474" y="1560"/>
                  </a:cubicBezTo>
                  <a:cubicBezTo>
                    <a:pt x="5958" y="2016"/>
                    <a:pt x="2827" y="1317"/>
                    <a:pt x="1945" y="4813"/>
                  </a:cubicBezTo>
                  <a:cubicBezTo>
                    <a:pt x="1945" y="4934"/>
                    <a:pt x="0" y="13658"/>
                    <a:pt x="30" y="13749"/>
                  </a:cubicBezTo>
                  <a:cubicBezTo>
                    <a:pt x="2281" y="18637"/>
                    <a:pt x="2068" y="21166"/>
                    <a:pt x="4263" y="21166"/>
                  </a:cubicBezTo>
                  <a:cubicBezTo>
                    <a:pt x="5180" y="21166"/>
                    <a:pt x="6518" y="20724"/>
                    <a:pt x="8632" y="19828"/>
                  </a:cubicBezTo>
                  <a:cubicBezTo>
                    <a:pt x="10152" y="19190"/>
                    <a:pt x="11976" y="18460"/>
                    <a:pt x="13222" y="17336"/>
                  </a:cubicBezTo>
                  <a:cubicBezTo>
                    <a:pt x="15228" y="15512"/>
                    <a:pt x="16383" y="13749"/>
                    <a:pt x="16566" y="11348"/>
                  </a:cubicBezTo>
                  <a:cubicBezTo>
                    <a:pt x="16870" y="7092"/>
                    <a:pt x="18389" y="5664"/>
                    <a:pt x="14377" y="2320"/>
                  </a:cubicBezTo>
                  <a:cubicBezTo>
                    <a:pt x="13642" y="677"/>
                    <a:pt x="12133" y="1"/>
                    <a:pt x="10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109901" y="2352514"/>
              <a:ext cx="2076868" cy="3286119"/>
            </a:xfrm>
            <a:custGeom>
              <a:avLst/>
              <a:gdLst/>
              <a:ahLst/>
              <a:cxnLst/>
              <a:rect l="l" t="t" r="r" b="b"/>
              <a:pathLst>
                <a:path w="49029" h="77576" extrusionOk="0">
                  <a:moveTo>
                    <a:pt x="2674" y="10342"/>
                  </a:moveTo>
                  <a:lnTo>
                    <a:pt x="2674" y="10342"/>
                  </a:lnTo>
                  <a:cubicBezTo>
                    <a:pt x="2675" y="10342"/>
                    <a:pt x="2675" y="10342"/>
                    <a:pt x="2675" y="10342"/>
                  </a:cubicBezTo>
                  <a:cubicBezTo>
                    <a:pt x="2675" y="10342"/>
                    <a:pt x="2675" y="10342"/>
                    <a:pt x="2674" y="10342"/>
                  </a:cubicBezTo>
                  <a:close/>
                  <a:moveTo>
                    <a:pt x="12876" y="1"/>
                  </a:moveTo>
                  <a:cubicBezTo>
                    <a:pt x="11477" y="1"/>
                    <a:pt x="10086" y="255"/>
                    <a:pt x="8633" y="920"/>
                  </a:cubicBezTo>
                  <a:cubicBezTo>
                    <a:pt x="5958" y="2136"/>
                    <a:pt x="3314" y="4506"/>
                    <a:pt x="1824" y="7060"/>
                  </a:cubicBezTo>
                  <a:cubicBezTo>
                    <a:pt x="624" y="9101"/>
                    <a:pt x="2624" y="10312"/>
                    <a:pt x="2674" y="10342"/>
                  </a:cubicBezTo>
                  <a:lnTo>
                    <a:pt x="2674" y="10342"/>
                  </a:lnTo>
                  <a:cubicBezTo>
                    <a:pt x="2673" y="10337"/>
                    <a:pt x="2787" y="10298"/>
                    <a:pt x="6019" y="10130"/>
                  </a:cubicBezTo>
                  <a:cubicBezTo>
                    <a:pt x="6079" y="10127"/>
                    <a:pt x="6137" y="10125"/>
                    <a:pt x="6195" y="10125"/>
                  </a:cubicBezTo>
                  <a:cubicBezTo>
                    <a:pt x="9217" y="10125"/>
                    <a:pt x="9855" y="14284"/>
                    <a:pt x="10837" y="14284"/>
                  </a:cubicBezTo>
                  <a:cubicBezTo>
                    <a:pt x="10939" y="14284"/>
                    <a:pt x="11044" y="14240"/>
                    <a:pt x="11156" y="14142"/>
                  </a:cubicBezTo>
                  <a:cubicBezTo>
                    <a:pt x="11913" y="13484"/>
                    <a:pt x="12483" y="13075"/>
                    <a:pt x="12866" y="13075"/>
                  </a:cubicBezTo>
                  <a:cubicBezTo>
                    <a:pt x="13190" y="13075"/>
                    <a:pt x="13380" y="13368"/>
                    <a:pt x="13436" y="14051"/>
                  </a:cubicBezTo>
                  <a:cubicBezTo>
                    <a:pt x="13679" y="16999"/>
                    <a:pt x="9393" y="12318"/>
                    <a:pt x="15168" y="27729"/>
                  </a:cubicBezTo>
                  <a:cubicBezTo>
                    <a:pt x="15898" y="29644"/>
                    <a:pt x="16171" y="31893"/>
                    <a:pt x="15107" y="33656"/>
                  </a:cubicBezTo>
                  <a:cubicBezTo>
                    <a:pt x="13466" y="36300"/>
                    <a:pt x="9788" y="36391"/>
                    <a:pt x="6961" y="37698"/>
                  </a:cubicBezTo>
                  <a:cubicBezTo>
                    <a:pt x="1824" y="40130"/>
                    <a:pt x="1" y="46635"/>
                    <a:pt x="426" y="52349"/>
                  </a:cubicBezTo>
                  <a:cubicBezTo>
                    <a:pt x="1247" y="62988"/>
                    <a:pt x="8633" y="72866"/>
                    <a:pt x="18633" y="76453"/>
                  </a:cubicBezTo>
                  <a:cubicBezTo>
                    <a:pt x="20537" y="77147"/>
                    <a:pt x="22652" y="77575"/>
                    <a:pt x="24713" y="77575"/>
                  </a:cubicBezTo>
                  <a:cubicBezTo>
                    <a:pt x="27523" y="77575"/>
                    <a:pt x="30230" y="76780"/>
                    <a:pt x="32159" y="74781"/>
                  </a:cubicBezTo>
                  <a:cubicBezTo>
                    <a:pt x="37539" y="69249"/>
                    <a:pt x="33405" y="58489"/>
                    <a:pt x="39029" y="53170"/>
                  </a:cubicBezTo>
                  <a:cubicBezTo>
                    <a:pt x="40153" y="52106"/>
                    <a:pt x="41582" y="51376"/>
                    <a:pt x="42798" y="50465"/>
                  </a:cubicBezTo>
                  <a:cubicBezTo>
                    <a:pt x="46445" y="47699"/>
                    <a:pt x="48421" y="43109"/>
                    <a:pt x="48603" y="38550"/>
                  </a:cubicBezTo>
                  <a:cubicBezTo>
                    <a:pt x="49029" y="28732"/>
                    <a:pt x="43011" y="20677"/>
                    <a:pt x="37539" y="13200"/>
                  </a:cubicBezTo>
                  <a:cubicBezTo>
                    <a:pt x="32858" y="6786"/>
                    <a:pt x="25685" y="2683"/>
                    <a:pt x="18056" y="829"/>
                  </a:cubicBezTo>
                  <a:cubicBezTo>
                    <a:pt x="16235" y="365"/>
                    <a:pt x="14549" y="1"/>
                    <a:pt x="12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p:nvPr/>
        </p:nvSpPr>
        <p:spPr>
          <a:xfrm>
            <a:off x="6096964" y="3338472"/>
            <a:ext cx="1175692" cy="1877659"/>
          </a:xfrm>
          <a:custGeom>
            <a:avLst/>
            <a:gdLst/>
            <a:ahLst/>
            <a:cxnLst/>
            <a:rect l="l" t="t" r="r" b="b"/>
            <a:pathLst>
              <a:path w="10110" h="16146" extrusionOk="0">
                <a:moveTo>
                  <a:pt x="3881" y="0"/>
                </a:moveTo>
                <a:cubicBezTo>
                  <a:pt x="3833" y="0"/>
                  <a:pt x="3785" y="3"/>
                  <a:pt x="3736" y="8"/>
                </a:cubicBezTo>
                <a:cubicBezTo>
                  <a:pt x="2224" y="176"/>
                  <a:pt x="2818" y="2540"/>
                  <a:pt x="3154" y="3447"/>
                </a:cubicBezTo>
                <a:cubicBezTo>
                  <a:pt x="3244" y="3705"/>
                  <a:pt x="3434" y="4074"/>
                  <a:pt x="3400" y="4354"/>
                </a:cubicBezTo>
                <a:cubicBezTo>
                  <a:pt x="3373" y="4583"/>
                  <a:pt x="3274" y="4699"/>
                  <a:pt x="3148" y="4699"/>
                </a:cubicBezTo>
                <a:cubicBezTo>
                  <a:pt x="3064" y="4699"/>
                  <a:pt x="2968" y="4648"/>
                  <a:pt x="2874" y="4545"/>
                </a:cubicBezTo>
                <a:cubicBezTo>
                  <a:pt x="2650" y="4298"/>
                  <a:pt x="2650" y="3929"/>
                  <a:pt x="2381" y="3682"/>
                </a:cubicBezTo>
                <a:cubicBezTo>
                  <a:pt x="2101" y="3425"/>
                  <a:pt x="1675" y="3290"/>
                  <a:pt x="1317" y="3279"/>
                </a:cubicBezTo>
                <a:cubicBezTo>
                  <a:pt x="1306" y="3279"/>
                  <a:pt x="1296" y="3279"/>
                  <a:pt x="1285" y="3279"/>
                </a:cubicBezTo>
                <a:cubicBezTo>
                  <a:pt x="489" y="3279"/>
                  <a:pt x="527" y="4104"/>
                  <a:pt x="880" y="4657"/>
                </a:cubicBezTo>
                <a:cubicBezTo>
                  <a:pt x="1261" y="5228"/>
                  <a:pt x="2056" y="5228"/>
                  <a:pt x="2516" y="5732"/>
                </a:cubicBezTo>
                <a:cubicBezTo>
                  <a:pt x="2717" y="5956"/>
                  <a:pt x="2941" y="6258"/>
                  <a:pt x="2661" y="6449"/>
                </a:cubicBezTo>
                <a:cubicBezTo>
                  <a:pt x="2589" y="6496"/>
                  <a:pt x="2505" y="6514"/>
                  <a:pt x="2413" y="6514"/>
                </a:cubicBezTo>
                <a:cubicBezTo>
                  <a:pt x="2133" y="6514"/>
                  <a:pt x="1789" y="6343"/>
                  <a:pt x="1552" y="6292"/>
                </a:cubicBezTo>
                <a:cubicBezTo>
                  <a:pt x="1318" y="6241"/>
                  <a:pt x="1066" y="6200"/>
                  <a:pt x="840" y="6200"/>
                </a:cubicBezTo>
                <a:cubicBezTo>
                  <a:pt x="365" y="6200"/>
                  <a:pt x="1" y="6382"/>
                  <a:pt x="130" y="7042"/>
                </a:cubicBezTo>
                <a:cubicBezTo>
                  <a:pt x="275" y="7905"/>
                  <a:pt x="824" y="8129"/>
                  <a:pt x="1563" y="8207"/>
                </a:cubicBezTo>
                <a:cubicBezTo>
                  <a:pt x="2236" y="8274"/>
                  <a:pt x="2930" y="8599"/>
                  <a:pt x="3434" y="9081"/>
                </a:cubicBezTo>
                <a:cubicBezTo>
                  <a:pt x="3624" y="9271"/>
                  <a:pt x="4117" y="9787"/>
                  <a:pt x="3636" y="9899"/>
                </a:cubicBezTo>
                <a:cubicBezTo>
                  <a:pt x="3611" y="9905"/>
                  <a:pt x="3585" y="9908"/>
                  <a:pt x="3558" y="9908"/>
                </a:cubicBezTo>
                <a:cubicBezTo>
                  <a:pt x="3217" y="9908"/>
                  <a:pt x="2763" y="9406"/>
                  <a:pt x="2493" y="9260"/>
                </a:cubicBezTo>
                <a:cubicBezTo>
                  <a:pt x="2224" y="9117"/>
                  <a:pt x="1829" y="8942"/>
                  <a:pt x="1509" y="8942"/>
                </a:cubicBezTo>
                <a:cubicBezTo>
                  <a:pt x="1229" y="8942"/>
                  <a:pt x="1007" y="9076"/>
                  <a:pt x="981" y="9484"/>
                </a:cubicBezTo>
                <a:cubicBezTo>
                  <a:pt x="914" y="10145"/>
                  <a:pt x="1339" y="11007"/>
                  <a:pt x="1877" y="11399"/>
                </a:cubicBezTo>
                <a:cubicBezTo>
                  <a:pt x="2076" y="11551"/>
                  <a:pt x="2306" y="11599"/>
                  <a:pt x="2550" y="11599"/>
                </a:cubicBezTo>
                <a:cubicBezTo>
                  <a:pt x="2973" y="11599"/>
                  <a:pt x="3436" y="11454"/>
                  <a:pt x="3848" y="11454"/>
                </a:cubicBezTo>
                <a:cubicBezTo>
                  <a:pt x="3867" y="11454"/>
                  <a:pt x="3886" y="11455"/>
                  <a:pt x="3904" y="11455"/>
                </a:cubicBezTo>
                <a:cubicBezTo>
                  <a:pt x="4274" y="11467"/>
                  <a:pt x="4621" y="11579"/>
                  <a:pt x="4890" y="11836"/>
                </a:cubicBezTo>
                <a:cubicBezTo>
                  <a:pt x="5181" y="12127"/>
                  <a:pt x="5088" y="12330"/>
                  <a:pt x="4803" y="12330"/>
                </a:cubicBezTo>
                <a:cubicBezTo>
                  <a:pt x="4737" y="12330"/>
                  <a:pt x="4661" y="12319"/>
                  <a:pt x="4576" y="12295"/>
                </a:cubicBezTo>
                <a:cubicBezTo>
                  <a:pt x="4250" y="12195"/>
                  <a:pt x="3732" y="11889"/>
                  <a:pt x="3365" y="11889"/>
                </a:cubicBezTo>
                <a:cubicBezTo>
                  <a:pt x="3115" y="11889"/>
                  <a:pt x="2934" y="12031"/>
                  <a:pt x="2930" y="12475"/>
                </a:cubicBezTo>
                <a:cubicBezTo>
                  <a:pt x="2930" y="13281"/>
                  <a:pt x="3658" y="13920"/>
                  <a:pt x="4364" y="14132"/>
                </a:cubicBezTo>
                <a:cubicBezTo>
                  <a:pt x="4511" y="14174"/>
                  <a:pt x="4655" y="14190"/>
                  <a:pt x="4798" y="14190"/>
                </a:cubicBezTo>
                <a:cubicBezTo>
                  <a:pt x="5258" y="14190"/>
                  <a:pt x="5699" y="14025"/>
                  <a:pt x="6153" y="14025"/>
                </a:cubicBezTo>
                <a:cubicBezTo>
                  <a:pt x="6203" y="14025"/>
                  <a:pt x="6252" y="14027"/>
                  <a:pt x="6301" y="14032"/>
                </a:cubicBezTo>
                <a:cubicBezTo>
                  <a:pt x="6481" y="14043"/>
                  <a:pt x="6660" y="14076"/>
                  <a:pt x="6705" y="14300"/>
                </a:cubicBezTo>
                <a:cubicBezTo>
                  <a:pt x="6156" y="14480"/>
                  <a:pt x="5136" y="14233"/>
                  <a:pt x="5036" y="14984"/>
                </a:cubicBezTo>
                <a:cubicBezTo>
                  <a:pt x="4946" y="15656"/>
                  <a:pt x="5641" y="16081"/>
                  <a:pt x="6257" y="16137"/>
                </a:cubicBezTo>
                <a:cubicBezTo>
                  <a:pt x="6323" y="16143"/>
                  <a:pt x="6388" y="16146"/>
                  <a:pt x="6451" y="16146"/>
                </a:cubicBezTo>
                <a:cubicBezTo>
                  <a:pt x="7146" y="16146"/>
                  <a:pt x="7723" y="15824"/>
                  <a:pt x="8317" y="15465"/>
                </a:cubicBezTo>
                <a:cubicBezTo>
                  <a:pt x="8922" y="15096"/>
                  <a:pt x="9146" y="14435"/>
                  <a:pt x="9382" y="13785"/>
                </a:cubicBezTo>
                <a:cubicBezTo>
                  <a:pt x="9684" y="12956"/>
                  <a:pt x="10110" y="11791"/>
                  <a:pt x="9617" y="10951"/>
                </a:cubicBezTo>
                <a:cubicBezTo>
                  <a:pt x="9435" y="10647"/>
                  <a:pt x="9109" y="10464"/>
                  <a:pt x="8806" y="10464"/>
                </a:cubicBezTo>
                <a:cubicBezTo>
                  <a:pt x="8530" y="10464"/>
                  <a:pt x="8273" y="10616"/>
                  <a:pt x="8161" y="10963"/>
                </a:cubicBezTo>
                <a:cubicBezTo>
                  <a:pt x="8037" y="11343"/>
                  <a:pt x="8250" y="11601"/>
                  <a:pt x="8317" y="11948"/>
                </a:cubicBezTo>
                <a:cubicBezTo>
                  <a:pt x="8357" y="12178"/>
                  <a:pt x="8296" y="12431"/>
                  <a:pt x="8137" y="12431"/>
                </a:cubicBezTo>
                <a:cubicBezTo>
                  <a:pt x="8071" y="12431"/>
                  <a:pt x="7990" y="12389"/>
                  <a:pt x="7892" y="12284"/>
                </a:cubicBezTo>
                <a:cubicBezTo>
                  <a:pt x="7421" y="11747"/>
                  <a:pt x="8049" y="10615"/>
                  <a:pt x="8205" y="10100"/>
                </a:cubicBezTo>
                <a:cubicBezTo>
                  <a:pt x="8385" y="9439"/>
                  <a:pt x="8597" y="8073"/>
                  <a:pt x="7612" y="7938"/>
                </a:cubicBezTo>
                <a:cubicBezTo>
                  <a:pt x="7573" y="7933"/>
                  <a:pt x="7537" y="7931"/>
                  <a:pt x="7502" y="7931"/>
                </a:cubicBezTo>
                <a:cubicBezTo>
                  <a:pt x="6781" y="7931"/>
                  <a:pt x="6868" y="9003"/>
                  <a:pt x="6772" y="9473"/>
                </a:cubicBezTo>
                <a:cubicBezTo>
                  <a:pt x="6737" y="9663"/>
                  <a:pt x="6643" y="9762"/>
                  <a:pt x="6539" y="9762"/>
                </a:cubicBezTo>
                <a:cubicBezTo>
                  <a:pt x="6440" y="9762"/>
                  <a:pt x="6333" y="9675"/>
                  <a:pt x="6257" y="9495"/>
                </a:cubicBezTo>
                <a:cubicBezTo>
                  <a:pt x="6145" y="9227"/>
                  <a:pt x="6268" y="8778"/>
                  <a:pt x="6369" y="8521"/>
                </a:cubicBezTo>
                <a:cubicBezTo>
                  <a:pt x="6716" y="7580"/>
                  <a:pt x="7433" y="7031"/>
                  <a:pt x="7332" y="5911"/>
                </a:cubicBezTo>
                <a:cubicBezTo>
                  <a:pt x="7299" y="5484"/>
                  <a:pt x="7212" y="4992"/>
                  <a:pt x="6716" y="4992"/>
                </a:cubicBezTo>
                <a:cubicBezTo>
                  <a:pt x="6705" y="4992"/>
                  <a:pt x="6694" y="4992"/>
                  <a:pt x="6682" y="4993"/>
                </a:cubicBezTo>
                <a:cubicBezTo>
                  <a:pt x="6257" y="5004"/>
                  <a:pt x="6133" y="5329"/>
                  <a:pt x="6021" y="5665"/>
                </a:cubicBezTo>
                <a:cubicBezTo>
                  <a:pt x="5909" y="5956"/>
                  <a:pt x="5909" y="6572"/>
                  <a:pt x="5573" y="6695"/>
                </a:cubicBezTo>
                <a:cubicBezTo>
                  <a:pt x="5514" y="6718"/>
                  <a:pt x="5463" y="6729"/>
                  <a:pt x="5417" y="6729"/>
                </a:cubicBezTo>
                <a:cubicBezTo>
                  <a:pt x="5135" y="6729"/>
                  <a:pt x="5104" y="6325"/>
                  <a:pt x="5181" y="6113"/>
                </a:cubicBezTo>
                <a:cubicBezTo>
                  <a:pt x="5450" y="5340"/>
                  <a:pt x="6268" y="4970"/>
                  <a:pt x="6716" y="4343"/>
                </a:cubicBezTo>
                <a:cubicBezTo>
                  <a:pt x="7130" y="3783"/>
                  <a:pt x="7444" y="2226"/>
                  <a:pt x="6413" y="2092"/>
                </a:cubicBezTo>
                <a:cubicBezTo>
                  <a:pt x="6384" y="2088"/>
                  <a:pt x="6356" y="2086"/>
                  <a:pt x="6328" y="2086"/>
                </a:cubicBezTo>
                <a:cubicBezTo>
                  <a:pt x="5689" y="2086"/>
                  <a:pt x="5477" y="3165"/>
                  <a:pt x="5316" y="3626"/>
                </a:cubicBezTo>
                <a:cubicBezTo>
                  <a:pt x="5237" y="3884"/>
                  <a:pt x="5136" y="4231"/>
                  <a:pt x="4868" y="4343"/>
                </a:cubicBezTo>
                <a:cubicBezTo>
                  <a:pt x="4800" y="4371"/>
                  <a:pt x="4748" y="4384"/>
                  <a:pt x="4709" y="4384"/>
                </a:cubicBezTo>
                <a:cubicBezTo>
                  <a:pt x="4361" y="4384"/>
                  <a:pt x="5123" y="3322"/>
                  <a:pt x="5204" y="2596"/>
                </a:cubicBezTo>
                <a:cubicBezTo>
                  <a:pt x="5248" y="2170"/>
                  <a:pt x="5304" y="1778"/>
                  <a:pt x="5248" y="1364"/>
                </a:cubicBezTo>
                <a:cubicBezTo>
                  <a:pt x="5143" y="618"/>
                  <a:pt x="4595" y="0"/>
                  <a:pt x="3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txBox="1">
            <a:spLocks noGrp="1"/>
          </p:cNvSpPr>
          <p:nvPr>
            <p:ph type="title"/>
          </p:nvPr>
        </p:nvSpPr>
        <p:spPr>
          <a:xfrm>
            <a:off x="3057525" y="1705525"/>
            <a:ext cx="5525700" cy="694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4200"/>
              <a:buFont typeface="Raleway"/>
              <a:buNone/>
              <a:defRPr sz="4200">
                <a:solidFill>
                  <a:schemeClr val="accent6"/>
                </a:solidFill>
              </a:defRPr>
            </a:lvl1pPr>
            <a:lvl2pPr lvl="1"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2pPr>
            <a:lvl3pPr lvl="2"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3pPr>
            <a:lvl4pPr lvl="3"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4pPr>
            <a:lvl5pPr lvl="4"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5pPr>
            <a:lvl6pPr lvl="5"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6pPr>
            <a:lvl7pPr lvl="6"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7pPr>
            <a:lvl8pPr lvl="7"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8pPr>
            <a:lvl9pPr lvl="8" rtl="0">
              <a:spcBef>
                <a:spcPts val="0"/>
              </a:spcBef>
              <a:spcAft>
                <a:spcPts val="0"/>
              </a:spcAft>
              <a:buClr>
                <a:schemeClr val="accent6"/>
              </a:buClr>
              <a:buSzPts val="4200"/>
              <a:buFont typeface="Raleway"/>
              <a:buNone/>
              <a:defRPr sz="4200" b="1">
                <a:solidFill>
                  <a:schemeClr val="accent6"/>
                </a:solidFill>
                <a:latin typeface="Raleway"/>
                <a:ea typeface="Raleway"/>
                <a:cs typeface="Raleway"/>
                <a:sym typeface="Raleway"/>
              </a:defRPr>
            </a:lvl9pPr>
          </a:lstStyle>
          <a:p>
            <a:endParaRPr/>
          </a:p>
        </p:txBody>
      </p:sp>
      <p:sp>
        <p:nvSpPr>
          <p:cNvPr id="36" name="Google Shape;36;p3"/>
          <p:cNvSpPr txBox="1">
            <a:spLocks noGrp="1"/>
          </p:cNvSpPr>
          <p:nvPr>
            <p:ph type="subTitle" idx="1"/>
          </p:nvPr>
        </p:nvSpPr>
        <p:spPr>
          <a:xfrm>
            <a:off x="3096775" y="2705100"/>
            <a:ext cx="5562600" cy="381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None/>
              <a:defRPr sz="1600">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 name="Google Shape;37;p3"/>
          <p:cNvSpPr txBox="1">
            <a:spLocks noGrp="1"/>
          </p:cNvSpPr>
          <p:nvPr>
            <p:ph type="title" idx="2" hasCustomPrompt="1"/>
          </p:nvPr>
        </p:nvSpPr>
        <p:spPr>
          <a:xfrm>
            <a:off x="152400" y="2194560"/>
            <a:ext cx="3153600" cy="11886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6"/>
              </a:buClr>
              <a:buSzPts val="12000"/>
              <a:buFont typeface="Raleway Thin"/>
              <a:buNone/>
              <a:defRPr sz="15000">
                <a:solidFill>
                  <a:schemeClr val="accent5"/>
                </a:solidFill>
                <a:latin typeface="Raleway Thin"/>
                <a:ea typeface="Raleway Thin"/>
                <a:cs typeface="Raleway Thin"/>
                <a:sym typeface="Raleway Thin"/>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88"/>
        <p:cNvGrpSpPr/>
        <p:nvPr/>
      </p:nvGrpSpPr>
      <p:grpSpPr>
        <a:xfrm>
          <a:off x="0" y="0"/>
          <a:ext cx="0" cy="0"/>
          <a:chOff x="0" y="0"/>
          <a:chExt cx="0" cy="0"/>
        </a:xfrm>
      </p:grpSpPr>
      <p:sp>
        <p:nvSpPr>
          <p:cNvPr id="189" name="Google Shape;189;p16"/>
          <p:cNvSpPr/>
          <p:nvPr/>
        </p:nvSpPr>
        <p:spPr>
          <a:xfrm flipH="1">
            <a:off x="-145702" y="-907700"/>
            <a:ext cx="9235202" cy="7146331"/>
          </a:xfrm>
          <a:custGeom>
            <a:avLst/>
            <a:gdLst/>
            <a:ahLst/>
            <a:cxnLst/>
            <a:rect l="l" t="t" r="r" b="b"/>
            <a:pathLst>
              <a:path w="53808" h="43819" extrusionOk="0">
                <a:moveTo>
                  <a:pt x="34531" y="0"/>
                </a:moveTo>
                <a:cubicBezTo>
                  <a:pt x="31484" y="0"/>
                  <a:pt x="28431" y="803"/>
                  <a:pt x="25728" y="2231"/>
                </a:cubicBezTo>
                <a:cubicBezTo>
                  <a:pt x="22155" y="4102"/>
                  <a:pt x="19175" y="7002"/>
                  <a:pt x="16969" y="10374"/>
                </a:cubicBezTo>
                <a:cubicBezTo>
                  <a:pt x="16107" y="11707"/>
                  <a:pt x="15289" y="13152"/>
                  <a:pt x="13934" y="13947"/>
                </a:cubicBezTo>
                <a:cubicBezTo>
                  <a:pt x="12872" y="14558"/>
                  <a:pt x="11674" y="14673"/>
                  <a:pt x="10435" y="14673"/>
                </a:cubicBezTo>
                <a:cubicBezTo>
                  <a:pt x="9696" y="14673"/>
                  <a:pt x="8942" y="14632"/>
                  <a:pt x="8195" y="14632"/>
                </a:cubicBezTo>
                <a:cubicBezTo>
                  <a:pt x="7420" y="14632"/>
                  <a:pt x="6652" y="14676"/>
                  <a:pt x="5914" y="14854"/>
                </a:cubicBezTo>
                <a:cubicBezTo>
                  <a:pt x="3674" y="15403"/>
                  <a:pt x="1882" y="17240"/>
                  <a:pt x="986" y="19379"/>
                </a:cubicBezTo>
                <a:cubicBezTo>
                  <a:pt x="90" y="21518"/>
                  <a:pt x="0" y="23915"/>
                  <a:pt x="325" y="26211"/>
                </a:cubicBezTo>
                <a:cubicBezTo>
                  <a:pt x="840" y="29975"/>
                  <a:pt x="2431" y="33615"/>
                  <a:pt x="5018" y="36393"/>
                </a:cubicBezTo>
                <a:cubicBezTo>
                  <a:pt x="7605" y="39159"/>
                  <a:pt x="11223" y="41019"/>
                  <a:pt x="14998" y="41276"/>
                </a:cubicBezTo>
                <a:lnTo>
                  <a:pt x="34498" y="43819"/>
                </a:lnTo>
                <a:cubicBezTo>
                  <a:pt x="40042" y="43584"/>
                  <a:pt x="44836" y="39641"/>
                  <a:pt x="47927" y="35026"/>
                </a:cubicBezTo>
                <a:cubicBezTo>
                  <a:pt x="51926" y="29068"/>
                  <a:pt x="53808" y="21474"/>
                  <a:pt x="52027" y="14507"/>
                </a:cubicBezTo>
                <a:cubicBezTo>
                  <a:pt x="50246" y="7529"/>
                  <a:pt x="44511" y="1481"/>
                  <a:pt x="37421" y="249"/>
                </a:cubicBezTo>
                <a:cubicBezTo>
                  <a:pt x="36466" y="81"/>
                  <a:pt x="35499" y="0"/>
                  <a:pt x="34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6"/>
          <p:cNvGrpSpPr/>
          <p:nvPr/>
        </p:nvGrpSpPr>
        <p:grpSpPr>
          <a:xfrm rot="2234921" flipH="1">
            <a:off x="6457201" y="-147484"/>
            <a:ext cx="1289541" cy="3686465"/>
            <a:chOff x="1349640" y="1049054"/>
            <a:chExt cx="709248" cy="2027402"/>
          </a:xfrm>
        </p:grpSpPr>
        <p:sp>
          <p:nvSpPr>
            <p:cNvPr id="191" name="Google Shape;191;p16"/>
            <p:cNvSpPr/>
            <p:nvPr/>
          </p:nvSpPr>
          <p:spPr>
            <a:xfrm>
              <a:off x="1590784" y="1331439"/>
              <a:ext cx="285801" cy="1745016"/>
            </a:xfrm>
            <a:custGeom>
              <a:avLst/>
              <a:gdLst/>
              <a:ahLst/>
              <a:cxnLst/>
              <a:rect l="l" t="t" r="r" b="b"/>
              <a:pathLst>
                <a:path w="1088" h="6643" fill="none" extrusionOk="0">
                  <a:moveTo>
                    <a:pt x="113" y="0"/>
                  </a:moveTo>
                  <a:cubicBezTo>
                    <a:pt x="1087" y="2073"/>
                    <a:pt x="1054" y="4615"/>
                    <a:pt x="1" y="6642"/>
                  </a:cubicBezTo>
                </a:path>
              </a:pathLst>
            </a:custGeom>
            <a:solidFill>
              <a:schemeClr val="accent4"/>
            </a:solid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1427395" y="1049054"/>
              <a:ext cx="346219" cy="494373"/>
            </a:xfrm>
            <a:custGeom>
              <a:avLst/>
              <a:gdLst/>
              <a:ahLst/>
              <a:cxnLst/>
              <a:rect l="l" t="t" r="r" b="b"/>
              <a:pathLst>
                <a:path w="1318" h="1882" extrusionOk="0">
                  <a:moveTo>
                    <a:pt x="108" y="0"/>
                  </a:moveTo>
                  <a:cubicBezTo>
                    <a:pt x="107" y="0"/>
                    <a:pt x="0" y="1224"/>
                    <a:pt x="1060" y="1882"/>
                  </a:cubicBezTo>
                  <a:cubicBezTo>
                    <a:pt x="1060" y="1882"/>
                    <a:pt x="1317" y="549"/>
                    <a:pt x="108" y="0"/>
                  </a:cubicBezTo>
                  <a:cubicBezTo>
                    <a:pt x="108" y="0"/>
                    <a:pt x="108" y="0"/>
                    <a:pt x="10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1679046" y="1272598"/>
              <a:ext cx="290792" cy="432642"/>
            </a:xfrm>
            <a:custGeom>
              <a:avLst/>
              <a:gdLst/>
              <a:ahLst/>
              <a:cxnLst/>
              <a:rect l="l" t="t" r="r" b="b"/>
              <a:pathLst>
                <a:path w="1107" h="1647" extrusionOk="0">
                  <a:moveTo>
                    <a:pt x="897" y="0"/>
                  </a:moveTo>
                  <a:cubicBezTo>
                    <a:pt x="897" y="0"/>
                    <a:pt x="897" y="0"/>
                    <a:pt x="896" y="1"/>
                  </a:cubicBezTo>
                  <a:lnTo>
                    <a:pt x="896" y="1"/>
                  </a:lnTo>
                  <a:cubicBezTo>
                    <a:pt x="897" y="1"/>
                    <a:pt x="897" y="1"/>
                    <a:pt x="897" y="0"/>
                  </a:cubicBezTo>
                  <a:cubicBezTo>
                    <a:pt x="897" y="0"/>
                    <a:pt x="897" y="0"/>
                    <a:pt x="897" y="0"/>
                  </a:cubicBezTo>
                  <a:close/>
                  <a:moveTo>
                    <a:pt x="896" y="1"/>
                  </a:moveTo>
                  <a:cubicBezTo>
                    <a:pt x="1" y="785"/>
                    <a:pt x="281" y="1647"/>
                    <a:pt x="281" y="1647"/>
                  </a:cubicBezTo>
                  <a:cubicBezTo>
                    <a:pt x="1107" y="1052"/>
                    <a:pt x="893" y="24"/>
                    <a:pt x="89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1349640" y="1561550"/>
              <a:ext cx="403221" cy="158924"/>
            </a:xfrm>
            <a:custGeom>
              <a:avLst/>
              <a:gdLst/>
              <a:ahLst/>
              <a:cxnLst/>
              <a:rect l="l" t="t" r="r" b="b"/>
              <a:pathLst>
                <a:path w="1535" h="605" extrusionOk="0">
                  <a:moveTo>
                    <a:pt x="569" y="1"/>
                  </a:moveTo>
                  <a:cubicBezTo>
                    <a:pt x="404" y="1"/>
                    <a:pt x="215" y="32"/>
                    <a:pt x="0" y="110"/>
                  </a:cubicBezTo>
                  <a:cubicBezTo>
                    <a:pt x="10" y="110"/>
                    <a:pt x="386" y="604"/>
                    <a:pt x="1102" y="604"/>
                  </a:cubicBezTo>
                  <a:cubicBezTo>
                    <a:pt x="1234" y="604"/>
                    <a:pt x="1379" y="587"/>
                    <a:pt x="1535" y="547"/>
                  </a:cubicBezTo>
                  <a:cubicBezTo>
                    <a:pt x="1535" y="547"/>
                    <a:pt x="1258" y="1"/>
                    <a:pt x="56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1782019" y="1637466"/>
              <a:ext cx="276870" cy="332559"/>
            </a:xfrm>
            <a:custGeom>
              <a:avLst/>
              <a:gdLst/>
              <a:ahLst/>
              <a:cxnLst/>
              <a:rect l="l" t="t" r="r" b="b"/>
              <a:pathLst>
                <a:path w="1054" h="1266" extrusionOk="0">
                  <a:moveTo>
                    <a:pt x="863" y="0"/>
                  </a:moveTo>
                  <a:cubicBezTo>
                    <a:pt x="1" y="325"/>
                    <a:pt x="57" y="1266"/>
                    <a:pt x="57" y="1266"/>
                  </a:cubicBezTo>
                  <a:cubicBezTo>
                    <a:pt x="1054" y="908"/>
                    <a:pt x="863" y="0"/>
                    <a:pt x="86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1802771" y="1955051"/>
              <a:ext cx="250339" cy="235628"/>
            </a:xfrm>
            <a:custGeom>
              <a:avLst/>
              <a:gdLst/>
              <a:ahLst/>
              <a:cxnLst/>
              <a:rect l="l" t="t" r="r" b="b"/>
              <a:pathLst>
                <a:path w="953" h="897" extrusionOk="0">
                  <a:moveTo>
                    <a:pt x="952" y="1"/>
                  </a:moveTo>
                  <a:lnTo>
                    <a:pt x="952" y="1"/>
                  </a:lnTo>
                  <a:cubicBezTo>
                    <a:pt x="146" y="57"/>
                    <a:pt x="0" y="897"/>
                    <a:pt x="0" y="897"/>
                  </a:cubicBezTo>
                  <a:cubicBezTo>
                    <a:pt x="874" y="852"/>
                    <a:pt x="952" y="1"/>
                    <a:pt x="95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1431860" y="1820557"/>
              <a:ext cx="365132" cy="159187"/>
            </a:xfrm>
            <a:custGeom>
              <a:avLst/>
              <a:gdLst/>
              <a:ahLst/>
              <a:cxnLst/>
              <a:rect l="l" t="t" r="r" b="b"/>
              <a:pathLst>
                <a:path w="1390" h="606" extrusionOk="0">
                  <a:moveTo>
                    <a:pt x="399" y="1"/>
                  </a:moveTo>
                  <a:cubicBezTo>
                    <a:pt x="280" y="1"/>
                    <a:pt x="148" y="13"/>
                    <a:pt x="1" y="43"/>
                  </a:cubicBezTo>
                  <a:cubicBezTo>
                    <a:pt x="1" y="62"/>
                    <a:pt x="327" y="605"/>
                    <a:pt x="1054" y="605"/>
                  </a:cubicBezTo>
                  <a:cubicBezTo>
                    <a:pt x="1158" y="605"/>
                    <a:pt x="1270" y="594"/>
                    <a:pt x="1390" y="569"/>
                  </a:cubicBezTo>
                  <a:cubicBezTo>
                    <a:pt x="1390" y="569"/>
                    <a:pt x="1195" y="1"/>
                    <a:pt x="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1531943" y="2053820"/>
              <a:ext cx="271091" cy="141325"/>
            </a:xfrm>
            <a:custGeom>
              <a:avLst/>
              <a:gdLst/>
              <a:ahLst/>
              <a:cxnLst/>
              <a:rect l="l" t="t" r="r" b="b"/>
              <a:pathLst>
                <a:path w="1032" h="538" extrusionOk="0">
                  <a:moveTo>
                    <a:pt x="261" y="1"/>
                  </a:moveTo>
                  <a:cubicBezTo>
                    <a:pt x="182" y="1"/>
                    <a:pt x="96" y="9"/>
                    <a:pt x="1" y="28"/>
                  </a:cubicBezTo>
                  <a:cubicBezTo>
                    <a:pt x="1" y="28"/>
                    <a:pt x="103" y="537"/>
                    <a:pt x="803" y="537"/>
                  </a:cubicBezTo>
                  <a:cubicBezTo>
                    <a:pt x="873" y="537"/>
                    <a:pt x="949" y="532"/>
                    <a:pt x="1031" y="521"/>
                  </a:cubicBezTo>
                  <a:cubicBezTo>
                    <a:pt x="1031" y="521"/>
                    <a:pt x="881" y="1"/>
                    <a:pt x="2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16"/>
          <p:cNvSpPr/>
          <p:nvPr/>
        </p:nvSpPr>
        <p:spPr>
          <a:xfrm rot="-10233058">
            <a:off x="-247405" y="-736768"/>
            <a:ext cx="8827723" cy="8415979"/>
          </a:xfrm>
          <a:custGeom>
            <a:avLst/>
            <a:gdLst/>
            <a:ahLst/>
            <a:cxnLst/>
            <a:rect l="l" t="t" r="r" b="b"/>
            <a:pathLst>
              <a:path w="151042" h="116488" extrusionOk="0">
                <a:moveTo>
                  <a:pt x="141665" y="101413"/>
                </a:moveTo>
                <a:cubicBezTo>
                  <a:pt x="141195" y="102079"/>
                  <a:pt x="140706" y="102735"/>
                  <a:pt x="140200" y="103378"/>
                </a:cubicBezTo>
                <a:cubicBezTo>
                  <a:pt x="139809" y="103882"/>
                  <a:pt x="139407" y="104375"/>
                  <a:pt x="138995" y="104856"/>
                </a:cubicBezTo>
                <a:lnTo>
                  <a:pt x="138995" y="104856"/>
                </a:lnTo>
                <a:cubicBezTo>
                  <a:pt x="139394" y="104396"/>
                  <a:pt x="139785" y="103926"/>
                  <a:pt x="140167" y="103445"/>
                </a:cubicBezTo>
                <a:cubicBezTo>
                  <a:pt x="140685" y="102779"/>
                  <a:pt x="141185" y="102101"/>
                  <a:pt x="141665" y="101413"/>
                </a:cubicBezTo>
                <a:close/>
                <a:moveTo>
                  <a:pt x="84655" y="1"/>
                </a:moveTo>
                <a:cubicBezTo>
                  <a:pt x="81755" y="1"/>
                  <a:pt x="78830" y="213"/>
                  <a:pt x="75888" y="638"/>
                </a:cubicBezTo>
                <a:cubicBezTo>
                  <a:pt x="60877" y="2806"/>
                  <a:pt x="46834" y="9344"/>
                  <a:pt x="33291" y="15682"/>
                </a:cubicBezTo>
                <a:lnTo>
                  <a:pt x="31690" y="16449"/>
                </a:lnTo>
                <a:cubicBezTo>
                  <a:pt x="16646" y="23454"/>
                  <a:pt x="7005" y="32895"/>
                  <a:pt x="2969" y="44503"/>
                </a:cubicBezTo>
                <a:cubicBezTo>
                  <a:pt x="0" y="53076"/>
                  <a:pt x="67" y="62382"/>
                  <a:pt x="3169" y="70788"/>
                </a:cubicBezTo>
                <a:cubicBezTo>
                  <a:pt x="6338" y="79261"/>
                  <a:pt x="12443" y="86299"/>
                  <a:pt x="20348" y="90636"/>
                </a:cubicBezTo>
                <a:cubicBezTo>
                  <a:pt x="26245" y="93870"/>
                  <a:pt x="33382" y="95532"/>
                  <a:pt x="40910" y="95532"/>
                </a:cubicBezTo>
                <a:cubicBezTo>
                  <a:pt x="42623" y="95532"/>
                  <a:pt x="44356" y="95446"/>
                  <a:pt x="46100" y="95273"/>
                </a:cubicBezTo>
                <a:cubicBezTo>
                  <a:pt x="49102" y="94972"/>
                  <a:pt x="52138" y="94339"/>
                  <a:pt x="55040" y="93705"/>
                </a:cubicBezTo>
                <a:cubicBezTo>
                  <a:pt x="59198" y="92842"/>
                  <a:pt x="63499" y="91951"/>
                  <a:pt x="67863" y="91951"/>
                </a:cubicBezTo>
                <a:cubicBezTo>
                  <a:pt x="68225" y="91951"/>
                  <a:pt x="68587" y="91957"/>
                  <a:pt x="68950" y="91970"/>
                </a:cubicBezTo>
                <a:cubicBezTo>
                  <a:pt x="76355" y="92270"/>
                  <a:pt x="83727" y="95606"/>
                  <a:pt x="92199" y="102544"/>
                </a:cubicBezTo>
                <a:cubicBezTo>
                  <a:pt x="93067" y="103278"/>
                  <a:pt x="94001" y="104012"/>
                  <a:pt x="94835" y="104713"/>
                </a:cubicBezTo>
                <a:cubicBezTo>
                  <a:pt x="99405" y="108549"/>
                  <a:pt x="104075" y="112518"/>
                  <a:pt x="109645" y="114853"/>
                </a:cubicBezTo>
                <a:cubicBezTo>
                  <a:pt x="112180" y="115954"/>
                  <a:pt x="114816" y="116488"/>
                  <a:pt x="117518" y="116488"/>
                </a:cubicBezTo>
                <a:cubicBezTo>
                  <a:pt x="120520" y="116488"/>
                  <a:pt x="123589" y="115821"/>
                  <a:pt x="126657" y="114353"/>
                </a:cubicBezTo>
                <a:cubicBezTo>
                  <a:pt x="131030" y="112406"/>
                  <a:pt x="135377" y="109088"/>
                  <a:pt x="138995" y="104856"/>
                </a:cubicBezTo>
                <a:lnTo>
                  <a:pt x="138995" y="104856"/>
                </a:lnTo>
                <a:cubicBezTo>
                  <a:pt x="135328" y="109090"/>
                  <a:pt x="131014" y="112427"/>
                  <a:pt x="126591" y="114353"/>
                </a:cubicBezTo>
                <a:cubicBezTo>
                  <a:pt x="123572" y="115669"/>
                  <a:pt x="120525" y="116330"/>
                  <a:pt x="117538" y="116330"/>
                </a:cubicBezTo>
                <a:cubicBezTo>
                  <a:pt x="114848" y="116330"/>
                  <a:pt x="112207" y="115795"/>
                  <a:pt x="109679" y="114720"/>
                </a:cubicBezTo>
                <a:cubicBezTo>
                  <a:pt x="104175" y="112385"/>
                  <a:pt x="99471" y="108482"/>
                  <a:pt x="94901" y="104646"/>
                </a:cubicBezTo>
                <a:cubicBezTo>
                  <a:pt x="94034" y="103945"/>
                  <a:pt x="93167" y="103178"/>
                  <a:pt x="92300" y="102478"/>
                </a:cubicBezTo>
                <a:cubicBezTo>
                  <a:pt x="83827" y="95506"/>
                  <a:pt x="76388" y="92137"/>
                  <a:pt x="68950" y="91870"/>
                </a:cubicBezTo>
                <a:lnTo>
                  <a:pt x="67849" y="91870"/>
                </a:lnTo>
                <a:cubicBezTo>
                  <a:pt x="63512" y="91870"/>
                  <a:pt x="59209" y="92804"/>
                  <a:pt x="55106" y="93671"/>
                </a:cubicBezTo>
                <a:cubicBezTo>
                  <a:pt x="52171" y="94272"/>
                  <a:pt x="49169" y="94872"/>
                  <a:pt x="46167" y="95206"/>
                </a:cubicBezTo>
                <a:cubicBezTo>
                  <a:pt x="44411" y="95388"/>
                  <a:pt x="42663" y="95478"/>
                  <a:pt x="40933" y="95478"/>
                </a:cubicBezTo>
                <a:cubicBezTo>
                  <a:pt x="33460" y="95478"/>
                  <a:pt x="26333" y="93799"/>
                  <a:pt x="20482" y="90603"/>
                </a:cubicBezTo>
                <a:cubicBezTo>
                  <a:pt x="12576" y="86266"/>
                  <a:pt x="6472" y="79261"/>
                  <a:pt x="3336" y="70822"/>
                </a:cubicBezTo>
                <a:cubicBezTo>
                  <a:pt x="267" y="62449"/>
                  <a:pt x="167" y="53142"/>
                  <a:pt x="3136" y="44603"/>
                </a:cubicBezTo>
                <a:cubicBezTo>
                  <a:pt x="7139" y="33061"/>
                  <a:pt x="16779" y="23621"/>
                  <a:pt x="31790" y="16616"/>
                </a:cubicBezTo>
                <a:lnTo>
                  <a:pt x="33357" y="15882"/>
                </a:lnTo>
                <a:cubicBezTo>
                  <a:pt x="46934" y="9545"/>
                  <a:pt x="60944" y="2973"/>
                  <a:pt x="75955" y="805"/>
                </a:cubicBezTo>
                <a:cubicBezTo>
                  <a:pt x="78873" y="380"/>
                  <a:pt x="81782" y="168"/>
                  <a:pt x="84673" y="168"/>
                </a:cubicBezTo>
                <a:cubicBezTo>
                  <a:pt x="89945" y="168"/>
                  <a:pt x="95154" y="872"/>
                  <a:pt x="100239" y="2273"/>
                </a:cubicBezTo>
                <a:cubicBezTo>
                  <a:pt x="108044" y="4441"/>
                  <a:pt x="115349" y="8144"/>
                  <a:pt x="121987" y="13414"/>
                </a:cubicBezTo>
                <a:cubicBezTo>
                  <a:pt x="122988" y="14215"/>
                  <a:pt x="123989" y="15048"/>
                  <a:pt x="124923" y="15916"/>
                </a:cubicBezTo>
                <a:cubicBezTo>
                  <a:pt x="125190" y="16116"/>
                  <a:pt x="125423" y="16316"/>
                  <a:pt x="125690" y="16583"/>
                </a:cubicBezTo>
                <a:cubicBezTo>
                  <a:pt x="131227" y="21787"/>
                  <a:pt x="136231" y="28258"/>
                  <a:pt x="140234" y="35296"/>
                </a:cubicBezTo>
                <a:cubicBezTo>
                  <a:pt x="144270" y="42468"/>
                  <a:pt x="147272" y="50340"/>
                  <a:pt x="148940" y="58013"/>
                </a:cubicBezTo>
                <a:cubicBezTo>
                  <a:pt x="150741" y="66285"/>
                  <a:pt x="150941" y="74291"/>
                  <a:pt x="149674" y="81763"/>
                </a:cubicBezTo>
                <a:cubicBezTo>
                  <a:pt x="148421" y="88982"/>
                  <a:pt x="145727" y="95588"/>
                  <a:pt x="141665" y="101413"/>
                </a:cubicBezTo>
                <a:lnTo>
                  <a:pt x="141665" y="101413"/>
                </a:lnTo>
                <a:cubicBezTo>
                  <a:pt x="145752" y="95618"/>
                  <a:pt x="148484" y="88962"/>
                  <a:pt x="149741" y="81663"/>
                </a:cubicBezTo>
                <a:cubicBezTo>
                  <a:pt x="151041" y="74157"/>
                  <a:pt x="150841" y="66185"/>
                  <a:pt x="149040" y="57879"/>
                </a:cubicBezTo>
                <a:cubicBezTo>
                  <a:pt x="147372" y="50174"/>
                  <a:pt x="144370" y="42335"/>
                  <a:pt x="140267" y="35130"/>
                </a:cubicBezTo>
                <a:cubicBezTo>
                  <a:pt x="136264" y="28091"/>
                  <a:pt x="131261" y="21620"/>
                  <a:pt x="125723" y="16416"/>
                </a:cubicBezTo>
                <a:cubicBezTo>
                  <a:pt x="125490" y="16183"/>
                  <a:pt x="125223" y="15949"/>
                  <a:pt x="124990" y="15749"/>
                </a:cubicBezTo>
                <a:cubicBezTo>
                  <a:pt x="124022" y="14915"/>
                  <a:pt x="123021" y="14014"/>
                  <a:pt x="122021" y="13247"/>
                </a:cubicBezTo>
                <a:cubicBezTo>
                  <a:pt x="115383" y="7977"/>
                  <a:pt x="108044" y="4274"/>
                  <a:pt x="100239" y="2106"/>
                </a:cubicBezTo>
                <a:cubicBezTo>
                  <a:pt x="95154" y="706"/>
                  <a:pt x="89945" y="1"/>
                  <a:pt x="84655" y="1"/>
                </a:cubicBezTo>
                <a:close/>
              </a:path>
            </a:pathLst>
          </a:cu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txBox="1">
            <a:spLocks noGrp="1"/>
          </p:cNvSpPr>
          <p:nvPr>
            <p:ph type="title"/>
          </p:nvPr>
        </p:nvSpPr>
        <p:spPr>
          <a:xfrm>
            <a:off x="1845475" y="1645920"/>
            <a:ext cx="3067200" cy="5853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3500">
                <a:solidFill>
                  <a:schemeClr val="accent6"/>
                </a:solidFill>
                <a:latin typeface="Raleway Thin"/>
                <a:ea typeface="Raleway Thin"/>
                <a:cs typeface="Raleway Thin"/>
                <a:sym typeface="Raleway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1" name="Google Shape;201;p16"/>
          <p:cNvSpPr txBox="1">
            <a:spLocks noGrp="1"/>
          </p:cNvSpPr>
          <p:nvPr>
            <p:ph type="subTitle" idx="1"/>
          </p:nvPr>
        </p:nvSpPr>
        <p:spPr>
          <a:xfrm>
            <a:off x="1856225" y="2517645"/>
            <a:ext cx="3119100" cy="1828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1400"/>
              <a:buNone/>
              <a:defRPr>
                <a:solidFill>
                  <a:schemeClr val="accent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ly title 7">
  <p:cSld name="CUSTOM_7_1_1_1_1">
    <p:spTree>
      <p:nvGrpSpPr>
        <p:cNvPr id="1" name="Shape 515"/>
        <p:cNvGrpSpPr/>
        <p:nvPr/>
      </p:nvGrpSpPr>
      <p:grpSpPr>
        <a:xfrm>
          <a:off x="0" y="0"/>
          <a:ext cx="0" cy="0"/>
          <a:chOff x="0" y="0"/>
          <a:chExt cx="0" cy="0"/>
        </a:xfrm>
      </p:grpSpPr>
      <p:sp>
        <p:nvSpPr>
          <p:cNvPr id="516" name="Google Shape;516;p36"/>
          <p:cNvSpPr txBox="1">
            <a:spLocks noGrp="1"/>
          </p:cNvSpPr>
          <p:nvPr>
            <p:ph type="title"/>
          </p:nvPr>
        </p:nvSpPr>
        <p:spPr>
          <a:xfrm>
            <a:off x="727675" y="445025"/>
            <a:ext cx="7703100" cy="11952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3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7" name="Google Shape;517;p36"/>
          <p:cNvSpPr/>
          <p:nvPr/>
        </p:nvSpPr>
        <p:spPr>
          <a:xfrm flipH="1">
            <a:off x="-1506180" y="2571753"/>
            <a:ext cx="6596911" cy="2668256"/>
          </a:xfrm>
          <a:custGeom>
            <a:avLst/>
            <a:gdLst/>
            <a:ahLst/>
            <a:cxnLst/>
            <a:rect l="l" t="t" r="r" b="b"/>
            <a:pathLst>
              <a:path w="14629" h="5917" extrusionOk="0">
                <a:moveTo>
                  <a:pt x="11407" y="1"/>
                </a:moveTo>
                <a:cubicBezTo>
                  <a:pt x="10896" y="1"/>
                  <a:pt x="10390" y="297"/>
                  <a:pt x="10081" y="719"/>
                </a:cubicBezTo>
                <a:cubicBezTo>
                  <a:pt x="9722" y="1234"/>
                  <a:pt x="9622" y="1895"/>
                  <a:pt x="9678" y="2511"/>
                </a:cubicBezTo>
                <a:cubicBezTo>
                  <a:pt x="9728" y="3067"/>
                  <a:pt x="9797" y="3706"/>
                  <a:pt x="9958" y="4253"/>
                </a:cubicBezTo>
                <a:lnTo>
                  <a:pt x="9958" y="4253"/>
                </a:lnTo>
                <a:cubicBezTo>
                  <a:pt x="9872" y="4039"/>
                  <a:pt x="9724" y="3847"/>
                  <a:pt x="9521" y="3732"/>
                </a:cubicBezTo>
                <a:cubicBezTo>
                  <a:pt x="9349" y="3623"/>
                  <a:pt x="9145" y="3563"/>
                  <a:pt x="8942" y="3563"/>
                </a:cubicBezTo>
                <a:cubicBezTo>
                  <a:pt x="8854" y="3563"/>
                  <a:pt x="8766" y="3574"/>
                  <a:pt x="8681" y="3598"/>
                </a:cubicBezTo>
                <a:cubicBezTo>
                  <a:pt x="8378" y="3687"/>
                  <a:pt x="8110" y="3934"/>
                  <a:pt x="7998" y="4247"/>
                </a:cubicBezTo>
                <a:cubicBezTo>
                  <a:pt x="7886" y="4550"/>
                  <a:pt x="7762" y="4931"/>
                  <a:pt x="7953" y="5199"/>
                </a:cubicBezTo>
                <a:cubicBezTo>
                  <a:pt x="7595" y="4739"/>
                  <a:pt x="7032" y="4475"/>
                  <a:pt x="6451" y="4475"/>
                </a:cubicBezTo>
                <a:cubicBezTo>
                  <a:pt x="6395" y="4475"/>
                  <a:pt x="6340" y="4478"/>
                  <a:pt x="6284" y="4483"/>
                </a:cubicBezTo>
                <a:cubicBezTo>
                  <a:pt x="5993" y="4516"/>
                  <a:pt x="5701" y="4628"/>
                  <a:pt x="5522" y="4852"/>
                </a:cubicBezTo>
                <a:cubicBezTo>
                  <a:pt x="5332" y="5076"/>
                  <a:pt x="5242" y="5435"/>
                  <a:pt x="5433" y="5647"/>
                </a:cubicBezTo>
                <a:cubicBezTo>
                  <a:pt x="5267" y="5482"/>
                  <a:pt x="5001" y="5395"/>
                  <a:pt x="4741" y="5395"/>
                </a:cubicBezTo>
                <a:cubicBezTo>
                  <a:pt x="4560" y="5395"/>
                  <a:pt x="4383" y="5437"/>
                  <a:pt x="4245" y="5524"/>
                </a:cubicBezTo>
                <a:cubicBezTo>
                  <a:pt x="4245" y="5300"/>
                  <a:pt x="4133" y="5054"/>
                  <a:pt x="3932" y="4942"/>
                </a:cubicBezTo>
                <a:cubicBezTo>
                  <a:pt x="3852" y="4890"/>
                  <a:pt x="3759" y="4866"/>
                  <a:pt x="3665" y="4866"/>
                </a:cubicBezTo>
                <a:cubicBezTo>
                  <a:pt x="3534" y="4866"/>
                  <a:pt x="3402" y="4913"/>
                  <a:pt x="3304" y="4998"/>
                </a:cubicBezTo>
                <a:cubicBezTo>
                  <a:pt x="3136" y="5155"/>
                  <a:pt x="3092" y="5491"/>
                  <a:pt x="3260" y="5659"/>
                </a:cubicBezTo>
                <a:cubicBezTo>
                  <a:pt x="3076" y="5533"/>
                  <a:pt x="2842" y="5472"/>
                  <a:pt x="2607" y="5472"/>
                </a:cubicBezTo>
                <a:cubicBezTo>
                  <a:pt x="2297" y="5472"/>
                  <a:pt x="1985" y="5578"/>
                  <a:pt x="1781" y="5782"/>
                </a:cubicBezTo>
                <a:cubicBezTo>
                  <a:pt x="1479" y="5616"/>
                  <a:pt x="1159" y="5433"/>
                  <a:pt x="823" y="5433"/>
                </a:cubicBezTo>
                <a:cubicBezTo>
                  <a:pt x="773" y="5433"/>
                  <a:pt x="723" y="5437"/>
                  <a:pt x="672" y="5446"/>
                </a:cubicBezTo>
                <a:cubicBezTo>
                  <a:pt x="437" y="5491"/>
                  <a:pt x="123" y="5703"/>
                  <a:pt x="0" y="5916"/>
                </a:cubicBezTo>
                <a:lnTo>
                  <a:pt x="14583" y="5916"/>
                </a:lnTo>
                <a:cubicBezTo>
                  <a:pt x="14617" y="5491"/>
                  <a:pt x="14628" y="5043"/>
                  <a:pt x="14572" y="4651"/>
                </a:cubicBezTo>
                <a:cubicBezTo>
                  <a:pt x="14505" y="4247"/>
                  <a:pt x="14303" y="3844"/>
                  <a:pt x="13990" y="3587"/>
                </a:cubicBezTo>
                <a:cubicBezTo>
                  <a:pt x="13810" y="3455"/>
                  <a:pt x="13582" y="3387"/>
                  <a:pt x="13353" y="3387"/>
                </a:cubicBezTo>
                <a:cubicBezTo>
                  <a:pt x="13156" y="3387"/>
                  <a:pt x="12958" y="3438"/>
                  <a:pt x="12791" y="3542"/>
                </a:cubicBezTo>
                <a:cubicBezTo>
                  <a:pt x="12937" y="2870"/>
                  <a:pt x="13071" y="2186"/>
                  <a:pt x="12948" y="1514"/>
                </a:cubicBezTo>
                <a:cubicBezTo>
                  <a:pt x="12825" y="842"/>
                  <a:pt x="12377" y="182"/>
                  <a:pt x="11705" y="36"/>
                </a:cubicBezTo>
                <a:cubicBezTo>
                  <a:pt x="11606" y="12"/>
                  <a:pt x="11507" y="1"/>
                  <a:pt x="1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36"/>
          <p:cNvGrpSpPr/>
          <p:nvPr/>
        </p:nvGrpSpPr>
        <p:grpSpPr>
          <a:xfrm rot="2098236" flipH="1">
            <a:off x="-978519" y="2443296"/>
            <a:ext cx="1289540" cy="3686345"/>
            <a:chOff x="1349640" y="1049054"/>
            <a:chExt cx="709248" cy="2027402"/>
          </a:xfrm>
        </p:grpSpPr>
        <p:sp>
          <p:nvSpPr>
            <p:cNvPr id="519" name="Google Shape;519;p36"/>
            <p:cNvSpPr/>
            <p:nvPr/>
          </p:nvSpPr>
          <p:spPr>
            <a:xfrm>
              <a:off x="1590784" y="1331439"/>
              <a:ext cx="285801" cy="1745016"/>
            </a:xfrm>
            <a:custGeom>
              <a:avLst/>
              <a:gdLst/>
              <a:ahLst/>
              <a:cxnLst/>
              <a:rect l="l" t="t" r="r" b="b"/>
              <a:pathLst>
                <a:path w="1088" h="6643" fill="none" extrusionOk="0">
                  <a:moveTo>
                    <a:pt x="113" y="0"/>
                  </a:moveTo>
                  <a:cubicBezTo>
                    <a:pt x="1087" y="2073"/>
                    <a:pt x="1054" y="4615"/>
                    <a:pt x="1" y="6642"/>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1427395" y="1049054"/>
              <a:ext cx="346219" cy="494373"/>
            </a:xfrm>
            <a:custGeom>
              <a:avLst/>
              <a:gdLst/>
              <a:ahLst/>
              <a:cxnLst/>
              <a:rect l="l" t="t" r="r" b="b"/>
              <a:pathLst>
                <a:path w="1318" h="1882" extrusionOk="0">
                  <a:moveTo>
                    <a:pt x="108" y="0"/>
                  </a:moveTo>
                  <a:cubicBezTo>
                    <a:pt x="107" y="0"/>
                    <a:pt x="0" y="1224"/>
                    <a:pt x="1060" y="1882"/>
                  </a:cubicBezTo>
                  <a:cubicBezTo>
                    <a:pt x="1060" y="1882"/>
                    <a:pt x="1317" y="549"/>
                    <a:pt x="108" y="0"/>
                  </a:cubicBezTo>
                  <a:cubicBezTo>
                    <a:pt x="108" y="0"/>
                    <a:pt x="108" y="0"/>
                    <a:pt x="1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1679046" y="1272598"/>
              <a:ext cx="290792" cy="432642"/>
            </a:xfrm>
            <a:custGeom>
              <a:avLst/>
              <a:gdLst/>
              <a:ahLst/>
              <a:cxnLst/>
              <a:rect l="l" t="t" r="r" b="b"/>
              <a:pathLst>
                <a:path w="1107" h="1647" extrusionOk="0">
                  <a:moveTo>
                    <a:pt x="897" y="0"/>
                  </a:moveTo>
                  <a:cubicBezTo>
                    <a:pt x="897" y="0"/>
                    <a:pt x="897" y="0"/>
                    <a:pt x="896" y="1"/>
                  </a:cubicBezTo>
                  <a:lnTo>
                    <a:pt x="896" y="1"/>
                  </a:lnTo>
                  <a:cubicBezTo>
                    <a:pt x="897" y="1"/>
                    <a:pt x="897" y="1"/>
                    <a:pt x="897" y="0"/>
                  </a:cubicBezTo>
                  <a:cubicBezTo>
                    <a:pt x="897" y="0"/>
                    <a:pt x="897" y="0"/>
                    <a:pt x="897" y="0"/>
                  </a:cubicBezTo>
                  <a:close/>
                  <a:moveTo>
                    <a:pt x="896" y="1"/>
                  </a:moveTo>
                  <a:cubicBezTo>
                    <a:pt x="1" y="785"/>
                    <a:pt x="281" y="1647"/>
                    <a:pt x="281" y="1647"/>
                  </a:cubicBezTo>
                  <a:cubicBezTo>
                    <a:pt x="1107" y="1052"/>
                    <a:pt x="893" y="24"/>
                    <a:pt x="89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1349640" y="1561550"/>
              <a:ext cx="403221" cy="158924"/>
            </a:xfrm>
            <a:custGeom>
              <a:avLst/>
              <a:gdLst/>
              <a:ahLst/>
              <a:cxnLst/>
              <a:rect l="l" t="t" r="r" b="b"/>
              <a:pathLst>
                <a:path w="1535" h="605" extrusionOk="0">
                  <a:moveTo>
                    <a:pt x="569" y="1"/>
                  </a:moveTo>
                  <a:cubicBezTo>
                    <a:pt x="404" y="1"/>
                    <a:pt x="215" y="32"/>
                    <a:pt x="0" y="110"/>
                  </a:cubicBezTo>
                  <a:cubicBezTo>
                    <a:pt x="10" y="110"/>
                    <a:pt x="386" y="604"/>
                    <a:pt x="1102" y="604"/>
                  </a:cubicBezTo>
                  <a:cubicBezTo>
                    <a:pt x="1234" y="604"/>
                    <a:pt x="1379" y="587"/>
                    <a:pt x="1535" y="547"/>
                  </a:cubicBezTo>
                  <a:cubicBezTo>
                    <a:pt x="1535" y="547"/>
                    <a:pt x="1258" y="1"/>
                    <a:pt x="5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1782019" y="1637466"/>
              <a:ext cx="276870" cy="332559"/>
            </a:xfrm>
            <a:custGeom>
              <a:avLst/>
              <a:gdLst/>
              <a:ahLst/>
              <a:cxnLst/>
              <a:rect l="l" t="t" r="r" b="b"/>
              <a:pathLst>
                <a:path w="1054" h="1266" extrusionOk="0">
                  <a:moveTo>
                    <a:pt x="863" y="0"/>
                  </a:moveTo>
                  <a:cubicBezTo>
                    <a:pt x="1" y="325"/>
                    <a:pt x="57" y="1266"/>
                    <a:pt x="57" y="1266"/>
                  </a:cubicBezTo>
                  <a:cubicBezTo>
                    <a:pt x="1054" y="908"/>
                    <a:pt x="863" y="0"/>
                    <a:pt x="86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1802771" y="1955051"/>
              <a:ext cx="250339" cy="235628"/>
            </a:xfrm>
            <a:custGeom>
              <a:avLst/>
              <a:gdLst/>
              <a:ahLst/>
              <a:cxnLst/>
              <a:rect l="l" t="t" r="r" b="b"/>
              <a:pathLst>
                <a:path w="953" h="897" extrusionOk="0">
                  <a:moveTo>
                    <a:pt x="952" y="1"/>
                  </a:moveTo>
                  <a:lnTo>
                    <a:pt x="952" y="1"/>
                  </a:lnTo>
                  <a:cubicBezTo>
                    <a:pt x="146" y="57"/>
                    <a:pt x="0" y="897"/>
                    <a:pt x="0" y="897"/>
                  </a:cubicBezTo>
                  <a:cubicBezTo>
                    <a:pt x="874" y="852"/>
                    <a:pt x="952" y="1"/>
                    <a:pt x="95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1431860" y="1820557"/>
              <a:ext cx="365132" cy="159187"/>
            </a:xfrm>
            <a:custGeom>
              <a:avLst/>
              <a:gdLst/>
              <a:ahLst/>
              <a:cxnLst/>
              <a:rect l="l" t="t" r="r" b="b"/>
              <a:pathLst>
                <a:path w="1390" h="606" extrusionOk="0">
                  <a:moveTo>
                    <a:pt x="399" y="1"/>
                  </a:moveTo>
                  <a:cubicBezTo>
                    <a:pt x="280" y="1"/>
                    <a:pt x="148" y="13"/>
                    <a:pt x="1" y="43"/>
                  </a:cubicBezTo>
                  <a:cubicBezTo>
                    <a:pt x="1" y="62"/>
                    <a:pt x="327" y="605"/>
                    <a:pt x="1054" y="605"/>
                  </a:cubicBezTo>
                  <a:cubicBezTo>
                    <a:pt x="1158" y="605"/>
                    <a:pt x="1270" y="594"/>
                    <a:pt x="1390" y="569"/>
                  </a:cubicBezTo>
                  <a:cubicBezTo>
                    <a:pt x="1390" y="569"/>
                    <a:pt x="1195" y="1"/>
                    <a:pt x="3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1531943" y="2053820"/>
              <a:ext cx="271091" cy="141325"/>
            </a:xfrm>
            <a:custGeom>
              <a:avLst/>
              <a:gdLst/>
              <a:ahLst/>
              <a:cxnLst/>
              <a:rect l="l" t="t" r="r" b="b"/>
              <a:pathLst>
                <a:path w="1032" h="538" extrusionOk="0">
                  <a:moveTo>
                    <a:pt x="261" y="1"/>
                  </a:moveTo>
                  <a:cubicBezTo>
                    <a:pt x="182" y="1"/>
                    <a:pt x="96" y="9"/>
                    <a:pt x="1" y="28"/>
                  </a:cubicBezTo>
                  <a:cubicBezTo>
                    <a:pt x="1" y="28"/>
                    <a:pt x="103" y="537"/>
                    <a:pt x="803" y="537"/>
                  </a:cubicBezTo>
                  <a:cubicBezTo>
                    <a:pt x="873" y="537"/>
                    <a:pt x="949" y="532"/>
                    <a:pt x="1031" y="521"/>
                  </a:cubicBezTo>
                  <a:cubicBezTo>
                    <a:pt x="1031" y="521"/>
                    <a:pt x="881" y="1"/>
                    <a:pt x="26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6"/>
          <p:cNvGrpSpPr/>
          <p:nvPr/>
        </p:nvGrpSpPr>
        <p:grpSpPr>
          <a:xfrm rot="-3301764" flipH="1">
            <a:off x="8685556" y="-1029104"/>
            <a:ext cx="1289540" cy="3686345"/>
            <a:chOff x="1349640" y="1049054"/>
            <a:chExt cx="709248" cy="2027402"/>
          </a:xfrm>
        </p:grpSpPr>
        <p:sp>
          <p:nvSpPr>
            <p:cNvPr id="528" name="Google Shape;528;p36"/>
            <p:cNvSpPr/>
            <p:nvPr/>
          </p:nvSpPr>
          <p:spPr>
            <a:xfrm>
              <a:off x="1590784" y="1331439"/>
              <a:ext cx="285801" cy="1745016"/>
            </a:xfrm>
            <a:custGeom>
              <a:avLst/>
              <a:gdLst/>
              <a:ahLst/>
              <a:cxnLst/>
              <a:rect l="l" t="t" r="r" b="b"/>
              <a:pathLst>
                <a:path w="1088" h="6643" fill="none" extrusionOk="0">
                  <a:moveTo>
                    <a:pt x="113" y="0"/>
                  </a:moveTo>
                  <a:cubicBezTo>
                    <a:pt x="1087" y="2073"/>
                    <a:pt x="1054" y="4615"/>
                    <a:pt x="1" y="6642"/>
                  </a:cubicBezTo>
                </a:path>
              </a:pathLst>
            </a:custGeom>
            <a:solidFill>
              <a:schemeClr val="accent4"/>
            </a:solid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1427395" y="1049054"/>
              <a:ext cx="346219" cy="494373"/>
            </a:xfrm>
            <a:custGeom>
              <a:avLst/>
              <a:gdLst/>
              <a:ahLst/>
              <a:cxnLst/>
              <a:rect l="l" t="t" r="r" b="b"/>
              <a:pathLst>
                <a:path w="1318" h="1882" extrusionOk="0">
                  <a:moveTo>
                    <a:pt x="108" y="0"/>
                  </a:moveTo>
                  <a:cubicBezTo>
                    <a:pt x="107" y="0"/>
                    <a:pt x="0" y="1224"/>
                    <a:pt x="1060" y="1882"/>
                  </a:cubicBezTo>
                  <a:cubicBezTo>
                    <a:pt x="1060" y="1882"/>
                    <a:pt x="1317" y="549"/>
                    <a:pt x="108" y="0"/>
                  </a:cubicBezTo>
                  <a:cubicBezTo>
                    <a:pt x="108" y="0"/>
                    <a:pt x="108" y="0"/>
                    <a:pt x="10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1679046" y="1272598"/>
              <a:ext cx="290792" cy="432642"/>
            </a:xfrm>
            <a:custGeom>
              <a:avLst/>
              <a:gdLst/>
              <a:ahLst/>
              <a:cxnLst/>
              <a:rect l="l" t="t" r="r" b="b"/>
              <a:pathLst>
                <a:path w="1107" h="1647" extrusionOk="0">
                  <a:moveTo>
                    <a:pt x="897" y="0"/>
                  </a:moveTo>
                  <a:cubicBezTo>
                    <a:pt x="897" y="0"/>
                    <a:pt x="897" y="0"/>
                    <a:pt x="896" y="1"/>
                  </a:cubicBezTo>
                  <a:lnTo>
                    <a:pt x="896" y="1"/>
                  </a:lnTo>
                  <a:cubicBezTo>
                    <a:pt x="897" y="1"/>
                    <a:pt x="897" y="1"/>
                    <a:pt x="897" y="0"/>
                  </a:cubicBezTo>
                  <a:cubicBezTo>
                    <a:pt x="897" y="0"/>
                    <a:pt x="897" y="0"/>
                    <a:pt x="897" y="0"/>
                  </a:cubicBezTo>
                  <a:close/>
                  <a:moveTo>
                    <a:pt x="896" y="1"/>
                  </a:moveTo>
                  <a:cubicBezTo>
                    <a:pt x="1" y="785"/>
                    <a:pt x="281" y="1647"/>
                    <a:pt x="281" y="1647"/>
                  </a:cubicBezTo>
                  <a:cubicBezTo>
                    <a:pt x="1107" y="1052"/>
                    <a:pt x="893" y="24"/>
                    <a:pt x="89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1349640" y="1561550"/>
              <a:ext cx="403221" cy="158924"/>
            </a:xfrm>
            <a:custGeom>
              <a:avLst/>
              <a:gdLst/>
              <a:ahLst/>
              <a:cxnLst/>
              <a:rect l="l" t="t" r="r" b="b"/>
              <a:pathLst>
                <a:path w="1535" h="605" extrusionOk="0">
                  <a:moveTo>
                    <a:pt x="569" y="1"/>
                  </a:moveTo>
                  <a:cubicBezTo>
                    <a:pt x="404" y="1"/>
                    <a:pt x="215" y="32"/>
                    <a:pt x="0" y="110"/>
                  </a:cubicBezTo>
                  <a:cubicBezTo>
                    <a:pt x="10" y="110"/>
                    <a:pt x="386" y="604"/>
                    <a:pt x="1102" y="604"/>
                  </a:cubicBezTo>
                  <a:cubicBezTo>
                    <a:pt x="1234" y="604"/>
                    <a:pt x="1379" y="587"/>
                    <a:pt x="1535" y="547"/>
                  </a:cubicBezTo>
                  <a:cubicBezTo>
                    <a:pt x="1535" y="547"/>
                    <a:pt x="1258" y="1"/>
                    <a:pt x="56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1782019" y="1637466"/>
              <a:ext cx="276870" cy="332559"/>
            </a:xfrm>
            <a:custGeom>
              <a:avLst/>
              <a:gdLst/>
              <a:ahLst/>
              <a:cxnLst/>
              <a:rect l="l" t="t" r="r" b="b"/>
              <a:pathLst>
                <a:path w="1054" h="1266" extrusionOk="0">
                  <a:moveTo>
                    <a:pt x="863" y="0"/>
                  </a:moveTo>
                  <a:cubicBezTo>
                    <a:pt x="1" y="325"/>
                    <a:pt x="57" y="1266"/>
                    <a:pt x="57" y="1266"/>
                  </a:cubicBezTo>
                  <a:cubicBezTo>
                    <a:pt x="1054" y="908"/>
                    <a:pt x="863" y="0"/>
                    <a:pt x="86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1802771" y="1955051"/>
              <a:ext cx="250339" cy="235628"/>
            </a:xfrm>
            <a:custGeom>
              <a:avLst/>
              <a:gdLst/>
              <a:ahLst/>
              <a:cxnLst/>
              <a:rect l="l" t="t" r="r" b="b"/>
              <a:pathLst>
                <a:path w="953" h="897" extrusionOk="0">
                  <a:moveTo>
                    <a:pt x="952" y="1"/>
                  </a:moveTo>
                  <a:lnTo>
                    <a:pt x="952" y="1"/>
                  </a:lnTo>
                  <a:cubicBezTo>
                    <a:pt x="146" y="57"/>
                    <a:pt x="0" y="897"/>
                    <a:pt x="0" y="897"/>
                  </a:cubicBezTo>
                  <a:cubicBezTo>
                    <a:pt x="874" y="852"/>
                    <a:pt x="952" y="1"/>
                    <a:pt x="95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1431860" y="1820557"/>
              <a:ext cx="365132" cy="159187"/>
            </a:xfrm>
            <a:custGeom>
              <a:avLst/>
              <a:gdLst/>
              <a:ahLst/>
              <a:cxnLst/>
              <a:rect l="l" t="t" r="r" b="b"/>
              <a:pathLst>
                <a:path w="1390" h="606" extrusionOk="0">
                  <a:moveTo>
                    <a:pt x="399" y="1"/>
                  </a:moveTo>
                  <a:cubicBezTo>
                    <a:pt x="280" y="1"/>
                    <a:pt x="148" y="13"/>
                    <a:pt x="1" y="43"/>
                  </a:cubicBezTo>
                  <a:cubicBezTo>
                    <a:pt x="1" y="62"/>
                    <a:pt x="327" y="605"/>
                    <a:pt x="1054" y="605"/>
                  </a:cubicBezTo>
                  <a:cubicBezTo>
                    <a:pt x="1158" y="605"/>
                    <a:pt x="1270" y="594"/>
                    <a:pt x="1390" y="569"/>
                  </a:cubicBezTo>
                  <a:cubicBezTo>
                    <a:pt x="1390" y="569"/>
                    <a:pt x="1195" y="1"/>
                    <a:pt x="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1531943" y="2053820"/>
              <a:ext cx="271091" cy="141325"/>
            </a:xfrm>
            <a:custGeom>
              <a:avLst/>
              <a:gdLst/>
              <a:ahLst/>
              <a:cxnLst/>
              <a:rect l="l" t="t" r="r" b="b"/>
              <a:pathLst>
                <a:path w="1032" h="538" extrusionOk="0">
                  <a:moveTo>
                    <a:pt x="261" y="1"/>
                  </a:moveTo>
                  <a:cubicBezTo>
                    <a:pt x="182" y="1"/>
                    <a:pt x="96" y="9"/>
                    <a:pt x="1" y="28"/>
                  </a:cubicBezTo>
                  <a:cubicBezTo>
                    <a:pt x="1" y="28"/>
                    <a:pt x="103" y="537"/>
                    <a:pt x="803" y="537"/>
                  </a:cubicBezTo>
                  <a:cubicBezTo>
                    <a:pt x="873" y="537"/>
                    <a:pt x="949" y="532"/>
                    <a:pt x="1031" y="521"/>
                  </a:cubicBezTo>
                  <a:cubicBezTo>
                    <a:pt x="1031" y="521"/>
                    <a:pt x="881" y="1"/>
                    <a:pt x="2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9">
  <p:cSld name="CUSTOM_7_1_1_1_1_1_1">
    <p:spTree>
      <p:nvGrpSpPr>
        <p:cNvPr id="1" name="Shape 556"/>
        <p:cNvGrpSpPr/>
        <p:nvPr/>
      </p:nvGrpSpPr>
      <p:grpSpPr>
        <a:xfrm>
          <a:off x="0" y="0"/>
          <a:ext cx="0" cy="0"/>
          <a:chOff x="0" y="0"/>
          <a:chExt cx="0" cy="0"/>
        </a:xfrm>
      </p:grpSpPr>
      <p:sp>
        <p:nvSpPr>
          <p:cNvPr id="557" name="Google Shape;557;p38"/>
          <p:cNvSpPr txBox="1">
            <a:spLocks noGrp="1"/>
          </p:cNvSpPr>
          <p:nvPr>
            <p:ph type="title"/>
          </p:nvPr>
        </p:nvSpPr>
        <p:spPr>
          <a:xfrm>
            <a:off x="727675" y="445025"/>
            <a:ext cx="7703100" cy="5853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3500" b="1">
                <a:solidFill>
                  <a:schemeClr val="accent6"/>
                </a:solidFill>
                <a:latin typeface="Raleway"/>
                <a:ea typeface="Raleway"/>
                <a:cs typeface="Raleway"/>
                <a:sym typeface="Ralewa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58" name="Google Shape;558;p38"/>
          <p:cNvGrpSpPr/>
          <p:nvPr/>
        </p:nvGrpSpPr>
        <p:grpSpPr>
          <a:xfrm rot="-3301764" flipH="1">
            <a:off x="8114056" y="2318796"/>
            <a:ext cx="1289540" cy="3686345"/>
            <a:chOff x="1349640" y="1049054"/>
            <a:chExt cx="709248" cy="2027402"/>
          </a:xfrm>
        </p:grpSpPr>
        <p:sp>
          <p:nvSpPr>
            <p:cNvPr id="559" name="Google Shape;559;p38"/>
            <p:cNvSpPr/>
            <p:nvPr/>
          </p:nvSpPr>
          <p:spPr>
            <a:xfrm>
              <a:off x="1590784" y="1331439"/>
              <a:ext cx="285801" cy="1745016"/>
            </a:xfrm>
            <a:custGeom>
              <a:avLst/>
              <a:gdLst/>
              <a:ahLst/>
              <a:cxnLst/>
              <a:rect l="l" t="t" r="r" b="b"/>
              <a:pathLst>
                <a:path w="1088" h="6643" fill="none" extrusionOk="0">
                  <a:moveTo>
                    <a:pt x="113" y="0"/>
                  </a:moveTo>
                  <a:cubicBezTo>
                    <a:pt x="1087" y="2073"/>
                    <a:pt x="1054" y="4615"/>
                    <a:pt x="1" y="6642"/>
                  </a:cubicBezTo>
                </a:path>
              </a:pathLst>
            </a:custGeom>
            <a:solidFill>
              <a:schemeClr val="accent4"/>
            </a:solid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a:off x="1427395" y="1049054"/>
              <a:ext cx="346219" cy="494373"/>
            </a:xfrm>
            <a:custGeom>
              <a:avLst/>
              <a:gdLst/>
              <a:ahLst/>
              <a:cxnLst/>
              <a:rect l="l" t="t" r="r" b="b"/>
              <a:pathLst>
                <a:path w="1318" h="1882" extrusionOk="0">
                  <a:moveTo>
                    <a:pt x="108" y="0"/>
                  </a:moveTo>
                  <a:cubicBezTo>
                    <a:pt x="107" y="0"/>
                    <a:pt x="0" y="1224"/>
                    <a:pt x="1060" y="1882"/>
                  </a:cubicBezTo>
                  <a:cubicBezTo>
                    <a:pt x="1060" y="1882"/>
                    <a:pt x="1317" y="549"/>
                    <a:pt x="108" y="0"/>
                  </a:cubicBezTo>
                  <a:cubicBezTo>
                    <a:pt x="108" y="0"/>
                    <a:pt x="108" y="0"/>
                    <a:pt x="10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1679046" y="1272598"/>
              <a:ext cx="290792" cy="432642"/>
            </a:xfrm>
            <a:custGeom>
              <a:avLst/>
              <a:gdLst/>
              <a:ahLst/>
              <a:cxnLst/>
              <a:rect l="l" t="t" r="r" b="b"/>
              <a:pathLst>
                <a:path w="1107" h="1647" extrusionOk="0">
                  <a:moveTo>
                    <a:pt x="897" y="0"/>
                  </a:moveTo>
                  <a:cubicBezTo>
                    <a:pt x="897" y="0"/>
                    <a:pt x="897" y="0"/>
                    <a:pt x="896" y="1"/>
                  </a:cubicBezTo>
                  <a:lnTo>
                    <a:pt x="896" y="1"/>
                  </a:lnTo>
                  <a:cubicBezTo>
                    <a:pt x="897" y="1"/>
                    <a:pt x="897" y="1"/>
                    <a:pt x="897" y="0"/>
                  </a:cubicBezTo>
                  <a:cubicBezTo>
                    <a:pt x="897" y="0"/>
                    <a:pt x="897" y="0"/>
                    <a:pt x="897" y="0"/>
                  </a:cubicBezTo>
                  <a:close/>
                  <a:moveTo>
                    <a:pt x="896" y="1"/>
                  </a:moveTo>
                  <a:cubicBezTo>
                    <a:pt x="1" y="785"/>
                    <a:pt x="281" y="1647"/>
                    <a:pt x="281" y="1647"/>
                  </a:cubicBezTo>
                  <a:cubicBezTo>
                    <a:pt x="1107" y="1052"/>
                    <a:pt x="893" y="24"/>
                    <a:pt x="89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1349640" y="1561550"/>
              <a:ext cx="403221" cy="158924"/>
            </a:xfrm>
            <a:custGeom>
              <a:avLst/>
              <a:gdLst/>
              <a:ahLst/>
              <a:cxnLst/>
              <a:rect l="l" t="t" r="r" b="b"/>
              <a:pathLst>
                <a:path w="1535" h="605" extrusionOk="0">
                  <a:moveTo>
                    <a:pt x="569" y="1"/>
                  </a:moveTo>
                  <a:cubicBezTo>
                    <a:pt x="404" y="1"/>
                    <a:pt x="215" y="32"/>
                    <a:pt x="0" y="110"/>
                  </a:cubicBezTo>
                  <a:cubicBezTo>
                    <a:pt x="10" y="110"/>
                    <a:pt x="386" y="604"/>
                    <a:pt x="1102" y="604"/>
                  </a:cubicBezTo>
                  <a:cubicBezTo>
                    <a:pt x="1234" y="604"/>
                    <a:pt x="1379" y="587"/>
                    <a:pt x="1535" y="547"/>
                  </a:cubicBezTo>
                  <a:cubicBezTo>
                    <a:pt x="1535" y="547"/>
                    <a:pt x="1258" y="1"/>
                    <a:pt x="56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1782019" y="1637466"/>
              <a:ext cx="276870" cy="332559"/>
            </a:xfrm>
            <a:custGeom>
              <a:avLst/>
              <a:gdLst/>
              <a:ahLst/>
              <a:cxnLst/>
              <a:rect l="l" t="t" r="r" b="b"/>
              <a:pathLst>
                <a:path w="1054" h="1266" extrusionOk="0">
                  <a:moveTo>
                    <a:pt x="863" y="0"/>
                  </a:moveTo>
                  <a:cubicBezTo>
                    <a:pt x="1" y="325"/>
                    <a:pt x="57" y="1266"/>
                    <a:pt x="57" y="1266"/>
                  </a:cubicBezTo>
                  <a:cubicBezTo>
                    <a:pt x="1054" y="908"/>
                    <a:pt x="863" y="0"/>
                    <a:pt x="86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1802771" y="1955051"/>
              <a:ext cx="250339" cy="235628"/>
            </a:xfrm>
            <a:custGeom>
              <a:avLst/>
              <a:gdLst/>
              <a:ahLst/>
              <a:cxnLst/>
              <a:rect l="l" t="t" r="r" b="b"/>
              <a:pathLst>
                <a:path w="953" h="897" extrusionOk="0">
                  <a:moveTo>
                    <a:pt x="952" y="1"/>
                  </a:moveTo>
                  <a:lnTo>
                    <a:pt x="952" y="1"/>
                  </a:lnTo>
                  <a:cubicBezTo>
                    <a:pt x="146" y="57"/>
                    <a:pt x="0" y="897"/>
                    <a:pt x="0" y="897"/>
                  </a:cubicBezTo>
                  <a:cubicBezTo>
                    <a:pt x="874" y="852"/>
                    <a:pt x="952" y="1"/>
                    <a:pt x="95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1431860" y="1820557"/>
              <a:ext cx="365132" cy="159187"/>
            </a:xfrm>
            <a:custGeom>
              <a:avLst/>
              <a:gdLst/>
              <a:ahLst/>
              <a:cxnLst/>
              <a:rect l="l" t="t" r="r" b="b"/>
              <a:pathLst>
                <a:path w="1390" h="606" extrusionOk="0">
                  <a:moveTo>
                    <a:pt x="399" y="1"/>
                  </a:moveTo>
                  <a:cubicBezTo>
                    <a:pt x="280" y="1"/>
                    <a:pt x="148" y="13"/>
                    <a:pt x="1" y="43"/>
                  </a:cubicBezTo>
                  <a:cubicBezTo>
                    <a:pt x="1" y="62"/>
                    <a:pt x="327" y="605"/>
                    <a:pt x="1054" y="605"/>
                  </a:cubicBezTo>
                  <a:cubicBezTo>
                    <a:pt x="1158" y="605"/>
                    <a:pt x="1270" y="594"/>
                    <a:pt x="1390" y="569"/>
                  </a:cubicBezTo>
                  <a:cubicBezTo>
                    <a:pt x="1390" y="569"/>
                    <a:pt x="1195" y="1"/>
                    <a:pt x="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1531943" y="2053820"/>
              <a:ext cx="271091" cy="141325"/>
            </a:xfrm>
            <a:custGeom>
              <a:avLst/>
              <a:gdLst/>
              <a:ahLst/>
              <a:cxnLst/>
              <a:rect l="l" t="t" r="r" b="b"/>
              <a:pathLst>
                <a:path w="1032" h="538" extrusionOk="0">
                  <a:moveTo>
                    <a:pt x="261" y="1"/>
                  </a:moveTo>
                  <a:cubicBezTo>
                    <a:pt x="182" y="1"/>
                    <a:pt x="96" y="9"/>
                    <a:pt x="1" y="28"/>
                  </a:cubicBezTo>
                  <a:cubicBezTo>
                    <a:pt x="1" y="28"/>
                    <a:pt x="103" y="537"/>
                    <a:pt x="803" y="537"/>
                  </a:cubicBezTo>
                  <a:cubicBezTo>
                    <a:pt x="873" y="537"/>
                    <a:pt x="949" y="532"/>
                    <a:pt x="1031" y="521"/>
                  </a:cubicBezTo>
                  <a:cubicBezTo>
                    <a:pt x="1031" y="521"/>
                    <a:pt x="881" y="1"/>
                    <a:pt x="2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38"/>
          <p:cNvGrpSpPr/>
          <p:nvPr/>
        </p:nvGrpSpPr>
        <p:grpSpPr>
          <a:xfrm rot="-8038506" flipH="1">
            <a:off x="8430453" y="3309726"/>
            <a:ext cx="905629" cy="2485844"/>
            <a:chOff x="1349640" y="1049054"/>
            <a:chExt cx="709248" cy="2027402"/>
          </a:xfrm>
        </p:grpSpPr>
        <p:sp>
          <p:nvSpPr>
            <p:cNvPr id="568" name="Google Shape;568;p38"/>
            <p:cNvSpPr/>
            <p:nvPr/>
          </p:nvSpPr>
          <p:spPr>
            <a:xfrm>
              <a:off x="1590784" y="1331439"/>
              <a:ext cx="285801" cy="1745016"/>
            </a:xfrm>
            <a:custGeom>
              <a:avLst/>
              <a:gdLst/>
              <a:ahLst/>
              <a:cxnLst/>
              <a:rect l="l" t="t" r="r" b="b"/>
              <a:pathLst>
                <a:path w="1088" h="6643" fill="none" extrusionOk="0">
                  <a:moveTo>
                    <a:pt x="113" y="0"/>
                  </a:moveTo>
                  <a:cubicBezTo>
                    <a:pt x="1087" y="2073"/>
                    <a:pt x="1054" y="4615"/>
                    <a:pt x="1" y="6642"/>
                  </a:cubicBezTo>
                </a:path>
              </a:pathLst>
            </a:custGeom>
            <a:solidFill>
              <a:schemeClr val="accent4"/>
            </a:solid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1427395" y="1049054"/>
              <a:ext cx="346219" cy="494373"/>
            </a:xfrm>
            <a:custGeom>
              <a:avLst/>
              <a:gdLst/>
              <a:ahLst/>
              <a:cxnLst/>
              <a:rect l="l" t="t" r="r" b="b"/>
              <a:pathLst>
                <a:path w="1318" h="1882" extrusionOk="0">
                  <a:moveTo>
                    <a:pt x="108" y="0"/>
                  </a:moveTo>
                  <a:cubicBezTo>
                    <a:pt x="107" y="0"/>
                    <a:pt x="0" y="1224"/>
                    <a:pt x="1060" y="1882"/>
                  </a:cubicBezTo>
                  <a:cubicBezTo>
                    <a:pt x="1060" y="1882"/>
                    <a:pt x="1317" y="549"/>
                    <a:pt x="108" y="0"/>
                  </a:cubicBezTo>
                  <a:cubicBezTo>
                    <a:pt x="108" y="0"/>
                    <a:pt x="108" y="0"/>
                    <a:pt x="10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1679046" y="1272598"/>
              <a:ext cx="290792" cy="432642"/>
            </a:xfrm>
            <a:custGeom>
              <a:avLst/>
              <a:gdLst/>
              <a:ahLst/>
              <a:cxnLst/>
              <a:rect l="l" t="t" r="r" b="b"/>
              <a:pathLst>
                <a:path w="1107" h="1647" extrusionOk="0">
                  <a:moveTo>
                    <a:pt x="897" y="0"/>
                  </a:moveTo>
                  <a:cubicBezTo>
                    <a:pt x="897" y="0"/>
                    <a:pt x="897" y="0"/>
                    <a:pt x="896" y="1"/>
                  </a:cubicBezTo>
                  <a:lnTo>
                    <a:pt x="896" y="1"/>
                  </a:lnTo>
                  <a:cubicBezTo>
                    <a:pt x="897" y="1"/>
                    <a:pt x="897" y="1"/>
                    <a:pt x="897" y="0"/>
                  </a:cubicBezTo>
                  <a:cubicBezTo>
                    <a:pt x="897" y="0"/>
                    <a:pt x="897" y="0"/>
                    <a:pt x="897" y="0"/>
                  </a:cubicBezTo>
                  <a:close/>
                  <a:moveTo>
                    <a:pt x="896" y="1"/>
                  </a:moveTo>
                  <a:cubicBezTo>
                    <a:pt x="1" y="785"/>
                    <a:pt x="281" y="1647"/>
                    <a:pt x="281" y="1647"/>
                  </a:cubicBezTo>
                  <a:cubicBezTo>
                    <a:pt x="1107" y="1052"/>
                    <a:pt x="893" y="24"/>
                    <a:pt x="89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1349640" y="1561550"/>
              <a:ext cx="403221" cy="158924"/>
            </a:xfrm>
            <a:custGeom>
              <a:avLst/>
              <a:gdLst/>
              <a:ahLst/>
              <a:cxnLst/>
              <a:rect l="l" t="t" r="r" b="b"/>
              <a:pathLst>
                <a:path w="1535" h="605" extrusionOk="0">
                  <a:moveTo>
                    <a:pt x="569" y="1"/>
                  </a:moveTo>
                  <a:cubicBezTo>
                    <a:pt x="404" y="1"/>
                    <a:pt x="215" y="32"/>
                    <a:pt x="0" y="110"/>
                  </a:cubicBezTo>
                  <a:cubicBezTo>
                    <a:pt x="10" y="110"/>
                    <a:pt x="386" y="604"/>
                    <a:pt x="1102" y="604"/>
                  </a:cubicBezTo>
                  <a:cubicBezTo>
                    <a:pt x="1234" y="604"/>
                    <a:pt x="1379" y="587"/>
                    <a:pt x="1535" y="547"/>
                  </a:cubicBezTo>
                  <a:cubicBezTo>
                    <a:pt x="1535" y="547"/>
                    <a:pt x="1258" y="1"/>
                    <a:pt x="56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1782019" y="1637466"/>
              <a:ext cx="276870" cy="332559"/>
            </a:xfrm>
            <a:custGeom>
              <a:avLst/>
              <a:gdLst/>
              <a:ahLst/>
              <a:cxnLst/>
              <a:rect l="l" t="t" r="r" b="b"/>
              <a:pathLst>
                <a:path w="1054" h="1266" extrusionOk="0">
                  <a:moveTo>
                    <a:pt x="863" y="0"/>
                  </a:moveTo>
                  <a:cubicBezTo>
                    <a:pt x="1" y="325"/>
                    <a:pt x="57" y="1266"/>
                    <a:pt x="57" y="1266"/>
                  </a:cubicBezTo>
                  <a:cubicBezTo>
                    <a:pt x="1054" y="908"/>
                    <a:pt x="863" y="0"/>
                    <a:pt x="86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1802771" y="1955051"/>
              <a:ext cx="250339" cy="235628"/>
            </a:xfrm>
            <a:custGeom>
              <a:avLst/>
              <a:gdLst/>
              <a:ahLst/>
              <a:cxnLst/>
              <a:rect l="l" t="t" r="r" b="b"/>
              <a:pathLst>
                <a:path w="953" h="897" extrusionOk="0">
                  <a:moveTo>
                    <a:pt x="952" y="1"/>
                  </a:moveTo>
                  <a:lnTo>
                    <a:pt x="952" y="1"/>
                  </a:lnTo>
                  <a:cubicBezTo>
                    <a:pt x="146" y="57"/>
                    <a:pt x="0" y="897"/>
                    <a:pt x="0" y="897"/>
                  </a:cubicBezTo>
                  <a:cubicBezTo>
                    <a:pt x="874" y="852"/>
                    <a:pt x="952" y="1"/>
                    <a:pt x="95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1431860" y="1820557"/>
              <a:ext cx="365132" cy="159187"/>
            </a:xfrm>
            <a:custGeom>
              <a:avLst/>
              <a:gdLst/>
              <a:ahLst/>
              <a:cxnLst/>
              <a:rect l="l" t="t" r="r" b="b"/>
              <a:pathLst>
                <a:path w="1390" h="606" extrusionOk="0">
                  <a:moveTo>
                    <a:pt x="399" y="1"/>
                  </a:moveTo>
                  <a:cubicBezTo>
                    <a:pt x="280" y="1"/>
                    <a:pt x="148" y="13"/>
                    <a:pt x="1" y="43"/>
                  </a:cubicBezTo>
                  <a:cubicBezTo>
                    <a:pt x="1" y="62"/>
                    <a:pt x="327" y="605"/>
                    <a:pt x="1054" y="605"/>
                  </a:cubicBezTo>
                  <a:cubicBezTo>
                    <a:pt x="1158" y="605"/>
                    <a:pt x="1270" y="594"/>
                    <a:pt x="1390" y="569"/>
                  </a:cubicBezTo>
                  <a:cubicBezTo>
                    <a:pt x="1390" y="569"/>
                    <a:pt x="1195" y="1"/>
                    <a:pt x="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1531943" y="2053820"/>
              <a:ext cx="271091" cy="141325"/>
            </a:xfrm>
            <a:custGeom>
              <a:avLst/>
              <a:gdLst/>
              <a:ahLst/>
              <a:cxnLst/>
              <a:rect l="l" t="t" r="r" b="b"/>
              <a:pathLst>
                <a:path w="1032" h="538" extrusionOk="0">
                  <a:moveTo>
                    <a:pt x="261" y="1"/>
                  </a:moveTo>
                  <a:cubicBezTo>
                    <a:pt x="182" y="1"/>
                    <a:pt x="96" y="9"/>
                    <a:pt x="1" y="28"/>
                  </a:cubicBezTo>
                  <a:cubicBezTo>
                    <a:pt x="1" y="28"/>
                    <a:pt x="103" y="537"/>
                    <a:pt x="803" y="537"/>
                  </a:cubicBezTo>
                  <a:cubicBezTo>
                    <a:pt x="873" y="537"/>
                    <a:pt x="949" y="532"/>
                    <a:pt x="1031" y="521"/>
                  </a:cubicBezTo>
                  <a:cubicBezTo>
                    <a:pt x="1031" y="521"/>
                    <a:pt x="881" y="1"/>
                    <a:pt x="2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6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7675" y="445025"/>
            <a:ext cx="7703100" cy="8181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6"/>
              </a:buClr>
              <a:buSzPts val="3500"/>
              <a:buFont typeface="Raleway Thin"/>
              <a:buNone/>
              <a:defRPr sz="3500">
                <a:solidFill>
                  <a:schemeClr val="accent6"/>
                </a:solidFill>
                <a:latin typeface="Raleway Thin"/>
                <a:ea typeface="Raleway Thin"/>
                <a:cs typeface="Raleway Thin"/>
                <a:sym typeface="Raleway Thin"/>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2" r:id="rId3"/>
    <p:sldLayoutId id="2147483682" r:id="rId4"/>
    <p:sldLayoutId id="2147483684" r:id="rId5"/>
    <p:sldLayoutId id="214748368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53" name="Imagen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992" y="240384"/>
            <a:ext cx="1054989" cy="1005756"/>
          </a:xfrm>
          <a:prstGeom prst="rect">
            <a:avLst/>
          </a:prstGeom>
        </p:spPr>
      </p:pic>
      <p:pic>
        <p:nvPicPr>
          <p:cNvPr id="54" name="Picture 8" descr="http://ciencia.espe.edu.ec/wp-content/themes/grandcollege/images/default-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r="74226"/>
          <a:stretch/>
        </p:blipFill>
        <p:spPr bwMode="auto">
          <a:xfrm>
            <a:off x="826816" y="240384"/>
            <a:ext cx="1080096" cy="10789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ttp://ciencia.espe.edu.ec/wp-content/themes/grandcollege/images/default-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l="25711"/>
          <a:stretch/>
        </p:blipFill>
        <p:spPr bwMode="auto">
          <a:xfrm>
            <a:off x="2471360" y="360878"/>
            <a:ext cx="4388184" cy="837978"/>
          </a:xfrm>
          <a:prstGeom prst="rect">
            <a:avLst/>
          </a:prstGeom>
          <a:noFill/>
          <a:extLst>
            <a:ext uri="{909E8E84-426E-40DD-AFC4-6F175D3DCCD1}">
              <a14:hiddenFill xmlns:a14="http://schemas.microsoft.com/office/drawing/2010/main">
                <a:solidFill>
                  <a:srgbClr val="FFFFFF"/>
                </a:solidFill>
              </a14:hiddenFill>
            </a:ext>
          </a:extLst>
        </p:spPr>
      </p:pic>
      <p:sp>
        <p:nvSpPr>
          <p:cNvPr id="56" name="Título 3"/>
          <p:cNvSpPr>
            <a:spLocks noGrp="1"/>
          </p:cNvSpPr>
          <p:nvPr>
            <p:ph type="ctrTitle"/>
          </p:nvPr>
        </p:nvSpPr>
        <p:spPr>
          <a:xfrm>
            <a:off x="319717" y="1267100"/>
            <a:ext cx="8234057" cy="2428134"/>
          </a:xfrm>
        </p:spPr>
        <p:txBody>
          <a:bodyPr>
            <a:normAutofit fontScale="90000"/>
          </a:bodyPr>
          <a:lstStyle/>
          <a:p>
            <a:pPr algn="ct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C" sz="1600" b="1" dirty="0">
                <a:solidFill>
                  <a:schemeClr val="tx1"/>
                </a:solidFill>
                <a:latin typeface="Times New Roman" panose="02020603050405020304" pitchFamily="18" charset="0"/>
                <a:cs typeface="Times New Roman" panose="02020603050405020304" pitchFamily="18" charset="0"/>
              </a:rPr>
              <a:t>DEPARTAMENTO DE CIENCIAS HUMANAS Y </a:t>
            </a:r>
            <a:r>
              <a:rPr lang="es-EC" sz="1600" b="1" dirty="0" smtClean="0">
                <a:solidFill>
                  <a:schemeClr val="tx1"/>
                </a:solidFill>
                <a:latin typeface="Times New Roman" panose="02020603050405020304" pitchFamily="18" charset="0"/>
                <a:cs typeface="Times New Roman" panose="02020603050405020304" pitchFamily="18" charset="0"/>
              </a:rPr>
              <a:t>SOCIALES</a:t>
            </a:r>
            <a:br>
              <a:rPr lang="es-EC" sz="1600" b="1" dirty="0" smtClean="0">
                <a:solidFill>
                  <a:schemeClr val="tx1"/>
                </a:solidFill>
                <a:latin typeface="Times New Roman" panose="02020603050405020304" pitchFamily="18" charset="0"/>
                <a:cs typeface="Times New Roman" panose="02020603050405020304" pitchFamily="18" charset="0"/>
              </a:rPr>
            </a:br>
            <a:r>
              <a:rPr lang="es-EC" sz="1600" b="1" dirty="0">
                <a:solidFill>
                  <a:schemeClr val="tx1"/>
                </a:solidFill>
                <a:latin typeface="Times New Roman" panose="02020603050405020304" pitchFamily="18" charset="0"/>
                <a:cs typeface="Times New Roman" panose="02020603050405020304" pitchFamily="18" charset="0"/>
              </a:rPr>
              <a:t/>
            </a:r>
            <a:br>
              <a:rPr lang="es-EC" sz="1600" b="1" dirty="0">
                <a:solidFill>
                  <a:schemeClr val="tx1"/>
                </a:solidFill>
                <a:latin typeface="Times New Roman" panose="02020603050405020304" pitchFamily="18" charset="0"/>
                <a:cs typeface="Times New Roman" panose="02020603050405020304" pitchFamily="18" charset="0"/>
              </a:rPr>
            </a:br>
            <a:r>
              <a:rPr lang="es-ES" sz="1600" b="1" dirty="0">
                <a:solidFill>
                  <a:schemeClr val="tx1"/>
                </a:solidFill>
                <a:latin typeface="Times New Roman" panose="02020603050405020304" pitchFamily="18" charset="0"/>
                <a:cs typeface="Times New Roman" panose="02020603050405020304" pitchFamily="18" charset="0"/>
              </a:rPr>
              <a:t>CARRERA </a:t>
            </a:r>
            <a:r>
              <a:rPr lang="es-ES" sz="1600" b="1" dirty="0" smtClean="0">
                <a:solidFill>
                  <a:schemeClr val="tx1"/>
                </a:solidFill>
                <a:latin typeface="Times New Roman" panose="02020603050405020304" pitchFamily="18" charset="0"/>
                <a:cs typeface="Times New Roman" panose="02020603050405020304" pitchFamily="18" charset="0"/>
              </a:rPr>
              <a:t>DE LICENCIATURA EN</a:t>
            </a:r>
            <a:r>
              <a:rPr lang="es-ES" sz="1600" b="1" dirty="0" smtClean="0">
                <a:solidFill>
                  <a:schemeClr val="tx1"/>
                </a:solidFill>
                <a:latin typeface="Times New Roman" panose="02020603050405020304" pitchFamily="18" charset="0"/>
                <a:cs typeface="Times New Roman" panose="02020603050405020304" pitchFamily="18" charset="0"/>
              </a:rPr>
              <a:t> </a:t>
            </a:r>
            <a:r>
              <a:rPr lang="es-ES" sz="1600" b="1" dirty="0">
                <a:solidFill>
                  <a:schemeClr val="tx1"/>
                </a:solidFill>
                <a:latin typeface="Times New Roman" panose="02020603050405020304" pitchFamily="18" charset="0"/>
                <a:cs typeface="Times New Roman" panose="02020603050405020304" pitchFamily="18" charset="0"/>
              </a:rPr>
              <a:t>CIENCIAS DE LA ACTIVIDAD FISICA, DEPORTES Y RECREACIÓN</a:t>
            </a:r>
            <a:br>
              <a:rPr lang="es-ES" sz="1600" b="1" dirty="0">
                <a:solidFill>
                  <a:schemeClr val="tx1"/>
                </a:solidFill>
                <a:latin typeface="Times New Roman" panose="02020603050405020304" pitchFamily="18" charset="0"/>
                <a:cs typeface="Times New Roman" panose="02020603050405020304" pitchFamily="18" charset="0"/>
              </a:rPr>
            </a:br>
            <a:r>
              <a:rPr lang="es-ES" sz="1600" b="1" dirty="0">
                <a:solidFill>
                  <a:schemeClr val="tx1"/>
                </a:solidFill>
                <a:latin typeface="Times New Roman" panose="02020603050405020304" pitchFamily="18" charset="0"/>
                <a:cs typeface="Times New Roman" panose="02020603050405020304" pitchFamily="18" charset="0"/>
              </a:rPr>
              <a:t/>
            </a:r>
            <a:br>
              <a:rPr lang="es-ES" sz="1600" b="1" dirty="0">
                <a:solidFill>
                  <a:schemeClr val="tx1"/>
                </a:solidFill>
                <a:latin typeface="Times New Roman" panose="02020603050405020304" pitchFamily="18" charset="0"/>
                <a:cs typeface="Times New Roman" panose="02020603050405020304" pitchFamily="18" charset="0"/>
              </a:rPr>
            </a:br>
            <a:r>
              <a:rPr lang="es-ES" sz="1600" b="1" dirty="0">
                <a:solidFill>
                  <a:schemeClr val="tx1"/>
                </a:solidFill>
                <a:latin typeface="Times New Roman" panose="02020603050405020304" pitchFamily="18" charset="0"/>
                <a:cs typeface="Times New Roman" panose="02020603050405020304" pitchFamily="18" charset="0"/>
              </a:rPr>
              <a:t>TRABAJO DE TITULACIÓN PREVIO </a:t>
            </a:r>
            <a:r>
              <a:rPr lang="es-ES" sz="1600" b="1" dirty="0" smtClean="0">
                <a:solidFill>
                  <a:schemeClr val="tx1"/>
                </a:solidFill>
                <a:latin typeface="Times New Roman" panose="02020603050405020304" pitchFamily="18" charset="0"/>
                <a:cs typeface="Times New Roman" panose="02020603050405020304" pitchFamily="18" charset="0"/>
              </a:rPr>
              <a:t>A LA OBTENCIÓN DEL </a:t>
            </a:r>
            <a:r>
              <a:rPr lang="es-ES" sz="1600" b="1" dirty="0">
                <a:solidFill>
                  <a:schemeClr val="tx1"/>
                </a:solidFill>
                <a:latin typeface="Times New Roman" panose="02020603050405020304" pitchFamily="18" charset="0"/>
                <a:cs typeface="Times New Roman" panose="02020603050405020304" pitchFamily="18" charset="0"/>
              </a:rPr>
              <a:t>TITULO DE </a:t>
            </a:r>
            <a:r>
              <a:rPr lang="es-ES" sz="1600" b="1" dirty="0" smtClean="0">
                <a:solidFill>
                  <a:schemeClr val="tx1"/>
                </a:solidFill>
                <a:latin typeface="Times New Roman" panose="02020603050405020304" pitchFamily="18" charset="0"/>
                <a:cs typeface="Times New Roman" panose="02020603050405020304" pitchFamily="18" charset="0"/>
              </a:rPr>
              <a:t>LICENCIADA </a:t>
            </a:r>
            <a:r>
              <a:rPr lang="es-ES" sz="1600" b="1" dirty="0">
                <a:solidFill>
                  <a:schemeClr val="tx1"/>
                </a:solidFill>
                <a:latin typeface="Times New Roman" panose="02020603050405020304" pitchFamily="18" charset="0"/>
                <a:cs typeface="Times New Roman" panose="02020603050405020304" pitchFamily="18" charset="0"/>
              </a:rPr>
              <a:t>EN CIENCIAS DE LA ACTIVIDAD FÍSICA DEPORTES Y RECREACIÓN</a:t>
            </a:r>
            <a:r>
              <a:rPr lang="es-ES" sz="2800" b="1" dirty="0">
                <a:solidFill>
                  <a:schemeClr val="tx1"/>
                </a:solidFill>
                <a:latin typeface="Times New Roman" panose="02020603050405020304" pitchFamily="18" charset="0"/>
                <a:cs typeface="Times New Roman" panose="02020603050405020304" pitchFamily="18" charset="0"/>
              </a:rPr>
              <a:t/>
            </a:r>
            <a:br>
              <a:rPr lang="es-ES" sz="2800" b="1" dirty="0">
                <a:solidFill>
                  <a:schemeClr val="tx1"/>
                </a:solidFill>
                <a:latin typeface="Times New Roman" panose="02020603050405020304" pitchFamily="18" charset="0"/>
                <a:cs typeface="Times New Roman" panose="02020603050405020304" pitchFamily="18" charset="0"/>
              </a:rPr>
            </a:br>
            <a:endParaRPr lang="es-EC" sz="2400" b="1" dirty="0">
              <a:solidFill>
                <a:schemeClr val="tx1"/>
              </a:solidFill>
              <a:latin typeface="Times New Roman" panose="02020603050405020304" pitchFamily="18" charset="0"/>
              <a:cs typeface="Times New Roman" panose="02020603050405020304" pitchFamily="18" charset="0"/>
            </a:endParaRPr>
          </a:p>
        </p:txBody>
      </p:sp>
      <p:sp>
        <p:nvSpPr>
          <p:cNvPr id="57" name="Título 3"/>
          <p:cNvSpPr txBox="1">
            <a:spLocks/>
          </p:cNvSpPr>
          <p:nvPr/>
        </p:nvSpPr>
        <p:spPr>
          <a:xfrm>
            <a:off x="226095" y="3029237"/>
            <a:ext cx="8421302" cy="235866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800" b="1" dirty="0">
                <a:latin typeface="Times New Roman" panose="02020603050405020304" pitchFamily="18" charset="0"/>
                <a:cs typeface="Times New Roman" panose="02020603050405020304" pitchFamily="18" charset="0"/>
              </a:rPr>
              <a:t/>
            </a:r>
            <a:br>
              <a:rPr lang="es-ES" sz="1800" b="1" dirty="0">
                <a:latin typeface="Times New Roman" panose="02020603050405020304" pitchFamily="18" charset="0"/>
                <a:cs typeface="Times New Roman" panose="02020603050405020304" pitchFamily="18" charset="0"/>
              </a:rPr>
            </a:br>
            <a:r>
              <a:rPr lang="es-ES" sz="1800" dirty="0">
                <a:solidFill>
                  <a:schemeClr val="tx1"/>
                </a:solidFill>
                <a:latin typeface="Times New Roman" panose="02020603050405020304" pitchFamily="18" charset="0"/>
                <a:cs typeface="Times New Roman" panose="02020603050405020304" pitchFamily="18" charset="0"/>
              </a:rPr>
              <a:t> </a:t>
            </a:r>
            <a:r>
              <a:rPr lang="es-ES" sz="1800" b="1" dirty="0">
                <a:solidFill>
                  <a:schemeClr val="tx1"/>
                </a:solidFill>
                <a:latin typeface="Times New Roman" panose="02020603050405020304" pitchFamily="18" charset="0"/>
                <a:cs typeface="Times New Roman" panose="02020603050405020304" pitchFamily="18" charset="0"/>
              </a:rPr>
              <a:t>«ACTIVIDAD FÍSICA Y CAPACIDAD FUNCIONAL EN LOS ADULTOS MAYORES DEL CENTRO GERIÁTRICO MI AMIGO DIVINO: ACTIVIDADES FISICO-RECREATIVAS COMO ALTERNATIVA DE MEJORAMIENTO»</a:t>
            </a:r>
            <a:br>
              <a:rPr lang="es-ES" sz="1800" b="1" dirty="0">
                <a:solidFill>
                  <a:schemeClr val="tx1"/>
                </a:solidFill>
                <a:latin typeface="Times New Roman" panose="02020603050405020304" pitchFamily="18" charset="0"/>
                <a:cs typeface="Times New Roman" panose="02020603050405020304" pitchFamily="18" charset="0"/>
              </a:rPr>
            </a:br>
            <a:r>
              <a:rPr lang="es-ES" sz="1800" b="1" dirty="0">
                <a:solidFill>
                  <a:schemeClr val="tx1"/>
                </a:solidFill>
                <a:latin typeface="Times New Roman" panose="02020603050405020304" pitchFamily="18" charset="0"/>
                <a:cs typeface="Times New Roman" panose="02020603050405020304" pitchFamily="18" charset="0"/>
              </a:rPr>
              <a:t/>
            </a:r>
            <a:br>
              <a:rPr lang="es-ES" sz="1800" b="1" dirty="0">
                <a:solidFill>
                  <a:schemeClr val="tx1"/>
                </a:solidFill>
                <a:latin typeface="Times New Roman" panose="02020603050405020304" pitchFamily="18" charset="0"/>
                <a:cs typeface="Times New Roman" panose="02020603050405020304" pitchFamily="18" charset="0"/>
              </a:rPr>
            </a:br>
            <a:r>
              <a:rPr lang="es-ES" sz="1400" b="1" dirty="0">
                <a:solidFill>
                  <a:schemeClr val="tx1"/>
                </a:solidFill>
                <a:latin typeface="Times New Roman" panose="02020603050405020304" pitchFamily="18" charset="0"/>
                <a:cs typeface="Times New Roman" panose="02020603050405020304" pitchFamily="18" charset="0"/>
              </a:rPr>
              <a:t>  AUTORA:	OLIVERO CEVALLOS, CAROLINA ESTEFANÍA</a:t>
            </a:r>
            <a:br>
              <a:rPr lang="es-ES" sz="1400" b="1" dirty="0">
                <a:solidFill>
                  <a:schemeClr val="tx1"/>
                </a:solidFill>
                <a:latin typeface="Times New Roman" panose="02020603050405020304" pitchFamily="18" charset="0"/>
                <a:cs typeface="Times New Roman" panose="02020603050405020304" pitchFamily="18" charset="0"/>
              </a:rPr>
            </a:br>
            <a:r>
              <a:rPr lang="es-ES" sz="1400" b="1" dirty="0">
                <a:latin typeface="Times New Roman" panose="02020603050405020304" pitchFamily="18" charset="0"/>
                <a:cs typeface="Times New Roman" panose="02020603050405020304" pitchFamily="18" charset="0"/>
              </a:rPr>
              <a:t/>
            </a:r>
            <a:br>
              <a:rPr lang="es-ES" sz="1400" b="1" dirty="0">
                <a:latin typeface="Times New Roman" panose="02020603050405020304" pitchFamily="18" charset="0"/>
                <a:cs typeface="Times New Roman" panose="02020603050405020304" pitchFamily="18" charset="0"/>
              </a:rPr>
            </a:br>
            <a:r>
              <a:rPr lang="es-ES" sz="1400" b="1" dirty="0">
                <a:solidFill>
                  <a:schemeClr val="tx1"/>
                </a:solidFill>
                <a:latin typeface="Times New Roman" panose="02020603050405020304" pitchFamily="18" charset="0"/>
                <a:cs typeface="Times New Roman" panose="02020603050405020304" pitchFamily="18" charset="0"/>
              </a:rPr>
              <a:t>DIRECTORA:    MSC. MÓNICA CABEZAS</a:t>
            </a:r>
            <a:r>
              <a:rPr lang="es-ES" sz="1800" b="1" dirty="0">
                <a:latin typeface="Times New Roman" panose="02020603050405020304" pitchFamily="18" charset="0"/>
                <a:cs typeface="Times New Roman" panose="02020603050405020304" pitchFamily="18" charset="0"/>
              </a:rPr>
              <a:t/>
            </a:r>
            <a:br>
              <a:rPr lang="es-ES" sz="1800" b="1" dirty="0">
                <a:latin typeface="Times New Roman" panose="02020603050405020304" pitchFamily="18" charset="0"/>
                <a:cs typeface="Times New Roman" panose="02020603050405020304" pitchFamily="18" charset="0"/>
              </a:rPr>
            </a:br>
            <a:endParaRPr lang="es-EC" sz="1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6" name="Google Shape;773;p51"/>
          <p:cNvSpPr txBox="1">
            <a:spLocks noGrp="1"/>
          </p:cNvSpPr>
          <p:nvPr>
            <p:ph type="title"/>
          </p:nvPr>
        </p:nvSpPr>
        <p:spPr>
          <a:xfrm>
            <a:off x="727675" y="263319"/>
            <a:ext cx="7703100"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800" b="1" dirty="0">
                <a:solidFill>
                  <a:schemeClr val="tx1"/>
                </a:solidFill>
                <a:latin typeface="+mj-lt"/>
              </a:rPr>
              <a:t>CAMBIOS EVOLUTIVOS</a:t>
            </a:r>
            <a:endParaRPr sz="2800" b="1" dirty="0">
              <a:solidFill>
                <a:schemeClr val="tx1"/>
              </a:solidFill>
              <a:latin typeface="+mj-lt"/>
            </a:endParaRPr>
          </a:p>
        </p:txBody>
      </p:sp>
      <p:sp>
        <p:nvSpPr>
          <p:cNvPr id="7" name="Google Shape;774;p51"/>
          <p:cNvSpPr txBox="1">
            <a:spLocks noGrp="1"/>
          </p:cNvSpPr>
          <p:nvPr>
            <p:ph type="subTitle" idx="4294967295"/>
          </p:nvPr>
        </p:nvSpPr>
        <p:spPr>
          <a:xfrm>
            <a:off x="6337778" y="2239229"/>
            <a:ext cx="2103000" cy="36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solidFill>
                  <a:schemeClr val="tx1"/>
                </a:solidFill>
              </a:rPr>
              <a:t>SOCIAL</a:t>
            </a:r>
            <a:endParaRPr b="1" dirty="0">
              <a:solidFill>
                <a:schemeClr val="tx1"/>
              </a:solidFill>
            </a:endParaRPr>
          </a:p>
        </p:txBody>
      </p:sp>
      <p:sp>
        <p:nvSpPr>
          <p:cNvPr id="8" name="Google Shape;776;p51"/>
          <p:cNvSpPr txBox="1">
            <a:spLocks noGrp="1"/>
          </p:cNvSpPr>
          <p:nvPr>
            <p:ph type="subTitle" idx="4294967295"/>
          </p:nvPr>
        </p:nvSpPr>
        <p:spPr>
          <a:xfrm>
            <a:off x="3374402" y="2218804"/>
            <a:ext cx="2103000" cy="36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solidFill>
                  <a:schemeClr val="tx1"/>
                </a:solidFill>
              </a:rPr>
              <a:t>PSICOLÓGICO</a:t>
            </a:r>
            <a:endParaRPr b="1" dirty="0">
              <a:solidFill>
                <a:schemeClr val="tx1"/>
              </a:solidFill>
            </a:endParaRPr>
          </a:p>
        </p:txBody>
      </p:sp>
      <p:sp>
        <p:nvSpPr>
          <p:cNvPr id="9" name="Google Shape;779;p51"/>
          <p:cNvSpPr txBox="1">
            <a:spLocks noGrp="1"/>
          </p:cNvSpPr>
          <p:nvPr>
            <p:ph type="subTitle" idx="4294967295"/>
          </p:nvPr>
        </p:nvSpPr>
        <p:spPr>
          <a:xfrm>
            <a:off x="634250" y="2306860"/>
            <a:ext cx="2103000" cy="36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solidFill>
                  <a:schemeClr val="tx1"/>
                </a:solidFill>
              </a:rPr>
              <a:t>FÍSICO</a:t>
            </a:r>
            <a:endParaRPr b="1" dirty="0">
              <a:solidFill>
                <a:schemeClr val="tx1"/>
              </a:solidFill>
            </a:endParaRPr>
          </a:p>
        </p:txBody>
      </p:sp>
      <p:cxnSp>
        <p:nvCxnSpPr>
          <p:cNvPr id="10" name="Google Shape;780;p51"/>
          <p:cNvCxnSpPr/>
          <p:nvPr/>
        </p:nvCxnSpPr>
        <p:spPr>
          <a:xfrm>
            <a:off x="2093200" y="848619"/>
            <a:ext cx="4972050" cy="0"/>
          </a:xfrm>
          <a:prstGeom prst="straightConnector1">
            <a:avLst/>
          </a:prstGeom>
          <a:noFill/>
          <a:ln w="76200" cap="flat" cmpd="sng">
            <a:solidFill>
              <a:schemeClr val="accent5"/>
            </a:solidFill>
            <a:prstDash val="solid"/>
            <a:round/>
            <a:headEnd type="none" w="med" len="med"/>
            <a:tailEnd type="none" w="med" len="med"/>
          </a:ln>
        </p:spPr>
      </p:cxnSp>
      <p:pic>
        <p:nvPicPr>
          <p:cNvPr id="11" name="Picture 2" descr="Adultos mayores se ejercitan a través de Facebook - Punto U - Universidad  Autónoma de Nuevo León"/>
          <p:cNvPicPr>
            <a:picLocks noChangeAspect="1" noChangeArrowheads="1"/>
          </p:cNvPicPr>
          <p:nvPr/>
        </p:nvPicPr>
        <p:blipFill rotWithShape="1">
          <a:blip r:embed="rId3">
            <a:extLst>
              <a:ext uri="{28A0092B-C50C-407E-A947-70E740481C1C}">
                <a14:useLocalDpi xmlns:a14="http://schemas.microsoft.com/office/drawing/2010/main" val="0"/>
              </a:ext>
            </a:extLst>
          </a:blip>
          <a:srcRect l="21507" r="26242" b="2873"/>
          <a:stretch/>
        </p:blipFill>
        <p:spPr bwMode="auto">
          <a:xfrm>
            <a:off x="1025300" y="1029697"/>
            <a:ext cx="1156792" cy="120953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4"/>
          <a:stretch>
            <a:fillRect/>
          </a:stretch>
        </p:blipFill>
        <p:spPr>
          <a:xfrm>
            <a:off x="3769818" y="980063"/>
            <a:ext cx="1342509" cy="1160524"/>
          </a:xfrm>
          <a:prstGeom prst="rect">
            <a:avLst/>
          </a:prstGeom>
        </p:spPr>
      </p:pic>
      <p:pic>
        <p:nvPicPr>
          <p:cNvPr id="13" name="Picture 4" descr="Ancianos mayores bailando juntos, ilustración de dibujos animados aislado.  | Vector Premium"/>
          <p:cNvPicPr>
            <a:picLocks noChangeAspect="1" noChangeArrowheads="1"/>
          </p:cNvPicPr>
          <p:nvPr/>
        </p:nvPicPr>
        <p:blipFill rotWithShape="1">
          <a:blip r:embed="rId5">
            <a:extLst>
              <a:ext uri="{28A0092B-C50C-407E-A947-70E740481C1C}">
                <a14:useLocalDpi xmlns:a14="http://schemas.microsoft.com/office/drawing/2010/main" val="0"/>
              </a:ext>
            </a:extLst>
          </a:blip>
          <a:srcRect l="26579"/>
          <a:stretch/>
        </p:blipFill>
        <p:spPr bwMode="auto">
          <a:xfrm>
            <a:off x="6056737" y="874941"/>
            <a:ext cx="2374038" cy="1435932"/>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342900" y="2737191"/>
            <a:ext cx="2404354" cy="19747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 Sistema cardiovascular.</a:t>
            </a:r>
          </a:p>
          <a:p>
            <a:pPr algn="ctr"/>
            <a:r>
              <a:rPr lang="es-EC" sz="1600" dirty="0" smtClean="0"/>
              <a:t>- Nivel Músculo esquelético.</a:t>
            </a:r>
          </a:p>
          <a:p>
            <a:pPr marL="285750" indent="-285750" algn="ctr">
              <a:buFontTx/>
              <a:buChar char="-"/>
            </a:pPr>
            <a:r>
              <a:rPr lang="es-EC" sz="1600" dirty="0" smtClean="0"/>
              <a:t>Nivel óseo.</a:t>
            </a:r>
          </a:p>
          <a:p>
            <a:pPr marL="285750" indent="-285750" algn="ctr">
              <a:buFontTx/>
              <a:buChar char="-"/>
            </a:pPr>
            <a:r>
              <a:rPr lang="es-EC" sz="1600" dirty="0" smtClean="0"/>
              <a:t>- Sistema respiratorio.</a:t>
            </a:r>
            <a:endParaRPr lang="es-EC" sz="1600" dirty="0"/>
          </a:p>
        </p:txBody>
      </p:sp>
      <p:sp>
        <p:nvSpPr>
          <p:cNvPr id="15" name="Rectángulo 14"/>
          <p:cNvSpPr/>
          <p:nvPr/>
        </p:nvSpPr>
        <p:spPr>
          <a:xfrm>
            <a:off x="3374402" y="2591817"/>
            <a:ext cx="2326224" cy="25067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Tx/>
              <a:buChar char="-"/>
            </a:pPr>
            <a:r>
              <a:rPr lang="es-EC" sz="1600" dirty="0" smtClean="0"/>
              <a:t>Nivel cognitivo.</a:t>
            </a:r>
          </a:p>
          <a:p>
            <a:pPr marL="285750" indent="-285750" algn="ctr">
              <a:buFontTx/>
              <a:buChar char="-"/>
            </a:pPr>
            <a:r>
              <a:rPr lang="es-EC" sz="1600" dirty="0" smtClean="0"/>
              <a:t>Pérdida de la autoestima.</a:t>
            </a:r>
          </a:p>
          <a:p>
            <a:pPr marL="285750" indent="-285750" algn="ctr">
              <a:buFontTx/>
              <a:buChar char="-"/>
            </a:pPr>
            <a:r>
              <a:rPr lang="es-EC" sz="1600" dirty="0" smtClean="0"/>
              <a:t>Pérdida del sentido de la vida.</a:t>
            </a:r>
          </a:p>
          <a:p>
            <a:pPr marL="285750" indent="-285750" algn="ctr">
              <a:buFontTx/>
              <a:buChar char="-"/>
            </a:pPr>
            <a:r>
              <a:rPr lang="es-EC" sz="1600" dirty="0" smtClean="0"/>
              <a:t>Pérdida de la facilidad de adaptación.</a:t>
            </a:r>
          </a:p>
          <a:p>
            <a:pPr marL="285750" indent="-285750" algn="ctr">
              <a:buFontTx/>
              <a:buChar char="-"/>
            </a:pPr>
            <a:r>
              <a:rPr lang="es-EC" sz="1600" dirty="0" smtClean="0"/>
              <a:t>Aflicción.</a:t>
            </a:r>
          </a:p>
          <a:p>
            <a:pPr marL="285750" indent="-285750" algn="ctr">
              <a:buFontTx/>
              <a:buChar char="-"/>
            </a:pPr>
            <a:r>
              <a:rPr lang="es-EC" sz="1600" dirty="0" smtClean="0"/>
              <a:t>Insomnio.</a:t>
            </a:r>
            <a:endParaRPr lang="es-EC" sz="1600" dirty="0"/>
          </a:p>
        </p:txBody>
      </p:sp>
      <p:sp>
        <p:nvSpPr>
          <p:cNvPr id="16" name="Rectángulo 15"/>
          <p:cNvSpPr/>
          <p:nvPr/>
        </p:nvSpPr>
        <p:spPr>
          <a:xfrm>
            <a:off x="6226166" y="2601929"/>
            <a:ext cx="2326224" cy="1099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Tx/>
              <a:buChar char="-"/>
            </a:pPr>
            <a:r>
              <a:rPr lang="es-EC" sz="1600" dirty="0" smtClean="0"/>
              <a:t>Pérdida de vínculos sociales.</a:t>
            </a:r>
          </a:p>
          <a:p>
            <a:pPr marL="285750" indent="-285750" algn="ctr">
              <a:buFontTx/>
              <a:buChar char="-"/>
            </a:pPr>
            <a:endParaRPr lang="es-EC" sz="1600" dirty="0"/>
          </a:p>
        </p:txBody>
      </p:sp>
    </p:spTree>
    <p:extLst>
      <p:ext uri="{BB962C8B-B14F-4D97-AF65-F5344CB8AC3E}">
        <p14:creationId xmlns:p14="http://schemas.microsoft.com/office/powerpoint/2010/main" val="715268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6" name="Google Shape;960;p58"/>
          <p:cNvSpPr txBox="1">
            <a:spLocks noGrp="1"/>
          </p:cNvSpPr>
          <p:nvPr>
            <p:ph type="title"/>
          </p:nvPr>
        </p:nvSpPr>
        <p:spPr>
          <a:xfrm>
            <a:off x="709625" y="445025"/>
            <a:ext cx="7721100"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dirty="0">
                <a:solidFill>
                  <a:schemeClr val="tx1"/>
                </a:solidFill>
              </a:rPr>
              <a:t>METODOLOGÍA DE LA INVESTIGACIÓN</a:t>
            </a:r>
            <a:endParaRPr sz="3200" b="1" dirty="0">
              <a:solidFill>
                <a:schemeClr val="tx1"/>
              </a:solidFill>
            </a:endParaRPr>
          </a:p>
        </p:txBody>
      </p:sp>
      <p:cxnSp>
        <p:nvCxnSpPr>
          <p:cNvPr id="7" name="Google Shape;969;p58"/>
          <p:cNvCxnSpPr/>
          <p:nvPr/>
        </p:nvCxnSpPr>
        <p:spPr>
          <a:xfrm>
            <a:off x="709625" y="1030325"/>
            <a:ext cx="7721100" cy="0"/>
          </a:xfrm>
          <a:prstGeom prst="straightConnector1">
            <a:avLst/>
          </a:prstGeom>
          <a:noFill/>
          <a:ln w="76200" cap="flat" cmpd="sng">
            <a:solidFill>
              <a:schemeClr val="accent5"/>
            </a:solidFill>
            <a:prstDash val="solid"/>
            <a:round/>
            <a:headEnd type="none" w="med" len="med"/>
            <a:tailEnd type="none" w="med" len="med"/>
          </a:ln>
        </p:spPr>
      </p:cxnSp>
      <p:sp>
        <p:nvSpPr>
          <p:cNvPr id="8" name="3 CuadroTexto"/>
          <p:cNvSpPr txBox="1"/>
          <p:nvPr/>
        </p:nvSpPr>
        <p:spPr>
          <a:xfrm>
            <a:off x="709624" y="1332474"/>
            <a:ext cx="772110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800" dirty="0"/>
              <a:t>Investigación descriptiva con dos enfoques : cualitativo y cuantitativo.</a:t>
            </a:r>
          </a:p>
        </p:txBody>
      </p:sp>
      <p:sp>
        <p:nvSpPr>
          <p:cNvPr id="9" name="4 CuadroTexto"/>
          <p:cNvSpPr txBox="1"/>
          <p:nvPr/>
        </p:nvSpPr>
        <p:spPr>
          <a:xfrm>
            <a:off x="709624" y="2176616"/>
            <a:ext cx="1513151"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a:t>Población</a:t>
            </a:r>
          </a:p>
        </p:txBody>
      </p:sp>
      <p:sp>
        <p:nvSpPr>
          <p:cNvPr id="10" name="5 CuadroTexto"/>
          <p:cNvSpPr txBox="1"/>
          <p:nvPr/>
        </p:nvSpPr>
        <p:spPr>
          <a:xfrm>
            <a:off x="170936" y="3077383"/>
            <a:ext cx="2762476"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a:t>La población investigada fue de  un total de 12 adultos mayores – 61 y 69 años.</a:t>
            </a:r>
          </a:p>
        </p:txBody>
      </p:sp>
      <p:sp>
        <p:nvSpPr>
          <p:cNvPr id="11" name="7 CuadroTexto"/>
          <p:cNvSpPr txBox="1"/>
          <p:nvPr/>
        </p:nvSpPr>
        <p:spPr>
          <a:xfrm>
            <a:off x="389910" y="4037940"/>
            <a:ext cx="2216506" cy="70788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dirty="0"/>
              <a:t>HOMBRES: </a:t>
            </a:r>
            <a:r>
              <a:rPr lang="es-ES" sz="2000" b="1" dirty="0"/>
              <a:t>6</a:t>
            </a:r>
          </a:p>
          <a:p>
            <a:r>
              <a:rPr lang="es-ES" sz="2000" dirty="0"/>
              <a:t>MUJERES:</a:t>
            </a:r>
            <a:r>
              <a:rPr lang="es-ES" sz="2000" b="1" dirty="0"/>
              <a:t> 6</a:t>
            </a:r>
          </a:p>
        </p:txBody>
      </p:sp>
      <p:sp>
        <p:nvSpPr>
          <p:cNvPr id="12" name="8 Flecha izquierda, derecha y arriba"/>
          <p:cNvSpPr/>
          <p:nvPr/>
        </p:nvSpPr>
        <p:spPr>
          <a:xfrm>
            <a:off x="2445236" y="1851684"/>
            <a:ext cx="3784470" cy="649863"/>
          </a:xfrm>
          <a:prstGeom prst="leftRigh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3" name="9 CuadroTexto"/>
          <p:cNvSpPr txBox="1"/>
          <p:nvPr/>
        </p:nvSpPr>
        <p:spPr>
          <a:xfrm>
            <a:off x="6452167" y="2101437"/>
            <a:ext cx="1978558"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a:t>Instrumento</a:t>
            </a:r>
          </a:p>
        </p:txBody>
      </p:sp>
      <p:sp>
        <p:nvSpPr>
          <p:cNvPr id="14" name="10 Recortar rectángulo de esquina sencilla"/>
          <p:cNvSpPr/>
          <p:nvPr/>
        </p:nvSpPr>
        <p:spPr>
          <a:xfrm>
            <a:off x="6452167" y="2676368"/>
            <a:ext cx="2515188" cy="2279358"/>
          </a:xfrm>
          <a:prstGeom prst="snip1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itchFamily="34" charset="0"/>
              <a:buChar char="•"/>
            </a:pPr>
            <a:r>
              <a:rPr lang="es-ES" dirty="0">
                <a:solidFill>
                  <a:schemeClr val="tx1"/>
                </a:solidFill>
              </a:rPr>
              <a:t>Cuestionario internacional de actividad física – IPAQ largo.</a:t>
            </a:r>
          </a:p>
        </p:txBody>
      </p:sp>
      <p:pic>
        <p:nvPicPr>
          <p:cNvPr id="15" name="Picture 2" descr="Senior Couple wearing Sportswear | Adulto mayor ejercicio, Adultos mayores  actividades, Adulto may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525" y="2651425"/>
            <a:ext cx="1988770" cy="236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4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6" name="Google Shape;773;p51"/>
          <p:cNvSpPr txBox="1">
            <a:spLocks noGrp="1"/>
          </p:cNvSpPr>
          <p:nvPr>
            <p:ph type="title"/>
          </p:nvPr>
        </p:nvSpPr>
        <p:spPr>
          <a:xfrm>
            <a:off x="0" y="403462"/>
            <a:ext cx="8724899"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tx1"/>
                </a:solidFill>
                <a:latin typeface="+mj-lt"/>
              </a:rPr>
              <a:t>CUESTIONARIO INTERNACIONAL DE ACTIVIDAD FÍSICA – IPAQ LARGO.</a:t>
            </a:r>
            <a:endParaRPr sz="1600" b="1" dirty="0">
              <a:solidFill>
                <a:schemeClr val="tx1"/>
              </a:solidFill>
              <a:latin typeface="+mj-lt"/>
            </a:endParaRPr>
          </a:p>
        </p:txBody>
      </p:sp>
      <p:cxnSp>
        <p:nvCxnSpPr>
          <p:cNvPr id="7" name="Google Shape;780;p51"/>
          <p:cNvCxnSpPr/>
          <p:nvPr/>
        </p:nvCxnSpPr>
        <p:spPr>
          <a:xfrm>
            <a:off x="831273" y="696112"/>
            <a:ext cx="6986153" cy="41564"/>
          </a:xfrm>
          <a:prstGeom prst="straightConnector1">
            <a:avLst/>
          </a:prstGeom>
          <a:noFill/>
          <a:ln w="76200" cap="flat" cmpd="sng">
            <a:solidFill>
              <a:schemeClr val="accent5"/>
            </a:solidFill>
            <a:prstDash val="solid"/>
            <a:round/>
            <a:headEnd type="none" w="med" len="med"/>
            <a:tailEnd type="none" w="med" len="med"/>
          </a:ln>
        </p:spPr>
      </p:cxnSp>
      <p:pic>
        <p:nvPicPr>
          <p:cNvPr id="8" name="Imagen 7"/>
          <p:cNvPicPr/>
          <p:nvPr/>
        </p:nvPicPr>
        <p:blipFill rotWithShape="1">
          <a:blip r:embed="rId3">
            <a:extLst>
              <a:ext uri="{28A0092B-C50C-407E-A947-70E740481C1C}">
                <a14:useLocalDpi xmlns:a14="http://schemas.microsoft.com/office/drawing/2010/main" val="0"/>
              </a:ext>
            </a:extLst>
          </a:blip>
          <a:srcRect l="33097" t="15052" r="34127" b="9500"/>
          <a:stretch/>
        </p:blipFill>
        <p:spPr bwMode="auto">
          <a:xfrm>
            <a:off x="5845413" y="1132822"/>
            <a:ext cx="2798900" cy="3587768"/>
          </a:xfrm>
          <a:prstGeom prst="rect">
            <a:avLst/>
          </a:prstGeom>
          <a:ln>
            <a:noFill/>
          </a:ln>
          <a:extLst>
            <a:ext uri="{53640926-AAD7-44D8-BBD7-CCE9431645EC}">
              <a14:shadowObscured xmlns:a14="http://schemas.microsoft.com/office/drawing/2010/main"/>
            </a:ext>
          </a:extLst>
        </p:spPr>
      </p:pic>
      <p:sp>
        <p:nvSpPr>
          <p:cNvPr id="9" name="1 Abrir llave"/>
          <p:cNvSpPr/>
          <p:nvPr/>
        </p:nvSpPr>
        <p:spPr>
          <a:xfrm>
            <a:off x="5199651" y="873400"/>
            <a:ext cx="592452" cy="4106612"/>
          </a:xfrm>
          <a:prstGeom prst="leftBrace">
            <a:avLst>
              <a:gd name="adj1" fmla="val 8333"/>
              <a:gd name="adj2" fmla="val 50579"/>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sp>
        <p:nvSpPr>
          <p:cNvPr id="10" name="2 CuadroTexto"/>
          <p:cNvSpPr txBox="1"/>
          <p:nvPr/>
        </p:nvSpPr>
        <p:spPr>
          <a:xfrm>
            <a:off x="1314877" y="1302836"/>
            <a:ext cx="2798243"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es-ES" sz="1800" dirty="0"/>
              <a:t>Consta de 5 partes.</a:t>
            </a:r>
          </a:p>
        </p:txBody>
      </p:sp>
      <p:sp>
        <p:nvSpPr>
          <p:cNvPr id="11" name="14 CuadroTexto"/>
          <p:cNvSpPr txBox="1"/>
          <p:nvPr/>
        </p:nvSpPr>
        <p:spPr>
          <a:xfrm>
            <a:off x="807435" y="3374669"/>
            <a:ext cx="4036043"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es-ES" sz="1800" dirty="0"/>
              <a:t>Cada parte evalúa : actividad física vigorosa, moderada y caminata </a:t>
            </a:r>
            <a:r>
              <a:rPr lang="es-ES" sz="1800" b="1" dirty="0"/>
              <a:t>( días/semana | tiempo/día).</a:t>
            </a:r>
          </a:p>
        </p:txBody>
      </p:sp>
      <p:sp>
        <p:nvSpPr>
          <p:cNvPr id="12" name="2 CuadroTexto"/>
          <p:cNvSpPr txBox="1"/>
          <p:nvPr/>
        </p:nvSpPr>
        <p:spPr>
          <a:xfrm>
            <a:off x="433088" y="1923254"/>
            <a:ext cx="4561822"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ü"/>
            </a:pPr>
            <a:r>
              <a:rPr lang="es-ES" sz="1800" dirty="0"/>
              <a:t>Evalúa la actividad física en diferentes situaciones: </a:t>
            </a:r>
            <a:r>
              <a:rPr lang="es-ES" sz="1800" b="1" dirty="0"/>
              <a:t>trabajo – transporte – trabajo de casa – recreación – tiempo sentado.</a:t>
            </a:r>
          </a:p>
        </p:txBody>
      </p:sp>
    </p:spTree>
    <p:extLst>
      <p:ext uri="{BB962C8B-B14F-4D97-AF65-F5344CB8AC3E}">
        <p14:creationId xmlns:p14="http://schemas.microsoft.com/office/powerpoint/2010/main" val="740754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99;p56"/>
          <p:cNvSpPr txBox="1">
            <a:spLocks noGrp="1"/>
          </p:cNvSpPr>
          <p:nvPr>
            <p:ph type="title"/>
          </p:nvPr>
        </p:nvSpPr>
        <p:spPr>
          <a:xfrm>
            <a:off x="727675" y="445025"/>
            <a:ext cx="7703100"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dirty="0">
                <a:solidFill>
                  <a:schemeClr val="tx1"/>
                </a:solidFill>
              </a:rPr>
              <a:t>FÓRMULAS</a:t>
            </a:r>
            <a:endParaRPr dirty="0">
              <a:solidFill>
                <a:schemeClr val="tx1"/>
              </a:solidFill>
            </a:endParaRPr>
          </a:p>
        </p:txBody>
      </p:sp>
      <p:cxnSp>
        <p:nvCxnSpPr>
          <p:cNvPr id="7" name="Google Shape;930;p56"/>
          <p:cNvCxnSpPr/>
          <p:nvPr/>
        </p:nvCxnSpPr>
        <p:spPr>
          <a:xfrm>
            <a:off x="3148025" y="1084725"/>
            <a:ext cx="2871900" cy="0"/>
          </a:xfrm>
          <a:prstGeom prst="straightConnector1">
            <a:avLst/>
          </a:prstGeom>
          <a:noFill/>
          <a:ln w="76200" cap="flat" cmpd="sng">
            <a:solidFill>
              <a:schemeClr val="accent5"/>
            </a:solidFill>
            <a:prstDash val="solid"/>
            <a:round/>
            <a:headEnd type="none" w="med" len="med"/>
            <a:tailEnd type="none" w="med" len="med"/>
          </a:ln>
        </p:spPr>
      </p:cxnSp>
      <p:sp>
        <p:nvSpPr>
          <p:cNvPr id="8" name="3 CuadroTexto"/>
          <p:cNvSpPr txBox="1"/>
          <p:nvPr/>
        </p:nvSpPr>
        <p:spPr>
          <a:xfrm>
            <a:off x="2755552" y="1398520"/>
            <a:ext cx="151294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a:t>8*60*2=</a:t>
            </a:r>
          </a:p>
        </p:txBody>
      </p:sp>
      <p:sp>
        <p:nvSpPr>
          <p:cNvPr id="9" name="4 CuadroTexto"/>
          <p:cNvSpPr txBox="1"/>
          <p:nvPr/>
        </p:nvSpPr>
        <p:spPr>
          <a:xfrm>
            <a:off x="4651175" y="1398520"/>
            <a:ext cx="992458"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a:t>960</a:t>
            </a:r>
          </a:p>
        </p:txBody>
      </p:sp>
      <p:sp>
        <p:nvSpPr>
          <p:cNvPr id="11" name="5 CuadroTexto"/>
          <p:cNvSpPr txBox="1"/>
          <p:nvPr/>
        </p:nvSpPr>
        <p:spPr>
          <a:xfrm>
            <a:off x="2746072" y="2641105"/>
            <a:ext cx="1512945"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a:t>4*45*3=</a:t>
            </a:r>
          </a:p>
        </p:txBody>
      </p:sp>
      <p:sp>
        <p:nvSpPr>
          <p:cNvPr id="12" name="6 CuadroTexto"/>
          <p:cNvSpPr txBox="1"/>
          <p:nvPr/>
        </p:nvSpPr>
        <p:spPr>
          <a:xfrm>
            <a:off x="4651175" y="2585623"/>
            <a:ext cx="992458"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a:t>540</a:t>
            </a:r>
          </a:p>
        </p:txBody>
      </p:sp>
      <p:sp>
        <p:nvSpPr>
          <p:cNvPr id="13" name="7 CuadroTexto"/>
          <p:cNvSpPr txBox="1"/>
          <p:nvPr/>
        </p:nvSpPr>
        <p:spPr>
          <a:xfrm>
            <a:off x="2746072" y="3834589"/>
            <a:ext cx="1795349"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a:t>3.3*30*7=</a:t>
            </a:r>
          </a:p>
        </p:txBody>
      </p:sp>
      <p:sp>
        <p:nvSpPr>
          <p:cNvPr id="14" name="8 CuadroTexto"/>
          <p:cNvSpPr txBox="1"/>
          <p:nvPr/>
        </p:nvSpPr>
        <p:spPr>
          <a:xfrm>
            <a:off x="4719001" y="3784551"/>
            <a:ext cx="992458"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a:t>693</a:t>
            </a:r>
          </a:p>
        </p:txBody>
      </p:sp>
      <p:sp>
        <p:nvSpPr>
          <p:cNvPr id="15" name="9 CuadroTexto"/>
          <p:cNvSpPr txBox="1"/>
          <p:nvPr/>
        </p:nvSpPr>
        <p:spPr>
          <a:xfrm>
            <a:off x="4797906" y="4571544"/>
            <a:ext cx="882060"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a:t>2193</a:t>
            </a:r>
          </a:p>
        </p:txBody>
      </p:sp>
      <p:sp>
        <p:nvSpPr>
          <p:cNvPr id="16" name="10 CuadroTexto"/>
          <p:cNvSpPr txBox="1"/>
          <p:nvPr/>
        </p:nvSpPr>
        <p:spPr>
          <a:xfrm>
            <a:off x="5904615" y="4559658"/>
            <a:ext cx="913380"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a:t>METS</a:t>
            </a:r>
          </a:p>
        </p:txBody>
      </p:sp>
      <p:sp>
        <p:nvSpPr>
          <p:cNvPr id="17" name="11 CuadroTexto"/>
          <p:cNvSpPr txBox="1"/>
          <p:nvPr/>
        </p:nvSpPr>
        <p:spPr>
          <a:xfrm>
            <a:off x="1138933" y="3926922"/>
            <a:ext cx="1429559"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600" b="1" dirty="0"/>
              <a:t>CAMINAR</a:t>
            </a:r>
          </a:p>
        </p:txBody>
      </p:sp>
      <p:sp>
        <p:nvSpPr>
          <p:cNvPr id="18" name="12 CuadroTexto"/>
          <p:cNvSpPr txBox="1"/>
          <p:nvPr/>
        </p:nvSpPr>
        <p:spPr>
          <a:xfrm>
            <a:off x="615055" y="2733438"/>
            <a:ext cx="1953437"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600" b="1" dirty="0"/>
              <a:t>AF MODERADA</a:t>
            </a:r>
          </a:p>
        </p:txBody>
      </p:sp>
      <p:sp>
        <p:nvSpPr>
          <p:cNvPr id="19" name="13 CuadroTexto"/>
          <p:cNvSpPr txBox="1"/>
          <p:nvPr/>
        </p:nvSpPr>
        <p:spPr>
          <a:xfrm>
            <a:off x="581881" y="1508635"/>
            <a:ext cx="1986611"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600" b="1" dirty="0"/>
              <a:t>AF VIGOROSA</a:t>
            </a:r>
          </a:p>
        </p:txBody>
      </p:sp>
      <p:sp>
        <p:nvSpPr>
          <p:cNvPr id="20" name="14 CuadroTexto"/>
          <p:cNvSpPr txBox="1"/>
          <p:nvPr/>
        </p:nvSpPr>
        <p:spPr>
          <a:xfrm>
            <a:off x="7042644" y="4560106"/>
            <a:ext cx="1678446"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800" b="1" dirty="0"/>
              <a:t>MODERADA</a:t>
            </a:r>
          </a:p>
        </p:txBody>
      </p:sp>
      <p:pic>
        <p:nvPicPr>
          <p:cNvPr id="21" name="Imagen 20"/>
          <p:cNvPicPr/>
          <p:nvPr/>
        </p:nvPicPr>
        <p:blipFill rotWithShape="1">
          <a:blip r:embed="rId2">
            <a:extLst>
              <a:ext uri="{28A0092B-C50C-407E-A947-70E740481C1C}">
                <a14:useLocalDpi xmlns:a14="http://schemas.microsoft.com/office/drawing/2010/main" val="0"/>
              </a:ext>
            </a:extLst>
          </a:blip>
          <a:srcRect l="33097" t="15052" r="34127" b="9500"/>
          <a:stretch/>
        </p:blipFill>
        <p:spPr bwMode="auto">
          <a:xfrm>
            <a:off x="6289870" y="929489"/>
            <a:ext cx="2318485" cy="33782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027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a:extLst>
              <a:ext uri="{28A0092B-C50C-407E-A947-70E740481C1C}">
                <a14:useLocalDpi xmlns:a14="http://schemas.microsoft.com/office/drawing/2010/main" val="0"/>
              </a:ext>
            </a:extLst>
          </a:blip>
          <a:srcRect l="27719" t="36475" r="27891" b="11936"/>
          <a:stretch/>
        </p:blipFill>
        <p:spPr bwMode="auto">
          <a:xfrm>
            <a:off x="900125" y="1175480"/>
            <a:ext cx="6078797" cy="3840700"/>
          </a:xfrm>
          <a:prstGeom prst="rect">
            <a:avLst/>
          </a:prstGeom>
          <a:ln>
            <a:noFill/>
          </a:ln>
          <a:extLst>
            <a:ext uri="{53640926-AAD7-44D8-BBD7-CCE9431645EC}">
              <a14:shadowObscured xmlns:a14="http://schemas.microsoft.com/office/drawing/2010/main"/>
            </a:ext>
          </a:extLst>
        </p:spPr>
      </p:pic>
      <p:sp>
        <p:nvSpPr>
          <p:cNvPr id="7" name="Google Shape;899;p56"/>
          <p:cNvSpPr txBox="1">
            <a:spLocks noGrp="1"/>
          </p:cNvSpPr>
          <p:nvPr>
            <p:ph type="title"/>
          </p:nvPr>
        </p:nvSpPr>
        <p:spPr>
          <a:xfrm>
            <a:off x="732425" y="152375"/>
            <a:ext cx="7703100"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C" sz="2800" dirty="0" smtClean="0">
                <a:solidFill>
                  <a:schemeClr val="tx1"/>
                </a:solidFill>
              </a:rPr>
              <a:t>Clasificación de los niveles de actividad física-METS.</a:t>
            </a:r>
            <a:endParaRPr sz="2800" dirty="0">
              <a:solidFill>
                <a:schemeClr val="tx1"/>
              </a:solidFill>
            </a:endParaRPr>
          </a:p>
        </p:txBody>
      </p:sp>
      <p:cxnSp>
        <p:nvCxnSpPr>
          <p:cNvPr id="8" name="Google Shape;930;p56"/>
          <p:cNvCxnSpPr/>
          <p:nvPr/>
        </p:nvCxnSpPr>
        <p:spPr>
          <a:xfrm>
            <a:off x="900125" y="1010150"/>
            <a:ext cx="7535400" cy="20175"/>
          </a:xfrm>
          <a:prstGeom prst="straightConnector1">
            <a:avLst/>
          </a:prstGeom>
          <a:noFill/>
          <a:ln w="76200" cap="flat" cmpd="sng">
            <a:solidFill>
              <a:schemeClr val="accent5"/>
            </a:solidFill>
            <a:prstDash val="solid"/>
            <a:round/>
            <a:headEnd type="none" w="med" len="med"/>
            <a:tailEnd type="none" w="med" len="med"/>
          </a:ln>
        </p:spPr>
      </p:cxnSp>
      <p:sp>
        <p:nvSpPr>
          <p:cNvPr id="5" name="Rectángulo 4"/>
          <p:cNvSpPr/>
          <p:nvPr/>
        </p:nvSpPr>
        <p:spPr>
          <a:xfrm>
            <a:off x="7064601" y="4514255"/>
            <a:ext cx="1799492"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(Carrera, 2017)</a:t>
            </a:r>
            <a:endParaRPr lang="es-EC" sz="1600" dirty="0"/>
          </a:p>
        </p:txBody>
      </p:sp>
    </p:spTree>
    <p:extLst>
      <p:ext uri="{BB962C8B-B14F-4D97-AF65-F5344CB8AC3E}">
        <p14:creationId xmlns:p14="http://schemas.microsoft.com/office/powerpoint/2010/main" val="3053618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613;p75"/>
          <p:cNvSpPr txBox="1">
            <a:spLocks noGrp="1"/>
          </p:cNvSpPr>
          <p:nvPr>
            <p:ph type="title"/>
          </p:nvPr>
        </p:nvSpPr>
        <p:spPr>
          <a:xfrm>
            <a:off x="727675" y="445025"/>
            <a:ext cx="5341655" cy="58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dirty="0">
                <a:solidFill>
                  <a:schemeClr val="tx1"/>
                </a:solidFill>
                <a:latin typeface="Raleway Thin"/>
                <a:ea typeface="Raleway Thin"/>
                <a:cs typeface="Raleway Thin"/>
                <a:sym typeface="Raleway Thin"/>
              </a:rPr>
              <a:t>ANÁLISIS DE RESULTADOS - METS</a:t>
            </a:r>
            <a:endParaRPr sz="2400" b="1" dirty="0">
              <a:solidFill>
                <a:schemeClr val="tx1"/>
              </a:solidFill>
              <a:latin typeface="Raleway Thin"/>
              <a:ea typeface="Raleway Thin"/>
              <a:cs typeface="Raleway Thin"/>
              <a:sym typeface="Raleway Thin"/>
            </a:endParaRPr>
          </a:p>
        </p:txBody>
      </p:sp>
      <p:cxnSp>
        <p:nvCxnSpPr>
          <p:cNvPr id="7" name="Google Shape;1674;p75"/>
          <p:cNvCxnSpPr/>
          <p:nvPr/>
        </p:nvCxnSpPr>
        <p:spPr>
          <a:xfrm>
            <a:off x="670028" y="878985"/>
            <a:ext cx="5273572" cy="1125"/>
          </a:xfrm>
          <a:prstGeom prst="straightConnector1">
            <a:avLst/>
          </a:prstGeom>
          <a:noFill/>
          <a:ln w="76200" cap="flat" cmpd="sng">
            <a:solidFill>
              <a:schemeClr val="accent5"/>
            </a:solidFill>
            <a:prstDash val="solid"/>
            <a:round/>
            <a:headEnd type="none" w="med" len="med"/>
            <a:tailEnd type="none" w="med" len="med"/>
          </a:ln>
        </p:spPr>
      </p:cxnSp>
      <p:pic>
        <p:nvPicPr>
          <p:cNvPr id="8" name="Imagen 7"/>
          <p:cNvPicPr>
            <a:picLocks noChangeAspect="1"/>
          </p:cNvPicPr>
          <p:nvPr/>
        </p:nvPicPr>
        <p:blipFill rotWithShape="1">
          <a:blip r:embed="rId2"/>
          <a:srcRect l="39000" t="34437" r="33000" b="8202"/>
          <a:stretch/>
        </p:blipFill>
        <p:spPr>
          <a:xfrm>
            <a:off x="95314" y="1030324"/>
            <a:ext cx="2880030" cy="3930295"/>
          </a:xfrm>
          <a:prstGeom prst="rect">
            <a:avLst/>
          </a:prstGeom>
        </p:spPr>
      </p:pic>
      <p:pic>
        <p:nvPicPr>
          <p:cNvPr id="9" name="Imagen 8"/>
          <p:cNvPicPr>
            <a:picLocks noChangeAspect="1"/>
          </p:cNvPicPr>
          <p:nvPr/>
        </p:nvPicPr>
        <p:blipFill rotWithShape="1">
          <a:blip r:embed="rId3"/>
          <a:srcRect l="38999" t="22653" r="29876" b="10869"/>
          <a:stretch/>
        </p:blipFill>
        <p:spPr>
          <a:xfrm>
            <a:off x="3141079" y="1030324"/>
            <a:ext cx="2762516" cy="3930295"/>
          </a:xfrm>
          <a:prstGeom prst="rect">
            <a:avLst/>
          </a:prstGeom>
        </p:spPr>
      </p:pic>
      <p:pic>
        <p:nvPicPr>
          <p:cNvPr id="11" name="Imagen 10"/>
          <p:cNvPicPr>
            <a:picLocks noChangeAspect="1"/>
          </p:cNvPicPr>
          <p:nvPr/>
        </p:nvPicPr>
        <p:blipFill rotWithShape="1">
          <a:blip r:embed="rId4"/>
          <a:srcRect l="37000" t="21986" r="30500" b="14427"/>
          <a:stretch/>
        </p:blipFill>
        <p:spPr>
          <a:xfrm>
            <a:off x="6069330" y="1030324"/>
            <a:ext cx="2926080" cy="3930295"/>
          </a:xfrm>
          <a:prstGeom prst="rect">
            <a:avLst/>
          </a:prstGeom>
        </p:spPr>
      </p:pic>
    </p:spTree>
    <p:extLst>
      <p:ext uri="{BB962C8B-B14F-4D97-AF65-F5344CB8AC3E}">
        <p14:creationId xmlns:p14="http://schemas.microsoft.com/office/powerpoint/2010/main" val="1015892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oogle Shape;893;p55"/>
          <p:cNvCxnSpPr/>
          <p:nvPr/>
        </p:nvCxnSpPr>
        <p:spPr>
          <a:xfrm flipV="1">
            <a:off x="377494" y="1350818"/>
            <a:ext cx="3905337" cy="7782"/>
          </a:xfrm>
          <a:prstGeom prst="straightConnector1">
            <a:avLst/>
          </a:prstGeom>
          <a:noFill/>
          <a:ln w="76200" cap="flat" cmpd="sng">
            <a:solidFill>
              <a:schemeClr val="accent5"/>
            </a:solidFill>
            <a:prstDash val="solid"/>
            <a:round/>
            <a:headEnd type="none" w="med" len="med"/>
            <a:tailEnd type="none" w="med" len="med"/>
          </a:ln>
        </p:spPr>
      </p:cxnSp>
      <p:cxnSp>
        <p:nvCxnSpPr>
          <p:cNvPr id="7" name="Google Shape;894;p55"/>
          <p:cNvCxnSpPr/>
          <p:nvPr/>
        </p:nvCxnSpPr>
        <p:spPr>
          <a:xfrm flipV="1">
            <a:off x="377494" y="4591050"/>
            <a:ext cx="8080706" cy="33540"/>
          </a:xfrm>
          <a:prstGeom prst="straightConnector1">
            <a:avLst/>
          </a:prstGeom>
          <a:noFill/>
          <a:ln w="76200" cap="flat" cmpd="sng">
            <a:solidFill>
              <a:schemeClr val="accent5"/>
            </a:solidFill>
            <a:prstDash val="solid"/>
            <a:round/>
            <a:headEnd type="none" w="med" len="med"/>
            <a:tailEnd type="none" w="med" len="med"/>
          </a:ln>
        </p:spPr>
      </p:cxnSp>
      <p:sp>
        <p:nvSpPr>
          <p:cNvPr id="8" name="Google Shape;1613;p75"/>
          <p:cNvSpPr txBox="1">
            <a:spLocks/>
          </p:cNvSpPr>
          <p:nvPr/>
        </p:nvSpPr>
        <p:spPr>
          <a:xfrm>
            <a:off x="377494" y="469288"/>
            <a:ext cx="5341655" cy="585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500"/>
              <a:buFont typeface="Raleway Thin"/>
              <a:buNone/>
              <a:defRPr sz="3500" b="0" i="0" u="none" strike="noStrike" cap="none">
                <a:solidFill>
                  <a:schemeClr val="accent6"/>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es-EC" sz="2400" b="1" dirty="0" smtClean="0">
                <a:solidFill>
                  <a:schemeClr val="tx1"/>
                </a:solidFill>
              </a:rPr>
              <a:t>CONCLUSIONES</a:t>
            </a:r>
            <a:endParaRPr lang="es-EC" sz="2400" b="1" dirty="0">
              <a:solidFill>
                <a:schemeClr val="tx1"/>
              </a:solidFill>
            </a:endParaRPr>
          </a:p>
        </p:txBody>
      </p:sp>
      <p:cxnSp>
        <p:nvCxnSpPr>
          <p:cNvPr id="9" name="Google Shape;1674;p75"/>
          <p:cNvCxnSpPr/>
          <p:nvPr/>
        </p:nvCxnSpPr>
        <p:spPr>
          <a:xfrm>
            <a:off x="377494" y="890192"/>
            <a:ext cx="2441906" cy="5158"/>
          </a:xfrm>
          <a:prstGeom prst="straightConnector1">
            <a:avLst/>
          </a:prstGeom>
          <a:noFill/>
          <a:ln w="76200" cap="flat" cmpd="sng">
            <a:solidFill>
              <a:schemeClr val="accent5"/>
            </a:solidFill>
            <a:prstDash val="solid"/>
            <a:round/>
            <a:headEnd type="none" w="med" len="med"/>
            <a:tailEnd type="none" w="med" len="med"/>
          </a:ln>
        </p:spPr>
      </p:cxnSp>
      <p:sp>
        <p:nvSpPr>
          <p:cNvPr id="11" name="Rectángulo 10"/>
          <p:cNvSpPr/>
          <p:nvPr/>
        </p:nvSpPr>
        <p:spPr>
          <a:xfrm>
            <a:off x="377494" y="1689469"/>
            <a:ext cx="8461706" cy="1323247"/>
          </a:xfrm>
          <a:prstGeom prst="rect">
            <a:avLst/>
          </a:prstGeom>
        </p:spPr>
        <p:txBody>
          <a:bodyPr wrap="square">
            <a:spAutoFit/>
          </a:bodyPr>
          <a:lstStyle/>
          <a:p>
            <a:pPr marL="285750" indent="-285750">
              <a:lnSpc>
                <a:spcPct val="200000"/>
              </a:lnSpc>
              <a:spcAft>
                <a:spcPts val="800"/>
              </a:spcAft>
              <a:buFont typeface="Wingdings" panose="05000000000000000000" pitchFamily="2" charset="2"/>
              <a:buChar char="§"/>
            </a:pPr>
            <a:r>
              <a:rPr lang="es-EC" dirty="0">
                <a:latin typeface="Arial" panose="020B0604020202020204" pitchFamily="34" charset="0"/>
                <a:ea typeface="Calibri" panose="020F0502020204030204" pitchFamily="34" charset="0"/>
                <a:cs typeface="Times New Roman" panose="02020603050405020304" pitchFamily="18" charset="0"/>
              </a:rPr>
              <a:t>Se concluye que la mayoría de los adultos mayores no trabajan por lo que pasan la mayor parte de su tiempo realizando actividades físicas moderadas dentro de casa como cargar objetos livianos, lavar ventanas, estregar pisos y barrer la casa con un lapso de tiempo entre 30 y 60 minutos.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435141" y="3272578"/>
            <a:ext cx="7695382" cy="892360"/>
          </a:xfrm>
          <a:prstGeom prst="rect">
            <a:avLst/>
          </a:prstGeom>
        </p:spPr>
        <p:txBody>
          <a:bodyPr wrap="square">
            <a:spAutoFit/>
          </a:bodyPr>
          <a:lstStyle/>
          <a:p>
            <a:pPr marL="285750" indent="-285750">
              <a:lnSpc>
                <a:spcPct val="200000"/>
              </a:lnSpc>
              <a:spcAft>
                <a:spcPts val="800"/>
              </a:spcAft>
              <a:buFont typeface="Wingdings" panose="05000000000000000000" pitchFamily="2" charset="2"/>
              <a:buChar char="§"/>
            </a:pPr>
            <a:r>
              <a:rPr lang="es-EC" dirty="0">
                <a:latin typeface="Arial" panose="020B0604020202020204" pitchFamily="34" charset="0"/>
                <a:ea typeface="Calibri" panose="020F0502020204030204" pitchFamily="34" charset="0"/>
                <a:cs typeface="Times New Roman" panose="02020603050405020304" pitchFamily="18" charset="0"/>
              </a:rPr>
              <a:t>Los adultos mayores durante su tiempo libre no cumplen con las recomendaciones de la OMS en cuanto al desarrollo de actividades físicas vigorosas y moderadas.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2" descr="pau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759" y="-234271"/>
            <a:ext cx="3406441" cy="2269147"/>
          </a:xfrm>
          <a:prstGeom prst="rect">
            <a:avLst/>
          </a:prstGeom>
          <a:noFill/>
          <a:extLst>
            <a:ext uri="{909E8E84-426E-40DD-AFC4-6F175D3DCCD1}">
              <a14:hiddenFill xmlns:a14="http://schemas.microsoft.com/office/drawing/2010/main">
                <a:solidFill>
                  <a:srgbClr val="FFFFFF"/>
                </a:solidFill>
              </a14:hiddenFill>
            </a:ext>
          </a:extLst>
        </p:spPr>
      </p:pic>
      <p:sp>
        <p:nvSpPr>
          <p:cNvPr id="14" name="Conector 13"/>
          <p:cNvSpPr/>
          <p:nvPr/>
        </p:nvSpPr>
        <p:spPr>
          <a:xfrm>
            <a:off x="435141" y="1895784"/>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5" name="Conector 14"/>
          <p:cNvSpPr/>
          <p:nvPr/>
        </p:nvSpPr>
        <p:spPr>
          <a:xfrm>
            <a:off x="438562" y="3474118"/>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954661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oogle Shape;893;p55"/>
          <p:cNvCxnSpPr/>
          <p:nvPr/>
        </p:nvCxnSpPr>
        <p:spPr>
          <a:xfrm flipV="1">
            <a:off x="377494" y="1330036"/>
            <a:ext cx="4516624" cy="28564"/>
          </a:xfrm>
          <a:prstGeom prst="straightConnector1">
            <a:avLst/>
          </a:prstGeom>
          <a:noFill/>
          <a:ln w="76200" cap="flat" cmpd="sng">
            <a:solidFill>
              <a:schemeClr val="accent5"/>
            </a:solidFill>
            <a:prstDash val="solid"/>
            <a:round/>
            <a:headEnd type="none" w="med" len="med"/>
            <a:tailEnd type="none" w="med" len="med"/>
          </a:ln>
        </p:spPr>
      </p:cxnSp>
      <p:cxnSp>
        <p:nvCxnSpPr>
          <p:cNvPr id="7" name="Google Shape;894;p55"/>
          <p:cNvCxnSpPr/>
          <p:nvPr/>
        </p:nvCxnSpPr>
        <p:spPr>
          <a:xfrm flipV="1">
            <a:off x="377494" y="4591050"/>
            <a:ext cx="8080706" cy="33540"/>
          </a:xfrm>
          <a:prstGeom prst="straightConnector1">
            <a:avLst/>
          </a:prstGeom>
          <a:noFill/>
          <a:ln w="76200" cap="flat" cmpd="sng">
            <a:solidFill>
              <a:schemeClr val="accent5"/>
            </a:solidFill>
            <a:prstDash val="solid"/>
            <a:round/>
            <a:headEnd type="none" w="med" len="med"/>
            <a:tailEnd type="none" w="med" len="med"/>
          </a:ln>
        </p:spPr>
      </p:cxnSp>
      <p:sp>
        <p:nvSpPr>
          <p:cNvPr id="8" name="Google Shape;1613;p75"/>
          <p:cNvSpPr txBox="1">
            <a:spLocks/>
          </p:cNvSpPr>
          <p:nvPr/>
        </p:nvSpPr>
        <p:spPr>
          <a:xfrm>
            <a:off x="377494" y="479009"/>
            <a:ext cx="5341655" cy="585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500"/>
              <a:buFont typeface="Raleway Thin"/>
              <a:buNone/>
              <a:defRPr sz="3500" b="0" i="0" u="none" strike="noStrike" cap="none">
                <a:solidFill>
                  <a:schemeClr val="accent6"/>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es-EC" sz="2400" b="1" dirty="0" smtClean="0">
                <a:solidFill>
                  <a:schemeClr val="tx1"/>
                </a:solidFill>
              </a:rPr>
              <a:t>CONCLUSIONES</a:t>
            </a:r>
            <a:endParaRPr lang="es-EC" sz="2400" b="1" dirty="0">
              <a:solidFill>
                <a:schemeClr val="tx1"/>
              </a:solidFill>
            </a:endParaRPr>
          </a:p>
        </p:txBody>
      </p:sp>
      <p:cxnSp>
        <p:nvCxnSpPr>
          <p:cNvPr id="9" name="Google Shape;1674;p75"/>
          <p:cNvCxnSpPr/>
          <p:nvPr/>
        </p:nvCxnSpPr>
        <p:spPr>
          <a:xfrm flipV="1">
            <a:off x="377494" y="876300"/>
            <a:ext cx="2518106" cy="13892"/>
          </a:xfrm>
          <a:prstGeom prst="straightConnector1">
            <a:avLst/>
          </a:prstGeom>
          <a:noFill/>
          <a:ln w="76200" cap="flat" cmpd="sng">
            <a:solidFill>
              <a:schemeClr val="accent5"/>
            </a:solidFill>
            <a:prstDash val="solid"/>
            <a:round/>
            <a:headEnd type="none" w="med" len="med"/>
            <a:tailEnd type="none" w="med" len="med"/>
          </a:ln>
        </p:spPr>
      </p:cxnSp>
      <p:sp>
        <p:nvSpPr>
          <p:cNvPr id="11" name="Rectángulo 10"/>
          <p:cNvSpPr/>
          <p:nvPr/>
        </p:nvSpPr>
        <p:spPr>
          <a:xfrm>
            <a:off x="377494" y="1954106"/>
            <a:ext cx="8461706" cy="523220"/>
          </a:xfrm>
          <a:prstGeom prst="rect">
            <a:avLst/>
          </a:prstGeom>
        </p:spPr>
        <p:txBody>
          <a:bodyPr wrap="square">
            <a:spAutoFit/>
          </a:bodyPr>
          <a:lstStyle/>
          <a:p>
            <a:pPr marL="285750" indent="-285750">
              <a:buFont typeface="Wingdings" panose="05000000000000000000" pitchFamily="2" charset="2"/>
              <a:buChar char="§"/>
            </a:pPr>
            <a:r>
              <a:rPr lang="es-EC" dirty="0"/>
              <a:t>Los adultos mayores destinan mayor tiempo a estar sentados un día del fin de semana a diferencia de un día entre semana.</a:t>
            </a:r>
          </a:p>
        </p:txBody>
      </p:sp>
      <p:sp>
        <p:nvSpPr>
          <p:cNvPr id="12" name="Rectángulo 11"/>
          <p:cNvSpPr/>
          <p:nvPr/>
        </p:nvSpPr>
        <p:spPr>
          <a:xfrm>
            <a:off x="435141" y="3072832"/>
            <a:ext cx="7695382" cy="523220"/>
          </a:xfrm>
          <a:prstGeom prst="rect">
            <a:avLst/>
          </a:prstGeom>
        </p:spPr>
        <p:txBody>
          <a:bodyPr wrap="square">
            <a:spAutoFit/>
          </a:bodyPr>
          <a:lstStyle/>
          <a:p>
            <a:pPr marL="285750" indent="-285750">
              <a:buFont typeface="Wingdings" panose="05000000000000000000" pitchFamily="2" charset="2"/>
              <a:buChar char="§"/>
            </a:pPr>
            <a:r>
              <a:rPr lang="es-EC" dirty="0"/>
              <a:t>Se concluye que los adultos mayores para trasladarse de un lugar a otro tienen por costumbre movilizarse en algún tipo de vehículo con motor en lugar de caminar.</a:t>
            </a:r>
          </a:p>
        </p:txBody>
      </p:sp>
      <p:pic>
        <p:nvPicPr>
          <p:cNvPr id="13" name="Picture 2" descr="pau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450" y="-233865"/>
            <a:ext cx="3406441" cy="2269147"/>
          </a:xfrm>
          <a:prstGeom prst="rect">
            <a:avLst/>
          </a:prstGeom>
          <a:noFill/>
          <a:extLst>
            <a:ext uri="{909E8E84-426E-40DD-AFC4-6F175D3DCCD1}">
              <a14:hiddenFill xmlns:a14="http://schemas.microsoft.com/office/drawing/2010/main">
                <a:solidFill>
                  <a:srgbClr val="FFFFFF"/>
                </a:solidFill>
              </a14:hiddenFill>
            </a:ext>
          </a:extLst>
        </p:spPr>
      </p:pic>
      <p:sp>
        <p:nvSpPr>
          <p:cNvPr id="14" name="Conector 13"/>
          <p:cNvSpPr/>
          <p:nvPr/>
        </p:nvSpPr>
        <p:spPr>
          <a:xfrm>
            <a:off x="377494" y="2020323"/>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5" name="Conector 14"/>
          <p:cNvSpPr/>
          <p:nvPr/>
        </p:nvSpPr>
        <p:spPr>
          <a:xfrm>
            <a:off x="380915" y="3171505"/>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555008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oogle Shape;893;p55"/>
          <p:cNvCxnSpPr/>
          <p:nvPr/>
        </p:nvCxnSpPr>
        <p:spPr>
          <a:xfrm>
            <a:off x="377494" y="1358600"/>
            <a:ext cx="4423106" cy="2609"/>
          </a:xfrm>
          <a:prstGeom prst="straightConnector1">
            <a:avLst/>
          </a:prstGeom>
          <a:noFill/>
          <a:ln w="76200" cap="flat" cmpd="sng">
            <a:solidFill>
              <a:schemeClr val="accent5"/>
            </a:solidFill>
            <a:prstDash val="solid"/>
            <a:round/>
            <a:headEnd type="none" w="med" len="med"/>
            <a:tailEnd type="none" w="med" len="med"/>
          </a:ln>
        </p:spPr>
      </p:cxnSp>
      <p:cxnSp>
        <p:nvCxnSpPr>
          <p:cNvPr id="7" name="Google Shape;894;p55"/>
          <p:cNvCxnSpPr/>
          <p:nvPr/>
        </p:nvCxnSpPr>
        <p:spPr>
          <a:xfrm flipV="1">
            <a:off x="377494" y="4591050"/>
            <a:ext cx="8080706" cy="33540"/>
          </a:xfrm>
          <a:prstGeom prst="straightConnector1">
            <a:avLst/>
          </a:prstGeom>
          <a:noFill/>
          <a:ln w="76200" cap="flat" cmpd="sng">
            <a:solidFill>
              <a:schemeClr val="accent5"/>
            </a:solidFill>
            <a:prstDash val="solid"/>
            <a:round/>
            <a:headEnd type="none" w="med" len="med"/>
            <a:tailEnd type="none" w="med" len="med"/>
          </a:ln>
        </p:spPr>
      </p:cxnSp>
      <p:sp>
        <p:nvSpPr>
          <p:cNvPr id="8" name="Google Shape;1613;p75"/>
          <p:cNvSpPr txBox="1">
            <a:spLocks/>
          </p:cNvSpPr>
          <p:nvPr/>
        </p:nvSpPr>
        <p:spPr>
          <a:xfrm>
            <a:off x="377494" y="479009"/>
            <a:ext cx="5341655" cy="585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500"/>
              <a:buFont typeface="Raleway Thin"/>
              <a:buNone/>
              <a:defRPr sz="3500" b="0" i="0" u="none" strike="noStrike" cap="none">
                <a:solidFill>
                  <a:schemeClr val="accent6"/>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es-EC" sz="2400" b="1" dirty="0" smtClean="0">
                <a:solidFill>
                  <a:schemeClr val="tx1"/>
                </a:solidFill>
              </a:rPr>
              <a:t>RECOMENDACIONES</a:t>
            </a:r>
            <a:endParaRPr lang="es-EC" sz="2400" b="1" dirty="0">
              <a:solidFill>
                <a:schemeClr val="tx1"/>
              </a:solidFill>
            </a:endParaRPr>
          </a:p>
        </p:txBody>
      </p:sp>
      <p:cxnSp>
        <p:nvCxnSpPr>
          <p:cNvPr id="9" name="Google Shape;1674;p75"/>
          <p:cNvCxnSpPr/>
          <p:nvPr/>
        </p:nvCxnSpPr>
        <p:spPr>
          <a:xfrm>
            <a:off x="377494" y="890192"/>
            <a:ext cx="3146756" cy="5158"/>
          </a:xfrm>
          <a:prstGeom prst="straightConnector1">
            <a:avLst/>
          </a:prstGeom>
          <a:noFill/>
          <a:ln w="76200" cap="flat" cmpd="sng">
            <a:solidFill>
              <a:schemeClr val="accent5"/>
            </a:solidFill>
            <a:prstDash val="solid"/>
            <a:round/>
            <a:headEnd type="none" w="med" len="med"/>
            <a:tailEnd type="none" w="med" len="med"/>
          </a:ln>
        </p:spPr>
      </p:cxnSp>
      <p:sp>
        <p:nvSpPr>
          <p:cNvPr id="11" name="Rectángulo 10"/>
          <p:cNvSpPr/>
          <p:nvPr/>
        </p:nvSpPr>
        <p:spPr>
          <a:xfrm>
            <a:off x="377494" y="1954106"/>
            <a:ext cx="8461706" cy="523220"/>
          </a:xfrm>
          <a:prstGeom prst="rect">
            <a:avLst/>
          </a:prstGeom>
        </p:spPr>
        <p:txBody>
          <a:bodyPr wrap="square">
            <a:spAutoFit/>
          </a:bodyPr>
          <a:lstStyle/>
          <a:p>
            <a:pPr marL="285750" indent="-285750">
              <a:buFont typeface="Wingdings" panose="05000000000000000000" pitchFamily="2" charset="2"/>
              <a:buChar char="§"/>
            </a:pPr>
            <a:r>
              <a:rPr lang="es-EC" dirty="0"/>
              <a:t>Se recomienda complementar las actividades físicas moderadas con actividades físicas vigorosas tales como aeróbicos, correr, nadar entre otras actividades con una frecuencia de 2 o más días.</a:t>
            </a:r>
          </a:p>
        </p:txBody>
      </p:sp>
      <p:sp>
        <p:nvSpPr>
          <p:cNvPr id="12" name="Rectángulo 11"/>
          <p:cNvSpPr/>
          <p:nvPr/>
        </p:nvSpPr>
        <p:spPr>
          <a:xfrm>
            <a:off x="435141" y="3072832"/>
            <a:ext cx="7695382" cy="954107"/>
          </a:xfrm>
          <a:prstGeom prst="rect">
            <a:avLst/>
          </a:prstGeom>
        </p:spPr>
        <p:txBody>
          <a:bodyPr wrap="square">
            <a:spAutoFit/>
          </a:bodyPr>
          <a:lstStyle/>
          <a:p>
            <a:pPr marL="285750" indent="-285750">
              <a:buFont typeface="Wingdings" panose="05000000000000000000" pitchFamily="2" charset="2"/>
              <a:buChar char="§"/>
            </a:pPr>
            <a:r>
              <a:rPr lang="es-EC" dirty="0"/>
              <a:t>Se recomienda realizar el plan de actividad física para adultos mayores cumpliendo las recomendaciones de la OMS con el objetivo de prevenir la presencia de enfermedades no transmisibles, mantener su capacidad funcional y garantizar un mejor funcionamiento del sistema cardiorrespiratorio.</a:t>
            </a:r>
          </a:p>
        </p:txBody>
      </p:sp>
      <p:pic>
        <p:nvPicPr>
          <p:cNvPr id="13" name="Picture 2" descr="pau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59" y="-237329"/>
            <a:ext cx="3406441" cy="2269147"/>
          </a:xfrm>
          <a:prstGeom prst="rect">
            <a:avLst/>
          </a:prstGeom>
          <a:noFill/>
          <a:extLst>
            <a:ext uri="{909E8E84-426E-40DD-AFC4-6F175D3DCCD1}">
              <a14:hiddenFill xmlns:a14="http://schemas.microsoft.com/office/drawing/2010/main">
                <a:solidFill>
                  <a:srgbClr val="FFFFFF"/>
                </a:solidFill>
              </a14:hiddenFill>
            </a:ext>
          </a:extLst>
        </p:spPr>
      </p:pic>
      <p:sp>
        <p:nvSpPr>
          <p:cNvPr id="14" name="Conector 13"/>
          <p:cNvSpPr/>
          <p:nvPr/>
        </p:nvSpPr>
        <p:spPr>
          <a:xfrm>
            <a:off x="435141" y="2055613"/>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5" name="Conector 14"/>
          <p:cNvSpPr/>
          <p:nvPr/>
        </p:nvSpPr>
        <p:spPr>
          <a:xfrm>
            <a:off x="459344" y="3158047"/>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87425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oogle Shape;893;p55"/>
          <p:cNvCxnSpPr/>
          <p:nvPr/>
        </p:nvCxnSpPr>
        <p:spPr>
          <a:xfrm flipV="1">
            <a:off x="377494" y="1340427"/>
            <a:ext cx="4495842" cy="18173"/>
          </a:xfrm>
          <a:prstGeom prst="straightConnector1">
            <a:avLst/>
          </a:prstGeom>
          <a:noFill/>
          <a:ln w="76200" cap="flat" cmpd="sng">
            <a:solidFill>
              <a:schemeClr val="accent5"/>
            </a:solidFill>
            <a:prstDash val="solid"/>
            <a:round/>
            <a:headEnd type="none" w="med" len="med"/>
            <a:tailEnd type="none" w="med" len="med"/>
          </a:ln>
        </p:spPr>
      </p:cxnSp>
      <p:cxnSp>
        <p:nvCxnSpPr>
          <p:cNvPr id="7" name="Google Shape;894;p55"/>
          <p:cNvCxnSpPr/>
          <p:nvPr/>
        </p:nvCxnSpPr>
        <p:spPr>
          <a:xfrm flipV="1">
            <a:off x="377494" y="4591050"/>
            <a:ext cx="8080706" cy="33540"/>
          </a:xfrm>
          <a:prstGeom prst="straightConnector1">
            <a:avLst/>
          </a:prstGeom>
          <a:noFill/>
          <a:ln w="76200" cap="flat" cmpd="sng">
            <a:solidFill>
              <a:schemeClr val="accent5"/>
            </a:solidFill>
            <a:prstDash val="solid"/>
            <a:round/>
            <a:headEnd type="none" w="med" len="med"/>
            <a:tailEnd type="none" w="med" len="med"/>
          </a:ln>
        </p:spPr>
      </p:cxnSp>
      <p:sp>
        <p:nvSpPr>
          <p:cNvPr id="8" name="Google Shape;1613;p75"/>
          <p:cNvSpPr txBox="1">
            <a:spLocks/>
          </p:cNvSpPr>
          <p:nvPr/>
        </p:nvSpPr>
        <p:spPr>
          <a:xfrm>
            <a:off x="377494" y="479009"/>
            <a:ext cx="5341655" cy="585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500"/>
              <a:buFont typeface="Raleway Thin"/>
              <a:buNone/>
              <a:defRPr sz="3500" b="0" i="0" u="none" strike="noStrike" cap="none">
                <a:solidFill>
                  <a:schemeClr val="accent6"/>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es-EC" sz="2400" b="1" dirty="0" smtClean="0">
                <a:solidFill>
                  <a:schemeClr val="tx1"/>
                </a:solidFill>
              </a:rPr>
              <a:t>RECOMENDACIONES</a:t>
            </a:r>
            <a:endParaRPr lang="es-EC" sz="2400" b="1" dirty="0">
              <a:solidFill>
                <a:schemeClr val="tx1"/>
              </a:solidFill>
            </a:endParaRPr>
          </a:p>
        </p:txBody>
      </p:sp>
      <p:cxnSp>
        <p:nvCxnSpPr>
          <p:cNvPr id="9" name="Google Shape;1674;p75"/>
          <p:cNvCxnSpPr/>
          <p:nvPr/>
        </p:nvCxnSpPr>
        <p:spPr>
          <a:xfrm>
            <a:off x="377494" y="890192"/>
            <a:ext cx="3146756" cy="5158"/>
          </a:xfrm>
          <a:prstGeom prst="straightConnector1">
            <a:avLst/>
          </a:prstGeom>
          <a:noFill/>
          <a:ln w="76200" cap="flat" cmpd="sng">
            <a:solidFill>
              <a:schemeClr val="accent5"/>
            </a:solidFill>
            <a:prstDash val="solid"/>
            <a:round/>
            <a:headEnd type="none" w="med" len="med"/>
            <a:tailEnd type="none" w="med" len="med"/>
          </a:ln>
        </p:spPr>
      </p:cxnSp>
      <p:sp>
        <p:nvSpPr>
          <p:cNvPr id="11" name="Rectángulo 10"/>
          <p:cNvSpPr/>
          <p:nvPr/>
        </p:nvSpPr>
        <p:spPr>
          <a:xfrm>
            <a:off x="377494" y="1954106"/>
            <a:ext cx="8461706" cy="738664"/>
          </a:xfrm>
          <a:prstGeom prst="rect">
            <a:avLst/>
          </a:prstGeom>
        </p:spPr>
        <p:txBody>
          <a:bodyPr wrap="square">
            <a:spAutoFit/>
          </a:bodyPr>
          <a:lstStyle/>
          <a:p>
            <a:pPr marL="285750" indent="-285750">
              <a:buFont typeface="Wingdings" panose="05000000000000000000" pitchFamily="2" charset="2"/>
              <a:buChar char="§"/>
            </a:pPr>
            <a:r>
              <a:rPr lang="es-EC" dirty="0"/>
              <a:t>Se recomienda brindar charlas y talleres de sensibilización ante la tercera edad a familiares para motivarlos a incluir a los adultos mayores en cada una de sus actividades principalmente el fin de semana.</a:t>
            </a:r>
          </a:p>
        </p:txBody>
      </p:sp>
      <p:sp>
        <p:nvSpPr>
          <p:cNvPr id="12" name="Rectángulo 11"/>
          <p:cNvSpPr/>
          <p:nvPr/>
        </p:nvSpPr>
        <p:spPr>
          <a:xfrm>
            <a:off x="435141" y="3072832"/>
            <a:ext cx="7695382" cy="523220"/>
          </a:xfrm>
          <a:prstGeom prst="rect">
            <a:avLst/>
          </a:prstGeom>
        </p:spPr>
        <p:txBody>
          <a:bodyPr wrap="square">
            <a:spAutoFit/>
          </a:bodyPr>
          <a:lstStyle/>
          <a:p>
            <a:pPr marL="285750" indent="-285750">
              <a:buFont typeface="Wingdings" panose="05000000000000000000" pitchFamily="2" charset="2"/>
              <a:buChar char="§"/>
            </a:pPr>
            <a:r>
              <a:rPr lang="es-EC" dirty="0"/>
              <a:t>Se recomienda llevar un estilo de vida activo realizando ejercicios en casa o a su vez dedicar 30 minutos de caminata diaria.</a:t>
            </a:r>
          </a:p>
        </p:txBody>
      </p:sp>
      <p:pic>
        <p:nvPicPr>
          <p:cNvPr id="13" name="Picture 2" descr="pau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704" y="-191313"/>
            <a:ext cx="3406441" cy="2269147"/>
          </a:xfrm>
          <a:prstGeom prst="rect">
            <a:avLst/>
          </a:prstGeom>
          <a:noFill/>
          <a:extLst>
            <a:ext uri="{909E8E84-426E-40DD-AFC4-6F175D3DCCD1}">
              <a14:hiddenFill xmlns:a14="http://schemas.microsoft.com/office/drawing/2010/main">
                <a:solidFill>
                  <a:srgbClr val="FFFFFF"/>
                </a:solidFill>
              </a14:hiddenFill>
            </a:ext>
          </a:extLst>
        </p:spPr>
      </p:pic>
      <p:sp>
        <p:nvSpPr>
          <p:cNvPr id="14" name="Conector 13"/>
          <p:cNvSpPr/>
          <p:nvPr/>
        </p:nvSpPr>
        <p:spPr>
          <a:xfrm>
            <a:off x="412088" y="2025996"/>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5" name="Conector 14"/>
          <p:cNvSpPr/>
          <p:nvPr/>
        </p:nvSpPr>
        <p:spPr>
          <a:xfrm>
            <a:off x="412088" y="3139049"/>
            <a:ext cx="249220" cy="195393"/>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761452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6" name="Google Shape;730;p48"/>
          <p:cNvSpPr txBox="1">
            <a:spLocks noGrp="1"/>
          </p:cNvSpPr>
          <p:nvPr>
            <p:ph type="title"/>
          </p:nvPr>
        </p:nvSpPr>
        <p:spPr>
          <a:xfrm>
            <a:off x="5742426" y="1735765"/>
            <a:ext cx="2732100" cy="3933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2400" b="1" dirty="0" smtClean="0"/>
              <a:t>—William Hazlitt</a:t>
            </a:r>
            <a:endParaRPr sz="2400" b="1" dirty="0"/>
          </a:p>
        </p:txBody>
      </p:sp>
      <p:sp>
        <p:nvSpPr>
          <p:cNvPr id="7" name="Google Shape;731;p48"/>
          <p:cNvSpPr txBox="1">
            <a:spLocks noGrp="1"/>
          </p:cNvSpPr>
          <p:nvPr>
            <p:ph type="subTitle" idx="1"/>
          </p:nvPr>
        </p:nvSpPr>
        <p:spPr>
          <a:xfrm>
            <a:off x="1029217" y="732207"/>
            <a:ext cx="6608700" cy="15693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sz="3200" b="1" dirty="0" smtClean="0">
                <a:solidFill>
                  <a:schemeClr val="tx1"/>
                </a:solidFill>
              </a:rPr>
              <a:t>“CUANTO MÁS HACEMOS, MÁS PODEMOS HACER.”</a:t>
            </a:r>
            <a:endParaRPr sz="3200" b="1" dirty="0">
              <a:solidFill>
                <a:schemeClr val="tx1"/>
              </a:solidFill>
            </a:endParaRPr>
          </a:p>
        </p:txBody>
      </p:sp>
      <p:cxnSp>
        <p:nvCxnSpPr>
          <p:cNvPr id="8" name="Google Shape;732;p48"/>
          <p:cNvCxnSpPr/>
          <p:nvPr/>
        </p:nvCxnSpPr>
        <p:spPr>
          <a:xfrm>
            <a:off x="6077617" y="2129065"/>
            <a:ext cx="2569674" cy="0"/>
          </a:xfrm>
          <a:prstGeom prst="straightConnector1">
            <a:avLst/>
          </a:prstGeom>
          <a:noFill/>
          <a:ln w="76200" cap="flat" cmpd="sng">
            <a:solidFill>
              <a:schemeClr val="accent5"/>
            </a:solidFill>
            <a:prstDash val="solid"/>
            <a:round/>
            <a:headEnd type="none" w="med" len="med"/>
            <a:tailEnd type="none" w="med" len="med"/>
          </a:ln>
        </p:spPr>
      </p:cxnSp>
      <p:pic>
        <p:nvPicPr>
          <p:cNvPr id="9" name="Imagen 8"/>
          <p:cNvPicPr>
            <a:picLocks noChangeAspect="1"/>
          </p:cNvPicPr>
          <p:nvPr/>
        </p:nvPicPr>
        <p:blipFill rotWithShape="1">
          <a:blip r:embed="rId3"/>
          <a:srcRect l="30113" t="40399" r="51364" b="18975"/>
          <a:stretch/>
        </p:blipFill>
        <p:spPr>
          <a:xfrm>
            <a:off x="1543384" y="2516674"/>
            <a:ext cx="2019665" cy="2490509"/>
          </a:xfrm>
          <a:prstGeom prst="rect">
            <a:avLst/>
          </a:prstGeom>
          <a:ln>
            <a:noFill/>
          </a:ln>
          <a:effectLst>
            <a:outerShdw blurRad="292100" dist="139700" dir="2700000" algn="tl" rotWithShape="0">
              <a:srgbClr val="333333">
                <a:alpha val="65000"/>
              </a:srgbClr>
            </a:outerShdw>
          </a:effectLst>
        </p:spPr>
      </p:pic>
      <p:sp>
        <p:nvSpPr>
          <p:cNvPr id="10" name="Flecha derecha 9"/>
          <p:cNvSpPr/>
          <p:nvPr/>
        </p:nvSpPr>
        <p:spPr>
          <a:xfrm>
            <a:off x="4146530" y="3263231"/>
            <a:ext cx="1059872" cy="99739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pic>
        <p:nvPicPr>
          <p:cNvPr id="11" name="Picture 2" descr="Ilustración de cartel de escaleras, viejo subiendo las escaleras,  historietas, niño, póster png | Klipar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331" y="2748643"/>
            <a:ext cx="1954179" cy="1971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347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59"/>
          <p:cNvSpPr txBox="1">
            <a:spLocks noGrp="1"/>
          </p:cNvSpPr>
          <p:nvPr>
            <p:ph type="title"/>
          </p:nvPr>
        </p:nvSpPr>
        <p:spPr>
          <a:xfrm>
            <a:off x="3340327" y="1722275"/>
            <a:ext cx="3551093" cy="69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PROPUESTA.</a:t>
            </a:r>
            <a:endParaRPr dirty="0"/>
          </a:p>
        </p:txBody>
      </p:sp>
      <p:sp>
        <p:nvSpPr>
          <p:cNvPr id="975" name="Google Shape;975;p59"/>
          <p:cNvSpPr txBox="1">
            <a:spLocks noGrp="1"/>
          </p:cNvSpPr>
          <p:nvPr>
            <p:ph type="subTitle" idx="1"/>
          </p:nvPr>
        </p:nvSpPr>
        <p:spPr>
          <a:xfrm>
            <a:off x="3521012" y="2598360"/>
            <a:ext cx="3189725" cy="381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EC" dirty="0" smtClean="0"/>
              <a:t>Actividades Físico-Recreativas.</a:t>
            </a:r>
            <a:endParaRPr dirty="0"/>
          </a:p>
          <a:p>
            <a:pPr marL="0" lvl="0" indent="0" algn="l" rtl="0">
              <a:spcBef>
                <a:spcPts val="0"/>
              </a:spcBef>
              <a:spcAft>
                <a:spcPts val="0"/>
              </a:spcAft>
              <a:buNone/>
            </a:pPr>
            <a:endParaRPr dirty="0"/>
          </a:p>
        </p:txBody>
      </p:sp>
      <p:sp>
        <p:nvSpPr>
          <p:cNvPr id="976" name="Google Shape;976;p59"/>
          <p:cNvSpPr txBox="1">
            <a:spLocks noGrp="1"/>
          </p:cNvSpPr>
          <p:nvPr>
            <p:ph type="title" idx="2"/>
          </p:nvPr>
        </p:nvSpPr>
        <p:spPr>
          <a:xfrm>
            <a:off x="152400" y="2194560"/>
            <a:ext cx="3153600" cy="1188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t>2</a:t>
            </a:r>
            <a:endParaRPr dirty="0"/>
          </a:p>
        </p:txBody>
      </p:sp>
      <p:cxnSp>
        <p:nvCxnSpPr>
          <p:cNvPr id="977" name="Google Shape;977;p59"/>
          <p:cNvCxnSpPr/>
          <p:nvPr/>
        </p:nvCxnSpPr>
        <p:spPr>
          <a:xfrm>
            <a:off x="3090875" y="2417075"/>
            <a:ext cx="4050000" cy="0"/>
          </a:xfrm>
          <a:prstGeom prst="straightConnector1">
            <a:avLst/>
          </a:prstGeom>
          <a:noFill/>
          <a:ln w="76200" cap="flat" cmpd="sng">
            <a:solidFill>
              <a:schemeClr val="accent5"/>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64;p53"/>
          <p:cNvSpPr txBox="1">
            <a:spLocks/>
          </p:cNvSpPr>
          <p:nvPr/>
        </p:nvSpPr>
        <p:spPr>
          <a:xfrm>
            <a:off x="3210791" y="207942"/>
            <a:ext cx="2306782" cy="585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500"/>
              <a:buFont typeface="Raleway Thin"/>
              <a:buNone/>
              <a:defRPr sz="3500" b="0" i="0" u="none" strike="noStrike" cap="none">
                <a:solidFill>
                  <a:schemeClr val="accent6"/>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s-EC" sz="2400" b="1" dirty="0">
                <a:solidFill>
                  <a:schemeClr val="tx1"/>
                </a:solidFill>
                <a:latin typeface="+mj-lt"/>
              </a:rPr>
              <a:t>MARCO LEGAL</a:t>
            </a:r>
          </a:p>
        </p:txBody>
      </p:sp>
      <p:cxnSp>
        <p:nvCxnSpPr>
          <p:cNvPr id="7" name="Google Shape;866;p53"/>
          <p:cNvCxnSpPr/>
          <p:nvPr/>
        </p:nvCxnSpPr>
        <p:spPr>
          <a:xfrm flipV="1">
            <a:off x="3002885" y="638232"/>
            <a:ext cx="2622999" cy="18327"/>
          </a:xfrm>
          <a:prstGeom prst="straightConnector1">
            <a:avLst/>
          </a:prstGeom>
          <a:noFill/>
          <a:ln w="76200" cap="flat" cmpd="sng">
            <a:solidFill>
              <a:schemeClr val="accent5"/>
            </a:solidFill>
            <a:prstDash val="solid"/>
            <a:round/>
            <a:headEnd type="none" w="med" len="med"/>
            <a:tailEnd type="none" w="med" len="med"/>
          </a:ln>
        </p:spPr>
      </p:cxnSp>
      <p:sp>
        <p:nvSpPr>
          <p:cNvPr id="8" name="Rectángulo 7"/>
          <p:cNvSpPr/>
          <p:nvPr/>
        </p:nvSpPr>
        <p:spPr>
          <a:xfrm>
            <a:off x="410704" y="793242"/>
            <a:ext cx="8376835" cy="4185761"/>
          </a:xfrm>
          <a:prstGeom prst="rect">
            <a:avLst/>
          </a:prstGeom>
        </p:spPr>
        <p:txBody>
          <a:bodyPr wrap="square">
            <a:spAutoFit/>
          </a:bodyPr>
          <a:lstStyle/>
          <a:p>
            <a:r>
              <a:rPr lang="es-EC" b="1" dirty="0">
                <a:latin typeface="+mn-lt"/>
              </a:rPr>
              <a:t>LEY DEL DEPORTE, EDUCACIÓN FÍSICA Y RECREACIÓN</a:t>
            </a:r>
            <a:endParaRPr lang="es-EC" dirty="0">
              <a:latin typeface="+mn-lt"/>
            </a:endParaRPr>
          </a:p>
          <a:p>
            <a:r>
              <a:rPr lang="es-EC" b="1" dirty="0">
                <a:latin typeface="+mn-lt"/>
              </a:rPr>
              <a:t>TÍTULO I</a:t>
            </a:r>
            <a:endParaRPr lang="es-EC" dirty="0">
              <a:latin typeface="+mn-lt"/>
            </a:endParaRPr>
          </a:p>
          <a:p>
            <a:r>
              <a:rPr lang="es-EC" b="1" dirty="0">
                <a:latin typeface="+mn-lt"/>
              </a:rPr>
              <a:t>Art. 1.- De la práctica del deporte, educación física y recreación.-</a:t>
            </a:r>
            <a:r>
              <a:rPr lang="es-EC" dirty="0">
                <a:latin typeface="+mn-lt"/>
              </a:rPr>
              <a:t> La práctica del deporte, educación física y recreación debe ser libre y voluntaria y constituye un derecho fundamental y parte de la formación integral de las personas. Serán protegidas por todas las Funciones del Estado.</a:t>
            </a:r>
          </a:p>
          <a:p>
            <a:endParaRPr lang="es-EC" dirty="0">
              <a:latin typeface="+mn-lt"/>
            </a:endParaRPr>
          </a:p>
          <a:p>
            <a:endParaRPr lang="es-EC" dirty="0">
              <a:latin typeface="+mn-lt"/>
            </a:endParaRPr>
          </a:p>
          <a:p>
            <a:r>
              <a:rPr lang="es-EC" b="1" dirty="0">
                <a:latin typeface="+mn-lt"/>
              </a:rPr>
              <a:t>TITULO VI DE LA RECREACION</a:t>
            </a:r>
          </a:p>
          <a:p>
            <a:r>
              <a:rPr lang="es-EC" b="1" dirty="0">
                <a:latin typeface="+mn-lt"/>
              </a:rPr>
              <a:t>Sección 1 </a:t>
            </a:r>
          </a:p>
          <a:p>
            <a:r>
              <a:rPr lang="es-EC" b="1" dirty="0">
                <a:latin typeface="+mn-lt"/>
              </a:rPr>
              <a:t>GENERALIDADES</a:t>
            </a:r>
          </a:p>
          <a:p>
            <a:r>
              <a:rPr lang="es-EC" dirty="0">
                <a:latin typeface="+mn-lt"/>
              </a:rPr>
              <a:t> </a:t>
            </a:r>
            <a:r>
              <a:rPr lang="es-EC" b="1" dirty="0">
                <a:latin typeface="+mn-lt"/>
              </a:rPr>
              <a:t>Art. 89.- De la recreación.- </a:t>
            </a:r>
            <a:r>
              <a:rPr lang="es-EC" dirty="0">
                <a:latin typeface="+mn-lt"/>
              </a:rPr>
              <a:t>La recreación comprenderá todas las actividades físicas lúdicas que empleen al tiempo libre de una manera planificada, buscando un equilibrio biológico y social en la consecución de una mejor salud y calidad de vida. Estas actividades incluyen las organizadas y ejecutadas por el deporte barrial y parroquial, urbano y rural. </a:t>
            </a:r>
          </a:p>
          <a:p>
            <a:endParaRPr lang="es-EC" dirty="0">
              <a:latin typeface="+mn-lt"/>
            </a:endParaRPr>
          </a:p>
          <a:p>
            <a:r>
              <a:rPr lang="es-EC" b="1" dirty="0">
                <a:latin typeface="+mn-lt"/>
              </a:rPr>
              <a:t>Art. 92.- Regulación de actividades deportivas.- </a:t>
            </a:r>
            <a:r>
              <a:rPr lang="es-EC" dirty="0">
                <a:latin typeface="+mn-lt"/>
              </a:rPr>
              <a:t>El Estado garantizará:</a:t>
            </a:r>
          </a:p>
          <a:p>
            <a:r>
              <a:rPr lang="es-EC" dirty="0">
                <a:latin typeface="+mn-lt"/>
              </a:rPr>
              <a:t>c) Fomentar programas con actividades de deporte, educación física y recreación desde edades tempranas hasta el adulto mayor y grupos vulnerables en general para fortalecer el nivel de salud, mejorar y elevar su rendimiento físico y sensorial. </a:t>
            </a:r>
          </a:p>
        </p:txBody>
      </p:sp>
    </p:spTree>
    <p:extLst>
      <p:ext uri="{BB962C8B-B14F-4D97-AF65-F5344CB8AC3E}">
        <p14:creationId xmlns:p14="http://schemas.microsoft.com/office/powerpoint/2010/main" val="3103967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4;p60"/>
          <p:cNvSpPr txBox="1">
            <a:spLocks noGrp="1"/>
          </p:cNvSpPr>
          <p:nvPr>
            <p:ph type="title"/>
          </p:nvPr>
        </p:nvSpPr>
        <p:spPr>
          <a:xfrm>
            <a:off x="1134807" y="176700"/>
            <a:ext cx="6542343"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smtClean="0">
                <a:solidFill>
                  <a:schemeClr val="tx1"/>
                </a:solidFill>
              </a:rPr>
              <a:t>Propuesta de actividades físico-recreativas.</a:t>
            </a:r>
            <a:endParaRPr sz="2400" b="1" dirty="0">
              <a:solidFill>
                <a:schemeClr val="tx1"/>
              </a:solidFill>
            </a:endParaRPr>
          </a:p>
        </p:txBody>
      </p:sp>
      <p:cxnSp>
        <p:nvCxnSpPr>
          <p:cNvPr id="7" name="Google Shape;985;p60"/>
          <p:cNvCxnSpPr/>
          <p:nvPr/>
        </p:nvCxnSpPr>
        <p:spPr>
          <a:xfrm flipV="1">
            <a:off x="1239581" y="609600"/>
            <a:ext cx="6332793" cy="10999"/>
          </a:xfrm>
          <a:prstGeom prst="straightConnector1">
            <a:avLst/>
          </a:prstGeom>
          <a:noFill/>
          <a:ln w="76200" cap="flat" cmpd="sng">
            <a:solidFill>
              <a:schemeClr val="accent5"/>
            </a:solidFill>
            <a:prstDash val="solid"/>
            <a:round/>
            <a:headEnd type="none" w="med" len="med"/>
            <a:tailEnd type="none" w="med" len="med"/>
          </a:ln>
        </p:spPr>
      </p:cxnSp>
      <p:pic>
        <p:nvPicPr>
          <p:cNvPr id="8" name="Picture 2" descr="Fondo de pareja de personas mayores sonriendo | Vecto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086" y="2061001"/>
            <a:ext cx="3005914" cy="3005914"/>
          </a:xfrm>
          <a:prstGeom prst="rect">
            <a:avLst/>
          </a:prstGeom>
          <a:noFill/>
          <a:extLst>
            <a:ext uri="{909E8E84-426E-40DD-AFC4-6F175D3DCCD1}">
              <a14:hiddenFill xmlns:a14="http://schemas.microsoft.com/office/drawing/2010/main">
                <a:solidFill>
                  <a:srgbClr val="FFFFFF"/>
                </a:solidFill>
              </a14:hiddenFill>
            </a:ext>
          </a:extLst>
        </p:spPr>
      </p:pic>
      <p:sp>
        <p:nvSpPr>
          <p:cNvPr id="9" name="Conector 8"/>
          <p:cNvSpPr/>
          <p:nvPr/>
        </p:nvSpPr>
        <p:spPr>
          <a:xfrm>
            <a:off x="144783" y="943937"/>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1" name="Rectángulo 10"/>
          <p:cNvSpPr/>
          <p:nvPr/>
        </p:nvSpPr>
        <p:spPr>
          <a:xfrm>
            <a:off x="748307" y="943937"/>
            <a:ext cx="8033742"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b="1" dirty="0" smtClean="0"/>
              <a:t>Justificación: </a:t>
            </a:r>
            <a:r>
              <a:rPr lang="es-EC" sz="1600" dirty="0" smtClean="0"/>
              <a:t>Conclusiones y recomendaciones.</a:t>
            </a:r>
            <a:endParaRPr lang="es-EC" sz="1600" dirty="0"/>
          </a:p>
        </p:txBody>
      </p:sp>
      <p:sp>
        <p:nvSpPr>
          <p:cNvPr id="12" name="Conector 11"/>
          <p:cNvSpPr/>
          <p:nvPr/>
        </p:nvSpPr>
        <p:spPr>
          <a:xfrm>
            <a:off x="146114" y="1568065"/>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3" name="Rectángulo 12"/>
          <p:cNvSpPr/>
          <p:nvPr/>
        </p:nvSpPr>
        <p:spPr>
          <a:xfrm>
            <a:off x="749637" y="1568065"/>
            <a:ext cx="8012961" cy="11390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1600" b="1" dirty="0" smtClean="0"/>
          </a:p>
          <a:p>
            <a:pPr algn="ctr"/>
            <a:r>
              <a:rPr lang="es-EC" sz="1600" b="1" dirty="0" smtClean="0"/>
              <a:t>Objetivo: </a:t>
            </a:r>
            <a:r>
              <a:rPr lang="es-EC" sz="1600" dirty="0"/>
              <a:t>Proponer actividades físico-recreativas para mejorar la capacidad funcional de los adultos mayores del Centro Geriátrico “Mi Amigo Divino”.</a:t>
            </a:r>
          </a:p>
          <a:p>
            <a:pPr algn="ctr"/>
            <a:endParaRPr lang="es-EC" sz="1600" dirty="0"/>
          </a:p>
        </p:txBody>
      </p:sp>
      <p:sp>
        <p:nvSpPr>
          <p:cNvPr id="14" name="Conector 13"/>
          <p:cNvSpPr/>
          <p:nvPr/>
        </p:nvSpPr>
        <p:spPr>
          <a:xfrm>
            <a:off x="117540" y="3677832"/>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5" name="Rectángulo 14"/>
          <p:cNvSpPr/>
          <p:nvPr/>
        </p:nvSpPr>
        <p:spPr>
          <a:xfrm>
            <a:off x="721064" y="3677832"/>
            <a:ext cx="5271493"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Prescripción de actividades física para el adulto mayor.</a:t>
            </a:r>
            <a:endParaRPr lang="es-EC" sz="1600" dirty="0"/>
          </a:p>
        </p:txBody>
      </p:sp>
      <p:sp>
        <p:nvSpPr>
          <p:cNvPr id="16" name="Conector 15"/>
          <p:cNvSpPr/>
          <p:nvPr/>
        </p:nvSpPr>
        <p:spPr>
          <a:xfrm>
            <a:off x="144783" y="4463720"/>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7" name="Rectángulo 16"/>
          <p:cNvSpPr/>
          <p:nvPr/>
        </p:nvSpPr>
        <p:spPr>
          <a:xfrm>
            <a:off x="748307" y="4463720"/>
            <a:ext cx="5271493"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4 capacidades: Fuerza, flexibilidad</a:t>
            </a:r>
            <a:r>
              <a:rPr lang="es-EC" sz="1600" dirty="0"/>
              <a:t> </a:t>
            </a:r>
            <a:r>
              <a:rPr lang="es-EC" sz="1600" dirty="0" smtClean="0"/>
              <a:t>y equilibrio.</a:t>
            </a:r>
            <a:endParaRPr lang="es-EC" sz="1600" dirty="0"/>
          </a:p>
        </p:txBody>
      </p:sp>
      <p:sp>
        <p:nvSpPr>
          <p:cNvPr id="18" name="Conector 17"/>
          <p:cNvSpPr/>
          <p:nvPr/>
        </p:nvSpPr>
        <p:spPr>
          <a:xfrm>
            <a:off x="117540" y="2891945"/>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9" name="Rectángulo 18"/>
          <p:cNvSpPr/>
          <p:nvPr/>
        </p:nvSpPr>
        <p:spPr>
          <a:xfrm>
            <a:off x="721064" y="2891945"/>
            <a:ext cx="5271493"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Actividades-Físico recreativas.</a:t>
            </a:r>
            <a:endParaRPr lang="es-EC" sz="1600" dirty="0"/>
          </a:p>
        </p:txBody>
      </p:sp>
    </p:spTree>
    <p:extLst>
      <p:ext uri="{BB962C8B-B14F-4D97-AF65-F5344CB8AC3E}">
        <p14:creationId xmlns:p14="http://schemas.microsoft.com/office/powerpoint/2010/main" val="1740319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253038" y="1091010"/>
            <a:ext cx="2743200" cy="342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s-AR" altLang="en-US" sz="1950" b="1" dirty="0">
                <a:latin typeface="Arial Rounded MT Bold" panose="020F0704030504030204" pitchFamily="34" charset="0"/>
              </a:rPr>
              <a:t>FUERZA      </a:t>
            </a:r>
          </a:p>
          <a:p>
            <a:pPr>
              <a:spcBef>
                <a:spcPct val="0"/>
              </a:spcBef>
              <a:buClrTx/>
              <a:buFontTx/>
              <a:buNone/>
            </a:pPr>
            <a:r>
              <a:rPr lang="es-AR" altLang="en-US" sz="1950" b="1" dirty="0">
                <a:latin typeface="Arial Rounded MT Bold" panose="020F0704030504030204" pitchFamily="34" charset="0"/>
              </a:rPr>
              <a:t>EQUILIBRIO</a:t>
            </a:r>
          </a:p>
          <a:p>
            <a:pPr>
              <a:spcBef>
                <a:spcPct val="0"/>
              </a:spcBef>
              <a:buClrTx/>
              <a:buFontTx/>
              <a:buNone/>
            </a:pPr>
            <a:r>
              <a:rPr lang="es-AR" altLang="en-US" sz="1950" b="1" dirty="0">
                <a:latin typeface="Arial Rounded MT Bold" panose="020F0704030504030204" pitchFamily="34" charset="0"/>
              </a:rPr>
              <a:t>COORDINACION   </a:t>
            </a:r>
          </a:p>
          <a:p>
            <a:pPr>
              <a:spcBef>
                <a:spcPct val="0"/>
              </a:spcBef>
              <a:buClrTx/>
              <a:buFontTx/>
              <a:buNone/>
            </a:pPr>
            <a:r>
              <a:rPr lang="es-AR" altLang="en-US" sz="1950" b="1" dirty="0">
                <a:latin typeface="Arial Rounded MT Bold" panose="020F0704030504030204" pitchFamily="34" charset="0"/>
              </a:rPr>
              <a:t>FLEXIBILIDAD</a:t>
            </a:r>
          </a:p>
          <a:p>
            <a:pPr>
              <a:spcBef>
                <a:spcPct val="0"/>
              </a:spcBef>
              <a:buClrTx/>
              <a:buFontTx/>
              <a:buNone/>
            </a:pPr>
            <a:endParaRPr lang="es-AR" altLang="en-US" sz="1950" b="1" dirty="0">
              <a:latin typeface="Arial Rounded MT Bold" panose="020F0704030504030204" pitchFamily="34" charset="0"/>
            </a:endParaRPr>
          </a:p>
          <a:p>
            <a:pPr>
              <a:lnSpc>
                <a:spcPct val="170000"/>
              </a:lnSpc>
              <a:spcBef>
                <a:spcPct val="0"/>
              </a:spcBef>
              <a:buClrTx/>
              <a:buFontTx/>
              <a:buNone/>
            </a:pPr>
            <a:r>
              <a:rPr lang="es-AR" altLang="en-US" sz="1950" b="1" dirty="0">
                <a:latin typeface="Arial Rounded MT Bold" panose="020F0704030504030204" pitchFamily="34" charset="0"/>
              </a:rPr>
              <a:t>RESIST. AEROBICA</a:t>
            </a:r>
          </a:p>
          <a:p>
            <a:pPr>
              <a:spcBef>
                <a:spcPct val="0"/>
              </a:spcBef>
              <a:buClrTx/>
              <a:buFontTx/>
              <a:buNone/>
            </a:pPr>
            <a:r>
              <a:rPr lang="es-AR" altLang="en-US" sz="1950" b="1" dirty="0">
                <a:latin typeface="Arial Rounded MT Bold" panose="020F0704030504030204" pitchFamily="34" charset="0"/>
              </a:rPr>
              <a:t>AGILIDAD</a:t>
            </a:r>
          </a:p>
          <a:p>
            <a:pPr>
              <a:lnSpc>
                <a:spcPct val="60000"/>
              </a:lnSpc>
              <a:spcBef>
                <a:spcPct val="0"/>
              </a:spcBef>
              <a:buClrTx/>
              <a:buFontTx/>
              <a:buNone/>
            </a:pPr>
            <a:endParaRPr lang="es-AR" altLang="en-US" sz="1950" b="1" dirty="0">
              <a:latin typeface="Arial Rounded MT Bold" panose="020F0704030504030204" pitchFamily="34" charset="0"/>
            </a:endParaRPr>
          </a:p>
          <a:p>
            <a:pPr>
              <a:lnSpc>
                <a:spcPct val="40000"/>
              </a:lnSpc>
              <a:spcBef>
                <a:spcPct val="0"/>
              </a:spcBef>
              <a:buClrTx/>
              <a:buFontTx/>
              <a:buNone/>
            </a:pPr>
            <a:r>
              <a:rPr lang="es-AR" altLang="en-US" sz="1950" b="1" dirty="0">
                <a:latin typeface="Arial Rounded MT Bold" panose="020F0704030504030204" pitchFamily="34" charset="0"/>
              </a:rPr>
              <a:t>    </a:t>
            </a:r>
          </a:p>
          <a:p>
            <a:pPr>
              <a:lnSpc>
                <a:spcPct val="140000"/>
              </a:lnSpc>
              <a:spcBef>
                <a:spcPct val="0"/>
              </a:spcBef>
              <a:buClrTx/>
              <a:buFontTx/>
              <a:buNone/>
            </a:pPr>
            <a:r>
              <a:rPr lang="es-AR" altLang="en-US" sz="1950" b="1" dirty="0">
                <a:latin typeface="Arial Rounded MT Bold" panose="020F0704030504030204" pitchFamily="34" charset="0"/>
              </a:rPr>
              <a:t>VELOCIDAD</a:t>
            </a:r>
          </a:p>
          <a:p>
            <a:pPr>
              <a:spcBef>
                <a:spcPct val="0"/>
              </a:spcBef>
              <a:buClrTx/>
              <a:buFontTx/>
              <a:buNone/>
            </a:pPr>
            <a:r>
              <a:rPr lang="es-AR" altLang="en-US" sz="1950" b="1" dirty="0">
                <a:latin typeface="Arial Rounded MT Bold" panose="020F0704030504030204" pitchFamily="34" charset="0"/>
              </a:rPr>
              <a:t>POTENCIA</a:t>
            </a:r>
            <a:endParaRPr lang="es-ES_tradnl" altLang="en-US" sz="1800" b="1" dirty="0">
              <a:solidFill>
                <a:srgbClr val="FFFF00"/>
              </a:solidFill>
              <a:latin typeface="Arial Rounded MT Bold" panose="020F0704030504030204" pitchFamily="34" charset="0"/>
            </a:endParaRPr>
          </a:p>
        </p:txBody>
      </p:sp>
      <p:sp>
        <p:nvSpPr>
          <p:cNvPr id="7" name="Text Box 3"/>
          <p:cNvSpPr txBox="1">
            <a:spLocks noChangeArrowheads="1"/>
          </p:cNvSpPr>
          <p:nvPr/>
        </p:nvSpPr>
        <p:spPr bwMode="auto">
          <a:xfrm>
            <a:off x="725570" y="1356467"/>
            <a:ext cx="4171950"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lvl="1">
              <a:lnSpc>
                <a:spcPct val="120000"/>
              </a:lnSpc>
              <a:spcBef>
                <a:spcPct val="0"/>
              </a:spcBef>
              <a:buClrTx/>
              <a:buFontTx/>
              <a:buNone/>
            </a:pPr>
            <a:r>
              <a:rPr lang="es-AR" altLang="en-US" sz="2700" b="1" dirty="0">
                <a:latin typeface="Arial Black" panose="020B0A04020102020204" pitchFamily="34" charset="0"/>
              </a:rPr>
              <a:t>IMPRESCINDIBLES</a:t>
            </a:r>
          </a:p>
          <a:p>
            <a:pPr>
              <a:lnSpc>
                <a:spcPct val="80000"/>
              </a:lnSpc>
              <a:spcBef>
                <a:spcPct val="0"/>
              </a:spcBef>
              <a:buClrTx/>
              <a:buFontTx/>
              <a:buNone/>
            </a:pPr>
            <a:r>
              <a:rPr lang="es-AR" altLang="en-US" sz="3000" b="1" dirty="0">
                <a:solidFill>
                  <a:srgbClr val="66FF33"/>
                </a:solidFill>
                <a:latin typeface="Arial Black" panose="020B0A04020102020204" pitchFamily="34" charset="0"/>
              </a:rPr>
              <a:t>              </a:t>
            </a:r>
            <a:r>
              <a:rPr lang="es-AR" altLang="en-US" sz="3000" b="1" dirty="0">
                <a:solidFill>
                  <a:srgbClr val="66FF33"/>
                </a:solidFill>
              </a:rPr>
              <a:t>I</a:t>
            </a:r>
            <a:r>
              <a:rPr lang="es-AR" altLang="en-US" sz="3000" b="1" baseline="-25000" dirty="0">
                <a:solidFill>
                  <a:srgbClr val="66FF33"/>
                </a:solidFill>
              </a:rPr>
              <a:t>1</a:t>
            </a:r>
            <a:endParaRPr lang="es-AR" altLang="en-US" sz="2700" dirty="0">
              <a:latin typeface="Arial Black" panose="020B0A04020102020204" pitchFamily="34" charset="0"/>
            </a:endParaRPr>
          </a:p>
          <a:p>
            <a:pPr>
              <a:spcBef>
                <a:spcPct val="0"/>
              </a:spcBef>
              <a:buClrTx/>
              <a:buFontTx/>
              <a:buNone/>
            </a:pPr>
            <a:endParaRPr lang="es-AR" altLang="en-US" sz="2700" dirty="0">
              <a:latin typeface="Arial Black" panose="020B0A04020102020204" pitchFamily="34" charset="0"/>
            </a:endParaRPr>
          </a:p>
          <a:p>
            <a:pPr>
              <a:lnSpc>
                <a:spcPct val="180000"/>
              </a:lnSpc>
              <a:spcBef>
                <a:spcPct val="0"/>
              </a:spcBef>
              <a:buClrTx/>
              <a:buFontTx/>
              <a:buNone/>
            </a:pPr>
            <a:r>
              <a:rPr lang="es-AR" altLang="en-US" sz="2400" dirty="0">
                <a:latin typeface="Arial Black" panose="020B0A04020102020204" pitchFamily="34" charset="0"/>
              </a:rPr>
              <a:t>    IMPORTANTES</a:t>
            </a:r>
            <a:endParaRPr lang="es-AR" altLang="en-US" sz="2700" b="1" dirty="0">
              <a:latin typeface="Arial Black" panose="020B0A04020102020204" pitchFamily="34" charset="0"/>
            </a:endParaRPr>
          </a:p>
          <a:p>
            <a:pPr>
              <a:lnSpc>
                <a:spcPct val="70000"/>
              </a:lnSpc>
              <a:spcBef>
                <a:spcPct val="0"/>
              </a:spcBef>
              <a:buClrTx/>
              <a:buFontTx/>
              <a:buNone/>
            </a:pPr>
            <a:r>
              <a:rPr lang="es-AR" altLang="en-US" sz="2400" b="1" dirty="0">
                <a:solidFill>
                  <a:srgbClr val="66FF33"/>
                </a:solidFill>
                <a:latin typeface="Arial Black" panose="020B0A04020102020204" pitchFamily="34" charset="0"/>
              </a:rPr>
              <a:t>                  </a:t>
            </a:r>
            <a:r>
              <a:rPr lang="es-AR" altLang="en-US" sz="2400" b="1" dirty="0">
                <a:solidFill>
                  <a:srgbClr val="66FF33"/>
                </a:solidFill>
              </a:rPr>
              <a:t>I</a:t>
            </a:r>
            <a:r>
              <a:rPr lang="es-AR" altLang="en-US" sz="2400" b="1" baseline="-25000" dirty="0">
                <a:solidFill>
                  <a:srgbClr val="66FF33"/>
                </a:solidFill>
              </a:rPr>
              <a:t>2</a:t>
            </a:r>
            <a:endParaRPr lang="es-AR" altLang="en-US" sz="2700" dirty="0">
              <a:latin typeface="Arial Black" panose="020B0A04020102020204" pitchFamily="34" charset="0"/>
            </a:endParaRPr>
          </a:p>
          <a:p>
            <a:pPr>
              <a:lnSpc>
                <a:spcPct val="240000"/>
              </a:lnSpc>
              <a:spcBef>
                <a:spcPct val="0"/>
              </a:spcBef>
              <a:buClrTx/>
              <a:buFontTx/>
              <a:buNone/>
            </a:pPr>
            <a:r>
              <a:rPr lang="es-AR" altLang="en-US" sz="1800" dirty="0">
                <a:latin typeface="Arial Black" panose="020B0A04020102020204" pitchFamily="34" charset="0"/>
              </a:rPr>
              <a:t>     INDIFERENTES</a:t>
            </a:r>
            <a:endParaRPr lang="es-ES_tradnl" altLang="en-US" sz="2100" dirty="0">
              <a:latin typeface="Arial Black" panose="020B0A04020102020204" pitchFamily="34" charset="0"/>
            </a:endParaRPr>
          </a:p>
          <a:p>
            <a:pPr>
              <a:lnSpc>
                <a:spcPct val="70000"/>
              </a:lnSpc>
              <a:spcBef>
                <a:spcPct val="0"/>
              </a:spcBef>
              <a:buClrTx/>
              <a:buFontTx/>
              <a:buNone/>
            </a:pPr>
            <a:r>
              <a:rPr lang="es-AR" altLang="en-US" sz="1800" b="1" dirty="0">
                <a:solidFill>
                  <a:srgbClr val="66FF33"/>
                </a:solidFill>
                <a:latin typeface="Arial Black" panose="020B0A04020102020204" pitchFamily="34" charset="0"/>
              </a:rPr>
              <a:t>                         </a:t>
            </a:r>
            <a:r>
              <a:rPr lang="es-AR" altLang="en-US" sz="1800" b="1" dirty="0">
                <a:solidFill>
                  <a:srgbClr val="66FF33"/>
                </a:solidFill>
              </a:rPr>
              <a:t>I</a:t>
            </a:r>
            <a:r>
              <a:rPr lang="es-AR" altLang="en-US" sz="1800" b="1" baseline="-25000" dirty="0">
                <a:solidFill>
                  <a:srgbClr val="66FF33"/>
                </a:solidFill>
              </a:rPr>
              <a:t>3</a:t>
            </a:r>
            <a:endParaRPr lang="es-ES_tradnl" altLang="en-US" sz="3000" b="1" baseline="-25000" dirty="0"/>
          </a:p>
        </p:txBody>
      </p:sp>
      <p:sp>
        <p:nvSpPr>
          <p:cNvPr id="8" name="Google Shape;984;p60"/>
          <p:cNvSpPr txBox="1">
            <a:spLocks noGrp="1"/>
          </p:cNvSpPr>
          <p:nvPr>
            <p:ph type="title"/>
          </p:nvPr>
        </p:nvSpPr>
        <p:spPr>
          <a:xfrm>
            <a:off x="1134807" y="176700"/>
            <a:ext cx="6542343"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smtClean="0">
                <a:solidFill>
                  <a:schemeClr val="tx1"/>
                </a:solidFill>
              </a:rPr>
              <a:t>Capacidades Físicas en el adulto mayor .</a:t>
            </a:r>
            <a:endParaRPr sz="2400" b="1" dirty="0">
              <a:solidFill>
                <a:schemeClr val="tx1"/>
              </a:solidFill>
            </a:endParaRPr>
          </a:p>
        </p:txBody>
      </p:sp>
      <p:cxnSp>
        <p:nvCxnSpPr>
          <p:cNvPr id="9" name="Google Shape;985;p60"/>
          <p:cNvCxnSpPr/>
          <p:nvPr/>
        </p:nvCxnSpPr>
        <p:spPr>
          <a:xfrm flipV="1">
            <a:off x="1239581" y="609600"/>
            <a:ext cx="6332793" cy="10999"/>
          </a:xfrm>
          <a:prstGeom prst="straightConnector1">
            <a:avLst/>
          </a:prstGeom>
          <a:noFill/>
          <a:ln w="76200" cap="flat" cmpd="sng">
            <a:solidFill>
              <a:schemeClr val="accent5"/>
            </a:solidFill>
            <a:prstDash val="solid"/>
            <a:round/>
            <a:headEnd type="none" w="med" len="med"/>
            <a:tailEnd type="none" w="med" len="med"/>
          </a:ln>
        </p:spPr>
      </p:cxnSp>
      <p:sp>
        <p:nvSpPr>
          <p:cNvPr id="11" name="1 Abrir llave"/>
          <p:cNvSpPr/>
          <p:nvPr/>
        </p:nvSpPr>
        <p:spPr>
          <a:xfrm>
            <a:off x="4383487" y="878654"/>
            <a:ext cx="514033" cy="3714128"/>
          </a:xfrm>
          <a:prstGeom prst="leftBrace">
            <a:avLst>
              <a:gd name="adj1" fmla="val 8333"/>
              <a:gd name="adj2" fmla="val 50579"/>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sp>
        <p:nvSpPr>
          <p:cNvPr id="12" name="Rectángulo 11"/>
          <p:cNvSpPr/>
          <p:nvPr/>
        </p:nvSpPr>
        <p:spPr>
          <a:xfrm>
            <a:off x="529936" y="878654"/>
            <a:ext cx="7273637" cy="1594382"/>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0" name="Rectángulo 9"/>
          <p:cNvSpPr/>
          <p:nvPr/>
        </p:nvSpPr>
        <p:spPr>
          <a:xfrm>
            <a:off x="6903827" y="4514255"/>
            <a:ext cx="1799492"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(Ricart, 2016)</a:t>
            </a:r>
            <a:endParaRPr lang="es-EC" sz="1600" dirty="0"/>
          </a:p>
        </p:txBody>
      </p:sp>
    </p:spTree>
    <p:extLst>
      <p:ext uri="{BB962C8B-B14F-4D97-AF65-F5344CB8AC3E}">
        <p14:creationId xmlns:p14="http://schemas.microsoft.com/office/powerpoint/2010/main" val="46989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984;p60"/>
          <p:cNvSpPr txBox="1">
            <a:spLocks noGrp="1"/>
          </p:cNvSpPr>
          <p:nvPr>
            <p:ph type="title"/>
          </p:nvPr>
        </p:nvSpPr>
        <p:spPr>
          <a:xfrm>
            <a:off x="220407" y="345870"/>
            <a:ext cx="3646899"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smtClean="0">
                <a:solidFill>
                  <a:schemeClr val="tx1"/>
                </a:solidFill>
              </a:rPr>
              <a:t>Modelo de planificación.</a:t>
            </a:r>
            <a:endParaRPr sz="2400" b="1" dirty="0">
              <a:solidFill>
                <a:schemeClr val="tx1"/>
              </a:solidFill>
            </a:endParaRPr>
          </a:p>
        </p:txBody>
      </p:sp>
      <p:cxnSp>
        <p:nvCxnSpPr>
          <p:cNvPr id="12" name="Google Shape;985;p60"/>
          <p:cNvCxnSpPr/>
          <p:nvPr/>
        </p:nvCxnSpPr>
        <p:spPr>
          <a:xfrm>
            <a:off x="220407" y="772999"/>
            <a:ext cx="3551493" cy="27101"/>
          </a:xfrm>
          <a:prstGeom prst="straightConnector1">
            <a:avLst/>
          </a:prstGeom>
          <a:noFill/>
          <a:ln w="76200" cap="flat" cmpd="sng">
            <a:solidFill>
              <a:schemeClr val="accent5"/>
            </a:solidFill>
            <a:prstDash val="solid"/>
            <a:round/>
            <a:headEnd type="none" w="med" len="med"/>
            <a:tailEnd type="none" w="med" len="med"/>
          </a:ln>
        </p:spPr>
      </p:cxnSp>
      <p:pic>
        <p:nvPicPr>
          <p:cNvPr id="13" name="Imagen 12"/>
          <p:cNvPicPr>
            <a:picLocks noChangeAspect="1"/>
          </p:cNvPicPr>
          <p:nvPr/>
        </p:nvPicPr>
        <p:blipFill rotWithShape="1">
          <a:blip r:embed="rId2"/>
          <a:srcRect l="32841" t="23421" r="27841" b="2805"/>
          <a:stretch/>
        </p:blipFill>
        <p:spPr>
          <a:xfrm>
            <a:off x="4353791" y="0"/>
            <a:ext cx="4790209" cy="5143500"/>
          </a:xfrm>
          <a:prstGeom prst="rect">
            <a:avLst/>
          </a:prstGeom>
        </p:spPr>
      </p:pic>
      <p:sp>
        <p:nvSpPr>
          <p:cNvPr id="14" name="Rectángulo 13"/>
          <p:cNvSpPr/>
          <p:nvPr/>
        </p:nvSpPr>
        <p:spPr>
          <a:xfrm>
            <a:off x="220407" y="1009020"/>
            <a:ext cx="3430577" cy="37604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Tx/>
              <a:buChar char="-"/>
            </a:pPr>
            <a:r>
              <a:rPr lang="es-EC" sz="1600" dirty="0" smtClean="0">
                <a:solidFill>
                  <a:schemeClr val="tx1"/>
                </a:solidFill>
              </a:rPr>
              <a:t>Conjunto de 10 planificaciones.</a:t>
            </a:r>
          </a:p>
          <a:p>
            <a:pPr lvl="0"/>
            <a:endParaRPr lang="es-EC" sz="1600" dirty="0" smtClean="0">
              <a:solidFill>
                <a:schemeClr val="tx1"/>
              </a:solidFill>
            </a:endParaRPr>
          </a:p>
          <a:p>
            <a:pPr marL="285750" lvl="0" indent="-285750">
              <a:buFontTx/>
              <a:buChar char="-"/>
            </a:pPr>
            <a:r>
              <a:rPr lang="es-EC" sz="1600" dirty="0" smtClean="0">
                <a:solidFill>
                  <a:schemeClr val="tx1"/>
                </a:solidFill>
              </a:rPr>
              <a:t>Cada planificación cuenta con:</a:t>
            </a:r>
          </a:p>
          <a:p>
            <a:pPr lvl="0"/>
            <a:endParaRPr lang="es-EC" sz="1600" dirty="0" smtClean="0">
              <a:solidFill>
                <a:schemeClr val="tx1"/>
              </a:solidFill>
            </a:endParaRPr>
          </a:p>
          <a:p>
            <a:pPr lvl="0"/>
            <a:r>
              <a:rPr lang="es-EC" sz="1600" dirty="0" smtClean="0">
                <a:solidFill>
                  <a:schemeClr val="tx1"/>
                </a:solidFill>
              </a:rPr>
              <a:t>     * Objetivo</a:t>
            </a:r>
          </a:p>
          <a:p>
            <a:pPr lvl="0"/>
            <a:endParaRPr lang="es-EC" sz="1600" dirty="0" smtClean="0">
              <a:solidFill>
                <a:schemeClr val="tx1"/>
              </a:solidFill>
            </a:endParaRPr>
          </a:p>
          <a:p>
            <a:pPr lvl="0"/>
            <a:r>
              <a:rPr lang="es-EC" sz="1600" dirty="0" smtClean="0">
                <a:solidFill>
                  <a:schemeClr val="tx1"/>
                </a:solidFill>
              </a:rPr>
              <a:t>     * 3 fases: Inicial – Principal-Final</a:t>
            </a:r>
          </a:p>
          <a:p>
            <a:pPr lvl="0"/>
            <a:endParaRPr lang="es-EC" sz="1600" dirty="0" smtClean="0">
              <a:solidFill>
                <a:schemeClr val="tx1"/>
              </a:solidFill>
            </a:endParaRPr>
          </a:p>
          <a:p>
            <a:pPr lvl="0"/>
            <a:r>
              <a:rPr lang="es-EC" sz="1600" dirty="0" smtClean="0">
                <a:solidFill>
                  <a:schemeClr val="tx1"/>
                </a:solidFill>
              </a:rPr>
              <a:t>     *Contenidos, desarrollo, tiempo y materiales.</a:t>
            </a:r>
          </a:p>
          <a:p>
            <a:pPr lvl="0"/>
            <a:endParaRPr lang="es-EC" sz="1600" dirty="0" smtClean="0">
              <a:solidFill>
                <a:schemeClr val="tx1"/>
              </a:solidFill>
            </a:endParaRPr>
          </a:p>
          <a:p>
            <a:pPr lvl="0"/>
            <a:r>
              <a:rPr lang="es-EC" sz="1600" dirty="0" smtClean="0">
                <a:solidFill>
                  <a:schemeClr val="tx1"/>
                </a:solidFill>
              </a:rPr>
              <a:t>     * Links demostrativos (calentamiento, principal y final)</a:t>
            </a:r>
          </a:p>
          <a:p>
            <a:pPr lvl="0"/>
            <a:endParaRPr lang="es-EC" sz="1600" dirty="0">
              <a:solidFill>
                <a:schemeClr val="tx1"/>
              </a:solidFill>
            </a:endParaRPr>
          </a:p>
        </p:txBody>
      </p:sp>
      <p:sp>
        <p:nvSpPr>
          <p:cNvPr id="15" name="Rectángulo 14"/>
          <p:cNvSpPr/>
          <p:nvPr/>
        </p:nvSpPr>
        <p:spPr>
          <a:xfrm>
            <a:off x="4494756" y="1109503"/>
            <a:ext cx="4508278" cy="166637"/>
          </a:xfrm>
          <a:prstGeom prst="rect">
            <a:avLst/>
          </a:prstGeom>
          <a:noFill/>
          <a:ln w="19050"/>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6" name="Rectángulo 15"/>
          <p:cNvSpPr/>
          <p:nvPr/>
        </p:nvSpPr>
        <p:spPr>
          <a:xfrm rot="5400000">
            <a:off x="3473463" y="2579165"/>
            <a:ext cx="2803493" cy="197448"/>
          </a:xfrm>
          <a:prstGeom prst="rect">
            <a:avLst/>
          </a:prstGeom>
          <a:noFill/>
          <a:ln w="19050"/>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7" name="Rectángulo 16"/>
          <p:cNvSpPr/>
          <p:nvPr/>
        </p:nvSpPr>
        <p:spPr>
          <a:xfrm>
            <a:off x="4494756" y="1276140"/>
            <a:ext cx="4508278" cy="166637"/>
          </a:xfrm>
          <a:prstGeom prst="rect">
            <a:avLst/>
          </a:prstGeom>
          <a:noFill/>
          <a:ln w="19050"/>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8" name="Rectángulo 17"/>
          <p:cNvSpPr/>
          <p:nvPr/>
        </p:nvSpPr>
        <p:spPr>
          <a:xfrm>
            <a:off x="4390386" y="4181788"/>
            <a:ext cx="4683275" cy="882581"/>
          </a:xfrm>
          <a:prstGeom prst="rect">
            <a:avLst/>
          </a:prstGeom>
          <a:noFill/>
          <a:ln w="19050"/>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218938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ermosa pareja de ancianos sonriendo dibujos animados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94" y="170922"/>
            <a:ext cx="4167041" cy="5019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10 formas de dar las gracias en inglés por email - Nathalie Language  Experiences"/>
          <p:cNvPicPr>
            <a:picLocks noChangeAspect="1" noChangeArrowheads="1"/>
          </p:cNvPicPr>
          <p:nvPr/>
        </p:nvPicPr>
        <p:blipFill rotWithShape="1">
          <a:blip r:embed="rId3">
            <a:extLst>
              <a:ext uri="{28A0092B-C50C-407E-A947-70E740481C1C}">
                <a14:useLocalDpi xmlns:a14="http://schemas.microsoft.com/office/drawing/2010/main" val="0"/>
              </a:ext>
            </a:extLst>
          </a:blip>
          <a:srcRect l="24871" r="28376"/>
          <a:stretch/>
        </p:blipFill>
        <p:spPr bwMode="auto">
          <a:xfrm>
            <a:off x="4099956" y="1953782"/>
            <a:ext cx="3446356" cy="295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65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59"/>
          <p:cNvSpPr txBox="1">
            <a:spLocks noGrp="1"/>
          </p:cNvSpPr>
          <p:nvPr>
            <p:ph type="title"/>
          </p:nvPr>
        </p:nvSpPr>
        <p:spPr>
          <a:xfrm>
            <a:off x="3464889" y="1722275"/>
            <a:ext cx="3623830" cy="69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Investigación.</a:t>
            </a:r>
            <a:endParaRPr dirty="0"/>
          </a:p>
        </p:txBody>
      </p:sp>
      <p:sp>
        <p:nvSpPr>
          <p:cNvPr id="975" name="Google Shape;975;p59"/>
          <p:cNvSpPr txBox="1">
            <a:spLocks noGrp="1"/>
          </p:cNvSpPr>
          <p:nvPr>
            <p:ph type="subTitle" idx="1"/>
          </p:nvPr>
        </p:nvSpPr>
        <p:spPr>
          <a:xfrm>
            <a:off x="3129360" y="2598360"/>
            <a:ext cx="3927480" cy="381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EC" dirty="0" smtClean="0"/>
              <a:t>Elaboración del proyecto de investigación.</a:t>
            </a:r>
            <a:endParaRPr dirty="0"/>
          </a:p>
          <a:p>
            <a:pPr marL="0" lvl="0" indent="0" algn="l" rtl="0">
              <a:spcBef>
                <a:spcPts val="0"/>
              </a:spcBef>
              <a:spcAft>
                <a:spcPts val="0"/>
              </a:spcAft>
              <a:buNone/>
            </a:pPr>
            <a:endParaRPr dirty="0"/>
          </a:p>
        </p:txBody>
      </p:sp>
      <p:sp>
        <p:nvSpPr>
          <p:cNvPr id="976" name="Google Shape;976;p59"/>
          <p:cNvSpPr txBox="1">
            <a:spLocks noGrp="1"/>
          </p:cNvSpPr>
          <p:nvPr>
            <p:ph type="title" idx="2"/>
          </p:nvPr>
        </p:nvSpPr>
        <p:spPr>
          <a:xfrm>
            <a:off x="152400" y="2194560"/>
            <a:ext cx="3153600" cy="1188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t>1</a:t>
            </a:r>
            <a:endParaRPr dirty="0"/>
          </a:p>
        </p:txBody>
      </p:sp>
      <p:cxnSp>
        <p:nvCxnSpPr>
          <p:cNvPr id="977" name="Google Shape;977;p59"/>
          <p:cNvCxnSpPr/>
          <p:nvPr/>
        </p:nvCxnSpPr>
        <p:spPr>
          <a:xfrm>
            <a:off x="3090875" y="2417075"/>
            <a:ext cx="4050000" cy="0"/>
          </a:xfrm>
          <a:prstGeom prst="straightConnector1">
            <a:avLst/>
          </a:prstGeom>
          <a:noFill/>
          <a:ln w="76200" cap="flat"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3486107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12" name="Google Shape;698;p45"/>
          <p:cNvSpPr txBox="1">
            <a:spLocks noGrp="1"/>
          </p:cNvSpPr>
          <p:nvPr>
            <p:ph type="title"/>
          </p:nvPr>
        </p:nvSpPr>
        <p:spPr>
          <a:xfrm>
            <a:off x="727675" y="445025"/>
            <a:ext cx="7703100" cy="583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solidFill>
                  <a:schemeClr val="tx1"/>
                </a:solidFill>
              </a:rPr>
              <a:t>PLANTEAMIENTO DEL PROBLEMA.</a:t>
            </a:r>
            <a:endParaRPr b="1" dirty="0">
              <a:solidFill>
                <a:schemeClr val="tx1"/>
              </a:solidFill>
            </a:endParaRPr>
          </a:p>
        </p:txBody>
      </p:sp>
      <p:cxnSp>
        <p:nvCxnSpPr>
          <p:cNvPr id="13" name="Google Shape;700;p45"/>
          <p:cNvCxnSpPr/>
          <p:nvPr/>
        </p:nvCxnSpPr>
        <p:spPr>
          <a:xfrm>
            <a:off x="727525" y="1028825"/>
            <a:ext cx="7703100" cy="0"/>
          </a:xfrm>
          <a:prstGeom prst="straightConnector1">
            <a:avLst/>
          </a:prstGeom>
          <a:noFill/>
          <a:ln w="76200" cap="flat" cmpd="sng">
            <a:solidFill>
              <a:schemeClr val="accent5"/>
            </a:solidFill>
            <a:prstDash val="solid"/>
            <a:round/>
            <a:headEnd type="none" w="med" len="med"/>
            <a:tailEnd type="none" w="med" len="med"/>
          </a:ln>
        </p:spPr>
      </p:cxnSp>
      <p:sp>
        <p:nvSpPr>
          <p:cNvPr id="14" name="Conector 13"/>
          <p:cNvSpPr/>
          <p:nvPr/>
        </p:nvSpPr>
        <p:spPr>
          <a:xfrm>
            <a:off x="727525" y="1612625"/>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5" name="Rectángulo 14"/>
          <p:cNvSpPr/>
          <p:nvPr/>
        </p:nvSpPr>
        <p:spPr>
          <a:xfrm>
            <a:off x="1331049" y="1612625"/>
            <a:ext cx="5111315"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b="1" dirty="0" smtClean="0"/>
              <a:t>Etapa de envejecimiento: </a:t>
            </a:r>
            <a:r>
              <a:rPr lang="es-EC" sz="1600" dirty="0" smtClean="0"/>
              <a:t>Proceso de involución para el ser humano.</a:t>
            </a:r>
            <a:endParaRPr lang="es-EC" sz="1600" dirty="0"/>
          </a:p>
        </p:txBody>
      </p:sp>
      <p:sp>
        <p:nvSpPr>
          <p:cNvPr id="16" name="Conector 15"/>
          <p:cNvSpPr/>
          <p:nvPr/>
        </p:nvSpPr>
        <p:spPr>
          <a:xfrm>
            <a:off x="691237" y="2705210"/>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7" name="Rectángulo 16"/>
          <p:cNvSpPr/>
          <p:nvPr/>
        </p:nvSpPr>
        <p:spPr>
          <a:xfrm>
            <a:off x="1331049" y="2718840"/>
            <a:ext cx="5111315"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Grado de independencia.</a:t>
            </a:r>
            <a:endParaRPr lang="es-EC" sz="1600" dirty="0"/>
          </a:p>
        </p:txBody>
      </p:sp>
      <p:sp>
        <p:nvSpPr>
          <p:cNvPr id="18" name="Conector 17"/>
          <p:cNvSpPr/>
          <p:nvPr/>
        </p:nvSpPr>
        <p:spPr>
          <a:xfrm>
            <a:off x="727525" y="3838686"/>
            <a:ext cx="529775" cy="501925"/>
          </a:xfrm>
          <a:prstGeom prst="flowChartConnector">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9" name="Rectángulo 18"/>
          <p:cNvSpPr/>
          <p:nvPr/>
        </p:nvSpPr>
        <p:spPr>
          <a:xfrm>
            <a:off x="1331049" y="3838686"/>
            <a:ext cx="5111315" cy="50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Niveles de actividad física – </a:t>
            </a:r>
            <a:r>
              <a:rPr lang="es-EC" sz="1600" dirty="0" smtClean="0"/>
              <a:t>Funcionalidad.</a:t>
            </a:r>
            <a:endParaRPr lang="es-EC" sz="1600" dirty="0"/>
          </a:p>
        </p:txBody>
      </p:sp>
      <p:pic>
        <p:nvPicPr>
          <p:cNvPr id="20" name="Picture 4" descr="Vectores gratuitos de Andador, +50 Imágenes en formato AI, 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1" y="1612625"/>
            <a:ext cx="3019492" cy="301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4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21" name="Google Shape;723;p47"/>
          <p:cNvSpPr txBox="1">
            <a:spLocks noGrp="1"/>
          </p:cNvSpPr>
          <p:nvPr>
            <p:ph type="title"/>
          </p:nvPr>
        </p:nvSpPr>
        <p:spPr>
          <a:xfrm>
            <a:off x="676656" y="448056"/>
            <a:ext cx="7699200" cy="58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solidFill>
                  <a:schemeClr val="tx1"/>
                </a:solidFill>
                <a:latin typeface="+mj-lt"/>
              </a:rPr>
              <a:t>OBJETIVOS</a:t>
            </a:r>
            <a:endParaRPr b="1" dirty="0">
              <a:solidFill>
                <a:schemeClr val="tx1"/>
              </a:solidFill>
              <a:latin typeface="+mj-lt"/>
            </a:endParaRPr>
          </a:p>
        </p:txBody>
      </p:sp>
      <p:cxnSp>
        <p:nvCxnSpPr>
          <p:cNvPr id="22" name="Google Shape;725;p47"/>
          <p:cNvCxnSpPr/>
          <p:nvPr/>
        </p:nvCxnSpPr>
        <p:spPr>
          <a:xfrm>
            <a:off x="676656" y="1033356"/>
            <a:ext cx="2657400" cy="0"/>
          </a:xfrm>
          <a:prstGeom prst="straightConnector1">
            <a:avLst/>
          </a:prstGeom>
          <a:noFill/>
          <a:ln w="76200" cap="flat" cmpd="sng">
            <a:solidFill>
              <a:schemeClr val="accent5"/>
            </a:solidFill>
            <a:prstDash val="solid"/>
            <a:round/>
            <a:headEnd type="none" w="med" len="med"/>
            <a:tailEnd type="none" w="med" len="med"/>
          </a:ln>
        </p:spPr>
      </p:cxnSp>
      <p:pic>
        <p:nvPicPr>
          <p:cNvPr id="23" name="Picture 4" descr="ᐈ Personas mayores haciendo deporte fotos de stock, dibujos ancianos  haciendo ejercicio | descargar en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288" y="265663"/>
            <a:ext cx="3673586" cy="1261801"/>
          </a:xfrm>
          <a:prstGeom prst="rect">
            <a:avLst/>
          </a:prstGeom>
          <a:noFill/>
          <a:extLst>
            <a:ext uri="{909E8E84-426E-40DD-AFC4-6F175D3DCCD1}">
              <a14:hiddenFill xmlns:a14="http://schemas.microsoft.com/office/drawing/2010/main">
                <a:solidFill>
                  <a:srgbClr val="FFFFFF"/>
                </a:solidFill>
              </a14:hiddenFill>
            </a:ext>
          </a:extLst>
        </p:spPr>
      </p:pic>
      <p:sp>
        <p:nvSpPr>
          <p:cNvPr id="24" name="Conector 23"/>
          <p:cNvSpPr/>
          <p:nvPr/>
        </p:nvSpPr>
        <p:spPr>
          <a:xfrm>
            <a:off x="407982" y="1527464"/>
            <a:ext cx="249220" cy="195393"/>
          </a:xfrm>
          <a:prstGeom prst="flowChartConnector">
            <a:avLst/>
          </a:prstGeom>
          <a:blipFill>
            <a:blip r:embed="rId4"/>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25" name="Conector 24"/>
          <p:cNvSpPr/>
          <p:nvPr/>
        </p:nvSpPr>
        <p:spPr>
          <a:xfrm>
            <a:off x="427436" y="3255780"/>
            <a:ext cx="249220" cy="195393"/>
          </a:xfrm>
          <a:prstGeom prst="flowChartConnector">
            <a:avLst/>
          </a:prstGeom>
          <a:blipFill>
            <a:blip r:embed="rId4"/>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26" name="Conector 25"/>
          <p:cNvSpPr/>
          <p:nvPr/>
        </p:nvSpPr>
        <p:spPr>
          <a:xfrm>
            <a:off x="427436" y="3725055"/>
            <a:ext cx="249220" cy="195393"/>
          </a:xfrm>
          <a:prstGeom prst="flowChartConnector">
            <a:avLst/>
          </a:prstGeom>
          <a:blipFill>
            <a:blip r:embed="rId4"/>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27" name="Conector 26"/>
          <p:cNvSpPr/>
          <p:nvPr/>
        </p:nvSpPr>
        <p:spPr>
          <a:xfrm>
            <a:off x="428532" y="4445165"/>
            <a:ext cx="249220" cy="195393"/>
          </a:xfrm>
          <a:prstGeom prst="flowChartConnector">
            <a:avLst/>
          </a:prstGeom>
          <a:blipFill>
            <a:blip r:embed="rId4"/>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28" name="Rectángulo 27"/>
          <p:cNvSpPr/>
          <p:nvPr/>
        </p:nvSpPr>
        <p:spPr>
          <a:xfrm>
            <a:off x="780100" y="1527464"/>
            <a:ext cx="8239209" cy="10150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Clr>
                <a:schemeClr val="dk1"/>
              </a:buClr>
              <a:buSzPts val="1100"/>
            </a:pPr>
            <a:r>
              <a:rPr lang="es-EC" sz="1600" b="1" dirty="0" smtClean="0">
                <a:solidFill>
                  <a:schemeClr val="tx1"/>
                </a:solidFill>
              </a:rPr>
              <a:t>General</a:t>
            </a:r>
          </a:p>
          <a:p>
            <a:pPr>
              <a:buClr>
                <a:schemeClr val="dk1"/>
              </a:buClr>
              <a:buSzPts val="1100"/>
            </a:pPr>
            <a:endParaRPr lang="es-EC" sz="1600" b="1" dirty="0" smtClean="0">
              <a:solidFill>
                <a:schemeClr val="tx1"/>
              </a:solidFill>
            </a:endParaRPr>
          </a:p>
          <a:p>
            <a:pPr>
              <a:buClr>
                <a:schemeClr val="dk1"/>
              </a:buClr>
              <a:buSzPts val="1100"/>
            </a:pPr>
            <a:r>
              <a:rPr lang="es-EC" sz="1600" dirty="0" smtClean="0">
                <a:solidFill>
                  <a:schemeClr val="tx1"/>
                </a:solidFill>
              </a:rPr>
              <a:t>Determinar </a:t>
            </a:r>
            <a:r>
              <a:rPr lang="es-EC" sz="1600" dirty="0">
                <a:solidFill>
                  <a:schemeClr val="tx1"/>
                </a:solidFill>
              </a:rPr>
              <a:t>los niveles de actividad física de los adultos mayores mediante la aplicación del Cuestionario Internacional de Actividad Física (IPAQ) largo.</a:t>
            </a:r>
          </a:p>
        </p:txBody>
      </p:sp>
      <p:sp>
        <p:nvSpPr>
          <p:cNvPr id="29" name="Rectángulo 28"/>
          <p:cNvSpPr/>
          <p:nvPr/>
        </p:nvSpPr>
        <p:spPr>
          <a:xfrm>
            <a:off x="780101" y="2624726"/>
            <a:ext cx="8239209" cy="23960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EC" sz="1600" b="1" dirty="0" smtClean="0">
                <a:solidFill>
                  <a:schemeClr val="tx1"/>
                </a:solidFill>
              </a:rPr>
              <a:t>Específicos</a:t>
            </a:r>
          </a:p>
          <a:p>
            <a:pPr lvl="0"/>
            <a:endParaRPr lang="es-EC" sz="1600" b="1" dirty="0">
              <a:solidFill>
                <a:schemeClr val="tx1"/>
              </a:solidFill>
            </a:endParaRPr>
          </a:p>
          <a:p>
            <a:pPr lvl="0"/>
            <a:r>
              <a:rPr lang="es-EC" sz="1600" dirty="0" smtClean="0">
                <a:solidFill>
                  <a:schemeClr val="tx1"/>
                </a:solidFill>
              </a:rPr>
              <a:t>Determinar </a:t>
            </a:r>
            <a:r>
              <a:rPr lang="es-EC" sz="1600" dirty="0">
                <a:solidFill>
                  <a:schemeClr val="tx1"/>
                </a:solidFill>
              </a:rPr>
              <a:t>el estado en el que se encuentra el adulto </a:t>
            </a:r>
            <a:r>
              <a:rPr lang="es-EC" sz="1600" dirty="0" smtClean="0">
                <a:solidFill>
                  <a:schemeClr val="tx1"/>
                </a:solidFill>
              </a:rPr>
              <a:t>mayor.</a:t>
            </a:r>
          </a:p>
          <a:p>
            <a:pPr lvl="0"/>
            <a:endParaRPr lang="es-EC" sz="1600" dirty="0">
              <a:solidFill>
                <a:schemeClr val="tx1"/>
              </a:solidFill>
            </a:endParaRPr>
          </a:p>
          <a:p>
            <a:pPr lvl="0"/>
            <a:r>
              <a:rPr lang="es-EC" sz="1600" dirty="0">
                <a:solidFill>
                  <a:schemeClr val="tx1"/>
                </a:solidFill>
              </a:rPr>
              <a:t>Analizar los resultados obtenidos de la aplicación del Cuestionario Internacional de Actividad Física (IPAQ) largo</a:t>
            </a:r>
            <a:r>
              <a:rPr lang="es-EC" sz="1600" dirty="0" smtClean="0">
                <a:solidFill>
                  <a:schemeClr val="tx1"/>
                </a:solidFill>
              </a:rPr>
              <a:t>.</a:t>
            </a:r>
          </a:p>
          <a:p>
            <a:pPr lvl="0"/>
            <a:endParaRPr lang="es-EC" sz="1600" dirty="0">
              <a:solidFill>
                <a:schemeClr val="tx1"/>
              </a:solidFill>
            </a:endParaRPr>
          </a:p>
          <a:p>
            <a:pPr lvl="0"/>
            <a:r>
              <a:rPr lang="es-EC" sz="1600" dirty="0">
                <a:solidFill>
                  <a:schemeClr val="tx1"/>
                </a:solidFill>
              </a:rPr>
              <a:t>Proponer actividades físico-recreativas como alternativa de mejoramiento de la capacidad funcional</a:t>
            </a:r>
            <a:r>
              <a:rPr lang="es-EC" sz="1600" dirty="0" smtClean="0">
                <a:solidFill>
                  <a:schemeClr val="tx1"/>
                </a:solidFill>
              </a:rPr>
              <a:t>.</a:t>
            </a:r>
            <a:endParaRPr lang="es-EC" sz="1600" dirty="0">
              <a:solidFill>
                <a:schemeClr val="tx1"/>
              </a:solidFill>
            </a:endParaRPr>
          </a:p>
        </p:txBody>
      </p:sp>
    </p:spTree>
    <p:extLst>
      <p:ext uri="{BB962C8B-B14F-4D97-AF65-F5344CB8AC3E}">
        <p14:creationId xmlns:p14="http://schemas.microsoft.com/office/powerpoint/2010/main" val="449074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21" name="Google Shape;773;p51"/>
          <p:cNvSpPr txBox="1">
            <a:spLocks noGrp="1"/>
          </p:cNvSpPr>
          <p:nvPr>
            <p:ph type="title"/>
          </p:nvPr>
        </p:nvSpPr>
        <p:spPr>
          <a:xfrm>
            <a:off x="-392541" y="273217"/>
            <a:ext cx="3529633" cy="5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a:solidFill>
                  <a:schemeClr val="tx1"/>
                </a:solidFill>
                <a:latin typeface="+mj-lt"/>
              </a:rPr>
              <a:t>JUSTIFICACIÓN</a:t>
            </a:r>
            <a:endParaRPr sz="2400" b="1" dirty="0">
              <a:solidFill>
                <a:schemeClr val="tx1"/>
              </a:solidFill>
              <a:latin typeface="+mj-lt"/>
            </a:endParaRPr>
          </a:p>
        </p:txBody>
      </p:sp>
      <p:cxnSp>
        <p:nvCxnSpPr>
          <p:cNvPr id="22" name="Google Shape;780;p51"/>
          <p:cNvCxnSpPr/>
          <p:nvPr/>
        </p:nvCxnSpPr>
        <p:spPr>
          <a:xfrm>
            <a:off x="250740" y="690067"/>
            <a:ext cx="2243072" cy="8419"/>
          </a:xfrm>
          <a:prstGeom prst="straightConnector1">
            <a:avLst/>
          </a:prstGeom>
          <a:noFill/>
          <a:ln w="76200" cap="flat" cmpd="sng">
            <a:solidFill>
              <a:schemeClr val="accent5"/>
            </a:solidFill>
            <a:prstDash val="solid"/>
            <a:round/>
            <a:headEnd type="none" w="med" len="med"/>
            <a:tailEnd type="none" w="med" len="med"/>
          </a:ln>
        </p:spPr>
      </p:cxnSp>
      <p:grpSp>
        <p:nvGrpSpPr>
          <p:cNvPr id="23" name="Grupo 22"/>
          <p:cNvGrpSpPr/>
          <p:nvPr/>
        </p:nvGrpSpPr>
        <p:grpSpPr>
          <a:xfrm>
            <a:off x="2571553" y="306292"/>
            <a:ext cx="4178505" cy="3371796"/>
            <a:chOff x="3172916" y="351593"/>
            <a:chExt cx="4543666" cy="4543666"/>
          </a:xfrm>
          <a:scene3d>
            <a:camera prst="orthographicFront"/>
            <a:lightRig rig="threePt" dir="t">
              <a:rot lat="0" lon="0" rev="7500000"/>
            </a:lightRig>
          </a:scene3d>
        </p:grpSpPr>
        <p:sp>
          <p:nvSpPr>
            <p:cNvPr id="24" name="Circular 23"/>
            <p:cNvSpPr/>
            <p:nvPr/>
          </p:nvSpPr>
          <p:spPr>
            <a:xfrm>
              <a:off x="3172916" y="351593"/>
              <a:ext cx="4543666" cy="4543666"/>
            </a:xfrm>
            <a:prstGeom prst="pie">
              <a:avLst>
                <a:gd name="adj1" fmla="val 16200000"/>
                <a:gd name="adj2" fmla="val 1800000"/>
              </a:avLst>
            </a:prstGeom>
          </p:spPr>
          <p:style>
            <a:lnRef idx="2">
              <a:schemeClr val="accent2"/>
            </a:lnRef>
            <a:fillRef idx="1">
              <a:schemeClr val="lt1"/>
            </a:fillRef>
            <a:effectRef idx="0">
              <a:schemeClr val="accent2"/>
            </a:effectRef>
            <a:fontRef idx="minor">
              <a:schemeClr val="dk1"/>
            </a:fontRef>
          </p:style>
        </p:sp>
        <p:sp>
          <p:nvSpPr>
            <p:cNvPr id="25" name="Circular 4"/>
            <p:cNvSpPr/>
            <p:nvPr/>
          </p:nvSpPr>
          <p:spPr>
            <a:xfrm>
              <a:off x="5567537" y="1314417"/>
              <a:ext cx="1622738" cy="135228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Riesgo de mortalidad por inactividad física.</a:t>
              </a:r>
              <a:endParaRPr lang="es-ES" sz="1900" kern="1200" dirty="0">
                <a:solidFill>
                  <a:schemeClr val="tx1"/>
                </a:solidFill>
              </a:endParaRPr>
            </a:p>
          </p:txBody>
        </p:sp>
      </p:grpSp>
      <p:grpSp>
        <p:nvGrpSpPr>
          <p:cNvPr id="26" name="Grupo 25"/>
          <p:cNvGrpSpPr/>
          <p:nvPr/>
        </p:nvGrpSpPr>
        <p:grpSpPr>
          <a:xfrm>
            <a:off x="2477975" y="468566"/>
            <a:ext cx="4178505" cy="3371796"/>
            <a:chOff x="3079338" y="513867"/>
            <a:chExt cx="4543666" cy="4543666"/>
          </a:xfrm>
          <a:scene3d>
            <a:camera prst="orthographicFront"/>
            <a:lightRig rig="threePt" dir="t">
              <a:rot lat="0" lon="0" rev="7500000"/>
            </a:lightRig>
          </a:scene3d>
        </p:grpSpPr>
        <p:sp>
          <p:nvSpPr>
            <p:cNvPr id="27" name="Circular 26"/>
            <p:cNvSpPr/>
            <p:nvPr/>
          </p:nvSpPr>
          <p:spPr>
            <a:xfrm>
              <a:off x="3079338" y="513867"/>
              <a:ext cx="4543666" cy="4543666"/>
            </a:xfrm>
            <a:prstGeom prst="pie">
              <a:avLst>
                <a:gd name="adj1" fmla="val 1800000"/>
                <a:gd name="adj2" fmla="val 9000000"/>
              </a:avLst>
            </a:prstGeom>
          </p:spPr>
          <p:style>
            <a:lnRef idx="2">
              <a:schemeClr val="accent2"/>
            </a:lnRef>
            <a:fillRef idx="1">
              <a:schemeClr val="lt1"/>
            </a:fillRef>
            <a:effectRef idx="0">
              <a:schemeClr val="accent2"/>
            </a:effectRef>
            <a:fontRef idx="minor">
              <a:schemeClr val="dk1"/>
            </a:fontRef>
          </p:style>
        </p:sp>
        <p:sp>
          <p:nvSpPr>
            <p:cNvPr id="28" name="Circular 6"/>
            <p:cNvSpPr/>
            <p:nvPr/>
          </p:nvSpPr>
          <p:spPr>
            <a:xfrm>
              <a:off x="4161164" y="3660295"/>
              <a:ext cx="2278125" cy="99155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Actividad física aporta una mejor calidad de vida.</a:t>
              </a:r>
              <a:endParaRPr lang="es-ES" sz="1900" kern="1200" dirty="0">
                <a:solidFill>
                  <a:schemeClr val="tx1"/>
                </a:solidFill>
              </a:endParaRPr>
            </a:p>
          </p:txBody>
        </p:sp>
      </p:grpSp>
      <p:grpSp>
        <p:nvGrpSpPr>
          <p:cNvPr id="29" name="Grupo 28"/>
          <p:cNvGrpSpPr/>
          <p:nvPr/>
        </p:nvGrpSpPr>
        <p:grpSpPr>
          <a:xfrm>
            <a:off x="2384397" y="306292"/>
            <a:ext cx="4178505" cy="3371796"/>
            <a:chOff x="2985760" y="351593"/>
            <a:chExt cx="4543666" cy="4543666"/>
          </a:xfrm>
          <a:scene3d>
            <a:camera prst="orthographicFront"/>
            <a:lightRig rig="threePt" dir="t">
              <a:rot lat="0" lon="0" rev="7500000"/>
            </a:lightRig>
          </a:scene3d>
        </p:grpSpPr>
        <p:sp>
          <p:nvSpPr>
            <p:cNvPr id="30" name="Circular 29"/>
            <p:cNvSpPr/>
            <p:nvPr/>
          </p:nvSpPr>
          <p:spPr>
            <a:xfrm>
              <a:off x="2985760" y="351593"/>
              <a:ext cx="4543666" cy="4543666"/>
            </a:xfrm>
            <a:prstGeom prst="pie">
              <a:avLst>
                <a:gd name="adj1" fmla="val 9000000"/>
                <a:gd name="adj2" fmla="val 16200000"/>
              </a:avLst>
            </a:prstGeom>
          </p:spPr>
          <p:style>
            <a:lnRef idx="2">
              <a:schemeClr val="accent2"/>
            </a:lnRef>
            <a:fillRef idx="1">
              <a:schemeClr val="lt1"/>
            </a:fillRef>
            <a:effectRef idx="0">
              <a:schemeClr val="accent2"/>
            </a:effectRef>
            <a:fontRef idx="minor">
              <a:schemeClr val="dk1"/>
            </a:fontRef>
          </p:style>
        </p:sp>
        <p:sp>
          <p:nvSpPr>
            <p:cNvPr id="31" name="Circular 8"/>
            <p:cNvSpPr/>
            <p:nvPr/>
          </p:nvSpPr>
          <p:spPr>
            <a:xfrm>
              <a:off x="3512068" y="1314417"/>
              <a:ext cx="1622738" cy="135228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Incremento de adultos mayores en el Ecuador.</a:t>
              </a:r>
              <a:endParaRPr lang="es-ES" sz="1900" kern="1200" dirty="0">
                <a:solidFill>
                  <a:schemeClr val="tx1"/>
                </a:solidFill>
              </a:endParaRPr>
            </a:p>
          </p:txBody>
        </p:sp>
      </p:grpSp>
      <p:pic>
        <p:nvPicPr>
          <p:cNvPr id="32" name="Picture 2" descr="El maltrato en la vejez | Instituto Nacional de las Personas Adultas Mayores  | Gobierno | gob.m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52" y="1661874"/>
            <a:ext cx="1862138" cy="1078178"/>
          </a:xfrm>
          <a:prstGeom prst="rect">
            <a:avLst/>
          </a:prstGeom>
          <a:noFill/>
          <a:extLst>
            <a:ext uri="{909E8E84-426E-40DD-AFC4-6F175D3DCCD1}">
              <a14:hiddenFill xmlns:a14="http://schemas.microsoft.com/office/drawing/2010/main">
                <a:solidFill>
                  <a:srgbClr val="FFFFFF"/>
                </a:solidFill>
              </a14:hiddenFill>
            </a:ext>
          </a:extLst>
        </p:spPr>
      </p:pic>
      <p:sp>
        <p:nvSpPr>
          <p:cNvPr id="33" name="Flecha arriba 32"/>
          <p:cNvSpPr/>
          <p:nvPr/>
        </p:nvSpPr>
        <p:spPr>
          <a:xfrm>
            <a:off x="301732" y="1706889"/>
            <a:ext cx="347476" cy="63399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pic>
        <p:nvPicPr>
          <p:cNvPr id="34" name="Picture 4" descr="Feminismo Signo De Color Rosa. Ilustración Del Vector. Los Derechos  Femeninos Ilustraciones Vectoriales, Clip Art Vectorizado Libre De  Derechos. Image 59857540."/>
          <p:cNvPicPr>
            <a:picLocks noChangeAspect="1" noChangeArrowheads="1"/>
          </p:cNvPicPr>
          <p:nvPr/>
        </p:nvPicPr>
        <p:blipFill rotWithShape="1">
          <a:blip r:embed="rId4">
            <a:extLst>
              <a:ext uri="{28A0092B-C50C-407E-A947-70E740481C1C}">
                <a14:useLocalDpi xmlns:a14="http://schemas.microsoft.com/office/drawing/2010/main" val="0"/>
              </a:ext>
            </a:extLst>
          </a:blip>
          <a:srcRect l="37295" t="57497" r="38498" b="23945"/>
          <a:stretch/>
        </p:blipFill>
        <p:spPr bwMode="auto">
          <a:xfrm>
            <a:off x="250740" y="2398474"/>
            <a:ext cx="449461" cy="3445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ᐈ Adulto mayor imágenes de stock, animado adultos mayores | descargar en  Depositpho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2884" y="3524326"/>
            <a:ext cx="1588344" cy="15883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Por qué los jazzistas viven más y otras revelaciones sobre la vida de los  músic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0058" y="1640602"/>
            <a:ext cx="2601308" cy="135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91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19" name="Google Shape;737;p49"/>
          <p:cNvSpPr txBox="1">
            <a:spLocks noGrp="1"/>
          </p:cNvSpPr>
          <p:nvPr>
            <p:ph type="title"/>
          </p:nvPr>
        </p:nvSpPr>
        <p:spPr>
          <a:xfrm>
            <a:off x="2295769" y="445025"/>
            <a:ext cx="4572000" cy="585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solidFill>
                  <a:schemeClr val="tx1"/>
                </a:solidFill>
                <a:latin typeface="+mj-lt"/>
              </a:rPr>
              <a:t>HIPÓTESIS</a:t>
            </a:r>
            <a:endParaRPr b="1" dirty="0">
              <a:solidFill>
                <a:schemeClr val="tx1"/>
              </a:solidFill>
              <a:latin typeface="+mj-lt"/>
            </a:endParaRPr>
          </a:p>
        </p:txBody>
      </p:sp>
      <p:cxnSp>
        <p:nvCxnSpPr>
          <p:cNvPr id="20" name="Google Shape;739;p49"/>
          <p:cNvCxnSpPr/>
          <p:nvPr/>
        </p:nvCxnSpPr>
        <p:spPr>
          <a:xfrm>
            <a:off x="3149725" y="1084725"/>
            <a:ext cx="2864100" cy="0"/>
          </a:xfrm>
          <a:prstGeom prst="straightConnector1">
            <a:avLst/>
          </a:prstGeom>
          <a:noFill/>
          <a:ln w="76200" cap="flat" cmpd="sng">
            <a:solidFill>
              <a:schemeClr val="accent5"/>
            </a:solidFill>
            <a:prstDash val="solid"/>
            <a:round/>
            <a:headEnd type="none" w="med" len="med"/>
            <a:tailEnd type="none" w="med" len="med"/>
          </a:ln>
        </p:spPr>
      </p:cxnSp>
      <p:pic>
        <p:nvPicPr>
          <p:cNvPr id="37" name="Picture 4" descr="Resultado de imagen de adulto mayor activo dibujos"/>
          <p:cNvPicPr>
            <a:picLocks noChangeAspect="1" noChangeArrowheads="1"/>
          </p:cNvPicPr>
          <p:nvPr/>
        </p:nvPicPr>
        <p:blipFill rotWithShape="1">
          <a:blip r:embed="rId3">
            <a:extLst>
              <a:ext uri="{28A0092B-C50C-407E-A947-70E740481C1C}">
                <a14:useLocalDpi xmlns:a14="http://schemas.microsoft.com/office/drawing/2010/main" val="0"/>
              </a:ext>
            </a:extLst>
          </a:blip>
          <a:srcRect l="67802" t="-418" r="-1238" b="71285"/>
          <a:stretch/>
        </p:blipFill>
        <p:spPr bwMode="auto">
          <a:xfrm>
            <a:off x="7569244" y="1030925"/>
            <a:ext cx="1444336" cy="209629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Resultado de imagen de adulto mayor inactivo dibuj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933" y="3168261"/>
            <a:ext cx="1646958" cy="1646958"/>
          </a:xfrm>
          <a:prstGeom prst="rect">
            <a:avLst/>
          </a:prstGeom>
          <a:noFill/>
          <a:extLst>
            <a:ext uri="{909E8E84-426E-40DD-AFC4-6F175D3DCCD1}">
              <a14:hiddenFill xmlns:a14="http://schemas.microsoft.com/office/drawing/2010/main">
                <a:solidFill>
                  <a:srgbClr val="FFFFFF"/>
                </a:solidFill>
              </a14:hiddenFill>
            </a:ext>
          </a:extLst>
        </p:spPr>
      </p:pic>
      <p:sp>
        <p:nvSpPr>
          <p:cNvPr id="39" name="Conector 38"/>
          <p:cNvSpPr/>
          <p:nvPr/>
        </p:nvSpPr>
        <p:spPr>
          <a:xfrm>
            <a:off x="228680" y="1747707"/>
            <a:ext cx="249220" cy="195393"/>
          </a:xfrm>
          <a:prstGeom prst="flowChartConnector">
            <a:avLst/>
          </a:prstGeom>
          <a:blipFill>
            <a:blip r:embed="rId5"/>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40" name="Conector 39"/>
          <p:cNvSpPr/>
          <p:nvPr/>
        </p:nvSpPr>
        <p:spPr>
          <a:xfrm>
            <a:off x="228680" y="3566818"/>
            <a:ext cx="249220" cy="195393"/>
          </a:xfrm>
          <a:prstGeom prst="flowChartConnector">
            <a:avLst/>
          </a:prstGeom>
          <a:blipFill>
            <a:blip r:embed="rId5"/>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41" name="Rectángulo 40"/>
          <p:cNvSpPr/>
          <p:nvPr/>
        </p:nvSpPr>
        <p:spPr>
          <a:xfrm>
            <a:off x="526805" y="1701486"/>
            <a:ext cx="6993083" cy="10150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chemeClr val="dk1"/>
              </a:buClr>
              <a:buSzPts val="1100"/>
            </a:pPr>
            <a:r>
              <a:rPr lang="es-EC" sz="1600" b="1" dirty="0">
                <a:solidFill>
                  <a:schemeClr val="tx1"/>
                </a:solidFill>
              </a:rPr>
              <a:t>Hipótesis de trabajo: </a:t>
            </a:r>
            <a:r>
              <a:rPr lang="es-EC" sz="1600" dirty="0">
                <a:solidFill>
                  <a:schemeClr val="tx1"/>
                </a:solidFill>
              </a:rPr>
              <a:t>Los adultos mayores del Centro Geriátrico “Mi Amigo Divino” tienen niveles altos de actividad física y por ende una buena capacidad funcional.</a:t>
            </a:r>
          </a:p>
        </p:txBody>
      </p:sp>
      <p:sp>
        <p:nvSpPr>
          <p:cNvPr id="42" name="Rectángulo 41"/>
          <p:cNvSpPr/>
          <p:nvPr/>
        </p:nvSpPr>
        <p:spPr>
          <a:xfrm>
            <a:off x="526804" y="3484217"/>
            <a:ext cx="6993083" cy="10150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s-EC" sz="1600" b="1" dirty="0">
                <a:solidFill>
                  <a:schemeClr val="tx1"/>
                </a:solidFill>
              </a:rPr>
              <a:t>Hipótesis negativa: </a:t>
            </a:r>
            <a:r>
              <a:rPr lang="es-EC" sz="1600" dirty="0">
                <a:solidFill>
                  <a:schemeClr val="tx1"/>
                </a:solidFill>
              </a:rPr>
              <a:t>Los adultos mayores del Centro Geriátrico “Mi Amigo Divino” no tienen niveles altos de actividad física y por ende no tienen una buena capacidad funcional.</a:t>
            </a:r>
          </a:p>
        </p:txBody>
      </p:sp>
    </p:spTree>
    <p:extLst>
      <p:ext uri="{BB962C8B-B14F-4D97-AF65-F5344CB8AC3E}">
        <p14:creationId xmlns:p14="http://schemas.microsoft.com/office/powerpoint/2010/main" val="310541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63"/>
        <p:cNvGrpSpPr/>
        <p:nvPr/>
      </p:nvGrpSpPr>
      <p:grpSpPr>
        <a:xfrm>
          <a:off x="0" y="0"/>
          <a:ext cx="0" cy="0"/>
          <a:chOff x="0" y="0"/>
          <a:chExt cx="0" cy="0"/>
        </a:xfrm>
      </p:grpSpPr>
      <p:sp>
        <p:nvSpPr>
          <p:cNvPr id="864" name="Google Shape;864;p53"/>
          <p:cNvSpPr txBox="1">
            <a:spLocks noGrp="1"/>
          </p:cNvSpPr>
          <p:nvPr>
            <p:ph type="title"/>
          </p:nvPr>
        </p:nvSpPr>
        <p:spPr>
          <a:xfrm>
            <a:off x="1592539" y="375622"/>
            <a:ext cx="6860376" cy="58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dirty="0">
                <a:solidFill>
                  <a:schemeClr val="tx1"/>
                </a:solidFill>
                <a:latin typeface="+mj-lt"/>
              </a:rPr>
              <a:t>OPERACIONALIZACIÓN DE VARIABLES</a:t>
            </a:r>
            <a:endParaRPr sz="2400" b="1" dirty="0">
              <a:solidFill>
                <a:schemeClr val="tx1"/>
              </a:solidFill>
              <a:latin typeface="+mj-lt"/>
            </a:endParaRPr>
          </a:p>
        </p:txBody>
      </p:sp>
      <p:cxnSp>
        <p:nvCxnSpPr>
          <p:cNvPr id="866" name="Google Shape;866;p53"/>
          <p:cNvCxnSpPr/>
          <p:nvPr/>
        </p:nvCxnSpPr>
        <p:spPr>
          <a:xfrm flipV="1">
            <a:off x="1592539" y="780943"/>
            <a:ext cx="5848003" cy="43295"/>
          </a:xfrm>
          <a:prstGeom prst="straightConnector1">
            <a:avLst/>
          </a:prstGeom>
          <a:noFill/>
          <a:ln w="76200" cap="flat" cmpd="sng">
            <a:solidFill>
              <a:schemeClr val="accent5"/>
            </a:solidFill>
            <a:prstDash val="solid"/>
            <a:round/>
            <a:headEnd type="none" w="med" len="med"/>
            <a:tailEnd type="none" w="med" len="med"/>
          </a:ln>
        </p:spPr>
      </p:cxnSp>
      <p:graphicFrame>
        <p:nvGraphicFramePr>
          <p:cNvPr id="2" name="Diagrama 1"/>
          <p:cNvGraphicFramePr/>
          <p:nvPr>
            <p:extLst>
              <p:ext uri="{D42A27DB-BD31-4B8C-83A1-F6EECF244321}">
                <p14:modId xmlns:p14="http://schemas.microsoft.com/office/powerpoint/2010/main" val="795032129"/>
              </p:ext>
            </p:extLst>
          </p:nvPr>
        </p:nvGraphicFramePr>
        <p:xfrm>
          <a:off x="1236913" y="1366243"/>
          <a:ext cx="6566484" cy="313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64;p53"/>
          <p:cNvSpPr txBox="1">
            <a:spLocks/>
          </p:cNvSpPr>
          <p:nvPr/>
        </p:nvSpPr>
        <p:spPr>
          <a:xfrm>
            <a:off x="419835" y="417300"/>
            <a:ext cx="6860376" cy="585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500"/>
              <a:buFont typeface="Raleway Thin"/>
              <a:buNone/>
              <a:defRPr sz="3500" b="0" i="0" u="none" strike="noStrike" cap="none">
                <a:solidFill>
                  <a:schemeClr val="accent6"/>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s-EC" sz="2400" b="1" dirty="0">
                <a:solidFill>
                  <a:schemeClr val="tx1"/>
                </a:solidFill>
                <a:latin typeface="+mj-lt"/>
              </a:rPr>
              <a:t>MARCO TEÓRICO</a:t>
            </a:r>
          </a:p>
        </p:txBody>
      </p:sp>
      <p:cxnSp>
        <p:nvCxnSpPr>
          <p:cNvPr id="5" name="Google Shape;866;p53"/>
          <p:cNvCxnSpPr/>
          <p:nvPr/>
        </p:nvCxnSpPr>
        <p:spPr>
          <a:xfrm flipV="1">
            <a:off x="419835" y="847590"/>
            <a:ext cx="2622999" cy="18327"/>
          </a:xfrm>
          <a:prstGeom prst="straightConnector1">
            <a:avLst/>
          </a:prstGeom>
          <a:noFill/>
          <a:ln w="76200" cap="flat" cmpd="sng">
            <a:solidFill>
              <a:schemeClr val="accent5"/>
            </a:solidFill>
            <a:prstDash val="solid"/>
            <a:round/>
            <a:headEnd type="none" w="med" len="med"/>
            <a:tailEnd type="none" w="med" len="med"/>
          </a:ln>
        </p:spPr>
      </p:cxnSp>
      <p:graphicFrame>
        <p:nvGraphicFramePr>
          <p:cNvPr id="10" name="3 Marcador de contenido"/>
          <p:cNvGraphicFramePr>
            <a:graphicFrameLocks/>
          </p:cNvGraphicFramePr>
          <p:nvPr>
            <p:extLst>
              <p:ext uri="{D42A27DB-BD31-4B8C-83A1-F6EECF244321}">
                <p14:modId xmlns:p14="http://schemas.microsoft.com/office/powerpoint/2010/main" val="3319791537"/>
              </p:ext>
            </p:extLst>
          </p:nvPr>
        </p:nvGraphicFramePr>
        <p:xfrm>
          <a:off x="672766" y="929925"/>
          <a:ext cx="7709233" cy="3936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68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tation App Pitch Deck by Slidesgo">
  <a:themeElements>
    <a:clrScheme name="Simple Light">
      <a:dk1>
        <a:srgbClr val="000000"/>
      </a:dk1>
      <a:lt1>
        <a:srgbClr val="FFFFFF"/>
      </a:lt1>
      <a:dk2>
        <a:srgbClr val="595959"/>
      </a:dk2>
      <a:lt2>
        <a:srgbClr val="EEEEEE"/>
      </a:lt2>
      <a:accent1>
        <a:srgbClr val="CAA8F5"/>
      </a:accent1>
      <a:accent2>
        <a:srgbClr val="FFF1E6"/>
      </a:accent2>
      <a:accent3>
        <a:srgbClr val="DD8C61"/>
      </a:accent3>
      <a:accent4>
        <a:srgbClr val="EDDCD2"/>
      </a:accent4>
      <a:accent5>
        <a:srgbClr val="F5B0CB"/>
      </a:accent5>
      <a:accent6>
        <a:srgbClr val="592E84"/>
      </a:accent6>
      <a:hlink>
        <a:srgbClr val="592E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1038</Words>
  <Application>Microsoft Office PowerPoint</Application>
  <PresentationFormat>Presentación en pantalla (16:9)</PresentationFormat>
  <Paragraphs>149</Paragraphs>
  <Slides>25</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Arial Black</vt:lpstr>
      <vt:lpstr>Arial Rounded MT Bold</vt:lpstr>
      <vt:lpstr>Calibri</vt:lpstr>
      <vt:lpstr>Raleway</vt:lpstr>
      <vt:lpstr>Raleway Thin</vt:lpstr>
      <vt:lpstr>Times New Roman</vt:lpstr>
      <vt:lpstr>Wingdings</vt:lpstr>
      <vt:lpstr>Meditation App Pitch Deck by Slidesgo</vt:lpstr>
      <vt:lpstr> DEPARTAMENTO DE CIENCIAS HUMANAS Y SOCIALES  CARRERA DE LICENCIATURA EN CIENCIAS DE LA ACTIVIDAD FISICA, DEPORTES Y RECREACIÓN  TRABAJO DE TITULACIÓN PREVIO A LA OBTENCIÓN DEL TITULO DE LICENCIADA EN CIENCIAS DE LA ACTIVIDAD FÍSICA DEPORTES Y RECREACIÓN </vt:lpstr>
      <vt:lpstr>—William Hazlitt</vt:lpstr>
      <vt:lpstr>Investigación.</vt:lpstr>
      <vt:lpstr>PLANTEAMIENTO DEL PROBLEMA.</vt:lpstr>
      <vt:lpstr>OBJETIVOS</vt:lpstr>
      <vt:lpstr>JUSTIFICACIÓN</vt:lpstr>
      <vt:lpstr>HIPÓTESIS</vt:lpstr>
      <vt:lpstr>OPERACIONALIZACIÓN DE VARIABLES</vt:lpstr>
      <vt:lpstr>Presentación de PowerPoint</vt:lpstr>
      <vt:lpstr>CAMBIOS EVOLUTIVOS</vt:lpstr>
      <vt:lpstr>METODOLOGÍA DE LA INVESTIGACIÓN</vt:lpstr>
      <vt:lpstr>CUESTIONARIO INTERNACIONAL DE ACTIVIDAD FÍSICA – IPAQ LARGO.</vt:lpstr>
      <vt:lpstr>FÓRMULAS</vt:lpstr>
      <vt:lpstr>Clasificación de los niveles de actividad física-METS.</vt:lpstr>
      <vt:lpstr>ANÁLISIS DE RESULTADOS - METS</vt:lpstr>
      <vt:lpstr>Presentación de PowerPoint</vt:lpstr>
      <vt:lpstr>Presentación de PowerPoint</vt:lpstr>
      <vt:lpstr>Presentación de PowerPoint</vt:lpstr>
      <vt:lpstr>Presentación de PowerPoint</vt:lpstr>
      <vt:lpstr>PROPUESTA.</vt:lpstr>
      <vt:lpstr>Presentación de PowerPoint</vt:lpstr>
      <vt:lpstr>Propuesta de actividades físico-recreativas.</vt:lpstr>
      <vt:lpstr>Capacidades Físicas en el adulto mayor .</vt:lpstr>
      <vt:lpstr>Modelo de planificación.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DEPARTAMENTO DE CIENCIAS HUMANAS Y SOCIALES CARRERA EN CIENCIAS DE LA ACTIVIDAD FISICA, DEPORTES Y RECREACIÓN  TRABAJO DE TITULACIÓN PREVIO AL TITULO DE LICENCIADO EN CIENCIAS DE LA ACTIVIDAD FÍSICA DEPORTES Y RECREACIÓN </dc:title>
  <cp:lastModifiedBy>CARITO</cp:lastModifiedBy>
  <cp:revision>176</cp:revision>
  <dcterms:modified xsi:type="dcterms:W3CDTF">2021-03-15T17:08:08Z</dcterms:modified>
</cp:coreProperties>
</file>