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76" r:id="rId3"/>
    <p:sldId id="529" r:id="rId4"/>
    <p:sldId id="531" r:id="rId5"/>
    <p:sldId id="532" r:id="rId6"/>
    <p:sldId id="576" r:id="rId7"/>
    <p:sldId id="536" r:id="rId8"/>
    <p:sldId id="533" r:id="rId9"/>
    <p:sldId id="534" r:id="rId10"/>
    <p:sldId id="545" r:id="rId11"/>
    <p:sldId id="575" r:id="rId12"/>
    <p:sldId id="571" r:id="rId13"/>
    <p:sldId id="572" r:id="rId14"/>
    <p:sldId id="573" r:id="rId15"/>
    <p:sldId id="574" r:id="rId16"/>
    <p:sldId id="546" r:id="rId17"/>
    <p:sldId id="570" r:id="rId18"/>
    <p:sldId id="551" r:id="rId19"/>
    <p:sldId id="550" r:id="rId20"/>
    <p:sldId id="535" r:id="rId21"/>
    <p:sldId id="568" r:id="rId22"/>
    <p:sldId id="547" r:id="rId23"/>
    <p:sldId id="569" r:id="rId24"/>
    <p:sldId id="548" r:id="rId25"/>
    <p:sldId id="552" r:id="rId26"/>
    <p:sldId id="562" r:id="rId27"/>
    <p:sldId id="567" r:id="rId28"/>
    <p:sldId id="564" r:id="rId29"/>
    <p:sldId id="566" r:id="rId30"/>
    <p:sldId id="565" r:id="rId31"/>
    <p:sldId id="553" r:id="rId32"/>
    <p:sldId id="563" r:id="rId33"/>
    <p:sldId id="554" r:id="rId34"/>
    <p:sldId id="557" r:id="rId35"/>
    <p:sldId id="559" r:id="rId36"/>
    <p:sldId id="560" r:id="rId37"/>
    <p:sldId id="561" r:id="rId38"/>
    <p:sldId id="555" r:id="rId39"/>
    <p:sldId id="556" r:id="rId40"/>
    <p:sldId id="577" r:id="rId41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Guanotoa" initials="EG" lastIdx="2" clrIdx="0">
    <p:extLst>
      <p:ext uri="{19B8F6BF-5375-455C-9EA6-DF929625EA0E}">
        <p15:presenceInfo xmlns:p15="http://schemas.microsoft.com/office/powerpoint/2012/main" userId="8d6c5a2cd657c126" providerId="Windows Live"/>
      </p:ext>
    </p:extLst>
  </p:cmAuthor>
  <p:cmAuthor id="2" name="Michelle Velasco" initials="MV" lastIdx="1" clrIdx="1">
    <p:extLst>
      <p:ext uri="{19B8F6BF-5375-455C-9EA6-DF929625EA0E}">
        <p15:presenceInfo xmlns:p15="http://schemas.microsoft.com/office/powerpoint/2012/main" userId="83879a6cb6065f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96BA"/>
    <a:srgbClr val="E7ECEF"/>
    <a:srgbClr val="274C77"/>
    <a:srgbClr val="00713D"/>
    <a:srgbClr val="002200"/>
    <a:srgbClr val="004800"/>
    <a:srgbClr val="00A259"/>
    <a:srgbClr val="00703C"/>
    <a:srgbClr val="2F5597"/>
    <a:srgbClr val="F84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803D3-3D06-4CE3-9D54-6FD7616952F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FD970B3-AF14-48D6-AC87-A0AE29E4D300}">
      <dgm:prSet phldrT="[Text]"/>
      <dgm:spPr/>
      <dgm:t>
        <a:bodyPr/>
        <a:lstStyle/>
        <a:p>
          <a:r>
            <a:rPr lang="es-EC" dirty="0"/>
            <a:t>Linde </a:t>
          </a:r>
        </a:p>
      </dgm:t>
    </dgm:pt>
    <dgm:pt modelId="{822BAFD0-20E5-4EAC-8D7F-D3AEF1F19BE4}" type="parTrans" cxnId="{E49D7C13-A032-4466-84F4-FA6C4E8DCAC9}">
      <dgm:prSet/>
      <dgm:spPr/>
      <dgm:t>
        <a:bodyPr/>
        <a:lstStyle/>
        <a:p>
          <a:endParaRPr lang="es-EC"/>
        </a:p>
      </dgm:t>
    </dgm:pt>
    <dgm:pt modelId="{A86AFED8-BEB8-4FD2-AEB8-6FA5FE1E0521}" type="sibTrans" cxnId="{E49D7C13-A032-4466-84F4-FA6C4E8DCAC9}">
      <dgm:prSet/>
      <dgm:spPr/>
      <dgm:t>
        <a:bodyPr/>
        <a:lstStyle/>
        <a:p>
          <a:endParaRPr lang="es-EC"/>
        </a:p>
      </dgm:t>
    </dgm:pt>
    <dgm:pt modelId="{0BF2FCF8-2359-41C5-9968-AFE0FC58C48E}">
      <dgm:prSet phldrT="[Text]"/>
      <dgm:spPr/>
      <dgm:t>
        <a:bodyPr/>
        <a:lstStyle/>
        <a:p>
          <a:r>
            <a:rPr lang="es-EC" dirty="0"/>
            <a:t>LIC</a:t>
          </a:r>
        </a:p>
      </dgm:t>
    </dgm:pt>
    <dgm:pt modelId="{AC3A8504-E3CF-459D-889A-7C4E4EB75520}" type="parTrans" cxnId="{F6EE9290-47B5-4176-8E84-F0FBF58F9033}">
      <dgm:prSet/>
      <dgm:spPr/>
      <dgm:t>
        <a:bodyPr/>
        <a:lstStyle/>
        <a:p>
          <a:endParaRPr lang="es-EC"/>
        </a:p>
      </dgm:t>
    </dgm:pt>
    <dgm:pt modelId="{76C038C8-B9EA-4D2B-BC67-B7EE6D5DC042}" type="sibTrans" cxnId="{F6EE9290-47B5-4176-8E84-F0FBF58F9033}">
      <dgm:prSet/>
      <dgm:spPr/>
      <dgm:t>
        <a:bodyPr/>
        <a:lstStyle/>
        <a:p>
          <a:endParaRPr lang="es-EC"/>
        </a:p>
      </dgm:t>
    </dgm:pt>
    <dgm:pt modelId="{9CE06476-EDD9-4C3C-AC1A-D2DB90F562A9}">
      <dgm:prSet phldrT="[Text]"/>
      <dgm:spPr/>
      <dgm:t>
        <a:bodyPr/>
        <a:lstStyle/>
        <a:p>
          <a:r>
            <a:rPr lang="es-EC" dirty="0"/>
            <a:t>LOX</a:t>
          </a:r>
        </a:p>
      </dgm:t>
    </dgm:pt>
    <dgm:pt modelId="{1EA0E510-17D5-4ED2-A079-E7284AF61CA7}" type="parTrans" cxnId="{EB7C9667-8D5F-4E63-8C9A-32326CFB817B}">
      <dgm:prSet/>
      <dgm:spPr/>
      <dgm:t>
        <a:bodyPr/>
        <a:lstStyle/>
        <a:p>
          <a:endParaRPr lang="es-EC"/>
        </a:p>
      </dgm:t>
    </dgm:pt>
    <dgm:pt modelId="{A11A4483-3A7B-424E-89E0-42FC818D5052}" type="sibTrans" cxnId="{EB7C9667-8D5F-4E63-8C9A-32326CFB817B}">
      <dgm:prSet/>
      <dgm:spPr/>
      <dgm:t>
        <a:bodyPr/>
        <a:lstStyle/>
        <a:p>
          <a:endParaRPr lang="es-EC"/>
        </a:p>
      </dgm:t>
    </dgm:pt>
    <dgm:pt modelId="{8354F2EF-64E1-459E-A7C2-0B4048DDF3E4}">
      <dgm:prSet phldrT="[Text]"/>
      <dgm:spPr/>
      <dgm:t>
        <a:bodyPr/>
        <a:lstStyle/>
        <a:p>
          <a:r>
            <a:rPr lang="es-EC" dirty="0"/>
            <a:t>LAR</a:t>
          </a:r>
        </a:p>
      </dgm:t>
    </dgm:pt>
    <dgm:pt modelId="{654BD92C-BD11-4173-A86A-DA5A64A80F6A}" type="parTrans" cxnId="{FBD70C5E-6370-492B-AE11-0ADFF75ECB4A}">
      <dgm:prSet/>
      <dgm:spPr/>
      <dgm:t>
        <a:bodyPr/>
        <a:lstStyle/>
        <a:p>
          <a:endParaRPr lang="es-EC"/>
        </a:p>
      </dgm:t>
    </dgm:pt>
    <dgm:pt modelId="{E10661A4-90B0-47B5-B4A0-CAE9AC995822}" type="sibTrans" cxnId="{FBD70C5E-6370-492B-AE11-0ADFF75ECB4A}">
      <dgm:prSet/>
      <dgm:spPr/>
      <dgm:t>
        <a:bodyPr/>
        <a:lstStyle/>
        <a:p>
          <a:endParaRPr lang="es-EC"/>
        </a:p>
      </dgm:t>
    </dgm:pt>
    <dgm:pt modelId="{20F7C8E7-5302-4344-90C5-7331ED1A3E21}">
      <dgm:prSet phldrT="[Text]"/>
      <dgm:spPr/>
      <dgm:t>
        <a:bodyPr/>
        <a:lstStyle/>
        <a:p>
          <a:r>
            <a:rPr lang="es-EC" dirty="0"/>
            <a:t>LIN</a:t>
          </a:r>
        </a:p>
      </dgm:t>
    </dgm:pt>
    <dgm:pt modelId="{3FA6E2FF-7400-4348-B4AB-73E5BC108677}" type="parTrans" cxnId="{F0776A90-9566-4B2A-9845-E07100921B2C}">
      <dgm:prSet/>
      <dgm:spPr/>
      <dgm:t>
        <a:bodyPr/>
        <a:lstStyle/>
        <a:p>
          <a:endParaRPr lang="es-EC"/>
        </a:p>
      </dgm:t>
    </dgm:pt>
    <dgm:pt modelId="{350B7EBF-35A9-4525-86D0-896B49C3B9DA}" type="sibTrans" cxnId="{F0776A90-9566-4B2A-9845-E07100921B2C}">
      <dgm:prSet/>
      <dgm:spPr/>
      <dgm:t>
        <a:bodyPr/>
        <a:lstStyle/>
        <a:p>
          <a:endParaRPr lang="es-EC"/>
        </a:p>
      </dgm:t>
    </dgm:pt>
    <dgm:pt modelId="{B5F39113-8ECF-4DBE-BF38-AB64C208AE00}" type="pres">
      <dgm:prSet presAssocID="{F54803D3-3D06-4CE3-9D54-6FD7616952F2}" presName="Name0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B76CEA75-E3F1-4840-AF57-CC46D501DA79}" type="pres">
      <dgm:prSet presAssocID="{8FD970B3-AF14-48D6-AC87-A0AE29E4D300}" presName="hierRoot1" presStyleCnt="0">
        <dgm:presLayoutVars>
          <dgm:hierBranch val="l"/>
        </dgm:presLayoutVars>
      </dgm:prSet>
      <dgm:spPr/>
    </dgm:pt>
    <dgm:pt modelId="{AA2FB228-0360-4016-8463-C705D5DC5E4A}" type="pres">
      <dgm:prSet presAssocID="{8FD970B3-AF14-48D6-AC87-A0AE29E4D300}" presName="rootComposite1" presStyleCnt="0"/>
      <dgm:spPr/>
    </dgm:pt>
    <dgm:pt modelId="{C032C111-E0AB-4D5C-A1C9-40C9B6ED879D}" type="pres">
      <dgm:prSet presAssocID="{8FD970B3-AF14-48D6-AC87-A0AE29E4D300}" presName="rootText1" presStyleLbl="alignAcc1" presStyleIdx="0" presStyleCnt="0">
        <dgm:presLayoutVars>
          <dgm:chPref val="3"/>
        </dgm:presLayoutVars>
      </dgm:prSet>
      <dgm:spPr/>
    </dgm:pt>
    <dgm:pt modelId="{6685001D-42D5-4828-9948-E6A542622676}" type="pres">
      <dgm:prSet presAssocID="{8FD970B3-AF14-48D6-AC87-A0AE29E4D300}" presName="topArc1" presStyleLbl="parChTrans1D1" presStyleIdx="0" presStyleCnt="10"/>
      <dgm:spPr/>
    </dgm:pt>
    <dgm:pt modelId="{2DF0F0A3-47F2-49D7-B5C5-FBF5A9885410}" type="pres">
      <dgm:prSet presAssocID="{8FD970B3-AF14-48D6-AC87-A0AE29E4D300}" presName="bottomArc1" presStyleLbl="parChTrans1D1" presStyleIdx="1" presStyleCnt="10"/>
      <dgm:spPr/>
    </dgm:pt>
    <dgm:pt modelId="{BB18FF52-48FE-47E1-B70C-44BC7CA46A6C}" type="pres">
      <dgm:prSet presAssocID="{8FD970B3-AF14-48D6-AC87-A0AE29E4D300}" presName="topConnNode1" presStyleLbl="node1" presStyleIdx="0" presStyleCnt="0"/>
      <dgm:spPr/>
    </dgm:pt>
    <dgm:pt modelId="{C4835698-0175-4F92-A652-AE984B916D2C}" type="pres">
      <dgm:prSet presAssocID="{8FD970B3-AF14-48D6-AC87-A0AE29E4D300}" presName="hierChild2" presStyleCnt="0"/>
      <dgm:spPr/>
    </dgm:pt>
    <dgm:pt modelId="{B597AF55-866F-4A74-B3DD-E44B9BCCFCE5}" type="pres">
      <dgm:prSet presAssocID="{AC3A8504-E3CF-459D-889A-7C4E4EB75520}" presName="Name28" presStyleLbl="parChTrans1D2" presStyleIdx="0" presStyleCnt="4"/>
      <dgm:spPr/>
    </dgm:pt>
    <dgm:pt modelId="{1AEA9EB2-D6D5-4900-8AAF-8D466D1EED3B}" type="pres">
      <dgm:prSet presAssocID="{0BF2FCF8-2359-41C5-9968-AFE0FC58C48E}" presName="hierRoot2" presStyleCnt="0">
        <dgm:presLayoutVars>
          <dgm:hierBranch val="init"/>
        </dgm:presLayoutVars>
      </dgm:prSet>
      <dgm:spPr/>
    </dgm:pt>
    <dgm:pt modelId="{934CB36B-C166-40D5-A8AF-D84806EE2C1C}" type="pres">
      <dgm:prSet presAssocID="{0BF2FCF8-2359-41C5-9968-AFE0FC58C48E}" presName="rootComposite2" presStyleCnt="0"/>
      <dgm:spPr/>
    </dgm:pt>
    <dgm:pt modelId="{E0E9862D-2239-427C-98C7-A28C2FB18611}" type="pres">
      <dgm:prSet presAssocID="{0BF2FCF8-2359-41C5-9968-AFE0FC58C48E}" presName="rootText2" presStyleLbl="alignAcc1" presStyleIdx="0" presStyleCnt="0">
        <dgm:presLayoutVars>
          <dgm:chPref val="3"/>
        </dgm:presLayoutVars>
      </dgm:prSet>
      <dgm:spPr/>
    </dgm:pt>
    <dgm:pt modelId="{1D9119E7-7066-477B-ADC1-66425C8F17A6}" type="pres">
      <dgm:prSet presAssocID="{0BF2FCF8-2359-41C5-9968-AFE0FC58C48E}" presName="topArc2" presStyleLbl="parChTrans1D1" presStyleIdx="2" presStyleCnt="10"/>
      <dgm:spPr/>
    </dgm:pt>
    <dgm:pt modelId="{D017EC6B-5969-42B9-8D8D-F170865D2BBA}" type="pres">
      <dgm:prSet presAssocID="{0BF2FCF8-2359-41C5-9968-AFE0FC58C48E}" presName="bottomArc2" presStyleLbl="parChTrans1D1" presStyleIdx="3" presStyleCnt="10"/>
      <dgm:spPr/>
    </dgm:pt>
    <dgm:pt modelId="{0900D37C-A8F5-4FEF-82F7-CD96CA157E7F}" type="pres">
      <dgm:prSet presAssocID="{0BF2FCF8-2359-41C5-9968-AFE0FC58C48E}" presName="topConnNode2" presStyleLbl="node2" presStyleIdx="0" presStyleCnt="0"/>
      <dgm:spPr/>
    </dgm:pt>
    <dgm:pt modelId="{40F8B81E-B8E6-47A3-B099-5A8A8D1DC11A}" type="pres">
      <dgm:prSet presAssocID="{0BF2FCF8-2359-41C5-9968-AFE0FC58C48E}" presName="hierChild4" presStyleCnt="0"/>
      <dgm:spPr/>
    </dgm:pt>
    <dgm:pt modelId="{7F734632-A5AD-48E0-9175-933C5B3EC479}" type="pres">
      <dgm:prSet presAssocID="{0BF2FCF8-2359-41C5-9968-AFE0FC58C48E}" presName="hierChild5" presStyleCnt="0"/>
      <dgm:spPr/>
    </dgm:pt>
    <dgm:pt modelId="{F40CE78D-C01F-457E-AE10-9B99B97CEFF7}" type="pres">
      <dgm:prSet presAssocID="{654BD92C-BD11-4173-A86A-DA5A64A80F6A}" presName="Name28" presStyleLbl="parChTrans1D2" presStyleIdx="1" presStyleCnt="4"/>
      <dgm:spPr/>
    </dgm:pt>
    <dgm:pt modelId="{B96D70C4-378B-4A10-AC56-881165D848BE}" type="pres">
      <dgm:prSet presAssocID="{8354F2EF-64E1-459E-A7C2-0B4048DDF3E4}" presName="hierRoot2" presStyleCnt="0">
        <dgm:presLayoutVars>
          <dgm:hierBranch val="init"/>
        </dgm:presLayoutVars>
      </dgm:prSet>
      <dgm:spPr/>
    </dgm:pt>
    <dgm:pt modelId="{07EB83F6-CFE5-4E44-BA22-3E21AE2C9F0C}" type="pres">
      <dgm:prSet presAssocID="{8354F2EF-64E1-459E-A7C2-0B4048DDF3E4}" presName="rootComposite2" presStyleCnt="0"/>
      <dgm:spPr/>
    </dgm:pt>
    <dgm:pt modelId="{6A645272-35F9-4E90-9D9D-8737BAD62B48}" type="pres">
      <dgm:prSet presAssocID="{8354F2EF-64E1-459E-A7C2-0B4048DDF3E4}" presName="rootText2" presStyleLbl="alignAcc1" presStyleIdx="0" presStyleCnt="0">
        <dgm:presLayoutVars>
          <dgm:chPref val="3"/>
        </dgm:presLayoutVars>
      </dgm:prSet>
      <dgm:spPr/>
    </dgm:pt>
    <dgm:pt modelId="{9295BAD1-D7AD-4669-BED2-08B91683F2D2}" type="pres">
      <dgm:prSet presAssocID="{8354F2EF-64E1-459E-A7C2-0B4048DDF3E4}" presName="topArc2" presStyleLbl="parChTrans1D1" presStyleIdx="4" presStyleCnt="10"/>
      <dgm:spPr/>
    </dgm:pt>
    <dgm:pt modelId="{B11192F8-5B87-43CA-89CF-CC6E3A2CBFD8}" type="pres">
      <dgm:prSet presAssocID="{8354F2EF-64E1-459E-A7C2-0B4048DDF3E4}" presName="bottomArc2" presStyleLbl="parChTrans1D1" presStyleIdx="5" presStyleCnt="10"/>
      <dgm:spPr/>
    </dgm:pt>
    <dgm:pt modelId="{355A06A3-89B3-45BF-97A5-3DF79E7CF06C}" type="pres">
      <dgm:prSet presAssocID="{8354F2EF-64E1-459E-A7C2-0B4048DDF3E4}" presName="topConnNode2" presStyleLbl="node2" presStyleIdx="0" presStyleCnt="0"/>
      <dgm:spPr/>
    </dgm:pt>
    <dgm:pt modelId="{98DA746C-C0E7-461B-B9D3-3256C1A03D41}" type="pres">
      <dgm:prSet presAssocID="{8354F2EF-64E1-459E-A7C2-0B4048DDF3E4}" presName="hierChild4" presStyleCnt="0"/>
      <dgm:spPr/>
    </dgm:pt>
    <dgm:pt modelId="{986E221D-0D54-4750-8784-458069926FF3}" type="pres">
      <dgm:prSet presAssocID="{8354F2EF-64E1-459E-A7C2-0B4048DDF3E4}" presName="hierChild5" presStyleCnt="0"/>
      <dgm:spPr/>
    </dgm:pt>
    <dgm:pt modelId="{5DA1EEE8-77E4-45EB-AC63-0A6DDD933DA0}" type="pres">
      <dgm:prSet presAssocID="{1EA0E510-17D5-4ED2-A079-E7284AF61CA7}" presName="Name28" presStyleLbl="parChTrans1D2" presStyleIdx="2" presStyleCnt="4"/>
      <dgm:spPr/>
    </dgm:pt>
    <dgm:pt modelId="{75C429EE-DC96-40AA-BDF0-64253FA43684}" type="pres">
      <dgm:prSet presAssocID="{9CE06476-EDD9-4C3C-AC1A-D2DB90F562A9}" presName="hierRoot2" presStyleCnt="0">
        <dgm:presLayoutVars>
          <dgm:hierBranch val="init"/>
        </dgm:presLayoutVars>
      </dgm:prSet>
      <dgm:spPr/>
    </dgm:pt>
    <dgm:pt modelId="{1D3DC4BD-3598-436B-B9BB-9950D8B3EA47}" type="pres">
      <dgm:prSet presAssocID="{9CE06476-EDD9-4C3C-AC1A-D2DB90F562A9}" presName="rootComposite2" presStyleCnt="0"/>
      <dgm:spPr/>
    </dgm:pt>
    <dgm:pt modelId="{8C260DA7-179A-4294-8035-1C5A317AD90F}" type="pres">
      <dgm:prSet presAssocID="{9CE06476-EDD9-4C3C-AC1A-D2DB90F562A9}" presName="rootText2" presStyleLbl="alignAcc1" presStyleIdx="0" presStyleCnt="0">
        <dgm:presLayoutVars>
          <dgm:chPref val="3"/>
        </dgm:presLayoutVars>
      </dgm:prSet>
      <dgm:spPr/>
    </dgm:pt>
    <dgm:pt modelId="{31EBEAB1-2C65-47F2-93FE-514B7AB98EA6}" type="pres">
      <dgm:prSet presAssocID="{9CE06476-EDD9-4C3C-AC1A-D2DB90F562A9}" presName="topArc2" presStyleLbl="parChTrans1D1" presStyleIdx="6" presStyleCnt="10"/>
      <dgm:spPr/>
    </dgm:pt>
    <dgm:pt modelId="{E30AFC87-EAF4-4B5B-BE36-1B6F6791D3BB}" type="pres">
      <dgm:prSet presAssocID="{9CE06476-EDD9-4C3C-AC1A-D2DB90F562A9}" presName="bottomArc2" presStyleLbl="parChTrans1D1" presStyleIdx="7" presStyleCnt="10"/>
      <dgm:spPr/>
    </dgm:pt>
    <dgm:pt modelId="{AE5C7B05-B9F8-4C29-9506-CD70C7A19785}" type="pres">
      <dgm:prSet presAssocID="{9CE06476-EDD9-4C3C-AC1A-D2DB90F562A9}" presName="topConnNode2" presStyleLbl="node2" presStyleIdx="0" presStyleCnt="0"/>
      <dgm:spPr/>
    </dgm:pt>
    <dgm:pt modelId="{C98BB6E6-606A-4859-B0FE-B13DD79E7F79}" type="pres">
      <dgm:prSet presAssocID="{9CE06476-EDD9-4C3C-AC1A-D2DB90F562A9}" presName="hierChild4" presStyleCnt="0"/>
      <dgm:spPr/>
    </dgm:pt>
    <dgm:pt modelId="{1615DA09-ADFC-4376-BF3C-8CBE20DAC5ED}" type="pres">
      <dgm:prSet presAssocID="{9CE06476-EDD9-4C3C-AC1A-D2DB90F562A9}" presName="hierChild5" presStyleCnt="0"/>
      <dgm:spPr/>
    </dgm:pt>
    <dgm:pt modelId="{65BE9FE3-DA58-4A1E-ADA1-52D39FECE60C}" type="pres">
      <dgm:prSet presAssocID="{3FA6E2FF-7400-4348-B4AB-73E5BC108677}" presName="Name28" presStyleLbl="parChTrans1D2" presStyleIdx="3" presStyleCnt="4"/>
      <dgm:spPr/>
    </dgm:pt>
    <dgm:pt modelId="{DC8696DE-8E79-4E2E-ADAC-75CDA44B802C}" type="pres">
      <dgm:prSet presAssocID="{20F7C8E7-5302-4344-90C5-7331ED1A3E21}" presName="hierRoot2" presStyleCnt="0">
        <dgm:presLayoutVars>
          <dgm:hierBranch val="init"/>
        </dgm:presLayoutVars>
      </dgm:prSet>
      <dgm:spPr/>
    </dgm:pt>
    <dgm:pt modelId="{1EABF866-FDDB-4B0E-8403-F28C81A0376E}" type="pres">
      <dgm:prSet presAssocID="{20F7C8E7-5302-4344-90C5-7331ED1A3E21}" presName="rootComposite2" presStyleCnt="0"/>
      <dgm:spPr/>
    </dgm:pt>
    <dgm:pt modelId="{4E6C5418-9536-4749-A218-20C2814A042B}" type="pres">
      <dgm:prSet presAssocID="{20F7C8E7-5302-4344-90C5-7331ED1A3E21}" presName="rootText2" presStyleLbl="alignAcc1" presStyleIdx="0" presStyleCnt="0">
        <dgm:presLayoutVars>
          <dgm:chPref val="3"/>
        </dgm:presLayoutVars>
      </dgm:prSet>
      <dgm:spPr/>
    </dgm:pt>
    <dgm:pt modelId="{176FF303-7C36-443F-B72F-5521BD27C940}" type="pres">
      <dgm:prSet presAssocID="{20F7C8E7-5302-4344-90C5-7331ED1A3E21}" presName="topArc2" presStyleLbl="parChTrans1D1" presStyleIdx="8" presStyleCnt="10"/>
      <dgm:spPr/>
    </dgm:pt>
    <dgm:pt modelId="{61C62FB5-2957-4D2A-BF2A-3F31F25EE31F}" type="pres">
      <dgm:prSet presAssocID="{20F7C8E7-5302-4344-90C5-7331ED1A3E21}" presName="bottomArc2" presStyleLbl="parChTrans1D1" presStyleIdx="9" presStyleCnt="10"/>
      <dgm:spPr/>
    </dgm:pt>
    <dgm:pt modelId="{AEE2953F-D98E-4F7E-A808-D40173AB7836}" type="pres">
      <dgm:prSet presAssocID="{20F7C8E7-5302-4344-90C5-7331ED1A3E21}" presName="topConnNode2" presStyleLbl="node2" presStyleIdx="0" presStyleCnt="0"/>
      <dgm:spPr/>
    </dgm:pt>
    <dgm:pt modelId="{DF713199-1E15-4591-A2C9-170C292BC988}" type="pres">
      <dgm:prSet presAssocID="{20F7C8E7-5302-4344-90C5-7331ED1A3E21}" presName="hierChild4" presStyleCnt="0"/>
      <dgm:spPr/>
    </dgm:pt>
    <dgm:pt modelId="{1D65545D-AA13-4127-9085-29EA8557C9B1}" type="pres">
      <dgm:prSet presAssocID="{20F7C8E7-5302-4344-90C5-7331ED1A3E21}" presName="hierChild5" presStyleCnt="0"/>
      <dgm:spPr/>
    </dgm:pt>
    <dgm:pt modelId="{6C96A01E-1F4E-46F6-B810-741225674F26}" type="pres">
      <dgm:prSet presAssocID="{8FD970B3-AF14-48D6-AC87-A0AE29E4D300}" presName="hierChild3" presStyleCnt="0"/>
      <dgm:spPr/>
    </dgm:pt>
  </dgm:ptLst>
  <dgm:cxnLst>
    <dgm:cxn modelId="{7DF6E108-5C6E-4C88-86AC-A1480C19A35A}" type="presOf" srcId="{8FD970B3-AF14-48D6-AC87-A0AE29E4D300}" destId="{BB18FF52-48FE-47E1-B70C-44BC7CA46A6C}" srcOrd="1" destOrd="0" presId="urn:microsoft.com/office/officeart/2008/layout/HalfCircleOrganizationChart"/>
    <dgm:cxn modelId="{89CFB90D-F46F-413D-9DA4-AA156162A916}" type="presOf" srcId="{20F7C8E7-5302-4344-90C5-7331ED1A3E21}" destId="{4E6C5418-9536-4749-A218-20C2814A042B}" srcOrd="0" destOrd="0" presId="urn:microsoft.com/office/officeart/2008/layout/HalfCircleOrganizationChart"/>
    <dgm:cxn modelId="{E49D7C13-A032-4466-84F4-FA6C4E8DCAC9}" srcId="{F54803D3-3D06-4CE3-9D54-6FD7616952F2}" destId="{8FD970B3-AF14-48D6-AC87-A0AE29E4D300}" srcOrd="0" destOrd="0" parTransId="{822BAFD0-20E5-4EAC-8D7F-D3AEF1F19BE4}" sibTransId="{A86AFED8-BEB8-4FD2-AEB8-6FA5FE1E0521}"/>
    <dgm:cxn modelId="{2B7C1625-F8FC-491B-A012-6795F0528F78}" type="presOf" srcId="{8354F2EF-64E1-459E-A7C2-0B4048DDF3E4}" destId="{6A645272-35F9-4E90-9D9D-8737BAD62B48}" srcOrd="0" destOrd="0" presId="urn:microsoft.com/office/officeart/2008/layout/HalfCircleOrganizationChart"/>
    <dgm:cxn modelId="{FBD70C5E-6370-492B-AE11-0ADFF75ECB4A}" srcId="{8FD970B3-AF14-48D6-AC87-A0AE29E4D300}" destId="{8354F2EF-64E1-459E-A7C2-0B4048DDF3E4}" srcOrd="1" destOrd="0" parTransId="{654BD92C-BD11-4173-A86A-DA5A64A80F6A}" sibTransId="{E10661A4-90B0-47B5-B4A0-CAE9AC995822}"/>
    <dgm:cxn modelId="{EB7C9667-8D5F-4E63-8C9A-32326CFB817B}" srcId="{8FD970B3-AF14-48D6-AC87-A0AE29E4D300}" destId="{9CE06476-EDD9-4C3C-AC1A-D2DB90F562A9}" srcOrd="2" destOrd="0" parTransId="{1EA0E510-17D5-4ED2-A079-E7284AF61CA7}" sibTransId="{A11A4483-3A7B-424E-89E0-42FC818D5052}"/>
    <dgm:cxn modelId="{00ED2D6F-DC16-421C-B305-122F965AAB95}" type="presOf" srcId="{9CE06476-EDD9-4C3C-AC1A-D2DB90F562A9}" destId="{8C260DA7-179A-4294-8035-1C5A317AD90F}" srcOrd="0" destOrd="0" presId="urn:microsoft.com/office/officeart/2008/layout/HalfCircleOrganizationChart"/>
    <dgm:cxn modelId="{B0A17650-29C5-4F60-AA9F-37CD0FA33206}" type="presOf" srcId="{654BD92C-BD11-4173-A86A-DA5A64A80F6A}" destId="{F40CE78D-C01F-457E-AE10-9B99B97CEFF7}" srcOrd="0" destOrd="0" presId="urn:microsoft.com/office/officeart/2008/layout/HalfCircleOrganizationChart"/>
    <dgm:cxn modelId="{5A7F9974-0F9D-4671-8964-422E2E237C23}" type="presOf" srcId="{1EA0E510-17D5-4ED2-A079-E7284AF61CA7}" destId="{5DA1EEE8-77E4-45EB-AC63-0A6DDD933DA0}" srcOrd="0" destOrd="0" presId="urn:microsoft.com/office/officeart/2008/layout/HalfCircleOrganizationChart"/>
    <dgm:cxn modelId="{62579D54-2341-4C79-A7DD-CBEA81607898}" type="presOf" srcId="{20F7C8E7-5302-4344-90C5-7331ED1A3E21}" destId="{AEE2953F-D98E-4F7E-A808-D40173AB7836}" srcOrd="1" destOrd="0" presId="urn:microsoft.com/office/officeart/2008/layout/HalfCircleOrganizationChart"/>
    <dgm:cxn modelId="{F4FBBC54-6EE1-4439-8FD9-EA6820BFD5C0}" type="presOf" srcId="{3FA6E2FF-7400-4348-B4AB-73E5BC108677}" destId="{65BE9FE3-DA58-4A1E-ADA1-52D39FECE60C}" srcOrd="0" destOrd="0" presId="urn:microsoft.com/office/officeart/2008/layout/HalfCircleOrganizationChart"/>
    <dgm:cxn modelId="{F0776A90-9566-4B2A-9845-E07100921B2C}" srcId="{8FD970B3-AF14-48D6-AC87-A0AE29E4D300}" destId="{20F7C8E7-5302-4344-90C5-7331ED1A3E21}" srcOrd="3" destOrd="0" parTransId="{3FA6E2FF-7400-4348-B4AB-73E5BC108677}" sibTransId="{350B7EBF-35A9-4525-86D0-896B49C3B9DA}"/>
    <dgm:cxn modelId="{F6EE9290-47B5-4176-8E84-F0FBF58F9033}" srcId="{8FD970B3-AF14-48D6-AC87-A0AE29E4D300}" destId="{0BF2FCF8-2359-41C5-9968-AFE0FC58C48E}" srcOrd="0" destOrd="0" parTransId="{AC3A8504-E3CF-459D-889A-7C4E4EB75520}" sibTransId="{76C038C8-B9EA-4D2B-BC67-B7EE6D5DC042}"/>
    <dgm:cxn modelId="{D19C1D95-2AB7-48E3-AFEB-E6A37540AA2F}" type="presOf" srcId="{9CE06476-EDD9-4C3C-AC1A-D2DB90F562A9}" destId="{AE5C7B05-B9F8-4C29-9506-CD70C7A19785}" srcOrd="1" destOrd="0" presId="urn:microsoft.com/office/officeart/2008/layout/HalfCircleOrganizationChart"/>
    <dgm:cxn modelId="{50C852B3-152E-420E-9778-B0E4BF48B8CE}" type="presOf" srcId="{0BF2FCF8-2359-41C5-9968-AFE0FC58C48E}" destId="{E0E9862D-2239-427C-98C7-A28C2FB18611}" srcOrd="0" destOrd="0" presId="urn:microsoft.com/office/officeart/2008/layout/HalfCircleOrganizationChart"/>
    <dgm:cxn modelId="{AA017FB7-B3B6-4980-912A-A3A0AA246631}" type="presOf" srcId="{8354F2EF-64E1-459E-A7C2-0B4048DDF3E4}" destId="{355A06A3-89B3-45BF-97A5-3DF79E7CF06C}" srcOrd="1" destOrd="0" presId="urn:microsoft.com/office/officeart/2008/layout/HalfCircleOrganizationChart"/>
    <dgm:cxn modelId="{8DCEEDBA-B294-44A8-A3E8-69EC4F645691}" type="presOf" srcId="{0BF2FCF8-2359-41C5-9968-AFE0FC58C48E}" destId="{0900D37C-A8F5-4FEF-82F7-CD96CA157E7F}" srcOrd="1" destOrd="0" presId="urn:microsoft.com/office/officeart/2008/layout/HalfCircleOrganizationChart"/>
    <dgm:cxn modelId="{8330B9C9-BB5B-4656-AB57-576574CA8A60}" type="presOf" srcId="{8FD970B3-AF14-48D6-AC87-A0AE29E4D300}" destId="{C032C111-E0AB-4D5C-A1C9-40C9B6ED879D}" srcOrd="0" destOrd="0" presId="urn:microsoft.com/office/officeart/2008/layout/HalfCircleOrganizationChart"/>
    <dgm:cxn modelId="{8B6C0CD2-CDF3-46C3-91C0-ABE0F94F880D}" type="presOf" srcId="{AC3A8504-E3CF-459D-889A-7C4E4EB75520}" destId="{B597AF55-866F-4A74-B3DD-E44B9BCCFCE5}" srcOrd="0" destOrd="0" presId="urn:microsoft.com/office/officeart/2008/layout/HalfCircleOrganizationChart"/>
    <dgm:cxn modelId="{03BCFDE6-92EE-4BF7-9AB2-52831BADA32C}" type="presOf" srcId="{F54803D3-3D06-4CE3-9D54-6FD7616952F2}" destId="{B5F39113-8ECF-4DBE-BF38-AB64C208AE00}" srcOrd="0" destOrd="0" presId="urn:microsoft.com/office/officeart/2008/layout/HalfCircleOrganizationChart"/>
    <dgm:cxn modelId="{7394981F-177B-4AAD-9DA1-18160F0D06CB}" type="presParOf" srcId="{B5F39113-8ECF-4DBE-BF38-AB64C208AE00}" destId="{B76CEA75-E3F1-4840-AF57-CC46D501DA79}" srcOrd="0" destOrd="0" presId="urn:microsoft.com/office/officeart/2008/layout/HalfCircleOrganizationChart"/>
    <dgm:cxn modelId="{0DD2505C-403C-4698-AE12-0FC0C08AB4D3}" type="presParOf" srcId="{B76CEA75-E3F1-4840-AF57-CC46D501DA79}" destId="{AA2FB228-0360-4016-8463-C705D5DC5E4A}" srcOrd="0" destOrd="0" presId="urn:microsoft.com/office/officeart/2008/layout/HalfCircleOrganizationChart"/>
    <dgm:cxn modelId="{03426406-BDB5-4BF5-BB41-275059F0E251}" type="presParOf" srcId="{AA2FB228-0360-4016-8463-C705D5DC5E4A}" destId="{C032C111-E0AB-4D5C-A1C9-40C9B6ED879D}" srcOrd="0" destOrd="0" presId="urn:microsoft.com/office/officeart/2008/layout/HalfCircleOrganizationChart"/>
    <dgm:cxn modelId="{4A31A190-A68D-4F01-839E-5339CC6DDFCE}" type="presParOf" srcId="{AA2FB228-0360-4016-8463-C705D5DC5E4A}" destId="{6685001D-42D5-4828-9948-E6A542622676}" srcOrd="1" destOrd="0" presId="urn:microsoft.com/office/officeart/2008/layout/HalfCircleOrganizationChart"/>
    <dgm:cxn modelId="{BE67029F-619D-4022-8D27-C3C06C0E29CC}" type="presParOf" srcId="{AA2FB228-0360-4016-8463-C705D5DC5E4A}" destId="{2DF0F0A3-47F2-49D7-B5C5-FBF5A9885410}" srcOrd="2" destOrd="0" presId="urn:microsoft.com/office/officeart/2008/layout/HalfCircleOrganizationChart"/>
    <dgm:cxn modelId="{70D4C2AB-C0E9-44D1-98E2-F16B943DFC8D}" type="presParOf" srcId="{AA2FB228-0360-4016-8463-C705D5DC5E4A}" destId="{BB18FF52-48FE-47E1-B70C-44BC7CA46A6C}" srcOrd="3" destOrd="0" presId="urn:microsoft.com/office/officeart/2008/layout/HalfCircleOrganizationChart"/>
    <dgm:cxn modelId="{D04C4BBC-0A2C-4A43-B183-C7FE9D6793CF}" type="presParOf" srcId="{B76CEA75-E3F1-4840-AF57-CC46D501DA79}" destId="{C4835698-0175-4F92-A652-AE984B916D2C}" srcOrd="1" destOrd="0" presId="urn:microsoft.com/office/officeart/2008/layout/HalfCircleOrganizationChart"/>
    <dgm:cxn modelId="{FA888664-30C4-4DB0-9994-0FEEA5377337}" type="presParOf" srcId="{C4835698-0175-4F92-A652-AE984B916D2C}" destId="{B597AF55-866F-4A74-B3DD-E44B9BCCFCE5}" srcOrd="0" destOrd="0" presId="urn:microsoft.com/office/officeart/2008/layout/HalfCircleOrganizationChart"/>
    <dgm:cxn modelId="{39E1DE99-AA18-48E2-83AC-8DD3775FF740}" type="presParOf" srcId="{C4835698-0175-4F92-A652-AE984B916D2C}" destId="{1AEA9EB2-D6D5-4900-8AAF-8D466D1EED3B}" srcOrd="1" destOrd="0" presId="urn:microsoft.com/office/officeart/2008/layout/HalfCircleOrganizationChart"/>
    <dgm:cxn modelId="{B2A890AC-4D08-4D17-B69A-064A7E5A0E70}" type="presParOf" srcId="{1AEA9EB2-D6D5-4900-8AAF-8D466D1EED3B}" destId="{934CB36B-C166-40D5-A8AF-D84806EE2C1C}" srcOrd="0" destOrd="0" presId="urn:microsoft.com/office/officeart/2008/layout/HalfCircleOrganizationChart"/>
    <dgm:cxn modelId="{809A7EED-644A-4480-9EEE-A7252C27C6EA}" type="presParOf" srcId="{934CB36B-C166-40D5-A8AF-D84806EE2C1C}" destId="{E0E9862D-2239-427C-98C7-A28C2FB18611}" srcOrd="0" destOrd="0" presId="urn:microsoft.com/office/officeart/2008/layout/HalfCircleOrganizationChart"/>
    <dgm:cxn modelId="{F125BD7D-39A0-4994-ACF1-88A87FD5F20F}" type="presParOf" srcId="{934CB36B-C166-40D5-A8AF-D84806EE2C1C}" destId="{1D9119E7-7066-477B-ADC1-66425C8F17A6}" srcOrd="1" destOrd="0" presId="urn:microsoft.com/office/officeart/2008/layout/HalfCircleOrganizationChart"/>
    <dgm:cxn modelId="{F9AA5A38-E150-4B52-B0AE-D5F565BB6E4A}" type="presParOf" srcId="{934CB36B-C166-40D5-A8AF-D84806EE2C1C}" destId="{D017EC6B-5969-42B9-8D8D-F170865D2BBA}" srcOrd="2" destOrd="0" presId="urn:microsoft.com/office/officeart/2008/layout/HalfCircleOrganizationChart"/>
    <dgm:cxn modelId="{B4E8D286-2DE9-4E9B-8A00-E818BAE5DEBD}" type="presParOf" srcId="{934CB36B-C166-40D5-A8AF-D84806EE2C1C}" destId="{0900D37C-A8F5-4FEF-82F7-CD96CA157E7F}" srcOrd="3" destOrd="0" presId="urn:microsoft.com/office/officeart/2008/layout/HalfCircleOrganizationChart"/>
    <dgm:cxn modelId="{186553EC-2046-44C0-8F51-AAA68574DECD}" type="presParOf" srcId="{1AEA9EB2-D6D5-4900-8AAF-8D466D1EED3B}" destId="{40F8B81E-B8E6-47A3-B099-5A8A8D1DC11A}" srcOrd="1" destOrd="0" presId="urn:microsoft.com/office/officeart/2008/layout/HalfCircleOrganizationChart"/>
    <dgm:cxn modelId="{2B53A7F8-754B-42BF-97EE-AE0C7E547259}" type="presParOf" srcId="{1AEA9EB2-D6D5-4900-8AAF-8D466D1EED3B}" destId="{7F734632-A5AD-48E0-9175-933C5B3EC479}" srcOrd="2" destOrd="0" presId="urn:microsoft.com/office/officeart/2008/layout/HalfCircleOrganizationChart"/>
    <dgm:cxn modelId="{4A6517C3-C5A1-403E-AB53-FB1E497F96A5}" type="presParOf" srcId="{C4835698-0175-4F92-A652-AE984B916D2C}" destId="{F40CE78D-C01F-457E-AE10-9B99B97CEFF7}" srcOrd="2" destOrd="0" presId="urn:microsoft.com/office/officeart/2008/layout/HalfCircleOrganizationChart"/>
    <dgm:cxn modelId="{8C389B5A-80F3-439F-A98E-DA3C1A370A82}" type="presParOf" srcId="{C4835698-0175-4F92-A652-AE984B916D2C}" destId="{B96D70C4-378B-4A10-AC56-881165D848BE}" srcOrd="3" destOrd="0" presId="urn:microsoft.com/office/officeart/2008/layout/HalfCircleOrganizationChart"/>
    <dgm:cxn modelId="{802699AC-D632-492E-8787-587199F954D9}" type="presParOf" srcId="{B96D70C4-378B-4A10-AC56-881165D848BE}" destId="{07EB83F6-CFE5-4E44-BA22-3E21AE2C9F0C}" srcOrd="0" destOrd="0" presId="urn:microsoft.com/office/officeart/2008/layout/HalfCircleOrganizationChart"/>
    <dgm:cxn modelId="{224005B9-6E46-460D-86A5-3B9E37CE14A6}" type="presParOf" srcId="{07EB83F6-CFE5-4E44-BA22-3E21AE2C9F0C}" destId="{6A645272-35F9-4E90-9D9D-8737BAD62B48}" srcOrd="0" destOrd="0" presId="urn:microsoft.com/office/officeart/2008/layout/HalfCircleOrganizationChart"/>
    <dgm:cxn modelId="{61C54E44-52DD-49ED-A9DF-4EBD9B20952B}" type="presParOf" srcId="{07EB83F6-CFE5-4E44-BA22-3E21AE2C9F0C}" destId="{9295BAD1-D7AD-4669-BED2-08B91683F2D2}" srcOrd="1" destOrd="0" presId="urn:microsoft.com/office/officeart/2008/layout/HalfCircleOrganizationChart"/>
    <dgm:cxn modelId="{36D57C15-4190-40D5-B756-6A6F4EFC12C0}" type="presParOf" srcId="{07EB83F6-CFE5-4E44-BA22-3E21AE2C9F0C}" destId="{B11192F8-5B87-43CA-89CF-CC6E3A2CBFD8}" srcOrd="2" destOrd="0" presId="urn:microsoft.com/office/officeart/2008/layout/HalfCircleOrganizationChart"/>
    <dgm:cxn modelId="{19AF9D87-B977-4404-B231-0489362A5406}" type="presParOf" srcId="{07EB83F6-CFE5-4E44-BA22-3E21AE2C9F0C}" destId="{355A06A3-89B3-45BF-97A5-3DF79E7CF06C}" srcOrd="3" destOrd="0" presId="urn:microsoft.com/office/officeart/2008/layout/HalfCircleOrganizationChart"/>
    <dgm:cxn modelId="{05D30896-28C2-4A11-969E-57F44BE7A05A}" type="presParOf" srcId="{B96D70C4-378B-4A10-AC56-881165D848BE}" destId="{98DA746C-C0E7-461B-B9D3-3256C1A03D41}" srcOrd="1" destOrd="0" presId="urn:microsoft.com/office/officeart/2008/layout/HalfCircleOrganizationChart"/>
    <dgm:cxn modelId="{D2CE3CFD-AE5E-46BD-93B0-E2EA128698BA}" type="presParOf" srcId="{B96D70C4-378B-4A10-AC56-881165D848BE}" destId="{986E221D-0D54-4750-8784-458069926FF3}" srcOrd="2" destOrd="0" presId="urn:microsoft.com/office/officeart/2008/layout/HalfCircleOrganizationChart"/>
    <dgm:cxn modelId="{599229CF-2999-461F-9B62-F6F9629E0655}" type="presParOf" srcId="{C4835698-0175-4F92-A652-AE984B916D2C}" destId="{5DA1EEE8-77E4-45EB-AC63-0A6DDD933DA0}" srcOrd="4" destOrd="0" presId="urn:microsoft.com/office/officeart/2008/layout/HalfCircleOrganizationChart"/>
    <dgm:cxn modelId="{7D3DE38A-1B26-4D2F-8555-01227224B4D1}" type="presParOf" srcId="{C4835698-0175-4F92-A652-AE984B916D2C}" destId="{75C429EE-DC96-40AA-BDF0-64253FA43684}" srcOrd="5" destOrd="0" presId="urn:microsoft.com/office/officeart/2008/layout/HalfCircleOrganizationChart"/>
    <dgm:cxn modelId="{3FFEA524-EB7C-4AEE-8D30-9E284AB59E93}" type="presParOf" srcId="{75C429EE-DC96-40AA-BDF0-64253FA43684}" destId="{1D3DC4BD-3598-436B-B9BB-9950D8B3EA47}" srcOrd="0" destOrd="0" presId="urn:microsoft.com/office/officeart/2008/layout/HalfCircleOrganizationChart"/>
    <dgm:cxn modelId="{DDF3A4A7-BB0C-4E33-BE6B-6B08DD303712}" type="presParOf" srcId="{1D3DC4BD-3598-436B-B9BB-9950D8B3EA47}" destId="{8C260DA7-179A-4294-8035-1C5A317AD90F}" srcOrd="0" destOrd="0" presId="urn:microsoft.com/office/officeart/2008/layout/HalfCircleOrganizationChart"/>
    <dgm:cxn modelId="{AC6B1047-CAA5-4557-8EDD-2B3C68246300}" type="presParOf" srcId="{1D3DC4BD-3598-436B-B9BB-9950D8B3EA47}" destId="{31EBEAB1-2C65-47F2-93FE-514B7AB98EA6}" srcOrd="1" destOrd="0" presId="urn:microsoft.com/office/officeart/2008/layout/HalfCircleOrganizationChart"/>
    <dgm:cxn modelId="{0A31AB0D-50AA-4B21-B24E-7B57CE3C9D4A}" type="presParOf" srcId="{1D3DC4BD-3598-436B-B9BB-9950D8B3EA47}" destId="{E30AFC87-EAF4-4B5B-BE36-1B6F6791D3BB}" srcOrd="2" destOrd="0" presId="urn:microsoft.com/office/officeart/2008/layout/HalfCircleOrganizationChart"/>
    <dgm:cxn modelId="{169A4016-0AB5-4D76-80E5-22973687F935}" type="presParOf" srcId="{1D3DC4BD-3598-436B-B9BB-9950D8B3EA47}" destId="{AE5C7B05-B9F8-4C29-9506-CD70C7A19785}" srcOrd="3" destOrd="0" presId="urn:microsoft.com/office/officeart/2008/layout/HalfCircleOrganizationChart"/>
    <dgm:cxn modelId="{2CD018C6-56B8-415E-89C0-25D7982C32D3}" type="presParOf" srcId="{75C429EE-DC96-40AA-BDF0-64253FA43684}" destId="{C98BB6E6-606A-4859-B0FE-B13DD79E7F79}" srcOrd="1" destOrd="0" presId="urn:microsoft.com/office/officeart/2008/layout/HalfCircleOrganizationChart"/>
    <dgm:cxn modelId="{42D642BD-4648-462F-B12F-4CC475FF56C6}" type="presParOf" srcId="{75C429EE-DC96-40AA-BDF0-64253FA43684}" destId="{1615DA09-ADFC-4376-BF3C-8CBE20DAC5ED}" srcOrd="2" destOrd="0" presId="urn:microsoft.com/office/officeart/2008/layout/HalfCircleOrganizationChart"/>
    <dgm:cxn modelId="{0D6F4D29-F04E-4C42-84B9-F75A0C086214}" type="presParOf" srcId="{C4835698-0175-4F92-A652-AE984B916D2C}" destId="{65BE9FE3-DA58-4A1E-ADA1-52D39FECE60C}" srcOrd="6" destOrd="0" presId="urn:microsoft.com/office/officeart/2008/layout/HalfCircleOrganizationChart"/>
    <dgm:cxn modelId="{AEDB4D07-8983-4DB4-9DCE-26229CC76937}" type="presParOf" srcId="{C4835698-0175-4F92-A652-AE984B916D2C}" destId="{DC8696DE-8E79-4E2E-ADAC-75CDA44B802C}" srcOrd="7" destOrd="0" presId="urn:microsoft.com/office/officeart/2008/layout/HalfCircleOrganizationChart"/>
    <dgm:cxn modelId="{B3B6ED29-5123-4D17-B31C-D90F8AE9C534}" type="presParOf" srcId="{DC8696DE-8E79-4E2E-ADAC-75CDA44B802C}" destId="{1EABF866-FDDB-4B0E-8403-F28C81A0376E}" srcOrd="0" destOrd="0" presId="urn:microsoft.com/office/officeart/2008/layout/HalfCircleOrganizationChart"/>
    <dgm:cxn modelId="{3B4CE416-0FFB-4A3E-A0C6-6EF6D649839E}" type="presParOf" srcId="{1EABF866-FDDB-4B0E-8403-F28C81A0376E}" destId="{4E6C5418-9536-4749-A218-20C2814A042B}" srcOrd="0" destOrd="0" presId="urn:microsoft.com/office/officeart/2008/layout/HalfCircleOrganizationChart"/>
    <dgm:cxn modelId="{3D65A49C-B935-4B08-94E7-9D4DCEECF47A}" type="presParOf" srcId="{1EABF866-FDDB-4B0E-8403-F28C81A0376E}" destId="{176FF303-7C36-443F-B72F-5521BD27C940}" srcOrd="1" destOrd="0" presId="urn:microsoft.com/office/officeart/2008/layout/HalfCircleOrganizationChart"/>
    <dgm:cxn modelId="{59FF6CC6-0CC2-491D-8B6A-598937DA2CF8}" type="presParOf" srcId="{1EABF866-FDDB-4B0E-8403-F28C81A0376E}" destId="{61C62FB5-2957-4D2A-BF2A-3F31F25EE31F}" srcOrd="2" destOrd="0" presId="urn:microsoft.com/office/officeart/2008/layout/HalfCircleOrganizationChart"/>
    <dgm:cxn modelId="{324FC822-A692-4DC5-B976-EAF26AD990C0}" type="presParOf" srcId="{1EABF866-FDDB-4B0E-8403-F28C81A0376E}" destId="{AEE2953F-D98E-4F7E-A808-D40173AB7836}" srcOrd="3" destOrd="0" presId="urn:microsoft.com/office/officeart/2008/layout/HalfCircleOrganizationChart"/>
    <dgm:cxn modelId="{08AF1325-A9C2-418C-BC8C-173C8FB6CC7E}" type="presParOf" srcId="{DC8696DE-8E79-4E2E-ADAC-75CDA44B802C}" destId="{DF713199-1E15-4591-A2C9-170C292BC988}" srcOrd="1" destOrd="0" presId="urn:microsoft.com/office/officeart/2008/layout/HalfCircleOrganizationChart"/>
    <dgm:cxn modelId="{7C981B9F-DF75-4BD0-9B48-F298EE3D310B}" type="presParOf" srcId="{DC8696DE-8E79-4E2E-ADAC-75CDA44B802C}" destId="{1D65545D-AA13-4127-9085-29EA8557C9B1}" srcOrd="2" destOrd="0" presId="urn:microsoft.com/office/officeart/2008/layout/HalfCircleOrganizationChart"/>
    <dgm:cxn modelId="{3FEFB295-F24B-4A38-8B61-033E24149604}" type="presParOf" srcId="{B76CEA75-E3F1-4840-AF57-CC46D501DA79}" destId="{6C96A01E-1F4E-46F6-B810-741225674F2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Se pintó y alineó el intercambiador de calor CO2-agua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6894E866-F49E-4DF8-B28A-6FEF19088520}">
      <dgm:prSet phldrT="[Text]" custT="1"/>
      <dgm:spPr/>
      <dgm:t>
        <a:bodyPr/>
        <a:lstStyle/>
        <a:p>
          <a:pPr algn="ctr"/>
          <a:r>
            <a:rPr lang="es-EC" sz="1600" dirty="0"/>
            <a:t>Se realizó la conexión de tubería de agua y CO2</a:t>
          </a:r>
        </a:p>
      </dgm:t>
    </dgm:pt>
    <dgm:pt modelId="{C5CEC522-38B7-4345-AD68-5E4B1629E20B}" type="parTrans" cxnId="{F3B01BF9-0FCA-4ADC-9F25-9976CB18091F}">
      <dgm:prSet/>
      <dgm:spPr/>
      <dgm:t>
        <a:bodyPr/>
        <a:lstStyle/>
        <a:p>
          <a:endParaRPr lang="es-EC"/>
        </a:p>
      </dgm:t>
    </dgm:pt>
    <dgm:pt modelId="{EC754311-A344-47DF-AC6B-3B157478BA72}" type="sibTrans" cxnId="{F3B01BF9-0FCA-4ADC-9F25-9976CB18091F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2"/>
      <dgm:spPr/>
    </dgm:pt>
    <dgm:pt modelId="{8FF9FBFF-14BD-4215-A24B-9B89D8CDCB4D}" type="pres">
      <dgm:prSet presAssocID="{2B6621F6-7116-426C-B816-A9C781182981}" presName="parentText" presStyleLbl="node1" presStyleIdx="0" presStyleCnt="2" custScaleY="162349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2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0538B4D4-ED57-4E31-A03A-AA8FD1105092}" type="pres">
      <dgm:prSet presAssocID="{6894E866-F49E-4DF8-B28A-6FEF19088520}" presName="parentLin" presStyleCnt="0"/>
      <dgm:spPr/>
    </dgm:pt>
    <dgm:pt modelId="{D1202942-CA32-49EC-867B-803A7F868106}" type="pres">
      <dgm:prSet presAssocID="{6894E866-F49E-4DF8-B28A-6FEF19088520}" presName="parentLeftMargin" presStyleLbl="node1" presStyleIdx="0" presStyleCnt="2"/>
      <dgm:spPr/>
    </dgm:pt>
    <dgm:pt modelId="{7E0C6B4A-CEAE-4E83-8334-3064C291A11C}" type="pres">
      <dgm:prSet presAssocID="{6894E866-F49E-4DF8-B28A-6FEF19088520}" presName="parentText" presStyleLbl="node1" presStyleIdx="1" presStyleCnt="2" custScaleY="151669">
        <dgm:presLayoutVars>
          <dgm:chMax val="0"/>
          <dgm:bulletEnabled val="1"/>
        </dgm:presLayoutVars>
      </dgm:prSet>
      <dgm:spPr/>
    </dgm:pt>
    <dgm:pt modelId="{3E12EF11-402B-46FB-B546-78395CB4CC2B}" type="pres">
      <dgm:prSet presAssocID="{6894E866-F49E-4DF8-B28A-6FEF19088520}" presName="negativeSpace" presStyleCnt="0"/>
      <dgm:spPr/>
    </dgm:pt>
    <dgm:pt modelId="{ADDCB3BE-B223-4436-917D-7EC2686B7EB0}" type="pres">
      <dgm:prSet presAssocID="{6894E866-F49E-4DF8-B28A-6FEF19088520}" presName="childText" presStyleLbl="conFgAcc1" presStyleIdx="1" presStyleCnt="2" custLinFactY="15299" custLinFactNeighborX="63850" custLinFactNeighborY="100000">
        <dgm:presLayoutVars>
          <dgm:bulletEnabled val="1"/>
        </dgm:presLayoutVars>
      </dgm:prSet>
      <dgm:spPr/>
    </dgm:pt>
  </dgm:ptLst>
  <dgm:cxnLst>
    <dgm:cxn modelId="{00CAC501-6685-45B6-B40C-06D8669ECA8D}" type="presOf" srcId="{6894E866-F49E-4DF8-B28A-6FEF19088520}" destId="{7E0C6B4A-CEAE-4E83-8334-3064C291A11C}" srcOrd="1" destOrd="0" presId="urn:microsoft.com/office/officeart/2005/8/layout/list1"/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33CC0D61-8E13-42A8-979B-9E29CFF96F43}" type="presOf" srcId="{6894E866-F49E-4DF8-B28A-6FEF19088520}" destId="{D1202942-CA32-49EC-867B-803A7F868106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F3B01BF9-0FCA-4ADC-9F25-9976CB18091F}" srcId="{8366EA64-AD6E-41C8-BA72-5F28FF61597A}" destId="{6894E866-F49E-4DF8-B28A-6FEF19088520}" srcOrd="1" destOrd="0" parTransId="{C5CEC522-38B7-4345-AD68-5E4B1629E20B}" sibTransId="{EC754311-A344-47DF-AC6B-3B157478BA72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86EC2E28-E725-4F9C-B96F-7F592D80D2C0}" type="presParOf" srcId="{A31E2CF7-A3DF-4320-97D8-13C901B8CDFE}" destId="{0538B4D4-ED57-4E31-A03A-AA8FD1105092}" srcOrd="4" destOrd="0" presId="urn:microsoft.com/office/officeart/2005/8/layout/list1"/>
    <dgm:cxn modelId="{2017C9BF-C767-4813-9840-120439A186AA}" type="presParOf" srcId="{0538B4D4-ED57-4E31-A03A-AA8FD1105092}" destId="{D1202942-CA32-49EC-867B-803A7F868106}" srcOrd="0" destOrd="0" presId="urn:microsoft.com/office/officeart/2005/8/layout/list1"/>
    <dgm:cxn modelId="{8D50AB44-F8A1-43BA-A386-BB9FF590E729}" type="presParOf" srcId="{0538B4D4-ED57-4E31-A03A-AA8FD1105092}" destId="{7E0C6B4A-CEAE-4E83-8334-3064C291A11C}" srcOrd="1" destOrd="0" presId="urn:microsoft.com/office/officeart/2005/8/layout/list1"/>
    <dgm:cxn modelId="{E443B893-ABC0-4A80-86ED-A4487A0849D0}" type="presParOf" srcId="{A31E2CF7-A3DF-4320-97D8-13C901B8CDFE}" destId="{3E12EF11-402B-46FB-B546-78395CB4CC2B}" srcOrd="5" destOrd="0" presId="urn:microsoft.com/office/officeart/2005/8/layout/list1"/>
    <dgm:cxn modelId="{2791C0D5-0DB3-47BF-9F81-B7D51CDE7457}" type="presParOf" srcId="{A31E2CF7-A3DF-4320-97D8-13C901B8CDFE}" destId="{ADDCB3BE-B223-4436-917D-7EC2686B7EB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Tubería de plástico 2 pulgadas de diámetro y 5 mm de espesor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F4D3B995-B1C6-4A19-B88A-D7A1D1AAD9B2}">
      <dgm:prSet phldrT="[Text]" custT="1"/>
      <dgm:spPr/>
      <dgm:t>
        <a:bodyPr/>
        <a:lstStyle/>
        <a:p>
          <a:pPr algn="ctr"/>
          <a:r>
            <a:rPr lang="es-EC" sz="1600" dirty="0"/>
            <a:t>Instalación de 100 m de tubería</a:t>
          </a:r>
        </a:p>
      </dgm:t>
    </dgm:pt>
    <dgm:pt modelId="{7E4A7B7D-C618-4C5E-B424-41C22E1407F1}" type="parTrans" cxnId="{40A9545F-0AEC-4597-B92C-82C8F8B9C6B4}">
      <dgm:prSet/>
      <dgm:spPr/>
      <dgm:t>
        <a:bodyPr/>
        <a:lstStyle/>
        <a:p>
          <a:endParaRPr lang="es-EC"/>
        </a:p>
      </dgm:t>
    </dgm:pt>
    <dgm:pt modelId="{DE40CE84-EBC2-470F-9432-21D7A156D7EB}" type="sibTrans" cxnId="{40A9545F-0AEC-4597-B92C-82C8F8B9C6B4}">
      <dgm:prSet/>
      <dgm:spPr/>
      <dgm:t>
        <a:bodyPr/>
        <a:lstStyle/>
        <a:p>
          <a:endParaRPr lang="es-EC"/>
        </a:p>
      </dgm:t>
    </dgm:pt>
    <dgm:pt modelId="{4CF2D01C-1F9B-4951-8BFB-D23D405D38FF}">
      <dgm:prSet custT="1"/>
      <dgm:spPr/>
      <dgm:t>
        <a:bodyPr/>
        <a:lstStyle/>
        <a:p>
          <a:r>
            <a:rPr lang="es-EC" sz="1600" dirty="0"/>
            <a:t>La actividad se realizó con la ayuda de los técnicos operadores</a:t>
          </a:r>
        </a:p>
      </dgm:t>
    </dgm:pt>
    <dgm:pt modelId="{123241F2-93FD-4D0A-9D12-7EFD5E7DDFA6}" type="parTrans" cxnId="{ADBC2ABF-2BA5-47EE-9A2A-51F083A1A37D}">
      <dgm:prSet/>
      <dgm:spPr/>
      <dgm:t>
        <a:bodyPr/>
        <a:lstStyle/>
        <a:p>
          <a:endParaRPr lang="es-EC"/>
        </a:p>
      </dgm:t>
    </dgm:pt>
    <dgm:pt modelId="{DCDB89FA-3703-4AA6-8CE8-7B2FF3F76ABC}" type="sibTrans" cxnId="{ADBC2ABF-2BA5-47EE-9A2A-51F083A1A37D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3"/>
      <dgm:spPr/>
    </dgm:pt>
    <dgm:pt modelId="{8FF9FBFF-14BD-4215-A24B-9B89D8CDCB4D}" type="pres">
      <dgm:prSet presAssocID="{2B6621F6-7116-426C-B816-A9C781182981}" presName="parentText" presStyleLbl="node1" presStyleIdx="0" presStyleCnt="3" custScaleY="44527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3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1A3C9752-CA21-4F71-A371-25442A50CDD1}" type="pres">
      <dgm:prSet presAssocID="{F4D3B995-B1C6-4A19-B88A-D7A1D1AAD9B2}" presName="parentLin" presStyleCnt="0"/>
      <dgm:spPr/>
    </dgm:pt>
    <dgm:pt modelId="{398D1F03-71D5-48E9-8768-CBEB29140FBE}" type="pres">
      <dgm:prSet presAssocID="{F4D3B995-B1C6-4A19-B88A-D7A1D1AAD9B2}" presName="parentLeftMargin" presStyleLbl="node1" presStyleIdx="0" presStyleCnt="3"/>
      <dgm:spPr/>
    </dgm:pt>
    <dgm:pt modelId="{380831BF-188D-4304-A1BD-8DC127620453}" type="pres">
      <dgm:prSet presAssocID="{F4D3B995-B1C6-4A19-B88A-D7A1D1AAD9B2}" presName="parentText" presStyleLbl="node1" presStyleIdx="1" presStyleCnt="3" custScaleY="302503">
        <dgm:presLayoutVars>
          <dgm:chMax val="0"/>
          <dgm:bulletEnabled val="1"/>
        </dgm:presLayoutVars>
      </dgm:prSet>
      <dgm:spPr/>
    </dgm:pt>
    <dgm:pt modelId="{1EB6CBDE-5551-43A1-ACB6-B555631FE3AB}" type="pres">
      <dgm:prSet presAssocID="{F4D3B995-B1C6-4A19-B88A-D7A1D1AAD9B2}" presName="negativeSpace" presStyleCnt="0"/>
      <dgm:spPr/>
    </dgm:pt>
    <dgm:pt modelId="{14F10941-F93C-4B41-A0E0-4D3277149266}" type="pres">
      <dgm:prSet presAssocID="{F4D3B995-B1C6-4A19-B88A-D7A1D1AAD9B2}" presName="childText" presStyleLbl="conFgAcc1" presStyleIdx="1" presStyleCnt="3">
        <dgm:presLayoutVars>
          <dgm:bulletEnabled val="1"/>
        </dgm:presLayoutVars>
      </dgm:prSet>
      <dgm:spPr/>
    </dgm:pt>
    <dgm:pt modelId="{72762C8F-6B28-4062-9F40-AC605F1E2D6A}" type="pres">
      <dgm:prSet presAssocID="{DE40CE84-EBC2-470F-9432-21D7A156D7EB}" presName="spaceBetweenRectangles" presStyleCnt="0"/>
      <dgm:spPr/>
    </dgm:pt>
    <dgm:pt modelId="{D29FD3C4-6156-4A40-ADF2-CCBBB1D7FDBE}" type="pres">
      <dgm:prSet presAssocID="{4CF2D01C-1F9B-4951-8BFB-D23D405D38FF}" presName="parentLin" presStyleCnt="0"/>
      <dgm:spPr/>
    </dgm:pt>
    <dgm:pt modelId="{97809C9F-3558-45E7-AA9C-715AC681CBCB}" type="pres">
      <dgm:prSet presAssocID="{4CF2D01C-1F9B-4951-8BFB-D23D405D38FF}" presName="parentLeftMargin" presStyleLbl="node1" presStyleIdx="1" presStyleCnt="3"/>
      <dgm:spPr/>
    </dgm:pt>
    <dgm:pt modelId="{AEFEED7C-A970-4D8D-A23B-0640B0C83D00}" type="pres">
      <dgm:prSet presAssocID="{4CF2D01C-1F9B-4951-8BFB-D23D405D38FF}" presName="parentText" presStyleLbl="node1" presStyleIdx="2" presStyleCnt="3" custScaleY="393230">
        <dgm:presLayoutVars>
          <dgm:chMax val="0"/>
          <dgm:bulletEnabled val="1"/>
        </dgm:presLayoutVars>
      </dgm:prSet>
      <dgm:spPr/>
    </dgm:pt>
    <dgm:pt modelId="{65EA6833-46D0-4824-952E-0BAEF3EFF393}" type="pres">
      <dgm:prSet presAssocID="{4CF2D01C-1F9B-4951-8BFB-D23D405D38FF}" presName="negativeSpace" presStyleCnt="0"/>
      <dgm:spPr/>
    </dgm:pt>
    <dgm:pt modelId="{77DDCABB-FD29-4FB8-AE16-1F44C4389452}" type="pres">
      <dgm:prSet presAssocID="{4CF2D01C-1F9B-4951-8BFB-D23D405D38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67A35C2C-7109-4FE1-8AFE-23BCAE18B809}" type="presOf" srcId="{4CF2D01C-1F9B-4951-8BFB-D23D405D38FF}" destId="{AEFEED7C-A970-4D8D-A23B-0640B0C83D00}" srcOrd="1" destOrd="0" presId="urn:microsoft.com/office/officeart/2005/8/layout/list1"/>
    <dgm:cxn modelId="{40A9545F-0AEC-4597-B92C-82C8F8B9C6B4}" srcId="{8366EA64-AD6E-41C8-BA72-5F28FF61597A}" destId="{F4D3B995-B1C6-4A19-B88A-D7A1D1AAD9B2}" srcOrd="1" destOrd="0" parTransId="{7E4A7B7D-C618-4C5E-B424-41C22E1407F1}" sibTransId="{DE40CE84-EBC2-470F-9432-21D7A156D7EB}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2B17C765-0A40-47AA-B4C7-F1F51E1F5704}" type="presOf" srcId="{4CF2D01C-1F9B-4951-8BFB-D23D405D38FF}" destId="{97809C9F-3558-45E7-AA9C-715AC681CBCB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96E4BE79-74B9-4722-80B4-ACD54A72BC27}" type="presOf" srcId="{F4D3B995-B1C6-4A19-B88A-D7A1D1AAD9B2}" destId="{398D1F03-71D5-48E9-8768-CBEB29140FBE}" srcOrd="0" destOrd="0" presId="urn:microsoft.com/office/officeart/2005/8/layout/list1"/>
    <dgm:cxn modelId="{474F16A2-3A26-468B-8D2E-46BA52505DBB}" type="presOf" srcId="{F4D3B995-B1C6-4A19-B88A-D7A1D1AAD9B2}" destId="{380831BF-188D-4304-A1BD-8DC127620453}" srcOrd="1" destOrd="0" presId="urn:microsoft.com/office/officeart/2005/8/layout/list1"/>
    <dgm:cxn modelId="{ADBC2ABF-2BA5-47EE-9A2A-51F083A1A37D}" srcId="{8366EA64-AD6E-41C8-BA72-5F28FF61597A}" destId="{4CF2D01C-1F9B-4951-8BFB-D23D405D38FF}" srcOrd="2" destOrd="0" parTransId="{123241F2-93FD-4D0A-9D12-7EFD5E7DDFA6}" sibTransId="{DCDB89FA-3703-4AA6-8CE8-7B2FF3F76ABC}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E380E821-835F-4CDB-805E-F8CA5A655BFF}" type="presParOf" srcId="{A31E2CF7-A3DF-4320-97D8-13C901B8CDFE}" destId="{1A3C9752-CA21-4F71-A371-25442A50CDD1}" srcOrd="4" destOrd="0" presId="urn:microsoft.com/office/officeart/2005/8/layout/list1"/>
    <dgm:cxn modelId="{1E8007E2-70EC-4924-A6E5-7C4A166F9975}" type="presParOf" srcId="{1A3C9752-CA21-4F71-A371-25442A50CDD1}" destId="{398D1F03-71D5-48E9-8768-CBEB29140FBE}" srcOrd="0" destOrd="0" presId="urn:microsoft.com/office/officeart/2005/8/layout/list1"/>
    <dgm:cxn modelId="{A95A35CD-E8E8-4067-B3BC-9C06C9751085}" type="presParOf" srcId="{1A3C9752-CA21-4F71-A371-25442A50CDD1}" destId="{380831BF-188D-4304-A1BD-8DC127620453}" srcOrd="1" destOrd="0" presId="urn:microsoft.com/office/officeart/2005/8/layout/list1"/>
    <dgm:cxn modelId="{B5473D4E-49FD-4816-9A0D-02E65B99A8FE}" type="presParOf" srcId="{A31E2CF7-A3DF-4320-97D8-13C901B8CDFE}" destId="{1EB6CBDE-5551-43A1-ACB6-B555631FE3AB}" srcOrd="5" destOrd="0" presId="urn:microsoft.com/office/officeart/2005/8/layout/list1"/>
    <dgm:cxn modelId="{CC57BBA2-E756-46D8-8AA9-46E2EB476606}" type="presParOf" srcId="{A31E2CF7-A3DF-4320-97D8-13C901B8CDFE}" destId="{14F10941-F93C-4B41-A0E0-4D3277149266}" srcOrd="6" destOrd="0" presId="urn:microsoft.com/office/officeart/2005/8/layout/list1"/>
    <dgm:cxn modelId="{1F31EB85-E891-4EF9-9D2F-F84F02CF3D7B}" type="presParOf" srcId="{A31E2CF7-A3DF-4320-97D8-13C901B8CDFE}" destId="{72762C8F-6B28-4062-9F40-AC605F1E2D6A}" srcOrd="7" destOrd="0" presId="urn:microsoft.com/office/officeart/2005/8/layout/list1"/>
    <dgm:cxn modelId="{F50F0A9B-F308-435B-9016-6764930AF68C}" type="presParOf" srcId="{A31E2CF7-A3DF-4320-97D8-13C901B8CDFE}" destId="{D29FD3C4-6156-4A40-ADF2-CCBBB1D7FDBE}" srcOrd="8" destOrd="0" presId="urn:microsoft.com/office/officeart/2005/8/layout/list1"/>
    <dgm:cxn modelId="{AE37B9B0-07EE-46B3-8211-C957FACCECEF}" type="presParOf" srcId="{D29FD3C4-6156-4A40-ADF2-CCBBB1D7FDBE}" destId="{97809C9F-3558-45E7-AA9C-715AC681CBCB}" srcOrd="0" destOrd="0" presId="urn:microsoft.com/office/officeart/2005/8/layout/list1"/>
    <dgm:cxn modelId="{57F8C6F8-0448-4EE2-B0C7-76DB57527037}" type="presParOf" srcId="{D29FD3C4-6156-4A40-ADF2-CCBBB1D7FDBE}" destId="{AEFEED7C-A970-4D8D-A23B-0640B0C83D00}" srcOrd="1" destOrd="0" presId="urn:microsoft.com/office/officeart/2005/8/layout/list1"/>
    <dgm:cxn modelId="{D8349809-D95A-4FED-ABDA-D3BAEDBCEA34}" type="presParOf" srcId="{A31E2CF7-A3DF-4320-97D8-13C901B8CDFE}" destId="{65EA6833-46D0-4824-952E-0BAEF3EFF393}" srcOrd="9" destOrd="0" presId="urn:microsoft.com/office/officeart/2005/8/layout/list1"/>
    <dgm:cxn modelId="{9141E1FB-EB0F-4442-A047-8C8C15974C26}" type="presParOf" srcId="{A31E2CF7-A3DF-4320-97D8-13C901B8CDFE}" destId="{77DDCABB-FD29-4FB8-AE16-1F44C43894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Tubería de acero de 1 pulgadas de diámetro y 2 mm de espesor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F4D3B995-B1C6-4A19-B88A-D7A1D1AAD9B2}">
      <dgm:prSet phldrT="[Text]" custT="1"/>
      <dgm:spPr/>
      <dgm:t>
        <a:bodyPr/>
        <a:lstStyle/>
        <a:p>
          <a:pPr algn="ctr"/>
          <a:r>
            <a:rPr lang="es-EC" sz="1600" dirty="0"/>
            <a:t>Instalación de 30 m de tubería</a:t>
          </a:r>
        </a:p>
      </dgm:t>
    </dgm:pt>
    <dgm:pt modelId="{7E4A7B7D-C618-4C5E-B424-41C22E1407F1}" type="parTrans" cxnId="{40A9545F-0AEC-4597-B92C-82C8F8B9C6B4}">
      <dgm:prSet/>
      <dgm:spPr/>
      <dgm:t>
        <a:bodyPr/>
        <a:lstStyle/>
        <a:p>
          <a:endParaRPr lang="es-EC"/>
        </a:p>
      </dgm:t>
    </dgm:pt>
    <dgm:pt modelId="{DE40CE84-EBC2-470F-9432-21D7A156D7EB}" type="sibTrans" cxnId="{40A9545F-0AEC-4597-B92C-82C8F8B9C6B4}">
      <dgm:prSet/>
      <dgm:spPr/>
      <dgm:t>
        <a:bodyPr/>
        <a:lstStyle/>
        <a:p>
          <a:endParaRPr lang="es-EC"/>
        </a:p>
      </dgm:t>
    </dgm:pt>
    <dgm:pt modelId="{4CF2D01C-1F9B-4951-8BFB-D23D405D38FF}">
      <dgm:prSet custT="1"/>
      <dgm:spPr/>
      <dgm:t>
        <a:bodyPr/>
        <a:lstStyle/>
        <a:p>
          <a:r>
            <a:rPr lang="es-EC" sz="1600" dirty="0"/>
            <a:t>La actividad se realizó con el soporte de personal contratista</a:t>
          </a:r>
        </a:p>
      </dgm:t>
    </dgm:pt>
    <dgm:pt modelId="{123241F2-93FD-4D0A-9D12-7EFD5E7DDFA6}" type="parTrans" cxnId="{ADBC2ABF-2BA5-47EE-9A2A-51F083A1A37D}">
      <dgm:prSet/>
      <dgm:spPr/>
      <dgm:t>
        <a:bodyPr/>
        <a:lstStyle/>
        <a:p>
          <a:endParaRPr lang="es-EC"/>
        </a:p>
      </dgm:t>
    </dgm:pt>
    <dgm:pt modelId="{DCDB89FA-3703-4AA6-8CE8-7B2FF3F76ABC}" type="sibTrans" cxnId="{ADBC2ABF-2BA5-47EE-9A2A-51F083A1A37D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3"/>
      <dgm:spPr/>
    </dgm:pt>
    <dgm:pt modelId="{8FF9FBFF-14BD-4215-A24B-9B89D8CDCB4D}" type="pres">
      <dgm:prSet presAssocID="{2B6621F6-7116-426C-B816-A9C781182981}" presName="parentText" presStyleLbl="node1" presStyleIdx="0" presStyleCnt="3" custScaleY="44527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3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1A3C9752-CA21-4F71-A371-25442A50CDD1}" type="pres">
      <dgm:prSet presAssocID="{F4D3B995-B1C6-4A19-B88A-D7A1D1AAD9B2}" presName="parentLin" presStyleCnt="0"/>
      <dgm:spPr/>
    </dgm:pt>
    <dgm:pt modelId="{398D1F03-71D5-48E9-8768-CBEB29140FBE}" type="pres">
      <dgm:prSet presAssocID="{F4D3B995-B1C6-4A19-B88A-D7A1D1AAD9B2}" presName="parentLeftMargin" presStyleLbl="node1" presStyleIdx="0" presStyleCnt="3"/>
      <dgm:spPr/>
    </dgm:pt>
    <dgm:pt modelId="{380831BF-188D-4304-A1BD-8DC127620453}" type="pres">
      <dgm:prSet presAssocID="{F4D3B995-B1C6-4A19-B88A-D7A1D1AAD9B2}" presName="parentText" presStyleLbl="node1" presStyleIdx="1" presStyleCnt="3" custScaleY="302503">
        <dgm:presLayoutVars>
          <dgm:chMax val="0"/>
          <dgm:bulletEnabled val="1"/>
        </dgm:presLayoutVars>
      </dgm:prSet>
      <dgm:spPr/>
    </dgm:pt>
    <dgm:pt modelId="{1EB6CBDE-5551-43A1-ACB6-B555631FE3AB}" type="pres">
      <dgm:prSet presAssocID="{F4D3B995-B1C6-4A19-B88A-D7A1D1AAD9B2}" presName="negativeSpace" presStyleCnt="0"/>
      <dgm:spPr/>
    </dgm:pt>
    <dgm:pt modelId="{14F10941-F93C-4B41-A0E0-4D3277149266}" type="pres">
      <dgm:prSet presAssocID="{F4D3B995-B1C6-4A19-B88A-D7A1D1AAD9B2}" presName="childText" presStyleLbl="conFgAcc1" presStyleIdx="1" presStyleCnt="3">
        <dgm:presLayoutVars>
          <dgm:bulletEnabled val="1"/>
        </dgm:presLayoutVars>
      </dgm:prSet>
      <dgm:spPr/>
    </dgm:pt>
    <dgm:pt modelId="{72762C8F-6B28-4062-9F40-AC605F1E2D6A}" type="pres">
      <dgm:prSet presAssocID="{DE40CE84-EBC2-470F-9432-21D7A156D7EB}" presName="spaceBetweenRectangles" presStyleCnt="0"/>
      <dgm:spPr/>
    </dgm:pt>
    <dgm:pt modelId="{D29FD3C4-6156-4A40-ADF2-CCBBB1D7FDBE}" type="pres">
      <dgm:prSet presAssocID="{4CF2D01C-1F9B-4951-8BFB-D23D405D38FF}" presName="parentLin" presStyleCnt="0"/>
      <dgm:spPr/>
    </dgm:pt>
    <dgm:pt modelId="{97809C9F-3558-45E7-AA9C-715AC681CBCB}" type="pres">
      <dgm:prSet presAssocID="{4CF2D01C-1F9B-4951-8BFB-D23D405D38FF}" presName="parentLeftMargin" presStyleLbl="node1" presStyleIdx="1" presStyleCnt="3"/>
      <dgm:spPr/>
    </dgm:pt>
    <dgm:pt modelId="{AEFEED7C-A970-4D8D-A23B-0640B0C83D00}" type="pres">
      <dgm:prSet presAssocID="{4CF2D01C-1F9B-4951-8BFB-D23D405D38FF}" presName="parentText" presStyleLbl="node1" presStyleIdx="2" presStyleCnt="3" custScaleY="393230">
        <dgm:presLayoutVars>
          <dgm:chMax val="0"/>
          <dgm:bulletEnabled val="1"/>
        </dgm:presLayoutVars>
      </dgm:prSet>
      <dgm:spPr/>
    </dgm:pt>
    <dgm:pt modelId="{65EA6833-46D0-4824-952E-0BAEF3EFF393}" type="pres">
      <dgm:prSet presAssocID="{4CF2D01C-1F9B-4951-8BFB-D23D405D38FF}" presName="negativeSpace" presStyleCnt="0"/>
      <dgm:spPr/>
    </dgm:pt>
    <dgm:pt modelId="{77DDCABB-FD29-4FB8-AE16-1F44C4389452}" type="pres">
      <dgm:prSet presAssocID="{4CF2D01C-1F9B-4951-8BFB-D23D405D38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67A35C2C-7109-4FE1-8AFE-23BCAE18B809}" type="presOf" srcId="{4CF2D01C-1F9B-4951-8BFB-D23D405D38FF}" destId="{AEFEED7C-A970-4D8D-A23B-0640B0C83D00}" srcOrd="1" destOrd="0" presId="urn:microsoft.com/office/officeart/2005/8/layout/list1"/>
    <dgm:cxn modelId="{40A9545F-0AEC-4597-B92C-82C8F8B9C6B4}" srcId="{8366EA64-AD6E-41C8-BA72-5F28FF61597A}" destId="{F4D3B995-B1C6-4A19-B88A-D7A1D1AAD9B2}" srcOrd="1" destOrd="0" parTransId="{7E4A7B7D-C618-4C5E-B424-41C22E1407F1}" sibTransId="{DE40CE84-EBC2-470F-9432-21D7A156D7EB}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2B17C765-0A40-47AA-B4C7-F1F51E1F5704}" type="presOf" srcId="{4CF2D01C-1F9B-4951-8BFB-D23D405D38FF}" destId="{97809C9F-3558-45E7-AA9C-715AC681CBCB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96E4BE79-74B9-4722-80B4-ACD54A72BC27}" type="presOf" srcId="{F4D3B995-B1C6-4A19-B88A-D7A1D1AAD9B2}" destId="{398D1F03-71D5-48E9-8768-CBEB29140FBE}" srcOrd="0" destOrd="0" presId="urn:microsoft.com/office/officeart/2005/8/layout/list1"/>
    <dgm:cxn modelId="{474F16A2-3A26-468B-8D2E-46BA52505DBB}" type="presOf" srcId="{F4D3B995-B1C6-4A19-B88A-D7A1D1AAD9B2}" destId="{380831BF-188D-4304-A1BD-8DC127620453}" srcOrd="1" destOrd="0" presId="urn:microsoft.com/office/officeart/2005/8/layout/list1"/>
    <dgm:cxn modelId="{ADBC2ABF-2BA5-47EE-9A2A-51F083A1A37D}" srcId="{8366EA64-AD6E-41C8-BA72-5F28FF61597A}" destId="{4CF2D01C-1F9B-4951-8BFB-D23D405D38FF}" srcOrd="2" destOrd="0" parTransId="{123241F2-93FD-4D0A-9D12-7EFD5E7DDFA6}" sibTransId="{DCDB89FA-3703-4AA6-8CE8-7B2FF3F76ABC}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E380E821-835F-4CDB-805E-F8CA5A655BFF}" type="presParOf" srcId="{A31E2CF7-A3DF-4320-97D8-13C901B8CDFE}" destId="{1A3C9752-CA21-4F71-A371-25442A50CDD1}" srcOrd="4" destOrd="0" presId="urn:microsoft.com/office/officeart/2005/8/layout/list1"/>
    <dgm:cxn modelId="{1E8007E2-70EC-4924-A6E5-7C4A166F9975}" type="presParOf" srcId="{1A3C9752-CA21-4F71-A371-25442A50CDD1}" destId="{398D1F03-71D5-48E9-8768-CBEB29140FBE}" srcOrd="0" destOrd="0" presId="urn:microsoft.com/office/officeart/2005/8/layout/list1"/>
    <dgm:cxn modelId="{A95A35CD-E8E8-4067-B3BC-9C06C9751085}" type="presParOf" srcId="{1A3C9752-CA21-4F71-A371-25442A50CDD1}" destId="{380831BF-188D-4304-A1BD-8DC127620453}" srcOrd="1" destOrd="0" presId="urn:microsoft.com/office/officeart/2005/8/layout/list1"/>
    <dgm:cxn modelId="{B5473D4E-49FD-4816-9A0D-02E65B99A8FE}" type="presParOf" srcId="{A31E2CF7-A3DF-4320-97D8-13C901B8CDFE}" destId="{1EB6CBDE-5551-43A1-ACB6-B555631FE3AB}" srcOrd="5" destOrd="0" presId="urn:microsoft.com/office/officeart/2005/8/layout/list1"/>
    <dgm:cxn modelId="{CC57BBA2-E756-46D8-8AA9-46E2EB476606}" type="presParOf" srcId="{A31E2CF7-A3DF-4320-97D8-13C901B8CDFE}" destId="{14F10941-F93C-4B41-A0E0-4D3277149266}" srcOrd="6" destOrd="0" presId="urn:microsoft.com/office/officeart/2005/8/layout/list1"/>
    <dgm:cxn modelId="{1F31EB85-E891-4EF9-9D2F-F84F02CF3D7B}" type="presParOf" srcId="{A31E2CF7-A3DF-4320-97D8-13C901B8CDFE}" destId="{72762C8F-6B28-4062-9F40-AC605F1E2D6A}" srcOrd="7" destOrd="0" presId="urn:microsoft.com/office/officeart/2005/8/layout/list1"/>
    <dgm:cxn modelId="{F50F0A9B-F308-435B-9016-6764930AF68C}" type="presParOf" srcId="{A31E2CF7-A3DF-4320-97D8-13C901B8CDFE}" destId="{D29FD3C4-6156-4A40-ADF2-CCBBB1D7FDBE}" srcOrd="8" destOrd="0" presId="urn:microsoft.com/office/officeart/2005/8/layout/list1"/>
    <dgm:cxn modelId="{AE37B9B0-07EE-46B3-8211-C957FACCECEF}" type="presParOf" srcId="{D29FD3C4-6156-4A40-ADF2-CCBBB1D7FDBE}" destId="{97809C9F-3558-45E7-AA9C-715AC681CBCB}" srcOrd="0" destOrd="0" presId="urn:microsoft.com/office/officeart/2005/8/layout/list1"/>
    <dgm:cxn modelId="{57F8C6F8-0448-4EE2-B0C7-76DB57527037}" type="presParOf" srcId="{D29FD3C4-6156-4A40-ADF2-CCBBB1D7FDBE}" destId="{AEFEED7C-A970-4D8D-A23B-0640B0C83D00}" srcOrd="1" destOrd="0" presId="urn:microsoft.com/office/officeart/2005/8/layout/list1"/>
    <dgm:cxn modelId="{D8349809-D95A-4FED-ABDA-D3BAEDBCEA34}" type="presParOf" srcId="{A31E2CF7-A3DF-4320-97D8-13C901B8CDFE}" destId="{65EA6833-46D0-4824-952E-0BAEF3EFF393}" srcOrd="9" destOrd="0" presId="urn:microsoft.com/office/officeart/2005/8/layout/list1"/>
    <dgm:cxn modelId="{9141E1FB-EB0F-4442-A047-8C8C15974C26}" type="presParOf" srcId="{A31E2CF7-A3DF-4320-97D8-13C901B8CDFE}" destId="{77DDCABB-FD29-4FB8-AE16-1F44C43894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Se realizó orificios de ½ pulgada en la tubería de CO2 de ingreso y salida de los deshumificadores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1BB32A93-DC8B-4A41-9534-7FBCDA35281F}">
      <dgm:prSet custT="1"/>
      <dgm:spPr/>
      <dgm:t>
        <a:bodyPr/>
        <a:lstStyle/>
        <a:p>
          <a:r>
            <a:rPr lang="es-EC" sz="1600" dirty="0"/>
            <a:t>Instalación con cable apantallado de 3 hilos</a:t>
          </a:r>
        </a:p>
      </dgm:t>
    </dgm:pt>
    <dgm:pt modelId="{5A9B5A29-EEF6-47F2-BED3-4F3F749AA9F8}" type="parTrans" cxnId="{7A73D1CC-0BB1-448E-A69C-FB19E410B27C}">
      <dgm:prSet/>
      <dgm:spPr/>
      <dgm:t>
        <a:bodyPr/>
        <a:lstStyle/>
        <a:p>
          <a:endParaRPr lang="es-EC"/>
        </a:p>
      </dgm:t>
    </dgm:pt>
    <dgm:pt modelId="{A888C1A6-4A2D-4352-88C4-77BB0FF95AF5}" type="sibTrans" cxnId="{7A73D1CC-0BB1-448E-A69C-FB19E410B27C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2"/>
      <dgm:spPr/>
    </dgm:pt>
    <dgm:pt modelId="{8FF9FBFF-14BD-4215-A24B-9B89D8CDCB4D}" type="pres">
      <dgm:prSet presAssocID="{2B6621F6-7116-426C-B816-A9C781182981}" presName="parentText" presStyleLbl="node1" presStyleIdx="0" presStyleCnt="2" custScaleY="276765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2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00783546-673C-40EA-A309-FD8ED1F2AC29}" type="pres">
      <dgm:prSet presAssocID="{1BB32A93-DC8B-4A41-9534-7FBCDA35281F}" presName="parentLin" presStyleCnt="0"/>
      <dgm:spPr/>
    </dgm:pt>
    <dgm:pt modelId="{EDBABE0D-EEB6-43E1-9BD9-5882B082D09F}" type="pres">
      <dgm:prSet presAssocID="{1BB32A93-DC8B-4A41-9534-7FBCDA35281F}" presName="parentLeftMargin" presStyleLbl="node1" presStyleIdx="0" presStyleCnt="2"/>
      <dgm:spPr/>
    </dgm:pt>
    <dgm:pt modelId="{60243CFA-72BC-426A-86E4-BB8911A1BAD9}" type="pres">
      <dgm:prSet presAssocID="{1BB32A93-DC8B-4A41-9534-7FBCDA35281F}" presName="parentText" presStyleLbl="node1" presStyleIdx="1" presStyleCnt="2" custScaleY="192622">
        <dgm:presLayoutVars>
          <dgm:chMax val="0"/>
          <dgm:bulletEnabled val="1"/>
        </dgm:presLayoutVars>
      </dgm:prSet>
      <dgm:spPr/>
    </dgm:pt>
    <dgm:pt modelId="{3D2FAAD4-B1BD-42ED-A793-4A5201B76ABB}" type="pres">
      <dgm:prSet presAssocID="{1BB32A93-DC8B-4A41-9534-7FBCDA35281F}" presName="negativeSpace" presStyleCnt="0"/>
      <dgm:spPr/>
    </dgm:pt>
    <dgm:pt modelId="{D2C29E3B-5E6D-4C6E-AFE6-23ED01C2A0E5}" type="pres">
      <dgm:prSet presAssocID="{1BB32A93-DC8B-4A41-9534-7FBCDA35281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15AD3295-2636-46F5-8139-20EE6BCB6CDB}" type="presOf" srcId="{1BB32A93-DC8B-4A41-9534-7FBCDA35281F}" destId="{60243CFA-72BC-426A-86E4-BB8911A1BAD9}" srcOrd="1" destOrd="0" presId="urn:microsoft.com/office/officeart/2005/8/layout/list1"/>
    <dgm:cxn modelId="{0DF7D0C8-C439-4FA3-8928-22CA195C84A4}" type="presOf" srcId="{1BB32A93-DC8B-4A41-9534-7FBCDA35281F}" destId="{EDBABE0D-EEB6-43E1-9BD9-5882B082D09F}" srcOrd="0" destOrd="0" presId="urn:microsoft.com/office/officeart/2005/8/layout/list1"/>
    <dgm:cxn modelId="{7A73D1CC-0BB1-448E-A69C-FB19E410B27C}" srcId="{8366EA64-AD6E-41C8-BA72-5F28FF61597A}" destId="{1BB32A93-DC8B-4A41-9534-7FBCDA35281F}" srcOrd="1" destOrd="0" parTransId="{5A9B5A29-EEF6-47F2-BED3-4F3F749AA9F8}" sibTransId="{A888C1A6-4A2D-4352-88C4-77BB0FF95AF5}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37CFB718-F3FC-478E-856B-740F3484CBAB}" type="presParOf" srcId="{A31E2CF7-A3DF-4320-97D8-13C901B8CDFE}" destId="{00783546-673C-40EA-A309-FD8ED1F2AC29}" srcOrd="4" destOrd="0" presId="urn:microsoft.com/office/officeart/2005/8/layout/list1"/>
    <dgm:cxn modelId="{0A53CAFC-3740-4383-8C6E-A550C8F54871}" type="presParOf" srcId="{00783546-673C-40EA-A309-FD8ED1F2AC29}" destId="{EDBABE0D-EEB6-43E1-9BD9-5882B082D09F}" srcOrd="0" destOrd="0" presId="urn:microsoft.com/office/officeart/2005/8/layout/list1"/>
    <dgm:cxn modelId="{EA717522-3B76-4E74-AA23-D0882CE60A26}" type="presParOf" srcId="{00783546-673C-40EA-A309-FD8ED1F2AC29}" destId="{60243CFA-72BC-426A-86E4-BB8911A1BAD9}" srcOrd="1" destOrd="0" presId="urn:microsoft.com/office/officeart/2005/8/layout/list1"/>
    <dgm:cxn modelId="{B99BFA45-7B6A-463C-8343-927F8A24164B}" type="presParOf" srcId="{A31E2CF7-A3DF-4320-97D8-13C901B8CDFE}" destId="{3D2FAAD4-B1BD-42ED-A793-4A5201B76ABB}" srcOrd="5" destOrd="0" presId="urn:microsoft.com/office/officeart/2005/8/layout/list1"/>
    <dgm:cxn modelId="{60C62F5A-93F8-4AB1-A383-3CC54EAD678D}" type="presParOf" srcId="{A31E2CF7-A3DF-4320-97D8-13C901B8CDFE}" destId="{D2C29E3B-5E6D-4C6E-AFE6-23ED01C2A0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Señal de 4 a 20 mA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1BB32A93-DC8B-4A41-9534-7FBCDA35281F}">
      <dgm:prSet custT="1"/>
      <dgm:spPr/>
      <dgm:t>
        <a:bodyPr/>
        <a:lstStyle/>
        <a:p>
          <a:r>
            <a:rPr lang="es-EC" sz="1600" dirty="0"/>
            <a:t>Instalación con cable apantallado de 3 hilos</a:t>
          </a:r>
        </a:p>
      </dgm:t>
    </dgm:pt>
    <dgm:pt modelId="{5A9B5A29-EEF6-47F2-BED3-4F3F749AA9F8}" type="parTrans" cxnId="{7A73D1CC-0BB1-448E-A69C-FB19E410B27C}">
      <dgm:prSet/>
      <dgm:spPr/>
      <dgm:t>
        <a:bodyPr/>
        <a:lstStyle/>
        <a:p>
          <a:endParaRPr lang="es-EC"/>
        </a:p>
      </dgm:t>
    </dgm:pt>
    <dgm:pt modelId="{A888C1A6-4A2D-4352-88C4-77BB0FF95AF5}" type="sibTrans" cxnId="{7A73D1CC-0BB1-448E-A69C-FB19E410B27C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2"/>
      <dgm:spPr/>
    </dgm:pt>
    <dgm:pt modelId="{8FF9FBFF-14BD-4215-A24B-9B89D8CDCB4D}" type="pres">
      <dgm:prSet presAssocID="{2B6621F6-7116-426C-B816-A9C781182981}" presName="parentText" presStyleLbl="node1" presStyleIdx="0" presStyleCnt="2" custScaleY="130889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2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00783546-673C-40EA-A309-FD8ED1F2AC29}" type="pres">
      <dgm:prSet presAssocID="{1BB32A93-DC8B-4A41-9534-7FBCDA35281F}" presName="parentLin" presStyleCnt="0"/>
      <dgm:spPr/>
    </dgm:pt>
    <dgm:pt modelId="{EDBABE0D-EEB6-43E1-9BD9-5882B082D09F}" type="pres">
      <dgm:prSet presAssocID="{1BB32A93-DC8B-4A41-9534-7FBCDA35281F}" presName="parentLeftMargin" presStyleLbl="node1" presStyleIdx="0" presStyleCnt="2"/>
      <dgm:spPr/>
    </dgm:pt>
    <dgm:pt modelId="{60243CFA-72BC-426A-86E4-BB8911A1BAD9}" type="pres">
      <dgm:prSet presAssocID="{1BB32A93-DC8B-4A41-9534-7FBCDA35281F}" presName="parentText" presStyleLbl="node1" presStyleIdx="1" presStyleCnt="2" custScaleY="192622">
        <dgm:presLayoutVars>
          <dgm:chMax val="0"/>
          <dgm:bulletEnabled val="1"/>
        </dgm:presLayoutVars>
      </dgm:prSet>
      <dgm:spPr/>
    </dgm:pt>
    <dgm:pt modelId="{3D2FAAD4-B1BD-42ED-A793-4A5201B76ABB}" type="pres">
      <dgm:prSet presAssocID="{1BB32A93-DC8B-4A41-9534-7FBCDA35281F}" presName="negativeSpace" presStyleCnt="0"/>
      <dgm:spPr/>
    </dgm:pt>
    <dgm:pt modelId="{D2C29E3B-5E6D-4C6E-AFE6-23ED01C2A0E5}" type="pres">
      <dgm:prSet presAssocID="{1BB32A93-DC8B-4A41-9534-7FBCDA35281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15AD3295-2636-46F5-8139-20EE6BCB6CDB}" type="presOf" srcId="{1BB32A93-DC8B-4A41-9534-7FBCDA35281F}" destId="{60243CFA-72BC-426A-86E4-BB8911A1BAD9}" srcOrd="1" destOrd="0" presId="urn:microsoft.com/office/officeart/2005/8/layout/list1"/>
    <dgm:cxn modelId="{0DF7D0C8-C439-4FA3-8928-22CA195C84A4}" type="presOf" srcId="{1BB32A93-DC8B-4A41-9534-7FBCDA35281F}" destId="{EDBABE0D-EEB6-43E1-9BD9-5882B082D09F}" srcOrd="0" destOrd="0" presId="urn:microsoft.com/office/officeart/2005/8/layout/list1"/>
    <dgm:cxn modelId="{7A73D1CC-0BB1-448E-A69C-FB19E410B27C}" srcId="{8366EA64-AD6E-41C8-BA72-5F28FF61597A}" destId="{1BB32A93-DC8B-4A41-9534-7FBCDA35281F}" srcOrd="1" destOrd="0" parTransId="{5A9B5A29-EEF6-47F2-BED3-4F3F749AA9F8}" sibTransId="{A888C1A6-4A2D-4352-88C4-77BB0FF95AF5}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37CFB718-F3FC-478E-856B-740F3484CBAB}" type="presParOf" srcId="{A31E2CF7-A3DF-4320-97D8-13C901B8CDFE}" destId="{00783546-673C-40EA-A309-FD8ED1F2AC29}" srcOrd="4" destOrd="0" presId="urn:microsoft.com/office/officeart/2005/8/layout/list1"/>
    <dgm:cxn modelId="{0A53CAFC-3740-4383-8C6E-A550C8F54871}" type="presParOf" srcId="{00783546-673C-40EA-A309-FD8ED1F2AC29}" destId="{EDBABE0D-EEB6-43E1-9BD9-5882B082D09F}" srcOrd="0" destOrd="0" presId="urn:microsoft.com/office/officeart/2005/8/layout/list1"/>
    <dgm:cxn modelId="{EA717522-3B76-4E74-AA23-D0882CE60A26}" type="presParOf" srcId="{00783546-673C-40EA-A309-FD8ED1F2AC29}" destId="{60243CFA-72BC-426A-86E4-BB8911A1BAD9}" srcOrd="1" destOrd="0" presId="urn:microsoft.com/office/officeart/2005/8/layout/list1"/>
    <dgm:cxn modelId="{B99BFA45-7B6A-463C-8343-927F8A24164B}" type="presParOf" srcId="{A31E2CF7-A3DF-4320-97D8-13C901B8CDFE}" destId="{3D2FAAD4-B1BD-42ED-A793-4A5201B76ABB}" srcOrd="5" destOrd="0" presId="urn:microsoft.com/office/officeart/2005/8/layout/list1"/>
    <dgm:cxn modelId="{60C62F5A-93F8-4AB1-A383-3CC54EAD678D}" type="presParOf" srcId="{A31E2CF7-A3DF-4320-97D8-13C901B8CDFE}" destId="{D2C29E3B-5E6D-4C6E-AFE6-23ED01C2A0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Configurada en voltaje, señal de entrada de 0 a 10 V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1BB32A93-DC8B-4A41-9534-7FBCDA35281F}">
      <dgm:prSet custT="1"/>
      <dgm:spPr/>
      <dgm:t>
        <a:bodyPr/>
        <a:lstStyle/>
        <a:p>
          <a:r>
            <a:rPr lang="es-EC" sz="1600" dirty="0"/>
            <a:t>Instalación con cable apantallado de 4 hilos</a:t>
          </a:r>
        </a:p>
      </dgm:t>
    </dgm:pt>
    <dgm:pt modelId="{5A9B5A29-EEF6-47F2-BED3-4F3F749AA9F8}" type="parTrans" cxnId="{7A73D1CC-0BB1-448E-A69C-FB19E410B27C}">
      <dgm:prSet/>
      <dgm:spPr/>
      <dgm:t>
        <a:bodyPr/>
        <a:lstStyle/>
        <a:p>
          <a:endParaRPr lang="es-EC"/>
        </a:p>
      </dgm:t>
    </dgm:pt>
    <dgm:pt modelId="{A888C1A6-4A2D-4352-88C4-77BB0FF95AF5}" type="sibTrans" cxnId="{7A73D1CC-0BB1-448E-A69C-FB19E410B27C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2"/>
      <dgm:spPr/>
    </dgm:pt>
    <dgm:pt modelId="{8FF9FBFF-14BD-4215-A24B-9B89D8CDCB4D}" type="pres">
      <dgm:prSet presAssocID="{2B6621F6-7116-426C-B816-A9C781182981}" presName="parentText" presStyleLbl="node1" presStyleIdx="0" presStyleCnt="2" custScaleY="276765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2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00783546-673C-40EA-A309-FD8ED1F2AC29}" type="pres">
      <dgm:prSet presAssocID="{1BB32A93-DC8B-4A41-9534-7FBCDA35281F}" presName="parentLin" presStyleCnt="0"/>
      <dgm:spPr/>
    </dgm:pt>
    <dgm:pt modelId="{EDBABE0D-EEB6-43E1-9BD9-5882B082D09F}" type="pres">
      <dgm:prSet presAssocID="{1BB32A93-DC8B-4A41-9534-7FBCDA35281F}" presName="parentLeftMargin" presStyleLbl="node1" presStyleIdx="0" presStyleCnt="2"/>
      <dgm:spPr/>
    </dgm:pt>
    <dgm:pt modelId="{60243CFA-72BC-426A-86E4-BB8911A1BAD9}" type="pres">
      <dgm:prSet presAssocID="{1BB32A93-DC8B-4A41-9534-7FBCDA35281F}" presName="parentText" presStyleLbl="node1" presStyleIdx="1" presStyleCnt="2" custScaleY="192622">
        <dgm:presLayoutVars>
          <dgm:chMax val="0"/>
          <dgm:bulletEnabled val="1"/>
        </dgm:presLayoutVars>
      </dgm:prSet>
      <dgm:spPr/>
    </dgm:pt>
    <dgm:pt modelId="{3D2FAAD4-B1BD-42ED-A793-4A5201B76ABB}" type="pres">
      <dgm:prSet presAssocID="{1BB32A93-DC8B-4A41-9534-7FBCDA35281F}" presName="negativeSpace" presStyleCnt="0"/>
      <dgm:spPr/>
    </dgm:pt>
    <dgm:pt modelId="{D2C29E3B-5E6D-4C6E-AFE6-23ED01C2A0E5}" type="pres">
      <dgm:prSet presAssocID="{1BB32A93-DC8B-4A41-9534-7FBCDA35281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15AD3295-2636-46F5-8139-20EE6BCB6CDB}" type="presOf" srcId="{1BB32A93-DC8B-4A41-9534-7FBCDA35281F}" destId="{60243CFA-72BC-426A-86E4-BB8911A1BAD9}" srcOrd="1" destOrd="0" presId="urn:microsoft.com/office/officeart/2005/8/layout/list1"/>
    <dgm:cxn modelId="{0DF7D0C8-C439-4FA3-8928-22CA195C84A4}" type="presOf" srcId="{1BB32A93-DC8B-4A41-9534-7FBCDA35281F}" destId="{EDBABE0D-EEB6-43E1-9BD9-5882B082D09F}" srcOrd="0" destOrd="0" presId="urn:microsoft.com/office/officeart/2005/8/layout/list1"/>
    <dgm:cxn modelId="{7A73D1CC-0BB1-448E-A69C-FB19E410B27C}" srcId="{8366EA64-AD6E-41C8-BA72-5F28FF61597A}" destId="{1BB32A93-DC8B-4A41-9534-7FBCDA35281F}" srcOrd="1" destOrd="0" parTransId="{5A9B5A29-EEF6-47F2-BED3-4F3F749AA9F8}" sibTransId="{A888C1A6-4A2D-4352-88C4-77BB0FF95AF5}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37CFB718-F3FC-478E-856B-740F3484CBAB}" type="presParOf" srcId="{A31E2CF7-A3DF-4320-97D8-13C901B8CDFE}" destId="{00783546-673C-40EA-A309-FD8ED1F2AC29}" srcOrd="4" destOrd="0" presId="urn:microsoft.com/office/officeart/2005/8/layout/list1"/>
    <dgm:cxn modelId="{0A53CAFC-3740-4383-8C6E-A550C8F54871}" type="presParOf" srcId="{00783546-673C-40EA-A309-FD8ED1F2AC29}" destId="{EDBABE0D-EEB6-43E1-9BD9-5882B082D09F}" srcOrd="0" destOrd="0" presId="urn:microsoft.com/office/officeart/2005/8/layout/list1"/>
    <dgm:cxn modelId="{EA717522-3B76-4E74-AA23-D0882CE60A26}" type="presParOf" srcId="{00783546-673C-40EA-A309-FD8ED1F2AC29}" destId="{60243CFA-72BC-426A-86E4-BB8911A1BAD9}" srcOrd="1" destOrd="0" presId="urn:microsoft.com/office/officeart/2005/8/layout/list1"/>
    <dgm:cxn modelId="{B99BFA45-7B6A-463C-8343-927F8A24164B}" type="presParOf" srcId="{A31E2CF7-A3DF-4320-97D8-13C901B8CDFE}" destId="{3D2FAAD4-B1BD-42ED-A793-4A5201B76ABB}" srcOrd="5" destOrd="0" presId="urn:microsoft.com/office/officeart/2005/8/layout/list1"/>
    <dgm:cxn modelId="{60C62F5A-93F8-4AB1-A383-3CC54EAD678D}" type="presParOf" srcId="{A31E2CF7-A3DF-4320-97D8-13C901B8CDFE}" destId="{D2C29E3B-5E6D-4C6E-AFE6-23ED01C2A0E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Datos tomados de las lecturas diarias de los técnicos operadores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F4D3B995-B1C6-4A19-B88A-D7A1D1AAD9B2}">
      <dgm:prSet phldrT="[Text]" custT="1"/>
      <dgm:spPr/>
      <dgm:t>
        <a:bodyPr/>
        <a:lstStyle/>
        <a:p>
          <a:pPr algn="ctr"/>
          <a:r>
            <a:rPr lang="es-EC" sz="1600" dirty="0"/>
            <a:t>Disminución del tiempo de funcionamiento del compresor Larking a partir del día 10 de diciembre</a:t>
          </a:r>
        </a:p>
      </dgm:t>
    </dgm:pt>
    <dgm:pt modelId="{7E4A7B7D-C618-4C5E-B424-41C22E1407F1}" type="parTrans" cxnId="{40A9545F-0AEC-4597-B92C-82C8F8B9C6B4}">
      <dgm:prSet/>
      <dgm:spPr/>
      <dgm:t>
        <a:bodyPr/>
        <a:lstStyle/>
        <a:p>
          <a:endParaRPr lang="es-EC"/>
        </a:p>
      </dgm:t>
    </dgm:pt>
    <dgm:pt modelId="{DE40CE84-EBC2-470F-9432-21D7A156D7EB}" type="sibTrans" cxnId="{40A9545F-0AEC-4597-B92C-82C8F8B9C6B4}">
      <dgm:prSet/>
      <dgm:spPr/>
      <dgm:t>
        <a:bodyPr/>
        <a:lstStyle/>
        <a:p>
          <a:endParaRPr lang="es-EC"/>
        </a:p>
      </dgm:t>
    </dgm:pt>
    <dgm:pt modelId="{6894E866-F49E-4DF8-B28A-6FEF19088520}">
      <dgm:prSet phldrT="[Text]" custT="1"/>
      <dgm:spPr/>
      <dgm:t>
        <a:bodyPr/>
        <a:lstStyle/>
        <a:p>
          <a:pPr algn="ctr"/>
          <a:r>
            <a:rPr lang="es-EC" sz="1600" dirty="0"/>
            <a:t>Disminución de 6 a 8 horas del  tiempo de funcionamiento del compresor Larking</a:t>
          </a:r>
        </a:p>
      </dgm:t>
    </dgm:pt>
    <dgm:pt modelId="{C5CEC522-38B7-4345-AD68-5E4B1629E20B}" type="parTrans" cxnId="{F3B01BF9-0FCA-4ADC-9F25-9976CB18091F}">
      <dgm:prSet/>
      <dgm:spPr/>
      <dgm:t>
        <a:bodyPr/>
        <a:lstStyle/>
        <a:p>
          <a:endParaRPr lang="es-EC"/>
        </a:p>
      </dgm:t>
    </dgm:pt>
    <dgm:pt modelId="{EC754311-A344-47DF-AC6B-3B157478BA72}" type="sibTrans" cxnId="{F3B01BF9-0FCA-4ADC-9F25-9976CB18091F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3"/>
      <dgm:spPr/>
    </dgm:pt>
    <dgm:pt modelId="{8FF9FBFF-14BD-4215-A24B-9B89D8CDCB4D}" type="pres">
      <dgm:prSet presAssocID="{2B6621F6-7116-426C-B816-A9C781182981}" presName="parentText" presStyleLbl="node1" presStyleIdx="0" presStyleCnt="3" custScaleY="44527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3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1A3C9752-CA21-4F71-A371-25442A50CDD1}" type="pres">
      <dgm:prSet presAssocID="{F4D3B995-B1C6-4A19-B88A-D7A1D1AAD9B2}" presName="parentLin" presStyleCnt="0"/>
      <dgm:spPr/>
    </dgm:pt>
    <dgm:pt modelId="{398D1F03-71D5-48E9-8768-CBEB29140FBE}" type="pres">
      <dgm:prSet presAssocID="{F4D3B995-B1C6-4A19-B88A-D7A1D1AAD9B2}" presName="parentLeftMargin" presStyleLbl="node1" presStyleIdx="0" presStyleCnt="3"/>
      <dgm:spPr/>
    </dgm:pt>
    <dgm:pt modelId="{380831BF-188D-4304-A1BD-8DC127620453}" type="pres">
      <dgm:prSet presAssocID="{F4D3B995-B1C6-4A19-B88A-D7A1D1AAD9B2}" presName="parentText" presStyleLbl="node1" presStyleIdx="1" presStyleCnt="3" custScaleY="507852">
        <dgm:presLayoutVars>
          <dgm:chMax val="0"/>
          <dgm:bulletEnabled val="1"/>
        </dgm:presLayoutVars>
      </dgm:prSet>
      <dgm:spPr/>
    </dgm:pt>
    <dgm:pt modelId="{1EB6CBDE-5551-43A1-ACB6-B555631FE3AB}" type="pres">
      <dgm:prSet presAssocID="{F4D3B995-B1C6-4A19-B88A-D7A1D1AAD9B2}" presName="negativeSpace" presStyleCnt="0"/>
      <dgm:spPr/>
    </dgm:pt>
    <dgm:pt modelId="{14F10941-F93C-4B41-A0E0-4D3277149266}" type="pres">
      <dgm:prSet presAssocID="{F4D3B995-B1C6-4A19-B88A-D7A1D1AAD9B2}" presName="childText" presStyleLbl="conFgAcc1" presStyleIdx="1" presStyleCnt="3">
        <dgm:presLayoutVars>
          <dgm:bulletEnabled val="1"/>
        </dgm:presLayoutVars>
      </dgm:prSet>
      <dgm:spPr/>
    </dgm:pt>
    <dgm:pt modelId="{72762C8F-6B28-4062-9F40-AC605F1E2D6A}" type="pres">
      <dgm:prSet presAssocID="{DE40CE84-EBC2-470F-9432-21D7A156D7EB}" presName="spaceBetweenRectangles" presStyleCnt="0"/>
      <dgm:spPr/>
    </dgm:pt>
    <dgm:pt modelId="{0538B4D4-ED57-4E31-A03A-AA8FD1105092}" type="pres">
      <dgm:prSet presAssocID="{6894E866-F49E-4DF8-B28A-6FEF19088520}" presName="parentLin" presStyleCnt="0"/>
      <dgm:spPr/>
    </dgm:pt>
    <dgm:pt modelId="{D1202942-CA32-49EC-867B-803A7F868106}" type="pres">
      <dgm:prSet presAssocID="{6894E866-F49E-4DF8-B28A-6FEF19088520}" presName="parentLeftMargin" presStyleLbl="node1" presStyleIdx="1" presStyleCnt="3"/>
      <dgm:spPr/>
    </dgm:pt>
    <dgm:pt modelId="{7E0C6B4A-CEAE-4E83-8334-3064C291A11C}" type="pres">
      <dgm:prSet presAssocID="{6894E866-F49E-4DF8-B28A-6FEF19088520}" presName="parentText" presStyleLbl="node1" presStyleIdx="2" presStyleCnt="3" custScaleY="568741">
        <dgm:presLayoutVars>
          <dgm:chMax val="0"/>
          <dgm:bulletEnabled val="1"/>
        </dgm:presLayoutVars>
      </dgm:prSet>
      <dgm:spPr/>
    </dgm:pt>
    <dgm:pt modelId="{3E12EF11-402B-46FB-B546-78395CB4CC2B}" type="pres">
      <dgm:prSet presAssocID="{6894E866-F49E-4DF8-B28A-6FEF19088520}" presName="negativeSpace" presStyleCnt="0"/>
      <dgm:spPr/>
    </dgm:pt>
    <dgm:pt modelId="{ADDCB3BE-B223-4436-917D-7EC2686B7EB0}" type="pres">
      <dgm:prSet presAssocID="{6894E866-F49E-4DF8-B28A-6FEF19088520}" presName="childText" presStyleLbl="conFgAcc1" presStyleIdx="2" presStyleCnt="3" custLinFactY="15299" custLinFactNeighborX="63850" custLinFactNeighborY="100000">
        <dgm:presLayoutVars>
          <dgm:bulletEnabled val="1"/>
        </dgm:presLayoutVars>
      </dgm:prSet>
      <dgm:spPr/>
    </dgm:pt>
  </dgm:ptLst>
  <dgm:cxnLst>
    <dgm:cxn modelId="{00CAC501-6685-45B6-B40C-06D8669ECA8D}" type="presOf" srcId="{6894E866-F49E-4DF8-B28A-6FEF19088520}" destId="{7E0C6B4A-CEAE-4E83-8334-3064C291A11C}" srcOrd="1" destOrd="0" presId="urn:microsoft.com/office/officeart/2005/8/layout/list1"/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40A9545F-0AEC-4597-B92C-82C8F8B9C6B4}" srcId="{8366EA64-AD6E-41C8-BA72-5F28FF61597A}" destId="{F4D3B995-B1C6-4A19-B88A-D7A1D1AAD9B2}" srcOrd="1" destOrd="0" parTransId="{7E4A7B7D-C618-4C5E-B424-41C22E1407F1}" sibTransId="{DE40CE84-EBC2-470F-9432-21D7A156D7EB}"/>
    <dgm:cxn modelId="{33CC0D61-8E13-42A8-979B-9E29CFF96F43}" type="presOf" srcId="{6894E866-F49E-4DF8-B28A-6FEF19088520}" destId="{D1202942-CA32-49EC-867B-803A7F868106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96E4BE79-74B9-4722-80B4-ACD54A72BC27}" type="presOf" srcId="{F4D3B995-B1C6-4A19-B88A-D7A1D1AAD9B2}" destId="{398D1F03-71D5-48E9-8768-CBEB29140FBE}" srcOrd="0" destOrd="0" presId="urn:microsoft.com/office/officeart/2005/8/layout/list1"/>
    <dgm:cxn modelId="{474F16A2-3A26-468B-8D2E-46BA52505DBB}" type="presOf" srcId="{F4D3B995-B1C6-4A19-B88A-D7A1D1AAD9B2}" destId="{380831BF-188D-4304-A1BD-8DC127620453}" srcOrd="1" destOrd="0" presId="urn:microsoft.com/office/officeart/2005/8/layout/list1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F3B01BF9-0FCA-4ADC-9F25-9976CB18091F}" srcId="{8366EA64-AD6E-41C8-BA72-5F28FF61597A}" destId="{6894E866-F49E-4DF8-B28A-6FEF19088520}" srcOrd="2" destOrd="0" parTransId="{C5CEC522-38B7-4345-AD68-5E4B1629E20B}" sibTransId="{EC754311-A344-47DF-AC6B-3B157478BA72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E380E821-835F-4CDB-805E-F8CA5A655BFF}" type="presParOf" srcId="{A31E2CF7-A3DF-4320-97D8-13C901B8CDFE}" destId="{1A3C9752-CA21-4F71-A371-25442A50CDD1}" srcOrd="4" destOrd="0" presId="urn:microsoft.com/office/officeart/2005/8/layout/list1"/>
    <dgm:cxn modelId="{1E8007E2-70EC-4924-A6E5-7C4A166F9975}" type="presParOf" srcId="{1A3C9752-CA21-4F71-A371-25442A50CDD1}" destId="{398D1F03-71D5-48E9-8768-CBEB29140FBE}" srcOrd="0" destOrd="0" presId="urn:microsoft.com/office/officeart/2005/8/layout/list1"/>
    <dgm:cxn modelId="{A95A35CD-E8E8-4067-B3BC-9C06C9751085}" type="presParOf" srcId="{1A3C9752-CA21-4F71-A371-25442A50CDD1}" destId="{380831BF-188D-4304-A1BD-8DC127620453}" srcOrd="1" destOrd="0" presId="urn:microsoft.com/office/officeart/2005/8/layout/list1"/>
    <dgm:cxn modelId="{B5473D4E-49FD-4816-9A0D-02E65B99A8FE}" type="presParOf" srcId="{A31E2CF7-A3DF-4320-97D8-13C901B8CDFE}" destId="{1EB6CBDE-5551-43A1-ACB6-B555631FE3AB}" srcOrd="5" destOrd="0" presId="urn:microsoft.com/office/officeart/2005/8/layout/list1"/>
    <dgm:cxn modelId="{CC57BBA2-E756-46D8-8AA9-46E2EB476606}" type="presParOf" srcId="{A31E2CF7-A3DF-4320-97D8-13C901B8CDFE}" destId="{14F10941-F93C-4B41-A0E0-4D3277149266}" srcOrd="6" destOrd="0" presId="urn:microsoft.com/office/officeart/2005/8/layout/list1"/>
    <dgm:cxn modelId="{1F31EB85-E891-4EF9-9D2F-F84F02CF3D7B}" type="presParOf" srcId="{A31E2CF7-A3DF-4320-97D8-13C901B8CDFE}" destId="{72762C8F-6B28-4062-9F40-AC605F1E2D6A}" srcOrd="7" destOrd="0" presId="urn:microsoft.com/office/officeart/2005/8/layout/list1"/>
    <dgm:cxn modelId="{86EC2E28-E725-4F9C-B96F-7F592D80D2C0}" type="presParOf" srcId="{A31E2CF7-A3DF-4320-97D8-13C901B8CDFE}" destId="{0538B4D4-ED57-4E31-A03A-AA8FD1105092}" srcOrd="8" destOrd="0" presId="urn:microsoft.com/office/officeart/2005/8/layout/list1"/>
    <dgm:cxn modelId="{2017C9BF-C767-4813-9840-120439A186AA}" type="presParOf" srcId="{0538B4D4-ED57-4E31-A03A-AA8FD1105092}" destId="{D1202942-CA32-49EC-867B-803A7F868106}" srcOrd="0" destOrd="0" presId="urn:microsoft.com/office/officeart/2005/8/layout/list1"/>
    <dgm:cxn modelId="{8D50AB44-F8A1-43BA-A386-BB9FF590E729}" type="presParOf" srcId="{0538B4D4-ED57-4E31-A03A-AA8FD1105092}" destId="{7E0C6B4A-CEAE-4E83-8334-3064C291A11C}" srcOrd="1" destOrd="0" presId="urn:microsoft.com/office/officeart/2005/8/layout/list1"/>
    <dgm:cxn modelId="{E443B893-ABC0-4A80-86ED-A4487A0849D0}" type="presParOf" srcId="{A31E2CF7-A3DF-4320-97D8-13C901B8CDFE}" destId="{3E12EF11-402B-46FB-B546-78395CB4CC2B}" srcOrd="9" destOrd="0" presId="urn:microsoft.com/office/officeart/2005/8/layout/list1"/>
    <dgm:cxn modelId="{2791C0D5-0DB3-47BF-9F81-B7D51CDE7457}" type="presParOf" srcId="{A31E2CF7-A3DF-4320-97D8-13C901B8CDFE}" destId="{ADDCB3BE-B223-4436-917D-7EC2686B7E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Datos tomados de las lecturas diarias de los técnicos operadores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F4D3B995-B1C6-4A19-B88A-D7A1D1AAD9B2}">
      <dgm:prSet phldrT="[Text]" custT="1"/>
      <dgm:spPr/>
      <dgm:t>
        <a:bodyPr/>
        <a:lstStyle/>
        <a:p>
          <a:pPr algn="ctr"/>
          <a:r>
            <a:rPr lang="es-EC" sz="1600" dirty="0"/>
            <a:t>Disminución de temperatura de CO2 a la salida de los deshumificadores</a:t>
          </a:r>
        </a:p>
      </dgm:t>
    </dgm:pt>
    <dgm:pt modelId="{7E4A7B7D-C618-4C5E-B424-41C22E1407F1}" type="parTrans" cxnId="{40A9545F-0AEC-4597-B92C-82C8F8B9C6B4}">
      <dgm:prSet/>
      <dgm:spPr/>
      <dgm:t>
        <a:bodyPr/>
        <a:lstStyle/>
        <a:p>
          <a:endParaRPr lang="es-EC"/>
        </a:p>
      </dgm:t>
    </dgm:pt>
    <dgm:pt modelId="{DE40CE84-EBC2-470F-9432-21D7A156D7EB}" type="sibTrans" cxnId="{40A9545F-0AEC-4597-B92C-82C8F8B9C6B4}">
      <dgm:prSet/>
      <dgm:spPr/>
      <dgm:t>
        <a:bodyPr/>
        <a:lstStyle/>
        <a:p>
          <a:endParaRPr lang="es-EC"/>
        </a:p>
      </dgm:t>
    </dgm:pt>
    <dgm:pt modelId="{6894E866-F49E-4DF8-B28A-6FEF19088520}">
      <dgm:prSet phldrT="[Text]" custT="1"/>
      <dgm:spPr/>
      <dgm:t>
        <a:bodyPr/>
        <a:lstStyle/>
        <a:p>
          <a:pPr algn="ctr"/>
          <a:r>
            <a:rPr lang="es-EC" sz="1600" dirty="0"/>
            <a:t>Set point de temperatura en el intercambiador de calor CO2-agua 2 °C</a:t>
          </a:r>
        </a:p>
      </dgm:t>
    </dgm:pt>
    <dgm:pt modelId="{C5CEC522-38B7-4345-AD68-5E4B1629E20B}" type="parTrans" cxnId="{F3B01BF9-0FCA-4ADC-9F25-9976CB18091F}">
      <dgm:prSet/>
      <dgm:spPr/>
      <dgm:t>
        <a:bodyPr/>
        <a:lstStyle/>
        <a:p>
          <a:endParaRPr lang="es-EC"/>
        </a:p>
      </dgm:t>
    </dgm:pt>
    <dgm:pt modelId="{EC754311-A344-47DF-AC6B-3B157478BA72}" type="sibTrans" cxnId="{F3B01BF9-0FCA-4ADC-9F25-9976CB18091F}">
      <dgm:prSet/>
      <dgm:spPr/>
      <dgm:t>
        <a:bodyPr/>
        <a:lstStyle/>
        <a:p>
          <a:endParaRPr lang="es-EC"/>
        </a:p>
      </dgm:t>
    </dgm:pt>
    <dgm:pt modelId="{AD5CD322-C565-41AF-9BBA-AA5CB0E2DFB3}">
      <dgm:prSet custT="1"/>
      <dgm:spPr/>
      <dgm:t>
        <a:bodyPr/>
        <a:lstStyle/>
        <a:p>
          <a:r>
            <a:rPr lang="es-EC" sz="1600" dirty="0"/>
            <a:t>Comparación con las mismas condiciones climáticas y  disposición de los equipos de planta LIC</a:t>
          </a:r>
        </a:p>
      </dgm:t>
    </dgm:pt>
    <dgm:pt modelId="{0FB40BAF-3E66-4782-929F-DD1921AA3B91}" type="parTrans" cxnId="{8CD7E487-778F-4F7B-99B1-789D8E490BE5}">
      <dgm:prSet/>
      <dgm:spPr/>
      <dgm:t>
        <a:bodyPr/>
        <a:lstStyle/>
        <a:p>
          <a:endParaRPr lang="es-EC"/>
        </a:p>
      </dgm:t>
    </dgm:pt>
    <dgm:pt modelId="{A3EF5219-1F0D-4F5B-8A74-C3F95320698C}" type="sibTrans" cxnId="{8CD7E487-778F-4F7B-99B1-789D8E490BE5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4"/>
      <dgm:spPr/>
    </dgm:pt>
    <dgm:pt modelId="{8FF9FBFF-14BD-4215-A24B-9B89D8CDCB4D}" type="pres">
      <dgm:prSet presAssocID="{2B6621F6-7116-426C-B816-A9C781182981}" presName="parentText" presStyleLbl="node1" presStyleIdx="0" presStyleCnt="4" custScaleY="44527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4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C5E29DCE-C33B-4C3A-A012-6E059F49135E}" type="pres">
      <dgm:prSet presAssocID="{AD5CD322-C565-41AF-9BBA-AA5CB0E2DFB3}" presName="parentLin" presStyleCnt="0"/>
      <dgm:spPr/>
    </dgm:pt>
    <dgm:pt modelId="{3EA59EA3-DDE4-439C-8FE0-9A98403DCA3E}" type="pres">
      <dgm:prSet presAssocID="{AD5CD322-C565-41AF-9BBA-AA5CB0E2DFB3}" presName="parentLeftMargin" presStyleLbl="node1" presStyleIdx="0" presStyleCnt="4"/>
      <dgm:spPr/>
    </dgm:pt>
    <dgm:pt modelId="{B708DD1B-4AF8-4AAA-85D1-9B38B6A333AD}" type="pres">
      <dgm:prSet presAssocID="{AD5CD322-C565-41AF-9BBA-AA5CB0E2DFB3}" presName="parentText" presStyleLbl="node1" presStyleIdx="1" presStyleCnt="4" custScaleY="485547">
        <dgm:presLayoutVars>
          <dgm:chMax val="0"/>
          <dgm:bulletEnabled val="1"/>
        </dgm:presLayoutVars>
      </dgm:prSet>
      <dgm:spPr/>
    </dgm:pt>
    <dgm:pt modelId="{EDFEBBB7-D815-4688-BA3B-4158FC8106CF}" type="pres">
      <dgm:prSet presAssocID="{AD5CD322-C565-41AF-9BBA-AA5CB0E2DFB3}" presName="negativeSpace" presStyleCnt="0"/>
      <dgm:spPr/>
    </dgm:pt>
    <dgm:pt modelId="{B4C95158-BEA4-4654-9539-59B978CE1713}" type="pres">
      <dgm:prSet presAssocID="{AD5CD322-C565-41AF-9BBA-AA5CB0E2DFB3}" presName="childText" presStyleLbl="conFgAcc1" presStyleIdx="1" presStyleCnt="4">
        <dgm:presLayoutVars>
          <dgm:bulletEnabled val="1"/>
        </dgm:presLayoutVars>
      </dgm:prSet>
      <dgm:spPr/>
    </dgm:pt>
    <dgm:pt modelId="{43919778-8CE2-4659-9F14-BD35F3029B10}" type="pres">
      <dgm:prSet presAssocID="{A3EF5219-1F0D-4F5B-8A74-C3F95320698C}" presName="spaceBetweenRectangles" presStyleCnt="0"/>
      <dgm:spPr/>
    </dgm:pt>
    <dgm:pt modelId="{1A3C9752-CA21-4F71-A371-25442A50CDD1}" type="pres">
      <dgm:prSet presAssocID="{F4D3B995-B1C6-4A19-B88A-D7A1D1AAD9B2}" presName="parentLin" presStyleCnt="0"/>
      <dgm:spPr/>
    </dgm:pt>
    <dgm:pt modelId="{398D1F03-71D5-48E9-8768-CBEB29140FBE}" type="pres">
      <dgm:prSet presAssocID="{F4D3B995-B1C6-4A19-B88A-D7A1D1AAD9B2}" presName="parentLeftMargin" presStyleLbl="node1" presStyleIdx="1" presStyleCnt="4"/>
      <dgm:spPr/>
    </dgm:pt>
    <dgm:pt modelId="{380831BF-188D-4304-A1BD-8DC127620453}" type="pres">
      <dgm:prSet presAssocID="{F4D3B995-B1C6-4A19-B88A-D7A1D1AAD9B2}" presName="parentText" presStyleLbl="node1" presStyleIdx="2" presStyleCnt="4" custScaleY="507852">
        <dgm:presLayoutVars>
          <dgm:chMax val="0"/>
          <dgm:bulletEnabled val="1"/>
        </dgm:presLayoutVars>
      </dgm:prSet>
      <dgm:spPr/>
    </dgm:pt>
    <dgm:pt modelId="{1EB6CBDE-5551-43A1-ACB6-B555631FE3AB}" type="pres">
      <dgm:prSet presAssocID="{F4D3B995-B1C6-4A19-B88A-D7A1D1AAD9B2}" presName="negativeSpace" presStyleCnt="0"/>
      <dgm:spPr/>
    </dgm:pt>
    <dgm:pt modelId="{14F10941-F93C-4B41-A0E0-4D3277149266}" type="pres">
      <dgm:prSet presAssocID="{F4D3B995-B1C6-4A19-B88A-D7A1D1AAD9B2}" presName="childText" presStyleLbl="conFgAcc1" presStyleIdx="2" presStyleCnt="4">
        <dgm:presLayoutVars>
          <dgm:bulletEnabled val="1"/>
        </dgm:presLayoutVars>
      </dgm:prSet>
      <dgm:spPr/>
    </dgm:pt>
    <dgm:pt modelId="{72762C8F-6B28-4062-9F40-AC605F1E2D6A}" type="pres">
      <dgm:prSet presAssocID="{DE40CE84-EBC2-470F-9432-21D7A156D7EB}" presName="spaceBetweenRectangles" presStyleCnt="0"/>
      <dgm:spPr/>
    </dgm:pt>
    <dgm:pt modelId="{0538B4D4-ED57-4E31-A03A-AA8FD1105092}" type="pres">
      <dgm:prSet presAssocID="{6894E866-F49E-4DF8-B28A-6FEF19088520}" presName="parentLin" presStyleCnt="0"/>
      <dgm:spPr/>
    </dgm:pt>
    <dgm:pt modelId="{D1202942-CA32-49EC-867B-803A7F868106}" type="pres">
      <dgm:prSet presAssocID="{6894E866-F49E-4DF8-B28A-6FEF19088520}" presName="parentLeftMargin" presStyleLbl="node1" presStyleIdx="2" presStyleCnt="4"/>
      <dgm:spPr/>
    </dgm:pt>
    <dgm:pt modelId="{7E0C6B4A-CEAE-4E83-8334-3064C291A11C}" type="pres">
      <dgm:prSet presAssocID="{6894E866-F49E-4DF8-B28A-6FEF19088520}" presName="parentText" presStyleLbl="node1" presStyleIdx="3" presStyleCnt="4" custScaleY="568741">
        <dgm:presLayoutVars>
          <dgm:chMax val="0"/>
          <dgm:bulletEnabled val="1"/>
        </dgm:presLayoutVars>
      </dgm:prSet>
      <dgm:spPr/>
    </dgm:pt>
    <dgm:pt modelId="{3E12EF11-402B-46FB-B546-78395CB4CC2B}" type="pres">
      <dgm:prSet presAssocID="{6894E866-F49E-4DF8-B28A-6FEF19088520}" presName="negativeSpace" presStyleCnt="0"/>
      <dgm:spPr/>
    </dgm:pt>
    <dgm:pt modelId="{ADDCB3BE-B223-4436-917D-7EC2686B7EB0}" type="pres">
      <dgm:prSet presAssocID="{6894E866-F49E-4DF8-B28A-6FEF19088520}" presName="childText" presStyleLbl="conFgAcc1" presStyleIdx="3" presStyleCnt="4" custLinFactY="15299" custLinFactNeighborX="63850" custLinFactNeighborY="100000">
        <dgm:presLayoutVars>
          <dgm:bulletEnabled val="1"/>
        </dgm:presLayoutVars>
      </dgm:prSet>
      <dgm:spPr/>
    </dgm:pt>
  </dgm:ptLst>
  <dgm:cxnLst>
    <dgm:cxn modelId="{00CAC501-6685-45B6-B40C-06D8669ECA8D}" type="presOf" srcId="{6894E866-F49E-4DF8-B28A-6FEF19088520}" destId="{7E0C6B4A-CEAE-4E83-8334-3064C291A11C}" srcOrd="1" destOrd="0" presId="urn:microsoft.com/office/officeart/2005/8/layout/list1"/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40A9545F-0AEC-4597-B92C-82C8F8B9C6B4}" srcId="{8366EA64-AD6E-41C8-BA72-5F28FF61597A}" destId="{F4D3B995-B1C6-4A19-B88A-D7A1D1AAD9B2}" srcOrd="2" destOrd="0" parTransId="{7E4A7B7D-C618-4C5E-B424-41C22E1407F1}" sibTransId="{DE40CE84-EBC2-470F-9432-21D7A156D7EB}"/>
    <dgm:cxn modelId="{33CC0D61-8E13-42A8-979B-9E29CFF96F43}" type="presOf" srcId="{6894E866-F49E-4DF8-B28A-6FEF19088520}" destId="{D1202942-CA32-49EC-867B-803A7F868106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96E4BE79-74B9-4722-80B4-ACD54A72BC27}" type="presOf" srcId="{F4D3B995-B1C6-4A19-B88A-D7A1D1AAD9B2}" destId="{398D1F03-71D5-48E9-8768-CBEB29140FBE}" srcOrd="0" destOrd="0" presId="urn:microsoft.com/office/officeart/2005/8/layout/list1"/>
    <dgm:cxn modelId="{B38D3C80-E706-432B-A309-E489E1304E15}" type="presOf" srcId="{AD5CD322-C565-41AF-9BBA-AA5CB0E2DFB3}" destId="{B708DD1B-4AF8-4AAA-85D1-9B38B6A333AD}" srcOrd="1" destOrd="0" presId="urn:microsoft.com/office/officeart/2005/8/layout/list1"/>
    <dgm:cxn modelId="{8CD7E487-778F-4F7B-99B1-789D8E490BE5}" srcId="{8366EA64-AD6E-41C8-BA72-5F28FF61597A}" destId="{AD5CD322-C565-41AF-9BBA-AA5CB0E2DFB3}" srcOrd="1" destOrd="0" parTransId="{0FB40BAF-3E66-4782-929F-DD1921AA3B91}" sibTransId="{A3EF5219-1F0D-4F5B-8A74-C3F95320698C}"/>
    <dgm:cxn modelId="{474F16A2-3A26-468B-8D2E-46BA52505DBB}" type="presOf" srcId="{F4D3B995-B1C6-4A19-B88A-D7A1D1AAD9B2}" destId="{380831BF-188D-4304-A1BD-8DC127620453}" srcOrd="1" destOrd="0" presId="urn:microsoft.com/office/officeart/2005/8/layout/list1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3E698BF5-0099-41B1-B90B-3350150C875A}" type="presOf" srcId="{AD5CD322-C565-41AF-9BBA-AA5CB0E2DFB3}" destId="{3EA59EA3-DDE4-439C-8FE0-9A98403DCA3E}" srcOrd="0" destOrd="0" presId="urn:microsoft.com/office/officeart/2005/8/layout/list1"/>
    <dgm:cxn modelId="{F3B01BF9-0FCA-4ADC-9F25-9976CB18091F}" srcId="{8366EA64-AD6E-41C8-BA72-5F28FF61597A}" destId="{6894E866-F49E-4DF8-B28A-6FEF19088520}" srcOrd="3" destOrd="0" parTransId="{C5CEC522-38B7-4345-AD68-5E4B1629E20B}" sibTransId="{EC754311-A344-47DF-AC6B-3B157478BA72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54257EE6-413D-4C32-A263-189DD82599F9}" type="presParOf" srcId="{A31E2CF7-A3DF-4320-97D8-13C901B8CDFE}" destId="{C5E29DCE-C33B-4C3A-A012-6E059F49135E}" srcOrd="4" destOrd="0" presId="urn:microsoft.com/office/officeart/2005/8/layout/list1"/>
    <dgm:cxn modelId="{1BA9E11D-800B-46F4-B42F-D20CF3EDC489}" type="presParOf" srcId="{C5E29DCE-C33B-4C3A-A012-6E059F49135E}" destId="{3EA59EA3-DDE4-439C-8FE0-9A98403DCA3E}" srcOrd="0" destOrd="0" presId="urn:microsoft.com/office/officeart/2005/8/layout/list1"/>
    <dgm:cxn modelId="{06AD0C27-C815-44AD-B515-A13D736539FD}" type="presParOf" srcId="{C5E29DCE-C33B-4C3A-A012-6E059F49135E}" destId="{B708DD1B-4AF8-4AAA-85D1-9B38B6A333AD}" srcOrd="1" destOrd="0" presId="urn:microsoft.com/office/officeart/2005/8/layout/list1"/>
    <dgm:cxn modelId="{2FA4CEF7-8E63-42B6-8495-CD7B8FCCF709}" type="presParOf" srcId="{A31E2CF7-A3DF-4320-97D8-13C901B8CDFE}" destId="{EDFEBBB7-D815-4688-BA3B-4158FC8106CF}" srcOrd="5" destOrd="0" presId="urn:microsoft.com/office/officeart/2005/8/layout/list1"/>
    <dgm:cxn modelId="{DD3B28BF-005B-4BE6-8F07-56DB06B9089B}" type="presParOf" srcId="{A31E2CF7-A3DF-4320-97D8-13C901B8CDFE}" destId="{B4C95158-BEA4-4654-9539-59B978CE1713}" srcOrd="6" destOrd="0" presId="urn:microsoft.com/office/officeart/2005/8/layout/list1"/>
    <dgm:cxn modelId="{0C78A624-1BE0-4443-A33F-C6DC9EC290C9}" type="presParOf" srcId="{A31E2CF7-A3DF-4320-97D8-13C901B8CDFE}" destId="{43919778-8CE2-4659-9F14-BD35F3029B10}" srcOrd="7" destOrd="0" presId="urn:microsoft.com/office/officeart/2005/8/layout/list1"/>
    <dgm:cxn modelId="{E380E821-835F-4CDB-805E-F8CA5A655BFF}" type="presParOf" srcId="{A31E2CF7-A3DF-4320-97D8-13C901B8CDFE}" destId="{1A3C9752-CA21-4F71-A371-25442A50CDD1}" srcOrd="8" destOrd="0" presId="urn:microsoft.com/office/officeart/2005/8/layout/list1"/>
    <dgm:cxn modelId="{1E8007E2-70EC-4924-A6E5-7C4A166F9975}" type="presParOf" srcId="{1A3C9752-CA21-4F71-A371-25442A50CDD1}" destId="{398D1F03-71D5-48E9-8768-CBEB29140FBE}" srcOrd="0" destOrd="0" presId="urn:microsoft.com/office/officeart/2005/8/layout/list1"/>
    <dgm:cxn modelId="{A95A35CD-E8E8-4067-B3BC-9C06C9751085}" type="presParOf" srcId="{1A3C9752-CA21-4F71-A371-25442A50CDD1}" destId="{380831BF-188D-4304-A1BD-8DC127620453}" srcOrd="1" destOrd="0" presId="urn:microsoft.com/office/officeart/2005/8/layout/list1"/>
    <dgm:cxn modelId="{B5473D4E-49FD-4816-9A0D-02E65B99A8FE}" type="presParOf" srcId="{A31E2CF7-A3DF-4320-97D8-13C901B8CDFE}" destId="{1EB6CBDE-5551-43A1-ACB6-B555631FE3AB}" srcOrd="9" destOrd="0" presId="urn:microsoft.com/office/officeart/2005/8/layout/list1"/>
    <dgm:cxn modelId="{CC57BBA2-E756-46D8-8AA9-46E2EB476606}" type="presParOf" srcId="{A31E2CF7-A3DF-4320-97D8-13C901B8CDFE}" destId="{14F10941-F93C-4B41-A0E0-4D3277149266}" srcOrd="10" destOrd="0" presId="urn:microsoft.com/office/officeart/2005/8/layout/list1"/>
    <dgm:cxn modelId="{1F31EB85-E891-4EF9-9D2F-F84F02CF3D7B}" type="presParOf" srcId="{A31E2CF7-A3DF-4320-97D8-13C901B8CDFE}" destId="{72762C8F-6B28-4062-9F40-AC605F1E2D6A}" srcOrd="11" destOrd="0" presId="urn:microsoft.com/office/officeart/2005/8/layout/list1"/>
    <dgm:cxn modelId="{86EC2E28-E725-4F9C-B96F-7F592D80D2C0}" type="presParOf" srcId="{A31E2CF7-A3DF-4320-97D8-13C901B8CDFE}" destId="{0538B4D4-ED57-4E31-A03A-AA8FD1105092}" srcOrd="12" destOrd="0" presId="urn:microsoft.com/office/officeart/2005/8/layout/list1"/>
    <dgm:cxn modelId="{2017C9BF-C767-4813-9840-120439A186AA}" type="presParOf" srcId="{0538B4D4-ED57-4E31-A03A-AA8FD1105092}" destId="{D1202942-CA32-49EC-867B-803A7F868106}" srcOrd="0" destOrd="0" presId="urn:microsoft.com/office/officeart/2005/8/layout/list1"/>
    <dgm:cxn modelId="{8D50AB44-F8A1-43BA-A386-BB9FF590E729}" type="presParOf" srcId="{0538B4D4-ED57-4E31-A03A-AA8FD1105092}" destId="{7E0C6B4A-CEAE-4E83-8334-3064C291A11C}" srcOrd="1" destOrd="0" presId="urn:microsoft.com/office/officeart/2005/8/layout/list1"/>
    <dgm:cxn modelId="{E443B893-ABC0-4A80-86ED-A4487A0849D0}" type="presParOf" srcId="{A31E2CF7-A3DF-4320-97D8-13C901B8CDFE}" destId="{3E12EF11-402B-46FB-B546-78395CB4CC2B}" srcOrd="13" destOrd="0" presId="urn:microsoft.com/office/officeart/2005/8/layout/list1"/>
    <dgm:cxn modelId="{2791C0D5-0DB3-47BF-9F81-B7D51CDE7457}" type="presParOf" srcId="{A31E2CF7-A3DF-4320-97D8-13C901B8CDFE}" destId="{ADDCB3BE-B223-4436-917D-7EC2686B7EB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Datos tomados de las lecturas diarias de los técnicos operadores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F4D3B995-B1C6-4A19-B88A-D7A1D1AAD9B2}">
      <dgm:prSet phldrT="[Text]" custT="1"/>
      <dgm:spPr/>
      <dgm:t>
        <a:bodyPr/>
        <a:lstStyle/>
        <a:p>
          <a:pPr algn="ctr"/>
          <a:r>
            <a:rPr lang="es-EC" sz="1600" dirty="0"/>
            <a:t>Aumento en la producción es de aproximadamente 400  kg/día </a:t>
          </a:r>
        </a:p>
      </dgm:t>
    </dgm:pt>
    <dgm:pt modelId="{7E4A7B7D-C618-4C5E-B424-41C22E1407F1}" type="parTrans" cxnId="{40A9545F-0AEC-4597-B92C-82C8F8B9C6B4}">
      <dgm:prSet/>
      <dgm:spPr/>
      <dgm:t>
        <a:bodyPr/>
        <a:lstStyle/>
        <a:p>
          <a:endParaRPr lang="es-EC"/>
        </a:p>
      </dgm:t>
    </dgm:pt>
    <dgm:pt modelId="{DE40CE84-EBC2-470F-9432-21D7A156D7EB}" type="sibTrans" cxnId="{40A9545F-0AEC-4597-B92C-82C8F8B9C6B4}">
      <dgm:prSet/>
      <dgm:spPr/>
      <dgm:t>
        <a:bodyPr/>
        <a:lstStyle/>
        <a:p>
          <a:endParaRPr lang="es-EC"/>
        </a:p>
      </dgm:t>
    </dgm:pt>
    <dgm:pt modelId="{6894E866-F49E-4DF8-B28A-6FEF19088520}">
      <dgm:prSet phldrT="[Text]" custT="1"/>
      <dgm:spPr/>
      <dgm:t>
        <a:bodyPr/>
        <a:lstStyle/>
        <a:p>
          <a:pPr algn="ctr"/>
          <a:r>
            <a:rPr lang="es-EC" sz="1600" dirty="0"/>
            <a:t>La producción variará dependiendo de las condiciones climáticas y de los equipos de producción LIC</a:t>
          </a:r>
        </a:p>
      </dgm:t>
    </dgm:pt>
    <dgm:pt modelId="{C5CEC522-38B7-4345-AD68-5E4B1629E20B}" type="parTrans" cxnId="{F3B01BF9-0FCA-4ADC-9F25-9976CB18091F}">
      <dgm:prSet/>
      <dgm:spPr/>
      <dgm:t>
        <a:bodyPr/>
        <a:lstStyle/>
        <a:p>
          <a:endParaRPr lang="es-EC"/>
        </a:p>
      </dgm:t>
    </dgm:pt>
    <dgm:pt modelId="{EC754311-A344-47DF-AC6B-3B157478BA72}" type="sibTrans" cxnId="{F3B01BF9-0FCA-4ADC-9F25-9976CB18091F}">
      <dgm:prSet/>
      <dgm:spPr/>
      <dgm:t>
        <a:bodyPr/>
        <a:lstStyle/>
        <a:p>
          <a:endParaRPr lang="es-EC"/>
        </a:p>
      </dgm:t>
    </dgm:pt>
    <dgm:pt modelId="{AD5CD322-C565-41AF-9BBA-AA5CB0E2DFB3}">
      <dgm:prSet custT="1"/>
      <dgm:spPr/>
      <dgm:t>
        <a:bodyPr/>
        <a:lstStyle/>
        <a:p>
          <a:r>
            <a:rPr lang="es-EC" sz="1600" dirty="0"/>
            <a:t>Comparación con las mismas condiciones climáticas y  disposición de los equipos de planta LIC</a:t>
          </a:r>
        </a:p>
      </dgm:t>
    </dgm:pt>
    <dgm:pt modelId="{0FB40BAF-3E66-4782-929F-DD1921AA3B91}" type="parTrans" cxnId="{8CD7E487-778F-4F7B-99B1-789D8E490BE5}">
      <dgm:prSet/>
      <dgm:spPr/>
      <dgm:t>
        <a:bodyPr/>
        <a:lstStyle/>
        <a:p>
          <a:endParaRPr lang="es-EC"/>
        </a:p>
      </dgm:t>
    </dgm:pt>
    <dgm:pt modelId="{A3EF5219-1F0D-4F5B-8A74-C3F95320698C}" type="sibTrans" cxnId="{8CD7E487-778F-4F7B-99B1-789D8E490BE5}">
      <dgm:prSet/>
      <dgm:spPr/>
      <dgm:t>
        <a:bodyPr/>
        <a:lstStyle/>
        <a:p>
          <a:endParaRPr lang="es-EC"/>
        </a:p>
      </dgm:t>
    </dgm:pt>
    <dgm:pt modelId="{D4A94482-5108-4FF0-BE56-5F82435C3486}">
      <dgm:prSet custT="1"/>
      <dgm:spPr/>
      <dgm:t>
        <a:bodyPr/>
        <a:lstStyle/>
        <a:p>
          <a:r>
            <a:rPr lang="es-EC" sz="1600" dirty="0"/>
            <a:t> La planta LIC produce de 29 a 30.5 toneladas de CO2 líquido.</a:t>
          </a:r>
        </a:p>
      </dgm:t>
    </dgm:pt>
    <dgm:pt modelId="{64E13B8B-BA1D-4CE8-9879-743F077F54D9}" type="parTrans" cxnId="{6BA5A900-7A37-4929-9B1B-18A4660A755E}">
      <dgm:prSet/>
      <dgm:spPr/>
      <dgm:t>
        <a:bodyPr/>
        <a:lstStyle/>
        <a:p>
          <a:endParaRPr lang="es-EC"/>
        </a:p>
      </dgm:t>
    </dgm:pt>
    <dgm:pt modelId="{E7E71E34-F747-4504-AD1C-DDA14E9C04DE}" type="sibTrans" cxnId="{6BA5A900-7A37-4929-9B1B-18A4660A755E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5"/>
      <dgm:spPr/>
    </dgm:pt>
    <dgm:pt modelId="{8FF9FBFF-14BD-4215-A24B-9B89D8CDCB4D}" type="pres">
      <dgm:prSet presAssocID="{2B6621F6-7116-426C-B816-A9C781182981}" presName="parentText" presStyleLbl="node1" presStyleIdx="0" presStyleCnt="5" custScaleY="44527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5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C5E29DCE-C33B-4C3A-A012-6E059F49135E}" type="pres">
      <dgm:prSet presAssocID="{AD5CD322-C565-41AF-9BBA-AA5CB0E2DFB3}" presName="parentLin" presStyleCnt="0"/>
      <dgm:spPr/>
    </dgm:pt>
    <dgm:pt modelId="{3EA59EA3-DDE4-439C-8FE0-9A98403DCA3E}" type="pres">
      <dgm:prSet presAssocID="{AD5CD322-C565-41AF-9BBA-AA5CB0E2DFB3}" presName="parentLeftMargin" presStyleLbl="node1" presStyleIdx="0" presStyleCnt="5"/>
      <dgm:spPr/>
    </dgm:pt>
    <dgm:pt modelId="{B708DD1B-4AF8-4AAA-85D1-9B38B6A333AD}" type="pres">
      <dgm:prSet presAssocID="{AD5CD322-C565-41AF-9BBA-AA5CB0E2DFB3}" presName="parentText" presStyleLbl="node1" presStyleIdx="1" presStyleCnt="5" custScaleY="485547">
        <dgm:presLayoutVars>
          <dgm:chMax val="0"/>
          <dgm:bulletEnabled val="1"/>
        </dgm:presLayoutVars>
      </dgm:prSet>
      <dgm:spPr/>
    </dgm:pt>
    <dgm:pt modelId="{EDFEBBB7-D815-4688-BA3B-4158FC8106CF}" type="pres">
      <dgm:prSet presAssocID="{AD5CD322-C565-41AF-9BBA-AA5CB0E2DFB3}" presName="negativeSpace" presStyleCnt="0"/>
      <dgm:spPr/>
    </dgm:pt>
    <dgm:pt modelId="{B4C95158-BEA4-4654-9539-59B978CE1713}" type="pres">
      <dgm:prSet presAssocID="{AD5CD322-C565-41AF-9BBA-AA5CB0E2DFB3}" presName="childText" presStyleLbl="conFgAcc1" presStyleIdx="1" presStyleCnt="5">
        <dgm:presLayoutVars>
          <dgm:bulletEnabled val="1"/>
        </dgm:presLayoutVars>
      </dgm:prSet>
      <dgm:spPr/>
    </dgm:pt>
    <dgm:pt modelId="{43919778-8CE2-4659-9F14-BD35F3029B10}" type="pres">
      <dgm:prSet presAssocID="{A3EF5219-1F0D-4F5B-8A74-C3F95320698C}" presName="spaceBetweenRectangles" presStyleCnt="0"/>
      <dgm:spPr/>
    </dgm:pt>
    <dgm:pt modelId="{1A3C9752-CA21-4F71-A371-25442A50CDD1}" type="pres">
      <dgm:prSet presAssocID="{F4D3B995-B1C6-4A19-B88A-D7A1D1AAD9B2}" presName="parentLin" presStyleCnt="0"/>
      <dgm:spPr/>
    </dgm:pt>
    <dgm:pt modelId="{398D1F03-71D5-48E9-8768-CBEB29140FBE}" type="pres">
      <dgm:prSet presAssocID="{F4D3B995-B1C6-4A19-B88A-D7A1D1AAD9B2}" presName="parentLeftMargin" presStyleLbl="node1" presStyleIdx="1" presStyleCnt="5"/>
      <dgm:spPr/>
    </dgm:pt>
    <dgm:pt modelId="{380831BF-188D-4304-A1BD-8DC127620453}" type="pres">
      <dgm:prSet presAssocID="{F4D3B995-B1C6-4A19-B88A-D7A1D1AAD9B2}" presName="parentText" presStyleLbl="node1" presStyleIdx="2" presStyleCnt="5" custScaleY="507852">
        <dgm:presLayoutVars>
          <dgm:chMax val="0"/>
          <dgm:bulletEnabled val="1"/>
        </dgm:presLayoutVars>
      </dgm:prSet>
      <dgm:spPr/>
    </dgm:pt>
    <dgm:pt modelId="{1EB6CBDE-5551-43A1-ACB6-B555631FE3AB}" type="pres">
      <dgm:prSet presAssocID="{F4D3B995-B1C6-4A19-B88A-D7A1D1AAD9B2}" presName="negativeSpace" presStyleCnt="0"/>
      <dgm:spPr/>
    </dgm:pt>
    <dgm:pt modelId="{14F10941-F93C-4B41-A0E0-4D3277149266}" type="pres">
      <dgm:prSet presAssocID="{F4D3B995-B1C6-4A19-B88A-D7A1D1AAD9B2}" presName="childText" presStyleLbl="conFgAcc1" presStyleIdx="2" presStyleCnt="5">
        <dgm:presLayoutVars>
          <dgm:bulletEnabled val="1"/>
        </dgm:presLayoutVars>
      </dgm:prSet>
      <dgm:spPr/>
    </dgm:pt>
    <dgm:pt modelId="{72762C8F-6B28-4062-9F40-AC605F1E2D6A}" type="pres">
      <dgm:prSet presAssocID="{DE40CE84-EBC2-470F-9432-21D7A156D7EB}" presName="spaceBetweenRectangles" presStyleCnt="0"/>
      <dgm:spPr/>
    </dgm:pt>
    <dgm:pt modelId="{0538B4D4-ED57-4E31-A03A-AA8FD1105092}" type="pres">
      <dgm:prSet presAssocID="{6894E866-F49E-4DF8-B28A-6FEF19088520}" presName="parentLin" presStyleCnt="0"/>
      <dgm:spPr/>
    </dgm:pt>
    <dgm:pt modelId="{D1202942-CA32-49EC-867B-803A7F868106}" type="pres">
      <dgm:prSet presAssocID="{6894E866-F49E-4DF8-B28A-6FEF19088520}" presName="parentLeftMargin" presStyleLbl="node1" presStyleIdx="2" presStyleCnt="5"/>
      <dgm:spPr/>
    </dgm:pt>
    <dgm:pt modelId="{7E0C6B4A-CEAE-4E83-8334-3064C291A11C}" type="pres">
      <dgm:prSet presAssocID="{6894E866-F49E-4DF8-B28A-6FEF19088520}" presName="parentText" presStyleLbl="node1" presStyleIdx="3" presStyleCnt="5" custScaleY="568741">
        <dgm:presLayoutVars>
          <dgm:chMax val="0"/>
          <dgm:bulletEnabled val="1"/>
        </dgm:presLayoutVars>
      </dgm:prSet>
      <dgm:spPr/>
    </dgm:pt>
    <dgm:pt modelId="{3E12EF11-402B-46FB-B546-78395CB4CC2B}" type="pres">
      <dgm:prSet presAssocID="{6894E866-F49E-4DF8-B28A-6FEF19088520}" presName="negativeSpace" presStyleCnt="0"/>
      <dgm:spPr/>
    </dgm:pt>
    <dgm:pt modelId="{ADDCB3BE-B223-4436-917D-7EC2686B7EB0}" type="pres">
      <dgm:prSet presAssocID="{6894E866-F49E-4DF8-B28A-6FEF19088520}" presName="childText" presStyleLbl="conFgAcc1" presStyleIdx="3" presStyleCnt="5" custLinFactY="15299" custLinFactNeighborX="63850" custLinFactNeighborY="100000">
        <dgm:presLayoutVars>
          <dgm:bulletEnabled val="1"/>
        </dgm:presLayoutVars>
      </dgm:prSet>
      <dgm:spPr/>
    </dgm:pt>
    <dgm:pt modelId="{14A9649C-520F-4281-BA87-0102D06B3BFF}" type="pres">
      <dgm:prSet presAssocID="{EC754311-A344-47DF-AC6B-3B157478BA72}" presName="spaceBetweenRectangles" presStyleCnt="0"/>
      <dgm:spPr/>
    </dgm:pt>
    <dgm:pt modelId="{E90A0FF1-42F4-43A8-AC8E-6EB464FF64C3}" type="pres">
      <dgm:prSet presAssocID="{D4A94482-5108-4FF0-BE56-5F82435C3486}" presName="parentLin" presStyleCnt="0"/>
      <dgm:spPr/>
    </dgm:pt>
    <dgm:pt modelId="{F23AF6D5-8695-4AB8-ABF8-CFFF5B705DF8}" type="pres">
      <dgm:prSet presAssocID="{D4A94482-5108-4FF0-BE56-5F82435C3486}" presName="parentLeftMargin" presStyleLbl="node1" presStyleIdx="3" presStyleCnt="5"/>
      <dgm:spPr/>
    </dgm:pt>
    <dgm:pt modelId="{EACF24C6-D767-4B1A-B417-F46208ED17CA}" type="pres">
      <dgm:prSet presAssocID="{D4A94482-5108-4FF0-BE56-5F82435C3486}" presName="parentText" presStyleLbl="node1" presStyleIdx="4" presStyleCnt="5" custScaleY="457311">
        <dgm:presLayoutVars>
          <dgm:chMax val="0"/>
          <dgm:bulletEnabled val="1"/>
        </dgm:presLayoutVars>
      </dgm:prSet>
      <dgm:spPr/>
    </dgm:pt>
    <dgm:pt modelId="{B24F6C8B-3544-4D4A-AC2B-83A7E3426E23}" type="pres">
      <dgm:prSet presAssocID="{D4A94482-5108-4FF0-BE56-5F82435C3486}" presName="negativeSpace" presStyleCnt="0"/>
      <dgm:spPr/>
    </dgm:pt>
    <dgm:pt modelId="{EC404D54-D559-4EDC-86C7-FAA51EDBB687}" type="pres">
      <dgm:prSet presAssocID="{D4A94482-5108-4FF0-BE56-5F82435C348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A5A900-7A37-4929-9B1B-18A4660A755E}" srcId="{8366EA64-AD6E-41C8-BA72-5F28FF61597A}" destId="{D4A94482-5108-4FF0-BE56-5F82435C3486}" srcOrd="4" destOrd="0" parTransId="{64E13B8B-BA1D-4CE8-9879-743F077F54D9}" sibTransId="{E7E71E34-F747-4504-AD1C-DDA14E9C04DE}"/>
    <dgm:cxn modelId="{00CAC501-6685-45B6-B40C-06D8669ECA8D}" type="presOf" srcId="{6894E866-F49E-4DF8-B28A-6FEF19088520}" destId="{7E0C6B4A-CEAE-4E83-8334-3064C291A11C}" srcOrd="1" destOrd="0" presId="urn:microsoft.com/office/officeart/2005/8/layout/list1"/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40A9545F-0AEC-4597-B92C-82C8F8B9C6B4}" srcId="{8366EA64-AD6E-41C8-BA72-5F28FF61597A}" destId="{F4D3B995-B1C6-4A19-B88A-D7A1D1AAD9B2}" srcOrd="2" destOrd="0" parTransId="{7E4A7B7D-C618-4C5E-B424-41C22E1407F1}" sibTransId="{DE40CE84-EBC2-470F-9432-21D7A156D7EB}"/>
    <dgm:cxn modelId="{33CC0D61-8E13-42A8-979B-9E29CFF96F43}" type="presOf" srcId="{6894E866-F49E-4DF8-B28A-6FEF19088520}" destId="{D1202942-CA32-49EC-867B-803A7F868106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96E4BE79-74B9-4722-80B4-ACD54A72BC27}" type="presOf" srcId="{F4D3B995-B1C6-4A19-B88A-D7A1D1AAD9B2}" destId="{398D1F03-71D5-48E9-8768-CBEB29140FBE}" srcOrd="0" destOrd="0" presId="urn:microsoft.com/office/officeart/2005/8/layout/list1"/>
    <dgm:cxn modelId="{B38D3C80-E706-432B-A309-E489E1304E15}" type="presOf" srcId="{AD5CD322-C565-41AF-9BBA-AA5CB0E2DFB3}" destId="{B708DD1B-4AF8-4AAA-85D1-9B38B6A333AD}" srcOrd="1" destOrd="0" presId="urn:microsoft.com/office/officeart/2005/8/layout/list1"/>
    <dgm:cxn modelId="{8CD7E487-778F-4F7B-99B1-789D8E490BE5}" srcId="{8366EA64-AD6E-41C8-BA72-5F28FF61597A}" destId="{AD5CD322-C565-41AF-9BBA-AA5CB0E2DFB3}" srcOrd="1" destOrd="0" parTransId="{0FB40BAF-3E66-4782-929F-DD1921AA3B91}" sibTransId="{A3EF5219-1F0D-4F5B-8A74-C3F95320698C}"/>
    <dgm:cxn modelId="{474F16A2-3A26-468B-8D2E-46BA52505DBB}" type="presOf" srcId="{F4D3B995-B1C6-4A19-B88A-D7A1D1AAD9B2}" destId="{380831BF-188D-4304-A1BD-8DC127620453}" srcOrd="1" destOrd="0" presId="urn:microsoft.com/office/officeart/2005/8/layout/list1"/>
    <dgm:cxn modelId="{8424FABF-E53E-4A25-A9E0-1FE04017C67B}" type="presOf" srcId="{D4A94482-5108-4FF0-BE56-5F82435C3486}" destId="{EACF24C6-D767-4B1A-B417-F46208ED17CA}" srcOrd="1" destOrd="0" presId="urn:microsoft.com/office/officeart/2005/8/layout/list1"/>
    <dgm:cxn modelId="{726A72C0-DBEB-46AB-B663-F7A27BEE8485}" type="presOf" srcId="{D4A94482-5108-4FF0-BE56-5F82435C3486}" destId="{F23AF6D5-8695-4AB8-ABF8-CFFF5B705DF8}" srcOrd="0" destOrd="0" presId="urn:microsoft.com/office/officeart/2005/8/layout/list1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3E698BF5-0099-41B1-B90B-3350150C875A}" type="presOf" srcId="{AD5CD322-C565-41AF-9BBA-AA5CB0E2DFB3}" destId="{3EA59EA3-DDE4-439C-8FE0-9A98403DCA3E}" srcOrd="0" destOrd="0" presId="urn:microsoft.com/office/officeart/2005/8/layout/list1"/>
    <dgm:cxn modelId="{F3B01BF9-0FCA-4ADC-9F25-9976CB18091F}" srcId="{8366EA64-AD6E-41C8-BA72-5F28FF61597A}" destId="{6894E866-F49E-4DF8-B28A-6FEF19088520}" srcOrd="3" destOrd="0" parTransId="{C5CEC522-38B7-4345-AD68-5E4B1629E20B}" sibTransId="{EC754311-A344-47DF-AC6B-3B157478BA72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54257EE6-413D-4C32-A263-189DD82599F9}" type="presParOf" srcId="{A31E2CF7-A3DF-4320-97D8-13C901B8CDFE}" destId="{C5E29DCE-C33B-4C3A-A012-6E059F49135E}" srcOrd="4" destOrd="0" presId="urn:microsoft.com/office/officeart/2005/8/layout/list1"/>
    <dgm:cxn modelId="{1BA9E11D-800B-46F4-B42F-D20CF3EDC489}" type="presParOf" srcId="{C5E29DCE-C33B-4C3A-A012-6E059F49135E}" destId="{3EA59EA3-DDE4-439C-8FE0-9A98403DCA3E}" srcOrd="0" destOrd="0" presId="urn:microsoft.com/office/officeart/2005/8/layout/list1"/>
    <dgm:cxn modelId="{06AD0C27-C815-44AD-B515-A13D736539FD}" type="presParOf" srcId="{C5E29DCE-C33B-4C3A-A012-6E059F49135E}" destId="{B708DD1B-4AF8-4AAA-85D1-9B38B6A333AD}" srcOrd="1" destOrd="0" presId="urn:microsoft.com/office/officeart/2005/8/layout/list1"/>
    <dgm:cxn modelId="{2FA4CEF7-8E63-42B6-8495-CD7B8FCCF709}" type="presParOf" srcId="{A31E2CF7-A3DF-4320-97D8-13C901B8CDFE}" destId="{EDFEBBB7-D815-4688-BA3B-4158FC8106CF}" srcOrd="5" destOrd="0" presId="urn:microsoft.com/office/officeart/2005/8/layout/list1"/>
    <dgm:cxn modelId="{DD3B28BF-005B-4BE6-8F07-56DB06B9089B}" type="presParOf" srcId="{A31E2CF7-A3DF-4320-97D8-13C901B8CDFE}" destId="{B4C95158-BEA4-4654-9539-59B978CE1713}" srcOrd="6" destOrd="0" presId="urn:microsoft.com/office/officeart/2005/8/layout/list1"/>
    <dgm:cxn modelId="{0C78A624-1BE0-4443-A33F-C6DC9EC290C9}" type="presParOf" srcId="{A31E2CF7-A3DF-4320-97D8-13C901B8CDFE}" destId="{43919778-8CE2-4659-9F14-BD35F3029B10}" srcOrd="7" destOrd="0" presId="urn:microsoft.com/office/officeart/2005/8/layout/list1"/>
    <dgm:cxn modelId="{E380E821-835F-4CDB-805E-F8CA5A655BFF}" type="presParOf" srcId="{A31E2CF7-A3DF-4320-97D8-13C901B8CDFE}" destId="{1A3C9752-CA21-4F71-A371-25442A50CDD1}" srcOrd="8" destOrd="0" presId="urn:microsoft.com/office/officeart/2005/8/layout/list1"/>
    <dgm:cxn modelId="{1E8007E2-70EC-4924-A6E5-7C4A166F9975}" type="presParOf" srcId="{1A3C9752-CA21-4F71-A371-25442A50CDD1}" destId="{398D1F03-71D5-48E9-8768-CBEB29140FBE}" srcOrd="0" destOrd="0" presId="urn:microsoft.com/office/officeart/2005/8/layout/list1"/>
    <dgm:cxn modelId="{A95A35CD-E8E8-4067-B3BC-9C06C9751085}" type="presParOf" srcId="{1A3C9752-CA21-4F71-A371-25442A50CDD1}" destId="{380831BF-188D-4304-A1BD-8DC127620453}" srcOrd="1" destOrd="0" presId="urn:microsoft.com/office/officeart/2005/8/layout/list1"/>
    <dgm:cxn modelId="{B5473D4E-49FD-4816-9A0D-02E65B99A8FE}" type="presParOf" srcId="{A31E2CF7-A3DF-4320-97D8-13C901B8CDFE}" destId="{1EB6CBDE-5551-43A1-ACB6-B555631FE3AB}" srcOrd="9" destOrd="0" presId="urn:microsoft.com/office/officeart/2005/8/layout/list1"/>
    <dgm:cxn modelId="{CC57BBA2-E756-46D8-8AA9-46E2EB476606}" type="presParOf" srcId="{A31E2CF7-A3DF-4320-97D8-13C901B8CDFE}" destId="{14F10941-F93C-4B41-A0E0-4D3277149266}" srcOrd="10" destOrd="0" presId="urn:microsoft.com/office/officeart/2005/8/layout/list1"/>
    <dgm:cxn modelId="{1F31EB85-E891-4EF9-9D2F-F84F02CF3D7B}" type="presParOf" srcId="{A31E2CF7-A3DF-4320-97D8-13C901B8CDFE}" destId="{72762C8F-6B28-4062-9F40-AC605F1E2D6A}" srcOrd="11" destOrd="0" presId="urn:microsoft.com/office/officeart/2005/8/layout/list1"/>
    <dgm:cxn modelId="{86EC2E28-E725-4F9C-B96F-7F592D80D2C0}" type="presParOf" srcId="{A31E2CF7-A3DF-4320-97D8-13C901B8CDFE}" destId="{0538B4D4-ED57-4E31-A03A-AA8FD1105092}" srcOrd="12" destOrd="0" presId="urn:microsoft.com/office/officeart/2005/8/layout/list1"/>
    <dgm:cxn modelId="{2017C9BF-C767-4813-9840-120439A186AA}" type="presParOf" srcId="{0538B4D4-ED57-4E31-A03A-AA8FD1105092}" destId="{D1202942-CA32-49EC-867B-803A7F868106}" srcOrd="0" destOrd="0" presId="urn:microsoft.com/office/officeart/2005/8/layout/list1"/>
    <dgm:cxn modelId="{8D50AB44-F8A1-43BA-A386-BB9FF590E729}" type="presParOf" srcId="{0538B4D4-ED57-4E31-A03A-AA8FD1105092}" destId="{7E0C6B4A-CEAE-4E83-8334-3064C291A11C}" srcOrd="1" destOrd="0" presId="urn:microsoft.com/office/officeart/2005/8/layout/list1"/>
    <dgm:cxn modelId="{E443B893-ABC0-4A80-86ED-A4487A0849D0}" type="presParOf" srcId="{A31E2CF7-A3DF-4320-97D8-13C901B8CDFE}" destId="{3E12EF11-402B-46FB-B546-78395CB4CC2B}" srcOrd="13" destOrd="0" presId="urn:microsoft.com/office/officeart/2005/8/layout/list1"/>
    <dgm:cxn modelId="{2791C0D5-0DB3-47BF-9F81-B7D51CDE7457}" type="presParOf" srcId="{A31E2CF7-A3DF-4320-97D8-13C901B8CDFE}" destId="{ADDCB3BE-B223-4436-917D-7EC2686B7EB0}" srcOrd="14" destOrd="0" presId="urn:microsoft.com/office/officeart/2005/8/layout/list1"/>
    <dgm:cxn modelId="{FA166412-67D9-4E3A-A6FF-6DFCB26F0617}" type="presParOf" srcId="{A31E2CF7-A3DF-4320-97D8-13C901B8CDFE}" destId="{14A9649C-520F-4281-BA87-0102D06B3BFF}" srcOrd="15" destOrd="0" presId="urn:microsoft.com/office/officeart/2005/8/layout/list1"/>
    <dgm:cxn modelId="{070B8EE8-8197-44E4-9120-FE08E681D990}" type="presParOf" srcId="{A31E2CF7-A3DF-4320-97D8-13C901B8CDFE}" destId="{E90A0FF1-42F4-43A8-AC8E-6EB464FF64C3}" srcOrd="16" destOrd="0" presId="urn:microsoft.com/office/officeart/2005/8/layout/list1"/>
    <dgm:cxn modelId="{BF65CDDE-1E4C-48BE-868F-CA1B82B4BAB5}" type="presParOf" srcId="{E90A0FF1-42F4-43A8-AC8E-6EB464FF64C3}" destId="{F23AF6D5-8695-4AB8-ABF8-CFFF5B705DF8}" srcOrd="0" destOrd="0" presId="urn:microsoft.com/office/officeart/2005/8/layout/list1"/>
    <dgm:cxn modelId="{74213940-3E63-431F-A0A1-5E27E38896B6}" type="presParOf" srcId="{E90A0FF1-42F4-43A8-AC8E-6EB464FF64C3}" destId="{EACF24C6-D767-4B1A-B417-F46208ED17CA}" srcOrd="1" destOrd="0" presId="urn:microsoft.com/office/officeart/2005/8/layout/list1"/>
    <dgm:cxn modelId="{5A74A115-47CB-4287-B922-1E9AAA02CDA0}" type="presParOf" srcId="{A31E2CF7-A3DF-4320-97D8-13C901B8CDFE}" destId="{B24F6C8B-3544-4D4A-AC2B-83A7E3426E23}" srcOrd="17" destOrd="0" presId="urn:microsoft.com/office/officeart/2005/8/layout/list1"/>
    <dgm:cxn modelId="{CF008FE3-7DF4-4A52-9D70-5F4269A7BC36}" type="presParOf" srcId="{A31E2CF7-A3DF-4320-97D8-13C901B8CDFE}" destId="{EC404D54-D559-4EDC-86C7-FAA51EDBB68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TIR 18%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F4D3B995-B1C6-4A19-B88A-D7A1D1AAD9B2}">
      <dgm:prSet phldrT="[Text]" custT="1"/>
      <dgm:spPr/>
      <dgm:t>
        <a:bodyPr/>
        <a:lstStyle/>
        <a:p>
          <a:pPr algn="ctr"/>
          <a:r>
            <a:rPr lang="es-EC" sz="1600" dirty="0"/>
            <a:t>Tiempo de retorno 3 años</a:t>
          </a:r>
        </a:p>
      </dgm:t>
    </dgm:pt>
    <dgm:pt modelId="{7E4A7B7D-C618-4C5E-B424-41C22E1407F1}" type="parTrans" cxnId="{40A9545F-0AEC-4597-B92C-82C8F8B9C6B4}">
      <dgm:prSet/>
      <dgm:spPr/>
      <dgm:t>
        <a:bodyPr/>
        <a:lstStyle/>
        <a:p>
          <a:endParaRPr lang="es-EC"/>
        </a:p>
      </dgm:t>
    </dgm:pt>
    <dgm:pt modelId="{DE40CE84-EBC2-470F-9432-21D7A156D7EB}" type="sibTrans" cxnId="{40A9545F-0AEC-4597-B92C-82C8F8B9C6B4}">
      <dgm:prSet/>
      <dgm:spPr/>
      <dgm:t>
        <a:bodyPr/>
        <a:lstStyle/>
        <a:p>
          <a:endParaRPr lang="es-EC"/>
        </a:p>
      </dgm:t>
    </dgm:pt>
    <dgm:pt modelId="{AD5CD322-C565-41AF-9BBA-AA5CB0E2DFB3}">
      <dgm:prSet custT="1"/>
      <dgm:spPr/>
      <dgm:t>
        <a:bodyPr/>
        <a:lstStyle/>
        <a:p>
          <a:pPr algn="ctr"/>
          <a:r>
            <a:rPr lang="es-EC" sz="1600" dirty="0"/>
            <a:t>VAN 1650</a:t>
          </a:r>
        </a:p>
      </dgm:t>
    </dgm:pt>
    <dgm:pt modelId="{0FB40BAF-3E66-4782-929F-DD1921AA3B91}" type="parTrans" cxnId="{8CD7E487-778F-4F7B-99B1-789D8E490BE5}">
      <dgm:prSet/>
      <dgm:spPr/>
      <dgm:t>
        <a:bodyPr/>
        <a:lstStyle/>
        <a:p>
          <a:endParaRPr lang="es-EC"/>
        </a:p>
      </dgm:t>
    </dgm:pt>
    <dgm:pt modelId="{A3EF5219-1F0D-4F5B-8A74-C3F95320698C}" type="sibTrans" cxnId="{8CD7E487-778F-4F7B-99B1-789D8E490BE5}">
      <dgm:prSet/>
      <dgm:spPr/>
      <dgm:t>
        <a:bodyPr/>
        <a:lstStyle/>
        <a:p>
          <a:endParaRPr lang="es-EC"/>
        </a:p>
      </dgm:t>
    </dgm:pt>
    <dgm:pt modelId="{A38B2689-FCCE-44AC-9B70-0004FFA7FD42}" type="pres">
      <dgm:prSet presAssocID="{8366EA64-AD6E-41C8-BA72-5F28FF61597A}" presName="Name0" presStyleCnt="0">
        <dgm:presLayoutVars>
          <dgm:dir/>
          <dgm:animLvl val="lvl"/>
          <dgm:resizeHandles val="exact"/>
        </dgm:presLayoutVars>
      </dgm:prSet>
      <dgm:spPr/>
    </dgm:pt>
    <dgm:pt modelId="{1BA17D36-0B9A-49D6-BFF2-238573A86237}" type="pres">
      <dgm:prSet presAssocID="{2B6621F6-7116-426C-B816-A9C781182981}" presName="compositeNode" presStyleCnt="0">
        <dgm:presLayoutVars>
          <dgm:bulletEnabled val="1"/>
        </dgm:presLayoutVars>
      </dgm:prSet>
      <dgm:spPr/>
    </dgm:pt>
    <dgm:pt modelId="{F95027B4-5DDE-40AE-9292-EE7C15253A0D}" type="pres">
      <dgm:prSet presAssocID="{2B6621F6-7116-426C-B816-A9C781182981}" presName="bgRect" presStyleLbl="node1" presStyleIdx="0" presStyleCnt="3"/>
      <dgm:spPr/>
    </dgm:pt>
    <dgm:pt modelId="{4A885AD6-8182-4918-B915-637648241B1F}" type="pres">
      <dgm:prSet presAssocID="{2B6621F6-7116-426C-B816-A9C781182981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675D001-94D3-4BFF-B206-C2009C2D284D}" type="pres">
      <dgm:prSet presAssocID="{685FB4D3-2941-4543-A548-6D69138480BE}" presName="hSp" presStyleCnt="0"/>
      <dgm:spPr/>
    </dgm:pt>
    <dgm:pt modelId="{0005AF26-93FE-4C78-BE90-B940D3D0A1E3}" type="pres">
      <dgm:prSet presAssocID="{685FB4D3-2941-4543-A548-6D69138480BE}" presName="vProcSp" presStyleCnt="0"/>
      <dgm:spPr/>
    </dgm:pt>
    <dgm:pt modelId="{D2301923-F475-427A-98A5-AD8F975E0EE0}" type="pres">
      <dgm:prSet presAssocID="{685FB4D3-2941-4543-A548-6D69138480BE}" presName="vSp1" presStyleCnt="0"/>
      <dgm:spPr/>
    </dgm:pt>
    <dgm:pt modelId="{2C628E6B-A8B3-4C2B-8EBE-2A4F92C0BADC}" type="pres">
      <dgm:prSet presAssocID="{685FB4D3-2941-4543-A548-6D69138480BE}" presName="simulatedConn" presStyleLbl="solidFgAcc1" presStyleIdx="0" presStyleCnt="2"/>
      <dgm:spPr/>
    </dgm:pt>
    <dgm:pt modelId="{483A69CB-6C49-48AC-BECB-EEF6C21CBBEC}" type="pres">
      <dgm:prSet presAssocID="{685FB4D3-2941-4543-A548-6D69138480BE}" presName="vSp2" presStyleCnt="0"/>
      <dgm:spPr/>
    </dgm:pt>
    <dgm:pt modelId="{191DF063-E518-4A39-A4A3-20B039D9AC11}" type="pres">
      <dgm:prSet presAssocID="{685FB4D3-2941-4543-A548-6D69138480BE}" presName="sibTrans" presStyleCnt="0"/>
      <dgm:spPr/>
    </dgm:pt>
    <dgm:pt modelId="{8F2E960F-F184-4BD9-87FD-18B4D894543E}" type="pres">
      <dgm:prSet presAssocID="{AD5CD322-C565-41AF-9BBA-AA5CB0E2DFB3}" presName="compositeNode" presStyleCnt="0">
        <dgm:presLayoutVars>
          <dgm:bulletEnabled val="1"/>
        </dgm:presLayoutVars>
      </dgm:prSet>
      <dgm:spPr/>
    </dgm:pt>
    <dgm:pt modelId="{3F6C3DC5-1B3B-466C-9984-BCFEB7692FDA}" type="pres">
      <dgm:prSet presAssocID="{AD5CD322-C565-41AF-9BBA-AA5CB0E2DFB3}" presName="bgRect" presStyleLbl="node1" presStyleIdx="1" presStyleCnt="3"/>
      <dgm:spPr/>
    </dgm:pt>
    <dgm:pt modelId="{C1A97C49-7742-413D-899F-700FCB433E82}" type="pres">
      <dgm:prSet presAssocID="{AD5CD322-C565-41AF-9BBA-AA5CB0E2DFB3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D8C5CD28-B1E8-4718-AD7E-FB03C880844A}" type="pres">
      <dgm:prSet presAssocID="{A3EF5219-1F0D-4F5B-8A74-C3F95320698C}" presName="hSp" presStyleCnt="0"/>
      <dgm:spPr/>
    </dgm:pt>
    <dgm:pt modelId="{BE63238C-EC64-45B3-A404-630DE42BD923}" type="pres">
      <dgm:prSet presAssocID="{A3EF5219-1F0D-4F5B-8A74-C3F95320698C}" presName="vProcSp" presStyleCnt="0"/>
      <dgm:spPr/>
    </dgm:pt>
    <dgm:pt modelId="{DCAF47B0-EE09-4CED-AB2E-2A78F9F7BCD9}" type="pres">
      <dgm:prSet presAssocID="{A3EF5219-1F0D-4F5B-8A74-C3F95320698C}" presName="vSp1" presStyleCnt="0"/>
      <dgm:spPr/>
    </dgm:pt>
    <dgm:pt modelId="{5A4BFEEC-730D-4BC2-A0CC-9FF7D5824BD9}" type="pres">
      <dgm:prSet presAssocID="{A3EF5219-1F0D-4F5B-8A74-C3F95320698C}" presName="simulatedConn" presStyleLbl="solidFgAcc1" presStyleIdx="1" presStyleCnt="2"/>
      <dgm:spPr/>
    </dgm:pt>
    <dgm:pt modelId="{F2005512-B918-43D1-A8C8-7E1C83A63A3F}" type="pres">
      <dgm:prSet presAssocID="{A3EF5219-1F0D-4F5B-8A74-C3F95320698C}" presName="vSp2" presStyleCnt="0"/>
      <dgm:spPr/>
    </dgm:pt>
    <dgm:pt modelId="{68C971ED-6747-4966-9853-E78D512FFADF}" type="pres">
      <dgm:prSet presAssocID="{A3EF5219-1F0D-4F5B-8A74-C3F95320698C}" presName="sibTrans" presStyleCnt="0"/>
      <dgm:spPr/>
    </dgm:pt>
    <dgm:pt modelId="{EA7AA6F4-31F9-4AA6-B06A-4AD8862A4E01}" type="pres">
      <dgm:prSet presAssocID="{F4D3B995-B1C6-4A19-B88A-D7A1D1AAD9B2}" presName="compositeNode" presStyleCnt="0">
        <dgm:presLayoutVars>
          <dgm:bulletEnabled val="1"/>
        </dgm:presLayoutVars>
      </dgm:prSet>
      <dgm:spPr/>
    </dgm:pt>
    <dgm:pt modelId="{32AF667B-1019-477F-A0B8-576EAC4615FE}" type="pres">
      <dgm:prSet presAssocID="{F4D3B995-B1C6-4A19-B88A-D7A1D1AAD9B2}" presName="bgRect" presStyleLbl="node1" presStyleIdx="2" presStyleCnt="3"/>
      <dgm:spPr/>
    </dgm:pt>
    <dgm:pt modelId="{F7FAADBD-9441-4D41-8AB8-DBD85E529E7B}" type="pres">
      <dgm:prSet presAssocID="{F4D3B995-B1C6-4A19-B88A-D7A1D1AAD9B2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0A9545F-0AEC-4597-B92C-82C8F8B9C6B4}" srcId="{8366EA64-AD6E-41C8-BA72-5F28FF61597A}" destId="{F4D3B995-B1C6-4A19-B88A-D7A1D1AAD9B2}" srcOrd="2" destOrd="0" parTransId="{7E4A7B7D-C618-4C5E-B424-41C22E1407F1}" sibTransId="{DE40CE84-EBC2-470F-9432-21D7A156D7EB}"/>
    <dgm:cxn modelId="{FAC0B14F-2F7E-4A98-B14B-2D771B789424}" type="presOf" srcId="{F4D3B995-B1C6-4A19-B88A-D7A1D1AAD9B2}" destId="{F7FAADBD-9441-4D41-8AB8-DBD85E529E7B}" srcOrd="1" destOrd="0" presId="urn:microsoft.com/office/officeart/2005/8/layout/hProcess7"/>
    <dgm:cxn modelId="{F604307C-B5E8-4572-8583-67A29454BED4}" type="presOf" srcId="{AD5CD322-C565-41AF-9BBA-AA5CB0E2DFB3}" destId="{3F6C3DC5-1B3B-466C-9984-BCFEB7692FDA}" srcOrd="0" destOrd="0" presId="urn:microsoft.com/office/officeart/2005/8/layout/hProcess7"/>
    <dgm:cxn modelId="{8CD7E487-778F-4F7B-99B1-789D8E490BE5}" srcId="{8366EA64-AD6E-41C8-BA72-5F28FF61597A}" destId="{AD5CD322-C565-41AF-9BBA-AA5CB0E2DFB3}" srcOrd="1" destOrd="0" parTransId="{0FB40BAF-3E66-4782-929F-DD1921AA3B91}" sibTransId="{A3EF5219-1F0D-4F5B-8A74-C3F95320698C}"/>
    <dgm:cxn modelId="{9CCB83D1-9791-4C27-86F2-22FFB1CF4D66}" type="presOf" srcId="{2B6621F6-7116-426C-B816-A9C781182981}" destId="{4A885AD6-8182-4918-B915-637648241B1F}" srcOrd="1" destOrd="0" presId="urn:microsoft.com/office/officeart/2005/8/layout/hProcess7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1B9FF5D2-8A51-4E52-92E9-943141248BFD}" type="presOf" srcId="{AD5CD322-C565-41AF-9BBA-AA5CB0E2DFB3}" destId="{C1A97C49-7742-413D-899F-700FCB433E82}" srcOrd="1" destOrd="0" presId="urn:microsoft.com/office/officeart/2005/8/layout/hProcess7"/>
    <dgm:cxn modelId="{FC75DCD7-F118-466E-A2DF-5DB820DB9863}" type="presOf" srcId="{2B6621F6-7116-426C-B816-A9C781182981}" destId="{F95027B4-5DDE-40AE-9292-EE7C15253A0D}" srcOrd="0" destOrd="0" presId="urn:microsoft.com/office/officeart/2005/8/layout/hProcess7"/>
    <dgm:cxn modelId="{C406A2EC-4BA0-4DE8-9B4C-955B4B755A56}" type="presOf" srcId="{8366EA64-AD6E-41C8-BA72-5F28FF61597A}" destId="{A38B2689-FCCE-44AC-9B70-0004FFA7FD42}" srcOrd="0" destOrd="0" presId="urn:microsoft.com/office/officeart/2005/8/layout/hProcess7"/>
    <dgm:cxn modelId="{2B6234FB-1F00-4F91-873A-9C674B4B6A12}" type="presOf" srcId="{F4D3B995-B1C6-4A19-B88A-D7A1D1AAD9B2}" destId="{32AF667B-1019-477F-A0B8-576EAC4615FE}" srcOrd="0" destOrd="0" presId="urn:microsoft.com/office/officeart/2005/8/layout/hProcess7"/>
    <dgm:cxn modelId="{6612D6D9-1703-46FA-81EE-85C109F534FE}" type="presParOf" srcId="{A38B2689-FCCE-44AC-9B70-0004FFA7FD42}" destId="{1BA17D36-0B9A-49D6-BFF2-238573A86237}" srcOrd="0" destOrd="0" presId="urn:microsoft.com/office/officeart/2005/8/layout/hProcess7"/>
    <dgm:cxn modelId="{8933460B-3B39-49EE-BF72-34C5C29E2AB0}" type="presParOf" srcId="{1BA17D36-0B9A-49D6-BFF2-238573A86237}" destId="{F95027B4-5DDE-40AE-9292-EE7C15253A0D}" srcOrd="0" destOrd="0" presId="urn:microsoft.com/office/officeart/2005/8/layout/hProcess7"/>
    <dgm:cxn modelId="{121A9233-F854-46F7-B1C3-142C920CB481}" type="presParOf" srcId="{1BA17D36-0B9A-49D6-BFF2-238573A86237}" destId="{4A885AD6-8182-4918-B915-637648241B1F}" srcOrd="1" destOrd="0" presId="urn:microsoft.com/office/officeart/2005/8/layout/hProcess7"/>
    <dgm:cxn modelId="{02864D77-A3D4-403B-A01D-7EC6E62B2AE2}" type="presParOf" srcId="{A38B2689-FCCE-44AC-9B70-0004FFA7FD42}" destId="{3675D001-94D3-4BFF-B206-C2009C2D284D}" srcOrd="1" destOrd="0" presId="urn:microsoft.com/office/officeart/2005/8/layout/hProcess7"/>
    <dgm:cxn modelId="{84AA3BB4-0341-45F5-B675-2F4C0233089F}" type="presParOf" srcId="{A38B2689-FCCE-44AC-9B70-0004FFA7FD42}" destId="{0005AF26-93FE-4C78-BE90-B940D3D0A1E3}" srcOrd="2" destOrd="0" presId="urn:microsoft.com/office/officeart/2005/8/layout/hProcess7"/>
    <dgm:cxn modelId="{79C242BF-14EC-4AE2-8CC6-2FF55B69739C}" type="presParOf" srcId="{0005AF26-93FE-4C78-BE90-B940D3D0A1E3}" destId="{D2301923-F475-427A-98A5-AD8F975E0EE0}" srcOrd="0" destOrd="0" presId="urn:microsoft.com/office/officeart/2005/8/layout/hProcess7"/>
    <dgm:cxn modelId="{94D26603-4F13-4635-8C76-047C5526E86A}" type="presParOf" srcId="{0005AF26-93FE-4C78-BE90-B940D3D0A1E3}" destId="{2C628E6B-A8B3-4C2B-8EBE-2A4F92C0BADC}" srcOrd="1" destOrd="0" presId="urn:microsoft.com/office/officeart/2005/8/layout/hProcess7"/>
    <dgm:cxn modelId="{63C20D7E-9B13-4E61-AA75-70909FDC2AD4}" type="presParOf" srcId="{0005AF26-93FE-4C78-BE90-B940D3D0A1E3}" destId="{483A69CB-6C49-48AC-BECB-EEF6C21CBBEC}" srcOrd="2" destOrd="0" presId="urn:microsoft.com/office/officeart/2005/8/layout/hProcess7"/>
    <dgm:cxn modelId="{8971C8D2-C416-4ED9-86EB-9A796DD0C843}" type="presParOf" srcId="{A38B2689-FCCE-44AC-9B70-0004FFA7FD42}" destId="{191DF063-E518-4A39-A4A3-20B039D9AC11}" srcOrd="3" destOrd="0" presId="urn:microsoft.com/office/officeart/2005/8/layout/hProcess7"/>
    <dgm:cxn modelId="{B54103A6-46FF-487F-AC21-FDB1A496DE47}" type="presParOf" srcId="{A38B2689-FCCE-44AC-9B70-0004FFA7FD42}" destId="{8F2E960F-F184-4BD9-87FD-18B4D894543E}" srcOrd="4" destOrd="0" presId="urn:microsoft.com/office/officeart/2005/8/layout/hProcess7"/>
    <dgm:cxn modelId="{F59FB095-885E-4409-99FA-52536A7815EA}" type="presParOf" srcId="{8F2E960F-F184-4BD9-87FD-18B4D894543E}" destId="{3F6C3DC5-1B3B-466C-9984-BCFEB7692FDA}" srcOrd="0" destOrd="0" presId="urn:microsoft.com/office/officeart/2005/8/layout/hProcess7"/>
    <dgm:cxn modelId="{E042E2CD-4BD1-4B19-81D2-229D7C2F6A31}" type="presParOf" srcId="{8F2E960F-F184-4BD9-87FD-18B4D894543E}" destId="{C1A97C49-7742-413D-899F-700FCB433E82}" srcOrd="1" destOrd="0" presId="urn:microsoft.com/office/officeart/2005/8/layout/hProcess7"/>
    <dgm:cxn modelId="{C92F02DB-8FB7-442B-8FE6-44F533E2D1C4}" type="presParOf" srcId="{A38B2689-FCCE-44AC-9B70-0004FFA7FD42}" destId="{D8C5CD28-B1E8-4718-AD7E-FB03C880844A}" srcOrd="5" destOrd="0" presId="urn:microsoft.com/office/officeart/2005/8/layout/hProcess7"/>
    <dgm:cxn modelId="{996BC240-7226-46EC-9A9A-1D8FB6021F73}" type="presParOf" srcId="{A38B2689-FCCE-44AC-9B70-0004FFA7FD42}" destId="{BE63238C-EC64-45B3-A404-630DE42BD923}" srcOrd="6" destOrd="0" presId="urn:microsoft.com/office/officeart/2005/8/layout/hProcess7"/>
    <dgm:cxn modelId="{22B3676B-D12E-497F-8B66-40524199E9B1}" type="presParOf" srcId="{BE63238C-EC64-45B3-A404-630DE42BD923}" destId="{DCAF47B0-EE09-4CED-AB2E-2A78F9F7BCD9}" srcOrd="0" destOrd="0" presId="urn:microsoft.com/office/officeart/2005/8/layout/hProcess7"/>
    <dgm:cxn modelId="{E94D8A24-53F9-47D5-9A40-F39564257CC0}" type="presParOf" srcId="{BE63238C-EC64-45B3-A404-630DE42BD923}" destId="{5A4BFEEC-730D-4BC2-A0CC-9FF7D5824BD9}" srcOrd="1" destOrd="0" presId="urn:microsoft.com/office/officeart/2005/8/layout/hProcess7"/>
    <dgm:cxn modelId="{63A0809F-0030-4020-9B43-BDA0E9BFCE49}" type="presParOf" srcId="{BE63238C-EC64-45B3-A404-630DE42BD923}" destId="{F2005512-B918-43D1-A8C8-7E1C83A63A3F}" srcOrd="2" destOrd="0" presId="urn:microsoft.com/office/officeart/2005/8/layout/hProcess7"/>
    <dgm:cxn modelId="{26C18B51-DD31-4797-B631-3F551624FC11}" type="presParOf" srcId="{A38B2689-FCCE-44AC-9B70-0004FFA7FD42}" destId="{68C971ED-6747-4966-9853-E78D512FFADF}" srcOrd="7" destOrd="0" presId="urn:microsoft.com/office/officeart/2005/8/layout/hProcess7"/>
    <dgm:cxn modelId="{C8C0C157-4DA6-4120-A1B7-0FBECF4E303C}" type="presParOf" srcId="{A38B2689-FCCE-44AC-9B70-0004FFA7FD42}" destId="{EA7AA6F4-31F9-4AA6-B06A-4AD8862A4E01}" srcOrd="8" destOrd="0" presId="urn:microsoft.com/office/officeart/2005/8/layout/hProcess7"/>
    <dgm:cxn modelId="{92F2A65F-C33E-40CD-9151-C36408C5CB67}" type="presParOf" srcId="{EA7AA6F4-31F9-4AA6-B06A-4AD8862A4E01}" destId="{32AF667B-1019-477F-A0B8-576EAC4615FE}" srcOrd="0" destOrd="0" presId="urn:microsoft.com/office/officeart/2005/8/layout/hProcess7"/>
    <dgm:cxn modelId="{865F01E5-0182-4D69-A9CA-B26B9CA3874D}" type="presParOf" srcId="{EA7AA6F4-31F9-4AA6-B06A-4AD8862A4E01}" destId="{F7FAADBD-9441-4D41-8AB8-DBD85E529E7B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Actualmente el proceso de deshumificación utiliza en el sistema de refrigeración un compresor de marca Larking con una potencia nominal de 7,6 kW funcionando 24 horas al día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F4D3B995-B1C6-4A19-B88A-D7A1D1AAD9B2}">
      <dgm:prSet phldrT="[Text]" custT="1"/>
      <dgm:spPr/>
      <dgm:t>
        <a:bodyPr/>
        <a:lstStyle/>
        <a:p>
          <a:pPr algn="ctr"/>
          <a:r>
            <a:rPr lang="es-EC" sz="1600" dirty="0"/>
            <a:t>Es una oportunidad de mejora que se ha observado en el ámbito de la eficiencia energética</a:t>
          </a:r>
        </a:p>
      </dgm:t>
    </dgm:pt>
    <dgm:pt modelId="{7E4A7B7D-C618-4C5E-B424-41C22E1407F1}" type="parTrans" cxnId="{40A9545F-0AEC-4597-B92C-82C8F8B9C6B4}">
      <dgm:prSet/>
      <dgm:spPr/>
      <dgm:t>
        <a:bodyPr/>
        <a:lstStyle/>
        <a:p>
          <a:endParaRPr lang="es-EC"/>
        </a:p>
      </dgm:t>
    </dgm:pt>
    <dgm:pt modelId="{DE40CE84-EBC2-470F-9432-21D7A156D7EB}" type="sibTrans" cxnId="{40A9545F-0AEC-4597-B92C-82C8F8B9C6B4}">
      <dgm:prSet/>
      <dgm:spPr/>
      <dgm:t>
        <a:bodyPr/>
        <a:lstStyle/>
        <a:p>
          <a:endParaRPr lang="es-EC"/>
        </a:p>
      </dgm:t>
    </dgm:pt>
    <dgm:pt modelId="{174001D2-9562-4C35-809F-6A043E77F54B}">
      <dgm:prSet custT="1"/>
      <dgm:spPr/>
      <dgm:t>
        <a:bodyPr/>
        <a:lstStyle/>
        <a:p>
          <a:r>
            <a:rPr lang="es-EC" sz="1600" dirty="0"/>
            <a:t>Potenciar el ahorro energético al utilizar las mermas de CO2</a:t>
          </a:r>
          <a:r>
            <a:rPr lang="es-EC" sz="800" dirty="0"/>
            <a:t>.</a:t>
          </a:r>
        </a:p>
      </dgm:t>
    </dgm:pt>
    <dgm:pt modelId="{4C2A1B84-42FF-46B0-8D40-EB4217E15B5D}" type="parTrans" cxnId="{38882A16-4DBD-4AA9-AAA1-5DB448540E3D}">
      <dgm:prSet/>
      <dgm:spPr/>
      <dgm:t>
        <a:bodyPr/>
        <a:lstStyle/>
        <a:p>
          <a:endParaRPr lang="es-EC"/>
        </a:p>
      </dgm:t>
    </dgm:pt>
    <dgm:pt modelId="{C6CA1D8A-7502-4B2E-8817-99A51B5EE56F}" type="sibTrans" cxnId="{38882A16-4DBD-4AA9-AAA1-5DB448540E3D}">
      <dgm:prSet/>
      <dgm:spPr/>
      <dgm:t>
        <a:bodyPr/>
        <a:lstStyle/>
        <a:p>
          <a:endParaRPr lang="es-EC"/>
        </a:p>
      </dgm:t>
    </dgm:pt>
    <dgm:pt modelId="{147B60AB-93CB-4757-A16A-69D0D6865AC2}">
      <dgm:prSet custT="1"/>
      <dgm:spPr/>
      <dgm:t>
        <a:bodyPr/>
        <a:lstStyle/>
        <a:p>
          <a:r>
            <a:rPr lang="es-EC" sz="1600" dirty="0"/>
            <a:t>El intercambiador de calor usará las mermas de CO2 para el intercambio térmico con el agua.</a:t>
          </a:r>
        </a:p>
      </dgm:t>
    </dgm:pt>
    <dgm:pt modelId="{7C60F94A-C8AE-4351-9A46-341529C82027}" type="parTrans" cxnId="{AAFFFAB7-3D2D-4AB0-99A7-46E7E648A399}">
      <dgm:prSet/>
      <dgm:spPr/>
      <dgm:t>
        <a:bodyPr/>
        <a:lstStyle/>
        <a:p>
          <a:endParaRPr lang="es-EC"/>
        </a:p>
      </dgm:t>
    </dgm:pt>
    <dgm:pt modelId="{1BF7C80E-8EC9-432F-8455-7B748DA68712}" type="sibTrans" cxnId="{AAFFFAB7-3D2D-4AB0-99A7-46E7E648A399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4"/>
      <dgm:spPr/>
    </dgm:pt>
    <dgm:pt modelId="{8FF9FBFF-14BD-4215-A24B-9B89D8CDCB4D}" type="pres">
      <dgm:prSet presAssocID="{2B6621F6-7116-426C-B816-A9C781182981}" presName="parentText" presStyleLbl="node1" presStyleIdx="0" presStyleCnt="4" custScaleX="135187" custScaleY="226121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4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1A3C9752-CA21-4F71-A371-25442A50CDD1}" type="pres">
      <dgm:prSet presAssocID="{F4D3B995-B1C6-4A19-B88A-D7A1D1AAD9B2}" presName="parentLin" presStyleCnt="0"/>
      <dgm:spPr/>
    </dgm:pt>
    <dgm:pt modelId="{398D1F03-71D5-48E9-8768-CBEB29140FBE}" type="pres">
      <dgm:prSet presAssocID="{F4D3B995-B1C6-4A19-B88A-D7A1D1AAD9B2}" presName="parentLeftMargin" presStyleLbl="node1" presStyleIdx="0" presStyleCnt="4"/>
      <dgm:spPr/>
    </dgm:pt>
    <dgm:pt modelId="{380831BF-188D-4304-A1BD-8DC127620453}" type="pres">
      <dgm:prSet presAssocID="{F4D3B995-B1C6-4A19-B88A-D7A1D1AAD9B2}" presName="parentText" presStyleLbl="node1" presStyleIdx="1" presStyleCnt="4" custScaleX="141822" custScaleY="132922">
        <dgm:presLayoutVars>
          <dgm:chMax val="0"/>
          <dgm:bulletEnabled val="1"/>
        </dgm:presLayoutVars>
      </dgm:prSet>
      <dgm:spPr/>
    </dgm:pt>
    <dgm:pt modelId="{1EB6CBDE-5551-43A1-ACB6-B555631FE3AB}" type="pres">
      <dgm:prSet presAssocID="{F4D3B995-B1C6-4A19-B88A-D7A1D1AAD9B2}" presName="negativeSpace" presStyleCnt="0"/>
      <dgm:spPr/>
    </dgm:pt>
    <dgm:pt modelId="{14F10941-F93C-4B41-A0E0-4D3277149266}" type="pres">
      <dgm:prSet presAssocID="{F4D3B995-B1C6-4A19-B88A-D7A1D1AAD9B2}" presName="childText" presStyleLbl="conFgAcc1" presStyleIdx="1" presStyleCnt="4">
        <dgm:presLayoutVars>
          <dgm:bulletEnabled val="1"/>
        </dgm:presLayoutVars>
      </dgm:prSet>
      <dgm:spPr/>
    </dgm:pt>
    <dgm:pt modelId="{66434575-22CD-4510-BF02-7B4133BBF095}" type="pres">
      <dgm:prSet presAssocID="{DE40CE84-EBC2-470F-9432-21D7A156D7EB}" presName="spaceBetweenRectangles" presStyleCnt="0"/>
      <dgm:spPr/>
    </dgm:pt>
    <dgm:pt modelId="{D3C5951F-CB13-49D6-91ED-FB70F66C8CE6}" type="pres">
      <dgm:prSet presAssocID="{174001D2-9562-4C35-809F-6A043E77F54B}" presName="parentLin" presStyleCnt="0"/>
      <dgm:spPr/>
    </dgm:pt>
    <dgm:pt modelId="{B4FC50EF-112A-476C-93EF-D45FBC7CB743}" type="pres">
      <dgm:prSet presAssocID="{174001D2-9562-4C35-809F-6A043E77F54B}" presName="parentLeftMargin" presStyleLbl="node1" presStyleIdx="1" presStyleCnt="4"/>
      <dgm:spPr/>
    </dgm:pt>
    <dgm:pt modelId="{AA24BB8E-1D5C-468C-AA32-3E94C5055C46}" type="pres">
      <dgm:prSet presAssocID="{174001D2-9562-4C35-809F-6A043E77F54B}" presName="parentText" presStyleLbl="node1" presStyleIdx="2" presStyleCnt="4" custScaleX="134767" custScaleY="84582">
        <dgm:presLayoutVars>
          <dgm:chMax val="0"/>
          <dgm:bulletEnabled val="1"/>
        </dgm:presLayoutVars>
      </dgm:prSet>
      <dgm:spPr/>
    </dgm:pt>
    <dgm:pt modelId="{303A1991-D37E-483A-BBA7-84C87776E0AF}" type="pres">
      <dgm:prSet presAssocID="{174001D2-9562-4C35-809F-6A043E77F54B}" presName="negativeSpace" presStyleCnt="0"/>
      <dgm:spPr/>
    </dgm:pt>
    <dgm:pt modelId="{84E33A34-1704-4B91-87C7-2D8E38F01553}" type="pres">
      <dgm:prSet presAssocID="{174001D2-9562-4C35-809F-6A043E77F54B}" presName="childText" presStyleLbl="conFgAcc1" presStyleIdx="2" presStyleCnt="4">
        <dgm:presLayoutVars>
          <dgm:bulletEnabled val="1"/>
        </dgm:presLayoutVars>
      </dgm:prSet>
      <dgm:spPr/>
    </dgm:pt>
    <dgm:pt modelId="{354ED8EA-CA10-4DE3-A16D-68F2FB0392C2}" type="pres">
      <dgm:prSet presAssocID="{C6CA1D8A-7502-4B2E-8817-99A51B5EE56F}" presName="spaceBetweenRectangles" presStyleCnt="0"/>
      <dgm:spPr/>
    </dgm:pt>
    <dgm:pt modelId="{FD28E0F0-2376-4951-A855-B3238CE8ADD9}" type="pres">
      <dgm:prSet presAssocID="{147B60AB-93CB-4757-A16A-69D0D6865AC2}" presName="parentLin" presStyleCnt="0"/>
      <dgm:spPr/>
    </dgm:pt>
    <dgm:pt modelId="{4A8B52E0-AFEC-4730-9D3F-E8A3A5E0E8A1}" type="pres">
      <dgm:prSet presAssocID="{147B60AB-93CB-4757-A16A-69D0D6865AC2}" presName="parentLeftMargin" presStyleLbl="node1" presStyleIdx="2" presStyleCnt="4"/>
      <dgm:spPr/>
    </dgm:pt>
    <dgm:pt modelId="{A30EC5A8-6045-44B8-B916-7D51A5344A01}" type="pres">
      <dgm:prSet presAssocID="{147B60AB-93CB-4757-A16A-69D0D6865AC2}" presName="parentText" presStyleLbl="node1" presStyleIdx="3" presStyleCnt="4" custScaleX="131635" custScaleY="132862">
        <dgm:presLayoutVars>
          <dgm:chMax val="0"/>
          <dgm:bulletEnabled val="1"/>
        </dgm:presLayoutVars>
      </dgm:prSet>
      <dgm:spPr/>
    </dgm:pt>
    <dgm:pt modelId="{6FF4E6C6-1F15-4087-AD95-42936D6E278E}" type="pres">
      <dgm:prSet presAssocID="{147B60AB-93CB-4757-A16A-69D0D6865AC2}" presName="negativeSpace" presStyleCnt="0"/>
      <dgm:spPr/>
    </dgm:pt>
    <dgm:pt modelId="{FFCBC2E6-9028-41EC-B337-9290DE53B9C4}" type="pres">
      <dgm:prSet presAssocID="{147B60AB-93CB-4757-A16A-69D0D6865AC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38882A16-4DBD-4AA9-AAA1-5DB448540E3D}" srcId="{8366EA64-AD6E-41C8-BA72-5F28FF61597A}" destId="{174001D2-9562-4C35-809F-6A043E77F54B}" srcOrd="2" destOrd="0" parTransId="{4C2A1B84-42FF-46B0-8D40-EB4217E15B5D}" sibTransId="{C6CA1D8A-7502-4B2E-8817-99A51B5EE56F}"/>
    <dgm:cxn modelId="{14EFB731-74AB-4488-B99A-0B143810171D}" type="presOf" srcId="{147B60AB-93CB-4757-A16A-69D0D6865AC2}" destId="{A30EC5A8-6045-44B8-B916-7D51A5344A01}" srcOrd="1" destOrd="0" presId="urn:microsoft.com/office/officeart/2005/8/layout/list1"/>
    <dgm:cxn modelId="{40A9545F-0AEC-4597-B92C-82C8F8B9C6B4}" srcId="{8366EA64-AD6E-41C8-BA72-5F28FF61597A}" destId="{F4D3B995-B1C6-4A19-B88A-D7A1D1AAD9B2}" srcOrd="1" destOrd="0" parTransId="{7E4A7B7D-C618-4C5E-B424-41C22E1407F1}" sibTransId="{DE40CE84-EBC2-470F-9432-21D7A156D7EB}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96E4BE79-74B9-4722-80B4-ACD54A72BC27}" type="presOf" srcId="{F4D3B995-B1C6-4A19-B88A-D7A1D1AAD9B2}" destId="{398D1F03-71D5-48E9-8768-CBEB29140FBE}" srcOrd="0" destOrd="0" presId="urn:microsoft.com/office/officeart/2005/8/layout/list1"/>
    <dgm:cxn modelId="{BCD68F7E-4F72-4068-9AAB-857E3A79B571}" type="presOf" srcId="{174001D2-9562-4C35-809F-6A043E77F54B}" destId="{AA24BB8E-1D5C-468C-AA32-3E94C5055C46}" srcOrd="1" destOrd="0" presId="urn:microsoft.com/office/officeart/2005/8/layout/list1"/>
    <dgm:cxn modelId="{474F16A2-3A26-468B-8D2E-46BA52505DBB}" type="presOf" srcId="{F4D3B995-B1C6-4A19-B88A-D7A1D1AAD9B2}" destId="{380831BF-188D-4304-A1BD-8DC127620453}" srcOrd="1" destOrd="0" presId="urn:microsoft.com/office/officeart/2005/8/layout/list1"/>
    <dgm:cxn modelId="{B432F6B3-ADC1-44FE-B484-32482B473DA0}" type="presOf" srcId="{174001D2-9562-4C35-809F-6A043E77F54B}" destId="{B4FC50EF-112A-476C-93EF-D45FBC7CB743}" srcOrd="0" destOrd="0" presId="urn:microsoft.com/office/officeart/2005/8/layout/list1"/>
    <dgm:cxn modelId="{AAFFFAB7-3D2D-4AB0-99A7-46E7E648A399}" srcId="{8366EA64-AD6E-41C8-BA72-5F28FF61597A}" destId="{147B60AB-93CB-4757-A16A-69D0D6865AC2}" srcOrd="3" destOrd="0" parTransId="{7C60F94A-C8AE-4351-9A46-341529C82027}" sibTransId="{1BF7C80E-8EC9-432F-8455-7B748DA68712}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6BC027DF-BD7C-4809-9D15-8C3C832BD8A0}" type="presOf" srcId="{147B60AB-93CB-4757-A16A-69D0D6865AC2}" destId="{4A8B52E0-AFEC-4730-9D3F-E8A3A5E0E8A1}" srcOrd="0" destOrd="0" presId="urn:microsoft.com/office/officeart/2005/8/layout/list1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E380E821-835F-4CDB-805E-F8CA5A655BFF}" type="presParOf" srcId="{A31E2CF7-A3DF-4320-97D8-13C901B8CDFE}" destId="{1A3C9752-CA21-4F71-A371-25442A50CDD1}" srcOrd="4" destOrd="0" presId="urn:microsoft.com/office/officeart/2005/8/layout/list1"/>
    <dgm:cxn modelId="{1E8007E2-70EC-4924-A6E5-7C4A166F9975}" type="presParOf" srcId="{1A3C9752-CA21-4F71-A371-25442A50CDD1}" destId="{398D1F03-71D5-48E9-8768-CBEB29140FBE}" srcOrd="0" destOrd="0" presId="urn:microsoft.com/office/officeart/2005/8/layout/list1"/>
    <dgm:cxn modelId="{A95A35CD-E8E8-4067-B3BC-9C06C9751085}" type="presParOf" srcId="{1A3C9752-CA21-4F71-A371-25442A50CDD1}" destId="{380831BF-188D-4304-A1BD-8DC127620453}" srcOrd="1" destOrd="0" presId="urn:microsoft.com/office/officeart/2005/8/layout/list1"/>
    <dgm:cxn modelId="{B5473D4E-49FD-4816-9A0D-02E65B99A8FE}" type="presParOf" srcId="{A31E2CF7-A3DF-4320-97D8-13C901B8CDFE}" destId="{1EB6CBDE-5551-43A1-ACB6-B555631FE3AB}" srcOrd="5" destOrd="0" presId="urn:microsoft.com/office/officeart/2005/8/layout/list1"/>
    <dgm:cxn modelId="{CC57BBA2-E756-46D8-8AA9-46E2EB476606}" type="presParOf" srcId="{A31E2CF7-A3DF-4320-97D8-13C901B8CDFE}" destId="{14F10941-F93C-4B41-A0E0-4D3277149266}" srcOrd="6" destOrd="0" presId="urn:microsoft.com/office/officeart/2005/8/layout/list1"/>
    <dgm:cxn modelId="{39EFF20E-A0FD-499C-90A2-C2C6F968BD4D}" type="presParOf" srcId="{A31E2CF7-A3DF-4320-97D8-13C901B8CDFE}" destId="{66434575-22CD-4510-BF02-7B4133BBF095}" srcOrd="7" destOrd="0" presId="urn:microsoft.com/office/officeart/2005/8/layout/list1"/>
    <dgm:cxn modelId="{B81CBC6D-1E4C-40B7-8E17-792229A4AD57}" type="presParOf" srcId="{A31E2CF7-A3DF-4320-97D8-13C901B8CDFE}" destId="{D3C5951F-CB13-49D6-91ED-FB70F66C8CE6}" srcOrd="8" destOrd="0" presId="urn:microsoft.com/office/officeart/2005/8/layout/list1"/>
    <dgm:cxn modelId="{475C6485-ED2F-4537-9F14-739755BE79C6}" type="presParOf" srcId="{D3C5951F-CB13-49D6-91ED-FB70F66C8CE6}" destId="{B4FC50EF-112A-476C-93EF-D45FBC7CB743}" srcOrd="0" destOrd="0" presId="urn:microsoft.com/office/officeart/2005/8/layout/list1"/>
    <dgm:cxn modelId="{F3B7C4B7-D378-4BDB-BF65-7DEAAB6BDDC2}" type="presParOf" srcId="{D3C5951F-CB13-49D6-91ED-FB70F66C8CE6}" destId="{AA24BB8E-1D5C-468C-AA32-3E94C5055C46}" srcOrd="1" destOrd="0" presId="urn:microsoft.com/office/officeart/2005/8/layout/list1"/>
    <dgm:cxn modelId="{631101C8-224D-4C4D-8635-71E858395E88}" type="presParOf" srcId="{A31E2CF7-A3DF-4320-97D8-13C901B8CDFE}" destId="{303A1991-D37E-483A-BBA7-84C87776E0AF}" srcOrd="9" destOrd="0" presId="urn:microsoft.com/office/officeart/2005/8/layout/list1"/>
    <dgm:cxn modelId="{A00B0019-5018-41E5-BE03-4E608C82DFD8}" type="presParOf" srcId="{A31E2CF7-A3DF-4320-97D8-13C901B8CDFE}" destId="{84E33A34-1704-4B91-87C7-2D8E38F01553}" srcOrd="10" destOrd="0" presId="urn:microsoft.com/office/officeart/2005/8/layout/list1"/>
    <dgm:cxn modelId="{224BB65E-DC61-4E9D-BB22-7C35757CA79F}" type="presParOf" srcId="{A31E2CF7-A3DF-4320-97D8-13C901B8CDFE}" destId="{354ED8EA-CA10-4DE3-A16D-68F2FB0392C2}" srcOrd="11" destOrd="0" presId="urn:microsoft.com/office/officeart/2005/8/layout/list1"/>
    <dgm:cxn modelId="{37745D6C-26FE-4335-A32A-FEF9621A0669}" type="presParOf" srcId="{A31E2CF7-A3DF-4320-97D8-13C901B8CDFE}" destId="{FD28E0F0-2376-4951-A855-B3238CE8ADD9}" srcOrd="12" destOrd="0" presId="urn:microsoft.com/office/officeart/2005/8/layout/list1"/>
    <dgm:cxn modelId="{F0275461-9D35-40E8-9864-C5954FC50F45}" type="presParOf" srcId="{FD28E0F0-2376-4951-A855-B3238CE8ADD9}" destId="{4A8B52E0-AFEC-4730-9D3F-E8A3A5E0E8A1}" srcOrd="0" destOrd="0" presId="urn:microsoft.com/office/officeart/2005/8/layout/list1"/>
    <dgm:cxn modelId="{3AB3FAF7-53B0-4274-AF27-5B5E4C5BDA49}" type="presParOf" srcId="{FD28E0F0-2376-4951-A855-B3238CE8ADD9}" destId="{A30EC5A8-6045-44B8-B916-7D51A5344A01}" srcOrd="1" destOrd="0" presId="urn:microsoft.com/office/officeart/2005/8/layout/list1"/>
    <dgm:cxn modelId="{216D25E7-AA1E-41B8-BF45-9E1C33DB662D}" type="presParOf" srcId="{A31E2CF7-A3DF-4320-97D8-13C901B8CDFE}" destId="{6FF4E6C6-1F15-4087-AD95-42936D6E278E}" srcOrd="13" destOrd="0" presId="urn:microsoft.com/office/officeart/2005/8/layout/list1"/>
    <dgm:cxn modelId="{146A0187-20A0-41B9-A7C8-99CB83DD882E}" type="presParOf" srcId="{A31E2CF7-A3DF-4320-97D8-13C901B8CDFE}" destId="{FFCBC2E6-9028-41EC-B337-9290DE53B9C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7B3E4F-13BE-4346-9631-B8A1F4A3C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CC35523-0863-4E06-A4EC-450D8A1C77A4}">
      <dgm:prSet phldrT="[Text]"/>
      <dgm:spPr/>
      <dgm:t>
        <a:bodyPr/>
        <a:lstStyle/>
        <a:p>
          <a:r>
            <a:rPr lang="es-EC" dirty="0"/>
            <a:t>Objetivo general</a:t>
          </a:r>
        </a:p>
      </dgm:t>
    </dgm:pt>
    <dgm:pt modelId="{46E8D1EC-9AAA-424E-89E4-DEBDD97B1B6B}" type="parTrans" cxnId="{F4CA792B-9BEA-49E2-AAEE-2C1D6DACE9C2}">
      <dgm:prSet/>
      <dgm:spPr/>
      <dgm:t>
        <a:bodyPr/>
        <a:lstStyle/>
        <a:p>
          <a:endParaRPr lang="es-EC"/>
        </a:p>
      </dgm:t>
    </dgm:pt>
    <dgm:pt modelId="{9E331903-95F8-4696-82F2-371BBFC6AB82}" type="sibTrans" cxnId="{F4CA792B-9BEA-49E2-AAEE-2C1D6DACE9C2}">
      <dgm:prSet/>
      <dgm:spPr/>
      <dgm:t>
        <a:bodyPr/>
        <a:lstStyle/>
        <a:p>
          <a:endParaRPr lang="es-EC"/>
        </a:p>
      </dgm:t>
    </dgm:pt>
    <dgm:pt modelId="{E8EE967C-AC11-43BE-820E-3762DC23BB08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_tradnl" dirty="0"/>
            <a:t>Automatizar el intercambiador de calor CO2-agua del proceso de deshumificación en la planta de CO2 de Linde S.A., para mejorar la eficiencia energética del proceso productivo.</a:t>
          </a:r>
          <a:endParaRPr lang="es-EC" dirty="0"/>
        </a:p>
      </dgm:t>
    </dgm:pt>
    <dgm:pt modelId="{13856E48-356E-49D0-913B-5F9D20CF883C}" type="parTrans" cxnId="{12C031F6-0B2B-4B2C-B0CB-9E182E4A70DF}">
      <dgm:prSet/>
      <dgm:spPr/>
      <dgm:t>
        <a:bodyPr/>
        <a:lstStyle/>
        <a:p>
          <a:endParaRPr lang="es-EC"/>
        </a:p>
      </dgm:t>
    </dgm:pt>
    <dgm:pt modelId="{A82A2CD4-AFFE-4082-90F2-73141AEEE61E}" type="sibTrans" cxnId="{12C031F6-0B2B-4B2C-B0CB-9E182E4A70DF}">
      <dgm:prSet/>
      <dgm:spPr/>
      <dgm:t>
        <a:bodyPr/>
        <a:lstStyle/>
        <a:p>
          <a:endParaRPr lang="es-EC"/>
        </a:p>
      </dgm:t>
    </dgm:pt>
    <dgm:pt modelId="{0172F0BB-187C-456E-ABFF-0267E11FAB0A}">
      <dgm:prSet phldrT="[Text]"/>
      <dgm:spPr/>
      <dgm:t>
        <a:bodyPr/>
        <a:lstStyle/>
        <a:p>
          <a:r>
            <a:rPr lang="es-EC" dirty="0"/>
            <a:t>Objetivos específicos</a:t>
          </a:r>
        </a:p>
      </dgm:t>
    </dgm:pt>
    <dgm:pt modelId="{09597FEC-F84B-4C48-9327-191B2DBDC696}" type="parTrans" cxnId="{5FE596D2-CEBD-49FD-A40B-A2A6AD284428}">
      <dgm:prSet/>
      <dgm:spPr/>
      <dgm:t>
        <a:bodyPr/>
        <a:lstStyle/>
        <a:p>
          <a:endParaRPr lang="es-EC"/>
        </a:p>
      </dgm:t>
    </dgm:pt>
    <dgm:pt modelId="{03EFAE0B-C440-4CE0-A693-B96A5B1E2AF5}" type="sibTrans" cxnId="{5FE596D2-CEBD-49FD-A40B-A2A6AD284428}">
      <dgm:prSet/>
      <dgm:spPr/>
      <dgm:t>
        <a:bodyPr/>
        <a:lstStyle/>
        <a:p>
          <a:endParaRPr lang="es-EC"/>
        </a:p>
      </dgm:t>
    </dgm:pt>
    <dgm:pt modelId="{B74652E9-6C69-4555-AFCB-4F3474BFB929}">
      <dgm:prSet phldrT="[Text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_tradnl" dirty="0"/>
            <a:t>Recopilar y analizar información sobre el proceso de licuefacción de CO2, para conocer el funcionamiento general de la planta y estar en condiciones de realizar una automatización eficiente de acuerdo a los requerimientos de los procesos de la planta.</a:t>
          </a:r>
          <a:endParaRPr lang="es-EC" dirty="0"/>
        </a:p>
      </dgm:t>
    </dgm:pt>
    <dgm:pt modelId="{8D62FF13-25D5-4CEB-97C7-4B7FBD9C8BB6}" type="parTrans" cxnId="{29680D4A-3B2B-459B-AC1A-D34F9232BF61}">
      <dgm:prSet/>
      <dgm:spPr/>
      <dgm:t>
        <a:bodyPr/>
        <a:lstStyle/>
        <a:p>
          <a:endParaRPr lang="es-EC"/>
        </a:p>
      </dgm:t>
    </dgm:pt>
    <dgm:pt modelId="{1C7A932D-7750-4EFA-B0B2-110F543B462D}" type="sibTrans" cxnId="{29680D4A-3B2B-459B-AC1A-D34F9232BF61}">
      <dgm:prSet/>
      <dgm:spPr/>
      <dgm:t>
        <a:bodyPr/>
        <a:lstStyle/>
        <a:p>
          <a:endParaRPr lang="es-EC"/>
        </a:p>
      </dgm:t>
    </dgm:pt>
    <dgm:pt modelId="{09252314-8124-4E2E-9F28-AACC2B845FD3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_tradnl"/>
            <a:t>Analizar el impacto de la automatización en la eficiencia energética del proceso productivo de planta CO2.</a:t>
          </a:r>
          <a:endParaRPr lang="es-EC"/>
        </a:p>
      </dgm:t>
    </dgm:pt>
    <dgm:pt modelId="{9F532F95-9186-4401-BD88-65952DEC3B35}" type="parTrans" cxnId="{B950E72D-6EF8-4CCE-A51E-0D004026B0BE}">
      <dgm:prSet/>
      <dgm:spPr/>
      <dgm:t>
        <a:bodyPr/>
        <a:lstStyle/>
        <a:p>
          <a:endParaRPr lang="es-EC"/>
        </a:p>
      </dgm:t>
    </dgm:pt>
    <dgm:pt modelId="{7683D2B6-AA20-47B4-BB86-87BFC6038135}" type="sibTrans" cxnId="{B950E72D-6EF8-4CCE-A51E-0D004026B0BE}">
      <dgm:prSet/>
      <dgm:spPr/>
      <dgm:t>
        <a:bodyPr/>
        <a:lstStyle/>
        <a:p>
          <a:endParaRPr lang="es-EC"/>
        </a:p>
      </dgm:t>
    </dgm:pt>
    <dgm:pt modelId="{4AFC3EF3-6D5F-4454-8DC7-6ADA3794B4F2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_tradnl"/>
            <a:t>Analizar el impacto de la automatización en la producción de la licuefacción del CO2.</a:t>
          </a:r>
          <a:endParaRPr lang="es-EC"/>
        </a:p>
      </dgm:t>
    </dgm:pt>
    <dgm:pt modelId="{14D1B9F0-7C85-46AD-9622-B24E113158A7}" type="parTrans" cxnId="{FFA6984D-AA33-4404-A844-3C565A5A51AC}">
      <dgm:prSet/>
      <dgm:spPr/>
      <dgm:t>
        <a:bodyPr/>
        <a:lstStyle/>
        <a:p>
          <a:endParaRPr lang="es-EC"/>
        </a:p>
      </dgm:t>
    </dgm:pt>
    <dgm:pt modelId="{2C924796-7D3C-40AA-ABC6-2809E6FF1E73}" type="sibTrans" cxnId="{FFA6984D-AA33-4404-A844-3C565A5A51AC}">
      <dgm:prSet/>
      <dgm:spPr/>
      <dgm:t>
        <a:bodyPr/>
        <a:lstStyle/>
        <a:p>
          <a:endParaRPr lang="es-EC"/>
        </a:p>
      </dgm:t>
    </dgm:pt>
    <dgm:pt modelId="{A7F3B08F-D449-4053-AF5A-DDA060063880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_tradnl"/>
            <a:t>Utilizar las mermas de CO2 e incondensables para la automatización del intercambiador CO2-agua del proceso de deshumificación.</a:t>
          </a:r>
          <a:endParaRPr lang="es-EC"/>
        </a:p>
      </dgm:t>
    </dgm:pt>
    <dgm:pt modelId="{5E7A578C-990D-48BC-A102-07EC5A2C3DF6}" type="parTrans" cxnId="{19FC68B2-E04E-408A-A539-A4F5CF4457AC}">
      <dgm:prSet/>
      <dgm:spPr/>
      <dgm:t>
        <a:bodyPr/>
        <a:lstStyle/>
        <a:p>
          <a:endParaRPr lang="es-EC"/>
        </a:p>
      </dgm:t>
    </dgm:pt>
    <dgm:pt modelId="{809FEC7F-76C5-475E-A8BE-E1E50774AB65}" type="sibTrans" cxnId="{19FC68B2-E04E-408A-A539-A4F5CF4457AC}">
      <dgm:prSet/>
      <dgm:spPr/>
      <dgm:t>
        <a:bodyPr/>
        <a:lstStyle/>
        <a:p>
          <a:endParaRPr lang="es-EC"/>
        </a:p>
      </dgm:t>
    </dgm:pt>
    <dgm:pt modelId="{675D30F5-0A37-4FE4-AC78-D1ECCAF76E3D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_tradnl"/>
            <a:t>Aumentar la producción de CO2 líquido de 2 a 3% disminuyendo el tiempo de licuefacción de CO2.</a:t>
          </a:r>
          <a:endParaRPr lang="es-EC"/>
        </a:p>
      </dgm:t>
    </dgm:pt>
    <dgm:pt modelId="{3FAEA983-BA98-4AF9-BFA0-E84EB8396501}" type="parTrans" cxnId="{86EDDF06-AC07-4820-8B86-FA04C436C3EE}">
      <dgm:prSet/>
      <dgm:spPr/>
      <dgm:t>
        <a:bodyPr/>
        <a:lstStyle/>
        <a:p>
          <a:endParaRPr lang="es-EC"/>
        </a:p>
      </dgm:t>
    </dgm:pt>
    <dgm:pt modelId="{AF108DFA-B1BA-4DB3-9839-803D2ED4478A}" type="sibTrans" cxnId="{86EDDF06-AC07-4820-8B86-FA04C436C3EE}">
      <dgm:prSet/>
      <dgm:spPr/>
      <dgm:t>
        <a:bodyPr/>
        <a:lstStyle/>
        <a:p>
          <a:endParaRPr lang="es-EC"/>
        </a:p>
      </dgm:t>
    </dgm:pt>
    <dgm:pt modelId="{276B5386-3B91-43AE-8C8F-744B8730C14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S_tradnl" dirty="0"/>
            <a:t>Comparar y evaluar los resultados obtenidos con la automatización del intercambiador de calor del proceso de deshumificación.</a:t>
          </a:r>
          <a:endParaRPr lang="es-EC" dirty="0"/>
        </a:p>
      </dgm:t>
    </dgm:pt>
    <dgm:pt modelId="{2C8D9694-0AFC-4357-AA58-DB5CA4C2B364}" type="parTrans" cxnId="{1136C545-1504-4BF1-8709-FF222048C40B}">
      <dgm:prSet/>
      <dgm:spPr/>
      <dgm:t>
        <a:bodyPr/>
        <a:lstStyle/>
        <a:p>
          <a:endParaRPr lang="es-EC"/>
        </a:p>
      </dgm:t>
    </dgm:pt>
    <dgm:pt modelId="{07398750-F3AB-46AD-9D8B-BDA563217713}" type="sibTrans" cxnId="{1136C545-1504-4BF1-8709-FF222048C40B}">
      <dgm:prSet/>
      <dgm:spPr/>
      <dgm:t>
        <a:bodyPr/>
        <a:lstStyle/>
        <a:p>
          <a:endParaRPr lang="es-EC"/>
        </a:p>
      </dgm:t>
    </dgm:pt>
    <dgm:pt modelId="{2A3A8B7A-96B0-4BBF-B9B7-F52A0B5F1D3E}" type="pres">
      <dgm:prSet presAssocID="{E37B3E4F-13BE-4346-9631-B8A1F4A3C98A}" presName="linear" presStyleCnt="0">
        <dgm:presLayoutVars>
          <dgm:animLvl val="lvl"/>
          <dgm:resizeHandles val="exact"/>
        </dgm:presLayoutVars>
      </dgm:prSet>
      <dgm:spPr/>
    </dgm:pt>
    <dgm:pt modelId="{71BF0C6B-B887-48C6-8E8F-FD481DF53745}" type="pres">
      <dgm:prSet presAssocID="{ECC35523-0863-4E06-A4EC-450D8A1C77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81AC99A-6A03-4780-B2FD-94C2CB179143}" type="pres">
      <dgm:prSet presAssocID="{ECC35523-0863-4E06-A4EC-450D8A1C77A4}" presName="childText" presStyleLbl="revTx" presStyleIdx="0" presStyleCnt="2">
        <dgm:presLayoutVars>
          <dgm:bulletEnabled val="1"/>
        </dgm:presLayoutVars>
      </dgm:prSet>
      <dgm:spPr/>
    </dgm:pt>
    <dgm:pt modelId="{A0F92281-5895-41C7-9519-EA26490BC39F}" type="pres">
      <dgm:prSet presAssocID="{0172F0BB-187C-456E-ABFF-0267E11FAB0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1AF19B5-602A-419A-8E10-CA56D405E0A7}" type="pres">
      <dgm:prSet presAssocID="{0172F0BB-187C-456E-ABFF-0267E11FAB0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EDDF06-AC07-4820-8B86-FA04C436C3EE}" srcId="{0172F0BB-187C-456E-ABFF-0267E11FAB0A}" destId="{675D30F5-0A37-4FE4-AC78-D1ECCAF76E3D}" srcOrd="4" destOrd="0" parTransId="{3FAEA983-BA98-4AF9-BFA0-E84EB8396501}" sibTransId="{AF108DFA-B1BA-4DB3-9839-803D2ED4478A}"/>
    <dgm:cxn modelId="{B2965F08-7EDC-4EC0-81F2-56ED9CA6801F}" type="presOf" srcId="{675D30F5-0A37-4FE4-AC78-D1ECCAF76E3D}" destId="{11AF19B5-602A-419A-8E10-CA56D405E0A7}" srcOrd="0" destOrd="4" presId="urn:microsoft.com/office/officeart/2005/8/layout/vList2"/>
    <dgm:cxn modelId="{8EF4E510-108C-4687-B332-4CE15338F626}" type="presOf" srcId="{E8EE967C-AC11-43BE-820E-3762DC23BB08}" destId="{681AC99A-6A03-4780-B2FD-94C2CB179143}" srcOrd="0" destOrd="0" presId="urn:microsoft.com/office/officeart/2005/8/layout/vList2"/>
    <dgm:cxn modelId="{F4CA792B-9BEA-49E2-AAEE-2C1D6DACE9C2}" srcId="{E37B3E4F-13BE-4346-9631-B8A1F4A3C98A}" destId="{ECC35523-0863-4E06-A4EC-450D8A1C77A4}" srcOrd="0" destOrd="0" parTransId="{46E8D1EC-9AAA-424E-89E4-DEBDD97B1B6B}" sibTransId="{9E331903-95F8-4696-82F2-371BBFC6AB82}"/>
    <dgm:cxn modelId="{B950E72D-6EF8-4CCE-A51E-0D004026B0BE}" srcId="{0172F0BB-187C-456E-ABFF-0267E11FAB0A}" destId="{09252314-8124-4E2E-9F28-AACC2B845FD3}" srcOrd="1" destOrd="0" parTransId="{9F532F95-9186-4401-BD88-65952DEC3B35}" sibTransId="{7683D2B6-AA20-47B4-BB86-87BFC6038135}"/>
    <dgm:cxn modelId="{C352B33B-DD35-4052-A318-6F62209B4238}" type="presOf" srcId="{ECC35523-0863-4E06-A4EC-450D8A1C77A4}" destId="{71BF0C6B-B887-48C6-8E8F-FD481DF53745}" srcOrd="0" destOrd="0" presId="urn:microsoft.com/office/officeart/2005/8/layout/vList2"/>
    <dgm:cxn modelId="{1136C545-1504-4BF1-8709-FF222048C40B}" srcId="{0172F0BB-187C-456E-ABFF-0267E11FAB0A}" destId="{276B5386-3B91-43AE-8C8F-744B8730C14C}" srcOrd="5" destOrd="0" parTransId="{2C8D9694-0AFC-4357-AA58-DB5CA4C2B364}" sibTransId="{07398750-F3AB-46AD-9D8B-BDA563217713}"/>
    <dgm:cxn modelId="{09A80D48-FD85-439E-AB99-B9302F236BD6}" type="presOf" srcId="{0172F0BB-187C-456E-ABFF-0267E11FAB0A}" destId="{A0F92281-5895-41C7-9519-EA26490BC39F}" srcOrd="0" destOrd="0" presId="urn:microsoft.com/office/officeart/2005/8/layout/vList2"/>
    <dgm:cxn modelId="{29680D4A-3B2B-459B-AC1A-D34F9232BF61}" srcId="{0172F0BB-187C-456E-ABFF-0267E11FAB0A}" destId="{B74652E9-6C69-4555-AFCB-4F3474BFB929}" srcOrd="0" destOrd="0" parTransId="{8D62FF13-25D5-4CEB-97C7-4B7FBD9C8BB6}" sibTransId="{1C7A932D-7750-4EFA-B0B2-110F543B462D}"/>
    <dgm:cxn modelId="{FFA6984D-AA33-4404-A844-3C565A5A51AC}" srcId="{0172F0BB-187C-456E-ABFF-0267E11FAB0A}" destId="{4AFC3EF3-6D5F-4454-8DC7-6ADA3794B4F2}" srcOrd="2" destOrd="0" parTransId="{14D1B9F0-7C85-46AD-9622-B24E113158A7}" sibTransId="{2C924796-7D3C-40AA-ABC6-2809E6FF1E73}"/>
    <dgm:cxn modelId="{E98C8F4F-EE59-4F4F-ABBB-90CA2D808C71}" type="presOf" srcId="{09252314-8124-4E2E-9F28-AACC2B845FD3}" destId="{11AF19B5-602A-419A-8E10-CA56D405E0A7}" srcOrd="0" destOrd="1" presId="urn:microsoft.com/office/officeart/2005/8/layout/vList2"/>
    <dgm:cxn modelId="{6049287B-2EAF-4923-9A80-A77FC6D58332}" type="presOf" srcId="{A7F3B08F-D449-4053-AF5A-DDA060063880}" destId="{11AF19B5-602A-419A-8E10-CA56D405E0A7}" srcOrd="0" destOrd="3" presId="urn:microsoft.com/office/officeart/2005/8/layout/vList2"/>
    <dgm:cxn modelId="{19FC68B2-E04E-408A-A539-A4F5CF4457AC}" srcId="{0172F0BB-187C-456E-ABFF-0267E11FAB0A}" destId="{A7F3B08F-D449-4053-AF5A-DDA060063880}" srcOrd="3" destOrd="0" parTransId="{5E7A578C-990D-48BC-A102-07EC5A2C3DF6}" sibTransId="{809FEC7F-76C5-475E-A8BE-E1E50774AB65}"/>
    <dgm:cxn modelId="{3A98C8C0-72F6-4677-923A-B3177AAA1051}" type="presOf" srcId="{B74652E9-6C69-4555-AFCB-4F3474BFB929}" destId="{11AF19B5-602A-419A-8E10-CA56D405E0A7}" srcOrd="0" destOrd="0" presId="urn:microsoft.com/office/officeart/2005/8/layout/vList2"/>
    <dgm:cxn modelId="{5FE596D2-CEBD-49FD-A40B-A2A6AD284428}" srcId="{E37B3E4F-13BE-4346-9631-B8A1F4A3C98A}" destId="{0172F0BB-187C-456E-ABFF-0267E11FAB0A}" srcOrd="1" destOrd="0" parTransId="{09597FEC-F84B-4C48-9327-191B2DBDC696}" sibTransId="{03EFAE0B-C440-4CE0-A693-B96A5B1E2AF5}"/>
    <dgm:cxn modelId="{95BA39E7-9A5F-4AF2-9045-982DD08ACDA8}" type="presOf" srcId="{4AFC3EF3-6D5F-4454-8DC7-6ADA3794B4F2}" destId="{11AF19B5-602A-419A-8E10-CA56D405E0A7}" srcOrd="0" destOrd="2" presId="urn:microsoft.com/office/officeart/2005/8/layout/vList2"/>
    <dgm:cxn modelId="{14B790ED-9200-47EF-838C-41B2A6DC8BBA}" type="presOf" srcId="{276B5386-3B91-43AE-8C8F-744B8730C14C}" destId="{11AF19B5-602A-419A-8E10-CA56D405E0A7}" srcOrd="0" destOrd="5" presId="urn:microsoft.com/office/officeart/2005/8/layout/vList2"/>
    <dgm:cxn modelId="{12C031F6-0B2B-4B2C-B0CB-9E182E4A70DF}" srcId="{ECC35523-0863-4E06-A4EC-450D8A1C77A4}" destId="{E8EE967C-AC11-43BE-820E-3762DC23BB08}" srcOrd="0" destOrd="0" parTransId="{13856E48-356E-49D0-913B-5F9D20CF883C}" sibTransId="{A82A2CD4-AFFE-4082-90F2-73141AEEE61E}"/>
    <dgm:cxn modelId="{E84760FC-1BE7-4C48-A0A4-A4FC0706E8EB}" type="presOf" srcId="{E37B3E4F-13BE-4346-9631-B8A1F4A3C98A}" destId="{2A3A8B7A-96B0-4BBF-B9B7-F52A0B5F1D3E}" srcOrd="0" destOrd="0" presId="urn:microsoft.com/office/officeart/2005/8/layout/vList2"/>
    <dgm:cxn modelId="{BFE11343-A639-48E7-A3A3-D5149A62D248}" type="presParOf" srcId="{2A3A8B7A-96B0-4BBF-B9B7-F52A0B5F1D3E}" destId="{71BF0C6B-B887-48C6-8E8F-FD481DF53745}" srcOrd="0" destOrd="0" presId="urn:microsoft.com/office/officeart/2005/8/layout/vList2"/>
    <dgm:cxn modelId="{0C5624B7-B36E-4F60-9249-AE65856E89AD}" type="presParOf" srcId="{2A3A8B7A-96B0-4BBF-B9B7-F52A0B5F1D3E}" destId="{681AC99A-6A03-4780-B2FD-94C2CB179143}" srcOrd="1" destOrd="0" presId="urn:microsoft.com/office/officeart/2005/8/layout/vList2"/>
    <dgm:cxn modelId="{08A8116C-764D-4A33-AEA2-E86C96686911}" type="presParOf" srcId="{2A3A8B7A-96B0-4BBF-B9B7-F52A0B5F1D3E}" destId="{A0F92281-5895-41C7-9519-EA26490BC39F}" srcOrd="2" destOrd="0" presId="urn:microsoft.com/office/officeart/2005/8/layout/vList2"/>
    <dgm:cxn modelId="{C9330B74-205A-463E-BDAC-7499A413723B}" type="presParOf" srcId="{2A3A8B7A-96B0-4BBF-B9B7-F52A0B5F1D3E}" destId="{11AF19B5-602A-419A-8E10-CA56D405E0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2F2C68-17AE-49CC-BC27-2B94CA5EB2E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BBC60D3-8BA0-4486-A287-EE7D178613E0}">
      <dgm:prSet phldrT="[Text]"/>
      <dgm:spPr/>
      <dgm:t>
        <a:bodyPr/>
        <a:lstStyle/>
        <a:p>
          <a:r>
            <a:rPr lang="es-EC" dirty="0"/>
            <a:t>Motor de la bomba de agua</a:t>
          </a:r>
        </a:p>
      </dgm:t>
    </dgm:pt>
    <dgm:pt modelId="{A03BD239-9A21-406A-963F-E63B2BC4176F}" type="parTrans" cxnId="{A2AA861C-A904-4638-A861-551BC0C7F48B}">
      <dgm:prSet/>
      <dgm:spPr/>
      <dgm:t>
        <a:bodyPr/>
        <a:lstStyle/>
        <a:p>
          <a:endParaRPr lang="es-EC"/>
        </a:p>
      </dgm:t>
    </dgm:pt>
    <dgm:pt modelId="{F1C16620-3830-471F-95A4-99CB9EE8762A}" type="sibTrans" cxnId="{A2AA861C-A904-4638-A861-551BC0C7F48B}">
      <dgm:prSet/>
      <dgm:spPr/>
      <dgm:t>
        <a:bodyPr/>
        <a:lstStyle/>
        <a:p>
          <a:endParaRPr lang="es-EC"/>
        </a:p>
      </dgm:t>
    </dgm:pt>
    <dgm:pt modelId="{136D9285-B0FA-4879-BF8D-71BAAFAFC48C}">
      <dgm:prSet phldrT="[Text]"/>
      <dgm:spPr/>
      <dgm:t>
        <a:bodyPr/>
        <a:lstStyle/>
        <a:p>
          <a:r>
            <a:rPr lang="es-EC" dirty="0"/>
            <a:t>Se implementó en el controlador PLC_DESHUMIFICADORES un control ON-OFF que permita el encendido y apagado de la bomba de agua desde el HMI local.</a:t>
          </a:r>
        </a:p>
      </dgm:t>
    </dgm:pt>
    <dgm:pt modelId="{3427492B-B2F6-4ADE-9BBF-EC1AC24BF05E}" type="parTrans" cxnId="{F4717AB4-4E31-4750-8DE2-090A42070739}">
      <dgm:prSet/>
      <dgm:spPr/>
      <dgm:t>
        <a:bodyPr/>
        <a:lstStyle/>
        <a:p>
          <a:endParaRPr lang="es-EC"/>
        </a:p>
      </dgm:t>
    </dgm:pt>
    <dgm:pt modelId="{50021A72-7420-471C-8E00-2238B73486D8}" type="sibTrans" cxnId="{F4717AB4-4E31-4750-8DE2-090A42070739}">
      <dgm:prSet/>
      <dgm:spPr/>
      <dgm:t>
        <a:bodyPr/>
        <a:lstStyle/>
        <a:p>
          <a:endParaRPr lang="es-EC"/>
        </a:p>
      </dgm:t>
    </dgm:pt>
    <dgm:pt modelId="{FE1709BA-616C-4CAC-AFF1-C7E6D3911249}">
      <dgm:prSet phldrT="[Text]"/>
      <dgm:spPr/>
      <dgm:t>
        <a:bodyPr/>
        <a:lstStyle/>
        <a:p>
          <a:r>
            <a:rPr lang="es-EC" b="1" dirty="0"/>
            <a:t>Electroválvula del compresor Larking</a:t>
          </a:r>
          <a:endParaRPr lang="es-EC" dirty="0"/>
        </a:p>
      </dgm:t>
    </dgm:pt>
    <dgm:pt modelId="{B507F9EB-86D7-410B-AA33-CE0EE9454071}" type="parTrans" cxnId="{C935C0E1-28B5-4348-B60E-1A750CC6AC91}">
      <dgm:prSet/>
      <dgm:spPr/>
      <dgm:t>
        <a:bodyPr/>
        <a:lstStyle/>
        <a:p>
          <a:endParaRPr lang="es-EC"/>
        </a:p>
      </dgm:t>
    </dgm:pt>
    <dgm:pt modelId="{5CD52765-9F4C-4FB8-8D34-7EF6764E4DC3}" type="sibTrans" cxnId="{C935C0E1-28B5-4348-B60E-1A750CC6AC91}">
      <dgm:prSet/>
      <dgm:spPr/>
      <dgm:t>
        <a:bodyPr/>
        <a:lstStyle/>
        <a:p>
          <a:endParaRPr lang="es-EC"/>
        </a:p>
      </dgm:t>
    </dgm:pt>
    <dgm:pt modelId="{E3E5A531-161C-49F5-8823-557EC94944AC}">
      <dgm:prSet phldrT="[Text]"/>
      <dgm:spPr/>
      <dgm:t>
        <a:bodyPr/>
        <a:lstStyle/>
        <a:p>
          <a:r>
            <a:rPr lang="es-EC" dirty="0"/>
            <a:t>Se empleó un control ON-OFF con histéresis en la electroválvula del compresor Larking para disminuir el número de conmutaciones</a:t>
          </a:r>
        </a:p>
      </dgm:t>
    </dgm:pt>
    <dgm:pt modelId="{99604DF0-8B9F-44D9-9969-D0F7AC56F079}" type="parTrans" cxnId="{C363EF9E-FEC2-49F0-B051-B89DC26C264D}">
      <dgm:prSet/>
      <dgm:spPr/>
      <dgm:t>
        <a:bodyPr/>
        <a:lstStyle/>
        <a:p>
          <a:endParaRPr lang="es-EC"/>
        </a:p>
      </dgm:t>
    </dgm:pt>
    <dgm:pt modelId="{1189623F-4700-4BAF-B73B-1B0A4AF35F34}" type="sibTrans" cxnId="{C363EF9E-FEC2-49F0-B051-B89DC26C264D}">
      <dgm:prSet/>
      <dgm:spPr/>
      <dgm:t>
        <a:bodyPr/>
        <a:lstStyle/>
        <a:p>
          <a:endParaRPr lang="es-EC"/>
        </a:p>
      </dgm:t>
    </dgm:pt>
    <dgm:pt modelId="{F5CECEC2-594E-47AB-85A4-84C043EE557A}">
      <dgm:prSet phldrT="[Text]"/>
      <dgm:spPr/>
      <dgm:t>
        <a:bodyPr/>
        <a:lstStyle/>
        <a:p>
          <a:r>
            <a:rPr lang="es-EC" b="1" dirty="0"/>
            <a:t>Válvula de control del intercambiador de calor CO2-agua</a:t>
          </a:r>
          <a:endParaRPr lang="es-EC" dirty="0"/>
        </a:p>
      </dgm:t>
    </dgm:pt>
    <dgm:pt modelId="{A7E92C4C-5BB4-4E22-B121-E894400721F0}" type="parTrans" cxnId="{DA064B35-B2CB-4D5F-9F54-2A0AC28D4FB8}">
      <dgm:prSet/>
      <dgm:spPr/>
      <dgm:t>
        <a:bodyPr/>
        <a:lstStyle/>
        <a:p>
          <a:endParaRPr lang="es-EC"/>
        </a:p>
      </dgm:t>
    </dgm:pt>
    <dgm:pt modelId="{D9E0B570-5FDB-41A0-8EF3-11DB3B919EC0}" type="sibTrans" cxnId="{DA064B35-B2CB-4D5F-9F54-2A0AC28D4FB8}">
      <dgm:prSet/>
      <dgm:spPr/>
      <dgm:t>
        <a:bodyPr/>
        <a:lstStyle/>
        <a:p>
          <a:endParaRPr lang="es-EC"/>
        </a:p>
      </dgm:t>
    </dgm:pt>
    <dgm:pt modelId="{B6E0CCAC-5F54-4AB8-B280-13F6A2C3300B}">
      <dgm:prSet phldrT="[Text]"/>
      <dgm:spPr/>
      <dgm:t>
        <a:bodyPr/>
        <a:lstStyle/>
        <a:p>
          <a:r>
            <a:rPr lang="es-EC" dirty="0"/>
            <a:t>Se implementó un control de temperatura por realimentación tipo PI en la válvula de control.</a:t>
          </a:r>
        </a:p>
      </dgm:t>
    </dgm:pt>
    <dgm:pt modelId="{62D60382-69EA-48A9-B888-B73E95D8BBCE}" type="parTrans" cxnId="{05DD94D6-2859-4A6C-981D-DAEBFD61E108}">
      <dgm:prSet/>
      <dgm:spPr/>
      <dgm:t>
        <a:bodyPr/>
        <a:lstStyle/>
        <a:p>
          <a:endParaRPr lang="es-EC"/>
        </a:p>
      </dgm:t>
    </dgm:pt>
    <dgm:pt modelId="{FED1EE48-CF86-4EEF-8A0A-7BA5F9C0C7EB}" type="sibTrans" cxnId="{05DD94D6-2859-4A6C-981D-DAEBFD61E108}">
      <dgm:prSet/>
      <dgm:spPr/>
      <dgm:t>
        <a:bodyPr/>
        <a:lstStyle/>
        <a:p>
          <a:endParaRPr lang="es-EC"/>
        </a:p>
      </dgm:t>
    </dgm:pt>
    <dgm:pt modelId="{A56D7E40-3F0D-477D-B5BC-B06EAEE28E6E}">
      <dgm:prSet phldrT="[Text]"/>
      <dgm:spPr/>
      <dgm:t>
        <a:bodyPr/>
        <a:lstStyle/>
        <a:p>
          <a:endParaRPr lang="es-EC" dirty="0"/>
        </a:p>
      </dgm:t>
    </dgm:pt>
    <dgm:pt modelId="{40611D6D-6C32-432B-9634-DD124D743A08}" type="parTrans" cxnId="{51AED453-81AD-4429-A492-989BD88152B6}">
      <dgm:prSet/>
      <dgm:spPr/>
      <dgm:t>
        <a:bodyPr/>
        <a:lstStyle/>
        <a:p>
          <a:endParaRPr lang="es-EC"/>
        </a:p>
      </dgm:t>
    </dgm:pt>
    <dgm:pt modelId="{D4E38E29-1856-436A-A95C-7A8D91414F6B}" type="sibTrans" cxnId="{51AED453-81AD-4429-A492-989BD88152B6}">
      <dgm:prSet/>
      <dgm:spPr/>
      <dgm:t>
        <a:bodyPr/>
        <a:lstStyle/>
        <a:p>
          <a:endParaRPr lang="es-EC"/>
        </a:p>
      </dgm:t>
    </dgm:pt>
    <dgm:pt modelId="{A3D187F5-E468-40B3-859D-4E4CB37265A1}">
      <dgm:prSet phldrT="[Text]"/>
      <dgm:spPr/>
      <dgm:t>
        <a:bodyPr/>
        <a:lstStyle/>
        <a:p>
          <a:r>
            <a:rPr lang="es-EC" dirty="0"/>
            <a:t>La válvula dispone de un control de presión ON-OFF, este tipo de control de presión funciona cuando se detecta baja presión en los tanques de almacenamiento de mermas de CO2 (presión baja &lt; 80 psig).</a:t>
          </a:r>
        </a:p>
      </dgm:t>
    </dgm:pt>
    <dgm:pt modelId="{3CEEC917-411C-4D54-A47A-322478E2D0F9}" type="parTrans" cxnId="{78FD620B-5298-4D01-B768-3F4F64D09D70}">
      <dgm:prSet/>
      <dgm:spPr/>
      <dgm:t>
        <a:bodyPr/>
        <a:lstStyle/>
        <a:p>
          <a:endParaRPr lang="es-EC"/>
        </a:p>
      </dgm:t>
    </dgm:pt>
    <dgm:pt modelId="{89E9032A-9E26-4AE8-A1BD-25E6003ADC3E}" type="sibTrans" cxnId="{78FD620B-5298-4D01-B768-3F4F64D09D70}">
      <dgm:prSet/>
      <dgm:spPr/>
      <dgm:t>
        <a:bodyPr/>
        <a:lstStyle/>
        <a:p>
          <a:endParaRPr lang="es-EC"/>
        </a:p>
      </dgm:t>
    </dgm:pt>
    <dgm:pt modelId="{F2A99696-4C80-4F5B-81D6-7E20A592AF7F}" type="pres">
      <dgm:prSet presAssocID="{742F2C68-17AE-49CC-BC27-2B94CA5EB2E6}" presName="linearFlow" presStyleCnt="0">
        <dgm:presLayoutVars>
          <dgm:dir/>
          <dgm:animLvl val="lvl"/>
          <dgm:resizeHandles val="exact"/>
        </dgm:presLayoutVars>
      </dgm:prSet>
      <dgm:spPr/>
    </dgm:pt>
    <dgm:pt modelId="{6D1D5BB5-5DF8-426B-89D3-1FC7C47CE43A}" type="pres">
      <dgm:prSet presAssocID="{0BBC60D3-8BA0-4486-A287-EE7D178613E0}" presName="composite" presStyleCnt="0"/>
      <dgm:spPr/>
    </dgm:pt>
    <dgm:pt modelId="{D83AD1C7-739C-4AA0-BBC7-2F781F95AF2B}" type="pres">
      <dgm:prSet presAssocID="{0BBC60D3-8BA0-4486-A287-EE7D178613E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DDA473F-BB24-482B-9804-3C5E44F51770}" type="pres">
      <dgm:prSet presAssocID="{0BBC60D3-8BA0-4486-A287-EE7D178613E0}" presName="descendantText" presStyleLbl="alignAcc1" presStyleIdx="0" presStyleCnt="3">
        <dgm:presLayoutVars>
          <dgm:bulletEnabled val="1"/>
        </dgm:presLayoutVars>
      </dgm:prSet>
      <dgm:spPr/>
    </dgm:pt>
    <dgm:pt modelId="{BE6EBD91-CBCD-44C0-9971-48A41825DBB2}" type="pres">
      <dgm:prSet presAssocID="{F1C16620-3830-471F-95A4-99CB9EE8762A}" presName="sp" presStyleCnt="0"/>
      <dgm:spPr/>
    </dgm:pt>
    <dgm:pt modelId="{02AD5B1A-B1BE-473A-99D1-FD9F9C955375}" type="pres">
      <dgm:prSet presAssocID="{FE1709BA-616C-4CAC-AFF1-C7E6D3911249}" presName="composite" presStyleCnt="0"/>
      <dgm:spPr/>
    </dgm:pt>
    <dgm:pt modelId="{D92E5293-D137-4400-A470-15412963CEE0}" type="pres">
      <dgm:prSet presAssocID="{FE1709BA-616C-4CAC-AFF1-C7E6D391124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18BCCA3-BCC2-4D4D-8DC0-7A8DB6A9AEDB}" type="pres">
      <dgm:prSet presAssocID="{FE1709BA-616C-4CAC-AFF1-C7E6D3911249}" presName="descendantText" presStyleLbl="alignAcc1" presStyleIdx="1" presStyleCnt="3">
        <dgm:presLayoutVars>
          <dgm:bulletEnabled val="1"/>
        </dgm:presLayoutVars>
      </dgm:prSet>
      <dgm:spPr/>
    </dgm:pt>
    <dgm:pt modelId="{98209CAD-7A8D-42B0-94C3-2818B6925C49}" type="pres">
      <dgm:prSet presAssocID="{5CD52765-9F4C-4FB8-8D34-7EF6764E4DC3}" presName="sp" presStyleCnt="0"/>
      <dgm:spPr/>
    </dgm:pt>
    <dgm:pt modelId="{53DA3F71-F52A-4F40-8ECF-2602CA180A58}" type="pres">
      <dgm:prSet presAssocID="{F5CECEC2-594E-47AB-85A4-84C043EE557A}" presName="composite" presStyleCnt="0"/>
      <dgm:spPr/>
    </dgm:pt>
    <dgm:pt modelId="{47F8C89A-314F-48DA-9866-E954C0FBD412}" type="pres">
      <dgm:prSet presAssocID="{F5CECEC2-594E-47AB-85A4-84C043EE557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01C898E-D15A-484F-BECA-06D08ABC1F57}" type="pres">
      <dgm:prSet presAssocID="{F5CECEC2-594E-47AB-85A4-84C043EE557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8FD620B-5298-4D01-B768-3F4F64D09D70}" srcId="{F5CECEC2-594E-47AB-85A4-84C043EE557A}" destId="{A3D187F5-E468-40B3-859D-4E4CB37265A1}" srcOrd="2" destOrd="0" parTransId="{3CEEC917-411C-4D54-A47A-322478E2D0F9}" sibTransId="{89E9032A-9E26-4AE8-A1BD-25E6003ADC3E}"/>
    <dgm:cxn modelId="{A2AA861C-A904-4638-A861-551BC0C7F48B}" srcId="{742F2C68-17AE-49CC-BC27-2B94CA5EB2E6}" destId="{0BBC60D3-8BA0-4486-A287-EE7D178613E0}" srcOrd="0" destOrd="0" parTransId="{A03BD239-9A21-406A-963F-E63B2BC4176F}" sibTransId="{F1C16620-3830-471F-95A4-99CB9EE8762A}"/>
    <dgm:cxn modelId="{AC826321-A9C4-4FB1-A29E-03115928291A}" type="presOf" srcId="{B6E0CCAC-5F54-4AB8-B280-13F6A2C3300B}" destId="{C01C898E-D15A-484F-BECA-06D08ABC1F57}" srcOrd="0" destOrd="1" presId="urn:microsoft.com/office/officeart/2005/8/layout/chevron2"/>
    <dgm:cxn modelId="{D8F6D122-44DA-4A09-8E6F-DE2C1DCD2AAA}" type="presOf" srcId="{F5CECEC2-594E-47AB-85A4-84C043EE557A}" destId="{47F8C89A-314F-48DA-9866-E954C0FBD412}" srcOrd="0" destOrd="0" presId="urn:microsoft.com/office/officeart/2005/8/layout/chevron2"/>
    <dgm:cxn modelId="{0FD56427-E559-436F-9F68-457582CCA28F}" type="presOf" srcId="{A3D187F5-E468-40B3-859D-4E4CB37265A1}" destId="{C01C898E-D15A-484F-BECA-06D08ABC1F57}" srcOrd="0" destOrd="2" presId="urn:microsoft.com/office/officeart/2005/8/layout/chevron2"/>
    <dgm:cxn modelId="{DA064B35-B2CB-4D5F-9F54-2A0AC28D4FB8}" srcId="{742F2C68-17AE-49CC-BC27-2B94CA5EB2E6}" destId="{F5CECEC2-594E-47AB-85A4-84C043EE557A}" srcOrd="2" destOrd="0" parTransId="{A7E92C4C-5BB4-4E22-B121-E894400721F0}" sibTransId="{D9E0B570-5FDB-41A0-8EF3-11DB3B919EC0}"/>
    <dgm:cxn modelId="{51AED453-81AD-4429-A492-989BD88152B6}" srcId="{F5CECEC2-594E-47AB-85A4-84C043EE557A}" destId="{A56D7E40-3F0D-477D-B5BC-B06EAEE28E6E}" srcOrd="0" destOrd="0" parTransId="{40611D6D-6C32-432B-9634-DD124D743A08}" sibTransId="{D4E38E29-1856-436A-A95C-7A8D91414F6B}"/>
    <dgm:cxn modelId="{9E85E28D-F616-490F-9794-E7391FD4F631}" type="presOf" srcId="{A56D7E40-3F0D-477D-B5BC-B06EAEE28E6E}" destId="{C01C898E-D15A-484F-BECA-06D08ABC1F57}" srcOrd="0" destOrd="0" presId="urn:microsoft.com/office/officeart/2005/8/layout/chevron2"/>
    <dgm:cxn modelId="{C363EF9E-FEC2-49F0-B051-B89DC26C264D}" srcId="{FE1709BA-616C-4CAC-AFF1-C7E6D3911249}" destId="{E3E5A531-161C-49F5-8823-557EC94944AC}" srcOrd="0" destOrd="0" parTransId="{99604DF0-8B9F-44D9-9969-D0F7AC56F079}" sibTransId="{1189623F-4700-4BAF-B73B-1B0A4AF35F34}"/>
    <dgm:cxn modelId="{7EE7E6B0-EC17-4A69-B44A-1F5A19D9D2B0}" type="presOf" srcId="{742F2C68-17AE-49CC-BC27-2B94CA5EB2E6}" destId="{F2A99696-4C80-4F5B-81D6-7E20A592AF7F}" srcOrd="0" destOrd="0" presId="urn:microsoft.com/office/officeart/2005/8/layout/chevron2"/>
    <dgm:cxn modelId="{F4717AB4-4E31-4750-8DE2-090A42070739}" srcId="{0BBC60D3-8BA0-4486-A287-EE7D178613E0}" destId="{136D9285-B0FA-4879-BF8D-71BAAFAFC48C}" srcOrd="0" destOrd="0" parTransId="{3427492B-B2F6-4ADE-9BBF-EC1AC24BF05E}" sibTransId="{50021A72-7420-471C-8E00-2238B73486D8}"/>
    <dgm:cxn modelId="{05DD94D6-2859-4A6C-981D-DAEBFD61E108}" srcId="{F5CECEC2-594E-47AB-85A4-84C043EE557A}" destId="{B6E0CCAC-5F54-4AB8-B280-13F6A2C3300B}" srcOrd="1" destOrd="0" parTransId="{62D60382-69EA-48A9-B888-B73E95D8BBCE}" sibTransId="{FED1EE48-CF86-4EEF-8A0A-7BA5F9C0C7EB}"/>
    <dgm:cxn modelId="{C935C0E1-28B5-4348-B60E-1A750CC6AC91}" srcId="{742F2C68-17AE-49CC-BC27-2B94CA5EB2E6}" destId="{FE1709BA-616C-4CAC-AFF1-C7E6D3911249}" srcOrd="1" destOrd="0" parTransId="{B507F9EB-86D7-410B-AA33-CE0EE9454071}" sibTransId="{5CD52765-9F4C-4FB8-8D34-7EF6764E4DC3}"/>
    <dgm:cxn modelId="{D688E5E2-6A11-4A20-A0BD-807500D4CDF5}" type="presOf" srcId="{E3E5A531-161C-49F5-8823-557EC94944AC}" destId="{F18BCCA3-BCC2-4D4D-8DC0-7A8DB6A9AEDB}" srcOrd="0" destOrd="0" presId="urn:microsoft.com/office/officeart/2005/8/layout/chevron2"/>
    <dgm:cxn modelId="{1C39A8E6-A570-4D46-ABA8-0DAACF3E11D4}" type="presOf" srcId="{136D9285-B0FA-4879-BF8D-71BAAFAFC48C}" destId="{FDDA473F-BB24-482B-9804-3C5E44F51770}" srcOrd="0" destOrd="0" presId="urn:microsoft.com/office/officeart/2005/8/layout/chevron2"/>
    <dgm:cxn modelId="{8DC03BED-703F-4660-BB5E-D7F73AF3CB16}" type="presOf" srcId="{FE1709BA-616C-4CAC-AFF1-C7E6D3911249}" destId="{D92E5293-D137-4400-A470-15412963CEE0}" srcOrd="0" destOrd="0" presId="urn:microsoft.com/office/officeart/2005/8/layout/chevron2"/>
    <dgm:cxn modelId="{19F03AF0-6078-4FD7-B2BC-E879565FD54E}" type="presOf" srcId="{0BBC60D3-8BA0-4486-A287-EE7D178613E0}" destId="{D83AD1C7-739C-4AA0-BBC7-2F781F95AF2B}" srcOrd="0" destOrd="0" presId="urn:microsoft.com/office/officeart/2005/8/layout/chevron2"/>
    <dgm:cxn modelId="{62AF27D3-C95E-4630-9201-3205D9A2C18D}" type="presParOf" srcId="{F2A99696-4C80-4F5B-81D6-7E20A592AF7F}" destId="{6D1D5BB5-5DF8-426B-89D3-1FC7C47CE43A}" srcOrd="0" destOrd="0" presId="urn:microsoft.com/office/officeart/2005/8/layout/chevron2"/>
    <dgm:cxn modelId="{0A412679-175B-41F6-A26D-927317FCA707}" type="presParOf" srcId="{6D1D5BB5-5DF8-426B-89D3-1FC7C47CE43A}" destId="{D83AD1C7-739C-4AA0-BBC7-2F781F95AF2B}" srcOrd="0" destOrd="0" presId="urn:microsoft.com/office/officeart/2005/8/layout/chevron2"/>
    <dgm:cxn modelId="{691B58D5-F46B-4D38-B4B2-E62712AD1185}" type="presParOf" srcId="{6D1D5BB5-5DF8-426B-89D3-1FC7C47CE43A}" destId="{FDDA473F-BB24-482B-9804-3C5E44F51770}" srcOrd="1" destOrd="0" presId="urn:microsoft.com/office/officeart/2005/8/layout/chevron2"/>
    <dgm:cxn modelId="{C891B068-4615-45C0-8CDF-4939B4EA47FA}" type="presParOf" srcId="{F2A99696-4C80-4F5B-81D6-7E20A592AF7F}" destId="{BE6EBD91-CBCD-44C0-9971-48A41825DBB2}" srcOrd="1" destOrd="0" presId="urn:microsoft.com/office/officeart/2005/8/layout/chevron2"/>
    <dgm:cxn modelId="{2F644C91-41A9-47AE-8EE3-577D8C49BC90}" type="presParOf" srcId="{F2A99696-4C80-4F5B-81D6-7E20A592AF7F}" destId="{02AD5B1A-B1BE-473A-99D1-FD9F9C955375}" srcOrd="2" destOrd="0" presId="urn:microsoft.com/office/officeart/2005/8/layout/chevron2"/>
    <dgm:cxn modelId="{092380BD-7075-4C79-B46C-9792CE134133}" type="presParOf" srcId="{02AD5B1A-B1BE-473A-99D1-FD9F9C955375}" destId="{D92E5293-D137-4400-A470-15412963CEE0}" srcOrd="0" destOrd="0" presId="urn:microsoft.com/office/officeart/2005/8/layout/chevron2"/>
    <dgm:cxn modelId="{5B40A045-D400-453B-AC5A-8041D29DA36D}" type="presParOf" srcId="{02AD5B1A-B1BE-473A-99D1-FD9F9C955375}" destId="{F18BCCA3-BCC2-4D4D-8DC0-7A8DB6A9AEDB}" srcOrd="1" destOrd="0" presId="urn:microsoft.com/office/officeart/2005/8/layout/chevron2"/>
    <dgm:cxn modelId="{ADEE41AD-9AEF-4961-8496-F501DF74A662}" type="presParOf" srcId="{F2A99696-4C80-4F5B-81D6-7E20A592AF7F}" destId="{98209CAD-7A8D-42B0-94C3-2818B6925C49}" srcOrd="3" destOrd="0" presId="urn:microsoft.com/office/officeart/2005/8/layout/chevron2"/>
    <dgm:cxn modelId="{B9BE7A3E-750B-45BE-9C8C-6FE6CFAE8631}" type="presParOf" srcId="{F2A99696-4C80-4F5B-81D6-7E20A592AF7F}" destId="{53DA3F71-F52A-4F40-8ECF-2602CA180A58}" srcOrd="4" destOrd="0" presId="urn:microsoft.com/office/officeart/2005/8/layout/chevron2"/>
    <dgm:cxn modelId="{6242376B-D6EE-4C86-8CAB-025D4B4DE00F}" type="presParOf" srcId="{53DA3F71-F52A-4F40-8ECF-2602CA180A58}" destId="{47F8C89A-314F-48DA-9866-E954C0FBD412}" srcOrd="0" destOrd="0" presId="urn:microsoft.com/office/officeart/2005/8/layout/chevron2"/>
    <dgm:cxn modelId="{4184A04A-FD62-4034-9DDF-92BA97B957E1}" type="presParOf" srcId="{53DA3F71-F52A-4F40-8ECF-2602CA180A58}" destId="{C01C898E-D15A-484F-BECA-06D08ABC1F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Matriz de selección y ponderación 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26D853F6-4460-4098-9B1D-CCF196D69F53}">
      <dgm:prSet custT="1"/>
      <dgm:spPr/>
      <dgm:t>
        <a:bodyPr/>
        <a:lstStyle/>
        <a:p>
          <a:pPr algn="ctr"/>
          <a:r>
            <a:rPr lang="es-EC" sz="1600" dirty="0"/>
            <a:t>El tipo de sensor que se ajusta a los requerimientos del sistema es del tipo RTD</a:t>
          </a:r>
        </a:p>
      </dgm:t>
    </dgm:pt>
    <dgm:pt modelId="{8C528325-98D7-430E-8F33-06606C73C7EB}" type="parTrans" cxnId="{E868DFC8-0571-4935-BD81-599491937668}">
      <dgm:prSet/>
      <dgm:spPr/>
      <dgm:t>
        <a:bodyPr/>
        <a:lstStyle/>
        <a:p>
          <a:endParaRPr lang="es-EC"/>
        </a:p>
      </dgm:t>
    </dgm:pt>
    <dgm:pt modelId="{9BD1AB9C-10D9-4054-AEF7-ADCB1ED7BF60}" type="sibTrans" cxnId="{E868DFC8-0571-4935-BD81-599491937668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2"/>
      <dgm:spPr/>
    </dgm:pt>
    <dgm:pt modelId="{8FF9FBFF-14BD-4215-A24B-9B89D8CDCB4D}" type="pres">
      <dgm:prSet presAssocID="{2B6621F6-7116-426C-B816-A9C781182981}" presName="parentText" presStyleLbl="node1" presStyleIdx="0" presStyleCnt="2" custScaleY="15409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2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19575A78-BE2D-4716-91C2-FDE8B83D98CE}" type="pres">
      <dgm:prSet presAssocID="{26D853F6-4460-4098-9B1D-CCF196D69F53}" presName="parentLin" presStyleCnt="0"/>
      <dgm:spPr/>
    </dgm:pt>
    <dgm:pt modelId="{7F5CCCA6-B9D0-4BD9-BC41-BE0E4256C38E}" type="pres">
      <dgm:prSet presAssocID="{26D853F6-4460-4098-9B1D-CCF196D69F53}" presName="parentLeftMargin" presStyleLbl="node1" presStyleIdx="0" presStyleCnt="2"/>
      <dgm:spPr/>
    </dgm:pt>
    <dgm:pt modelId="{4DEADF94-9393-4EF8-9B54-827318E2D06E}" type="pres">
      <dgm:prSet presAssocID="{26D853F6-4460-4098-9B1D-CCF196D69F53}" presName="parentText" presStyleLbl="node1" presStyleIdx="1" presStyleCnt="2" custScaleY="119538">
        <dgm:presLayoutVars>
          <dgm:chMax val="0"/>
          <dgm:bulletEnabled val="1"/>
        </dgm:presLayoutVars>
      </dgm:prSet>
      <dgm:spPr/>
    </dgm:pt>
    <dgm:pt modelId="{8320076D-C8B2-4DEC-A58E-23F78FF738DB}" type="pres">
      <dgm:prSet presAssocID="{26D853F6-4460-4098-9B1D-CCF196D69F53}" presName="negativeSpace" presStyleCnt="0"/>
      <dgm:spPr/>
    </dgm:pt>
    <dgm:pt modelId="{351F0F3B-A1B2-4B9B-9244-57664712BF94}" type="pres">
      <dgm:prSet presAssocID="{26D853F6-4460-4098-9B1D-CCF196D69F5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77BB8E92-8785-48D8-9920-3526159516E3}" type="presOf" srcId="{26D853F6-4460-4098-9B1D-CCF196D69F53}" destId="{7F5CCCA6-B9D0-4BD9-BC41-BE0E4256C38E}" srcOrd="0" destOrd="0" presId="urn:microsoft.com/office/officeart/2005/8/layout/list1"/>
    <dgm:cxn modelId="{E868DFC8-0571-4935-BD81-599491937668}" srcId="{8366EA64-AD6E-41C8-BA72-5F28FF61597A}" destId="{26D853F6-4460-4098-9B1D-CCF196D69F53}" srcOrd="1" destOrd="0" parTransId="{8C528325-98D7-430E-8F33-06606C73C7EB}" sibTransId="{9BD1AB9C-10D9-4054-AEF7-ADCB1ED7BF60}"/>
    <dgm:cxn modelId="{95809CCD-017F-4310-876B-DBACE0948BE4}" type="presOf" srcId="{26D853F6-4460-4098-9B1D-CCF196D69F53}" destId="{4DEADF94-9393-4EF8-9B54-827318E2D06E}" srcOrd="1" destOrd="0" presId="urn:microsoft.com/office/officeart/2005/8/layout/list1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231C55CD-FBFB-488C-A44C-924D33D46ACF}" type="presParOf" srcId="{A31E2CF7-A3DF-4320-97D8-13C901B8CDFE}" destId="{19575A78-BE2D-4716-91C2-FDE8B83D98CE}" srcOrd="4" destOrd="0" presId="urn:microsoft.com/office/officeart/2005/8/layout/list1"/>
    <dgm:cxn modelId="{7A6328D1-7DB4-4FD6-9176-9F42EB571470}" type="presParOf" srcId="{19575A78-BE2D-4716-91C2-FDE8B83D98CE}" destId="{7F5CCCA6-B9D0-4BD9-BC41-BE0E4256C38E}" srcOrd="0" destOrd="0" presId="urn:microsoft.com/office/officeart/2005/8/layout/list1"/>
    <dgm:cxn modelId="{A9024457-0219-4011-B8DC-CAA84797D345}" type="presParOf" srcId="{19575A78-BE2D-4716-91C2-FDE8B83D98CE}" destId="{4DEADF94-9393-4EF8-9B54-827318E2D06E}" srcOrd="1" destOrd="0" presId="urn:microsoft.com/office/officeart/2005/8/layout/list1"/>
    <dgm:cxn modelId="{81D0F8D3-FCCF-46FE-944C-82D7309989EE}" type="presParOf" srcId="{A31E2CF7-A3DF-4320-97D8-13C901B8CDFE}" destId="{8320076D-C8B2-4DEC-A58E-23F78FF738DB}" srcOrd="5" destOrd="0" presId="urn:microsoft.com/office/officeart/2005/8/layout/list1"/>
    <dgm:cxn modelId="{58F41F35-51F0-4C9A-9053-FA36F5F06253}" type="presParOf" srcId="{A31E2CF7-A3DF-4320-97D8-13C901B8CDFE}" destId="{351F0F3B-A1B2-4B9B-9244-57664712BF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Matriz de selección y ponderación 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26D853F6-4460-4098-9B1D-CCF196D69F53}">
      <dgm:prSet custT="1"/>
      <dgm:spPr/>
      <dgm:t>
        <a:bodyPr/>
        <a:lstStyle/>
        <a:p>
          <a:pPr algn="ctr"/>
          <a:r>
            <a:rPr lang="es-EC" sz="1600" dirty="0"/>
            <a:t>El tipo de sensor que se ajusta a los requerimientos del sistema es del tipo piezoeléctrico</a:t>
          </a:r>
        </a:p>
      </dgm:t>
    </dgm:pt>
    <dgm:pt modelId="{8C528325-98D7-430E-8F33-06606C73C7EB}" type="parTrans" cxnId="{E868DFC8-0571-4935-BD81-599491937668}">
      <dgm:prSet/>
      <dgm:spPr/>
      <dgm:t>
        <a:bodyPr/>
        <a:lstStyle/>
        <a:p>
          <a:endParaRPr lang="es-EC"/>
        </a:p>
      </dgm:t>
    </dgm:pt>
    <dgm:pt modelId="{9BD1AB9C-10D9-4054-AEF7-ADCB1ED7BF60}" type="sibTrans" cxnId="{E868DFC8-0571-4935-BD81-599491937668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2"/>
      <dgm:spPr/>
    </dgm:pt>
    <dgm:pt modelId="{8FF9FBFF-14BD-4215-A24B-9B89D8CDCB4D}" type="pres">
      <dgm:prSet presAssocID="{2B6621F6-7116-426C-B816-A9C781182981}" presName="parentText" presStyleLbl="node1" presStyleIdx="0" presStyleCnt="2" custScaleY="15409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2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19575A78-BE2D-4716-91C2-FDE8B83D98CE}" type="pres">
      <dgm:prSet presAssocID="{26D853F6-4460-4098-9B1D-CCF196D69F53}" presName="parentLin" presStyleCnt="0"/>
      <dgm:spPr/>
    </dgm:pt>
    <dgm:pt modelId="{7F5CCCA6-B9D0-4BD9-BC41-BE0E4256C38E}" type="pres">
      <dgm:prSet presAssocID="{26D853F6-4460-4098-9B1D-CCF196D69F53}" presName="parentLeftMargin" presStyleLbl="node1" presStyleIdx="0" presStyleCnt="2"/>
      <dgm:spPr/>
    </dgm:pt>
    <dgm:pt modelId="{4DEADF94-9393-4EF8-9B54-827318E2D06E}" type="pres">
      <dgm:prSet presAssocID="{26D853F6-4460-4098-9B1D-CCF196D69F53}" presName="parentText" presStyleLbl="node1" presStyleIdx="1" presStyleCnt="2" custScaleY="119538">
        <dgm:presLayoutVars>
          <dgm:chMax val="0"/>
          <dgm:bulletEnabled val="1"/>
        </dgm:presLayoutVars>
      </dgm:prSet>
      <dgm:spPr/>
    </dgm:pt>
    <dgm:pt modelId="{8320076D-C8B2-4DEC-A58E-23F78FF738DB}" type="pres">
      <dgm:prSet presAssocID="{26D853F6-4460-4098-9B1D-CCF196D69F53}" presName="negativeSpace" presStyleCnt="0"/>
      <dgm:spPr/>
    </dgm:pt>
    <dgm:pt modelId="{351F0F3B-A1B2-4B9B-9244-57664712BF94}" type="pres">
      <dgm:prSet presAssocID="{26D853F6-4460-4098-9B1D-CCF196D69F5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77BB8E92-8785-48D8-9920-3526159516E3}" type="presOf" srcId="{26D853F6-4460-4098-9B1D-CCF196D69F53}" destId="{7F5CCCA6-B9D0-4BD9-BC41-BE0E4256C38E}" srcOrd="0" destOrd="0" presId="urn:microsoft.com/office/officeart/2005/8/layout/list1"/>
    <dgm:cxn modelId="{E868DFC8-0571-4935-BD81-599491937668}" srcId="{8366EA64-AD6E-41C8-BA72-5F28FF61597A}" destId="{26D853F6-4460-4098-9B1D-CCF196D69F53}" srcOrd="1" destOrd="0" parTransId="{8C528325-98D7-430E-8F33-06606C73C7EB}" sibTransId="{9BD1AB9C-10D9-4054-AEF7-ADCB1ED7BF60}"/>
    <dgm:cxn modelId="{95809CCD-017F-4310-876B-DBACE0948BE4}" type="presOf" srcId="{26D853F6-4460-4098-9B1D-CCF196D69F53}" destId="{4DEADF94-9393-4EF8-9B54-827318E2D06E}" srcOrd="1" destOrd="0" presId="urn:microsoft.com/office/officeart/2005/8/layout/list1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231C55CD-FBFB-488C-A44C-924D33D46ACF}" type="presParOf" srcId="{A31E2CF7-A3DF-4320-97D8-13C901B8CDFE}" destId="{19575A78-BE2D-4716-91C2-FDE8B83D98CE}" srcOrd="4" destOrd="0" presId="urn:microsoft.com/office/officeart/2005/8/layout/list1"/>
    <dgm:cxn modelId="{7A6328D1-7DB4-4FD6-9176-9F42EB571470}" type="presParOf" srcId="{19575A78-BE2D-4716-91C2-FDE8B83D98CE}" destId="{7F5CCCA6-B9D0-4BD9-BC41-BE0E4256C38E}" srcOrd="0" destOrd="0" presId="urn:microsoft.com/office/officeart/2005/8/layout/list1"/>
    <dgm:cxn modelId="{A9024457-0219-4011-B8DC-CAA84797D345}" type="presParOf" srcId="{19575A78-BE2D-4716-91C2-FDE8B83D98CE}" destId="{4DEADF94-9393-4EF8-9B54-827318E2D06E}" srcOrd="1" destOrd="0" presId="urn:microsoft.com/office/officeart/2005/8/layout/list1"/>
    <dgm:cxn modelId="{81D0F8D3-FCCF-46FE-944C-82D7309989EE}" type="presParOf" srcId="{A31E2CF7-A3DF-4320-97D8-13C901B8CDFE}" destId="{8320076D-C8B2-4DEC-A58E-23F78FF738DB}" srcOrd="5" destOrd="0" presId="urn:microsoft.com/office/officeart/2005/8/layout/list1"/>
    <dgm:cxn modelId="{58F41F35-51F0-4C9A-9053-FA36F5F06253}" type="presParOf" srcId="{A31E2CF7-A3DF-4320-97D8-13C901B8CDFE}" destId="{351F0F3B-A1B2-4B9B-9244-57664712BF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Válvula de control con posicionador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F4D3B995-B1C6-4A19-B88A-D7A1D1AAD9B2}">
      <dgm:prSet phldrT="[Text]" custT="1"/>
      <dgm:spPr/>
      <dgm:t>
        <a:bodyPr/>
        <a:lstStyle/>
        <a:p>
          <a:pPr algn="ctr"/>
          <a:r>
            <a:rPr lang="es-EC" sz="1600" dirty="0"/>
            <a:t>La válvula de control con un posicionador CMSX Festo existe en stock en la planta de CO2</a:t>
          </a:r>
        </a:p>
      </dgm:t>
    </dgm:pt>
    <dgm:pt modelId="{7E4A7B7D-C618-4C5E-B424-41C22E1407F1}" type="parTrans" cxnId="{40A9545F-0AEC-4597-B92C-82C8F8B9C6B4}">
      <dgm:prSet/>
      <dgm:spPr/>
      <dgm:t>
        <a:bodyPr/>
        <a:lstStyle/>
        <a:p>
          <a:endParaRPr lang="es-EC"/>
        </a:p>
      </dgm:t>
    </dgm:pt>
    <dgm:pt modelId="{DE40CE84-EBC2-470F-9432-21D7A156D7EB}" type="sibTrans" cxnId="{40A9545F-0AEC-4597-B92C-82C8F8B9C6B4}">
      <dgm:prSet/>
      <dgm:spPr/>
      <dgm:t>
        <a:bodyPr/>
        <a:lstStyle/>
        <a:p>
          <a:endParaRPr lang="es-EC"/>
        </a:p>
      </dgm:t>
    </dgm:pt>
    <dgm:pt modelId="{4CF2D01C-1F9B-4951-8BFB-D23D405D38FF}">
      <dgm:prSet custT="1"/>
      <dgm:spPr/>
      <dgm:t>
        <a:bodyPr/>
        <a:lstStyle/>
        <a:p>
          <a:r>
            <a:rPr lang="es-EC" sz="1600" dirty="0"/>
            <a:t>La válvula de control ha sido utilizada en diferentes aplicaciones similares dentro de la planta de CO2 </a:t>
          </a:r>
        </a:p>
      </dgm:t>
    </dgm:pt>
    <dgm:pt modelId="{123241F2-93FD-4D0A-9D12-7EFD5E7DDFA6}" type="parTrans" cxnId="{ADBC2ABF-2BA5-47EE-9A2A-51F083A1A37D}">
      <dgm:prSet/>
      <dgm:spPr/>
      <dgm:t>
        <a:bodyPr/>
        <a:lstStyle/>
        <a:p>
          <a:endParaRPr lang="es-EC"/>
        </a:p>
      </dgm:t>
    </dgm:pt>
    <dgm:pt modelId="{DCDB89FA-3703-4AA6-8CE8-7B2FF3F76ABC}" type="sibTrans" cxnId="{ADBC2ABF-2BA5-47EE-9A2A-51F083A1A37D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3"/>
      <dgm:spPr/>
    </dgm:pt>
    <dgm:pt modelId="{8FF9FBFF-14BD-4215-A24B-9B89D8CDCB4D}" type="pres">
      <dgm:prSet presAssocID="{2B6621F6-7116-426C-B816-A9C781182981}" presName="parentText" presStyleLbl="node1" presStyleIdx="0" presStyleCnt="3" custScaleY="44527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3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1A3C9752-CA21-4F71-A371-25442A50CDD1}" type="pres">
      <dgm:prSet presAssocID="{F4D3B995-B1C6-4A19-B88A-D7A1D1AAD9B2}" presName="parentLin" presStyleCnt="0"/>
      <dgm:spPr/>
    </dgm:pt>
    <dgm:pt modelId="{398D1F03-71D5-48E9-8768-CBEB29140FBE}" type="pres">
      <dgm:prSet presAssocID="{F4D3B995-B1C6-4A19-B88A-D7A1D1AAD9B2}" presName="parentLeftMargin" presStyleLbl="node1" presStyleIdx="0" presStyleCnt="3"/>
      <dgm:spPr/>
    </dgm:pt>
    <dgm:pt modelId="{380831BF-188D-4304-A1BD-8DC127620453}" type="pres">
      <dgm:prSet presAssocID="{F4D3B995-B1C6-4A19-B88A-D7A1D1AAD9B2}" presName="parentText" presStyleLbl="node1" presStyleIdx="1" presStyleCnt="3" custScaleY="365108">
        <dgm:presLayoutVars>
          <dgm:chMax val="0"/>
          <dgm:bulletEnabled val="1"/>
        </dgm:presLayoutVars>
      </dgm:prSet>
      <dgm:spPr/>
    </dgm:pt>
    <dgm:pt modelId="{1EB6CBDE-5551-43A1-ACB6-B555631FE3AB}" type="pres">
      <dgm:prSet presAssocID="{F4D3B995-B1C6-4A19-B88A-D7A1D1AAD9B2}" presName="negativeSpace" presStyleCnt="0"/>
      <dgm:spPr/>
    </dgm:pt>
    <dgm:pt modelId="{14F10941-F93C-4B41-A0E0-4D3277149266}" type="pres">
      <dgm:prSet presAssocID="{F4D3B995-B1C6-4A19-B88A-D7A1D1AAD9B2}" presName="childText" presStyleLbl="conFgAcc1" presStyleIdx="1" presStyleCnt="3">
        <dgm:presLayoutVars>
          <dgm:bulletEnabled val="1"/>
        </dgm:presLayoutVars>
      </dgm:prSet>
      <dgm:spPr/>
    </dgm:pt>
    <dgm:pt modelId="{72762C8F-6B28-4062-9F40-AC605F1E2D6A}" type="pres">
      <dgm:prSet presAssocID="{DE40CE84-EBC2-470F-9432-21D7A156D7EB}" presName="spaceBetweenRectangles" presStyleCnt="0"/>
      <dgm:spPr/>
    </dgm:pt>
    <dgm:pt modelId="{D29FD3C4-6156-4A40-ADF2-CCBBB1D7FDBE}" type="pres">
      <dgm:prSet presAssocID="{4CF2D01C-1F9B-4951-8BFB-D23D405D38FF}" presName="parentLin" presStyleCnt="0"/>
      <dgm:spPr/>
    </dgm:pt>
    <dgm:pt modelId="{97809C9F-3558-45E7-AA9C-715AC681CBCB}" type="pres">
      <dgm:prSet presAssocID="{4CF2D01C-1F9B-4951-8BFB-D23D405D38FF}" presName="parentLeftMargin" presStyleLbl="node1" presStyleIdx="1" presStyleCnt="3"/>
      <dgm:spPr/>
    </dgm:pt>
    <dgm:pt modelId="{AEFEED7C-A970-4D8D-A23B-0640B0C83D00}" type="pres">
      <dgm:prSet presAssocID="{4CF2D01C-1F9B-4951-8BFB-D23D405D38FF}" presName="parentText" presStyleLbl="node1" presStyleIdx="2" presStyleCnt="3" custScaleY="393230">
        <dgm:presLayoutVars>
          <dgm:chMax val="0"/>
          <dgm:bulletEnabled val="1"/>
        </dgm:presLayoutVars>
      </dgm:prSet>
      <dgm:spPr/>
    </dgm:pt>
    <dgm:pt modelId="{65EA6833-46D0-4824-952E-0BAEF3EFF393}" type="pres">
      <dgm:prSet presAssocID="{4CF2D01C-1F9B-4951-8BFB-D23D405D38FF}" presName="negativeSpace" presStyleCnt="0"/>
      <dgm:spPr/>
    </dgm:pt>
    <dgm:pt modelId="{77DDCABB-FD29-4FB8-AE16-1F44C4389452}" type="pres">
      <dgm:prSet presAssocID="{4CF2D01C-1F9B-4951-8BFB-D23D405D38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67A35C2C-7109-4FE1-8AFE-23BCAE18B809}" type="presOf" srcId="{4CF2D01C-1F9B-4951-8BFB-D23D405D38FF}" destId="{AEFEED7C-A970-4D8D-A23B-0640B0C83D00}" srcOrd="1" destOrd="0" presId="urn:microsoft.com/office/officeart/2005/8/layout/list1"/>
    <dgm:cxn modelId="{40A9545F-0AEC-4597-B92C-82C8F8B9C6B4}" srcId="{8366EA64-AD6E-41C8-BA72-5F28FF61597A}" destId="{F4D3B995-B1C6-4A19-B88A-D7A1D1AAD9B2}" srcOrd="1" destOrd="0" parTransId="{7E4A7B7D-C618-4C5E-B424-41C22E1407F1}" sibTransId="{DE40CE84-EBC2-470F-9432-21D7A156D7EB}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2B17C765-0A40-47AA-B4C7-F1F51E1F5704}" type="presOf" srcId="{4CF2D01C-1F9B-4951-8BFB-D23D405D38FF}" destId="{97809C9F-3558-45E7-AA9C-715AC681CBCB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96E4BE79-74B9-4722-80B4-ACD54A72BC27}" type="presOf" srcId="{F4D3B995-B1C6-4A19-B88A-D7A1D1AAD9B2}" destId="{398D1F03-71D5-48E9-8768-CBEB29140FBE}" srcOrd="0" destOrd="0" presId="urn:microsoft.com/office/officeart/2005/8/layout/list1"/>
    <dgm:cxn modelId="{474F16A2-3A26-468B-8D2E-46BA52505DBB}" type="presOf" srcId="{F4D3B995-B1C6-4A19-B88A-D7A1D1AAD9B2}" destId="{380831BF-188D-4304-A1BD-8DC127620453}" srcOrd="1" destOrd="0" presId="urn:microsoft.com/office/officeart/2005/8/layout/list1"/>
    <dgm:cxn modelId="{ADBC2ABF-2BA5-47EE-9A2A-51F083A1A37D}" srcId="{8366EA64-AD6E-41C8-BA72-5F28FF61597A}" destId="{4CF2D01C-1F9B-4951-8BFB-D23D405D38FF}" srcOrd="2" destOrd="0" parTransId="{123241F2-93FD-4D0A-9D12-7EFD5E7DDFA6}" sibTransId="{DCDB89FA-3703-4AA6-8CE8-7B2FF3F76ABC}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E380E821-835F-4CDB-805E-F8CA5A655BFF}" type="presParOf" srcId="{A31E2CF7-A3DF-4320-97D8-13C901B8CDFE}" destId="{1A3C9752-CA21-4F71-A371-25442A50CDD1}" srcOrd="4" destOrd="0" presId="urn:microsoft.com/office/officeart/2005/8/layout/list1"/>
    <dgm:cxn modelId="{1E8007E2-70EC-4924-A6E5-7C4A166F9975}" type="presParOf" srcId="{1A3C9752-CA21-4F71-A371-25442A50CDD1}" destId="{398D1F03-71D5-48E9-8768-CBEB29140FBE}" srcOrd="0" destOrd="0" presId="urn:microsoft.com/office/officeart/2005/8/layout/list1"/>
    <dgm:cxn modelId="{A95A35CD-E8E8-4067-B3BC-9C06C9751085}" type="presParOf" srcId="{1A3C9752-CA21-4F71-A371-25442A50CDD1}" destId="{380831BF-188D-4304-A1BD-8DC127620453}" srcOrd="1" destOrd="0" presId="urn:microsoft.com/office/officeart/2005/8/layout/list1"/>
    <dgm:cxn modelId="{B5473D4E-49FD-4816-9A0D-02E65B99A8FE}" type="presParOf" srcId="{A31E2CF7-A3DF-4320-97D8-13C901B8CDFE}" destId="{1EB6CBDE-5551-43A1-ACB6-B555631FE3AB}" srcOrd="5" destOrd="0" presId="urn:microsoft.com/office/officeart/2005/8/layout/list1"/>
    <dgm:cxn modelId="{CC57BBA2-E756-46D8-8AA9-46E2EB476606}" type="presParOf" srcId="{A31E2CF7-A3DF-4320-97D8-13C901B8CDFE}" destId="{14F10941-F93C-4B41-A0E0-4D3277149266}" srcOrd="6" destOrd="0" presId="urn:microsoft.com/office/officeart/2005/8/layout/list1"/>
    <dgm:cxn modelId="{1F31EB85-E891-4EF9-9D2F-F84F02CF3D7B}" type="presParOf" srcId="{A31E2CF7-A3DF-4320-97D8-13C901B8CDFE}" destId="{72762C8F-6B28-4062-9F40-AC605F1E2D6A}" srcOrd="7" destOrd="0" presId="urn:microsoft.com/office/officeart/2005/8/layout/list1"/>
    <dgm:cxn modelId="{F50F0A9B-F308-435B-9016-6764930AF68C}" type="presParOf" srcId="{A31E2CF7-A3DF-4320-97D8-13C901B8CDFE}" destId="{D29FD3C4-6156-4A40-ADF2-CCBBB1D7FDBE}" srcOrd="8" destOrd="0" presId="urn:microsoft.com/office/officeart/2005/8/layout/list1"/>
    <dgm:cxn modelId="{AE37B9B0-07EE-46B3-8211-C957FACCECEF}" type="presParOf" srcId="{D29FD3C4-6156-4A40-ADF2-CCBBB1D7FDBE}" destId="{97809C9F-3558-45E7-AA9C-715AC681CBCB}" srcOrd="0" destOrd="0" presId="urn:microsoft.com/office/officeart/2005/8/layout/list1"/>
    <dgm:cxn modelId="{57F8C6F8-0448-4EE2-B0C7-76DB57527037}" type="presParOf" srcId="{D29FD3C4-6156-4A40-ADF2-CCBBB1D7FDBE}" destId="{AEFEED7C-A970-4D8D-A23B-0640B0C83D00}" srcOrd="1" destOrd="0" presId="urn:microsoft.com/office/officeart/2005/8/layout/list1"/>
    <dgm:cxn modelId="{D8349809-D95A-4FED-ABDA-D3BAEDBCEA34}" type="presParOf" srcId="{A31E2CF7-A3DF-4320-97D8-13C901B8CDFE}" destId="{65EA6833-46D0-4824-952E-0BAEF3EFF393}" srcOrd="9" destOrd="0" presId="urn:microsoft.com/office/officeart/2005/8/layout/list1"/>
    <dgm:cxn modelId="{9141E1FB-EB0F-4442-A047-8C8C15974C26}" type="presParOf" srcId="{A31E2CF7-A3DF-4320-97D8-13C901B8CDFE}" destId="{77DDCABB-FD29-4FB8-AE16-1F44C43894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Se consideró que existe un PLC S7 1200 CPU 1214C AC/DC/RELÉ en campo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26D853F6-4460-4098-9B1D-CCF196D69F53}">
      <dgm:prSet custT="1"/>
      <dgm:spPr/>
      <dgm:t>
        <a:bodyPr/>
        <a:lstStyle/>
        <a:p>
          <a:pPr algn="ctr"/>
          <a:r>
            <a:rPr lang="es-EC" sz="1600" dirty="0"/>
            <a:t>El controlador utilizado tiene 14 entradas digitales, 10 salidas digitales a relé, 2 entradas análogas, capacidad de expansión de hasta 8 módulos</a:t>
          </a:r>
        </a:p>
      </dgm:t>
    </dgm:pt>
    <dgm:pt modelId="{8C528325-98D7-430E-8F33-06606C73C7EB}" type="parTrans" cxnId="{E868DFC8-0571-4935-BD81-599491937668}">
      <dgm:prSet/>
      <dgm:spPr/>
      <dgm:t>
        <a:bodyPr/>
        <a:lstStyle/>
        <a:p>
          <a:endParaRPr lang="es-EC"/>
        </a:p>
      </dgm:t>
    </dgm:pt>
    <dgm:pt modelId="{9BD1AB9C-10D9-4054-AEF7-ADCB1ED7BF60}" type="sibTrans" cxnId="{E868DFC8-0571-4935-BD81-599491937668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2"/>
      <dgm:spPr/>
    </dgm:pt>
    <dgm:pt modelId="{8FF9FBFF-14BD-4215-A24B-9B89D8CDCB4D}" type="pres">
      <dgm:prSet presAssocID="{2B6621F6-7116-426C-B816-A9C781182981}" presName="parentText" presStyleLbl="node1" presStyleIdx="0" presStyleCnt="2" custScaleY="15409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2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19575A78-BE2D-4716-91C2-FDE8B83D98CE}" type="pres">
      <dgm:prSet presAssocID="{26D853F6-4460-4098-9B1D-CCF196D69F53}" presName="parentLin" presStyleCnt="0"/>
      <dgm:spPr/>
    </dgm:pt>
    <dgm:pt modelId="{7F5CCCA6-B9D0-4BD9-BC41-BE0E4256C38E}" type="pres">
      <dgm:prSet presAssocID="{26D853F6-4460-4098-9B1D-CCF196D69F53}" presName="parentLeftMargin" presStyleLbl="node1" presStyleIdx="0" presStyleCnt="2"/>
      <dgm:spPr/>
    </dgm:pt>
    <dgm:pt modelId="{4DEADF94-9393-4EF8-9B54-827318E2D06E}" type="pres">
      <dgm:prSet presAssocID="{26D853F6-4460-4098-9B1D-CCF196D69F53}" presName="parentText" presStyleLbl="node1" presStyleIdx="1" presStyleCnt="2" custScaleY="119538">
        <dgm:presLayoutVars>
          <dgm:chMax val="0"/>
          <dgm:bulletEnabled val="1"/>
        </dgm:presLayoutVars>
      </dgm:prSet>
      <dgm:spPr/>
    </dgm:pt>
    <dgm:pt modelId="{8320076D-C8B2-4DEC-A58E-23F78FF738DB}" type="pres">
      <dgm:prSet presAssocID="{26D853F6-4460-4098-9B1D-CCF196D69F53}" presName="negativeSpace" presStyleCnt="0"/>
      <dgm:spPr/>
    </dgm:pt>
    <dgm:pt modelId="{351F0F3B-A1B2-4B9B-9244-57664712BF94}" type="pres">
      <dgm:prSet presAssocID="{26D853F6-4460-4098-9B1D-CCF196D69F5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77BB8E92-8785-48D8-9920-3526159516E3}" type="presOf" srcId="{26D853F6-4460-4098-9B1D-CCF196D69F53}" destId="{7F5CCCA6-B9D0-4BD9-BC41-BE0E4256C38E}" srcOrd="0" destOrd="0" presId="urn:microsoft.com/office/officeart/2005/8/layout/list1"/>
    <dgm:cxn modelId="{E868DFC8-0571-4935-BD81-599491937668}" srcId="{8366EA64-AD6E-41C8-BA72-5F28FF61597A}" destId="{26D853F6-4460-4098-9B1D-CCF196D69F53}" srcOrd="1" destOrd="0" parTransId="{8C528325-98D7-430E-8F33-06606C73C7EB}" sibTransId="{9BD1AB9C-10D9-4054-AEF7-ADCB1ED7BF60}"/>
    <dgm:cxn modelId="{95809CCD-017F-4310-876B-DBACE0948BE4}" type="presOf" srcId="{26D853F6-4460-4098-9B1D-CCF196D69F53}" destId="{4DEADF94-9393-4EF8-9B54-827318E2D06E}" srcOrd="1" destOrd="0" presId="urn:microsoft.com/office/officeart/2005/8/layout/list1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231C55CD-FBFB-488C-A44C-924D33D46ACF}" type="presParOf" srcId="{A31E2CF7-A3DF-4320-97D8-13C901B8CDFE}" destId="{19575A78-BE2D-4716-91C2-FDE8B83D98CE}" srcOrd="4" destOrd="0" presId="urn:microsoft.com/office/officeart/2005/8/layout/list1"/>
    <dgm:cxn modelId="{7A6328D1-7DB4-4FD6-9176-9F42EB571470}" type="presParOf" srcId="{19575A78-BE2D-4716-91C2-FDE8B83D98CE}" destId="{7F5CCCA6-B9D0-4BD9-BC41-BE0E4256C38E}" srcOrd="0" destOrd="0" presId="urn:microsoft.com/office/officeart/2005/8/layout/list1"/>
    <dgm:cxn modelId="{A9024457-0219-4011-B8DC-CAA84797D345}" type="presParOf" srcId="{19575A78-BE2D-4716-91C2-FDE8B83D98CE}" destId="{4DEADF94-9393-4EF8-9B54-827318E2D06E}" srcOrd="1" destOrd="0" presId="urn:microsoft.com/office/officeart/2005/8/layout/list1"/>
    <dgm:cxn modelId="{81D0F8D3-FCCF-46FE-944C-82D7309989EE}" type="presParOf" srcId="{A31E2CF7-A3DF-4320-97D8-13C901B8CDFE}" destId="{8320076D-C8B2-4DEC-A58E-23F78FF738DB}" srcOrd="5" destOrd="0" presId="urn:microsoft.com/office/officeart/2005/8/layout/list1"/>
    <dgm:cxn modelId="{58F41F35-51F0-4C9A-9053-FA36F5F06253}" type="presParOf" srcId="{A31E2CF7-A3DF-4320-97D8-13C901B8CDFE}" destId="{351F0F3B-A1B2-4B9B-9244-57664712BF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66EA64-AD6E-41C8-BA72-5F28FF6159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B6621F6-7116-426C-B816-A9C781182981}">
      <dgm:prSet phldrT="[Text]" custT="1"/>
      <dgm:spPr/>
      <dgm:t>
        <a:bodyPr/>
        <a:lstStyle/>
        <a:p>
          <a:pPr algn="ctr"/>
          <a:r>
            <a:rPr lang="es-EC" sz="1600" dirty="0"/>
            <a:t>Norma Ecuatoriana de la Construcción NEC-SB-IE</a:t>
          </a:r>
        </a:p>
      </dgm:t>
    </dgm:pt>
    <dgm:pt modelId="{8CC6C195-73C8-4892-8ABF-9C9A98CC5EC8}" type="parTrans" cxnId="{F39DBED2-3D09-448B-8E9C-E78B48E7A386}">
      <dgm:prSet/>
      <dgm:spPr/>
      <dgm:t>
        <a:bodyPr/>
        <a:lstStyle/>
        <a:p>
          <a:endParaRPr lang="es-EC"/>
        </a:p>
      </dgm:t>
    </dgm:pt>
    <dgm:pt modelId="{685FB4D3-2941-4543-A548-6D69138480BE}" type="sibTrans" cxnId="{F39DBED2-3D09-448B-8E9C-E78B48E7A386}">
      <dgm:prSet/>
      <dgm:spPr/>
      <dgm:t>
        <a:bodyPr/>
        <a:lstStyle/>
        <a:p>
          <a:endParaRPr lang="es-EC"/>
        </a:p>
      </dgm:t>
    </dgm:pt>
    <dgm:pt modelId="{F4D3B995-B1C6-4A19-B88A-D7A1D1AAD9B2}">
      <dgm:prSet phldrT="[Text]" custT="1"/>
      <dgm:spPr/>
      <dgm:t>
        <a:bodyPr/>
        <a:lstStyle/>
        <a:p>
          <a:pPr algn="ctr"/>
          <a:r>
            <a:rPr lang="es-EC" sz="1600" dirty="0"/>
            <a:t>Instalación en un lugar seco</a:t>
          </a:r>
        </a:p>
      </dgm:t>
    </dgm:pt>
    <dgm:pt modelId="{7E4A7B7D-C618-4C5E-B424-41C22E1407F1}" type="parTrans" cxnId="{40A9545F-0AEC-4597-B92C-82C8F8B9C6B4}">
      <dgm:prSet/>
      <dgm:spPr/>
      <dgm:t>
        <a:bodyPr/>
        <a:lstStyle/>
        <a:p>
          <a:endParaRPr lang="es-EC"/>
        </a:p>
      </dgm:t>
    </dgm:pt>
    <dgm:pt modelId="{DE40CE84-EBC2-470F-9432-21D7A156D7EB}" type="sibTrans" cxnId="{40A9545F-0AEC-4597-B92C-82C8F8B9C6B4}">
      <dgm:prSet/>
      <dgm:spPr/>
      <dgm:t>
        <a:bodyPr/>
        <a:lstStyle/>
        <a:p>
          <a:endParaRPr lang="es-EC"/>
        </a:p>
      </dgm:t>
    </dgm:pt>
    <dgm:pt modelId="{4CF2D01C-1F9B-4951-8BFB-D23D405D38FF}">
      <dgm:prSet custT="1"/>
      <dgm:spPr/>
      <dgm:t>
        <a:bodyPr/>
        <a:lstStyle/>
        <a:p>
          <a:r>
            <a:rPr lang="es-EC" sz="1600" dirty="0"/>
            <a:t>Todo circuito debe tener dispositivo de protección de sobrecorriente</a:t>
          </a:r>
        </a:p>
      </dgm:t>
    </dgm:pt>
    <dgm:pt modelId="{123241F2-93FD-4D0A-9D12-7EFD5E7DDFA6}" type="parTrans" cxnId="{ADBC2ABF-2BA5-47EE-9A2A-51F083A1A37D}">
      <dgm:prSet/>
      <dgm:spPr/>
      <dgm:t>
        <a:bodyPr/>
        <a:lstStyle/>
        <a:p>
          <a:endParaRPr lang="es-EC"/>
        </a:p>
      </dgm:t>
    </dgm:pt>
    <dgm:pt modelId="{DCDB89FA-3703-4AA6-8CE8-7B2FF3F76ABC}" type="sibTrans" cxnId="{ADBC2ABF-2BA5-47EE-9A2A-51F083A1A37D}">
      <dgm:prSet/>
      <dgm:spPr/>
      <dgm:t>
        <a:bodyPr/>
        <a:lstStyle/>
        <a:p>
          <a:endParaRPr lang="es-EC"/>
        </a:p>
      </dgm:t>
    </dgm:pt>
    <dgm:pt modelId="{2D28DE1D-1FC8-417C-B138-9C95A4AEEE27}">
      <dgm:prSet custT="1"/>
      <dgm:spPr/>
      <dgm:t>
        <a:bodyPr/>
        <a:lstStyle/>
        <a:p>
          <a:r>
            <a:rPr lang="es-EC" sz="1600" dirty="0"/>
            <a:t>La altura de instalación debe ser a 1,60 metros desde el nivel del piso </a:t>
          </a:r>
        </a:p>
      </dgm:t>
    </dgm:pt>
    <dgm:pt modelId="{0E53144C-35FB-41FC-A7F1-E2FE0C68E89D}" type="parTrans" cxnId="{6D31C071-BF7E-4216-AE70-C3A626D514B2}">
      <dgm:prSet/>
      <dgm:spPr/>
      <dgm:t>
        <a:bodyPr/>
        <a:lstStyle/>
        <a:p>
          <a:endParaRPr lang="es-EC"/>
        </a:p>
      </dgm:t>
    </dgm:pt>
    <dgm:pt modelId="{4EBC0A12-2666-44FC-9304-560C7B1028B6}" type="sibTrans" cxnId="{6D31C071-BF7E-4216-AE70-C3A626D514B2}">
      <dgm:prSet/>
      <dgm:spPr/>
      <dgm:t>
        <a:bodyPr/>
        <a:lstStyle/>
        <a:p>
          <a:endParaRPr lang="es-EC"/>
        </a:p>
      </dgm:t>
    </dgm:pt>
    <dgm:pt modelId="{3D8F2387-EA71-44C7-9B6D-704F83ED72B4}">
      <dgm:prSet custT="1"/>
      <dgm:spPr/>
      <dgm:t>
        <a:bodyPr/>
        <a:lstStyle/>
        <a:p>
          <a:r>
            <a:rPr lang="es-EC" sz="1600" dirty="0"/>
            <a:t>Cable 12 AWG  para la conexión de la bomba de agua y cable 14 AWG para la conexión de equipos de control</a:t>
          </a:r>
        </a:p>
      </dgm:t>
    </dgm:pt>
    <dgm:pt modelId="{1D36DF26-F1E9-4716-8D2C-DB1206459EA1}" type="parTrans" cxnId="{2FE65EF5-1706-48EA-B5A8-8B53E9068CFB}">
      <dgm:prSet/>
      <dgm:spPr/>
      <dgm:t>
        <a:bodyPr/>
        <a:lstStyle/>
        <a:p>
          <a:endParaRPr lang="es-EC"/>
        </a:p>
      </dgm:t>
    </dgm:pt>
    <dgm:pt modelId="{7784E736-8029-40C0-A946-B45E1CF1798B}" type="sibTrans" cxnId="{2FE65EF5-1706-48EA-B5A8-8B53E9068CFB}">
      <dgm:prSet/>
      <dgm:spPr/>
      <dgm:t>
        <a:bodyPr/>
        <a:lstStyle/>
        <a:p>
          <a:endParaRPr lang="es-EC"/>
        </a:p>
      </dgm:t>
    </dgm:pt>
    <dgm:pt modelId="{A31E2CF7-A3DF-4320-97D8-13C901B8CDFE}" type="pres">
      <dgm:prSet presAssocID="{8366EA64-AD6E-41C8-BA72-5F28FF61597A}" presName="linear" presStyleCnt="0">
        <dgm:presLayoutVars>
          <dgm:dir/>
          <dgm:animLvl val="lvl"/>
          <dgm:resizeHandles val="exact"/>
        </dgm:presLayoutVars>
      </dgm:prSet>
      <dgm:spPr/>
    </dgm:pt>
    <dgm:pt modelId="{D19203FF-0388-4E4D-B8D7-FC9B19916AED}" type="pres">
      <dgm:prSet presAssocID="{2B6621F6-7116-426C-B816-A9C781182981}" presName="parentLin" presStyleCnt="0"/>
      <dgm:spPr/>
    </dgm:pt>
    <dgm:pt modelId="{8F4D82D9-5A88-4DE0-9A18-E498F4E8EBBB}" type="pres">
      <dgm:prSet presAssocID="{2B6621F6-7116-426C-B816-A9C781182981}" presName="parentLeftMargin" presStyleLbl="node1" presStyleIdx="0" presStyleCnt="5"/>
      <dgm:spPr/>
    </dgm:pt>
    <dgm:pt modelId="{8FF9FBFF-14BD-4215-A24B-9B89D8CDCB4D}" type="pres">
      <dgm:prSet presAssocID="{2B6621F6-7116-426C-B816-A9C781182981}" presName="parentText" presStyleLbl="node1" presStyleIdx="0" presStyleCnt="5" custScaleY="445273">
        <dgm:presLayoutVars>
          <dgm:chMax val="0"/>
          <dgm:bulletEnabled val="1"/>
        </dgm:presLayoutVars>
      </dgm:prSet>
      <dgm:spPr/>
    </dgm:pt>
    <dgm:pt modelId="{3BB12977-A48F-4463-BC49-5D54F8FCDE6C}" type="pres">
      <dgm:prSet presAssocID="{2B6621F6-7116-426C-B816-A9C781182981}" presName="negativeSpace" presStyleCnt="0"/>
      <dgm:spPr/>
    </dgm:pt>
    <dgm:pt modelId="{1714993B-CC23-4DB7-9159-CBB94ABC2BBE}" type="pres">
      <dgm:prSet presAssocID="{2B6621F6-7116-426C-B816-A9C781182981}" presName="childText" presStyleLbl="conFgAcc1" presStyleIdx="0" presStyleCnt="5">
        <dgm:presLayoutVars>
          <dgm:bulletEnabled val="1"/>
        </dgm:presLayoutVars>
      </dgm:prSet>
      <dgm:spPr/>
    </dgm:pt>
    <dgm:pt modelId="{0954B9B8-3D5D-468A-9285-3ED1F2B76EC7}" type="pres">
      <dgm:prSet presAssocID="{685FB4D3-2941-4543-A548-6D69138480BE}" presName="spaceBetweenRectangles" presStyleCnt="0"/>
      <dgm:spPr/>
    </dgm:pt>
    <dgm:pt modelId="{1A3C9752-CA21-4F71-A371-25442A50CDD1}" type="pres">
      <dgm:prSet presAssocID="{F4D3B995-B1C6-4A19-B88A-D7A1D1AAD9B2}" presName="parentLin" presStyleCnt="0"/>
      <dgm:spPr/>
    </dgm:pt>
    <dgm:pt modelId="{398D1F03-71D5-48E9-8768-CBEB29140FBE}" type="pres">
      <dgm:prSet presAssocID="{F4D3B995-B1C6-4A19-B88A-D7A1D1AAD9B2}" presName="parentLeftMargin" presStyleLbl="node1" presStyleIdx="0" presStyleCnt="5"/>
      <dgm:spPr/>
    </dgm:pt>
    <dgm:pt modelId="{380831BF-188D-4304-A1BD-8DC127620453}" type="pres">
      <dgm:prSet presAssocID="{F4D3B995-B1C6-4A19-B88A-D7A1D1AAD9B2}" presName="parentText" presStyleLbl="node1" presStyleIdx="1" presStyleCnt="5" custScaleY="302503">
        <dgm:presLayoutVars>
          <dgm:chMax val="0"/>
          <dgm:bulletEnabled val="1"/>
        </dgm:presLayoutVars>
      </dgm:prSet>
      <dgm:spPr/>
    </dgm:pt>
    <dgm:pt modelId="{1EB6CBDE-5551-43A1-ACB6-B555631FE3AB}" type="pres">
      <dgm:prSet presAssocID="{F4D3B995-B1C6-4A19-B88A-D7A1D1AAD9B2}" presName="negativeSpace" presStyleCnt="0"/>
      <dgm:spPr/>
    </dgm:pt>
    <dgm:pt modelId="{14F10941-F93C-4B41-A0E0-4D3277149266}" type="pres">
      <dgm:prSet presAssocID="{F4D3B995-B1C6-4A19-B88A-D7A1D1AAD9B2}" presName="childText" presStyleLbl="conFgAcc1" presStyleIdx="1" presStyleCnt="5">
        <dgm:presLayoutVars>
          <dgm:bulletEnabled val="1"/>
        </dgm:presLayoutVars>
      </dgm:prSet>
      <dgm:spPr/>
    </dgm:pt>
    <dgm:pt modelId="{72762C8F-6B28-4062-9F40-AC605F1E2D6A}" type="pres">
      <dgm:prSet presAssocID="{DE40CE84-EBC2-470F-9432-21D7A156D7EB}" presName="spaceBetweenRectangles" presStyleCnt="0"/>
      <dgm:spPr/>
    </dgm:pt>
    <dgm:pt modelId="{D29FD3C4-6156-4A40-ADF2-CCBBB1D7FDBE}" type="pres">
      <dgm:prSet presAssocID="{4CF2D01C-1F9B-4951-8BFB-D23D405D38FF}" presName="parentLin" presStyleCnt="0"/>
      <dgm:spPr/>
    </dgm:pt>
    <dgm:pt modelId="{97809C9F-3558-45E7-AA9C-715AC681CBCB}" type="pres">
      <dgm:prSet presAssocID="{4CF2D01C-1F9B-4951-8BFB-D23D405D38FF}" presName="parentLeftMargin" presStyleLbl="node1" presStyleIdx="1" presStyleCnt="5"/>
      <dgm:spPr/>
    </dgm:pt>
    <dgm:pt modelId="{AEFEED7C-A970-4D8D-A23B-0640B0C83D00}" type="pres">
      <dgm:prSet presAssocID="{4CF2D01C-1F9B-4951-8BFB-D23D405D38FF}" presName="parentText" presStyleLbl="node1" presStyleIdx="2" presStyleCnt="5" custScaleY="393230">
        <dgm:presLayoutVars>
          <dgm:chMax val="0"/>
          <dgm:bulletEnabled val="1"/>
        </dgm:presLayoutVars>
      </dgm:prSet>
      <dgm:spPr/>
    </dgm:pt>
    <dgm:pt modelId="{65EA6833-46D0-4824-952E-0BAEF3EFF393}" type="pres">
      <dgm:prSet presAssocID="{4CF2D01C-1F9B-4951-8BFB-D23D405D38FF}" presName="negativeSpace" presStyleCnt="0"/>
      <dgm:spPr/>
    </dgm:pt>
    <dgm:pt modelId="{77DDCABB-FD29-4FB8-AE16-1F44C4389452}" type="pres">
      <dgm:prSet presAssocID="{4CF2D01C-1F9B-4951-8BFB-D23D405D38FF}" presName="childText" presStyleLbl="conFgAcc1" presStyleIdx="2" presStyleCnt="5">
        <dgm:presLayoutVars>
          <dgm:bulletEnabled val="1"/>
        </dgm:presLayoutVars>
      </dgm:prSet>
      <dgm:spPr/>
    </dgm:pt>
    <dgm:pt modelId="{A88A09E1-14E8-4EB8-960F-FA8D0A830218}" type="pres">
      <dgm:prSet presAssocID="{DCDB89FA-3703-4AA6-8CE8-7B2FF3F76ABC}" presName="spaceBetweenRectangles" presStyleCnt="0"/>
      <dgm:spPr/>
    </dgm:pt>
    <dgm:pt modelId="{D2A31198-2DBC-4323-B3F5-07167086309A}" type="pres">
      <dgm:prSet presAssocID="{2D28DE1D-1FC8-417C-B138-9C95A4AEEE27}" presName="parentLin" presStyleCnt="0"/>
      <dgm:spPr/>
    </dgm:pt>
    <dgm:pt modelId="{0BA99FF5-A55C-4133-B5BE-18874FEECBDC}" type="pres">
      <dgm:prSet presAssocID="{2D28DE1D-1FC8-417C-B138-9C95A4AEEE27}" presName="parentLeftMargin" presStyleLbl="node1" presStyleIdx="2" presStyleCnt="5"/>
      <dgm:spPr/>
    </dgm:pt>
    <dgm:pt modelId="{97B71F7D-03DD-436C-BF94-78BC006FF44F}" type="pres">
      <dgm:prSet presAssocID="{2D28DE1D-1FC8-417C-B138-9C95A4AEEE27}" presName="parentText" presStyleLbl="node1" presStyleIdx="3" presStyleCnt="5" custScaleY="416419">
        <dgm:presLayoutVars>
          <dgm:chMax val="0"/>
          <dgm:bulletEnabled val="1"/>
        </dgm:presLayoutVars>
      </dgm:prSet>
      <dgm:spPr/>
    </dgm:pt>
    <dgm:pt modelId="{0C8DFEA8-8688-4CAE-8FFE-7CF715536FEA}" type="pres">
      <dgm:prSet presAssocID="{2D28DE1D-1FC8-417C-B138-9C95A4AEEE27}" presName="negativeSpace" presStyleCnt="0"/>
      <dgm:spPr/>
    </dgm:pt>
    <dgm:pt modelId="{CBD207C2-A5CE-4CCE-A22A-A7F882A10878}" type="pres">
      <dgm:prSet presAssocID="{2D28DE1D-1FC8-417C-B138-9C95A4AEEE27}" presName="childText" presStyleLbl="conFgAcc1" presStyleIdx="3" presStyleCnt="5">
        <dgm:presLayoutVars>
          <dgm:bulletEnabled val="1"/>
        </dgm:presLayoutVars>
      </dgm:prSet>
      <dgm:spPr/>
    </dgm:pt>
    <dgm:pt modelId="{C8A71BC0-E5DD-4BA1-84D7-34850E5D379D}" type="pres">
      <dgm:prSet presAssocID="{4EBC0A12-2666-44FC-9304-560C7B1028B6}" presName="spaceBetweenRectangles" presStyleCnt="0"/>
      <dgm:spPr/>
    </dgm:pt>
    <dgm:pt modelId="{458FC586-5D27-4BB6-9818-C66027921825}" type="pres">
      <dgm:prSet presAssocID="{3D8F2387-EA71-44C7-9B6D-704F83ED72B4}" presName="parentLin" presStyleCnt="0"/>
      <dgm:spPr/>
    </dgm:pt>
    <dgm:pt modelId="{DA5C98BF-4DF0-4B14-B930-C5E4E19F7D9E}" type="pres">
      <dgm:prSet presAssocID="{3D8F2387-EA71-44C7-9B6D-704F83ED72B4}" presName="parentLeftMargin" presStyleLbl="node1" presStyleIdx="3" presStyleCnt="5"/>
      <dgm:spPr/>
    </dgm:pt>
    <dgm:pt modelId="{11D9E9CD-A06F-4608-89FC-18FBC3884731}" type="pres">
      <dgm:prSet presAssocID="{3D8F2387-EA71-44C7-9B6D-704F83ED72B4}" presName="parentText" presStyleLbl="node1" presStyleIdx="4" presStyleCnt="5" custScaleY="577402">
        <dgm:presLayoutVars>
          <dgm:chMax val="0"/>
          <dgm:bulletEnabled val="1"/>
        </dgm:presLayoutVars>
      </dgm:prSet>
      <dgm:spPr/>
    </dgm:pt>
    <dgm:pt modelId="{58ABCFBF-3462-4C36-945A-CC82B0C92C4E}" type="pres">
      <dgm:prSet presAssocID="{3D8F2387-EA71-44C7-9B6D-704F83ED72B4}" presName="negativeSpace" presStyleCnt="0"/>
      <dgm:spPr/>
    </dgm:pt>
    <dgm:pt modelId="{8B763936-85CA-438E-AA75-84B8BD5AB4A7}" type="pres">
      <dgm:prSet presAssocID="{3D8F2387-EA71-44C7-9B6D-704F83ED72B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D044714-E9A3-4D5F-B568-47D00BE65F23}" type="presOf" srcId="{2B6621F6-7116-426C-B816-A9C781182981}" destId="{8F4D82D9-5A88-4DE0-9A18-E498F4E8EBBB}" srcOrd="0" destOrd="0" presId="urn:microsoft.com/office/officeart/2005/8/layout/list1"/>
    <dgm:cxn modelId="{5AB01E1F-B576-452B-A798-7D8A0B5A4384}" type="presOf" srcId="{2D28DE1D-1FC8-417C-B138-9C95A4AEEE27}" destId="{97B71F7D-03DD-436C-BF94-78BC006FF44F}" srcOrd="1" destOrd="0" presId="urn:microsoft.com/office/officeart/2005/8/layout/list1"/>
    <dgm:cxn modelId="{67A35C2C-7109-4FE1-8AFE-23BCAE18B809}" type="presOf" srcId="{4CF2D01C-1F9B-4951-8BFB-D23D405D38FF}" destId="{AEFEED7C-A970-4D8D-A23B-0640B0C83D00}" srcOrd="1" destOrd="0" presId="urn:microsoft.com/office/officeart/2005/8/layout/list1"/>
    <dgm:cxn modelId="{40A9545F-0AEC-4597-B92C-82C8F8B9C6B4}" srcId="{8366EA64-AD6E-41C8-BA72-5F28FF61597A}" destId="{F4D3B995-B1C6-4A19-B88A-D7A1D1AAD9B2}" srcOrd="1" destOrd="0" parTransId="{7E4A7B7D-C618-4C5E-B424-41C22E1407F1}" sibTransId="{DE40CE84-EBC2-470F-9432-21D7A156D7EB}"/>
    <dgm:cxn modelId="{FB99FD61-8BA2-41DF-ACDE-C2151EF9E128}" type="presOf" srcId="{8366EA64-AD6E-41C8-BA72-5F28FF61597A}" destId="{A31E2CF7-A3DF-4320-97D8-13C901B8CDFE}" srcOrd="0" destOrd="0" presId="urn:microsoft.com/office/officeart/2005/8/layout/list1"/>
    <dgm:cxn modelId="{2B17C765-0A40-47AA-B4C7-F1F51E1F5704}" type="presOf" srcId="{4CF2D01C-1F9B-4951-8BFB-D23D405D38FF}" destId="{97809C9F-3558-45E7-AA9C-715AC681CBCB}" srcOrd="0" destOrd="0" presId="urn:microsoft.com/office/officeart/2005/8/layout/list1"/>
    <dgm:cxn modelId="{59641648-D8B8-4306-923F-63D6E6EE181D}" type="presOf" srcId="{2B6621F6-7116-426C-B816-A9C781182981}" destId="{8FF9FBFF-14BD-4215-A24B-9B89D8CDCB4D}" srcOrd="1" destOrd="0" presId="urn:microsoft.com/office/officeart/2005/8/layout/list1"/>
    <dgm:cxn modelId="{6D31C071-BF7E-4216-AE70-C3A626D514B2}" srcId="{8366EA64-AD6E-41C8-BA72-5F28FF61597A}" destId="{2D28DE1D-1FC8-417C-B138-9C95A4AEEE27}" srcOrd="3" destOrd="0" parTransId="{0E53144C-35FB-41FC-A7F1-E2FE0C68E89D}" sibTransId="{4EBC0A12-2666-44FC-9304-560C7B1028B6}"/>
    <dgm:cxn modelId="{D9129753-72F6-43CB-9694-555F4AF0F0AF}" type="presOf" srcId="{3D8F2387-EA71-44C7-9B6D-704F83ED72B4}" destId="{DA5C98BF-4DF0-4B14-B930-C5E4E19F7D9E}" srcOrd="0" destOrd="0" presId="urn:microsoft.com/office/officeart/2005/8/layout/list1"/>
    <dgm:cxn modelId="{96E4BE79-74B9-4722-80B4-ACD54A72BC27}" type="presOf" srcId="{F4D3B995-B1C6-4A19-B88A-D7A1D1AAD9B2}" destId="{398D1F03-71D5-48E9-8768-CBEB29140FBE}" srcOrd="0" destOrd="0" presId="urn:microsoft.com/office/officeart/2005/8/layout/list1"/>
    <dgm:cxn modelId="{474F16A2-3A26-468B-8D2E-46BA52505DBB}" type="presOf" srcId="{F4D3B995-B1C6-4A19-B88A-D7A1D1AAD9B2}" destId="{380831BF-188D-4304-A1BD-8DC127620453}" srcOrd="1" destOrd="0" presId="urn:microsoft.com/office/officeart/2005/8/layout/list1"/>
    <dgm:cxn modelId="{03632AB7-D9E1-4C0D-BDE8-B987FF59F701}" type="presOf" srcId="{3D8F2387-EA71-44C7-9B6D-704F83ED72B4}" destId="{11D9E9CD-A06F-4608-89FC-18FBC3884731}" srcOrd="1" destOrd="0" presId="urn:microsoft.com/office/officeart/2005/8/layout/list1"/>
    <dgm:cxn modelId="{ADBC2ABF-2BA5-47EE-9A2A-51F083A1A37D}" srcId="{8366EA64-AD6E-41C8-BA72-5F28FF61597A}" destId="{4CF2D01C-1F9B-4951-8BFB-D23D405D38FF}" srcOrd="2" destOrd="0" parTransId="{123241F2-93FD-4D0A-9D12-7EFD5E7DDFA6}" sibTransId="{DCDB89FA-3703-4AA6-8CE8-7B2FF3F76ABC}"/>
    <dgm:cxn modelId="{F39DBED2-3D09-448B-8E9C-E78B48E7A386}" srcId="{8366EA64-AD6E-41C8-BA72-5F28FF61597A}" destId="{2B6621F6-7116-426C-B816-A9C781182981}" srcOrd="0" destOrd="0" parTransId="{8CC6C195-73C8-4892-8ABF-9C9A98CC5EC8}" sibTransId="{685FB4D3-2941-4543-A548-6D69138480BE}"/>
    <dgm:cxn modelId="{E4DBD4D3-E20D-491F-A14A-ADCA1AB290F0}" type="presOf" srcId="{2D28DE1D-1FC8-417C-B138-9C95A4AEEE27}" destId="{0BA99FF5-A55C-4133-B5BE-18874FEECBDC}" srcOrd="0" destOrd="0" presId="urn:microsoft.com/office/officeart/2005/8/layout/list1"/>
    <dgm:cxn modelId="{2FE65EF5-1706-48EA-B5A8-8B53E9068CFB}" srcId="{8366EA64-AD6E-41C8-BA72-5F28FF61597A}" destId="{3D8F2387-EA71-44C7-9B6D-704F83ED72B4}" srcOrd="4" destOrd="0" parTransId="{1D36DF26-F1E9-4716-8D2C-DB1206459EA1}" sibTransId="{7784E736-8029-40C0-A946-B45E1CF1798B}"/>
    <dgm:cxn modelId="{B15BA3C8-8A7C-4D03-A5AD-750B9BFE4847}" type="presParOf" srcId="{A31E2CF7-A3DF-4320-97D8-13C901B8CDFE}" destId="{D19203FF-0388-4E4D-B8D7-FC9B19916AED}" srcOrd="0" destOrd="0" presId="urn:microsoft.com/office/officeart/2005/8/layout/list1"/>
    <dgm:cxn modelId="{F7584D6B-0D8D-4314-B9BB-774D3D0F223C}" type="presParOf" srcId="{D19203FF-0388-4E4D-B8D7-FC9B19916AED}" destId="{8F4D82D9-5A88-4DE0-9A18-E498F4E8EBBB}" srcOrd="0" destOrd="0" presId="urn:microsoft.com/office/officeart/2005/8/layout/list1"/>
    <dgm:cxn modelId="{04030ADB-2F36-41E6-A06E-AA26059B6DFC}" type="presParOf" srcId="{D19203FF-0388-4E4D-B8D7-FC9B19916AED}" destId="{8FF9FBFF-14BD-4215-A24B-9B89D8CDCB4D}" srcOrd="1" destOrd="0" presId="urn:microsoft.com/office/officeart/2005/8/layout/list1"/>
    <dgm:cxn modelId="{2A79422D-4C29-4FC8-BEAD-9E4D3887C272}" type="presParOf" srcId="{A31E2CF7-A3DF-4320-97D8-13C901B8CDFE}" destId="{3BB12977-A48F-4463-BC49-5D54F8FCDE6C}" srcOrd="1" destOrd="0" presId="urn:microsoft.com/office/officeart/2005/8/layout/list1"/>
    <dgm:cxn modelId="{B496ECDB-8112-42C6-A42D-BDAFE10F30F8}" type="presParOf" srcId="{A31E2CF7-A3DF-4320-97D8-13C901B8CDFE}" destId="{1714993B-CC23-4DB7-9159-CBB94ABC2BBE}" srcOrd="2" destOrd="0" presId="urn:microsoft.com/office/officeart/2005/8/layout/list1"/>
    <dgm:cxn modelId="{2101D1D1-012E-4C0E-91E6-CE693C332A94}" type="presParOf" srcId="{A31E2CF7-A3DF-4320-97D8-13C901B8CDFE}" destId="{0954B9B8-3D5D-468A-9285-3ED1F2B76EC7}" srcOrd="3" destOrd="0" presId="urn:microsoft.com/office/officeart/2005/8/layout/list1"/>
    <dgm:cxn modelId="{E380E821-835F-4CDB-805E-F8CA5A655BFF}" type="presParOf" srcId="{A31E2CF7-A3DF-4320-97D8-13C901B8CDFE}" destId="{1A3C9752-CA21-4F71-A371-25442A50CDD1}" srcOrd="4" destOrd="0" presId="urn:microsoft.com/office/officeart/2005/8/layout/list1"/>
    <dgm:cxn modelId="{1E8007E2-70EC-4924-A6E5-7C4A166F9975}" type="presParOf" srcId="{1A3C9752-CA21-4F71-A371-25442A50CDD1}" destId="{398D1F03-71D5-48E9-8768-CBEB29140FBE}" srcOrd="0" destOrd="0" presId="urn:microsoft.com/office/officeart/2005/8/layout/list1"/>
    <dgm:cxn modelId="{A95A35CD-E8E8-4067-B3BC-9C06C9751085}" type="presParOf" srcId="{1A3C9752-CA21-4F71-A371-25442A50CDD1}" destId="{380831BF-188D-4304-A1BD-8DC127620453}" srcOrd="1" destOrd="0" presId="urn:microsoft.com/office/officeart/2005/8/layout/list1"/>
    <dgm:cxn modelId="{B5473D4E-49FD-4816-9A0D-02E65B99A8FE}" type="presParOf" srcId="{A31E2CF7-A3DF-4320-97D8-13C901B8CDFE}" destId="{1EB6CBDE-5551-43A1-ACB6-B555631FE3AB}" srcOrd="5" destOrd="0" presId="urn:microsoft.com/office/officeart/2005/8/layout/list1"/>
    <dgm:cxn modelId="{CC57BBA2-E756-46D8-8AA9-46E2EB476606}" type="presParOf" srcId="{A31E2CF7-A3DF-4320-97D8-13C901B8CDFE}" destId="{14F10941-F93C-4B41-A0E0-4D3277149266}" srcOrd="6" destOrd="0" presId="urn:microsoft.com/office/officeart/2005/8/layout/list1"/>
    <dgm:cxn modelId="{1F31EB85-E891-4EF9-9D2F-F84F02CF3D7B}" type="presParOf" srcId="{A31E2CF7-A3DF-4320-97D8-13C901B8CDFE}" destId="{72762C8F-6B28-4062-9F40-AC605F1E2D6A}" srcOrd="7" destOrd="0" presId="urn:microsoft.com/office/officeart/2005/8/layout/list1"/>
    <dgm:cxn modelId="{F50F0A9B-F308-435B-9016-6764930AF68C}" type="presParOf" srcId="{A31E2CF7-A3DF-4320-97D8-13C901B8CDFE}" destId="{D29FD3C4-6156-4A40-ADF2-CCBBB1D7FDBE}" srcOrd="8" destOrd="0" presId="urn:microsoft.com/office/officeart/2005/8/layout/list1"/>
    <dgm:cxn modelId="{AE37B9B0-07EE-46B3-8211-C957FACCECEF}" type="presParOf" srcId="{D29FD3C4-6156-4A40-ADF2-CCBBB1D7FDBE}" destId="{97809C9F-3558-45E7-AA9C-715AC681CBCB}" srcOrd="0" destOrd="0" presId="urn:microsoft.com/office/officeart/2005/8/layout/list1"/>
    <dgm:cxn modelId="{57F8C6F8-0448-4EE2-B0C7-76DB57527037}" type="presParOf" srcId="{D29FD3C4-6156-4A40-ADF2-CCBBB1D7FDBE}" destId="{AEFEED7C-A970-4D8D-A23B-0640B0C83D00}" srcOrd="1" destOrd="0" presId="urn:microsoft.com/office/officeart/2005/8/layout/list1"/>
    <dgm:cxn modelId="{D8349809-D95A-4FED-ABDA-D3BAEDBCEA34}" type="presParOf" srcId="{A31E2CF7-A3DF-4320-97D8-13C901B8CDFE}" destId="{65EA6833-46D0-4824-952E-0BAEF3EFF393}" srcOrd="9" destOrd="0" presId="urn:microsoft.com/office/officeart/2005/8/layout/list1"/>
    <dgm:cxn modelId="{9141E1FB-EB0F-4442-A047-8C8C15974C26}" type="presParOf" srcId="{A31E2CF7-A3DF-4320-97D8-13C901B8CDFE}" destId="{77DDCABB-FD29-4FB8-AE16-1F44C4389452}" srcOrd="10" destOrd="0" presId="urn:microsoft.com/office/officeart/2005/8/layout/list1"/>
    <dgm:cxn modelId="{6320421E-00FD-4A51-9492-67068536CCA4}" type="presParOf" srcId="{A31E2CF7-A3DF-4320-97D8-13C901B8CDFE}" destId="{A88A09E1-14E8-4EB8-960F-FA8D0A830218}" srcOrd="11" destOrd="0" presId="urn:microsoft.com/office/officeart/2005/8/layout/list1"/>
    <dgm:cxn modelId="{AAF1BB0F-460C-40D5-B4F7-EDC196D48678}" type="presParOf" srcId="{A31E2CF7-A3DF-4320-97D8-13C901B8CDFE}" destId="{D2A31198-2DBC-4323-B3F5-07167086309A}" srcOrd="12" destOrd="0" presId="urn:microsoft.com/office/officeart/2005/8/layout/list1"/>
    <dgm:cxn modelId="{187B4D49-83CF-4B6A-90E9-F3714CC4CD3E}" type="presParOf" srcId="{D2A31198-2DBC-4323-B3F5-07167086309A}" destId="{0BA99FF5-A55C-4133-B5BE-18874FEECBDC}" srcOrd="0" destOrd="0" presId="urn:microsoft.com/office/officeart/2005/8/layout/list1"/>
    <dgm:cxn modelId="{20E0A1EF-B1DD-4E4B-B560-385A6FD8CAE2}" type="presParOf" srcId="{D2A31198-2DBC-4323-B3F5-07167086309A}" destId="{97B71F7D-03DD-436C-BF94-78BC006FF44F}" srcOrd="1" destOrd="0" presId="urn:microsoft.com/office/officeart/2005/8/layout/list1"/>
    <dgm:cxn modelId="{030DBC5B-F662-42E4-8537-95DBDA6AE989}" type="presParOf" srcId="{A31E2CF7-A3DF-4320-97D8-13C901B8CDFE}" destId="{0C8DFEA8-8688-4CAE-8FFE-7CF715536FEA}" srcOrd="13" destOrd="0" presId="urn:microsoft.com/office/officeart/2005/8/layout/list1"/>
    <dgm:cxn modelId="{17EFD384-740A-438B-AD3C-6469ABE6845E}" type="presParOf" srcId="{A31E2CF7-A3DF-4320-97D8-13C901B8CDFE}" destId="{CBD207C2-A5CE-4CCE-A22A-A7F882A10878}" srcOrd="14" destOrd="0" presId="urn:microsoft.com/office/officeart/2005/8/layout/list1"/>
    <dgm:cxn modelId="{FD3205A1-42D4-4053-A6F3-8433A3448481}" type="presParOf" srcId="{A31E2CF7-A3DF-4320-97D8-13C901B8CDFE}" destId="{C8A71BC0-E5DD-4BA1-84D7-34850E5D379D}" srcOrd="15" destOrd="0" presId="urn:microsoft.com/office/officeart/2005/8/layout/list1"/>
    <dgm:cxn modelId="{8DE47175-1B7A-4797-80DD-8572642FD088}" type="presParOf" srcId="{A31E2CF7-A3DF-4320-97D8-13C901B8CDFE}" destId="{458FC586-5D27-4BB6-9818-C66027921825}" srcOrd="16" destOrd="0" presId="urn:microsoft.com/office/officeart/2005/8/layout/list1"/>
    <dgm:cxn modelId="{BC193A45-26AB-4256-9692-D0EB93E2C88D}" type="presParOf" srcId="{458FC586-5D27-4BB6-9818-C66027921825}" destId="{DA5C98BF-4DF0-4B14-B930-C5E4E19F7D9E}" srcOrd="0" destOrd="0" presId="urn:microsoft.com/office/officeart/2005/8/layout/list1"/>
    <dgm:cxn modelId="{B0A4A7D4-4B89-406A-A51D-5A00C172FD17}" type="presParOf" srcId="{458FC586-5D27-4BB6-9818-C66027921825}" destId="{11D9E9CD-A06F-4608-89FC-18FBC3884731}" srcOrd="1" destOrd="0" presId="urn:microsoft.com/office/officeart/2005/8/layout/list1"/>
    <dgm:cxn modelId="{A1157C06-3153-4A07-95C5-CD1D38FEA32F}" type="presParOf" srcId="{A31E2CF7-A3DF-4320-97D8-13C901B8CDFE}" destId="{58ABCFBF-3462-4C36-945A-CC82B0C92C4E}" srcOrd="17" destOrd="0" presId="urn:microsoft.com/office/officeart/2005/8/layout/list1"/>
    <dgm:cxn modelId="{E89D10B3-E215-4576-A014-0E82F61AE152}" type="presParOf" srcId="{A31E2CF7-A3DF-4320-97D8-13C901B8CDFE}" destId="{8B763936-85CA-438E-AA75-84B8BD5AB4A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E9FE3-DA58-4A1E-ADA1-52D39FECE60C}">
      <dsp:nvSpPr>
        <dsp:cNvPr id="0" name=""/>
        <dsp:cNvSpPr/>
      </dsp:nvSpPr>
      <dsp:spPr>
        <a:xfrm>
          <a:off x="2712831" y="549626"/>
          <a:ext cx="504423" cy="2664673"/>
        </a:xfrm>
        <a:custGeom>
          <a:avLst/>
          <a:gdLst/>
          <a:ahLst/>
          <a:cxnLst/>
          <a:rect l="0" t="0" r="0" b="0"/>
          <a:pathLst>
            <a:path>
              <a:moveTo>
                <a:pt x="504423" y="0"/>
              </a:moveTo>
              <a:lnTo>
                <a:pt x="504423" y="2664673"/>
              </a:lnTo>
              <a:lnTo>
                <a:pt x="0" y="26646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1EEE8-77E4-45EB-AC63-0A6DDD933DA0}">
      <dsp:nvSpPr>
        <dsp:cNvPr id="0" name=""/>
        <dsp:cNvSpPr/>
      </dsp:nvSpPr>
      <dsp:spPr>
        <a:xfrm>
          <a:off x="2712831" y="549626"/>
          <a:ext cx="504423" cy="1886106"/>
        </a:xfrm>
        <a:custGeom>
          <a:avLst/>
          <a:gdLst/>
          <a:ahLst/>
          <a:cxnLst/>
          <a:rect l="0" t="0" r="0" b="0"/>
          <a:pathLst>
            <a:path>
              <a:moveTo>
                <a:pt x="504423" y="0"/>
              </a:moveTo>
              <a:lnTo>
                <a:pt x="504423" y="1886106"/>
              </a:lnTo>
              <a:lnTo>
                <a:pt x="0" y="1886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CE78D-C01F-457E-AE10-9B99B97CEFF7}">
      <dsp:nvSpPr>
        <dsp:cNvPr id="0" name=""/>
        <dsp:cNvSpPr/>
      </dsp:nvSpPr>
      <dsp:spPr>
        <a:xfrm>
          <a:off x="2712831" y="549626"/>
          <a:ext cx="504423" cy="1107539"/>
        </a:xfrm>
        <a:custGeom>
          <a:avLst/>
          <a:gdLst/>
          <a:ahLst/>
          <a:cxnLst/>
          <a:rect l="0" t="0" r="0" b="0"/>
          <a:pathLst>
            <a:path>
              <a:moveTo>
                <a:pt x="504423" y="0"/>
              </a:moveTo>
              <a:lnTo>
                <a:pt x="504423" y="1107539"/>
              </a:lnTo>
              <a:lnTo>
                <a:pt x="0" y="11075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7AF55-866F-4A74-B3DD-E44B9BCCFCE5}">
      <dsp:nvSpPr>
        <dsp:cNvPr id="0" name=""/>
        <dsp:cNvSpPr/>
      </dsp:nvSpPr>
      <dsp:spPr>
        <a:xfrm>
          <a:off x="2712831" y="549626"/>
          <a:ext cx="504423" cy="328971"/>
        </a:xfrm>
        <a:custGeom>
          <a:avLst/>
          <a:gdLst/>
          <a:ahLst/>
          <a:cxnLst/>
          <a:rect l="0" t="0" r="0" b="0"/>
          <a:pathLst>
            <a:path>
              <a:moveTo>
                <a:pt x="504423" y="0"/>
              </a:moveTo>
              <a:lnTo>
                <a:pt x="504423" y="328971"/>
              </a:lnTo>
              <a:lnTo>
                <a:pt x="0" y="328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001D-42D5-4828-9948-E6A542622676}">
      <dsp:nvSpPr>
        <dsp:cNvPr id="0" name=""/>
        <dsp:cNvSpPr/>
      </dsp:nvSpPr>
      <dsp:spPr>
        <a:xfrm>
          <a:off x="2943111" y="1339"/>
          <a:ext cx="548286" cy="5482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0F0A3-47F2-49D7-B5C5-FBF5A9885410}">
      <dsp:nvSpPr>
        <dsp:cNvPr id="0" name=""/>
        <dsp:cNvSpPr/>
      </dsp:nvSpPr>
      <dsp:spPr>
        <a:xfrm>
          <a:off x="2943111" y="1339"/>
          <a:ext cx="548286" cy="5482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2C111-E0AB-4D5C-A1C9-40C9B6ED879D}">
      <dsp:nvSpPr>
        <dsp:cNvPr id="0" name=""/>
        <dsp:cNvSpPr/>
      </dsp:nvSpPr>
      <dsp:spPr>
        <a:xfrm>
          <a:off x="2668968" y="100031"/>
          <a:ext cx="1096573" cy="3509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Linde </a:t>
          </a:r>
        </a:p>
      </dsp:txBody>
      <dsp:txXfrm>
        <a:off x="2668968" y="100031"/>
        <a:ext cx="1096573" cy="350903"/>
      </dsp:txXfrm>
    </dsp:sp>
    <dsp:sp modelId="{1D9119E7-7066-477B-ADC1-66425C8F17A6}">
      <dsp:nvSpPr>
        <dsp:cNvPr id="0" name=""/>
        <dsp:cNvSpPr/>
      </dsp:nvSpPr>
      <dsp:spPr>
        <a:xfrm>
          <a:off x="2230339" y="779906"/>
          <a:ext cx="548286" cy="5482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7EC6B-5969-42B9-8D8D-F170865D2BBA}">
      <dsp:nvSpPr>
        <dsp:cNvPr id="0" name=""/>
        <dsp:cNvSpPr/>
      </dsp:nvSpPr>
      <dsp:spPr>
        <a:xfrm>
          <a:off x="2230339" y="779906"/>
          <a:ext cx="548286" cy="5482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9862D-2239-427C-98C7-A28C2FB18611}">
      <dsp:nvSpPr>
        <dsp:cNvPr id="0" name=""/>
        <dsp:cNvSpPr/>
      </dsp:nvSpPr>
      <dsp:spPr>
        <a:xfrm>
          <a:off x="1956196" y="878598"/>
          <a:ext cx="1096573" cy="3509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LIC</a:t>
          </a:r>
        </a:p>
      </dsp:txBody>
      <dsp:txXfrm>
        <a:off x="1956196" y="878598"/>
        <a:ext cx="1096573" cy="350903"/>
      </dsp:txXfrm>
    </dsp:sp>
    <dsp:sp modelId="{9295BAD1-D7AD-4669-BED2-08B91683F2D2}">
      <dsp:nvSpPr>
        <dsp:cNvPr id="0" name=""/>
        <dsp:cNvSpPr/>
      </dsp:nvSpPr>
      <dsp:spPr>
        <a:xfrm>
          <a:off x="2230339" y="1558473"/>
          <a:ext cx="548286" cy="5482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192F8-5B87-43CA-89CF-CC6E3A2CBFD8}">
      <dsp:nvSpPr>
        <dsp:cNvPr id="0" name=""/>
        <dsp:cNvSpPr/>
      </dsp:nvSpPr>
      <dsp:spPr>
        <a:xfrm>
          <a:off x="2230339" y="1558473"/>
          <a:ext cx="548286" cy="5482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45272-35F9-4E90-9D9D-8737BAD62B48}">
      <dsp:nvSpPr>
        <dsp:cNvPr id="0" name=""/>
        <dsp:cNvSpPr/>
      </dsp:nvSpPr>
      <dsp:spPr>
        <a:xfrm>
          <a:off x="1956196" y="1657165"/>
          <a:ext cx="1096573" cy="3509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LAR</a:t>
          </a:r>
        </a:p>
      </dsp:txBody>
      <dsp:txXfrm>
        <a:off x="1956196" y="1657165"/>
        <a:ext cx="1096573" cy="350903"/>
      </dsp:txXfrm>
    </dsp:sp>
    <dsp:sp modelId="{31EBEAB1-2C65-47F2-93FE-514B7AB98EA6}">
      <dsp:nvSpPr>
        <dsp:cNvPr id="0" name=""/>
        <dsp:cNvSpPr/>
      </dsp:nvSpPr>
      <dsp:spPr>
        <a:xfrm>
          <a:off x="2230339" y="2337040"/>
          <a:ext cx="548286" cy="5482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AFC87-EAF4-4B5B-BE36-1B6F6791D3BB}">
      <dsp:nvSpPr>
        <dsp:cNvPr id="0" name=""/>
        <dsp:cNvSpPr/>
      </dsp:nvSpPr>
      <dsp:spPr>
        <a:xfrm>
          <a:off x="2230339" y="2337040"/>
          <a:ext cx="548286" cy="5482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60DA7-179A-4294-8035-1C5A317AD90F}">
      <dsp:nvSpPr>
        <dsp:cNvPr id="0" name=""/>
        <dsp:cNvSpPr/>
      </dsp:nvSpPr>
      <dsp:spPr>
        <a:xfrm>
          <a:off x="1956196" y="2435732"/>
          <a:ext cx="1096573" cy="3509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LOX</a:t>
          </a:r>
        </a:p>
      </dsp:txBody>
      <dsp:txXfrm>
        <a:off x="1956196" y="2435732"/>
        <a:ext cx="1096573" cy="350903"/>
      </dsp:txXfrm>
    </dsp:sp>
    <dsp:sp modelId="{176FF303-7C36-443F-B72F-5521BD27C940}">
      <dsp:nvSpPr>
        <dsp:cNvPr id="0" name=""/>
        <dsp:cNvSpPr/>
      </dsp:nvSpPr>
      <dsp:spPr>
        <a:xfrm>
          <a:off x="2230339" y="3115607"/>
          <a:ext cx="548286" cy="5482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62FB5-2957-4D2A-BF2A-3F31F25EE31F}">
      <dsp:nvSpPr>
        <dsp:cNvPr id="0" name=""/>
        <dsp:cNvSpPr/>
      </dsp:nvSpPr>
      <dsp:spPr>
        <a:xfrm>
          <a:off x="2230339" y="3115607"/>
          <a:ext cx="548286" cy="5482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6C5418-9536-4749-A218-20C2814A042B}">
      <dsp:nvSpPr>
        <dsp:cNvPr id="0" name=""/>
        <dsp:cNvSpPr/>
      </dsp:nvSpPr>
      <dsp:spPr>
        <a:xfrm>
          <a:off x="1956196" y="3214299"/>
          <a:ext cx="1096573" cy="3509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LIN</a:t>
          </a:r>
        </a:p>
      </dsp:txBody>
      <dsp:txXfrm>
        <a:off x="1956196" y="3214299"/>
        <a:ext cx="1096573" cy="3509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789606"/>
          <a:ext cx="455055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27305" y="26802"/>
          <a:ext cx="3182280" cy="11022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00" tIns="0" rIns="1204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Se pintó y alineó el intercambiador de calor CO2-agua</a:t>
          </a:r>
        </a:p>
      </dsp:txBody>
      <dsp:txXfrm>
        <a:off x="281114" y="80611"/>
        <a:ext cx="3074662" cy="994666"/>
      </dsp:txXfrm>
    </dsp:sp>
    <dsp:sp modelId="{ADDCB3BE-B223-4436-917D-7EC2686B7EB0}">
      <dsp:nvSpPr>
        <dsp:cNvPr id="0" name=""/>
        <dsp:cNvSpPr/>
      </dsp:nvSpPr>
      <dsp:spPr>
        <a:xfrm>
          <a:off x="0" y="2210501"/>
          <a:ext cx="455055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C6B4A-CEAE-4E83-8334-3064C291A11C}">
      <dsp:nvSpPr>
        <dsp:cNvPr id="0" name=""/>
        <dsp:cNvSpPr/>
      </dsp:nvSpPr>
      <dsp:spPr>
        <a:xfrm>
          <a:off x="227305" y="1493406"/>
          <a:ext cx="3182280" cy="10297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400" tIns="0" rIns="1204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Se realizó la conexión de tubería de agua y CO2</a:t>
          </a:r>
        </a:p>
      </dsp:txBody>
      <dsp:txXfrm>
        <a:off x="277574" y="1543675"/>
        <a:ext cx="3081742" cy="9292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1187062"/>
          <a:ext cx="48553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530" y="136901"/>
          <a:ext cx="3395432" cy="1183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Tubería de plástico 2 pulgadas de diámetro y 5 mm de espesor</a:t>
          </a:r>
        </a:p>
      </dsp:txBody>
      <dsp:txXfrm>
        <a:off x="300279" y="194650"/>
        <a:ext cx="3279934" cy="1067503"/>
      </dsp:txXfrm>
    </dsp:sp>
    <dsp:sp modelId="{14F10941-F93C-4B41-A0E0-4D3277149266}">
      <dsp:nvSpPr>
        <dsp:cNvPr id="0" name=""/>
        <dsp:cNvSpPr/>
      </dsp:nvSpPr>
      <dsp:spPr>
        <a:xfrm>
          <a:off x="0" y="2133312"/>
          <a:ext cx="48553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31BF-188D-4304-A1BD-8DC127620453}">
      <dsp:nvSpPr>
        <dsp:cNvPr id="0" name=""/>
        <dsp:cNvSpPr/>
      </dsp:nvSpPr>
      <dsp:spPr>
        <a:xfrm>
          <a:off x="242530" y="1462462"/>
          <a:ext cx="3395432" cy="803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Instalación de 100 m de tubería</a:t>
          </a:r>
        </a:p>
      </dsp:txBody>
      <dsp:txXfrm>
        <a:off x="281763" y="1501695"/>
        <a:ext cx="3316966" cy="725223"/>
      </dsp:txXfrm>
    </dsp:sp>
    <dsp:sp modelId="{77DDCABB-FD29-4FB8-AE16-1F44C4389452}">
      <dsp:nvSpPr>
        <dsp:cNvPr id="0" name=""/>
        <dsp:cNvSpPr/>
      </dsp:nvSpPr>
      <dsp:spPr>
        <a:xfrm>
          <a:off x="0" y="3320605"/>
          <a:ext cx="48553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EED7C-A970-4D8D-A23B-0640B0C83D00}">
      <dsp:nvSpPr>
        <dsp:cNvPr id="0" name=""/>
        <dsp:cNvSpPr/>
      </dsp:nvSpPr>
      <dsp:spPr>
        <a:xfrm>
          <a:off x="242530" y="2408712"/>
          <a:ext cx="3395432" cy="1044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actividad se realizó con la ayuda de los técnicos operadores</a:t>
          </a:r>
        </a:p>
      </dsp:txBody>
      <dsp:txXfrm>
        <a:off x="293530" y="2459712"/>
        <a:ext cx="3293432" cy="9427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1187062"/>
          <a:ext cx="48553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530" y="136901"/>
          <a:ext cx="3395432" cy="1183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Tubería de acero de 1 pulgadas de diámetro y 2 mm de espesor</a:t>
          </a:r>
        </a:p>
      </dsp:txBody>
      <dsp:txXfrm>
        <a:off x="300279" y="194650"/>
        <a:ext cx="3279934" cy="1067503"/>
      </dsp:txXfrm>
    </dsp:sp>
    <dsp:sp modelId="{14F10941-F93C-4B41-A0E0-4D3277149266}">
      <dsp:nvSpPr>
        <dsp:cNvPr id="0" name=""/>
        <dsp:cNvSpPr/>
      </dsp:nvSpPr>
      <dsp:spPr>
        <a:xfrm>
          <a:off x="0" y="2133312"/>
          <a:ext cx="48553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31BF-188D-4304-A1BD-8DC127620453}">
      <dsp:nvSpPr>
        <dsp:cNvPr id="0" name=""/>
        <dsp:cNvSpPr/>
      </dsp:nvSpPr>
      <dsp:spPr>
        <a:xfrm>
          <a:off x="242530" y="1462462"/>
          <a:ext cx="3395432" cy="803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Instalación de 30 m de tubería</a:t>
          </a:r>
        </a:p>
      </dsp:txBody>
      <dsp:txXfrm>
        <a:off x="281763" y="1501695"/>
        <a:ext cx="3316966" cy="725223"/>
      </dsp:txXfrm>
    </dsp:sp>
    <dsp:sp modelId="{77DDCABB-FD29-4FB8-AE16-1F44C4389452}">
      <dsp:nvSpPr>
        <dsp:cNvPr id="0" name=""/>
        <dsp:cNvSpPr/>
      </dsp:nvSpPr>
      <dsp:spPr>
        <a:xfrm>
          <a:off x="0" y="3320605"/>
          <a:ext cx="4855359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EED7C-A970-4D8D-A23B-0640B0C83D00}">
      <dsp:nvSpPr>
        <dsp:cNvPr id="0" name=""/>
        <dsp:cNvSpPr/>
      </dsp:nvSpPr>
      <dsp:spPr>
        <a:xfrm>
          <a:off x="242530" y="2408712"/>
          <a:ext cx="3395432" cy="10447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actividad se realizó con el soporte de personal contratista</a:t>
          </a:r>
        </a:p>
      </dsp:txBody>
      <dsp:txXfrm>
        <a:off x="293530" y="2459712"/>
        <a:ext cx="3293432" cy="9427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1147362"/>
          <a:ext cx="485535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530" y="76306"/>
          <a:ext cx="3395432" cy="1307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Se realizó orificios de ½ pulgada en la tubería de CO2 de ingreso y salida de los deshumificadores</a:t>
          </a:r>
        </a:p>
      </dsp:txBody>
      <dsp:txXfrm>
        <a:off x="306343" y="140119"/>
        <a:ext cx="3267806" cy="1179590"/>
      </dsp:txXfrm>
    </dsp:sp>
    <dsp:sp modelId="{D2C29E3B-5E6D-4C6E-AFE6-23ED01C2A0E5}">
      <dsp:nvSpPr>
        <dsp:cNvPr id="0" name=""/>
        <dsp:cNvSpPr/>
      </dsp:nvSpPr>
      <dsp:spPr>
        <a:xfrm>
          <a:off x="0" y="2310594"/>
          <a:ext cx="485535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43CFA-72BC-426A-86E4-BB8911A1BAD9}">
      <dsp:nvSpPr>
        <dsp:cNvPr id="0" name=""/>
        <dsp:cNvSpPr/>
      </dsp:nvSpPr>
      <dsp:spPr>
        <a:xfrm>
          <a:off x="242530" y="1636962"/>
          <a:ext cx="3395432" cy="9097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Instalación con cable apantallado de 3 hilos</a:t>
          </a:r>
        </a:p>
      </dsp:txBody>
      <dsp:txXfrm>
        <a:off x="286942" y="1681374"/>
        <a:ext cx="3306608" cy="8209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580791"/>
          <a:ext cx="485535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767" y="55465"/>
          <a:ext cx="3398751" cy="8500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Señal de 4 a 20 mA</a:t>
          </a:r>
        </a:p>
      </dsp:txBody>
      <dsp:txXfrm>
        <a:off x="284263" y="96961"/>
        <a:ext cx="3315759" cy="767053"/>
      </dsp:txXfrm>
    </dsp:sp>
    <dsp:sp modelId="{D2C29E3B-5E6D-4C6E-AFE6-23ED01C2A0E5}">
      <dsp:nvSpPr>
        <dsp:cNvPr id="0" name=""/>
        <dsp:cNvSpPr/>
      </dsp:nvSpPr>
      <dsp:spPr>
        <a:xfrm>
          <a:off x="0" y="2180235"/>
          <a:ext cx="485535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43CFA-72BC-426A-86E4-BB8911A1BAD9}">
      <dsp:nvSpPr>
        <dsp:cNvPr id="0" name=""/>
        <dsp:cNvSpPr/>
      </dsp:nvSpPr>
      <dsp:spPr>
        <a:xfrm>
          <a:off x="242530" y="1253991"/>
          <a:ext cx="3395432" cy="12509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Instalación con cable apantallado de 3 hilos</a:t>
          </a:r>
        </a:p>
      </dsp:txBody>
      <dsp:txXfrm>
        <a:off x="303597" y="1315058"/>
        <a:ext cx="3273298" cy="11288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1147362"/>
          <a:ext cx="485535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530" y="76306"/>
          <a:ext cx="3395432" cy="1307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Configurada en voltaje, señal de entrada de 0 a 10 V</a:t>
          </a:r>
        </a:p>
      </dsp:txBody>
      <dsp:txXfrm>
        <a:off x="306343" y="140119"/>
        <a:ext cx="3267806" cy="1179590"/>
      </dsp:txXfrm>
    </dsp:sp>
    <dsp:sp modelId="{D2C29E3B-5E6D-4C6E-AFE6-23ED01C2A0E5}">
      <dsp:nvSpPr>
        <dsp:cNvPr id="0" name=""/>
        <dsp:cNvSpPr/>
      </dsp:nvSpPr>
      <dsp:spPr>
        <a:xfrm>
          <a:off x="0" y="2310594"/>
          <a:ext cx="485535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43CFA-72BC-426A-86E4-BB8911A1BAD9}">
      <dsp:nvSpPr>
        <dsp:cNvPr id="0" name=""/>
        <dsp:cNvSpPr/>
      </dsp:nvSpPr>
      <dsp:spPr>
        <a:xfrm>
          <a:off x="242530" y="1636962"/>
          <a:ext cx="3395432" cy="9097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Instalación con cable apantallado de 4 hilos</a:t>
          </a:r>
        </a:p>
      </dsp:txBody>
      <dsp:txXfrm>
        <a:off x="286942" y="1681374"/>
        <a:ext cx="3306608" cy="8209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939133"/>
          <a:ext cx="4855359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530" y="122341"/>
          <a:ext cx="3395432" cy="920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Datos tomados de las lecturas diarias de los técnicos operadores</a:t>
          </a:r>
        </a:p>
      </dsp:txBody>
      <dsp:txXfrm>
        <a:off x="287446" y="167257"/>
        <a:ext cx="3305600" cy="830280"/>
      </dsp:txXfrm>
    </dsp:sp>
    <dsp:sp modelId="{14F10941-F93C-4B41-A0E0-4D3277149266}">
      <dsp:nvSpPr>
        <dsp:cNvPr id="0" name=""/>
        <dsp:cNvSpPr/>
      </dsp:nvSpPr>
      <dsp:spPr>
        <a:xfrm>
          <a:off x="0" y="2099439"/>
          <a:ext cx="4855359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31BF-188D-4304-A1BD-8DC127620453}">
      <dsp:nvSpPr>
        <dsp:cNvPr id="0" name=""/>
        <dsp:cNvSpPr/>
      </dsp:nvSpPr>
      <dsp:spPr>
        <a:xfrm>
          <a:off x="242530" y="1153333"/>
          <a:ext cx="3395432" cy="1049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Disminución del tiempo de funcionamiento del compresor Larking a partir del día 10 de diciembre</a:t>
          </a:r>
        </a:p>
      </dsp:txBody>
      <dsp:txXfrm>
        <a:off x="293759" y="1204562"/>
        <a:ext cx="3292974" cy="946967"/>
      </dsp:txXfrm>
    </dsp:sp>
    <dsp:sp modelId="{ADDCB3BE-B223-4436-917D-7EC2686B7EB0}">
      <dsp:nvSpPr>
        <dsp:cNvPr id="0" name=""/>
        <dsp:cNvSpPr/>
      </dsp:nvSpPr>
      <dsp:spPr>
        <a:xfrm>
          <a:off x="0" y="3507907"/>
          <a:ext cx="4855359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C6B4A-CEAE-4E83-8334-3064C291A11C}">
      <dsp:nvSpPr>
        <dsp:cNvPr id="0" name=""/>
        <dsp:cNvSpPr/>
      </dsp:nvSpPr>
      <dsp:spPr>
        <a:xfrm>
          <a:off x="242530" y="2313639"/>
          <a:ext cx="3395432" cy="1175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Disminución de 6 a 8 horas del  tiempo de funcionamiento del compresor Larking</a:t>
          </a:r>
        </a:p>
      </dsp:txBody>
      <dsp:txXfrm>
        <a:off x="299901" y="2371010"/>
        <a:ext cx="3280690" cy="106050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799205"/>
          <a:ext cx="485535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530" y="215782"/>
          <a:ext cx="3395432" cy="65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Datos tomados de las lecturas diarias de los técnicos operadores</a:t>
          </a:r>
        </a:p>
      </dsp:txBody>
      <dsp:txXfrm>
        <a:off x="274613" y="247865"/>
        <a:ext cx="3331266" cy="593056"/>
      </dsp:txXfrm>
    </dsp:sp>
    <dsp:sp modelId="{B4C95158-BEA4-4654-9539-59B978CE1713}">
      <dsp:nvSpPr>
        <dsp:cNvPr id="0" name=""/>
        <dsp:cNvSpPr/>
      </dsp:nvSpPr>
      <dsp:spPr>
        <a:xfrm>
          <a:off x="0" y="1595073"/>
          <a:ext cx="485535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8DD1B-4AF8-4AAA-85D1-9B38B6A333AD}">
      <dsp:nvSpPr>
        <dsp:cNvPr id="0" name=""/>
        <dsp:cNvSpPr/>
      </dsp:nvSpPr>
      <dsp:spPr>
        <a:xfrm>
          <a:off x="242530" y="952205"/>
          <a:ext cx="3395432" cy="716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Comparación con las mismas condiciones climáticas y  disposición de los equipos de planta LIC</a:t>
          </a:r>
        </a:p>
      </dsp:txBody>
      <dsp:txXfrm>
        <a:off x="277515" y="987190"/>
        <a:ext cx="3325462" cy="646697"/>
      </dsp:txXfrm>
    </dsp:sp>
    <dsp:sp modelId="{14F10941-F93C-4B41-A0E0-4D3277149266}">
      <dsp:nvSpPr>
        <dsp:cNvPr id="0" name=""/>
        <dsp:cNvSpPr/>
      </dsp:nvSpPr>
      <dsp:spPr>
        <a:xfrm>
          <a:off x="0" y="2423862"/>
          <a:ext cx="485535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31BF-188D-4304-A1BD-8DC127620453}">
      <dsp:nvSpPr>
        <dsp:cNvPr id="0" name=""/>
        <dsp:cNvSpPr/>
      </dsp:nvSpPr>
      <dsp:spPr>
        <a:xfrm>
          <a:off x="242530" y="1748073"/>
          <a:ext cx="3395432" cy="749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Disminución de temperatura de CO2 a la salida de los deshumificadores</a:t>
          </a:r>
        </a:p>
      </dsp:txBody>
      <dsp:txXfrm>
        <a:off x="279122" y="1784665"/>
        <a:ext cx="3322248" cy="676405"/>
      </dsp:txXfrm>
    </dsp:sp>
    <dsp:sp modelId="{ADDCB3BE-B223-4436-917D-7EC2686B7EB0}">
      <dsp:nvSpPr>
        <dsp:cNvPr id="0" name=""/>
        <dsp:cNvSpPr/>
      </dsp:nvSpPr>
      <dsp:spPr>
        <a:xfrm>
          <a:off x="0" y="3435601"/>
          <a:ext cx="485535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C6B4A-CEAE-4E83-8334-3064C291A11C}">
      <dsp:nvSpPr>
        <dsp:cNvPr id="0" name=""/>
        <dsp:cNvSpPr/>
      </dsp:nvSpPr>
      <dsp:spPr>
        <a:xfrm>
          <a:off x="242530" y="2576862"/>
          <a:ext cx="3395432" cy="839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Set point de temperatura en el intercambiador de calor CO2-agua 2 °C</a:t>
          </a:r>
        </a:p>
      </dsp:txBody>
      <dsp:txXfrm>
        <a:off x="283509" y="2617841"/>
        <a:ext cx="3313474" cy="7575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706871"/>
          <a:ext cx="485535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530" y="123448"/>
          <a:ext cx="3395432" cy="65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Datos tomados de las lecturas diarias de los técnicos operadores</a:t>
          </a:r>
        </a:p>
      </dsp:txBody>
      <dsp:txXfrm>
        <a:off x="274613" y="155531"/>
        <a:ext cx="3331266" cy="593056"/>
      </dsp:txXfrm>
    </dsp:sp>
    <dsp:sp modelId="{B4C95158-BEA4-4654-9539-59B978CE1713}">
      <dsp:nvSpPr>
        <dsp:cNvPr id="0" name=""/>
        <dsp:cNvSpPr/>
      </dsp:nvSpPr>
      <dsp:spPr>
        <a:xfrm>
          <a:off x="0" y="1502738"/>
          <a:ext cx="485535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8DD1B-4AF8-4AAA-85D1-9B38B6A333AD}">
      <dsp:nvSpPr>
        <dsp:cNvPr id="0" name=""/>
        <dsp:cNvSpPr/>
      </dsp:nvSpPr>
      <dsp:spPr>
        <a:xfrm>
          <a:off x="242530" y="859871"/>
          <a:ext cx="3395432" cy="716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Comparación con las mismas condiciones climáticas y  disposición de los equipos de planta LIC</a:t>
          </a:r>
        </a:p>
      </dsp:txBody>
      <dsp:txXfrm>
        <a:off x="277515" y="894856"/>
        <a:ext cx="3325462" cy="646697"/>
      </dsp:txXfrm>
    </dsp:sp>
    <dsp:sp modelId="{14F10941-F93C-4B41-A0E0-4D3277149266}">
      <dsp:nvSpPr>
        <dsp:cNvPr id="0" name=""/>
        <dsp:cNvSpPr/>
      </dsp:nvSpPr>
      <dsp:spPr>
        <a:xfrm>
          <a:off x="0" y="2331528"/>
          <a:ext cx="485535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31BF-188D-4304-A1BD-8DC127620453}">
      <dsp:nvSpPr>
        <dsp:cNvPr id="0" name=""/>
        <dsp:cNvSpPr/>
      </dsp:nvSpPr>
      <dsp:spPr>
        <a:xfrm>
          <a:off x="242530" y="1655738"/>
          <a:ext cx="3395432" cy="749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Aumento en la producción es de aproximadamente 400  kg/día </a:t>
          </a:r>
        </a:p>
      </dsp:txBody>
      <dsp:txXfrm>
        <a:off x="279122" y="1692330"/>
        <a:ext cx="3322248" cy="676405"/>
      </dsp:txXfrm>
    </dsp:sp>
    <dsp:sp modelId="{ADDCB3BE-B223-4436-917D-7EC2686B7EB0}">
      <dsp:nvSpPr>
        <dsp:cNvPr id="0" name=""/>
        <dsp:cNvSpPr/>
      </dsp:nvSpPr>
      <dsp:spPr>
        <a:xfrm>
          <a:off x="0" y="3296466"/>
          <a:ext cx="485535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C6B4A-CEAE-4E83-8334-3064C291A11C}">
      <dsp:nvSpPr>
        <dsp:cNvPr id="0" name=""/>
        <dsp:cNvSpPr/>
      </dsp:nvSpPr>
      <dsp:spPr>
        <a:xfrm>
          <a:off x="242530" y="2484528"/>
          <a:ext cx="3395432" cy="8394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producción variará dependiendo de las condiciones climáticas y de los equipos de producción LIC</a:t>
          </a:r>
        </a:p>
      </dsp:txBody>
      <dsp:txXfrm>
        <a:off x="283509" y="2525507"/>
        <a:ext cx="3313474" cy="757503"/>
      </dsp:txXfrm>
    </dsp:sp>
    <dsp:sp modelId="{EC404D54-D559-4EDC-86C7-FAA51EDBB687}">
      <dsp:nvSpPr>
        <dsp:cNvPr id="0" name=""/>
        <dsp:cNvSpPr/>
      </dsp:nvSpPr>
      <dsp:spPr>
        <a:xfrm>
          <a:off x="0" y="4004380"/>
          <a:ext cx="4855359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F24C6-D767-4B1A-B417-F46208ED17CA}">
      <dsp:nvSpPr>
        <dsp:cNvPr id="0" name=""/>
        <dsp:cNvSpPr/>
      </dsp:nvSpPr>
      <dsp:spPr>
        <a:xfrm>
          <a:off x="242530" y="3403189"/>
          <a:ext cx="3395432" cy="674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 La planta LIC produce de 29 a 30.5 toneladas de CO2 líquido.</a:t>
          </a:r>
        </a:p>
      </dsp:txBody>
      <dsp:txXfrm>
        <a:off x="275480" y="3436139"/>
        <a:ext cx="3329532" cy="60909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027B4-5DDE-40AE-9292-EE7C15253A0D}">
      <dsp:nvSpPr>
        <dsp:cNvPr id="0" name=""/>
        <dsp:cNvSpPr/>
      </dsp:nvSpPr>
      <dsp:spPr>
        <a:xfrm>
          <a:off x="362" y="0"/>
          <a:ext cx="1559758" cy="156199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TIR 18%</a:t>
          </a:r>
        </a:p>
      </dsp:txBody>
      <dsp:txXfrm rot="16200000">
        <a:off x="-484080" y="484443"/>
        <a:ext cx="1280838" cy="311951"/>
      </dsp:txXfrm>
    </dsp:sp>
    <dsp:sp modelId="{3F6C3DC5-1B3B-466C-9984-BCFEB7692FDA}">
      <dsp:nvSpPr>
        <dsp:cNvPr id="0" name=""/>
        <dsp:cNvSpPr/>
      </dsp:nvSpPr>
      <dsp:spPr>
        <a:xfrm>
          <a:off x="1614712" y="0"/>
          <a:ext cx="1559758" cy="156199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VAN 1650</a:t>
          </a:r>
        </a:p>
      </dsp:txBody>
      <dsp:txXfrm rot="16200000">
        <a:off x="1130268" y="484443"/>
        <a:ext cx="1280838" cy="311951"/>
      </dsp:txXfrm>
    </dsp:sp>
    <dsp:sp modelId="{2C628E6B-A8B3-4C2B-8EBE-2A4F92C0BADC}">
      <dsp:nvSpPr>
        <dsp:cNvPr id="0" name=""/>
        <dsp:cNvSpPr/>
      </dsp:nvSpPr>
      <dsp:spPr>
        <a:xfrm rot="5400000">
          <a:off x="1507809" y="1221206"/>
          <a:ext cx="229403" cy="2339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F667B-1019-477F-A0B8-576EAC4615FE}">
      <dsp:nvSpPr>
        <dsp:cNvPr id="0" name=""/>
        <dsp:cNvSpPr/>
      </dsp:nvSpPr>
      <dsp:spPr>
        <a:xfrm>
          <a:off x="3229062" y="0"/>
          <a:ext cx="1559758" cy="156199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Tiempo de retorno 3 años</a:t>
          </a:r>
        </a:p>
      </dsp:txBody>
      <dsp:txXfrm rot="16200000">
        <a:off x="2744618" y="484443"/>
        <a:ext cx="1280838" cy="311951"/>
      </dsp:txXfrm>
    </dsp:sp>
    <dsp:sp modelId="{5A4BFEEC-730D-4BC2-A0CC-9FF7D5824BD9}">
      <dsp:nvSpPr>
        <dsp:cNvPr id="0" name=""/>
        <dsp:cNvSpPr/>
      </dsp:nvSpPr>
      <dsp:spPr>
        <a:xfrm rot="5400000">
          <a:off x="3122159" y="1221206"/>
          <a:ext cx="229403" cy="2339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1136046"/>
          <a:ext cx="42238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11190" y="44236"/>
          <a:ext cx="3997025" cy="14017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55" tIns="0" rIns="11175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Actualmente el proceso de deshumificación utiliza en el sistema de refrigeración un compresor de marca Larking con una potencia nominal de 7,6 kW funcionando 24 horas al día</a:t>
          </a:r>
        </a:p>
      </dsp:txBody>
      <dsp:txXfrm>
        <a:off x="279619" y="112665"/>
        <a:ext cx="3860167" cy="1264911"/>
      </dsp:txXfrm>
    </dsp:sp>
    <dsp:sp modelId="{14F10941-F93C-4B41-A0E0-4D3277149266}">
      <dsp:nvSpPr>
        <dsp:cNvPr id="0" name=""/>
        <dsp:cNvSpPr/>
      </dsp:nvSpPr>
      <dsp:spPr>
        <a:xfrm>
          <a:off x="0" y="2292696"/>
          <a:ext cx="42238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31BF-188D-4304-A1BD-8DC127620453}">
      <dsp:nvSpPr>
        <dsp:cNvPr id="0" name=""/>
        <dsp:cNvSpPr/>
      </dsp:nvSpPr>
      <dsp:spPr>
        <a:xfrm>
          <a:off x="202528" y="1778646"/>
          <a:ext cx="4021213" cy="824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55" tIns="0" rIns="11175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Es una oportunidad de mejora que se ha observado en el ámbito de la eficiencia energética</a:t>
          </a:r>
        </a:p>
      </dsp:txBody>
      <dsp:txXfrm>
        <a:off x="242753" y="1818871"/>
        <a:ext cx="3940763" cy="743560"/>
      </dsp:txXfrm>
    </dsp:sp>
    <dsp:sp modelId="{84E33A34-1704-4B91-87C7-2D8E38F01553}">
      <dsp:nvSpPr>
        <dsp:cNvPr id="0" name=""/>
        <dsp:cNvSpPr/>
      </dsp:nvSpPr>
      <dsp:spPr>
        <a:xfrm>
          <a:off x="0" y="3149676"/>
          <a:ext cx="42238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4BB8E-1D5C-468C-AA32-3E94C5055C46}">
      <dsp:nvSpPr>
        <dsp:cNvPr id="0" name=""/>
        <dsp:cNvSpPr/>
      </dsp:nvSpPr>
      <dsp:spPr>
        <a:xfrm>
          <a:off x="211190" y="2935296"/>
          <a:ext cx="3984607" cy="524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55" tIns="0" rIns="1117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Potenciar el ahorro energético al utilizar las mermas de CO2</a:t>
          </a:r>
          <a:r>
            <a:rPr lang="es-EC" sz="800" kern="1200" dirty="0"/>
            <a:t>.</a:t>
          </a:r>
        </a:p>
      </dsp:txBody>
      <dsp:txXfrm>
        <a:off x="236786" y="2960892"/>
        <a:ext cx="3933415" cy="473148"/>
      </dsp:txXfrm>
    </dsp:sp>
    <dsp:sp modelId="{FFCBC2E6-9028-41EC-B337-9290DE53B9C4}">
      <dsp:nvSpPr>
        <dsp:cNvPr id="0" name=""/>
        <dsp:cNvSpPr/>
      </dsp:nvSpPr>
      <dsp:spPr>
        <a:xfrm>
          <a:off x="0" y="4305955"/>
          <a:ext cx="422380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EC5A8-6045-44B8-B916-7D51A5344A01}">
      <dsp:nvSpPr>
        <dsp:cNvPr id="0" name=""/>
        <dsp:cNvSpPr/>
      </dsp:nvSpPr>
      <dsp:spPr>
        <a:xfrm>
          <a:off x="211190" y="3792276"/>
          <a:ext cx="3892004" cy="823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55" tIns="0" rIns="1117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El intercambiador de calor usará las mermas de CO2 para el intercambio térmico con el agua.</a:t>
          </a:r>
        </a:p>
      </dsp:txBody>
      <dsp:txXfrm>
        <a:off x="251397" y="3832483"/>
        <a:ext cx="3811590" cy="743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F0C6B-B887-48C6-8E8F-FD481DF53745}">
      <dsp:nvSpPr>
        <dsp:cNvPr id="0" name=""/>
        <dsp:cNvSpPr/>
      </dsp:nvSpPr>
      <dsp:spPr>
        <a:xfrm>
          <a:off x="0" y="158058"/>
          <a:ext cx="890347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Objetivo general</a:t>
          </a:r>
        </a:p>
      </dsp:txBody>
      <dsp:txXfrm>
        <a:off x="26930" y="184988"/>
        <a:ext cx="8849618" cy="497795"/>
      </dsp:txXfrm>
    </dsp:sp>
    <dsp:sp modelId="{681AC99A-6A03-4780-B2FD-94C2CB179143}">
      <dsp:nvSpPr>
        <dsp:cNvPr id="0" name=""/>
        <dsp:cNvSpPr/>
      </dsp:nvSpPr>
      <dsp:spPr>
        <a:xfrm>
          <a:off x="0" y="709713"/>
          <a:ext cx="8903478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8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es-ES_tradnl" sz="1800" kern="1200" dirty="0"/>
            <a:t>Automatizar el intercambiador de calor CO2-agua del proceso de deshumificación en la planta de CO2 de Linde S.A., para mejorar la eficiencia energética del proceso productivo.</a:t>
          </a:r>
          <a:endParaRPr lang="es-EC" sz="1800" kern="1200" dirty="0"/>
        </a:p>
      </dsp:txBody>
      <dsp:txXfrm>
        <a:off x="0" y="709713"/>
        <a:ext cx="8903478" cy="571320"/>
      </dsp:txXfrm>
    </dsp:sp>
    <dsp:sp modelId="{A0F92281-5895-41C7-9519-EA26490BC39F}">
      <dsp:nvSpPr>
        <dsp:cNvPr id="0" name=""/>
        <dsp:cNvSpPr/>
      </dsp:nvSpPr>
      <dsp:spPr>
        <a:xfrm>
          <a:off x="0" y="1281033"/>
          <a:ext cx="890347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Objetivos específicos</a:t>
          </a:r>
        </a:p>
      </dsp:txBody>
      <dsp:txXfrm>
        <a:off x="26930" y="1307963"/>
        <a:ext cx="8849618" cy="497795"/>
      </dsp:txXfrm>
    </dsp:sp>
    <dsp:sp modelId="{11AF19B5-602A-419A-8E10-CA56D405E0A7}">
      <dsp:nvSpPr>
        <dsp:cNvPr id="0" name=""/>
        <dsp:cNvSpPr/>
      </dsp:nvSpPr>
      <dsp:spPr>
        <a:xfrm>
          <a:off x="0" y="1832688"/>
          <a:ext cx="8903478" cy="342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8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es-ES_tradnl" sz="1800" kern="1200" dirty="0"/>
            <a:t>Recopilar y analizar información sobre el proceso de licuefacción de CO2, para conocer el funcionamiento general de la planta y estar en condiciones de realizar una automatización eficiente de acuerdo a los requerimientos de los procesos de la planta.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es-ES_tradnl" sz="1800" kern="1200"/>
            <a:t>Analizar el impacto de la automatización en la eficiencia energética del proceso productivo de planta CO2.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es-ES_tradnl" sz="1800" kern="1200"/>
            <a:t>Analizar el impacto de la automatización en la producción de la licuefacción del CO2.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es-ES_tradnl" sz="1800" kern="1200"/>
            <a:t>Utilizar las mermas de CO2 e incondensables para la automatización del intercambiador CO2-agua del proceso de deshumificación.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es-ES_tradnl" sz="1800" kern="1200"/>
            <a:t>Aumentar la producción de CO2 líquido de 2 a 3% disminuyendo el tiempo de licuefacción de CO2.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Symbol" panose="05050102010706020507" pitchFamily="18" charset="2"/>
            <a:buChar char=""/>
          </a:pPr>
          <a:r>
            <a:rPr lang="es-ES_tradnl" sz="1800" kern="1200" dirty="0"/>
            <a:t>Comparar y evaluar los resultados obtenidos con la automatización del intercambiador de calor del proceso de deshumificación.</a:t>
          </a:r>
          <a:endParaRPr lang="es-EC" sz="1800" kern="1200" dirty="0"/>
        </a:p>
      </dsp:txBody>
      <dsp:txXfrm>
        <a:off x="0" y="1832688"/>
        <a:ext cx="8903478" cy="3427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AD1C7-739C-4AA0-BBC7-2F781F95AF2B}">
      <dsp:nvSpPr>
        <dsp:cNvPr id="0" name=""/>
        <dsp:cNvSpPr/>
      </dsp:nvSpPr>
      <dsp:spPr>
        <a:xfrm rot="5400000">
          <a:off x="-261640" y="264555"/>
          <a:ext cx="1744269" cy="12209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Motor de la bomba de agua</a:t>
          </a:r>
        </a:p>
      </dsp:txBody>
      <dsp:txXfrm rot="-5400000">
        <a:off x="1" y="613408"/>
        <a:ext cx="1220988" cy="523281"/>
      </dsp:txXfrm>
    </dsp:sp>
    <dsp:sp modelId="{FDDA473F-BB24-482B-9804-3C5E44F51770}">
      <dsp:nvSpPr>
        <dsp:cNvPr id="0" name=""/>
        <dsp:cNvSpPr/>
      </dsp:nvSpPr>
      <dsp:spPr>
        <a:xfrm rot="5400000">
          <a:off x="4046503" y="-2822599"/>
          <a:ext cx="1133775" cy="6784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Se implementó en el controlador PLC_DESHUMIFICADORES un control ON-OFF que permita el encendido y apagado de la bomba de agua desde el HMI local.</a:t>
          </a:r>
        </a:p>
      </dsp:txBody>
      <dsp:txXfrm rot="-5400000">
        <a:off x="1220988" y="58262"/>
        <a:ext cx="6729459" cy="1023083"/>
      </dsp:txXfrm>
    </dsp:sp>
    <dsp:sp modelId="{D92E5293-D137-4400-A470-15412963CEE0}">
      <dsp:nvSpPr>
        <dsp:cNvPr id="0" name=""/>
        <dsp:cNvSpPr/>
      </dsp:nvSpPr>
      <dsp:spPr>
        <a:xfrm rot="5400000">
          <a:off x="-261640" y="1816315"/>
          <a:ext cx="1744269" cy="12209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/>
            <a:t>Electroválvula del compresor Larking</a:t>
          </a:r>
          <a:endParaRPr lang="es-EC" sz="1200" kern="1200" dirty="0"/>
        </a:p>
      </dsp:txBody>
      <dsp:txXfrm rot="-5400000">
        <a:off x="1" y="2165168"/>
        <a:ext cx="1220988" cy="523281"/>
      </dsp:txXfrm>
    </dsp:sp>
    <dsp:sp modelId="{F18BCCA3-BCC2-4D4D-8DC0-7A8DB6A9AEDB}">
      <dsp:nvSpPr>
        <dsp:cNvPr id="0" name=""/>
        <dsp:cNvSpPr/>
      </dsp:nvSpPr>
      <dsp:spPr>
        <a:xfrm rot="5400000">
          <a:off x="4046503" y="-1270839"/>
          <a:ext cx="1133775" cy="6784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Se empleó un control ON-OFF con histéresis en la electroválvula del compresor Larking para disminuir el número de conmutaciones</a:t>
          </a:r>
        </a:p>
      </dsp:txBody>
      <dsp:txXfrm rot="-5400000">
        <a:off x="1220988" y="1610022"/>
        <a:ext cx="6729459" cy="1023083"/>
      </dsp:txXfrm>
    </dsp:sp>
    <dsp:sp modelId="{47F8C89A-314F-48DA-9866-E954C0FBD412}">
      <dsp:nvSpPr>
        <dsp:cNvPr id="0" name=""/>
        <dsp:cNvSpPr/>
      </dsp:nvSpPr>
      <dsp:spPr>
        <a:xfrm rot="5400000">
          <a:off x="-261640" y="3368075"/>
          <a:ext cx="1744269" cy="12209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/>
            <a:t>Válvula de control del intercambiador de calor CO2-agua</a:t>
          </a:r>
          <a:endParaRPr lang="es-EC" sz="1200" kern="1200" dirty="0"/>
        </a:p>
      </dsp:txBody>
      <dsp:txXfrm rot="-5400000">
        <a:off x="1" y="3716928"/>
        <a:ext cx="1220988" cy="523281"/>
      </dsp:txXfrm>
    </dsp:sp>
    <dsp:sp modelId="{C01C898E-D15A-484F-BECA-06D08ABC1F57}">
      <dsp:nvSpPr>
        <dsp:cNvPr id="0" name=""/>
        <dsp:cNvSpPr/>
      </dsp:nvSpPr>
      <dsp:spPr>
        <a:xfrm rot="5400000">
          <a:off x="4046503" y="280919"/>
          <a:ext cx="1133775" cy="67848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Se implementó un control de temperatura por realimentación tipo PI en la válvula de control.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La válvula dispone de un control de presión ON-OFF, este tipo de control de presión funciona cuando se detecta baja presión en los tanques de almacenamiento de mermas de CO2 (presión baja &lt; 80 psig).</a:t>
          </a:r>
        </a:p>
      </dsp:txBody>
      <dsp:txXfrm rot="-5400000">
        <a:off x="1220988" y="3161780"/>
        <a:ext cx="6729459" cy="1023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1232210"/>
          <a:ext cx="485535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767" y="33808"/>
          <a:ext cx="3398751" cy="1774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Matriz de selección y ponderación </a:t>
          </a:r>
        </a:p>
      </dsp:txBody>
      <dsp:txXfrm>
        <a:off x="329369" y="120410"/>
        <a:ext cx="3225547" cy="1600837"/>
      </dsp:txXfrm>
    </dsp:sp>
    <dsp:sp modelId="{351F0F3B-A1B2-4B9B-9244-57664712BF94}">
      <dsp:nvSpPr>
        <dsp:cNvPr id="0" name=""/>
        <dsp:cNvSpPr/>
      </dsp:nvSpPr>
      <dsp:spPr>
        <a:xfrm>
          <a:off x="0" y="3226187"/>
          <a:ext cx="485535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ADF94-9393-4EF8-9B54-827318E2D06E}">
      <dsp:nvSpPr>
        <dsp:cNvPr id="0" name=""/>
        <dsp:cNvSpPr/>
      </dsp:nvSpPr>
      <dsp:spPr>
        <a:xfrm>
          <a:off x="242767" y="2425610"/>
          <a:ext cx="3398751" cy="1376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El tipo de sensor que se ajusta a los requerimientos del sistema es del tipo RTD</a:t>
          </a:r>
        </a:p>
      </dsp:txBody>
      <dsp:txXfrm>
        <a:off x="309948" y="2492791"/>
        <a:ext cx="3264389" cy="12418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1232210"/>
          <a:ext cx="485535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767" y="33808"/>
          <a:ext cx="3398751" cy="1774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Matriz de selección y ponderación </a:t>
          </a:r>
        </a:p>
      </dsp:txBody>
      <dsp:txXfrm>
        <a:off x="329369" y="120410"/>
        <a:ext cx="3225547" cy="1600837"/>
      </dsp:txXfrm>
    </dsp:sp>
    <dsp:sp modelId="{351F0F3B-A1B2-4B9B-9244-57664712BF94}">
      <dsp:nvSpPr>
        <dsp:cNvPr id="0" name=""/>
        <dsp:cNvSpPr/>
      </dsp:nvSpPr>
      <dsp:spPr>
        <a:xfrm>
          <a:off x="0" y="3226187"/>
          <a:ext cx="485535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ADF94-9393-4EF8-9B54-827318E2D06E}">
      <dsp:nvSpPr>
        <dsp:cNvPr id="0" name=""/>
        <dsp:cNvSpPr/>
      </dsp:nvSpPr>
      <dsp:spPr>
        <a:xfrm>
          <a:off x="242767" y="2425610"/>
          <a:ext cx="3398751" cy="1376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El tipo de sensor que se ajusta a los requerimientos del sistema es del tipo piezoeléctrico</a:t>
          </a:r>
        </a:p>
      </dsp:txBody>
      <dsp:txXfrm>
        <a:off x="309948" y="2492791"/>
        <a:ext cx="3264389" cy="12418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1301114"/>
          <a:ext cx="485535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530" y="134268"/>
          <a:ext cx="3395432" cy="1314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Válvula de control con posicionador</a:t>
          </a:r>
        </a:p>
      </dsp:txBody>
      <dsp:txXfrm>
        <a:off x="306696" y="198434"/>
        <a:ext cx="3267100" cy="1186113"/>
      </dsp:txXfrm>
    </dsp:sp>
    <dsp:sp modelId="{14F10941-F93C-4B41-A0E0-4D3277149266}">
      <dsp:nvSpPr>
        <dsp:cNvPr id="0" name=""/>
        <dsp:cNvSpPr/>
      </dsp:nvSpPr>
      <dsp:spPr>
        <a:xfrm>
          <a:off x="0" y="2537312"/>
          <a:ext cx="485535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31BF-188D-4304-A1BD-8DC127620453}">
      <dsp:nvSpPr>
        <dsp:cNvPr id="0" name=""/>
        <dsp:cNvSpPr/>
      </dsp:nvSpPr>
      <dsp:spPr>
        <a:xfrm>
          <a:off x="242530" y="1607114"/>
          <a:ext cx="3395432" cy="1077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válvula de control con un posicionador CMSX Festo existe en stock en la planta de CO2</a:t>
          </a:r>
        </a:p>
      </dsp:txBody>
      <dsp:txXfrm>
        <a:off x="295144" y="1659728"/>
        <a:ext cx="3290204" cy="972570"/>
      </dsp:txXfrm>
    </dsp:sp>
    <dsp:sp modelId="{77DDCABB-FD29-4FB8-AE16-1F44C4389452}">
      <dsp:nvSpPr>
        <dsp:cNvPr id="0" name=""/>
        <dsp:cNvSpPr/>
      </dsp:nvSpPr>
      <dsp:spPr>
        <a:xfrm>
          <a:off x="0" y="3856527"/>
          <a:ext cx="485535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EED7C-A970-4D8D-A23B-0640B0C83D00}">
      <dsp:nvSpPr>
        <dsp:cNvPr id="0" name=""/>
        <dsp:cNvSpPr/>
      </dsp:nvSpPr>
      <dsp:spPr>
        <a:xfrm>
          <a:off x="242530" y="2843312"/>
          <a:ext cx="3395432" cy="11608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válvula de control ha sido utilizada en diferentes aplicaciones similares dentro de la planta de CO2 </a:t>
          </a:r>
        </a:p>
      </dsp:txBody>
      <dsp:txXfrm>
        <a:off x="299196" y="2899978"/>
        <a:ext cx="3282100" cy="1047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1232210"/>
          <a:ext cx="485535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767" y="33808"/>
          <a:ext cx="3398751" cy="1774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Se consideró que existe un PLC S7 1200 CPU 1214C AC/DC/RELÉ en campo</a:t>
          </a:r>
        </a:p>
      </dsp:txBody>
      <dsp:txXfrm>
        <a:off x="329369" y="120410"/>
        <a:ext cx="3225547" cy="1600837"/>
      </dsp:txXfrm>
    </dsp:sp>
    <dsp:sp modelId="{351F0F3B-A1B2-4B9B-9244-57664712BF94}">
      <dsp:nvSpPr>
        <dsp:cNvPr id="0" name=""/>
        <dsp:cNvSpPr/>
      </dsp:nvSpPr>
      <dsp:spPr>
        <a:xfrm>
          <a:off x="0" y="3226187"/>
          <a:ext cx="4855359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ADF94-9393-4EF8-9B54-827318E2D06E}">
      <dsp:nvSpPr>
        <dsp:cNvPr id="0" name=""/>
        <dsp:cNvSpPr/>
      </dsp:nvSpPr>
      <dsp:spPr>
        <a:xfrm>
          <a:off x="242767" y="2425610"/>
          <a:ext cx="3398751" cy="1376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El controlador utilizado tiene 14 entradas digitales, 10 salidas digitales a relé, 2 entradas análogas, capacidad de expansión de hasta 8 módulos</a:t>
          </a:r>
        </a:p>
      </dsp:txBody>
      <dsp:txXfrm>
        <a:off x="309948" y="2492791"/>
        <a:ext cx="3264389" cy="12418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4993B-CC23-4DB7-9159-CBB94ABC2BBE}">
      <dsp:nvSpPr>
        <dsp:cNvPr id="0" name=""/>
        <dsp:cNvSpPr/>
      </dsp:nvSpPr>
      <dsp:spPr>
        <a:xfrm>
          <a:off x="0" y="709502"/>
          <a:ext cx="485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9FBFF-14BD-4215-A24B-9B89D8CDCB4D}">
      <dsp:nvSpPr>
        <dsp:cNvPr id="0" name=""/>
        <dsp:cNvSpPr/>
      </dsp:nvSpPr>
      <dsp:spPr>
        <a:xfrm>
          <a:off x="242530" y="9395"/>
          <a:ext cx="3395432" cy="788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Norma Ecuatoriana de la Construcción NEC-SB-IE</a:t>
          </a:r>
        </a:p>
      </dsp:txBody>
      <dsp:txXfrm>
        <a:off x="281030" y="47895"/>
        <a:ext cx="3318432" cy="711667"/>
      </dsp:txXfrm>
    </dsp:sp>
    <dsp:sp modelId="{14F10941-F93C-4B41-A0E0-4D3277149266}">
      <dsp:nvSpPr>
        <dsp:cNvPr id="0" name=""/>
        <dsp:cNvSpPr/>
      </dsp:nvSpPr>
      <dsp:spPr>
        <a:xfrm>
          <a:off x="0" y="1340336"/>
          <a:ext cx="485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831BF-188D-4304-A1BD-8DC127620453}">
      <dsp:nvSpPr>
        <dsp:cNvPr id="0" name=""/>
        <dsp:cNvSpPr/>
      </dsp:nvSpPr>
      <dsp:spPr>
        <a:xfrm>
          <a:off x="242530" y="893102"/>
          <a:ext cx="3395432" cy="5357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Instalación en un lugar seco</a:t>
          </a:r>
        </a:p>
      </dsp:txBody>
      <dsp:txXfrm>
        <a:off x="268685" y="919257"/>
        <a:ext cx="3343122" cy="483483"/>
      </dsp:txXfrm>
    </dsp:sp>
    <dsp:sp modelId="{77DDCABB-FD29-4FB8-AE16-1F44C4389452}">
      <dsp:nvSpPr>
        <dsp:cNvPr id="0" name=""/>
        <dsp:cNvSpPr/>
      </dsp:nvSpPr>
      <dsp:spPr>
        <a:xfrm>
          <a:off x="0" y="2131865"/>
          <a:ext cx="485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EED7C-A970-4D8D-A23B-0640B0C83D00}">
      <dsp:nvSpPr>
        <dsp:cNvPr id="0" name=""/>
        <dsp:cNvSpPr/>
      </dsp:nvSpPr>
      <dsp:spPr>
        <a:xfrm>
          <a:off x="242530" y="1523936"/>
          <a:ext cx="3395432" cy="696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Todo circuito debe tener dispositivo de protección de sobrecorriente</a:t>
          </a:r>
        </a:p>
      </dsp:txBody>
      <dsp:txXfrm>
        <a:off x="276530" y="1557936"/>
        <a:ext cx="3327432" cy="628488"/>
      </dsp:txXfrm>
    </dsp:sp>
    <dsp:sp modelId="{CBD207C2-A5CE-4CCE-A22A-A7F882A10878}">
      <dsp:nvSpPr>
        <dsp:cNvPr id="0" name=""/>
        <dsp:cNvSpPr/>
      </dsp:nvSpPr>
      <dsp:spPr>
        <a:xfrm>
          <a:off x="0" y="2964466"/>
          <a:ext cx="485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71F7D-03DD-436C-BF94-78BC006FF44F}">
      <dsp:nvSpPr>
        <dsp:cNvPr id="0" name=""/>
        <dsp:cNvSpPr/>
      </dsp:nvSpPr>
      <dsp:spPr>
        <a:xfrm>
          <a:off x="242530" y="2315465"/>
          <a:ext cx="3395432" cy="737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La altura de instalación debe ser a 1,60 metros desde el nivel del piso </a:t>
          </a:r>
        </a:p>
      </dsp:txBody>
      <dsp:txXfrm>
        <a:off x="278535" y="2351470"/>
        <a:ext cx="3323422" cy="665551"/>
      </dsp:txXfrm>
    </dsp:sp>
    <dsp:sp modelId="{8B763936-85CA-438E-AA75-84B8BD5AB4A7}">
      <dsp:nvSpPr>
        <dsp:cNvPr id="0" name=""/>
        <dsp:cNvSpPr/>
      </dsp:nvSpPr>
      <dsp:spPr>
        <a:xfrm>
          <a:off x="0" y="4082200"/>
          <a:ext cx="4855359" cy="15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9E9CD-A06F-4608-89FC-18FBC3884731}">
      <dsp:nvSpPr>
        <dsp:cNvPr id="0" name=""/>
        <dsp:cNvSpPr/>
      </dsp:nvSpPr>
      <dsp:spPr>
        <a:xfrm>
          <a:off x="242530" y="3148066"/>
          <a:ext cx="3395432" cy="1022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465" tIns="0" rIns="12846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Cable 12 AWG  para la conexión de la bomba de agua y cable 14 AWG para la conexión de equipos de control</a:t>
          </a:r>
        </a:p>
      </dsp:txBody>
      <dsp:txXfrm>
        <a:off x="292454" y="3197990"/>
        <a:ext cx="3295584" cy="92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78C3C2-D396-4889-9AC8-868F75C5D6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FC1E1-9232-42F1-ABB9-1055977E04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CF2E6-6E32-42AB-9E54-1B90313C7FD5}" type="datetimeFigureOut">
              <a:rPr lang="es-EC" smtClean="0"/>
              <a:t>15/3/2021</a:t>
            </a:fld>
            <a:endParaRPr lang="es-EC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5BB1A-EF73-4F8B-88C6-917778D9A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8F97B-BD1B-43E2-813D-722228881D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7AFC-1CD3-4840-AC6B-C40CC89A45C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940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F1FA-8EB4-41E7-BD99-A26D179F42F3}" type="datetimeFigureOut">
              <a:rPr lang="es-US" smtClean="0"/>
              <a:t>3/15/2021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0059A-80EB-47E5-A7C3-FEC2D1647126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14065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576664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5680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30802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55006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4422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8854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18523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75212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54554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03760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19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2111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09761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11003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478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49978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4910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95350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332722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9846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40444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93823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29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42980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53653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49130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17501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674921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25797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3386839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83002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474774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865264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02749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39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38953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0864006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40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279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13669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017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02305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22868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0059A-80EB-47E5-A7C3-FEC2D1647126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7678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6CE5-EDA8-48B3-95A0-E7C4CD42E617}" type="datetime1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87951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7F7C-D340-41EB-89EB-BB7804A37DDC}" type="datetime1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4335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DC78-9198-404E-B526-E4543DE8051A}" type="datetime1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17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350E-44CB-4C77-9E41-04EC04B057FE}" type="datetime1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7220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1E4F-4B2A-44B1-B426-E36E917363B1}" type="datetime1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263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09347-B4D7-41BE-9593-DE45E1954A9D}" type="datetime1">
              <a:rPr lang="es-US" smtClean="0"/>
              <a:t>3/15/2021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8954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B3FC-7CB7-4FD3-9F57-C9CF5213A51C}" type="datetime1">
              <a:rPr lang="es-US" smtClean="0"/>
              <a:t>3/15/2021</a:t>
            </a:fld>
            <a:endParaRPr lang="es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57248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25F6-9ADB-4A0A-A891-E914C7C63B26}" type="datetime1">
              <a:rPr lang="es-US" smtClean="0"/>
              <a:t>3/15/2021</a:t>
            </a:fld>
            <a:endParaRPr lang="es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1042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843A-0A7C-4DBC-AF83-D8E165AE71B1}" type="datetime1">
              <a:rPr lang="es-US" smtClean="0"/>
              <a:t>3/15/2021</a:t>
            </a:fld>
            <a:endParaRPr lang="es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9384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9C2-36CD-472F-8169-7D5AC4687653}" type="datetime1">
              <a:rPr lang="es-US" smtClean="0"/>
              <a:t>3/15/2021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2600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15D6-A78E-42D2-B984-99BDF6E70C89}" type="datetime1">
              <a:rPr lang="es-US" smtClean="0"/>
              <a:t>3/15/2021</a:t>
            </a:fld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9276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589D-A2CF-43D9-8BE4-CFA265D52CB1}" type="datetime1">
              <a:rPr lang="es-US" smtClean="0"/>
              <a:t>3/15/2021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D131-0A13-4DB6-A40C-08D30D16EEF8}" type="slidenum">
              <a:rPr lang="es-US" smtClean="0"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8084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15.jpeg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29.png"/><Relationship Id="rId10" Type="http://schemas.microsoft.com/office/2007/relationships/diagramDrawing" Target="../diagrams/drawing9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35.png"/><Relationship Id="rId10" Type="http://schemas.microsoft.com/office/2007/relationships/diagramDrawing" Target="../diagrams/drawing10.xml"/><Relationship Id="rId4" Type="http://schemas.openxmlformats.org/officeDocument/2006/relationships/image" Target="../media/image34.png"/><Relationship Id="rId9" Type="http://schemas.openxmlformats.org/officeDocument/2006/relationships/diagramColors" Target="../diagrams/colors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37.png"/><Relationship Id="rId10" Type="http://schemas.microsoft.com/office/2007/relationships/diagramDrawing" Target="../diagrams/drawing11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1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38.png"/><Relationship Id="rId9" Type="http://schemas.microsoft.com/office/2007/relationships/diagramDrawing" Target="../diagrams/drawing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microsoft.com/office/2007/relationships/diagramDrawing" Target="../diagrams/drawing13.xml"/><Relationship Id="rId4" Type="http://schemas.openxmlformats.org/officeDocument/2006/relationships/image" Target="../media/image39.png"/><Relationship Id="rId9" Type="http://schemas.openxmlformats.org/officeDocument/2006/relationships/diagramColors" Target="../diagrams/colors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42.png"/><Relationship Id="rId9" Type="http://schemas.microsoft.com/office/2007/relationships/diagramDrawing" Target="../diagrams/drawing1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43.png"/><Relationship Id="rId9" Type="http://schemas.microsoft.com/office/2007/relationships/diagramDrawing" Target="../diagrams/drawing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openxmlformats.org/officeDocument/2006/relationships/image" Target="../media/image44.png"/><Relationship Id="rId9" Type="http://schemas.microsoft.com/office/2007/relationships/diagramDrawing" Target="../diagrams/drawing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Relationship Id="rId9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 rot="5400000">
            <a:off x="-2838098" y="3342484"/>
            <a:ext cx="6513270" cy="133912"/>
            <a:chOff x="842670" y="6366526"/>
            <a:chExt cx="8686800" cy="137468"/>
          </a:xfrm>
        </p:grpSpPr>
        <p:sp>
          <p:nvSpPr>
            <p:cNvPr id="15" name="Rectángulo 14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766115" y="-19561"/>
            <a:ext cx="425885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11324601" y="1"/>
            <a:ext cx="425885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F3E974-CB0D-4E6D-A119-DEB3FCC45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8" y="174979"/>
            <a:ext cx="4530065" cy="1169969"/>
          </a:xfrm>
          <a:prstGeom prst="rect">
            <a:avLst/>
          </a:prstGeom>
        </p:spPr>
      </p:pic>
      <p:sp>
        <p:nvSpPr>
          <p:cNvPr id="9" name="CuadroTexto 15">
            <a:extLst>
              <a:ext uri="{FF2B5EF4-FFF2-40B4-BE49-F238E27FC236}">
                <a16:creationId xmlns:a16="http://schemas.microsoft.com/office/drawing/2014/main" id="{765D6AB8-8F71-4B60-B7FC-04BBB3F33F8C}"/>
              </a:ext>
            </a:extLst>
          </p:cNvPr>
          <p:cNvSpPr txBox="1"/>
          <p:nvPr/>
        </p:nvSpPr>
        <p:spPr>
          <a:xfrm>
            <a:off x="525018" y="1620030"/>
            <a:ext cx="11185003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ELÉCTRICA, ELECTRÓNICA Y TELECOMUNICACIONES  </a:t>
            </a:r>
            <a:endParaRPr lang="es-EC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sz="200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ELECTRÓNICA, AUTOMATIZACIÓN Y CONTROL</a:t>
            </a:r>
          </a:p>
        </p:txBody>
      </p:sp>
      <p:sp>
        <p:nvSpPr>
          <p:cNvPr id="10" name="Rectángulo 16">
            <a:extLst>
              <a:ext uri="{FF2B5EF4-FFF2-40B4-BE49-F238E27FC236}">
                <a16:creationId xmlns:a16="http://schemas.microsoft.com/office/drawing/2014/main" id="{E81282B7-6F5E-4B6F-8783-1E2FFFFB7ED6}"/>
              </a:ext>
            </a:extLst>
          </p:cNvPr>
          <p:cNvSpPr/>
          <p:nvPr/>
        </p:nvSpPr>
        <p:spPr>
          <a:xfrm>
            <a:off x="1201835" y="2855440"/>
            <a:ext cx="97883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AUTOMATIZACIÓN DEL INTERCAMBIADOR DE CALOR CO2-AGUA DEL PROCESO DE DESHUMIFICACIÓN DE LA PLANTA INDUSTRIAL DE CO2 DE LA EMPRESA LINDE S.A.</a:t>
            </a:r>
            <a:endParaRPr lang="es-EC" sz="2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ángulo 17">
            <a:extLst>
              <a:ext uri="{FF2B5EF4-FFF2-40B4-BE49-F238E27FC236}">
                <a16:creationId xmlns:a16="http://schemas.microsoft.com/office/drawing/2014/main" id="{2AFC7EC1-6764-4D20-8BC3-6280DE57F9FD}"/>
              </a:ext>
            </a:extLst>
          </p:cNvPr>
          <p:cNvSpPr/>
          <p:nvPr/>
        </p:nvSpPr>
        <p:spPr>
          <a:xfrm>
            <a:off x="1905407" y="4431972"/>
            <a:ext cx="8381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  RODRÍGUEZ NÚÑEZ DANNY ALEXANDER</a:t>
            </a:r>
          </a:p>
          <a:p>
            <a:pPr algn="ctr"/>
            <a:endParaRPr lang="es-EC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DIRECTOR: ING. ORTIZ TULCÁN, HUGO RAMIRO, MGS</a:t>
            </a:r>
          </a:p>
        </p:txBody>
      </p:sp>
      <p:sp>
        <p:nvSpPr>
          <p:cNvPr id="12" name="Rectángulo 18">
            <a:extLst>
              <a:ext uri="{FF2B5EF4-FFF2-40B4-BE49-F238E27FC236}">
                <a16:creationId xmlns:a16="http://schemas.microsoft.com/office/drawing/2014/main" id="{86002672-EEB2-44A6-81C1-D934C83F15B8}"/>
              </a:ext>
            </a:extLst>
          </p:cNvPr>
          <p:cNvSpPr/>
          <p:nvPr/>
        </p:nvSpPr>
        <p:spPr>
          <a:xfrm>
            <a:off x="3047996" y="5819862"/>
            <a:ext cx="6096000" cy="5619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MARZO 2021</a:t>
            </a:r>
          </a:p>
        </p:txBody>
      </p:sp>
      <p:pic>
        <p:nvPicPr>
          <p:cNvPr id="13" name="Picture 6" descr="Resultado de imagen para departamento de electrica, y electronica espe">
            <a:extLst>
              <a:ext uri="{FF2B5EF4-FFF2-40B4-BE49-F238E27FC236}">
                <a16:creationId xmlns:a16="http://schemas.microsoft.com/office/drawing/2014/main" id="{66D8EA44-2C38-4E82-9C7B-8D37316268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3905" r="3094" b="6257"/>
          <a:stretch/>
        </p:blipFill>
        <p:spPr bwMode="auto">
          <a:xfrm>
            <a:off x="9545777" y="5148144"/>
            <a:ext cx="1649925" cy="151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BCB5B-4626-4797-A4EC-45FC2B050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636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073"/>
    </mc:Choice>
    <mc:Fallback xmlns="">
      <p:transition advTm="330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66192" y="6188700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10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7" y="664237"/>
            <a:ext cx="6500731" cy="265791"/>
          </a:xfrm>
        </p:spPr>
        <p:txBody>
          <a:bodyPr>
            <a:normAutofit fontScale="90000"/>
          </a:bodyPr>
          <a:lstStyle/>
          <a:p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Diagrama P&amp;ID del compresor Larking</a:t>
            </a:r>
            <a:endParaRPr lang="es-EC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9A137-E700-4A65-8720-587CD59E266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0787" y="1121420"/>
            <a:ext cx="8503196" cy="4682222"/>
          </a:xfrm>
          <a:prstGeom prst="rect">
            <a:avLst/>
          </a:prstGeom>
        </p:spPr>
      </p:pic>
      <p:pic>
        <p:nvPicPr>
          <p:cNvPr id="13" name="Imagen 3">
            <a:extLst>
              <a:ext uri="{FF2B5EF4-FFF2-40B4-BE49-F238E27FC236}">
                <a16:creationId xmlns:a16="http://schemas.microsoft.com/office/drawing/2014/main" id="{76FFB7A5-B4A0-4979-A63D-1AAFF209CE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694081"/>
            <a:ext cx="2330548" cy="6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66192" y="6188700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11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7" y="664237"/>
            <a:ext cx="6500731" cy="265791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 de la técnica de control </a:t>
            </a:r>
          </a:p>
        </p:txBody>
      </p:sp>
      <p:pic>
        <p:nvPicPr>
          <p:cNvPr id="13" name="Imagen 3">
            <a:extLst>
              <a:ext uri="{FF2B5EF4-FFF2-40B4-BE49-F238E27FC236}">
                <a16:creationId xmlns:a16="http://schemas.microsoft.com/office/drawing/2014/main" id="{76FFB7A5-B4A0-4979-A63D-1AAFF209C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694081"/>
            <a:ext cx="2330548" cy="601905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A026634-05B4-4DC2-BC88-1152E089A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556814"/>
              </p:ext>
            </p:extLst>
          </p:nvPr>
        </p:nvGraphicFramePr>
        <p:xfrm>
          <a:off x="1128875" y="1137565"/>
          <a:ext cx="8005794" cy="485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2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79580" y="6287616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12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7" y="664237"/>
            <a:ext cx="6500731" cy="265791"/>
          </a:xfrm>
        </p:spPr>
        <p:txBody>
          <a:bodyPr>
            <a:normAutofit fontScale="90000"/>
          </a:bodyPr>
          <a:lstStyle/>
          <a:p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 de sensores de temperatura</a:t>
            </a:r>
            <a:endParaRPr lang="es-EC" sz="32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41489D-F467-4852-A3D2-0CD37C2D4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63029"/>
              </p:ext>
            </p:extLst>
          </p:nvPr>
        </p:nvGraphicFramePr>
        <p:xfrm>
          <a:off x="679580" y="1272284"/>
          <a:ext cx="4037136" cy="229327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018568">
                  <a:extLst>
                    <a:ext uri="{9D8B030D-6E8A-4147-A177-3AD203B41FA5}">
                      <a16:colId xmlns:a16="http://schemas.microsoft.com/office/drawing/2014/main" val="2274784903"/>
                    </a:ext>
                  </a:extLst>
                </a:gridCol>
                <a:gridCol w="2018568">
                  <a:extLst>
                    <a:ext uri="{9D8B030D-6E8A-4147-A177-3AD203B41FA5}">
                      <a16:colId xmlns:a16="http://schemas.microsoft.com/office/drawing/2014/main" val="2356035084"/>
                    </a:ext>
                  </a:extLst>
                </a:gridCol>
              </a:tblGrid>
              <a:tr h="38232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Criterio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Ponderación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4367106"/>
                  </a:ext>
                </a:extLst>
              </a:tr>
              <a:tr h="38232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Rango de operación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30%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842455"/>
                  </a:ext>
                </a:extLst>
              </a:tr>
              <a:tr h="39078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Precisión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30%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739713"/>
                  </a:ext>
                </a:extLst>
              </a:tr>
              <a:tr h="38232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Tiempo de Respuesta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10%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367070"/>
                  </a:ext>
                </a:extLst>
              </a:tr>
              <a:tr h="75550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Compatibilidad con condiciones de operación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30%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341204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6E4745F1-B29B-4DFC-AB61-43A77B141A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0" y="3611582"/>
            <a:ext cx="5543938" cy="2346504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1FEDC8D-01C2-4AED-A468-0D25ADC55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237967"/>
              </p:ext>
            </p:extLst>
          </p:nvPr>
        </p:nvGraphicFramePr>
        <p:xfrm>
          <a:off x="6916912" y="1030650"/>
          <a:ext cx="4855359" cy="424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3">
            <a:extLst>
              <a:ext uri="{FF2B5EF4-FFF2-40B4-BE49-F238E27FC236}">
                <a16:creationId xmlns:a16="http://schemas.microsoft.com/office/drawing/2014/main" id="{0404A9CE-FB0A-41F8-BA60-5C3DCB836E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23" y="5777459"/>
            <a:ext cx="2330548" cy="601905"/>
          </a:xfrm>
          <a:prstGeom prst="rect">
            <a:avLst/>
          </a:prstGeom>
        </p:spPr>
      </p:pic>
      <p:pic>
        <p:nvPicPr>
          <p:cNvPr id="21" name="Picture 20" descr="sensor de temperatura de resistencia">
            <a:extLst>
              <a:ext uri="{FF2B5EF4-FFF2-40B4-BE49-F238E27FC236}">
                <a16:creationId xmlns:a16="http://schemas.microsoft.com/office/drawing/2014/main" id="{D00DF2A4-3A6A-48D6-8C95-6D83C0F995B3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98" y="925420"/>
            <a:ext cx="1283932" cy="234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5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38200" y="622978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13</a:t>
            </a:fld>
            <a:endParaRPr lang="es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F2DC7C-95E8-49C6-AEA5-463AB4349AC8}"/>
              </a:ext>
            </a:extLst>
          </p:cNvPr>
          <p:cNvSpPr txBox="1">
            <a:spLocks/>
          </p:cNvSpPr>
          <p:nvPr/>
        </p:nvSpPr>
        <p:spPr>
          <a:xfrm>
            <a:off x="636697" y="816637"/>
            <a:ext cx="6500731" cy="26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 del sensor de presión</a:t>
            </a:r>
            <a:endParaRPr lang="es-EC" sz="32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EBF382-DB68-4C1E-A82A-825B27511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73358"/>
              </p:ext>
            </p:extLst>
          </p:nvPr>
        </p:nvGraphicFramePr>
        <p:xfrm>
          <a:off x="636697" y="1403379"/>
          <a:ext cx="3788410" cy="189998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94205">
                  <a:extLst>
                    <a:ext uri="{9D8B030D-6E8A-4147-A177-3AD203B41FA5}">
                      <a16:colId xmlns:a16="http://schemas.microsoft.com/office/drawing/2014/main" val="3460932690"/>
                    </a:ext>
                  </a:extLst>
                </a:gridCol>
                <a:gridCol w="1894205">
                  <a:extLst>
                    <a:ext uri="{9D8B030D-6E8A-4147-A177-3AD203B41FA5}">
                      <a16:colId xmlns:a16="http://schemas.microsoft.com/office/drawing/2014/main" val="2769191193"/>
                    </a:ext>
                  </a:extLst>
                </a:gridCol>
              </a:tblGrid>
              <a:tr h="31559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Criterio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Ponderación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01076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Rango de operación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30%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648896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Precisión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20%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3554211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Condiciones de operación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30%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256789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Costo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20%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753784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D5CCC09-1E5D-41A7-815D-F9F91B1FD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62322"/>
              </p:ext>
            </p:extLst>
          </p:nvPr>
        </p:nvGraphicFramePr>
        <p:xfrm>
          <a:off x="636697" y="3662965"/>
          <a:ext cx="5481320" cy="244761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26895">
                  <a:extLst>
                    <a:ext uri="{9D8B030D-6E8A-4147-A177-3AD203B41FA5}">
                      <a16:colId xmlns:a16="http://schemas.microsoft.com/office/drawing/2014/main" val="2151991180"/>
                    </a:ext>
                  </a:extLst>
                </a:gridCol>
                <a:gridCol w="1826895">
                  <a:extLst>
                    <a:ext uri="{9D8B030D-6E8A-4147-A177-3AD203B41FA5}">
                      <a16:colId xmlns:a16="http://schemas.microsoft.com/office/drawing/2014/main" val="1797909112"/>
                    </a:ext>
                  </a:extLst>
                </a:gridCol>
                <a:gridCol w="1827530">
                  <a:extLst>
                    <a:ext uri="{9D8B030D-6E8A-4147-A177-3AD203B41FA5}">
                      <a16:colId xmlns:a16="http://schemas.microsoft.com/office/drawing/2014/main" val="11382878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Tipo de instrumento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Campo de medida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Exactitud %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756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Transductor resistivo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0.5-350 kg/cm2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3630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Transductor capacitivo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0-420 kg/cm2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18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Transductor magnético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0-700 kg/cm2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0,2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875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Transductor piezoeléctrico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0-350 kg/cm2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0,2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821327"/>
                  </a:ext>
                </a:extLst>
              </a:tr>
            </a:tbl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4CB9748-7917-4920-9626-050D7DC3F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798758"/>
              </p:ext>
            </p:extLst>
          </p:nvPr>
        </p:nvGraphicFramePr>
        <p:xfrm>
          <a:off x="6834342" y="949532"/>
          <a:ext cx="4855359" cy="424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3">
            <a:extLst>
              <a:ext uri="{FF2B5EF4-FFF2-40B4-BE49-F238E27FC236}">
                <a16:creationId xmlns:a16="http://schemas.microsoft.com/office/drawing/2014/main" id="{867FCB63-538C-4677-AA04-933182EA2E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54445"/>
            <a:ext cx="2330548" cy="6019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00708E-E8BE-48A4-86FC-D368077675A9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181600" y="1201638"/>
            <a:ext cx="1016000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38200" y="622978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14</a:t>
            </a:fld>
            <a:endParaRPr lang="es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F2DC7C-95E8-49C6-AEA5-463AB4349AC8}"/>
              </a:ext>
            </a:extLst>
          </p:cNvPr>
          <p:cNvSpPr txBox="1">
            <a:spLocks/>
          </p:cNvSpPr>
          <p:nvPr/>
        </p:nvSpPr>
        <p:spPr>
          <a:xfrm>
            <a:off x="636697" y="816637"/>
            <a:ext cx="6500731" cy="26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 de la válvula de control</a:t>
            </a:r>
            <a:endParaRPr lang="es-EC" sz="3200" b="1" dirty="0"/>
          </a:p>
        </p:txBody>
      </p:sp>
      <p:pic>
        <p:nvPicPr>
          <p:cNvPr id="19" name="Imagen 3">
            <a:extLst>
              <a:ext uri="{FF2B5EF4-FFF2-40B4-BE49-F238E27FC236}">
                <a16:creationId xmlns:a16="http://schemas.microsoft.com/office/drawing/2014/main" id="{867FCB63-538C-4677-AA04-933182EA2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54445"/>
            <a:ext cx="2330548" cy="601905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B9DB9D43-42DC-47F7-AD3E-C3FCDFFF9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904693"/>
              </p:ext>
            </p:extLst>
          </p:nvPr>
        </p:nvGraphicFramePr>
        <p:xfrm>
          <a:off x="6916912" y="1275301"/>
          <a:ext cx="4855359" cy="424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2" name="Picture 21" descr="Nuevo actuador giratorio de FESTO - infoPLC">
            <a:extLst>
              <a:ext uri="{FF2B5EF4-FFF2-40B4-BE49-F238E27FC236}">
                <a16:creationId xmlns:a16="http://schemas.microsoft.com/office/drawing/2014/main" id="{51B2EAF1-2B65-4A33-8644-51F29A9A4B9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96" y="658502"/>
            <a:ext cx="2589504" cy="13601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AC7B14-BDA1-4EE9-864B-C6C51B379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453569"/>
              </p:ext>
            </p:extLst>
          </p:nvPr>
        </p:nvGraphicFramePr>
        <p:xfrm>
          <a:off x="636697" y="2319359"/>
          <a:ext cx="5614813" cy="358617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752060">
                  <a:extLst>
                    <a:ext uri="{9D8B030D-6E8A-4147-A177-3AD203B41FA5}">
                      <a16:colId xmlns:a16="http://schemas.microsoft.com/office/drawing/2014/main" val="2197669584"/>
                    </a:ext>
                  </a:extLst>
                </a:gridCol>
                <a:gridCol w="3862753">
                  <a:extLst>
                    <a:ext uri="{9D8B030D-6E8A-4147-A177-3AD203B41FA5}">
                      <a16:colId xmlns:a16="http://schemas.microsoft.com/office/drawing/2014/main" val="2920024088"/>
                    </a:ext>
                  </a:extLst>
                </a:gridCol>
              </a:tblGrid>
              <a:tr h="264882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Características</a:t>
                      </a:r>
                      <a:endParaRPr lang="es-EC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Propiedades</a:t>
                      </a:r>
                      <a:endParaRPr lang="es-EC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76471"/>
                  </a:ext>
                </a:extLst>
              </a:tr>
              <a:tr h="264882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 b="0" dirty="0">
                          <a:effectLst/>
                        </a:rPr>
                        <a:t>Posicionador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Posicionador para automatización de procesos</a:t>
                      </a:r>
                      <a:endParaRPr lang="es-EC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468807"/>
                  </a:ext>
                </a:extLst>
              </a:tr>
              <a:tr h="56185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b="0" dirty="0">
                          <a:effectLst/>
                        </a:rPr>
                        <a:t>Tipo de construcción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Posicionador, detección integrada de recorrido/ángulo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6153328"/>
                  </a:ext>
                </a:extLst>
              </a:tr>
              <a:tr h="56185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b="0" dirty="0">
                          <a:effectLst/>
                        </a:rPr>
                        <a:t>Forma de indicación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LCD, retroiluminado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799870"/>
                  </a:ext>
                </a:extLst>
              </a:tr>
              <a:tr h="26488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b="0" dirty="0">
                          <a:effectLst/>
                        </a:rPr>
                        <a:t>Valor nominal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Configurable (0…10 V, 0…20 mA, 4…20 mA)</a:t>
                      </a:r>
                      <a:endParaRPr lang="es-EC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550192"/>
                  </a:ext>
                </a:extLst>
              </a:tr>
              <a:tr h="56185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b="0" dirty="0">
                          <a:effectLst/>
                        </a:rPr>
                        <a:t>Retroseñal de posición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4..20 mA</a:t>
                      </a:r>
                      <a:endParaRPr lang="es-EC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552899"/>
                  </a:ext>
                </a:extLst>
              </a:tr>
              <a:tr h="26488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b="0" dirty="0">
                          <a:effectLst/>
                        </a:rPr>
                        <a:t>Función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>
                          <a:effectLst/>
                        </a:rPr>
                        <a:t>De doble efecto</a:t>
                      </a:r>
                      <a:endParaRPr lang="es-EC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8222741"/>
                  </a:ext>
                </a:extLst>
              </a:tr>
              <a:tr h="561859"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</a:pPr>
                      <a:r>
                        <a:rPr lang="es-EC" sz="1100" b="0" dirty="0">
                          <a:effectLst/>
                        </a:rPr>
                        <a:t>Función de seguridad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Abrir y cerrar en caso de fallo del sistema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64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9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38200" y="622978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15</a:t>
            </a:fld>
            <a:endParaRPr lang="es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F2DC7C-95E8-49C6-AEA5-463AB4349AC8}"/>
              </a:ext>
            </a:extLst>
          </p:cNvPr>
          <p:cNvSpPr txBox="1">
            <a:spLocks/>
          </p:cNvSpPr>
          <p:nvPr/>
        </p:nvSpPr>
        <p:spPr>
          <a:xfrm>
            <a:off x="636697" y="816637"/>
            <a:ext cx="6500731" cy="265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Selección del controlador</a:t>
            </a:r>
            <a:endParaRPr lang="es-EC" sz="3200" b="1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4CB9748-7917-4920-9626-050D7DC3F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694073"/>
              </p:ext>
            </p:extLst>
          </p:nvPr>
        </p:nvGraphicFramePr>
        <p:xfrm>
          <a:off x="5690237" y="1275301"/>
          <a:ext cx="4855359" cy="424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Imagen 3">
            <a:extLst>
              <a:ext uri="{FF2B5EF4-FFF2-40B4-BE49-F238E27FC236}">
                <a16:creationId xmlns:a16="http://schemas.microsoft.com/office/drawing/2014/main" id="{867FCB63-538C-4677-AA04-933182EA2E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54445"/>
            <a:ext cx="2330548" cy="6019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86EB12-DE29-4CA7-BC50-DACF889C0212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2" y="2650264"/>
            <a:ext cx="4924348" cy="2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38200" y="638195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16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966" y="664237"/>
            <a:ext cx="6500731" cy="265791"/>
          </a:xfrm>
        </p:spPr>
        <p:txBody>
          <a:bodyPr>
            <a:normAutofit fontScale="90000"/>
          </a:bodyPr>
          <a:lstStyle/>
          <a:p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Diagrama de conexión del controlador PLC_DESHUMIFICADORES</a:t>
            </a:r>
            <a:endParaRPr lang="es-EC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2CA8E3-C393-4527-9BCF-FF426D1C709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15208" y="1092615"/>
            <a:ext cx="6352592" cy="506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38200" y="6381952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17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7" y="649134"/>
            <a:ext cx="6500731" cy="265791"/>
          </a:xfrm>
        </p:spPr>
        <p:txBody>
          <a:bodyPr>
            <a:normAutofit fontScale="90000"/>
          </a:bodyPr>
          <a:lstStyle/>
          <a:p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Diagrama de conexión del controlador PLC_TANQUES</a:t>
            </a:r>
            <a:endParaRPr lang="es-EC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AEF6B6-130D-4B27-B7E7-298C5DB7D12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98800" y="1000444"/>
            <a:ext cx="5690637" cy="530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94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Desarrollo de software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18</a:t>
            </a:fld>
            <a:endParaRPr lang="es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EF996-3A2B-46EA-A627-DBCAE1DA3516}"/>
              </a:ext>
            </a:extLst>
          </p:cNvPr>
          <p:cNvSpPr txBox="1"/>
          <p:nvPr/>
        </p:nvSpPr>
        <p:spPr>
          <a:xfrm>
            <a:off x="-74646" y="325269"/>
            <a:ext cx="765110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b="1" dirty="0"/>
              <a:t>Diagrama de flujo del Control de la electroválvula del compresor Larking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7CB280-ABB5-494A-8EDD-413444FFC8C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77" y="888884"/>
            <a:ext cx="3433445" cy="51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80106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94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Desarrollo de software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19</a:t>
            </a:fld>
            <a:endParaRPr lang="es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EF996-3A2B-46EA-A627-DBCAE1DA3516}"/>
              </a:ext>
            </a:extLst>
          </p:cNvPr>
          <p:cNvSpPr txBox="1"/>
          <p:nvPr/>
        </p:nvSpPr>
        <p:spPr>
          <a:xfrm>
            <a:off x="0" y="350275"/>
            <a:ext cx="9125339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Diagrama de flujo de la válvula de control del intercambiador de calor CO2-agua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1C9E74-8F97-4D81-BDA0-71F5B24143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66" y="873494"/>
            <a:ext cx="4268891" cy="51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 rot="5400000">
            <a:off x="-2838098" y="3342484"/>
            <a:ext cx="6513270" cy="133912"/>
            <a:chOff x="842670" y="6366526"/>
            <a:chExt cx="8686800" cy="137468"/>
          </a:xfrm>
        </p:grpSpPr>
        <p:sp>
          <p:nvSpPr>
            <p:cNvPr id="15" name="Rectángulo 14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1766115" y="-19561"/>
            <a:ext cx="425885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Rectángulo"/>
          <p:cNvSpPr/>
          <p:nvPr/>
        </p:nvSpPr>
        <p:spPr>
          <a:xfrm>
            <a:off x="11324601" y="1"/>
            <a:ext cx="425885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3047" y="418452"/>
            <a:ext cx="9144000" cy="664359"/>
          </a:xfrm>
        </p:spPr>
        <p:txBody>
          <a:bodyPr>
            <a:normAutofit/>
          </a:bodyPr>
          <a:lstStyle/>
          <a:p>
            <a:pPr algn="l"/>
            <a:r>
              <a:rPr lang="es-EC" sz="3600">
                <a:latin typeface="Times New Roman" panose="02020603050405020304" pitchFamily="18" charset="0"/>
                <a:cs typeface="Times New Roman" panose="02020603050405020304" pitchFamily="18" charset="0"/>
              </a:rPr>
              <a:t>ÍNDICE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C4B0CAB-1ECE-46DB-8EAE-0E2E1A939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51564"/>
              </p:ext>
            </p:extLst>
          </p:nvPr>
        </p:nvGraphicFramePr>
        <p:xfrm>
          <a:off x="2260709" y="1837942"/>
          <a:ext cx="7508443" cy="31821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73425">
                  <a:extLst>
                    <a:ext uri="{9D8B030D-6E8A-4147-A177-3AD203B41FA5}">
                      <a16:colId xmlns:a16="http://schemas.microsoft.com/office/drawing/2014/main" val="3052807209"/>
                    </a:ext>
                  </a:extLst>
                </a:gridCol>
                <a:gridCol w="6835018">
                  <a:extLst>
                    <a:ext uri="{9D8B030D-6E8A-4147-A177-3AD203B41FA5}">
                      <a16:colId xmlns:a16="http://schemas.microsoft.com/office/drawing/2014/main" val="2290854190"/>
                    </a:ext>
                  </a:extLst>
                </a:gridCol>
              </a:tblGrid>
              <a:tr h="636423"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b="0" dirty="0"/>
                        <a:t>Introducción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746576"/>
                  </a:ext>
                </a:extLst>
              </a:tr>
              <a:tr h="636423"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/>
                        <a:t>Objetivos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87148"/>
                  </a:ext>
                </a:extLst>
              </a:tr>
              <a:tr h="636423"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/>
                        <a:t>Desarrollo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971647"/>
                  </a:ext>
                </a:extLst>
              </a:tr>
              <a:tr h="636423"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/>
                        <a:t>Resultados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05969"/>
                  </a:ext>
                </a:extLst>
              </a:tr>
              <a:tr h="636423">
                <a:tc>
                  <a:txBody>
                    <a:bodyPr/>
                    <a:lstStyle/>
                    <a:p>
                      <a:pPr algn="ctr"/>
                      <a:r>
                        <a:rPr lang="es-EC" sz="2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/>
                        <a:t>Conclusiones y Recomendaciones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40611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23F8DD-F6A6-4D3E-BF6C-9D0E1ED0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931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885"/>
    </mc:Choice>
    <mc:Fallback xmlns="">
      <p:transition advTm="1388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94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Desarrollo de software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20</a:t>
            </a:fld>
            <a:endParaRPr lang="es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B3FA06-E399-4CFA-A1B2-257A9D1668FF}"/>
              </a:ext>
            </a:extLst>
          </p:cNvPr>
          <p:cNvSpPr txBox="1"/>
          <p:nvPr/>
        </p:nvSpPr>
        <p:spPr>
          <a:xfrm>
            <a:off x="268706" y="604010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Topología de red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512A2-2703-4DA9-811A-267C4897BBA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56340" y="1427090"/>
            <a:ext cx="6864855" cy="39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94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Desarrollo de software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21</a:t>
            </a:fld>
            <a:endParaRPr lang="es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B3FA06-E399-4CFA-A1B2-257A9D1668FF}"/>
              </a:ext>
            </a:extLst>
          </p:cNvPr>
          <p:cNvSpPr txBox="1"/>
          <p:nvPr/>
        </p:nvSpPr>
        <p:spPr>
          <a:xfrm>
            <a:off x="268706" y="604010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Datos enviados de los controladores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644B01-BD60-4BA7-BDE0-ADD71A5FB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8701"/>
              </p:ext>
            </p:extLst>
          </p:nvPr>
        </p:nvGraphicFramePr>
        <p:xfrm>
          <a:off x="2185209" y="1427090"/>
          <a:ext cx="8050472" cy="3990141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456196">
                  <a:extLst>
                    <a:ext uri="{9D8B030D-6E8A-4147-A177-3AD203B41FA5}">
                      <a16:colId xmlns:a16="http://schemas.microsoft.com/office/drawing/2014/main" val="3187753694"/>
                    </a:ext>
                  </a:extLst>
                </a:gridCol>
                <a:gridCol w="3594276">
                  <a:extLst>
                    <a:ext uri="{9D8B030D-6E8A-4147-A177-3AD203B41FA5}">
                      <a16:colId xmlns:a16="http://schemas.microsoft.com/office/drawing/2014/main" val="1243279287"/>
                    </a:ext>
                  </a:extLst>
                </a:gridCol>
              </a:tblGrid>
              <a:tr h="994588"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Datos enviados del controlador PLC_DESHUMIFICADORES al controlador PLC_TANQUES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200000"/>
                        </a:lnSpc>
                      </a:pPr>
                      <a:r>
                        <a:rPr lang="es-EC" sz="1100" dirty="0">
                          <a:effectLst/>
                        </a:rPr>
                        <a:t>Datos enviados del controlador PLC_TANQUES al controlador PLC_DESHUMIFICADORES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042991"/>
                  </a:ext>
                </a:extLst>
              </a:tr>
              <a:tr h="6468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_tradnl" sz="1100" b="0">
                          <a:effectLst/>
                        </a:rPr>
                        <a:t>Set Point de temperatura</a:t>
                      </a:r>
                      <a:endParaRPr lang="es-EC" sz="1100" b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_tradnl" sz="1100" b="0">
                          <a:effectLst/>
                        </a:rPr>
                        <a:t>Set Point de presión</a:t>
                      </a:r>
                      <a:endParaRPr lang="es-EC" sz="11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_tradnl" sz="1100" b="0" dirty="0">
                          <a:effectLst/>
                        </a:rPr>
                        <a:t>Temperatura de entrada de agua del intercambiador de calor CO2-agua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082416"/>
                  </a:ext>
                </a:extLst>
              </a:tr>
              <a:tr h="6770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_tradnl" sz="1100" b="0" dirty="0">
                          <a:effectLst/>
                        </a:rPr>
                        <a:t>Datos de control manual o automático de la válvula de control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_tradnl" sz="1100" b="0" dirty="0">
                          <a:effectLst/>
                        </a:rPr>
                        <a:t>Temperatura de salida de agua del intercambiador de calor CO2-agua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939138"/>
                  </a:ext>
                </a:extLst>
              </a:tr>
              <a:tr h="99458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  <a:tabLst>
                          <a:tab pos="845185" algn="l"/>
                        </a:tabLst>
                      </a:pPr>
                      <a:r>
                        <a:rPr lang="es-ES_tradnl" sz="1100" b="0" dirty="0">
                          <a:effectLst/>
                        </a:rPr>
                        <a:t>Porcentaje de abertura manual de la válvula de control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_tradnl" sz="1100" b="0" dirty="0">
                          <a:effectLst/>
                        </a:rPr>
                        <a:t>Porcentaje de abertura de la válvula de control del intercambiador de calor CO2-agua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234161"/>
                  </a:ext>
                </a:extLst>
              </a:tr>
              <a:tr h="677065"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 b="0">
                          <a:effectLst/>
                        </a:rPr>
                        <a:t> </a:t>
                      </a:r>
                    </a:p>
                    <a:p>
                      <a:pPr indent="457200">
                        <a:lnSpc>
                          <a:spcPct val="200000"/>
                        </a:lnSpc>
                      </a:pPr>
                      <a:r>
                        <a:rPr lang="es-EC" sz="1100" b="0">
                          <a:effectLst/>
                        </a:rPr>
                        <a:t> </a:t>
                      </a:r>
                      <a:endParaRPr lang="es-EC" sz="11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s-ES_tradnl" sz="1100" b="0" dirty="0">
                          <a:effectLst/>
                        </a:rPr>
                        <a:t>Presión de entrada de CO2 del intercambiador de calor CO2-agua</a:t>
                      </a:r>
                      <a:endParaRPr lang="es-EC" sz="11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4149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1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575534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38200" y="6470178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94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Desarrollo de software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22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2E344-9CF3-4E81-82A5-8EB2D6261573}"/>
              </a:ext>
            </a:extLst>
          </p:cNvPr>
          <p:cNvSpPr txBox="1"/>
          <p:nvPr/>
        </p:nvSpPr>
        <p:spPr>
          <a:xfrm>
            <a:off x="396508" y="372611"/>
            <a:ext cx="1932664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</a:t>
            </a:r>
            <a:r>
              <a:rPr lang="es-EC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HMI's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9E024D-036A-449B-A95D-416677DA686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77" y="1423824"/>
            <a:ext cx="3453715" cy="31873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625D5C-C401-422B-8CC3-8024C309C46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26698" y="1069895"/>
            <a:ext cx="6386061" cy="457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0" y="575534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38200" y="6470178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3944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Desarrollo de software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23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2E344-9CF3-4E81-82A5-8EB2D6261573}"/>
              </a:ext>
            </a:extLst>
          </p:cNvPr>
          <p:cNvSpPr txBox="1"/>
          <p:nvPr/>
        </p:nvSpPr>
        <p:spPr>
          <a:xfrm>
            <a:off x="396508" y="372611"/>
            <a:ext cx="1932664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</a:t>
            </a:r>
            <a:r>
              <a:rPr lang="es-EC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HMI's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AEE45B2-D69D-4A66-B287-5D72C82E749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12209" y="1128493"/>
            <a:ext cx="4919423" cy="38311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D412A1-04CC-4797-B949-62CE6C0D737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448469" y="1128493"/>
            <a:ext cx="5158845" cy="38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4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97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Implementación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24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FE0E-2CB4-427C-B971-40A608C780A8}"/>
              </a:ext>
            </a:extLst>
          </p:cNvPr>
          <p:cNvSpPr txBox="1"/>
          <p:nvPr/>
        </p:nvSpPr>
        <p:spPr>
          <a:xfrm>
            <a:off x="280778" y="751988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Diseño del tablero de eléctrico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BBBDE8A-8033-4524-BBC0-8836FA325D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30579" y="1509106"/>
            <a:ext cx="3156565" cy="34851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C10611-4E65-4296-9D79-6405CE524BE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86460" y="1509106"/>
            <a:ext cx="2175400" cy="3485134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3A13E0A4-19DB-4C82-AB9B-AB358CF16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575417"/>
              </p:ext>
            </p:extLst>
          </p:nvPr>
        </p:nvGraphicFramePr>
        <p:xfrm>
          <a:off x="6969559" y="1036360"/>
          <a:ext cx="4855359" cy="424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784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97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Implementación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25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FE0E-2CB4-427C-B971-40A608C780A8}"/>
              </a:ext>
            </a:extLst>
          </p:cNvPr>
          <p:cNvSpPr txBox="1"/>
          <p:nvPr/>
        </p:nvSpPr>
        <p:spPr>
          <a:xfrm>
            <a:off x="445169" y="755985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Disposición de los elementos (Vista Frontal)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EA836A-938E-4E8F-B0C0-02DCECCDF0D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61331" y="2008783"/>
            <a:ext cx="5082269" cy="32863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F8DE4B-7E59-44F8-AC19-A0C3B9BE79F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928121" y="2008783"/>
            <a:ext cx="3260908" cy="30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3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97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Implementación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26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FE0E-2CB4-427C-B971-40A608C780A8}"/>
              </a:ext>
            </a:extLst>
          </p:cNvPr>
          <p:cNvSpPr txBox="1"/>
          <p:nvPr/>
        </p:nvSpPr>
        <p:spPr>
          <a:xfrm>
            <a:off x="445169" y="755985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Disposición de los elementos (Vista interior)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DB6E58-CE78-4FF3-9A90-B06FA3F30C9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03366" y="1648792"/>
            <a:ext cx="3614467" cy="34140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6E7824-7844-474C-A7EE-C593BDFD3C5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58624" y="1387508"/>
            <a:ext cx="4976182" cy="40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97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Implementación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27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FE0E-2CB4-427C-B971-40A608C780A8}"/>
              </a:ext>
            </a:extLst>
          </p:cNvPr>
          <p:cNvSpPr txBox="1"/>
          <p:nvPr/>
        </p:nvSpPr>
        <p:spPr>
          <a:xfrm>
            <a:off x="445169" y="755985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Instalación del intercambiador de calor CO2-agua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FEB1F7-3B3E-45FF-BC12-0CDE5C8368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65510" y="1728719"/>
            <a:ext cx="3216146" cy="34625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4C78B0-DA9C-4469-BA5C-515078D22AC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04464" y="1728720"/>
            <a:ext cx="3061046" cy="3462523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5D1358B6-8592-4A9E-8A37-C5CE0379EF74}"/>
              </a:ext>
            </a:extLst>
          </p:cNvPr>
          <p:cNvGraphicFramePr/>
          <p:nvPr/>
        </p:nvGraphicFramePr>
        <p:xfrm>
          <a:off x="7336641" y="1999074"/>
          <a:ext cx="4550559" cy="279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998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97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Implementación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28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FE0E-2CB4-427C-B971-40A608C780A8}"/>
              </a:ext>
            </a:extLst>
          </p:cNvPr>
          <p:cNvSpPr txBox="1"/>
          <p:nvPr/>
        </p:nvSpPr>
        <p:spPr>
          <a:xfrm>
            <a:off x="445169" y="755985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Instalación de tube</a:t>
            </a:r>
            <a:r>
              <a:rPr lang="es-EC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ría de agua</a:t>
            </a:r>
            <a:endParaRPr lang="es-EC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252179-E412-492B-A466-1DC60486AD7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89329" y="1588748"/>
            <a:ext cx="2446973" cy="40031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A6959C-99FB-4694-B68F-F72E615E71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874614" y="1588748"/>
            <a:ext cx="2124970" cy="4003110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D9F66A96-EA29-41F8-8B52-C770DE3CE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684029"/>
              </p:ext>
            </p:extLst>
          </p:nvPr>
        </p:nvGraphicFramePr>
        <p:xfrm>
          <a:off x="6916912" y="1617828"/>
          <a:ext cx="4855359" cy="368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8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97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Implementación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29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FE0E-2CB4-427C-B971-40A608C780A8}"/>
              </a:ext>
            </a:extLst>
          </p:cNvPr>
          <p:cNvSpPr txBox="1"/>
          <p:nvPr/>
        </p:nvSpPr>
        <p:spPr>
          <a:xfrm>
            <a:off x="445169" y="755985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Instalación de tube</a:t>
            </a:r>
            <a:r>
              <a:rPr lang="es-EC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ría de CO2</a:t>
            </a:r>
            <a:endParaRPr lang="es-EC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CB22CE-4D58-4465-9E2E-F06AF6812E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76304" y="1638258"/>
            <a:ext cx="3005345" cy="3953600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7B99039F-033C-4F54-8A63-89CD828755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875010"/>
              </p:ext>
            </p:extLst>
          </p:nvPr>
        </p:nvGraphicFramePr>
        <p:xfrm>
          <a:off x="6175289" y="1617828"/>
          <a:ext cx="4855359" cy="368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867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43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1. Introducción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9" y="653422"/>
            <a:ext cx="3054625" cy="645399"/>
          </a:xfrm>
        </p:spPr>
        <p:txBody>
          <a:bodyPr>
            <a:normAutofit/>
          </a:bodyPr>
          <a:lstStyle/>
          <a:p>
            <a:r>
              <a:rPr lang="es-EC" sz="3200" b="1" dirty="0"/>
              <a:t>Antecedentes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5D5A67-BBFD-4800-AB9E-DB744E8EF5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67" y="1713798"/>
            <a:ext cx="6762621" cy="3530005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F6B6515-03F6-410E-BE98-3F871CA43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294801"/>
              </p:ext>
            </p:extLst>
          </p:nvPr>
        </p:nvGraphicFramePr>
        <p:xfrm>
          <a:off x="276154" y="1738123"/>
          <a:ext cx="5721738" cy="366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965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97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Implementación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30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FE0E-2CB4-427C-B971-40A608C780A8}"/>
              </a:ext>
            </a:extLst>
          </p:cNvPr>
          <p:cNvSpPr txBox="1"/>
          <p:nvPr/>
        </p:nvSpPr>
        <p:spPr>
          <a:xfrm>
            <a:off x="445169" y="755985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Instalación de sensores de temperatura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042C48-CE70-460A-A93A-D6D1FC3FCA3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95929" y="1688721"/>
            <a:ext cx="2171118" cy="42510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F9F86B-6472-40FA-968C-523D3E7689D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91756" y="1688721"/>
            <a:ext cx="2031159" cy="2345661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217BD2CB-755E-4B33-8D09-BA7D3857A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037609"/>
              </p:ext>
            </p:extLst>
          </p:nvPr>
        </p:nvGraphicFramePr>
        <p:xfrm>
          <a:off x="6916912" y="2192788"/>
          <a:ext cx="4855359" cy="279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C0EF63F9-FE07-44C2-BC7E-FA5FACA151F5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 rot="5400000">
            <a:off x="1367219" y="3311471"/>
            <a:ext cx="1880235" cy="346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97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Implementación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31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FE0E-2CB4-427C-B971-40A608C780A8}"/>
              </a:ext>
            </a:extLst>
          </p:cNvPr>
          <p:cNvSpPr txBox="1"/>
          <p:nvPr/>
        </p:nvSpPr>
        <p:spPr>
          <a:xfrm>
            <a:off x="445169" y="755985"/>
            <a:ext cx="612006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Instalación de sensores de presión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4C293C2-E348-4D7B-8B5A-A10B30E6CA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69985" y="1980982"/>
            <a:ext cx="2070430" cy="3419060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13B013FA-9F8D-4614-B728-470629783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317855"/>
              </p:ext>
            </p:extLst>
          </p:nvPr>
        </p:nvGraphicFramePr>
        <p:xfrm>
          <a:off x="6498441" y="2109173"/>
          <a:ext cx="4855359" cy="279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99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97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4. Implementación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32</a:t>
            </a:fld>
            <a:endParaRPr lang="es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96FE0E-2CB4-427C-B971-40A608C780A8}"/>
              </a:ext>
            </a:extLst>
          </p:cNvPr>
          <p:cNvSpPr txBox="1"/>
          <p:nvPr/>
        </p:nvSpPr>
        <p:spPr>
          <a:xfrm>
            <a:off x="445168" y="755985"/>
            <a:ext cx="8686799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Instalación de actuadores (Válvula de control del intercambiador de calor CO2-agua)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26C4539-F3F9-407C-AFEE-1A5B66B7D42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2043304" y="1520845"/>
            <a:ext cx="2923599" cy="4503771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894D506-D8B9-4F3E-9455-BDEF5DCDF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070507"/>
              </p:ext>
            </p:extLst>
          </p:nvPr>
        </p:nvGraphicFramePr>
        <p:xfrm>
          <a:off x="6916912" y="2192788"/>
          <a:ext cx="4855359" cy="279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667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5534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7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5. Resultados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33</a:t>
            </a:fld>
            <a:endParaRPr lang="es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C4D3D-4658-4E37-BF1A-FD082AAAE578}"/>
              </a:ext>
            </a:extLst>
          </p:cNvPr>
          <p:cNvSpPr txBox="1"/>
          <p:nvPr/>
        </p:nvSpPr>
        <p:spPr>
          <a:xfrm>
            <a:off x="492189" y="664237"/>
            <a:ext cx="4462366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Consumo energético del compresor Larking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CB2E70-AF63-474E-B45C-3E3B08C97F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2189" y="1879710"/>
            <a:ext cx="5890624" cy="3274293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E6C075-DF56-4E5B-AF5F-D28B95CB9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975810"/>
              </p:ext>
            </p:extLst>
          </p:nvPr>
        </p:nvGraphicFramePr>
        <p:xfrm>
          <a:off x="6916912" y="1469696"/>
          <a:ext cx="4855359" cy="368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188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5534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7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5. Resultados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34</a:t>
            </a:fld>
            <a:endParaRPr lang="es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C4D3D-4658-4E37-BF1A-FD082AAAE578}"/>
              </a:ext>
            </a:extLst>
          </p:cNvPr>
          <p:cNvSpPr txBox="1"/>
          <p:nvPr/>
        </p:nvSpPr>
        <p:spPr>
          <a:xfrm>
            <a:off x="492189" y="664237"/>
            <a:ext cx="4462366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Consumo energético del compresor Larking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73DEB9-167A-45B6-A9F8-AB69592B70B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3162" y="1645640"/>
            <a:ext cx="5557009" cy="301126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81B1AB-7F9D-45E2-9C20-248D30005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05358"/>
              </p:ext>
            </p:extLst>
          </p:nvPr>
        </p:nvGraphicFramePr>
        <p:xfrm>
          <a:off x="6884639" y="1074711"/>
          <a:ext cx="4815171" cy="451804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93737">
                  <a:extLst>
                    <a:ext uri="{9D8B030D-6E8A-4147-A177-3AD203B41FA5}">
                      <a16:colId xmlns:a16="http://schemas.microsoft.com/office/drawing/2014/main" val="515513050"/>
                    </a:ext>
                  </a:extLst>
                </a:gridCol>
                <a:gridCol w="1272205">
                  <a:extLst>
                    <a:ext uri="{9D8B030D-6E8A-4147-A177-3AD203B41FA5}">
                      <a16:colId xmlns:a16="http://schemas.microsoft.com/office/drawing/2014/main" val="1561797451"/>
                    </a:ext>
                  </a:extLst>
                </a:gridCol>
                <a:gridCol w="847299">
                  <a:extLst>
                    <a:ext uri="{9D8B030D-6E8A-4147-A177-3AD203B41FA5}">
                      <a16:colId xmlns:a16="http://schemas.microsoft.com/office/drawing/2014/main" val="606348759"/>
                    </a:ext>
                  </a:extLst>
                </a:gridCol>
                <a:gridCol w="2101930">
                  <a:extLst>
                    <a:ext uri="{9D8B030D-6E8A-4147-A177-3AD203B41FA5}">
                      <a16:colId xmlns:a16="http://schemas.microsoft.com/office/drawing/2014/main" val="436081341"/>
                    </a:ext>
                  </a:extLst>
                </a:gridCol>
              </a:tblGrid>
              <a:tr h="58537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Fecha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Número de horas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 dirty="0">
                          <a:effectLst/>
                        </a:rPr>
                        <a:t>Consumo de energía kWh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 dirty="0">
                          <a:effectLst/>
                        </a:rPr>
                        <a:t>Observación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2179193587"/>
                  </a:ext>
                </a:extLst>
              </a:tr>
              <a:tr h="56884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may-20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417,30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3.175,65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 dirty="0">
                          <a:effectLst/>
                        </a:rPr>
                        <a:t>Parada de planta por mantenimiento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1803558616"/>
                  </a:ext>
                </a:extLst>
              </a:tr>
              <a:tr h="270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 dirty="0">
                          <a:effectLst/>
                        </a:rPr>
                        <a:t>jun-20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538,36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4.096,92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3587215951"/>
                  </a:ext>
                </a:extLst>
              </a:tr>
              <a:tr h="270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jul-20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669,65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5.096,04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2598824047"/>
                  </a:ext>
                </a:extLst>
              </a:tr>
              <a:tr h="56884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ago-20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625,84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4.762,64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Parada de planta por mantenimiento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2810523762"/>
                  </a:ext>
                </a:extLst>
              </a:tr>
              <a:tr h="270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sep-20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567,30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 dirty="0">
                          <a:effectLst/>
                        </a:rPr>
                        <a:t>4.317,15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3932558875"/>
                  </a:ext>
                </a:extLst>
              </a:tr>
              <a:tr h="270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oct-20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664,80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5.059,13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1140478966"/>
                  </a:ext>
                </a:extLst>
              </a:tr>
              <a:tr h="56884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nov-20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165,60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1.260,22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Parada de planta por mantenimiento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812890360"/>
                  </a:ext>
                </a:extLst>
              </a:tr>
              <a:tr h="87512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dic-20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480,00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3.652,80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 dirty="0">
                          <a:effectLst/>
                        </a:rPr>
                        <a:t>Funcionamiento de la automatización del intercambiador de calor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2304071157"/>
                  </a:ext>
                </a:extLst>
              </a:tr>
              <a:tr h="2702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ene-21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495,00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>
                          <a:effectLst/>
                        </a:rPr>
                        <a:t>3.766,95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C" sz="1000" dirty="0">
                          <a:effectLst/>
                        </a:rPr>
                        <a:t>-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71" marR="61071" marT="0" marB="0"/>
                </a:tc>
                <a:extLst>
                  <a:ext uri="{0D108BD9-81ED-4DB2-BD59-A6C34878D82A}">
                    <a16:rowId xmlns:a16="http://schemas.microsoft.com/office/drawing/2014/main" val="2152536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7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5534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7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5. Resultados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35</a:t>
            </a:fld>
            <a:endParaRPr lang="es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C4D3D-4658-4E37-BF1A-FD082AAAE578}"/>
              </a:ext>
            </a:extLst>
          </p:cNvPr>
          <p:cNvSpPr txBox="1"/>
          <p:nvPr/>
        </p:nvSpPr>
        <p:spPr>
          <a:xfrm>
            <a:off x="492189" y="664237"/>
            <a:ext cx="4462366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producción de LIC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E6C075-DF56-4E5B-AF5F-D28B95CB9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320162"/>
              </p:ext>
            </p:extLst>
          </p:nvPr>
        </p:nvGraphicFramePr>
        <p:xfrm>
          <a:off x="6916912" y="1601607"/>
          <a:ext cx="4855359" cy="368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3489CB7C-FCC6-46B1-AB02-324FC851EED3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492188" y="1601607"/>
            <a:ext cx="6057901" cy="415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5534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7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5. Resultados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36</a:t>
            </a:fld>
            <a:endParaRPr lang="es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C4D3D-4658-4E37-BF1A-FD082AAAE578}"/>
              </a:ext>
            </a:extLst>
          </p:cNvPr>
          <p:cNvSpPr txBox="1"/>
          <p:nvPr/>
        </p:nvSpPr>
        <p:spPr>
          <a:xfrm>
            <a:off x="492189" y="664237"/>
            <a:ext cx="4462366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de producción de LIC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E6C075-DF56-4E5B-AF5F-D28B95CB9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963296"/>
              </p:ext>
            </p:extLst>
          </p:nvPr>
        </p:nvGraphicFramePr>
        <p:xfrm>
          <a:off x="7120451" y="1347512"/>
          <a:ext cx="4855359" cy="425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BBB4CDA-08A8-4CD0-9951-34063BF49825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559641" y="1568803"/>
            <a:ext cx="6093085" cy="41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0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5534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17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5. Resultados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37</a:t>
            </a:fld>
            <a:endParaRPr lang="es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5C4D3D-4658-4E37-BF1A-FD082AAAE578}"/>
              </a:ext>
            </a:extLst>
          </p:cNvPr>
          <p:cNvSpPr txBox="1"/>
          <p:nvPr/>
        </p:nvSpPr>
        <p:spPr>
          <a:xfrm>
            <a:off x="492189" y="664237"/>
            <a:ext cx="4462366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Financiero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E6C075-DF56-4E5B-AF5F-D28B95CB9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498064"/>
              </p:ext>
            </p:extLst>
          </p:nvPr>
        </p:nvGraphicFramePr>
        <p:xfrm>
          <a:off x="3515307" y="4234065"/>
          <a:ext cx="4789183" cy="156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D14313-A0F6-4AA9-9C1A-D991F4719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606237"/>
              </p:ext>
            </p:extLst>
          </p:nvPr>
        </p:nvGraphicFramePr>
        <p:xfrm>
          <a:off x="492189" y="1465318"/>
          <a:ext cx="6384472" cy="236023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89131">
                  <a:extLst>
                    <a:ext uri="{9D8B030D-6E8A-4147-A177-3AD203B41FA5}">
                      <a16:colId xmlns:a16="http://schemas.microsoft.com/office/drawing/2014/main" val="3097730376"/>
                    </a:ext>
                  </a:extLst>
                </a:gridCol>
                <a:gridCol w="824487">
                  <a:extLst>
                    <a:ext uri="{9D8B030D-6E8A-4147-A177-3AD203B41FA5}">
                      <a16:colId xmlns:a16="http://schemas.microsoft.com/office/drawing/2014/main" val="1028488144"/>
                    </a:ext>
                  </a:extLst>
                </a:gridCol>
                <a:gridCol w="857722">
                  <a:extLst>
                    <a:ext uri="{9D8B030D-6E8A-4147-A177-3AD203B41FA5}">
                      <a16:colId xmlns:a16="http://schemas.microsoft.com/office/drawing/2014/main" val="2832282169"/>
                    </a:ext>
                  </a:extLst>
                </a:gridCol>
                <a:gridCol w="942574">
                  <a:extLst>
                    <a:ext uri="{9D8B030D-6E8A-4147-A177-3AD203B41FA5}">
                      <a16:colId xmlns:a16="http://schemas.microsoft.com/office/drawing/2014/main" val="1610257479"/>
                    </a:ext>
                  </a:extLst>
                </a:gridCol>
                <a:gridCol w="859135">
                  <a:extLst>
                    <a:ext uri="{9D8B030D-6E8A-4147-A177-3AD203B41FA5}">
                      <a16:colId xmlns:a16="http://schemas.microsoft.com/office/drawing/2014/main" val="1100008334"/>
                    </a:ext>
                  </a:extLst>
                </a:gridCol>
                <a:gridCol w="721250">
                  <a:extLst>
                    <a:ext uri="{9D8B030D-6E8A-4147-A177-3AD203B41FA5}">
                      <a16:colId xmlns:a16="http://schemas.microsoft.com/office/drawing/2014/main" val="2437293510"/>
                    </a:ext>
                  </a:extLst>
                </a:gridCol>
                <a:gridCol w="514067">
                  <a:extLst>
                    <a:ext uri="{9D8B030D-6E8A-4147-A177-3AD203B41FA5}">
                      <a16:colId xmlns:a16="http://schemas.microsoft.com/office/drawing/2014/main" val="2874729585"/>
                    </a:ext>
                  </a:extLst>
                </a:gridCol>
                <a:gridCol w="876106">
                  <a:extLst>
                    <a:ext uri="{9D8B030D-6E8A-4147-A177-3AD203B41FA5}">
                      <a16:colId xmlns:a16="http://schemas.microsoft.com/office/drawing/2014/main" val="2392296123"/>
                    </a:ext>
                  </a:extLst>
                </a:gridCol>
              </a:tblGrid>
              <a:tr h="544669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Períodos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Inversión inicial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Ahorro estimado</a:t>
                      </a:r>
                      <a:br>
                        <a:rPr lang="es-EC" sz="1100">
                          <a:effectLst/>
                        </a:rPr>
                      </a:br>
                      <a:r>
                        <a:rPr lang="es-EC" sz="1100">
                          <a:effectLst/>
                        </a:rPr>
                        <a:t>kWh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Ahorro económico</a:t>
                      </a:r>
                      <a:br>
                        <a:rPr lang="es-EC" sz="1100">
                          <a:effectLst/>
                        </a:rPr>
                      </a:br>
                      <a:r>
                        <a:rPr lang="es-EC" sz="1100">
                          <a:effectLst/>
                        </a:rPr>
                        <a:t>USD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Flujo Neto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Período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(1+i)</a:t>
                      </a:r>
                      <a:r>
                        <a:rPr lang="es-EC" sz="1100" baseline="30000">
                          <a:effectLst/>
                        </a:rPr>
                        <a:t>j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FN/(1+i)</a:t>
                      </a:r>
                      <a:r>
                        <a:rPr lang="es-EC" sz="1100" baseline="30000">
                          <a:effectLst/>
                        </a:rPr>
                        <a:t>j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082019"/>
                  </a:ext>
                </a:extLst>
              </a:tr>
              <a:tr h="363113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Año 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7000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26.718,33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2.725,27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-4.274,73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/>
                      <a:r>
                        <a:rPr lang="es-EC" sz="1100">
                          <a:effectLst/>
                        </a:rPr>
                        <a:t>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pPr algn="ctr"/>
                      <a:r>
                        <a:rPr lang="es-EC" sz="1100">
                          <a:effectLst/>
                        </a:rPr>
                        <a:t>-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-4.274,73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66048"/>
                  </a:ext>
                </a:extLst>
              </a:tr>
              <a:tr h="363113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Año 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26.718,33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2.725,27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2.725,27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      1,00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      1,18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        2.309,55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9888977"/>
                  </a:ext>
                </a:extLst>
              </a:tr>
              <a:tr h="363113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Año 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26.718,33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2.725,27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2.725,27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      2,00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      1,39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        1.957,25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857659"/>
                  </a:ext>
                </a:extLst>
              </a:tr>
              <a:tr h="363113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Año 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26.718,33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2.725,27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2.725,27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      3,00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      1,64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              1.658,68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8284722"/>
                  </a:ext>
                </a:extLst>
              </a:tr>
              <a:tr h="363113"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 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200">
                        <a:effectLst/>
                      </a:endParaRPr>
                    </a:p>
                    <a:p>
                      <a:r>
                        <a:rPr lang="es-EC" sz="1100">
                          <a:effectLst/>
                        </a:rPr>
                        <a:t>VAN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100" dirty="0">
                          <a:effectLst/>
                        </a:rPr>
                        <a:t>               1.650,75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40416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C2DE160-359D-40B6-BD4B-3770058F22A9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68" y="1113646"/>
            <a:ext cx="4936188" cy="29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7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87366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5526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6. Conclusiones y Recomendaciones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38</a:t>
            </a:fld>
            <a:endParaRPr lang="es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0058B-8951-4806-B14C-3684F89A9C87}"/>
              </a:ext>
            </a:extLst>
          </p:cNvPr>
          <p:cNvSpPr txBox="1"/>
          <p:nvPr/>
        </p:nvSpPr>
        <p:spPr>
          <a:xfrm>
            <a:off x="508349" y="675225"/>
            <a:ext cx="11518650" cy="470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implementación y diseño de la automatización del intercambiador de calor CO2-agua en el proceso de deshumificación permitirá disminuir el consumo energético del compresor Larking en un promedio de 60 kWh/día.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empleó las mermas de CO2 que anteriormente se enviaban al ambiente para enfriar el agua que ingresa a los deshumificadores por medio de un intercambiador de calor CO2-agua.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instrumentación y supervisión del proceso de deshumificación permitirá a los técnicos operadores de planta CO2 conocer condiciones anormales dentro del proceso de deshumificación.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implementa protección eléctrica en la bomba de agua del proceso de deshumificación esto debido a que anteriormente el equipo carecía de protecciones contra sobrecorrientes y sobrecargas.</a:t>
            </a:r>
          </a:p>
        </p:txBody>
      </p:sp>
    </p:spTree>
    <p:extLst>
      <p:ext uri="{BB962C8B-B14F-4D97-AF65-F5344CB8AC3E}">
        <p14:creationId xmlns:p14="http://schemas.microsoft.com/office/powerpoint/2010/main" val="26078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87366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5526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6. Conclusiones y Recomendaciones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39</a:t>
            </a:fld>
            <a:endParaRPr lang="es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0058B-8951-4806-B14C-3684F89A9C87}"/>
              </a:ext>
            </a:extLst>
          </p:cNvPr>
          <p:cNvSpPr txBox="1"/>
          <p:nvPr/>
        </p:nvSpPr>
        <p:spPr>
          <a:xfrm>
            <a:off x="508349" y="654682"/>
            <a:ext cx="11518650" cy="5193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recomienda la instalación de una nueva bomba de agua como sistema redundante en el proceso de deshumificación por la importancia de este equipo en el proceso productivo.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recomienda desarrollar un plan de mantenimiento preventivo eléctrico y mecánico tanto para el tablero eléctrico instalado y los dispositivos del proceso de deshumificación.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recomienda la instalación de un sensor de nivel en el reservorio de agua del proceso de deshumificación para protección de la bomba de agua.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recomienda instalar aislante térmico en la tubería de agua para no ganar capacidad térmica por contacto indirecto del agua con el ambiente.</a:t>
            </a:r>
          </a:p>
          <a:p>
            <a:pPr>
              <a:lnSpc>
                <a:spcPct val="200000"/>
              </a:lnSpc>
            </a:pPr>
            <a:endParaRPr lang="es-EC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80106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43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1. Introducción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4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9" y="653422"/>
            <a:ext cx="4622168" cy="563615"/>
          </a:xfrm>
        </p:spPr>
        <p:txBody>
          <a:bodyPr>
            <a:normAutofit/>
          </a:bodyPr>
          <a:lstStyle/>
          <a:p>
            <a:r>
              <a:rPr lang="es-EC" sz="3200" b="1" dirty="0"/>
              <a:t>Justificación e Importancia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CEC4670-2E95-44CA-A43F-A0FFB681C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919295"/>
              </p:ext>
            </p:extLst>
          </p:nvPr>
        </p:nvGraphicFramePr>
        <p:xfrm>
          <a:off x="7548465" y="817950"/>
          <a:ext cx="4223806" cy="487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2E47983B-AB22-454E-8EED-A1BB257A3B9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9" y="1374322"/>
            <a:ext cx="2844800" cy="23723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352A3D-05DA-494E-B349-36BBCF22E1C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28" y="1320061"/>
            <a:ext cx="3261359" cy="2372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9546A5-FDD4-4CD5-ADE4-42EB6CF8BD2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9" y="3855008"/>
            <a:ext cx="2844800" cy="20929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895915-111E-4FE9-A22F-DEAD6D9A398B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3734529" y="3855008"/>
            <a:ext cx="3261360" cy="2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3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787366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40</a:t>
            </a:fld>
            <a:endParaRPr lang="es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B0058B-8951-4806-B14C-3684F89A9C87}"/>
              </a:ext>
            </a:extLst>
          </p:cNvPr>
          <p:cNvSpPr txBox="1"/>
          <p:nvPr/>
        </p:nvSpPr>
        <p:spPr>
          <a:xfrm>
            <a:off x="8074813" y="3720139"/>
            <a:ext cx="2766696" cy="136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C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2479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43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1. Introducción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5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9" y="653422"/>
            <a:ext cx="3054625" cy="645399"/>
          </a:xfrm>
        </p:spPr>
        <p:txBody>
          <a:bodyPr>
            <a:normAutofit/>
          </a:bodyPr>
          <a:lstStyle/>
          <a:p>
            <a:r>
              <a:rPr lang="es-EC" sz="3200" b="1" dirty="0"/>
              <a:t>Alcance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6875E4-34F1-45CF-862D-A9DFE98274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58" y="817949"/>
            <a:ext cx="5064242" cy="46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0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243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1. Introducción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6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9" y="653422"/>
            <a:ext cx="3054625" cy="645399"/>
          </a:xfrm>
        </p:spPr>
        <p:txBody>
          <a:bodyPr>
            <a:normAutofit/>
          </a:bodyPr>
          <a:lstStyle/>
          <a:p>
            <a:r>
              <a:rPr lang="es-EC" sz="3200" b="1" dirty="0"/>
              <a:t>Alcance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5BBF29-464D-482E-80F0-034F0D172F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23" y="817949"/>
            <a:ext cx="5330153" cy="48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591858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1964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2. Objetivos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7</a:t>
            </a:fld>
            <a:endParaRPr lang="es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5EB070-D0E4-4AA8-866E-CAD73B515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677018"/>
              </p:ext>
            </p:extLst>
          </p:nvPr>
        </p:nvGraphicFramePr>
        <p:xfrm>
          <a:off x="752992" y="705758"/>
          <a:ext cx="890347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73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51" y="5801062"/>
            <a:ext cx="2330548" cy="60190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861331" y="6056295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8</a:t>
            </a:fld>
            <a:endParaRPr lang="es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6F86AE-6891-49B4-9CBD-A9471CB981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52" y="932973"/>
            <a:ext cx="9269095" cy="46374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48FBC2-1657-41DF-9295-BA808299A726}"/>
              </a:ext>
            </a:extLst>
          </p:cNvPr>
          <p:cNvSpPr txBox="1"/>
          <p:nvPr/>
        </p:nvSpPr>
        <p:spPr>
          <a:xfrm>
            <a:off x="-74646" y="325269"/>
            <a:ext cx="7651102" cy="56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200000"/>
              </a:lnSpc>
            </a:pPr>
            <a:r>
              <a:rPr lang="es-EC" b="1" dirty="0"/>
              <a:t>Arquitectura del proceso de deshumificación</a:t>
            </a:r>
          </a:p>
        </p:txBody>
      </p:sp>
    </p:spTree>
    <p:extLst>
      <p:ext uri="{BB962C8B-B14F-4D97-AF65-F5344CB8AC3E}">
        <p14:creationId xmlns:p14="http://schemas.microsoft.com/office/powerpoint/2010/main" val="32970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861331" y="6540264"/>
            <a:ext cx="8686800" cy="137468"/>
            <a:chOff x="842670" y="6366526"/>
            <a:chExt cx="8686800" cy="137468"/>
          </a:xfrm>
        </p:grpSpPr>
        <p:sp>
          <p:nvSpPr>
            <p:cNvPr id="3" name="Rectángulo 2"/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sp>
        <p:nvSpPr>
          <p:cNvPr id="15" name="Rectángulo 14"/>
          <p:cNvSpPr/>
          <p:nvPr/>
        </p:nvSpPr>
        <p:spPr>
          <a:xfrm>
            <a:off x="0" y="-1"/>
            <a:ext cx="12192000" cy="563615"/>
          </a:xfrm>
          <a:prstGeom prst="rect">
            <a:avLst/>
          </a:prstGeom>
          <a:gradFill>
            <a:gsLst>
              <a:gs pos="57000">
                <a:srgbClr val="00703C"/>
              </a:gs>
              <a:gs pos="0">
                <a:schemeClr val="tx1"/>
              </a:gs>
            </a:gsLst>
            <a:lin ang="10800000" scaled="0"/>
          </a:gradFill>
          <a:ln>
            <a:solidFill>
              <a:srgbClr val="007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6" name="CuadroTexto 15"/>
          <p:cNvSpPr txBox="1"/>
          <p:nvPr/>
        </p:nvSpPr>
        <p:spPr>
          <a:xfrm>
            <a:off x="10453983" y="50973"/>
            <a:ext cx="115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400">
                <a:solidFill>
                  <a:schemeClr val="bg1"/>
                </a:solidFill>
                <a:latin typeface="Georgia" panose="02040502050405020303" pitchFamily="18" charset="0"/>
              </a:rPr>
              <a:t>ESPE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1368585" y="72952"/>
            <a:ext cx="807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200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122" y="40395"/>
            <a:ext cx="4090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sz="2800" b="1" dirty="0">
                <a:solidFill>
                  <a:schemeClr val="bg1"/>
                </a:solidFill>
              </a:rPr>
              <a:t>3. Desarrollo de Hardware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DF13959-060F-4074-A09E-D41B2323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D131-0A13-4DB6-A40C-08D30D16EEF8}" type="slidenum">
              <a:rPr lang="es-US" smtClean="0"/>
              <a:t>9</a:t>
            </a:fld>
            <a:endParaRPr lang="es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4B025BF-B185-4128-B7FA-468E9F11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7132"/>
            <a:ext cx="6500731" cy="265791"/>
          </a:xfrm>
        </p:spPr>
        <p:txBody>
          <a:bodyPr>
            <a:normAutofit fontScale="90000"/>
          </a:bodyPr>
          <a:lstStyle/>
          <a:p>
            <a:pPr indent="457200">
              <a:lnSpc>
                <a:spcPct val="200000"/>
              </a:lnSpc>
            </a:pPr>
            <a:r>
              <a:rPr lang="es-EC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Diagrama P&amp;ID del intercambiador de calor CO2-agua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217566-1B85-4ECD-B162-377CBB8B1D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81" y="966828"/>
            <a:ext cx="8930213" cy="545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548"/>
    </mc:Choice>
    <mc:Fallback xmlns="">
      <p:transition advTm="19548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2023</Words>
  <Application>Microsoft Office PowerPoint</Application>
  <PresentationFormat>Widescreen</PresentationFormat>
  <Paragraphs>495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Georgia</vt:lpstr>
      <vt:lpstr>Symbol</vt:lpstr>
      <vt:lpstr>Times New Roman</vt:lpstr>
      <vt:lpstr>Tema de Office</vt:lpstr>
      <vt:lpstr>PowerPoint Presentation</vt:lpstr>
      <vt:lpstr>ÍNDICE</vt:lpstr>
      <vt:lpstr>Antecedentes</vt:lpstr>
      <vt:lpstr>Justificación e Importancia</vt:lpstr>
      <vt:lpstr>Alcance</vt:lpstr>
      <vt:lpstr>Alcance</vt:lpstr>
      <vt:lpstr>PowerPoint Presentation</vt:lpstr>
      <vt:lpstr>PowerPoint Presentation</vt:lpstr>
      <vt:lpstr>Diagrama P&amp;ID del intercambiador de calor CO2-agua</vt:lpstr>
      <vt:lpstr>Diagrama P&amp;ID del compresor Larking</vt:lpstr>
      <vt:lpstr>Selección de la técnica de control </vt:lpstr>
      <vt:lpstr>Selección de sensores de temperatura</vt:lpstr>
      <vt:lpstr>PowerPoint Presentation</vt:lpstr>
      <vt:lpstr>PowerPoint Presentation</vt:lpstr>
      <vt:lpstr>PowerPoint Presentation</vt:lpstr>
      <vt:lpstr>Diagrama de conexión del controlador PLC_DESHUMIFICADORES</vt:lpstr>
      <vt:lpstr>Diagrama de conexión del controlador PLC_TANQUES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MAURY</dc:creator>
  <cp:lastModifiedBy>Danny Rodriguez</cp:lastModifiedBy>
  <cp:revision>56</cp:revision>
  <dcterms:created xsi:type="dcterms:W3CDTF">2018-10-10T14:41:43Z</dcterms:created>
  <dcterms:modified xsi:type="dcterms:W3CDTF">2021-03-15T16:25:30Z</dcterms:modified>
</cp:coreProperties>
</file>