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552" r:id="rId2"/>
    <p:sldId id="376" r:id="rId3"/>
    <p:sldId id="553" r:id="rId4"/>
    <p:sldId id="531" r:id="rId5"/>
    <p:sldId id="492" r:id="rId6"/>
    <p:sldId id="412" r:id="rId7"/>
    <p:sldId id="554" r:id="rId8"/>
    <p:sldId id="555" r:id="rId9"/>
    <p:sldId id="557" r:id="rId10"/>
    <p:sldId id="556" r:id="rId11"/>
    <p:sldId id="493" r:id="rId12"/>
    <p:sldId id="534" r:id="rId13"/>
    <p:sldId id="533" r:id="rId14"/>
    <p:sldId id="568" r:id="rId15"/>
    <p:sldId id="495" r:id="rId16"/>
    <p:sldId id="537" r:id="rId17"/>
    <p:sldId id="538" r:id="rId18"/>
    <p:sldId id="572" r:id="rId19"/>
    <p:sldId id="569" r:id="rId20"/>
    <p:sldId id="539" r:id="rId21"/>
    <p:sldId id="540" r:id="rId22"/>
    <p:sldId id="541" r:id="rId23"/>
    <p:sldId id="571" r:id="rId24"/>
    <p:sldId id="559" r:id="rId25"/>
    <p:sldId id="567" r:id="rId26"/>
    <p:sldId id="558" r:id="rId27"/>
    <p:sldId id="570" r:id="rId28"/>
    <p:sldId id="560" r:id="rId29"/>
    <p:sldId id="561" r:id="rId30"/>
    <p:sldId id="562" r:id="rId31"/>
    <p:sldId id="563" r:id="rId32"/>
    <p:sldId id="564" r:id="rId33"/>
    <p:sldId id="565" r:id="rId34"/>
    <p:sldId id="574" r:id="rId35"/>
    <p:sldId id="573" r:id="rId36"/>
    <p:sldId id="566" r:id="rId37"/>
    <p:sldId id="506" r:id="rId38"/>
    <p:sldId id="535" r:id="rId39"/>
    <p:sldId id="536" r:id="rId40"/>
    <p:sldId id="484" r:id="rId41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yN Guanotoa" initials="EG" lastIdx="2" clrIdx="0">
    <p:extLst>
      <p:ext uri="{19B8F6BF-5375-455C-9EA6-DF929625EA0E}">
        <p15:presenceInfo xmlns:p15="http://schemas.microsoft.com/office/powerpoint/2012/main" userId="8d6c5a2cd657c126" providerId="Windows Live"/>
      </p:ext>
    </p:extLst>
  </p:cmAuthor>
  <p:cmAuthor id="2" name="Michelle Velasco" initials="MV" lastIdx="1" clrIdx="1">
    <p:extLst>
      <p:ext uri="{19B8F6BF-5375-455C-9EA6-DF929625EA0E}">
        <p15:presenceInfo xmlns:p15="http://schemas.microsoft.com/office/powerpoint/2012/main" userId="83879a6cb6065f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259"/>
    <a:srgbClr val="00703C"/>
    <a:srgbClr val="00713D"/>
    <a:srgbClr val="6096BA"/>
    <a:srgbClr val="E7ECEF"/>
    <a:srgbClr val="274C77"/>
    <a:srgbClr val="002200"/>
    <a:srgbClr val="004800"/>
    <a:srgbClr val="2F5597"/>
    <a:srgbClr val="F842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53" autoAdjust="0"/>
    <p:restoredTop sz="94464" autoAdjust="0"/>
  </p:normalViewPr>
  <p:slideViewPr>
    <p:cSldViewPr snapToGrid="0">
      <p:cViewPr varScale="1">
        <p:scale>
          <a:sx n="68" d="100"/>
          <a:sy n="68" d="100"/>
        </p:scale>
        <p:origin x="21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B6FA0F-7101-4A99-BBA3-0FEC8E239276}" type="doc">
      <dgm:prSet loTypeId="urn:microsoft.com/office/officeart/2008/layout/Lin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E26667A2-0F02-40F7-905C-33714D4CFFF8}">
      <dgm:prSet phldrT="[Texto]" custT="1"/>
      <dgm:spPr/>
      <dgm:t>
        <a:bodyPr/>
        <a:lstStyle/>
        <a:p>
          <a:r>
            <a:rPr lang="es-ES" sz="3600">
              <a:latin typeface="+mn-lt"/>
              <a:cs typeface="Times New Roman" panose="02020603050405020304" pitchFamily="18" charset="0"/>
            </a:rPr>
            <a:t>1. Introducción</a:t>
          </a:r>
          <a:endParaRPr lang="es-EC" sz="3600">
            <a:latin typeface="+mn-lt"/>
            <a:cs typeface="Times New Roman" panose="02020603050405020304" pitchFamily="18" charset="0"/>
          </a:endParaRPr>
        </a:p>
      </dgm:t>
    </dgm:pt>
    <dgm:pt modelId="{8B1C2A68-463C-47C7-8FDE-CFD399940A04}" type="parTrans" cxnId="{EA963412-D900-4085-BEBC-3ECF063C3190}">
      <dgm:prSet/>
      <dgm:spPr/>
      <dgm:t>
        <a:bodyPr/>
        <a:lstStyle/>
        <a:p>
          <a:endParaRPr lang="es-EC">
            <a:latin typeface="Georgia" panose="02040502050405020303" pitchFamily="18" charset="0"/>
            <a:cs typeface="Times New Roman" panose="02020603050405020304" pitchFamily="18" charset="0"/>
          </a:endParaRPr>
        </a:p>
      </dgm:t>
    </dgm:pt>
    <dgm:pt modelId="{48ACB82E-CFAD-4423-A85D-F82D66B24D65}" type="sibTrans" cxnId="{EA963412-D900-4085-BEBC-3ECF063C3190}">
      <dgm:prSet/>
      <dgm:spPr/>
      <dgm:t>
        <a:bodyPr/>
        <a:lstStyle/>
        <a:p>
          <a:endParaRPr lang="es-EC">
            <a:latin typeface="Georgia" panose="02040502050405020303" pitchFamily="18" charset="0"/>
            <a:cs typeface="Times New Roman" panose="02020603050405020304" pitchFamily="18" charset="0"/>
          </a:endParaRPr>
        </a:p>
      </dgm:t>
    </dgm:pt>
    <dgm:pt modelId="{684FD7E8-B7EE-42BB-81D9-92A3CDCC3F26}">
      <dgm:prSet phldrT="[Texto]" custT="1"/>
      <dgm:spPr/>
      <dgm:t>
        <a:bodyPr/>
        <a:lstStyle/>
        <a:p>
          <a:r>
            <a:rPr lang="es-ES" sz="3600">
              <a:latin typeface="+mn-lt"/>
              <a:cs typeface="Times New Roman" panose="02020603050405020304" pitchFamily="18" charset="0"/>
            </a:rPr>
            <a:t>2. Objetivos</a:t>
          </a:r>
        </a:p>
      </dgm:t>
    </dgm:pt>
    <dgm:pt modelId="{38D06756-D7BD-44AE-8DE7-FFB070EEF172}" type="parTrans" cxnId="{BF0ECF18-FF8A-4CFD-B9CC-15D62C55EA69}">
      <dgm:prSet/>
      <dgm:spPr/>
      <dgm:t>
        <a:bodyPr/>
        <a:lstStyle/>
        <a:p>
          <a:endParaRPr lang="es-EC">
            <a:latin typeface="Georgia" panose="02040502050405020303" pitchFamily="18" charset="0"/>
            <a:cs typeface="Times New Roman" panose="02020603050405020304" pitchFamily="18" charset="0"/>
          </a:endParaRPr>
        </a:p>
      </dgm:t>
    </dgm:pt>
    <dgm:pt modelId="{E043971F-47D5-472E-93C1-65C6377895A2}" type="sibTrans" cxnId="{BF0ECF18-FF8A-4CFD-B9CC-15D62C55EA69}">
      <dgm:prSet/>
      <dgm:spPr/>
      <dgm:t>
        <a:bodyPr/>
        <a:lstStyle/>
        <a:p>
          <a:endParaRPr lang="es-EC">
            <a:latin typeface="Georgia" panose="02040502050405020303" pitchFamily="18" charset="0"/>
            <a:cs typeface="Times New Roman" panose="02020603050405020304" pitchFamily="18" charset="0"/>
          </a:endParaRPr>
        </a:p>
      </dgm:t>
    </dgm:pt>
    <dgm:pt modelId="{22162356-533B-4198-90D9-2EDC230D1977}">
      <dgm:prSet phldrT="[Texto]" custT="1"/>
      <dgm:spPr/>
      <dgm:t>
        <a:bodyPr/>
        <a:lstStyle/>
        <a:p>
          <a:r>
            <a:rPr lang="es-ES" sz="3600">
              <a:latin typeface="+mn-lt"/>
              <a:cs typeface="Times New Roman" panose="02020603050405020304" pitchFamily="18" charset="0"/>
            </a:rPr>
            <a:t>3. Desarrollo </a:t>
          </a:r>
        </a:p>
      </dgm:t>
    </dgm:pt>
    <dgm:pt modelId="{95AECD25-101C-4822-B460-B18AF872B60F}" type="parTrans" cxnId="{0CAC66A9-1016-45D6-8A9B-AAA83BAB29A9}">
      <dgm:prSet/>
      <dgm:spPr/>
      <dgm:t>
        <a:bodyPr/>
        <a:lstStyle/>
        <a:p>
          <a:endParaRPr lang="es-EC">
            <a:latin typeface="Georgia" panose="02040502050405020303" pitchFamily="18" charset="0"/>
            <a:cs typeface="Times New Roman" panose="02020603050405020304" pitchFamily="18" charset="0"/>
          </a:endParaRPr>
        </a:p>
      </dgm:t>
    </dgm:pt>
    <dgm:pt modelId="{9902C5E6-676B-41F8-9B6E-B97DAC0390D1}" type="sibTrans" cxnId="{0CAC66A9-1016-45D6-8A9B-AAA83BAB29A9}">
      <dgm:prSet/>
      <dgm:spPr/>
      <dgm:t>
        <a:bodyPr/>
        <a:lstStyle/>
        <a:p>
          <a:endParaRPr lang="es-EC">
            <a:latin typeface="Georgia" panose="02040502050405020303" pitchFamily="18" charset="0"/>
            <a:cs typeface="Times New Roman" panose="02020603050405020304" pitchFamily="18" charset="0"/>
          </a:endParaRPr>
        </a:p>
      </dgm:t>
    </dgm:pt>
    <dgm:pt modelId="{7CE2E070-0EC2-4AE7-AD37-37F9275F34FC}">
      <dgm:prSet phldrT="[Texto]" custT="1"/>
      <dgm:spPr/>
      <dgm:t>
        <a:bodyPr/>
        <a:lstStyle/>
        <a:p>
          <a:r>
            <a:rPr lang="es-ES" sz="3600" dirty="0">
              <a:latin typeface="+mn-lt"/>
              <a:cs typeface="Times New Roman" panose="02020603050405020304" pitchFamily="18" charset="0"/>
            </a:rPr>
            <a:t>4. Pruebas y Resultados</a:t>
          </a:r>
        </a:p>
      </dgm:t>
    </dgm:pt>
    <dgm:pt modelId="{928AA773-ADD5-44F8-BA2E-B6AB2C71C0B7}" type="parTrans" cxnId="{25A040DA-699F-47B6-B1A9-23DC2F2B08A0}">
      <dgm:prSet/>
      <dgm:spPr/>
      <dgm:t>
        <a:bodyPr/>
        <a:lstStyle/>
        <a:p>
          <a:endParaRPr lang="es-EC">
            <a:latin typeface="Georgia" panose="02040502050405020303" pitchFamily="18" charset="0"/>
            <a:cs typeface="Times New Roman" panose="02020603050405020304" pitchFamily="18" charset="0"/>
          </a:endParaRPr>
        </a:p>
      </dgm:t>
    </dgm:pt>
    <dgm:pt modelId="{C5D4F849-7A98-4823-8B7D-AC9A82468064}" type="sibTrans" cxnId="{25A040DA-699F-47B6-B1A9-23DC2F2B08A0}">
      <dgm:prSet/>
      <dgm:spPr/>
      <dgm:t>
        <a:bodyPr/>
        <a:lstStyle/>
        <a:p>
          <a:endParaRPr lang="es-EC">
            <a:latin typeface="Georgia" panose="02040502050405020303" pitchFamily="18" charset="0"/>
            <a:cs typeface="Times New Roman" panose="02020603050405020304" pitchFamily="18" charset="0"/>
          </a:endParaRPr>
        </a:p>
      </dgm:t>
    </dgm:pt>
    <dgm:pt modelId="{1A6FF4B2-49E6-476E-9128-6570C47CE8CC}">
      <dgm:prSet phldrT="[Texto]" custT="1"/>
      <dgm:spPr/>
      <dgm:t>
        <a:bodyPr/>
        <a:lstStyle/>
        <a:p>
          <a:r>
            <a:rPr lang="es-ES" sz="3600">
              <a:latin typeface="+mn-lt"/>
              <a:cs typeface="Times New Roman" panose="02020603050405020304" pitchFamily="18" charset="0"/>
            </a:rPr>
            <a:t>5. Conclusiones y Recomendaciones</a:t>
          </a:r>
        </a:p>
      </dgm:t>
    </dgm:pt>
    <dgm:pt modelId="{0852FEF8-9E12-4788-B5A8-56E829D1BDEE}" type="parTrans" cxnId="{EF34C888-7EAD-4EA4-9F6C-C794D514E5F4}">
      <dgm:prSet/>
      <dgm:spPr/>
      <dgm:t>
        <a:bodyPr/>
        <a:lstStyle/>
        <a:p>
          <a:endParaRPr lang="es-EC">
            <a:latin typeface="Georgia" panose="02040502050405020303" pitchFamily="18" charset="0"/>
            <a:cs typeface="Times New Roman" panose="02020603050405020304" pitchFamily="18" charset="0"/>
          </a:endParaRPr>
        </a:p>
      </dgm:t>
    </dgm:pt>
    <dgm:pt modelId="{04E61C22-548C-4A3F-9C10-1BA905B44C51}" type="sibTrans" cxnId="{EF34C888-7EAD-4EA4-9F6C-C794D514E5F4}">
      <dgm:prSet/>
      <dgm:spPr/>
      <dgm:t>
        <a:bodyPr/>
        <a:lstStyle/>
        <a:p>
          <a:endParaRPr lang="es-EC">
            <a:latin typeface="Georgia" panose="02040502050405020303" pitchFamily="18" charset="0"/>
            <a:cs typeface="Times New Roman" panose="02020603050405020304" pitchFamily="18" charset="0"/>
          </a:endParaRPr>
        </a:p>
      </dgm:t>
    </dgm:pt>
    <dgm:pt modelId="{8DB946E9-88E2-4D6B-8846-706EE7E6BD85}" type="pres">
      <dgm:prSet presAssocID="{87B6FA0F-7101-4A99-BBA3-0FEC8E239276}" presName="vert0" presStyleCnt="0">
        <dgm:presLayoutVars>
          <dgm:dir/>
          <dgm:animOne val="branch"/>
          <dgm:animLvl val="lvl"/>
        </dgm:presLayoutVars>
      </dgm:prSet>
      <dgm:spPr/>
    </dgm:pt>
    <dgm:pt modelId="{9622D5ED-E38E-4DD1-B763-B7719141FC3E}" type="pres">
      <dgm:prSet presAssocID="{E26667A2-0F02-40F7-905C-33714D4CFFF8}" presName="thickLine" presStyleLbl="alignNode1" presStyleIdx="0" presStyleCnt="5"/>
      <dgm:spPr/>
    </dgm:pt>
    <dgm:pt modelId="{9065D2FD-9576-4775-9C95-E903A9E6B595}" type="pres">
      <dgm:prSet presAssocID="{E26667A2-0F02-40F7-905C-33714D4CFFF8}" presName="horz1" presStyleCnt="0"/>
      <dgm:spPr/>
    </dgm:pt>
    <dgm:pt modelId="{85AC2E49-3ED1-4223-A08C-B461811C3A27}" type="pres">
      <dgm:prSet presAssocID="{E26667A2-0F02-40F7-905C-33714D4CFFF8}" presName="tx1" presStyleLbl="revTx" presStyleIdx="0" presStyleCnt="5"/>
      <dgm:spPr/>
    </dgm:pt>
    <dgm:pt modelId="{A7D58F2D-A585-42BC-AEB2-E7E72F136E4B}" type="pres">
      <dgm:prSet presAssocID="{E26667A2-0F02-40F7-905C-33714D4CFFF8}" presName="vert1" presStyleCnt="0"/>
      <dgm:spPr/>
    </dgm:pt>
    <dgm:pt modelId="{11E8808E-ADC8-406B-8E9E-A6575B38F05D}" type="pres">
      <dgm:prSet presAssocID="{684FD7E8-B7EE-42BB-81D9-92A3CDCC3F26}" presName="thickLine" presStyleLbl="alignNode1" presStyleIdx="1" presStyleCnt="5"/>
      <dgm:spPr/>
    </dgm:pt>
    <dgm:pt modelId="{D392413E-2516-4D0B-8F40-5997A37B9E4A}" type="pres">
      <dgm:prSet presAssocID="{684FD7E8-B7EE-42BB-81D9-92A3CDCC3F26}" presName="horz1" presStyleCnt="0"/>
      <dgm:spPr/>
    </dgm:pt>
    <dgm:pt modelId="{BF79CC96-1015-4164-9B99-08A9063A9090}" type="pres">
      <dgm:prSet presAssocID="{684FD7E8-B7EE-42BB-81D9-92A3CDCC3F26}" presName="tx1" presStyleLbl="revTx" presStyleIdx="1" presStyleCnt="5"/>
      <dgm:spPr/>
    </dgm:pt>
    <dgm:pt modelId="{E070E89E-97F6-4BB3-8B56-36286E21CC00}" type="pres">
      <dgm:prSet presAssocID="{684FD7E8-B7EE-42BB-81D9-92A3CDCC3F26}" presName="vert1" presStyleCnt="0"/>
      <dgm:spPr/>
    </dgm:pt>
    <dgm:pt modelId="{A74663C3-153E-46E1-B920-F7BE938DCB9E}" type="pres">
      <dgm:prSet presAssocID="{22162356-533B-4198-90D9-2EDC230D1977}" presName="thickLine" presStyleLbl="alignNode1" presStyleIdx="2" presStyleCnt="5"/>
      <dgm:spPr/>
    </dgm:pt>
    <dgm:pt modelId="{37AA4203-B8E6-48BD-B4F7-25192EE087AD}" type="pres">
      <dgm:prSet presAssocID="{22162356-533B-4198-90D9-2EDC230D1977}" presName="horz1" presStyleCnt="0"/>
      <dgm:spPr/>
    </dgm:pt>
    <dgm:pt modelId="{5317FA13-CB7E-4E41-85EF-6FBC530159BE}" type="pres">
      <dgm:prSet presAssocID="{22162356-533B-4198-90D9-2EDC230D1977}" presName="tx1" presStyleLbl="revTx" presStyleIdx="2" presStyleCnt="5" custScaleY="90655"/>
      <dgm:spPr/>
    </dgm:pt>
    <dgm:pt modelId="{0F1EF14D-2C7A-4E9D-BAA5-8B209C6C6739}" type="pres">
      <dgm:prSet presAssocID="{22162356-533B-4198-90D9-2EDC230D1977}" presName="vert1" presStyleCnt="0"/>
      <dgm:spPr/>
    </dgm:pt>
    <dgm:pt modelId="{DC72C652-CED8-41BF-A082-D0519A4130F7}" type="pres">
      <dgm:prSet presAssocID="{7CE2E070-0EC2-4AE7-AD37-37F9275F34FC}" presName="thickLine" presStyleLbl="alignNode1" presStyleIdx="3" presStyleCnt="5"/>
      <dgm:spPr/>
    </dgm:pt>
    <dgm:pt modelId="{46E21729-A90F-497B-9E9E-52EDF6AA94B9}" type="pres">
      <dgm:prSet presAssocID="{7CE2E070-0EC2-4AE7-AD37-37F9275F34FC}" presName="horz1" presStyleCnt="0"/>
      <dgm:spPr/>
    </dgm:pt>
    <dgm:pt modelId="{FE83C7D7-EDFF-4617-8324-D12799D64A79}" type="pres">
      <dgm:prSet presAssocID="{7CE2E070-0EC2-4AE7-AD37-37F9275F34FC}" presName="tx1" presStyleLbl="revTx" presStyleIdx="3" presStyleCnt="5"/>
      <dgm:spPr/>
    </dgm:pt>
    <dgm:pt modelId="{4D9F21BE-0A64-4288-AD18-291770E5036C}" type="pres">
      <dgm:prSet presAssocID="{7CE2E070-0EC2-4AE7-AD37-37F9275F34FC}" presName="vert1" presStyleCnt="0"/>
      <dgm:spPr/>
    </dgm:pt>
    <dgm:pt modelId="{6877476B-9BAB-471B-A463-10F45E5C45EF}" type="pres">
      <dgm:prSet presAssocID="{1A6FF4B2-49E6-476E-9128-6570C47CE8CC}" presName="thickLine" presStyleLbl="alignNode1" presStyleIdx="4" presStyleCnt="5"/>
      <dgm:spPr/>
    </dgm:pt>
    <dgm:pt modelId="{4EA85487-AACB-4314-BDE7-88C950A27E3C}" type="pres">
      <dgm:prSet presAssocID="{1A6FF4B2-49E6-476E-9128-6570C47CE8CC}" presName="horz1" presStyleCnt="0"/>
      <dgm:spPr/>
    </dgm:pt>
    <dgm:pt modelId="{CCA60CFD-45D7-4D69-9963-5006EE7F87AC}" type="pres">
      <dgm:prSet presAssocID="{1A6FF4B2-49E6-476E-9128-6570C47CE8CC}" presName="tx1" presStyleLbl="revTx" presStyleIdx="4" presStyleCnt="5"/>
      <dgm:spPr/>
    </dgm:pt>
    <dgm:pt modelId="{6FDF97F2-75ED-4845-A761-5BF5DC6D70E3}" type="pres">
      <dgm:prSet presAssocID="{1A6FF4B2-49E6-476E-9128-6570C47CE8CC}" presName="vert1" presStyleCnt="0"/>
      <dgm:spPr/>
    </dgm:pt>
  </dgm:ptLst>
  <dgm:cxnLst>
    <dgm:cxn modelId="{ACC4C30A-4985-427B-9E22-2D09FA50214C}" type="presOf" srcId="{1A6FF4B2-49E6-476E-9128-6570C47CE8CC}" destId="{CCA60CFD-45D7-4D69-9963-5006EE7F87AC}" srcOrd="0" destOrd="0" presId="urn:microsoft.com/office/officeart/2008/layout/LinedList"/>
    <dgm:cxn modelId="{CE85D511-ED62-4859-ABF1-71289DDF2E35}" type="presOf" srcId="{E26667A2-0F02-40F7-905C-33714D4CFFF8}" destId="{85AC2E49-3ED1-4223-A08C-B461811C3A27}" srcOrd="0" destOrd="0" presId="urn:microsoft.com/office/officeart/2008/layout/LinedList"/>
    <dgm:cxn modelId="{EA963412-D900-4085-BEBC-3ECF063C3190}" srcId="{87B6FA0F-7101-4A99-BBA3-0FEC8E239276}" destId="{E26667A2-0F02-40F7-905C-33714D4CFFF8}" srcOrd="0" destOrd="0" parTransId="{8B1C2A68-463C-47C7-8FDE-CFD399940A04}" sibTransId="{48ACB82E-CFAD-4423-A85D-F82D66B24D65}"/>
    <dgm:cxn modelId="{BF0ECF18-FF8A-4CFD-B9CC-15D62C55EA69}" srcId="{87B6FA0F-7101-4A99-BBA3-0FEC8E239276}" destId="{684FD7E8-B7EE-42BB-81D9-92A3CDCC3F26}" srcOrd="1" destOrd="0" parTransId="{38D06756-D7BD-44AE-8DE7-FFB070EEF172}" sibTransId="{E043971F-47D5-472E-93C1-65C6377895A2}"/>
    <dgm:cxn modelId="{5D126C47-5F9F-45F9-A870-1932F12BF501}" type="presOf" srcId="{87B6FA0F-7101-4A99-BBA3-0FEC8E239276}" destId="{8DB946E9-88E2-4D6B-8846-706EE7E6BD85}" srcOrd="0" destOrd="0" presId="urn:microsoft.com/office/officeart/2008/layout/LinedList"/>
    <dgm:cxn modelId="{E77E606A-0A07-4064-9A30-508C8CCDD7F8}" type="presOf" srcId="{7CE2E070-0EC2-4AE7-AD37-37F9275F34FC}" destId="{FE83C7D7-EDFF-4617-8324-D12799D64A79}" srcOrd="0" destOrd="0" presId="urn:microsoft.com/office/officeart/2008/layout/LinedList"/>
    <dgm:cxn modelId="{EF34C888-7EAD-4EA4-9F6C-C794D514E5F4}" srcId="{87B6FA0F-7101-4A99-BBA3-0FEC8E239276}" destId="{1A6FF4B2-49E6-476E-9128-6570C47CE8CC}" srcOrd="4" destOrd="0" parTransId="{0852FEF8-9E12-4788-B5A8-56E829D1BDEE}" sibTransId="{04E61C22-548C-4A3F-9C10-1BA905B44C51}"/>
    <dgm:cxn modelId="{278A4A89-1531-4B07-83C9-C5907577670A}" type="presOf" srcId="{22162356-533B-4198-90D9-2EDC230D1977}" destId="{5317FA13-CB7E-4E41-85EF-6FBC530159BE}" srcOrd="0" destOrd="0" presId="urn:microsoft.com/office/officeart/2008/layout/LinedList"/>
    <dgm:cxn modelId="{F1DDEA8C-B4DE-443F-95B8-F3CCB46F3EF6}" type="presOf" srcId="{684FD7E8-B7EE-42BB-81D9-92A3CDCC3F26}" destId="{BF79CC96-1015-4164-9B99-08A9063A9090}" srcOrd="0" destOrd="0" presId="urn:microsoft.com/office/officeart/2008/layout/LinedList"/>
    <dgm:cxn modelId="{0CAC66A9-1016-45D6-8A9B-AAA83BAB29A9}" srcId="{87B6FA0F-7101-4A99-BBA3-0FEC8E239276}" destId="{22162356-533B-4198-90D9-2EDC230D1977}" srcOrd="2" destOrd="0" parTransId="{95AECD25-101C-4822-B460-B18AF872B60F}" sibTransId="{9902C5E6-676B-41F8-9B6E-B97DAC0390D1}"/>
    <dgm:cxn modelId="{25A040DA-699F-47B6-B1A9-23DC2F2B08A0}" srcId="{87B6FA0F-7101-4A99-BBA3-0FEC8E239276}" destId="{7CE2E070-0EC2-4AE7-AD37-37F9275F34FC}" srcOrd="3" destOrd="0" parTransId="{928AA773-ADD5-44F8-BA2E-B6AB2C71C0B7}" sibTransId="{C5D4F849-7A98-4823-8B7D-AC9A82468064}"/>
    <dgm:cxn modelId="{94E26AAC-CE39-4F8E-9962-D7E19C500782}" type="presParOf" srcId="{8DB946E9-88E2-4D6B-8846-706EE7E6BD85}" destId="{9622D5ED-E38E-4DD1-B763-B7719141FC3E}" srcOrd="0" destOrd="0" presId="urn:microsoft.com/office/officeart/2008/layout/LinedList"/>
    <dgm:cxn modelId="{C761310B-1A47-4EDA-BB0D-0288364031D0}" type="presParOf" srcId="{8DB946E9-88E2-4D6B-8846-706EE7E6BD85}" destId="{9065D2FD-9576-4775-9C95-E903A9E6B595}" srcOrd="1" destOrd="0" presId="urn:microsoft.com/office/officeart/2008/layout/LinedList"/>
    <dgm:cxn modelId="{98954C70-22E6-4C48-9E6E-CDEF4D7B8F5D}" type="presParOf" srcId="{9065D2FD-9576-4775-9C95-E903A9E6B595}" destId="{85AC2E49-3ED1-4223-A08C-B461811C3A27}" srcOrd="0" destOrd="0" presId="urn:microsoft.com/office/officeart/2008/layout/LinedList"/>
    <dgm:cxn modelId="{34595C04-C5FB-4A48-8B6D-B43F4D4BD9D0}" type="presParOf" srcId="{9065D2FD-9576-4775-9C95-E903A9E6B595}" destId="{A7D58F2D-A585-42BC-AEB2-E7E72F136E4B}" srcOrd="1" destOrd="0" presId="urn:microsoft.com/office/officeart/2008/layout/LinedList"/>
    <dgm:cxn modelId="{BC7B12B4-81D0-418C-A8A8-703092F36A8E}" type="presParOf" srcId="{8DB946E9-88E2-4D6B-8846-706EE7E6BD85}" destId="{11E8808E-ADC8-406B-8E9E-A6575B38F05D}" srcOrd="2" destOrd="0" presId="urn:microsoft.com/office/officeart/2008/layout/LinedList"/>
    <dgm:cxn modelId="{A0B91854-8C65-4134-9172-F8B46D8B603D}" type="presParOf" srcId="{8DB946E9-88E2-4D6B-8846-706EE7E6BD85}" destId="{D392413E-2516-4D0B-8F40-5997A37B9E4A}" srcOrd="3" destOrd="0" presId="urn:microsoft.com/office/officeart/2008/layout/LinedList"/>
    <dgm:cxn modelId="{04DB2693-6E9B-4E31-9A94-159FAB580ED7}" type="presParOf" srcId="{D392413E-2516-4D0B-8F40-5997A37B9E4A}" destId="{BF79CC96-1015-4164-9B99-08A9063A9090}" srcOrd="0" destOrd="0" presId="urn:microsoft.com/office/officeart/2008/layout/LinedList"/>
    <dgm:cxn modelId="{70E82F41-8473-464C-857E-22FFB6DA13A2}" type="presParOf" srcId="{D392413E-2516-4D0B-8F40-5997A37B9E4A}" destId="{E070E89E-97F6-4BB3-8B56-36286E21CC00}" srcOrd="1" destOrd="0" presId="urn:microsoft.com/office/officeart/2008/layout/LinedList"/>
    <dgm:cxn modelId="{C79E5911-F60B-4743-B8F1-825DB4B17B2D}" type="presParOf" srcId="{8DB946E9-88E2-4D6B-8846-706EE7E6BD85}" destId="{A74663C3-153E-46E1-B920-F7BE938DCB9E}" srcOrd="4" destOrd="0" presId="urn:microsoft.com/office/officeart/2008/layout/LinedList"/>
    <dgm:cxn modelId="{4681BC16-D926-4801-B230-C85194E5D361}" type="presParOf" srcId="{8DB946E9-88E2-4D6B-8846-706EE7E6BD85}" destId="{37AA4203-B8E6-48BD-B4F7-25192EE087AD}" srcOrd="5" destOrd="0" presId="urn:microsoft.com/office/officeart/2008/layout/LinedList"/>
    <dgm:cxn modelId="{34D0A618-57B4-4955-B5D4-0C20F1EDE869}" type="presParOf" srcId="{37AA4203-B8E6-48BD-B4F7-25192EE087AD}" destId="{5317FA13-CB7E-4E41-85EF-6FBC530159BE}" srcOrd="0" destOrd="0" presId="urn:microsoft.com/office/officeart/2008/layout/LinedList"/>
    <dgm:cxn modelId="{00AE76DC-8401-4CA3-9A5C-760ECC493084}" type="presParOf" srcId="{37AA4203-B8E6-48BD-B4F7-25192EE087AD}" destId="{0F1EF14D-2C7A-4E9D-BAA5-8B209C6C6739}" srcOrd="1" destOrd="0" presId="urn:microsoft.com/office/officeart/2008/layout/LinedList"/>
    <dgm:cxn modelId="{B51B8FB3-D483-4E9A-B6EE-E00EE3673AC1}" type="presParOf" srcId="{8DB946E9-88E2-4D6B-8846-706EE7E6BD85}" destId="{DC72C652-CED8-41BF-A082-D0519A4130F7}" srcOrd="6" destOrd="0" presId="urn:microsoft.com/office/officeart/2008/layout/LinedList"/>
    <dgm:cxn modelId="{045581C6-2BF1-4DC1-A301-D1F966E8C7CB}" type="presParOf" srcId="{8DB946E9-88E2-4D6B-8846-706EE7E6BD85}" destId="{46E21729-A90F-497B-9E9E-52EDF6AA94B9}" srcOrd="7" destOrd="0" presId="urn:microsoft.com/office/officeart/2008/layout/LinedList"/>
    <dgm:cxn modelId="{50CDBE40-24BA-4FE4-BD4C-2EAD8A4DE7AA}" type="presParOf" srcId="{46E21729-A90F-497B-9E9E-52EDF6AA94B9}" destId="{FE83C7D7-EDFF-4617-8324-D12799D64A79}" srcOrd="0" destOrd="0" presId="urn:microsoft.com/office/officeart/2008/layout/LinedList"/>
    <dgm:cxn modelId="{373E195E-2687-4EDF-973C-60B330D8AF69}" type="presParOf" srcId="{46E21729-A90F-497B-9E9E-52EDF6AA94B9}" destId="{4D9F21BE-0A64-4288-AD18-291770E5036C}" srcOrd="1" destOrd="0" presId="urn:microsoft.com/office/officeart/2008/layout/LinedList"/>
    <dgm:cxn modelId="{FDBD5A77-145F-4257-B9F9-635CBE709C91}" type="presParOf" srcId="{8DB946E9-88E2-4D6B-8846-706EE7E6BD85}" destId="{6877476B-9BAB-471B-A463-10F45E5C45EF}" srcOrd="8" destOrd="0" presId="urn:microsoft.com/office/officeart/2008/layout/LinedList"/>
    <dgm:cxn modelId="{C7A20629-9363-43DA-8141-E8BA2BD6177B}" type="presParOf" srcId="{8DB946E9-88E2-4D6B-8846-706EE7E6BD85}" destId="{4EA85487-AACB-4314-BDE7-88C950A27E3C}" srcOrd="9" destOrd="0" presId="urn:microsoft.com/office/officeart/2008/layout/LinedList"/>
    <dgm:cxn modelId="{B1816A10-A3F8-4C8D-AB0A-D09DB7E90E69}" type="presParOf" srcId="{4EA85487-AACB-4314-BDE7-88C950A27E3C}" destId="{CCA60CFD-45D7-4D69-9963-5006EE7F87AC}" srcOrd="0" destOrd="0" presId="urn:microsoft.com/office/officeart/2008/layout/LinedList"/>
    <dgm:cxn modelId="{DDADD788-FFF9-49F1-A781-8141CA7BA076}" type="presParOf" srcId="{4EA85487-AACB-4314-BDE7-88C950A27E3C}" destId="{6FDF97F2-75ED-4845-A761-5BF5DC6D70E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27A4FB5-39B6-4A1D-8BD0-8AB47E12A71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8FEF6BA-8BC1-4A5D-B70F-52CFCBDF71F0}">
      <dgm:prSet phldrT="[Texto]"/>
      <dgm:spPr/>
      <dgm:t>
        <a:bodyPr/>
        <a:lstStyle/>
        <a:p>
          <a:r>
            <a:rPr lang="es-EC" dirty="0"/>
            <a:t>Proceso</a:t>
          </a:r>
        </a:p>
      </dgm:t>
    </dgm:pt>
    <dgm:pt modelId="{0DFBFE37-4434-4817-B024-E323FA028176}" type="parTrans" cxnId="{82733F6D-275C-4452-97F6-CB97B430C27E}">
      <dgm:prSet/>
      <dgm:spPr/>
      <dgm:t>
        <a:bodyPr/>
        <a:lstStyle/>
        <a:p>
          <a:endParaRPr lang="es-EC"/>
        </a:p>
      </dgm:t>
    </dgm:pt>
    <dgm:pt modelId="{59504FA5-2EF9-43D3-9F6A-3EC698FCDE01}" type="sibTrans" cxnId="{82733F6D-275C-4452-97F6-CB97B430C27E}">
      <dgm:prSet/>
      <dgm:spPr/>
      <dgm:t>
        <a:bodyPr/>
        <a:lstStyle/>
        <a:p>
          <a:endParaRPr lang="es-EC"/>
        </a:p>
      </dgm:t>
    </dgm:pt>
    <dgm:pt modelId="{DA84EE4A-5CD1-48EC-8644-B48C6521A54A}">
      <dgm:prSet phldrT="[Texto]"/>
      <dgm:spPr/>
      <dgm:t>
        <a:bodyPr/>
        <a:lstStyle/>
        <a:p>
          <a:r>
            <a:rPr lang="es-EC" dirty="0"/>
            <a:t>1. Detección de pieza disponible en posición inicial.</a:t>
          </a:r>
        </a:p>
      </dgm:t>
    </dgm:pt>
    <dgm:pt modelId="{1731AEED-E0BF-4BDC-A396-03D973AF3EC6}" type="parTrans" cxnId="{A98A3B06-9B34-402B-8F79-DB990E1D33DE}">
      <dgm:prSet/>
      <dgm:spPr/>
      <dgm:t>
        <a:bodyPr/>
        <a:lstStyle/>
        <a:p>
          <a:endParaRPr lang="es-EC"/>
        </a:p>
      </dgm:t>
    </dgm:pt>
    <dgm:pt modelId="{5EF99E79-5518-41D7-AFCB-45D2C1D5D9BB}" type="sibTrans" cxnId="{A98A3B06-9B34-402B-8F79-DB990E1D33DE}">
      <dgm:prSet/>
      <dgm:spPr/>
      <dgm:t>
        <a:bodyPr/>
        <a:lstStyle/>
        <a:p>
          <a:endParaRPr lang="es-EC"/>
        </a:p>
      </dgm:t>
    </dgm:pt>
    <dgm:pt modelId="{8D4CDC5A-55B8-44CC-B803-C403D3F8CA63}">
      <dgm:prSet phldrT="[Texto]"/>
      <dgm:spPr/>
      <dgm:t>
        <a:bodyPr/>
        <a:lstStyle/>
        <a:p>
          <a:r>
            <a:rPr lang="es-EC" dirty="0"/>
            <a:t>2. Actuador neumático desciende y sujeta la pieza</a:t>
          </a:r>
        </a:p>
      </dgm:t>
    </dgm:pt>
    <dgm:pt modelId="{464AEA82-CB62-4303-B841-0952146C9F9F}" type="parTrans" cxnId="{03730557-9E1A-4224-BFFB-240D2A093B2F}">
      <dgm:prSet/>
      <dgm:spPr/>
      <dgm:t>
        <a:bodyPr/>
        <a:lstStyle/>
        <a:p>
          <a:endParaRPr lang="es-EC"/>
        </a:p>
      </dgm:t>
    </dgm:pt>
    <dgm:pt modelId="{392D3C3C-F712-40C5-8300-BE7641A1FB1A}" type="sibTrans" cxnId="{03730557-9E1A-4224-BFFB-240D2A093B2F}">
      <dgm:prSet/>
      <dgm:spPr/>
      <dgm:t>
        <a:bodyPr/>
        <a:lstStyle/>
        <a:p>
          <a:endParaRPr lang="es-EC"/>
        </a:p>
      </dgm:t>
    </dgm:pt>
    <dgm:pt modelId="{EEF38677-FEB4-443A-AF61-E8A5B425FA80}">
      <dgm:prSet phldrT="[Texto]"/>
      <dgm:spPr/>
      <dgm:t>
        <a:bodyPr/>
        <a:lstStyle/>
        <a:p>
          <a:r>
            <a:rPr lang="es-EC" dirty="0"/>
            <a:t>3. Traslado de pieza a posición final </a:t>
          </a:r>
        </a:p>
      </dgm:t>
    </dgm:pt>
    <dgm:pt modelId="{74007F65-6FA7-4589-9355-DC2A9E5360AB}" type="parTrans" cxnId="{60695228-AC84-4680-AF26-EBDD009837DA}">
      <dgm:prSet/>
      <dgm:spPr/>
      <dgm:t>
        <a:bodyPr/>
        <a:lstStyle/>
        <a:p>
          <a:endParaRPr lang="es-EC"/>
        </a:p>
      </dgm:t>
    </dgm:pt>
    <dgm:pt modelId="{EA257A21-13D1-43E3-B30A-41B6D2935136}" type="sibTrans" cxnId="{60695228-AC84-4680-AF26-EBDD009837DA}">
      <dgm:prSet/>
      <dgm:spPr/>
      <dgm:t>
        <a:bodyPr/>
        <a:lstStyle/>
        <a:p>
          <a:endParaRPr lang="es-EC"/>
        </a:p>
      </dgm:t>
    </dgm:pt>
    <dgm:pt modelId="{B28DEFB8-D179-4A70-BC95-C2A1997A8B42}">
      <dgm:prSet/>
      <dgm:spPr/>
      <dgm:t>
        <a:bodyPr/>
        <a:lstStyle/>
        <a:p>
          <a:r>
            <a:rPr lang="es-EC" dirty="0"/>
            <a:t>4. Posicionamiento de pieza en posición final</a:t>
          </a:r>
        </a:p>
      </dgm:t>
    </dgm:pt>
    <dgm:pt modelId="{0053654B-956F-4466-9DFC-1A820F547F5B}" type="parTrans" cxnId="{E0659A45-2247-4F95-B5E2-AB0010A0401D}">
      <dgm:prSet/>
      <dgm:spPr/>
      <dgm:t>
        <a:bodyPr/>
        <a:lstStyle/>
        <a:p>
          <a:endParaRPr lang="es-EC"/>
        </a:p>
      </dgm:t>
    </dgm:pt>
    <dgm:pt modelId="{D7DBFB11-73E8-45CD-A1BD-4BE318668BDE}" type="sibTrans" cxnId="{E0659A45-2247-4F95-B5E2-AB0010A0401D}">
      <dgm:prSet/>
      <dgm:spPr/>
      <dgm:t>
        <a:bodyPr/>
        <a:lstStyle/>
        <a:p>
          <a:endParaRPr lang="es-EC"/>
        </a:p>
      </dgm:t>
    </dgm:pt>
    <dgm:pt modelId="{47386EEB-407B-4ECA-9A84-4B14E0F9BB6F}" type="pres">
      <dgm:prSet presAssocID="{627A4FB5-39B6-4A1D-8BD0-8AB47E12A713}" presName="vert0" presStyleCnt="0">
        <dgm:presLayoutVars>
          <dgm:dir/>
          <dgm:animOne val="branch"/>
          <dgm:animLvl val="lvl"/>
        </dgm:presLayoutVars>
      </dgm:prSet>
      <dgm:spPr/>
    </dgm:pt>
    <dgm:pt modelId="{CCBEC7BC-62FA-4A9B-BC8E-79B98867E3A0}" type="pres">
      <dgm:prSet presAssocID="{18FEF6BA-8BC1-4A5D-B70F-52CFCBDF71F0}" presName="thickLine" presStyleLbl="alignNode1" presStyleIdx="0" presStyleCnt="1"/>
      <dgm:spPr/>
    </dgm:pt>
    <dgm:pt modelId="{2877D3E1-18B2-45E7-B6E2-92A4CB3A627B}" type="pres">
      <dgm:prSet presAssocID="{18FEF6BA-8BC1-4A5D-B70F-52CFCBDF71F0}" presName="horz1" presStyleCnt="0"/>
      <dgm:spPr/>
    </dgm:pt>
    <dgm:pt modelId="{F3FE2318-E808-4415-9F0F-96FF069FC691}" type="pres">
      <dgm:prSet presAssocID="{18FEF6BA-8BC1-4A5D-B70F-52CFCBDF71F0}" presName="tx1" presStyleLbl="revTx" presStyleIdx="0" presStyleCnt="5"/>
      <dgm:spPr/>
    </dgm:pt>
    <dgm:pt modelId="{1744854D-0F14-4B4A-B45B-F8F491AE12D7}" type="pres">
      <dgm:prSet presAssocID="{18FEF6BA-8BC1-4A5D-B70F-52CFCBDF71F0}" presName="vert1" presStyleCnt="0"/>
      <dgm:spPr/>
    </dgm:pt>
    <dgm:pt modelId="{6AECCFA3-02A5-4F84-A9E2-8DD6FEFF9760}" type="pres">
      <dgm:prSet presAssocID="{DA84EE4A-5CD1-48EC-8644-B48C6521A54A}" presName="vertSpace2a" presStyleCnt="0"/>
      <dgm:spPr/>
    </dgm:pt>
    <dgm:pt modelId="{38319FF1-BE49-49FE-BC37-0C8637F60D38}" type="pres">
      <dgm:prSet presAssocID="{DA84EE4A-5CD1-48EC-8644-B48C6521A54A}" presName="horz2" presStyleCnt="0"/>
      <dgm:spPr/>
    </dgm:pt>
    <dgm:pt modelId="{6940A835-8997-46B2-AE29-CB85B7D0EB20}" type="pres">
      <dgm:prSet presAssocID="{DA84EE4A-5CD1-48EC-8644-B48C6521A54A}" presName="horzSpace2" presStyleCnt="0"/>
      <dgm:spPr/>
    </dgm:pt>
    <dgm:pt modelId="{F6870D45-B8C7-4918-B58E-5EA4FF6AF057}" type="pres">
      <dgm:prSet presAssocID="{DA84EE4A-5CD1-48EC-8644-B48C6521A54A}" presName="tx2" presStyleLbl="revTx" presStyleIdx="1" presStyleCnt="5"/>
      <dgm:spPr/>
    </dgm:pt>
    <dgm:pt modelId="{84DEBDA5-3EED-4366-B9CE-A4689FD87585}" type="pres">
      <dgm:prSet presAssocID="{DA84EE4A-5CD1-48EC-8644-B48C6521A54A}" presName="vert2" presStyleCnt="0"/>
      <dgm:spPr/>
    </dgm:pt>
    <dgm:pt modelId="{DADAF884-D369-4D42-B678-45C2771E7057}" type="pres">
      <dgm:prSet presAssocID="{DA84EE4A-5CD1-48EC-8644-B48C6521A54A}" presName="thinLine2b" presStyleLbl="callout" presStyleIdx="0" presStyleCnt="4"/>
      <dgm:spPr/>
    </dgm:pt>
    <dgm:pt modelId="{0DD7CBBE-4ACF-4C9D-8298-EB8F38E0AEC3}" type="pres">
      <dgm:prSet presAssocID="{DA84EE4A-5CD1-48EC-8644-B48C6521A54A}" presName="vertSpace2b" presStyleCnt="0"/>
      <dgm:spPr/>
    </dgm:pt>
    <dgm:pt modelId="{1CD069B8-2C23-43AD-A60B-B2F9D53D6A90}" type="pres">
      <dgm:prSet presAssocID="{8D4CDC5A-55B8-44CC-B803-C403D3F8CA63}" presName="horz2" presStyleCnt="0"/>
      <dgm:spPr/>
    </dgm:pt>
    <dgm:pt modelId="{33594C49-C266-4579-9267-B89AB152F7E7}" type="pres">
      <dgm:prSet presAssocID="{8D4CDC5A-55B8-44CC-B803-C403D3F8CA63}" presName="horzSpace2" presStyleCnt="0"/>
      <dgm:spPr/>
    </dgm:pt>
    <dgm:pt modelId="{B10E6174-1E27-458E-856F-6D88B66E4DD9}" type="pres">
      <dgm:prSet presAssocID="{8D4CDC5A-55B8-44CC-B803-C403D3F8CA63}" presName="tx2" presStyleLbl="revTx" presStyleIdx="2" presStyleCnt="5"/>
      <dgm:spPr/>
    </dgm:pt>
    <dgm:pt modelId="{88C2D3F2-54EA-4D39-BCDB-03B8C8046F4F}" type="pres">
      <dgm:prSet presAssocID="{8D4CDC5A-55B8-44CC-B803-C403D3F8CA63}" presName="vert2" presStyleCnt="0"/>
      <dgm:spPr/>
    </dgm:pt>
    <dgm:pt modelId="{DD5537E7-BE71-49EF-8453-FA035995BB64}" type="pres">
      <dgm:prSet presAssocID="{8D4CDC5A-55B8-44CC-B803-C403D3F8CA63}" presName="thinLine2b" presStyleLbl="callout" presStyleIdx="1" presStyleCnt="4"/>
      <dgm:spPr/>
    </dgm:pt>
    <dgm:pt modelId="{7D77F465-9942-425E-ACD3-F0CB415651A5}" type="pres">
      <dgm:prSet presAssocID="{8D4CDC5A-55B8-44CC-B803-C403D3F8CA63}" presName="vertSpace2b" presStyleCnt="0"/>
      <dgm:spPr/>
    </dgm:pt>
    <dgm:pt modelId="{8F37D163-D952-4A6E-85DF-E954FB1F9E39}" type="pres">
      <dgm:prSet presAssocID="{EEF38677-FEB4-443A-AF61-E8A5B425FA80}" presName="horz2" presStyleCnt="0"/>
      <dgm:spPr/>
    </dgm:pt>
    <dgm:pt modelId="{35047F90-9E3F-4609-BFAB-6ACDA34A16EE}" type="pres">
      <dgm:prSet presAssocID="{EEF38677-FEB4-443A-AF61-E8A5B425FA80}" presName="horzSpace2" presStyleCnt="0"/>
      <dgm:spPr/>
    </dgm:pt>
    <dgm:pt modelId="{2BC7EE5E-D008-43E0-A41D-DFFD65197FAB}" type="pres">
      <dgm:prSet presAssocID="{EEF38677-FEB4-443A-AF61-E8A5B425FA80}" presName="tx2" presStyleLbl="revTx" presStyleIdx="3" presStyleCnt="5"/>
      <dgm:spPr/>
    </dgm:pt>
    <dgm:pt modelId="{5FE1855A-70F1-4057-B3A5-5DE6D3980968}" type="pres">
      <dgm:prSet presAssocID="{EEF38677-FEB4-443A-AF61-E8A5B425FA80}" presName="vert2" presStyleCnt="0"/>
      <dgm:spPr/>
    </dgm:pt>
    <dgm:pt modelId="{D9240571-0873-4FFD-91C3-AD7CC0B24FF3}" type="pres">
      <dgm:prSet presAssocID="{EEF38677-FEB4-443A-AF61-E8A5B425FA80}" presName="thinLine2b" presStyleLbl="callout" presStyleIdx="2" presStyleCnt="4"/>
      <dgm:spPr/>
    </dgm:pt>
    <dgm:pt modelId="{526F60CF-71F1-4A13-A76B-CD76587A644C}" type="pres">
      <dgm:prSet presAssocID="{EEF38677-FEB4-443A-AF61-E8A5B425FA80}" presName="vertSpace2b" presStyleCnt="0"/>
      <dgm:spPr/>
    </dgm:pt>
    <dgm:pt modelId="{FE99E1B9-B60F-4683-B385-3895A575A7C0}" type="pres">
      <dgm:prSet presAssocID="{B28DEFB8-D179-4A70-BC95-C2A1997A8B42}" presName="horz2" presStyleCnt="0"/>
      <dgm:spPr/>
    </dgm:pt>
    <dgm:pt modelId="{725D49ED-4594-4090-BA06-B72729A35C01}" type="pres">
      <dgm:prSet presAssocID="{B28DEFB8-D179-4A70-BC95-C2A1997A8B42}" presName="horzSpace2" presStyleCnt="0"/>
      <dgm:spPr/>
    </dgm:pt>
    <dgm:pt modelId="{661D317E-448F-48D0-BD6A-315AB2318442}" type="pres">
      <dgm:prSet presAssocID="{B28DEFB8-D179-4A70-BC95-C2A1997A8B42}" presName="tx2" presStyleLbl="revTx" presStyleIdx="4" presStyleCnt="5"/>
      <dgm:spPr/>
    </dgm:pt>
    <dgm:pt modelId="{2A291642-A50E-4E48-A988-FBE9B22DAEEA}" type="pres">
      <dgm:prSet presAssocID="{B28DEFB8-D179-4A70-BC95-C2A1997A8B42}" presName="vert2" presStyleCnt="0"/>
      <dgm:spPr/>
    </dgm:pt>
    <dgm:pt modelId="{5773BCB0-0AD9-4123-937F-2C776503763E}" type="pres">
      <dgm:prSet presAssocID="{B28DEFB8-D179-4A70-BC95-C2A1997A8B42}" presName="thinLine2b" presStyleLbl="callout" presStyleIdx="3" presStyleCnt="4"/>
      <dgm:spPr/>
    </dgm:pt>
    <dgm:pt modelId="{825F2C55-6AC4-497D-B677-726D23000043}" type="pres">
      <dgm:prSet presAssocID="{B28DEFB8-D179-4A70-BC95-C2A1997A8B42}" presName="vertSpace2b" presStyleCnt="0"/>
      <dgm:spPr/>
    </dgm:pt>
  </dgm:ptLst>
  <dgm:cxnLst>
    <dgm:cxn modelId="{CD3EB503-FF1D-454A-8031-927CBA74C6C8}" type="presOf" srcId="{DA84EE4A-5CD1-48EC-8644-B48C6521A54A}" destId="{F6870D45-B8C7-4918-B58E-5EA4FF6AF057}" srcOrd="0" destOrd="0" presId="urn:microsoft.com/office/officeart/2008/layout/LinedList"/>
    <dgm:cxn modelId="{A98A3B06-9B34-402B-8F79-DB990E1D33DE}" srcId="{18FEF6BA-8BC1-4A5D-B70F-52CFCBDF71F0}" destId="{DA84EE4A-5CD1-48EC-8644-B48C6521A54A}" srcOrd="0" destOrd="0" parTransId="{1731AEED-E0BF-4BDC-A396-03D973AF3EC6}" sibTransId="{5EF99E79-5518-41D7-AFCB-45D2C1D5D9BB}"/>
    <dgm:cxn modelId="{60695228-AC84-4680-AF26-EBDD009837DA}" srcId="{18FEF6BA-8BC1-4A5D-B70F-52CFCBDF71F0}" destId="{EEF38677-FEB4-443A-AF61-E8A5B425FA80}" srcOrd="2" destOrd="0" parTransId="{74007F65-6FA7-4589-9355-DC2A9E5360AB}" sibTransId="{EA257A21-13D1-43E3-B30A-41B6D2935136}"/>
    <dgm:cxn modelId="{E0659A45-2247-4F95-B5E2-AB0010A0401D}" srcId="{18FEF6BA-8BC1-4A5D-B70F-52CFCBDF71F0}" destId="{B28DEFB8-D179-4A70-BC95-C2A1997A8B42}" srcOrd="3" destOrd="0" parTransId="{0053654B-956F-4466-9DFC-1A820F547F5B}" sibTransId="{D7DBFB11-73E8-45CD-A1BD-4BE318668BDE}"/>
    <dgm:cxn modelId="{82733F6D-275C-4452-97F6-CB97B430C27E}" srcId="{627A4FB5-39B6-4A1D-8BD0-8AB47E12A713}" destId="{18FEF6BA-8BC1-4A5D-B70F-52CFCBDF71F0}" srcOrd="0" destOrd="0" parTransId="{0DFBFE37-4434-4817-B024-E323FA028176}" sibTransId="{59504FA5-2EF9-43D3-9F6A-3EC698FCDE01}"/>
    <dgm:cxn modelId="{03730557-9E1A-4224-BFFB-240D2A093B2F}" srcId="{18FEF6BA-8BC1-4A5D-B70F-52CFCBDF71F0}" destId="{8D4CDC5A-55B8-44CC-B803-C403D3F8CA63}" srcOrd="1" destOrd="0" parTransId="{464AEA82-CB62-4303-B841-0952146C9F9F}" sibTransId="{392D3C3C-F712-40C5-8300-BE7641A1FB1A}"/>
    <dgm:cxn modelId="{68C4097D-C54D-4C16-8829-89EFF773F37D}" type="presOf" srcId="{8D4CDC5A-55B8-44CC-B803-C403D3F8CA63}" destId="{B10E6174-1E27-458E-856F-6D88B66E4DD9}" srcOrd="0" destOrd="0" presId="urn:microsoft.com/office/officeart/2008/layout/LinedList"/>
    <dgm:cxn modelId="{75A7A6AA-3758-46E8-912E-AACCC3D8C94B}" type="presOf" srcId="{EEF38677-FEB4-443A-AF61-E8A5B425FA80}" destId="{2BC7EE5E-D008-43E0-A41D-DFFD65197FAB}" srcOrd="0" destOrd="0" presId="urn:microsoft.com/office/officeart/2008/layout/LinedList"/>
    <dgm:cxn modelId="{760D3FCC-9EB4-4A73-9398-BDD443B1D673}" type="presOf" srcId="{B28DEFB8-D179-4A70-BC95-C2A1997A8B42}" destId="{661D317E-448F-48D0-BD6A-315AB2318442}" srcOrd="0" destOrd="0" presId="urn:microsoft.com/office/officeart/2008/layout/LinedList"/>
    <dgm:cxn modelId="{1232D9E5-4DB4-4455-86B2-68C9BBB0A7E0}" type="presOf" srcId="{18FEF6BA-8BC1-4A5D-B70F-52CFCBDF71F0}" destId="{F3FE2318-E808-4415-9F0F-96FF069FC691}" srcOrd="0" destOrd="0" presId="urn:microsoft.com/office/officeart/2008/layout/LinedList"/>
    <dgm:cxn modelId="{1F435CEB-A117-46EB-B359-522F472CBDED}" type="presOf" srcId="{627A4FB5-39B6-4A1D-8BD0-8AB47E12A713}" destId="{47386EEB-407B-4ECA-9A84-4B14E0F9BB6F}" srcOrd="0" destOrd="0" presId="urn:microsoft.com/office/officeart/2008/layout/LinedList"/>
    <dgm:cxn modelId="{DA318D3F-03A7-46F5-A844-B86E86C36056}" type="presParOf" srcId="{47386EEB-407B-4ECA-9A84-4B14E0F9BB6F}" destId="{CCBEC7BC-62FA-4A9B-BC8E-79B98867E3A0}" srcOrd="0" destOrd="0" presId="urn:microsoft.com/office/officeart/2008/layout/LinedList"/>
    <dgm:cxn modelId="{E1F35BB6-CFCF-4152-994F-4F20E44FAFB2}" type="presParOf" srcId="{47386EEB-407B-4ECA-9A84-4B14E0F9BB6F}" destId="{2877D3E1-18B2-45E7-B6E2-92A4CB3A627B}" srcOrd="1" destOrd="0" presId="urn:microsoft.com/office/officeart/2008/layout/LinedList"/>
    <dgm:cxn modelId="{2859022E-B0D6-47EF-887C-5A31BA091600}" type="presParOf" srcId="{2877D3E1-18B2-45E7-B6E2-92A4CB3A627B}" destId="{F3FE2318-E808-4415-9F0F-96FF069FC691}" srcOrd="0" destOrd="0" presId="urn:microsoft.com/office/officeart/2008/layout/LinedList"/>
    <dgm:cxn modelId="{BB6BD131-FDD4-4A9C-B33C-114AF76B2356}" type="presParOf" srcId="{2877D3E1-18B2-45E7-B6E2-92A4CB3A627B}" destId="{1744854D-0F14-4B4A-B45B-F8F491AE12D7}" srcOrd="1" destOrd="0" presId="urn:microsoft.com/office/officeart/2008/layout/LinedList"/>
    <dgm:cxn modelId="{E54355E5-A8E8-47C1-AF91-9FB7B1957CF8}" type="presParOf" srcId="{1744854D-0F14-4B4A-B45B-F8F491AE12D7}" destId="{6AECCFA3-02A5-4F84-A9E2-8DD6FEFF9760}" srcOrd="0" destOrd="0" presId="urn:microsoft.com/office/officeart/2008/layout/LinedList"/>
    <dgm:cxn modelId="{6E3D23D6-8523-4FB3-8463-D136F1E41134}" type="presParOf" srcId="{1744854D-0F14-4B4A-B45B-F8F491AE12D7}" destId="{38319FF1-BE49-49FE-BC37-0C8637F60D38}" srcOrd="1" destOrd="0" presId="urn:microsoft.com/office/officeart/2008/layout/LinedList"/>
    <dgm:cxn modelId="{2BF83A22-7F96-473E-8445-5FECAAB9F008}" type="presParOf" srcId="{38319FF1-BE49-49FE-BC37-0C8637F60D38}" destId="{6940A835-8997-46B2-AE29-CB85B7D0EB20}" srcOrd="0" destOrd="0" presId="urn:microsoft.com/office/officeart/2008/layout/LinedList"/>
    <dgm:cxn modelId="{57DB14C7-9415-428C-AA6E-6B8810DFC71E}" type="presParOf" srcId="{38319FF1-BE49-49FE-BC37-0C8637F60D38}" destId="{F6870D45-B8C7-4918-B58E-5EA4FF6AF057}" srcOrd="1" destOrd="0" presId="urn:microsoft.com/office/officeart/2008/layout/LinedList"/>
    <dgm:cxn modelId="{D3CE838F-1DBF-4A64-82FF-3487A050AF10}" type="presParOf" srcId="{38319FF1-BE49-49FE-BC37-0C8637F60D38}" destId="{84DEBDA5-3EED-4366-B9CE-A4689FD87585}" srcOrd="2" destOrd="0" presId="urn:microsoft.com/office/officeart/2008/layout/LinedList"/>
    <dgm:cxn modelId="{37325B9A-A650-4F87-B991-43B572134139}" type="presParOf" srcId="{1744854D-0F14-4B4A-B45B-F8F491AE12D7}" destId="{DADAF884-D369-4D42-B678-45C2771E7057}" srcOrd="2" destOrd="0" presId="urn:microsoft.com/office/officeart/2008/layout/LinedList"/>
    <dgm:cxn modelId="{CB66300D-3A89-4AA2-B41F-C0D46F4B3824}" type="presParOf" srcId="{1744854D-0F14-4B4A-B45B-F8F491AE12D7}" destId="{0DD7CBBE-4ACF-4C9D-8298-EB8F38E0AEC3}" srcOrd="3" destOrd="0" presId="urn:microsoft.com/office/officeart/2008/layout/LinedList"/>
    <dgm:cxn modelId="{C89D2EFC-1B9B-48D9-AAEF-CAC0BFCA5774}" type="presParOf" srcId="{1744854D-0F14-4B4A-B45B-F8F491AE12D7}" destId="{1CD069B8-2C23-43AD-A60B-B2F9D53D6A90}" srcOrd="4" destOrd="0" presId="urn:microsoft.com/office/officeart/2008/layout/LinedList"/>
    <dgm:cxn modelId="{03F7590D-CFCA-4559-ACE1-D60C4C2B239A}" type="presParOf" srcId="{1CD069B8-2C23-43AD-A60B-B2F9D53D6A90}" destId="{33594C49-C266-4579-9267-B89AB152F7E7}" srcOrd="0" destOrd="0" presId="urn:microsoft.com/office/officeart/2008/layout/LinedList"/>
    <dgm:cxn modelId="{6C2D39A5-D675-489A-99EA-DF74F1708895}" type="presParOf" srcId="{1CD069B8-2C23-43AD-A60B-B2F9D53D6A90}" destId="{B10E6174-1E27-458E-856F-6D88B66E4DD9}" srcOrd="1" destOrd="0" presId="urn:microsoft.com/office/officeart/2008/layout/LinedList"/>
    <dgm:cxn modelId="{3E549A5E-597D-430C-B55E-2BED5BC0AEE0}" type="presParOf" srcId="{1CD069B8-2C23-43AD-A60B-B2F9D53D6A90}" destId="{88C2D3F2-54EA-4D39-BCDB-03B8C8046F4F}" srcOrd="2" destOrd="0" presId="urn:microsoft.com/office/officeart/2008/layout/LinedList"/>
    <dgm:cxn modelId="{591C785B-B859-46E5-A072-DD115C15C4A3}" type="presParOf" srcId="{1744854D-0F14-4B4A-B45B-F8F491AE12D7}" destId="{DD5537E7-BE71-49EF-8453-FA035995BB64}" srcOrd="5" destOrd="0" presId="urn:microsoft.com/office/officeart/2008/layout/LinedList"/>
    <dgm:cxn modelId="{E3DC7BB7-29E0-4E26-A700-784C4AFAFB7C}" type="presParOf" srcId="{1744854D-0F14-4B4A-B45B-F8F491AE12D7}" destId="{7D77F465-9942-425E-ACD3-F0CB415651A5}" srcOrd="6" destOrd="0" presId="urn:microsoft.com/office/officeart/2008/layout/LinedList"/>
    <dgm:cxn modelId="{479ACC04-A751-4D3C-910A-1B29F20E5BF8}" type="presParOf" srcId="{1744854D-0F14-4B4A-B45B-F8F491AE12D7}" destId="{8F37D163-D952-4A6E-85DF-E954FB1F9E39}" srcOrd="7" destOrd="0" presId="urn:microsoft.com/office/officeart/2008/layout/LinedList"/>
    <dgm:cxn modelId="{4B2CED06-C261-495D-9CC6-95E3F0600EAC}" type="presParOf" srcId="{8F37D163-D952-4A6E-85DF-E954FB1F9E39}" destId="{35047F90-9E3F-4609-BFAB-6ACDA34A16EE}" srcOrd="0" destOrd="0" presId="urn:microsoft.com/office/officeart/2008/layout/LinedList"/>
    <dgm:cxn modelId="{34934FCD-D14B-41CA-A031-7E001E0982F3}" type="presParOf" srcId="{8F37D163-D952-4A6E-85DF-E954FB1F9E39}" destId="{2BC7EE5E-D008-43E0-A41D-DFFD65197FAB}" srcOrd="1" destOrd="0" presId="urn:microsoft.com/office/officeart/2008/layout/LinedList"/>
    <dgm:cxn modelId="{C4675521-DF40-476A-AFEA-FE774FAC75A0}" type="presParOf" srcId="{8F37D163-D952-4A6E-85DF-E954FB1F9E39}" destId="{5FE1855A-70F1-4057-B3A5-5DE6D3980968}" srcOrd="2" destOrd="0" presId="urn:microsoft.com/office/officeart/2008/layout/LinedList"/>
    <dgm:cxn modelId="{490AB6F4-C5B6-43A0-875D-BF93A15092A0}" type="presParOf" srcId="{1744854D-0F14-4B4A-B45B-F8F491AE12D7}" destId="{D9240571-0873-4FFD-91C3-AD7CC0B24FF3}" srcOrd="8" destOrd="0" presId="urn:microsoft.com/office/officeart/2008/layout/LinedList"/>
    <dgm:cxn modelId="{E8A909AF-31C8-4E27-B5AD-220F1EF1B486}" type="presParOf" srcId="{1744854D-0F14-4B4A-B45B-F8F491AE12D7}" destId="{526F60CF-71F1-4A13-A76B-CD76587A644C}" srcOrd="9" destOrd="0" presId="urn:microsoft.com/office/officeart/2008/layout/LinedList"/>
    <dgm:cxn modelId="{85F3BB71-4B64-4C07-96BE-5D90153BEFB2}" type="presParOf" srcId="{1744854D-0F14-4B4A-B45B-F8F491AE12D7}" destId="{FE99E1B9-B60F-4683-B385-3895A575A7C0}" srcOrd="10" destOrd="0" presId="urn:microsoft.com/office/officeart/2008/layout/LinedList"/>
    <dgm:cxn modelId="{041FBCFF-70E5-4B0A-84E8-67AE1E11CB4B}" type="presParOf" srcId="{FE99E1B9-B60F-4683-B385-3895A575A7C0}" destId="{725D49ED-4594-4090-BA06-B72729A35C01}" srcOrd="0" destOrd="0" presId="urn:microsoft.com/office/officeart/2008/layout/LinedList"/>
    <dgm:cxn modelId="{6FAD0747-D830-48F2-B095-8314825C9F8B}" type="presParOf" srcId="{FE99E1B9-B60F-4683-B385-3895A575A7C0}" destId="{661D317E-448F-48D0-BD6A-315AB2318442}" srcOrd="1" destOrd="0" presId="urn:microsoft.com/office/officeart/2008/layout/LinedList"/>
    <dgm:cxn modelId="{6899EAD7-D6CB-4174-835A-4D91129EB067}" type="presParOf" srcId="{FE99E1B9-B60F-4683-B385-3895A575A7C0}" destId="{2A291642-A50E-4E48-A988-FBE9B22DAEEA}" srcOrd="2" destOrd="0" presId="urn:microsoft.com/office/officeart/2008/layout/LinedList"/>
    <dgm:cxn modelId="{CF8437D0-D089-4A62-B189-089A6E62316B}" type="presParOf" srcId="{1744854D-0F14-4B4A-B45B-F8F491AE12D7}" destId="{5773BCB0-0AD9-4123-937F-2C776503763E}" srcOrd="11" destOrd="0" presId="urn:microsoft.com/office/officeart/2008/layout/LinedList"/>
    <dgm:cxn modelId="{2D03CB97-54B9-447A-A8E5-7150F7DFE734}" type="presParOf" srcId="{1744854D-0F14-4B4A-B45B-F8F491AE12D7}" destId="{825F2C55-6AC4-497D-B677-726D23000043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B846BC-DA83-4085-8698-9B3915A83651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9F781ED-9735-4994-A4EB-0C9ED855C7F2}">
      <dgm:prSet phldrT="[Texto]"/>
      <dgm:spPr/>
      <dgm:t>
        <a:bodyPr/>
        <a:lstStyle/>
        <a:p>
          <a:r>
            <a:rPr lang="es-ES" dirty="0"/>
            <a:t>Avance tecnológico en automatización de procesos.</a:t>
          </a:r>
        </a:p>
      </dgm:t>
    </dgm:pt>
    <dgm:pt modelId="{C6F6224E-439E-4B1A-8C43-40FBBE0B7073}" type="parTrans" cxnId="{60EA5A0B-38C6-41DC-A457-FA2577343CEC}">
      <dgm:prSet/>
      <dgm:spPr/>
      <dgm:t>
        <a:bodyPr/>
        <a:lstStyle/>
        <a:p>
          <a:endParaRPr lang="es-ES"/>
        </a:p>
      </dgm:t>
    </dgm:pt>
    <dgm:pt modelId="{C8E498D7-A808-4FED-8B23-B229B12D00E1}" type="sibTrans" cxnId="{60EA5A0B-38C6-41DC-A457-FA2577343CEC}">
      <dgm:prSet/>
      <dgm:spPr/>
      <dgm:t>
        <a:bodyPr/>
        <a:lstStyle/>
        <a:p>
          <a:endParaRPr lang="es-ES"/>
        </a:p>
      </dgm:t>
    </dgm:pt>
    <dgm:pt modelId="{A944BB92-251D-4345-A9A6-1E8F3BEBA979}">
      <dgm:prSet phldrT="[Texto]"/>
      <dgm:spPr/>
      <dgm:t>
        <a:bodyPr/>
        <a:lstStyle/>
        <a:p>
          <a:r>
            <a:rPr lang="es-ES" dirty="0"/>
            <a:t>Métodos prácticos de enseñanza-aprendizaje en la formación profesional.</a:t>
          </a:r>
        </a:p>
      </dgm:t>
    </dgm:pt>
    <dgm:pt modelId="{5B6E8AA8-1AB2-437C-BB45-135C1980E31E}" type="parTrans" cxnId="{5E0A9212-1ABE-4E56-A145-7BF7AA6A7EE0}">
      <dgm:prSet/>
      <dgm:spPr/>
      <dgm:t>
        <a:bodyPr/>
        <a:lstStyle/>
        <a:p>
          <a:endParaRPr lang="es-ES"/>
        </a:p>
      </dgm:t>
    </dgm:pt>
    <dgm:pt modelId="{75FA2687-2653-4645-B63E-A066A1A0F338}" type="sibTrans" cxnId="{5E0A9212-1ABE-4E56-A145-7BF7AA6A7EE0}">
      <dgm:prSet/>
      <dgm:spPr/>
      <dgm:t>
        <a:bodyPr/>
        <a:lstStyle/>
        <a:p>
          <a:endParaRPr lang="es-ES"/>
        </a:p>
      </dgm:t>
    </dgm:pt>
    <dgm:pt modelId="{1C14C55F-73BE-4551-B453-29BF6E35DE9D}">
      <dgm:prSet phldrT="[Texto]"/>
      <dgm:spPr/>
      <dgm:t>
        <a:bodyPr/>
        <a:lstStyle/>
        <a:p>
          <a:r>
            <a:rPr lang="es-ES" dirty="0"/>
            <a:t>Constante actualización de recursos educativos acorde a la tecnología actual.</a:t>
          </a:r>
        </a:p>
      </dgm:t>
    </dgm:pt>
    <dgm:pt modelId="{9C78A1BC-BEB0-4474-8535-5DD0A1891B28}" type="parTrans" cxnId="{49CF9528-F7CE-47F8-951B-6E2FF6386B4C}">
      <dgm:prSet/>
      <dgm:spPr/>
      <dgm:t>
        <a:bodyPr/>
        <a:lstStyle/>
        <a:p>
          <a:endParaRPr lang="es-ES"/>
        </a:p>
      </dgm:t>
    </dgm:pt>
    <dgm:pt modelId="{FB4C8EBC-3535-4239-A298-30EA083C2852}" type="sibTrans" cxnId="{49CF9528-F7CE-47F8-951B-6E2FF6386B4C}">
      <dgm:prSet/>
      <dgm:spPr/>
      <dgm:t>
        <a:bodyPr/>
        <a:lstStyle/>
        <a:p>
          <a:endParaRPr lang="es-ES"/>
        </a:p>
      </dgm:t>
    </dgm:pt>
    <dgm:pt modelId="{D2DE8E3D-E5ED-4E8D-B9B8-DC3E6B24A144}">
      <dgm:prSet phldrT="[Texto]"/>
      <dgm:spPr/>
      <dgm:t>
        <a:bodyPr/>
        <a:lstStyle/>
        <a:p>
          <a:r>
            <a:rPr lang="es-ES" dirty="0"/>
            <a:t>Sistema modular MAS-200 adquirido para el laboratorio CIM e inutilizado debido a la falta de integración con la lógica de control.</a:t>
          </a:r>
        </a:p>
      </dgm:t>
    </dgm:pt>
    <dgm:pt modelId="{83C94B6E-A4F1-44F3-B0F0-34052EDAC2E9}" type="parTrans" cxnId="{A7A9236A-6DD1-4735-AE56-5243DD089547}">
      <dgm:prSet/>
      <dgm:spPr/>
      <dgm:t>
        <a:bodyPr/>
        <a:lstStyle/>
        <a:p>
          <a:endParaRPr lang="es-ES"/>
        </a:p>
      </dgm:t>
    </dgm:pt>
    <dgm:pt modelId="{69B1202D-73DB-4619-9B2C-8EDB718A1151}" type="sibTrans" cxnId="{A7A9236A-6DD1-4735-AE56-5243DD089547}">
      <dgm:prSet/>
      <dgm:spPr/>
      <dgm:t>
        <a:bodyPr/>
        <a:lstStyle/>
        <a:p>
          <a:endParaRPr lang="es-ES"/>
        </a:p>
      </dgm:t>
    </dgm:pt>
    <dgm:pt modelId="{ABD8689D-C5AC-4595-BF12-36273E212732}" type="pres">
      <dgm:prSet presAssocID="{6EB846BC-DA83-4085-8698-9B3915A83651}" presName="outerComposite" presStyleCnt="0">
        <dgm:presLayoutVars>
          <dgm:chMax val="5"/>
          <dgm:dir/>
          <dgm:resizeHandles val="exact"/>
        </dgm:presLayoutVars>
      </dgm:prSet>
      <dgm:spPr/>
    </dgm:pt>
    <dgm:pt modelId="{34E00011-6853-475A-BE8E-DD4DE7865E23}" type="pres">
      <dgm:prSet presAssocID="{6EB846BC-DA83-4085-8698-9B3915A83651}" presName="dummyMaxCanvas" presStyleCnt="0">
        <dgm:presLayoutVars/>
      </dgm:prSet>
      <dgm:spPr/>
    </dgm:pt>
    <dgm:pt modelId="{BC4C74EC-E667-4E42-B674-FEB4157549BF}" type="pres">
      <dgm:prSet presAssocID="{6EB846BC-DA83-4085-8698-9B3915A83651}" presName="FourNodes_1" presStyleLbl="node1" presStyleIdx="0" presStyleCnt="4">
        <dgm:presLayoutVars>
          <dgm:bulletEnabled val="1"/>
        </dgm:presLayoutVars>
      </dgm:prSet>
      <dgm:spPr/>
    </dgm:pt>
    <dgm:pt modelId="{7E0430AE-5F1D-4517-B7A0-C355A35B107E}" type="pres">
      <dgm:prSet presAssocID="{6EB846BC-DA83-4085-8698-9B3915A83651}" presName="FourNodes_2" presStyleLbl="node1" presStyleIdx="1" presStyleCnt="4">
        <dgm:presLayoutVars>
          <dgm:bulletEnabled val="1"/>
        </dgm:presLayoutVars>
      </dgm:prSet>
      <dgm:spPr/>
    </dgm:pt>
    <dgm:pt modelId="{D59F1D96-B762-4363-BB49-A814411FF8EE}" type="pres">
      <dgm:prSet presAssocID="{6EB846BC-DA83-4085-8698-9B3915A83651}" presName="FourNodes_3" presStyleLbl="node1" presStyleIdx="2" presStyleCnt="4">
        <dgm:presLayoutVars>
          <dgm:bulletEnabled val="1"/>
        </dgm:presLayoutVars>
      </dgm:prSet>
      <dgm:spPr/>
    </dgm:pt>
    <dgm:pt modelId="{05CF3C89-8AF3-402B-83BB-79AD9B92EAF6}" type="pres">
      <dgm:prSet presAssocID="{6EB846BC-DA83-4085-8698-9B3915A83651}" presName="FourNodes_4" presStyleLbl="node1" presStyleIdx="3" presStyleCnt="4">
        <dgm:presLayoutVars>
          <dgm:bulletEnabled val="1"/>
        </dgm:presLayoutVars>
      </dgm:prSet>
      <dgm:spPr/>
    </dgm:pt>
    <dgm:pt modelId="{D2056265-4554-483F-BD06-3E400B73F0DE}" type="pres">
      <dgm:prSet presAssocID="{6EB846BC-DA83-4085-8698-9B3915A83651}" presName="FourConn_1-2" presStyleLbl="fgAccFollowNode1" presStyleIdx="0" presStyleCnt="3">
        <dgm:presLayoutVars>
          <dgm:bulletEnabled val="1"/>
        </dgm:presLayoutVars>
      </dgm:prSet>
      <dgm:spPr/>
    </dgm:pt>
    <dgm:pt modelId="{69ADCCF9-90D1-4C74-8E9C-E7CD30B57194}" type="pres">
      <dgm:prSet presAssocID="{6EB846BC-DA83-4085-8698-9B3915A83651}" presName="FourConn_2-3" presStyleLbl="fgAccFollowNode1" presStyleIdx="1" presStyleCnt="3">
        <dgm:presLayoutVars>
          <dgm:bulletEnabled val="1"/>
        </dgm:presLayoutVars>
      </dgm:prSet>
      <dgm:spPr/>
    </dgm:pt>
    <dgm:pt modelId="{AA250E6A-CBD6-4804-AD3A-C496987BDA0B}" type="pres">
      <dgm:prSet presAssocID="{6EB846BC-DA83-4085-8698-9B3915A83651}" presName="FourConn_3-4" presStyleLbl="fgAccFollowNode1" presStyleIdx="2" presStyleCnt="3">
        <dgm:presLayoutVars>
          <dgm:bulletEnabled val="1"/>
        </dgm:presLayoutVars>
      </dgm:prSet>
      <dgm:spPr/>
    </dgm:pt>
    <dgm:pt modelId="{492EF4B3-E2DF-4A14-9B8C-89A3514B056C}" type="pres">
      <dgm:prSet presAssocID="{6EB846BC-DA83-4085-8698-9B3915A83651}" presName="FourNodes_1_text" presStyleLbl="node1" presStyleIdx="3" presStyleCnt="4">
        <dgm:presLayoutVars>
          <dgm:bulletEnabled val="1"/>
        </dgm:presLayoutVars>
      </dgm:prSet>
      <dgm:spPr/>
    </dgm:pt>
    <dgm:pt modelId="{FA94984E-E5F0-4F6D-A020-EFD13389F535}" type="pres">
      <dgm:prSet presAssocID="{6EB846BC-DA83-4085-8698-9B3915A83651}" presName="FourNodes_2_text" presStyleLbl="node1" presStyleIdx="3" presStyleCnt="4">
        <dgm:presLayoutVars>
          <dgm:bulletEnabled val="1"/>
        </dgm:presLayoutVars>
      </dgm:prSet>
      <dgm:spPr/>
    </dgm:pt>
    <dgm:pt modelId="{326AC67B-2FA4-44DC-9CDC-29B22485AD36}" type="pres">
      <dgm:prSet presAssocID="{6EB846BC-DA83-4085-8698-9B3915A83651}" presName="FourNodes_3_text" presStyleLbl="node1" presStyleIdx="3" presStyleCnt="4">
        <dgm:presLayoutVars>
          <dgm:bulletEnabled val="1"/>
        </dgm:presLayoutVars>
      </dgm:prSet>
      <dgm:spPr/>
    </dgm:pt>
    <dgm:pt modelId="{358BB096-1D21-4B4B-8D0E-B8B473AC7040}" type="pres">
      <dgm:prSet presAssocID="{6EB846BC-DA83-4085-8698-9B3915A8365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0EA5A0B-38C6-41DC-A457-FA2577343CEC}" srcId="{6EB846BC-DA83-4085-8698-9B3915A83651}" destId="{E9F781ED-9735-4994-A4EB-0C9ED855C7F2}" srcOrd="0" destOrd="0" parTransId="{C6F6224E-439E-4B1A-8C43-40FBBE0B7073}" sibTransId="{C8E498D7-A808-4FED-8B23-B229B12D00E1}"/>
    <dgm:cxn modelId="{5E0A9212-1ABE-4E56-A145-7BF7AA6A7EE0}" srcId="{6EB846BC-DA83-4085-8698-9B3915A83651}" destId="{A944BB92-251D-4345-A9A6-1E8F3BEBA979}" srcOrd="1" destOrd="0" parTransId="{5B6E8AA8-1AB2-437C-BB45-135C1980E31E}" sibTransId="{75FA2687-2653-4645-B63E-A066A1A0F338}"/>
    <dgm:cxn modelId="{36334E25-8EA0-4F45-A155-C5E37365D3C5}" type="presOf" srcId="{6EB846BC-DA83-4085-8698-9B3915A83651}" destId="{ABD8689D-C5AC-4595-BF12-36273E212732}" srcOrd="0" destOrd="0" presId="urn:microsoft.com/office/officeart/2005/8/layout/vProcess5"/>
    <dgm:cxn modelId="{49CF9528-F7CE-47F8-951B-6E2FF6386B4C}" srcId="{6EB846BC-DA83-4085-8698-9B3915A83651}" destId="{1C14C55F-73BE-4551-B453-29BF6E35DE9D}" srcOrd="2" destOrd="0" parTransId="{9C78A1BC-BEB0-4474-8535-5DD0A1891B28}" sibTransId="{FB4C8EBC-3535-4239-A298-30EA083C2852}"/>
    <dgm:cxn modelId="{B5FC672D-D806-44F1-9691-B6B6DE4C305D}" type="presOf" srcId="{C8E498D7-A808-4FED-8B23-B229B12D00E1}" destId="{D2056265-4554-483F-BD06-3E400B73F0DE}" srcOrd="0" destOrd="0" presId="urn:microsoft.com/office/officeart/2005/8/layout/vProcess5"/>
    <dgm:cxn modelId="{98F71F5F-62A7-4E28-A2B5-6D0746DCB966}" type="presOf" srcId="{FB4C8EBC-3535-4239-A298-30EA083C2852}" destId="{AA250E6A-CBD6-4804-AD3A-C496987BDA0B}" srcOrd="0" destOrd="0" presId="urn:microsoft.com/office/officeart/2005/8/layout/vProcess5"/>
    <dgm:cxn modelId="{DEC28166-6C86-4372-A3DD-98B1D81668F5}" type="presOf" srcId="{D2DE8E3D-E5ED-4E8D-B9B8-DC3E6B24A144}" destId="{358BB096-1D21-4B4B-8D0E-B8B473AC7040}" srcOrd="1" destOrd="0" presId="urn:microsoft.com/office/officeart/2005/8/layout/vProcess5"/>
    <dgm:cxn modelId="{8A9FF946-460F-4784-8A11-11F0F736FD39}" type="presOf" srcId="{1C14C55F-73BE-4551-B453-29BF6E35DE9D}" destId="{326AC67B-2FA4-44DC-9CDC-29B22485AD36}" srcOrd="1" destOrd="0" presId="urn:microsoft.com/office/officeart/2005/8/layout/vProcess5"/>
    <dgm:cxn modelId="{74C42347-D207-4418-9FF0-A9A70AA59738}" type="presOf" srcId="{A944BB92-251D-4345-A9A6-1E8F3BEBA979}" destId="{FA94984E-E5F0-4F6D-A020-EFD13389F535}" srcOrd="1" destOrd="0" presId="urn:microsoft.com/office/officeart/2005/8/layout/vProcess5"/>
    <dgm:cxn modelId="{A7A9236A-6DD1-4735-AE56-5243DD089547}" srcId="{6EB846BC-DA83-4085-8698-9B3915A83651}" destId="{D2DE8E3D-E5ED-4E8D-B9B8-DC3E6B24A144}" srcOrd="3" destOrd="0" parTransId="{83C94B6E-A4F1-44F3-B0F0-34052EDAC2E9}" sibTransId="{69B1202D-73DB-4619-9B2C-8EDB718A1151}"/>
    <dgm:cxn modelId="{5548DB95-075C-4C67-BC4E-F43F165CBF2A}" type="presOf" srcId="{75FA2687-2653-4645-B63E-A066A1A0F338}" destId="{69ADCCF9-90D1-4C74-8E9C-E7CD30B57194}" srcOrd="0" destOrd="0" presId="urn:microsoft.com/office/officeart/2005/8/layout/vProcess5"/>
    <dgm:cxn modelId="{5A5638C8-561D-4A83-BFA5-621FA08D1CA5}" type="presOf" srcId="{A944BB92-251D-4345-A9A6-1E8F3BEBA979}" destId="{7E0430AE-5F1D-4517-B7A0-C355A35B107E}" srcOrd="0" destOrd="0" presId="urn:microsoft.com/office/officeart/2005/8/layout/vProcess5"/>
    <dgm:cxn modelId="{33770CCA-FB80-42CC-B7EE-9813AF8E9EFF}" type="presOf" srcId="{E9F781ED-9735-4994-A4EB-0C9ED855C7F2}" destId="{492EF4B3-E2DF-4A14-9B8C-89A3514B056C}" srcOrd="1" destOrd="0" presId="urn:microsoft.com/office/officeart/2005/8/layout/vProcess5"/>
    <dgm:cxn modelId="{F30C04E5-0AA8-4362-96A2-EA22AAE58D81}" type="presOf" srcId="{D2DE8E3D-E5ED-4E8D-B9B8-DC3E6B24A144}" destId="{05CF3C89-8AF3-402B-83BB-79AD9B92EAF6}" srcOrd="0" destOrd="0" presId="urn:microsoft.com/office/officeart/2005/8/layout/vProcess5"/>
    <dgm:cxn modelId="{5901E6ED-EE03-4821-B92F-F8CFC672205A}" type="presOf" srcId="{E9F781ED-9735-4994-A4EB-0C9ED855C7F2}" destId="{BC4C74EC-E667-4E42-B674-FEB4157549BF}" srcOrd="0" destOrd="0" presId="urn:microsoft.com/office/officeart/2005/8/layout/vProcess5"/>
    <dgm:cxn modelId="{065D63F0-FAB3-43B3-ADF5-83E46A6BC7EB}" type="presOf" srcId="{1C14C55F-73BE-4551-B453-29BF6E35DE9D}" destId="{D59F1D96-B762-4363-BB49-A814411FF8EE}" srcOrd="0" destOrd="0" presId="urn:microsoft.com/office/officeart/2005/8/layout/vProcess5"/>
    <dgm:cxn modelId="{7DB62652-9814-4F8F-BE41-C438F926F506}" type="presParOf" srcId="{ABD8689D-C5AC-4595-BF12-36273E212732}" destId="{34E00011-6853-475A-BE8E-DD4DE7865E23}" srcOrd="0" destOrd="0" presId="urn:microsoft.com/office/officeart/2005/8/layout/vProcess5"/>
    <dgm:cxn modelId="{13FC176D-E132-4FA7-80C2-78533C20F5A0}" type="presParOf" srcId="{ABD8689D-C5AC-4595-BF12-36273E212732}" destId="{BC4C74EC-E667-4E42-B674-FEB4157549BF}" srcOrd="1" destOrd="0" presId="urn:microsoft.com/office/officeart/2005/8/layout/vProcess5"/>
    <dgm:cxn modelId="{6F09D261-9DDF-4ABF-86F8-6BE78A0CA79D}" type="presParOf" srcId="{ABD8689D-C5AC-4595-BF12-36273E212732}" destId="{7E0430AE-5F1D-4517-B7A0-C355A35B107E}" srcOrd="2" destOrd="0" presId="urn:microsoft.com/office/officeart/2005/8/layout/vProcess5"/>
    <dgm:cxn modelId="{CF58F7E2-EB15-43F3-BD8B-ABE78F523148}" type="presParOf" srcId="{ABD8689D-C5AC-4595-BF12-36273E212732}" destId="{D59F1D96-B762-4363-BB49-A814411FF8EE}" srcOrd="3" destOrd="0" presId="urn:microsoft.com/office/officeart/2005/8/layout/vProcess5"/>
    <dgm:cxn modelId="{5458E0F8-62CA-4E50-A54C-2814FBD03C17}" type="presParOf" srcId="{ABD8689D-C5AC-4595-BF12-36273E212732}" destId="{05CF3C89-8AF3-402B-83BB-79AD9B92EAF6}" srcOrd="4" destOrd="0" presId="urn:microsoft.com/office/officeart/2005/8/layout/vProcess5"/>
    <dgm:cxn modelId="{A747738B-6724-4145-8CD0-CB47360DCE9C}" type="presParOf" srcId="{ABD8689D-C5AC-4595-BF12-36273E212732}" destId="{D2056265-4554-483F-BD06-3E400B73F0DE}" srcOrd="5" destOrd="0" presId="urn:microsoft.com/office/officeart/2005/8/layout/vProcess5"/>
    <dgm:cxn modelId="{9A08208F-7544-43F6-94C8-3B6C72BECA52}" type="presParOf" srcId="{ABD8689D-C5AC-4595-BF12-36273E212732}" destId="{69ADCCF9-90D1-4C74-8E9C-E7CD30B57194}" srcOrd="6" destOrd="0" presId="urn:microsoft.com/office/officeart/2005/8/layout/vProcess5"/>
    <dgm:cxn modelId="{295B594B-0AAC-460A-9ECF-55A41080EFE5}" type="presParOf" srcId="{ABD8689D-C5AC-4595-BF12-36273E212732}" destId="{AA250E6A-CBD6-4804-AD3A-C496987BDA0B}" srcOrd="7" destOrd="0" presId="urn:microsoft.com/office/officeart/2005/8/layout/vProcess5"/>
    <dgm:cxn modelId="{ECD8704A-F868-4626-BF38-3B04DEEDD1F5}" type="presParOf" srcId="{ABD8689D-C5AC-4595-BF12-36273E212732}" destId="{492EF4B3-E2DF-4A14-9B8C-89A3514B056C}" srcOrd="8" destOrd="0" presId="urn:microsoft.com/office/officeart/2005/8/layout/vProcess5"/>
    <dgm:cxn modelId="{48D4663B-90E3-4000-A687-B99B6DB6D1B7}" type="presParOf" srcId="{ABD8689D-C5AC-4595-BF12-36273E212732}" destId="{FA94984E-E5F0-4F6D-A020-EFD13389F535}" srcOrd="9" destOrd="0" presId="urn:microsoft.com/office/officeart/2005/8/layout/vProcess5"/>
    <dgm:cxn modelId="{CDC1ADCB-7781-4513-8770-66648DA643BA}" type="presParOf" srcId="{ABD8689D-C5AC-4595-BF12-36273E212732}" destId="{326AC67B-2FA4-44DC-9CDC-29B22485AD36}" srcOrd="10" destOrd="0" presId="urn:microsoft.com/office/officeart/2005/8/layout/vProcess5"/>
    <dgm:cxn modelId="{574900DA-2B15-4408-A59E-B07423EE61B0}" type="presParOf" srcId="{ABD8689D-C5AC-4595-BF12-36273E212732}" destId="{358BB096-1D21-4B4B-8D0E-B8B473AC704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FFB8C9-03ED-49CB-B4DE-8D181301BEA4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C"/>
        </a:p>
      </dgm:t>
    </dgm:pt>
    <dgm:pt modelId="{C8985749-DD58-45C6-AD11-B3AE8B0C90F5}">
      <dgm:prSet phldrT="[Texto]" custT="1"/>
      <dgm:spPr>
        <a:solidFill>
          <a:srgbClr val="00703C"/>
        </a:solidFill>
      </dgm:spPr>
      <dgm:t>
        <a:bodyPr/>
        <a:lstStyle/>
        <a:p>
          <a:pPr algn="ctr"/>
          <a:r>
            <a:rPr lang="es-ES" sz="3200" dirty="0">
              <a:latin typeface="+mn-lt"/>
              <a:cs typeface="Times New Roman" panose="02020603050405020304" pitchFamily="18" charset="0"/>
            </a:rPr>
            <a:t>Objetivo General</a:t>
          </a:r>
          <a:endParaRPr lang="es-EC" sz="3200" dirty="0">
            <a:latin typeface="+mn-lt"/>
            <a:cs typeface="Times New Roman" panose="02020603050405020304" pitchFamily="18" charset="0"/>
          </a:endParaRPr>
        </a:p>
      </dgm:t>
    </dgm:pt>
    <dgm:pt modelId="{39C16294-B9C5-424A-858F-6829C1F42644}" type="parTrans" cxnId="{4B29C235-560B-4CB5-9E83-3188895EDEC3}">
      <dgm:prSet/>
      <dgm:spPr/>
      <dgm:t>
        <a:bodyPr/>
        <a:lstStyle/>
        <a:p>
          <a:endParaRPr lang="es-EC">
            <a:latin typeface="Georgia" panose="02040502050405020303" pitchFamily="18" charset="0"/>
            <a:cs typeface="Times New Roman" panose="02020603050405020304" pitchFamily="18" charset="0"/>
          </a:endParaRPr>
        </a:p>
      </dgm:t>
    </dgm:pt>
    <dgm:pt modelId="{6E992696-E248-4950-90E1-0D6117459E0C}" type="sibTrans" cxnId="{4B29C235-560B-4CB5-9E83-3188895EDEC3}">
      <dgm:prSet/>
      <dgm:spPr/>
      <dgm:t>
        <a:bodyPr/>
        <a:lstStyle/>
        <a:p>
          <a:endParaRPr lang="es-EC">
            <a:latin typeface="Georgia" panose="02040502050405020303" pitchFamily="18" charset="0"/>
            <a:cs typeface="Times New Roman" panose="02020603050405020304" pitchFamily="18" charset="0"/>
          </a:endParaRPr>
        </a:p>
      </dgm:t>
    </dgm:pt>
    <dgm:pt modelId="{C892DDE6-1224-47EB-BC64-2E861E80666F}">
      <dgm:prSet phldrT="[Texto]" custT="1"/>
      <dgm:spPr>
        <a:ln>
          <a:solidFill>
            <a:srgbClr val="004800"/>
          </a:solidFill>
        </a:ln>
      </dgm:spPr>
      <dgm:t>
        <a:bodyPr/>
        <a:lstStyle/>
        <a:p>
          <a:pPr algn="just"/>
          <a:r>
            <a:rPr lang="es-EC" sz="2000" dirty="0">
              <a:latin typeface="+mn-lt"/>
              <a:cs typeface="Times New Roman" panose="02020603050405020304" pitchFamily="18" charset="0"/>
            </a:rPr>
            <a:t>Automatizar con tecnología PLC el funcionamiento de los módulos MAS-201, MAS-203 y MAS-204 que conforman el sistema de entrenamiento de ensamblaje MAS-200.</a:t>
          </a:r>
          <a:endParaRPr lang="es-ES" sz="2000" dirty="0">
            <a:latin typeface="+mn-lt"/>
            <a:cs typeface="Times New Roman" panose="02020603050405020304" pitchFamily="18" charset="0"/>
          </a:endParaRPr>
        </a:p>
      </dgm:t>
    </dgm:pt>
    <dgm:pt modelId="{80DB0BC5-4BBB-4956-8F29-44C05A3D5E90}" type="parTrans" cxnId="{8E829496-B217-49F9-80B2-93E242E1EFB3}">
      <dgm:prSet/>
      <dgm:spPr/>
      <dgm:t>
        <a:bodyPr/>
        <a:lstStyle/>
        <a:p>
          <a:endParaRPr lang="es-EC">
            <a:latin typeface="Georgia" panose="02040502050405020303" pitchFamily="18" charset="0"/>
            <a:cs typeface="Times New Roman" panose="02020603050405020304" pitchFamily="18" charset="0"/>
          </a:endParaRPr>
        </a:p>
      </dgm:t>
    </dgm:pt>
    <dgm:pt modelId="{CEBE3E33-499F-4FF3-A4C5-3CEEA247D5A1}" type="sibTrans" cxnId="{8E829496-B217-49F9-80B2-93E242E1EFB3}">
      <dgm:prSet/>
      <dgm:spPr/>
      <dgm:t>
        <a:bodyPr/>
        <a:lstStyle/>
        <a:p>
          <a:endParaRPr lang="es-EC">
            <a:latin typeface="Georgia" panose="02040502050405020303" pitchFamily="18" charset="0"/>
            <a:cs typeface="Times New Roman" panose="02020603050405020304" pitchFamily="18" charset="0"/>
          </a:endParaRPr>
        </a:p>
      </dgm:t>
    </dgm:pt>
    <dgm:pt modelId="{E30DEB70-AB31-4C1E-8B7F-2FE77041CC03}" type="pres">
      <dgm:prSet presAssocID="{45FFB8C9-03ED-49CB-B4DE-8D181301BEA4}" presName="linear" presStyleCnt="0">
        <dgm:presLayoutVars>
          <dgm:dir/>
          <dgm:animLvl val="lvl"/>
          <dgm:resizeHandles val="exact"/>
        </dgm:presLayoutVars>
      </dgm:prSet>
      <dgm:spPr/>
    </dgm:pt>
    <dgm:pt modelId="{8BD9ACDC-CDC2-4947-9587-99E2D8C5FC25}" type="pres">
      <dgm:prSet presAssocID="{C8985749-DD58-45C6-AD11-B3AE8B0C90F5}" presName="parentLin" presStyleCnt="0"/>
      <dgm:spPr/>
    </dgm:pt>
    <dgm:pt modelId="{775A8A1F-35AC-431F-B4F1-B2D26300C0AD}" type="pres">
      <dgm:prSet presAssocID="{C8985749-DD58-45C6-AD11-B3AE8B0C90F5}" presName="parentLeftMargin" presStyleLbl="node1" presStyleIdx="0" presStyleCnt="1"/>
      <dgm:spPr/>
    </dgm:pt>
    <dgm:pt modelId="{8078C31E-A38E-4675-A58E-11C16CDA0FE2}" type="pres">
      <dgm:prSet presAssocID="{C8985749-DD58-45C6-AD11-B3AE8B0C90F5}" presName="parentText" presStyleLbl="node1" presStyleIdx="0" presStyleCnt="1" custScaleX="47209" custScaleY="113048">
        <dgm:presLayoutVars>
          <dgm:chMax val="0"/>
          <dgm:bulletEnabled val="1"/>
        </dgm:presLayoutVars>
      </dgm:prSet>
      <dgm:spPr/>
    </dgm:pt>
    <dgm:pt modelId="{945F35C1-694C-443E-BF83-9ED828AB21E8}" type="pres">
      <dgm:prSet presAssocID="{C8985749-DD58-45C6-AD11-B3AE8B0C90F5}" presName="negativeSpace" presStyleCnt="0"/>
      <dgm:spPr/>
    </dgm:pt>
    <dgm:pt modelId="{1E7890BB-EB01-4CEC-940D-AF8562C7259C}" type="pres">
      <dgm:prSet presAssocID="{C8985749-DD58-45C6-AD11-B3AE8B0C90F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B29C235-560B-4CB5-9E83-3188895EDEC3}" srcId="{45FFB8C9-03ED-49CB-B4DE-8D181301BEA4}" destId="{C8985749-DD58-45C6-AD11-B3AE8B0C90F5}" srcOrd="0" destOrd="0" parTransId="{39C16294-B9C5-424A-858F-6829C1F42644}" sibTransId="{6E992696-E248-4950-90E1-0D6117459E0C}"/>
    <dgm:cxn modelId="{97B83E51-BAE9-4716-AEC0-C89AA2DA205F}" type="presOf" srcId="{C892DDE6-1224-47EB-BC64-2E861E80666F}" destId="{1E7890BB-EB01-4CEC-940D-AF8562C7259C}" srcOrd="0" destOrd="0" presId="urn:microsoft.com/office/officeart/2005/8/layout/list1"/>
    <dgm:cxn modelId="{645DF853-138A-43ED-9B48-1F3B9AF51613}" type="presOf" srcId="{C8985749-DD58-45C6-AD11-B3AE8B0C90F5}" destId="{775A8A1F-35AC-431F-B4F1-B2D26300C0AD}" srcOrd="0" destOrd="0" presId="urn:microsoft.com/office/officeart/2005/8/layout/list1"/>
    <dgm:cxn modelId="{02716E58-FE85-4F22-871E-33851AADF83E}" type="presOf" srcId="{45FFB8C9-03ED-49CB-B4DE-8D181301BEA4}" destId="{E30DEB70-AB31-4C1E-8B7F-2FE77041CC03}" srcOrd="0" destOrd="0" presId="urn:microsoft.com/office/officeart/2005/8/layout/list1"/>
    <dgm:cxn modelId="{8E829496-B217-49F9-80B2-93E242E1EFB3}" srcId="{C8985749-DD58-45C6-AD11-B3AE8B0C90F5}" destId="{C892DDE6-1224-47EB-BC64-2E861E80666F}" srcOrd="0" destOrd="0" parTransId="{80DB0BC5-4BBB-4956-8F29-44C05A3D5E90}" sibTransId="{CEBE3E33-499F-4FF3-A4C5-3CEEA247D5A1}"/>
    <dgm:cxn modelId="{082025A6-9142-4103-98D3-973EE205606F}" type="presOf" srcId="{C8985749-DD58-45C6-AD11-B3AE8B0C90F5}" destId="{8078C31E-A38E-4675-A58E-11C16CDA0FE2}" srcOrd="1" destOrd="0" presId="urn:microsoft.com/office/officeart/2005/8/layout/list1"/>
    <dgm:cxn modelId="{749C0C0A-C0F3-4546-BE87-CDC98312CDE5}" type="presParOf" srcId="{E30DEB70-AB31-4C1E-8B7F-2FE77041CC03}" destId="{8BD9ACDC-CDC2-4947-9587-99E2D8C5FC25}" srcOrd="0" destOrd="0" presId="urn:microsoft.com/office/officeart/2005/8/layout/list1"/>
    <dgm:cxn modelId="{47EFF429-6764-4E14-9775-F0941BF4219A}" type="presParOf" srcId="{8BD9ACDC-CDC2-4947-9587-99E2D8C5FC25}" destId="{775A8A1F-35AC-431F-B4F1-B2D26300C0AD}" srcOrd="0" destOrd="0" presId="urn:microsoft.com/office/officeart/2005/8/layout/list1"/>
    <dgm:cxn modelId="{B6E0FE98-671F-4CC8-8459-BB920E1230C6}" type="presParOf" srcId="{8BD9ACDC-CDC2-4947-9587-99E2D8C5FC25}" destId="{8078C31E-A38E-4675-A58E-11C16CDA0FE2}" srcOrd="1" destOrd="0" presId="urn:microsoft.com/office/officeart/2005/8/layout/list1"/>
    <dgm:cxn modelId="{13299FA7-666B-4B34-BF61-A3567ED74E2D}" type="presParOf" srcId="{E30DEB70-AB31-4C1E-8B7F-2FE77041CC03}" destId="{945F35C1-694C-443E-BF83-9ED828AB21E8}" srcOrd="1" destOrd="0" presId="urn:microsoft.com/office/officeart/2005/8/layout/list1"/>
    <dgm:cxn modelId="{F0463E0E-C5B9-4618-ACE4-D2B3FBB85C89}" type="presParOf" srcId="{E30DEB70-AB31-4C1E-8B7F-2FE77041CC03}" destId="{1E7890BB-EB01-4CEC-940D-AF8562C7259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A381AA-D33D-478C-A276-33E7EFBC79C3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423DC751-B2B4-44B9-A801-9E21DF0B192F}">
      <dgm:prSet phldrT="[Texto]"/>
      <dgm:spPr/>
      <dgm:t>
        <a:bodyPr/>
        <a:lstStyle/>
        <a:p>
          <a:r>
            <a:rPr lang="es-EC" dirty="0"/>
            <a:t>Programación de controladores lógicos programables.</a:t>
          </a:r>
        </a:p>
      </dgm:t>
    </dgm:pt>
    <dgm:pt modelId="{0B89FA5A-86D5-4EB0-A896-FB1DBAD0A794}" type="parTrans" cxnId="{697A08B5-E6F3-4F3F-A2B6-F63883E017E6}">
      <dgm:prSet/>
      <dgm:spPr/>
      <dgm:t>
        <a:bodyPr/>
        <a:lstStyle/>
        <a:p>
          <a:endParaRPr lang="es-EC"/>
        </a:p>
      </dgm:t>
    </dgm:pt>
    <dgm:pt modelId="{87E5F57E-4A85-4B24-ADE5-5C8C6189D314}" type="sibTrans" cxnId="{697A08B5-E6F3-4F3F-A2B6-F63883E017E6}">
      <dgm:prSet/>
      <dgm:spPr/>
      <dgm:t>
        <a:bodyPr/>
        <a:lstStyle/>
        <a:p>
          <a:endParaRPr lang="es-EC"/>
        </a:p>
      </dgm:t>
    </dgm:pt>
    <dgm:pt modelId="{EFD6E2BF-BC50-433B-ACD1-D8C6822119A2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dirty="0"/>
            <a:t>Diseño de sistemas de automatización, rutinas, cableado, programación, etc.</a:t>
          </a:r>
        </a:p>
      </dgm:t>
    </dgm:pt>
    <dgm:pt modelId="{774459D6-9F4F-4768-9C92-2FD5201F723A}" type="parTrans" cxnId="{5E89A082-862D-4B83-BD69-685E1ABEE56B}">
      <dgm:prSet/>
      <dgm:spPr/>
      <dgm:t>
        <a:bodyPr/>
        <a:lstStyle/>
        <a:p>
          <a:endParaRPr lang="es-EC"/>
        </a:p>
      </dgm:t>
    </dgm:pt>
    <dgm:pt modelId="{FF863E11-1CB8-4B35-B04F-CC5D197F8103}" type="sibTrans" cxnId="{5E89A082-862D-4B83-BD69-685E1ABEE56B}">
      <dgm:prSet/>
      <dgm:spPr/>
      <dgm:t>
        <a:bodyPr/>
        <a:lstStyle/>
        <a:p>
          <a:endParaRPr lang="es-EC"/>
        </a:p>
      </dgm:t>
    </dgm:pt>
    <dgm:pt modelId="{86CB547B-B2DA-4185-8282-0233641469D6}">
      <dgm:prSet phldrT="[Texto]"/>
      <dgm:spPr/>
      <dgm:t>
        <a:bodyPr/>
        <a:lstStyle/>
        <a:p>
          <a:r>
            <a:rPr lang="es-EC" dirty="0"/>
            <a:t>Simulación, detección y reparación de averías</a:t>
          </a:r>
        </a:p>
      </dgm:t>
    </dgm:pt>
    <dgm:pt modelId="{DB636EF4-6041-4E82-970E-94A214C6C128}" type="parTrans" cxnId="{52AE2732-9DEB-4BD7-89F0-B56A0F84C478}">
      <dgm:prSet/>
      <dgm:spPr/>
      <dgm:t>
        <a:bodyPr/>
        <a:lstStyle/>
        <a:p>
          <a:endParaRPr lang="es-EC"/>
        </a:p>
      </dgm:t>
    </dgm:pt>
    <dgm:pt modelId="{9D424C86-B2CE-444B-AC7C-3E243315E335}" type="sibTrans" cxnId="{52AE2732-9DEB-4BD7-89F0-B56A0F84C478}">
      <dgm:prSet/>
      <dgm:spPr/>
      <dgm:t>
        <a:bodyPr/>
        <a:lstStyle/>
        <a:p>
          <a:endParaRPr lang="es-EC"/>
        </a:p>
      </dgm:t>
    </dgm:pt>
    <dgm:pt modelId="{16E905D9-F969-4528-B267-C0130CDE859C}">
      <dgm:prSet/>
      <dgm:spPr/>
      <dgm:t>
        <a:bodyPr/>
        <a:lstStyle/>
        <a:p>
          <a:r>
            <a:rPr lang="es-EC"/>
            <a:t>Gestión de comunicaciones industriales</a:t>
          </a:r>
        </a:p>
      </dgm:t>
    </dgm:pt>
    <dgm:pt modelId="{3DC45A9C-FB66-42F9-B22E-3E96561FF82E}" type="parTrans" cxnId="{0813DC51-DFA6-43E4-A4E9-1B5DEB1EA7DB}">
      <dgm:prSet/>
      <dgm:spPr/>
      <dgm:t>
        <a:bodyPr/>
        <a:lstStyle/>
        <a:p>
          <a:endParaRPr lang="es-EC"/>
        </a:p>
      </dgm:t>
    </dgm:pt>
    <dgm:pt modelId="{A40B251D-82E8-4C15-B968-84AD245022A4}" type="sibTrans" cxnId="{0813DC51-DFA6-43E4-A4E9-1B5DEB1EA7DB}">
      <dgm:prSet/>
      <dgm:spPr/>
      <dgm:t>
        <a:bodyPr/>
        <a:lstStyle/>
        <a:p>
          <a:endParaRPr lang="es-EC"/>
        </a:p>
      </dgm:t>
    </dgm:pt>
    <dgm:pt modelId="{925B076A-101F-471A-BBF8-2359C668CF25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/>
            <a:t>Operación de sistemas neumáticos.</a:t>
          </a:r>
        </a:p>
      </dgm:t>
    </dgm:pt>
    <dgm:pt modelId="{E4D24426-6BA2-4096-ABEA-9AFE5750664D}" type="parTrans" cxnId="{290FA149-F0D9-4E42-822D-BA46CE4AAD1A}">
      <dgm:prSet/>
      <dgm:spPr/>
      <dgm:t>
        <a:bodyPr/>
        <a:lstStyle/>
        <a:p>
          <a:endParaRPr lang="es-EC"/>
        </a:p>
      </dgm:t>
    </dgm:pt>
    <dgm:pt modelId="{FF49B530-1FFD-4DDA-9066-EC5B46846387}" type="sibTrans" cxnId="{290FA149-F0D9-4E42-822D-BA46CE4AAD1A}">
      <dgm:prSet/>
      <dgm:spPr/>
      <dgm:t>
        <a:bodyPr/>
        <a:lstStyle/>
        <a:p>
          <a:endParaRPr lang="es-EC"/>
        </a:p>
      </dgm:t>
    </dgm:pt>
    <dgm:pt modelId="{587B53E7-2AF1-4F8D-9F24-FC4C3FE9D4E9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/>
            <a:t>Elaboración y lectura de documentación técnica sobre sistemas de automatización industriales.</a:t>
          </a:r>
        </a:p>
      </dgm:t>
    </dgm:pt>
    <dgm:pt modelId="{568C629E-ADFC-45DF-9DD7-5ED115F5F3C5}" type="parTrans" cxnId="{B2477DBF-5113-436A-856A-0539B4B50B54}">
      <dgm:prSet/>
      <dgm:spPr/>
      <dgm:t>
        <a:bodyPr/>
        <a:lstStyle/>
        <a:p>
          <a:endParaRPr lang="es-EC"/>
        </a:p>
      </dgm:t>
    </dgm:pt>
    <dgm:pt modelId="{E5678460-263D-41F2-BFE6-92481A585894}" type="sibTrans" cxnId="{B2477DBF-5113-436A-856A-0539B4B50B54}">
      <dgm:prSet/>
      <dgm:spPr/>
      <dgm:t>
        <a:bodyPr/>
        <a:lstStyle/>
        <a:p>
          <a:endParaRPr lang="es-EC"/>
        </a:p>
      </dgm:t>
    </dgm:pt>
    <dgm:pt modelId="{741CAB31-FA22-456D-90EC-76A30F41B1D3}" type="pres">
      <dgm:prSet presAssocID="{E7A381AA-D33D-478C-A276-33E7EFBC79C3}" presName="Name0" presStyleCnt="0">
        <dgm:presLayoutVars>
          <dgm:chMax val="7"/>
          <dgm:chPref val="7"/>
          <dgm:dir/>
        </dgm:presLayoutVars>
      </dgm:prSet>
      <dgm:spPr/>
    </dgm:pt>
    <dgm:pt modelId="{F37E8520-F005-41BC-A2CC-D0514229DA41}" type="pres">
      <dgm:prSet presAssocID="{E7A381AA-D33D-478C-A276-33E7EFBC79C3}" presName="Name1" presStyleCnt="0"/>
      <dgm:spPr/>
    </dgm:pt>
    <dgm:pt modelId="{83BFB7EA-39E3-476E-8EB3-35E2D43A105C}" type="pres">
      <dgm:prSet presAssocID="{E7A381AA-D33D-478C-A276-33E7EFBC79C3}" presName="cycle" presStyleCnt="0"/>
      <dgm:spPr/>
    </dgm:pt>
    <dgm:pt modelId="{F0ED3D4D-1208-45A5-B874-685CED81E0E7}" type="pres">
      <dgm:prSet presAssocID="{E7A381AA-D33D-478C-A276-33E7EFBC79C3}" presName="srcNode" presStyleLbl="node1" presStyleIdx="0" presStyleCnt="6"/>
      <dgm:spPr/>
    </dgm:pt>
    <dgm:pt modelId="{CEAFF31A-CD85-460B-BC48-4B56BA28956A}" type="pres">
      <dgm:prSet presAssocID="{E7A381AA-D33D-478C-A276-33E7EFBC79C3}" presName="conn" presStyleLbl="parChTrans1D2" presStyleIdx="0" presStyleCnt="1"/>
      <dgm:spPr/>
    </dgm:pt>
    <dgm:pt modelId="{554F17C4-AC26-481C-A937-32A605690BE6}" type="pres">
      <dgm:prSet presAssocID="{E7A381AA-D33D-478C-A276-33E7EFBC79C3}" presName="extraNode" presStyleLbl="node1" presStyleIdx="0" presStyleCnt="6"/>
      <dgm:spPr/>
    </dgm:pt>
    <dgm:pt modelId="{68C2F9C3-97FB-4797-9C56-B9037C0F009D}" type="pres">
      <dgm:prSet presAssocID="{E7A381AA-D33D-478C-A276-33E7EFBC79C3}" presName="dstNode" presStyleLbl="node1" presStyleIdx="0" presStyleCnt="6"/>
      <dgm:spPr/>
    </dgm:pt>
    <dgm:pt modelId="{737C514E-8A91-4CCA-85FC-DDD06497CB85}" type="pres">
      <dgm:prSet presAssocID="{423DC751-B2B4-44B9-A801-9E21DF0B192F}" presName="text_1" presStyleLbl="node1" presStyleIdx="0" presStyleCnt="6">
        <dgm:presLayoutVars>
          <dgm:bulletEnabled val="1"/>
        </dgm:presLayoutVars>
      </dgm:prSet>
      <dgm:spPr/>
    </dgm:pt>
    <dgm:pt modelId="{BD55676D-C4B2-4FBF-AEBA-443DC0F8A3DD}" type="pres">
      <dgm:prSet presAssocID="{423DC751-B2B4-44B9-A801-9E21DF0B192F}" presName="accent_1" presStyleCnt="0"/>
      <dgm:spPr/>
    </dgm:pt>
    <dgm:pt modelId="{01C69271-6775-4992-9D58-8E93192EB2D8}" type="pres">
      <dgm:prSet presAssocID="{423DC751-B2B4-44B9-A801-9E21DF0B192F}" presName="accentRepeatNode" presStyleLbl="solidFgAcc1" presStyleIdx="0" presStyleCnt="6"/>
      <dgm:spPr/>
    </dgm:pt>
    <dgm:pt modelId="{D167B4D0-2F8E-4C12-8B87-B5C613D731C0}" type="pres">
      <dgm:prSet presAssocID="{EFD6E2BF-BC50-433B-ACD1-D8C6822119A2}" presName="text_2" presStyleLbl="node1" presStyleIdx="1" presStyleCnt="6">
        <dgm:presLayoutVars>
          <dgm:bulletEnabled val="1"/>
        </dgm:presLayoutVars>
      </dgm:prSet>
      <dgm:spPr/>
    </dgm:pt>
    <dgm:pt modelId="{6BD87230-D1A9-4C4D-B341-79FAF2316979}" type="pres">
      <dgm:prSet presAssocID="{EFD6E2BF-BC50-433B-ACD1-D8C6822119A2}" presName="accent_2" presStyleCnt="0"/>
      <dgm:spPr/>
    </dgm:pt>
    <dgm:pt modelId="{B3C4FBF5-EC21-4B89-B2C7-6CF7BC114F98}" type="pres">
      <dgm:prSet presAssocID="{EFD6E2BF-BC50-433B-ACD1-D8C6822119A2}" presName="accentRepeatNode" presStyleLbl="solidFgAcc1" presStyleIdx="1" presStyleCnt="6"/>
      <dgm:spPr/>
    </dgm:pt>
    <dgm:pt modelId="{9062F7C7-5684-46D7-9804-23C1AA507DC5}" type="pres">
      <dgm:prSet presAssocID="{587B53E7-2AF1-4F8D-9F24-FC4C3FE9D4E9}" presName="text_3" presStyleLbl="node1" presStyleIdx="2" presStyleCnt="6">
        <dgm:presLayoutVars>
          <dgm:bulletEnabled val="1"/>
        </dgm:presLayoutVars>
      </dgm:prSet>
      <dgm:spPr/>
    </dgm:pt>
    <dgm:pt modelId="{A45C862B-1090-4DE1-9573-2980948224E5}" type="pres">
      <dgm:prSet presAssocID="{587B53E7-2AF1-4F8D-9F24-FC4C3FE9D4E9}" presName="accent_3" presStyleCnt="0"/>
      <dgm:spPr/>
    </dgm:pt>
    <dgm:pt modelId="{14ADC9B3-314C-4661-8E7A-61FB79F05A65}" type="pres">
      <dgm:prSet presAssocID="{587B53E7-2AF1-4F8D-9F24-FC4C3FE9D4E9}" presName="accentRepeatNode" presStyleLbl="solidFgAcc1" presStyleIdx="2" presStyleCnt="6"/>
      <dgm:spPr/>
    </dgm:pt>
    <dgm:pt modelId="{652068BD-E999-4FC2-8F2F-8E1ABC0325CB}" type="pres">
      <dgm:prSet presAssocID="{925B076A-101F-471A-BBF8-2359C668CF25}" presName="text_4" presStyleLbl="node1" presStyleIdx="3" presStyleCnt="6">
        <dgm:presLayoutVars>
          <dgm:bulletEnabled val="1"/>
        </dgm:presLayoutVars>
      </dgm:prSet>
      <dgm:spPr/>
    </dgm:pt>
    <dgm:pt modelId="{E49DFEC4-B317-4DFE-AA47-7F5617A4CDE1}" type="pres">
      <dgm:prSet presAssocID="{925B076A-101F-471A-BBF8-2359C668CF25}" presName="accent_4" presStyleCnt="0"/>
      <dgm:spPr/>
    </dgm:pt>
    <dgm:pt modelId="{53D50D45-4A02-4F7F-BAD0-5236F439745C}" type="pres">
      <dgm:prSet presAssocID="{925B076A-101F-471A-BBF8-2359C668CF25}" presName="accentRepeatNode" presStyleLbl="solidFgAcc1" presStyleIdx="3" presStyleCnt="6"/>
      <dgm:spPr/>
    </dgm:pt>
    <dgm:pt modelId="{19405DE3-DE1E-486D-954B-496A31612298}" type="pres">
      <dgm:prSet presAssocID="{16E905D9-F969-4528-B267-C0130CDE859C}" presName="text_5" presStyleLbl="node1" presStyleIdx="4" presStyleCnt="6">
        <dgm:presLayoutVars>
          <dgm:bulletEnabled val="1"/>
        </dgm:presLayoutVars>
      </dgm:prSet>
      <dgm:spPr/>
    </dgm:pt>
    <dgm:pt modelId="{811BC45F-B394-42EE-9C1A-17BC34F892BF}" type="pres">
      <dgm:prSet presAssocID="{16E905D9-F969-4528-B267-C0130CDE859C}" presName="accent_5" presStyleCnt="0"/>
      <dgm:spPr/>
    </dgm:pt>
    <dgm:pt modelId="{5D7258C0-DBD2-4F9F-B98B-51FAFF91911F}" type="pres">
      <dgm:prSet presAssocID="{16E905D9-F969-4528-B267-C0130CDE859C}" presName="accentRepeatNode" presStyleLbl="solidFgAcc1" presStyleIdx="4" presStyleCnt="6"/>
      <dgm:spPr/>
    </dgm:pt>
    <dgm:pt modelId="{1F02A008-0546-4FF0-A8D3-F71887CFD317}" type="pres">
      <dgm:prSet presAssocID="{86CB547B-B2DA-4185-8282-0233641469D6}" presName="text_6" presStyleLbl="node1" presStyleIdx="5" presStyleCnt="6">
        <dgm:presLayoutVars>
          <dgm:bulletEnabled val="1"/>
        </dgm:presLayoutVars>
      </dgm:prSet>
      <dgm:spPr/>
    </dgm:pt>
    <dgm:pt modelId="{BEA50184-E5E7-4F46-930B-9D6D457D621A}" type="pres">
      <dgm:prSet presAssocID="{86CB547B-B2DA-4185-8282-0233641469D6}" presName="accent_6" presStyleCnt="0"/>
      <dgm:spPr/>
    </dgm:pt>
    <dgm:pt modelId="{B4391D10-6D27-4061-9D71-D9A485282B1F}" type="pres">
      <dgm:prSet presAssocID="{86CB547B-B2DA-4185-8282-0233641469D6}" presName="accentRepeatNode" presStyleLbl="solidFgAcc1" presStyleIdx="5" presStyleCnt="6"/>
      <dgm:spPr/>
    </dgm:pt>
  </dgm:ptLst>
  <dgm:cxnLst>
    <dgm:cxn modelId="{7B651806-2D92-4E8C-BA83-8C9F090A73A9}" type="presOf" srcId="{925B076A-101F-471A-BBF8-2359C668CF25}" destId="{652068BD-E999-4FC2-8F2F-8E1ABC0325CB}" srcOrd="0" destOrd="0" presId="urn:microsoft.com/office/officeart/2008/layout/VerticalCurvedList"/>
    <dgm:cxn modelId="{2F9DC123-B1EA-4DF7-83CD-73BA1998C4F1}" type="presOf" srcId="{16E905D9-F969-4528-B267-C0130CDE859C}" destId="{19405DE3-DE1E-486D-954B-496A31612298}" srcOrd="0" destOrd="0" presId="urn:microsoft.com/office/officeart/2008/layout/VerticalCurvedList"/>
    <dgm:cxn modelId="{148BF92D-AAA1-4360-918B-3C896174843B}" type="presOf" srcId="{587B53E7-2AF1-4F8D-9F24-FC4C3FE9D4E9}" destId="{9062F7C7-5684-46D7-9804-23C1AA507DC5}" srcOrd="0" destOrd="0" presId="urn:microsoft.com/office/officeart/2008/layout/VerticalCurvedList"/>
    <dgm:cxn modelId="{52AE2732-9DEB-4BD7-89F0-B56A0F84C478}" srcId="{E7A381AA-D33D-478C-A276-33E7EFBC79C3}" destId="{86CB547B-B2DA-4185-8282-0233641469D6}" srcOrd="5" destOrd="0" parTransId="{DB636EF4-6041-4E82-970E-94A214C6C128}" sibTransId="{9D424C86-B2CE-444B-AC7C-3E243315E335}"/>
    <dgm:cxn modelId="{24D2155E-EFA6-4B8A-83AD-2E28A8D7162D}" type="presOf" srcId="{E7A381AA-D33D-478C-A276-33E7EFBC79C3}" destId="{741CAB31-FA22-456D-90EC-76A30F41B1D3}" srcOrd="0" destOrd="0" presId="urn:microsoft.com/office/officeart/2008/layout/VerticalCurvedList"/>
    <dgm:cxn modelId="{290FA149-F0D9-4E42-822D-BA46CE4AAD1A}" srcId="{E7A381AA-D33D-478C-A276-33E7EFBC79C3}" destId="{925B076A-101F-471A-BBF8-2359C668CF25}" srcOrd="3" destOrd="0" parTransId="{E4D24426-6BA2-4096-ABEA-9AFE5750664D}" sibTransId="{FF49B530-1FFD-4DDA-9066-EC5B46846387}"/>
    <dgm:cxn modelId="{0813DC51-DFA6-43E4-A4E9-1B5DEB1EA7DB}" srcId="{E7A381AA-D33D-478C-A276-33E7EFBC79C3}" destId="{16E905D9-F969-4528-B267-C0130CDE859C}" srcOrd="4" destOrd="0" parTransId="{3DC45A9C-FB66-42F9-B22E-3E96561FF82E}" sibTransId="{A40B251D-82E8-4C15-B968-84AD245022A4}"/>
    <dgm:cxn modelId="{5E89A082-862D-4B83-BD69-685E1ABEE56B}" srcId="{E7A381AA-D33D-478C-A276-33E7EFBC79C3}" destId="{EFD6E2BF-BC50-433B-ACD1-D8C6822119A2}" srcOrd="1" destOrd="0" parTransId="{774459D6-9F4F-4768-9C92-2FD5201F723A}" sibTransId="{FF863E11-1CB8-4B35-B04F-CC5D197F8103}"/>
    <dgm:cxn modelId="{A2BD848F-7EEC-479B-8350-FE23284851DE}" type="presOf" srcId="{86CB547B-B2DA-4185-8282-0233641469D6}" destId="{1F02A008-0546-4FF0-A8D3-F71887CFD317}" srcOrd="0" destOrd="0" presId="urn:microsoft.com/office/officeart/2008/layout/VerticalCurvedList"/>
    <dgm:cxn modelId="{F77A7190-12B3-4A4F-835A-B2CAA86FFA66}" type="presOf" srcId="{EFD6E2BF-BC50-433B-ACD1-D8C6822119A2}" destId="{D167B4D0-2F8E-4C12-8B87-B5C613D731C0}" srcOrd="0" destOrd="0" presId="urn:microsoft.com/office/officeart/2008/layout/VerticalCurvedList"/>
    <dgm:cxn modelId="{EDCA3E9B-C739-4F9B-AEEE-D81BC1BEEA3C}" type="presOf" srcId="{87E5F57E-4A85-4B24-ADE5-5C8C6189D314}" destId="{CEAFF31A-CD85-460B-BC48-4B56BA28956A}" srcOrd="0" destOrd="0" presId="urn:microsoft.com/office/officeart/2008/layout/VerticalCurvedList"/>
    <dgm:cxn modelId="{697A08B5-E6F3-4F3F-A2B6-F63883E017E6}" srcId="{E7A381AA-D33D-478C-A276-33E7EFBC79C3}" destId="{423DC751-B2B4-44B9-A801-9E21DF0B192F}" srcOrd="0" destOrd="0" parTransId="{0B89FA5A-86D5-4EB0-A896-FB1DBAD0A794}" sibTransId="{87E5F57E-4A85-4B24-ADE5-5C8C6189D314}"/>
    <dgm:cxn modelId="{98FCA1B6-D432-4C62-B651-321D2E663810}" type="presOf" srcId="{423DC751-B2B4-44B9-A801-9E21DF0B192F}" destId="{737C514E-8A91-4CCA-85FC-DDD06497CB85}" srcOrd="0" destOrd="0" presId="urn:microsoft.com/office/officeart/2008/layout/VerticalCurvedList"/>
    <dgm:cxn modelId="{B2477DBF-5113-436A-856A-0539B4B50B54}" srcId="{E7A381AA-D33D-478C-A276-33E7EFBC79C3}" destId="{587B53E7-2AF1-4F8D-9F24-FC4C3FE9D4E9}" srcOrd="2" destOrd="0" parTransId="{568C629E-ADFC-45DF-9DD7-5ED115F5F3C5}" sibTransId="{E5678460-263D-41F2-BFE6-92481A585894}"/>
    <dgm:cxn modelId="{600735BF-EF5F-46F5-87AA-A18D5209CA3A}" type="presParOf" srcId="{741CAB31-FA22-456D-90EC-76A30F41B1D3}" destId="{F37E8520-F005-41BC-A2CC-D0514229DA41}" srcOrd="0" destOrd="0" presId="urn:microsoft.com/office/officeart/2008/layout/VerticalCurvedList"/>
    <dgm:cxn modelId="{D92ADC25-2755-455D-B5EC-B2DB7F45D185}" type="presParOf" srcId="{F37E8520-F005-41BC-A2CC-D0514229DA41}" destId="{83BFB7EA-39E3-476E-8EB3-35E2D43A105C}" srcOrd="0" destOrd="0" presId="urn:microsoft.com/office/officeart/2008/layout/VerticalCurvedList"/>
    <dgm:cxn modelId="{76A80C8F-0126-42D7-AFEB-ACEE830ACDAE}" type="presParOf" srcId="{83BFB7EA-39E3-476E-8EB3-35E2D43A105C}" destId="{F0ED3D4D-1208-45A5-B874-685CED81E0E7}" srcOrd="0" destOrd="0" presId="urn:microsoft.com/office/officeart/2008/layout/VerticalCurvedList"/>
    <dgm:cxn modelId="{EED1BC79-AA76-44F4-AA11-36F9C5385A53}" type="presParOf" srcId="{83BFB7EA-39E3-476E-8EB3-35E2D43A105C}" destId="{CEAFF31A-CD85-460B-BC48-4B56BA28956A}" srcOrd="1" destOrd="0" presId="urn:microsoft.com/office/officeart/2008/layout/VerticalCurvedList"/>
    <dgm:cxn modelId="{22957C72-53FA-4718-B057-56038FDFFB29}" type="presParOf" srcId="{83BFB7EA-39E3-476E-8EB3-35E2D43A105C}" destId="{554F17C4-AC26-481C-A937-32A605690BE6}" srcOrd="2" destOrd="0" presId="urn:microsoft.com/office/officeart/2008/layout/VerticalCurvedList"/>
    <dgm:cxn modelId="{6934D5B7-1D40-4FDD-9609-C18CEC3E68DA}" type="presParOf" srcId="{83BFB7EA-39E3-476E-8EB3-35E2D43A105C}" destId="{68C2F9C3-97FB-4797-9C56-B9037C0F009D}" srcOrd="3" destOrd="0" presId="urn:microsoft.com/office/officeart/2008/layout/VerticalCurvedList"/>
    <dgm:cxn modelId="{282CC220-3372-4205-B3B8-6D2765AD5585}" type="presParOf" srcId="{F37E8520-F005-41BC-A2CC-D0514229DA41}" destId="{737C514E-8A91-4CCA-85FC-DDD06497CB85}" srcOrd="1" destOrd="0" presId="urn:microsoft.com/office/officeart/2008/layout/VerticalCurvedList"/>
    <dgm:cxn modelId="{576CFF86-4D20-4CC4-BE18-8EAA4F3B330B}" type="presParOf" srcId="{F37E8520-F005-41BC-A2CC-D0514229DA41}" destId="{BD55676D-C4B2-4FBF-AEBA-443DC0F8A3DD}" srcOrd="2" destOrd="0" presId="urn:microsoft.com/office/officeart/2008/layout/VerticalCurvedList"/>
    <dgm:cxn modelId="{4BD356FF-EC77-4A6F-B47C-07AC9B44F53E}" type="presParOf" srcId="{BD55676D-C4B2-4FBF-AEBA-443DC0F8A3DD}" destId="{01C69271-6775-4992-9D58-8E93192EB2D8}" srcOrd="0" destOrd="0" presId="urn:microsoft.com/office/officeart/2008/layout/VerticalCurvedList"/>
    <dgm:cxn modelId="{4CFF65DE-AF29-48C0-B527-F31D354803BC}" type="presParOf" srcId="{F37E8520-F005-41BC-A2CC-D0514229DA41}" destId="{D167B4D0-2F8E-4C12-8B87-B5C613D731C0}" srcOrd="3" destOrd="0" presId="urn:microsoft.com/office/officeart/2008/layout/VerticalCurvedList"/>
    <dgm:cxn modelId="{FD026935-6612-4996-BDFF-15E97E4C9C9B}" type="presParOf" srcId="{F37E8520-F005-41BC-A2CC-D0514229DA41}" destId="{6BD87230-D1A9-4C4D-B341-79FAF2316979}" srcOrd="4" destOrd="0" presId="urn:microsoft.com/office/officeart/2008/layout/VerticalCurvedList"/>
    <dgm:cxn modelId="{AF9E246B-D774-4909-91AD-0E555188402D}" type="presParOf" srcId="{6BD87230-D1A9-4C4D-B341-79FAF2316979}" destId="{B3C4FBF5-EC21-4B89-B2C7-6CF7BC114F98}" srcOrd="0" destOrd="0" presId="urn:microsoft.com/office/officeart/2008/layout/VerticalCurvedList"/>
    <dgm:cxn modelId="{BA81CFD1-230D-445A-A7F7-9F45307AC6C4}" type="presParOf" srcId="{F37E8520-F005-41BC-A2CC-D0514229DA41}" destId="{9062F7C7-5684-46D7-9804-23C1AA507DC5}" srcOrd="5" destOrd="0" presId="urn:microsoft.com/office/officeart/2008/layout/VerticalCurvedList"/>
    <dgm:cxn modelId="{0F6D5B17-14CD-44C1-9FC4-0CC622E22860}" type="presParOf" srcId="{F37E8520-F005-41BC-A2CC-D0514229DA41}" destId="{A45C862B-1090-4DE1-9573-2980948224E5}" srcOrd="6" destOrd="0" presId="urn:microsoft.com/office/officeart/2008/layout/VerticalCurvedList"/>
    <dgm:cxn modelId="{BE972A54-D337-4AE1-852A-D5336C4C4921}" type="presParOf" srcId="{A45C862B-1090-4DE1-9573-2980948224E5}" destId="{14ADC9B3-314C-4661-8E7A-61FB79F05A65}" srcOrd="0" destOrd="0" presId="urn:microsoft.com/office/officeart/2008/layout/VerticalCurvedList"/>
    <dgm:cxn modelId="{855A0FB1-2DBA-46B6-B2B3-DB92CEF4CA0A}" type="presParOf" srcId="{F37E8520-F005-41BC-A2CC-D0514229DA41}" destId="{652068BD-E999-4FC2-8F2F-8E1ABC0325CB}" srcOrd="7" destOrd="0" presId="urn:microsoft.com/office/officeart/2008/layout/VerticalCurvedList"/>
    <dgm:cxn modelId="{723F3555-DC68-456A-978F-7632E1787CB1}" type="presParOf" srcId="{F37E8520-F005-41BC-A2CC-D0514229DA41}" destId="{E49DFEC4-B317-4DFE-AA47-7F5617A4CDE1}" srcOrd="8" destOrd="0" presId="urn:microsoft.com/office/officeart/2008/layout/VerticalCurvedList"/>
    <dgm:cxn modelId="{1687CAD4-3A4B-4F64-94A4-FE4A6C18B36E}" type="presParOf" srcId="{E49DFEC4-B317-4DFE-AA47-7F5617A4CDE1}" destId="{53D50D45-4A02-4F7F-BAD0-5236F439745C}" srcOrd="0" destOrd="0" presId="urn:microsoft.com/office/officeart/2008/layout/VerticalCurvedList"/>
    <dgm:cxn modelId="{1C4D38B8-1CF5-4A46-A95E-8E2A405D9144}" type="presParOf" srcId="{F37E8520-F005-41BC-A2CC-D0514229DA41}" destId="{19405DE3-DE1E-486D-954B-496A31612298}" srcOrd="9" destOrd="0" presId="urn:microsoft.com/office/officeart/2008/layout/VerticalCurvedList"/>
    <dgm:cxn modelId="{72EE89DF-5BAB-4A13-9E91-94BBCCE7609B}" type="presParOf" srcId="{F37E8520-F005-41BC-A2CC-D0514229DA41}" destId="{811BC45F-B394-42EE-9C1A-17BC34F892BF}" srcOrd="10" destOrd="0" presId="urn:microsoft.com/office/officeart/2008/layout/VerticalCurvedList"/>
    <dgm:cxn modelId="{D8355094-8E3E-46C2-97AC-E343ED4BF6D2}" type="presParOf" srcId="{811BC45F-B394-42EE-9C1A-17BC34F892BF}" destId="{5D7258C0-DBD2-4F9F-B98B-51FAFF91911F}" srcOrd="0" destOrd="0" presId="urn:microsoft.com/office/officeart/2008/layout/VerticalCurvedList"/>
    <dgm:cxn modelId="{B197A402-8C15-4B42-B649-1E970EBF69BD}" type="presParOf" srcId="{F37E8520-F005-41BC-A2CC-D0514229DA41}" destId="{1F02A008-0546-4FF0-A8D3-F71887CFD317}" srcOrd="11" destOrd="0" presId="urn:microsoft.com/office/officeart/2008/layout/VerticalCurvedList"/>
    <dgm:cxn modelId="{31F80695-760C-4D31-92CB-76D798593B9C}" type="presParOf" srcId="{F37E8520-F005-41BC-A2CC-D0514229DA41}" destId="{BEA50184-E5E7-4F46-930B-9D6D457D621A}" srcOrd="12" destOrd="0" presId="urn:microsoft.com/office/officeart/2008/layout/VerticalCurvedList"/>
    <dgm:cxn modelId="{27226E6A-0021-4458-AD40-7DC18D4CEDCF}" type="presParOf" srcId="{BEA50184-E5E7-4F46-930B-9D6D457D621A}" destId="{B4391D10-6D27-4061-9D71-D9A485282B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0C0C91-5AB7-4C9B-98BF-12319FA9566C}" type="doc">
      <dgm:prSet loTypeId="urn:microsoft.com/office/officeart/2008/layout/SquareAccent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931EAB9B-C204-406E-A767-30A662AE7CB6}">
      <dgm:prSet phldrT="[Texto]"/>
      <dgm:spPr/>
      <dgm:t>
        <a:bodyPr/>
        <a:lstStyle/>
        <a:p>
          <a:r>
            <a:rPr lang="es-EC" dirty="0"/>
            <a:t>Componentes</a:t>
          </a:r>
        </a:p>
      </dgm:t>
    </dgm:pt>
    <dgm:pt modelId="{CD262F13-8A2B-4AB1-85F4-5D34DF3549EB}" type="parTrans" cxnId="{0E93813F-7925-4279-A030-79F787AB594B}">
      <dgm:prSet/>
      <dgm:spPr/>
      <dgm:t>
        <a:bodyPr/>
        <a:lstStyle/>
        <a:p>
          <a:endParaRPr lang="es-EC"/>
        </a:p>
      </dgm:t>
    </dgm:pt>
    <dgm:pt modelId="{639976E6-91FD-4EE8-9D93-DDD3181FFB92}" type="sibTrans" cxnId="{0E93813F-7925-4279-A030-79F787AB594B}">
      <dgm:prSet/>
      <dgm:spPr/>
      <dgm:t>
        <a:bodyPr/>
        <a:lstStyle/>
        <a:p>
          <a:endParaRPr lang="es-EC"/>
        </a:p>
      </dgm:t>
    </dgm:pt>
    <dgm:pt modelId="{AD261998-5D6B-42A7-90E6-150ABD5CBB4D}">
      <dgm:prSet phldrT="[Texto]"/>
      <dgm:spPr/>
      <dgm:t>
        <a:bodyPr/>
        <a:lstStyle/>
        <a:p>
          <a:r>
            <a:rPr lang="es-EC" dirty="0"/>
            <a:t>Sistemas neumáticos</a:t>
          </a:r>
        </a:p>
      </dgm:t>
    </dgm:pt>
    <dgm:pt modelId="{084CD2D1-9A9B-4606-BBCA-967873258DCF}" type="parTrans" cxnId="{E006EFC0-7A7B-459A-823B-A642D235C4C8}">
      <dgm:prSet/>
      <dgm:spPr/>
      <dgm:t>
        <a:bodyPr/>
        <a:lstStyle/>
        <a:p>
          <a:endParaRPr lang="es-EC"/>
        </a:p>
      </dgm:t>
    </dgm:pt>
    <dgm:pt modelId="{3440D371-E589-41B8-A5D6-2E29BBADCE63}" type="sibTrans" cxnId="{E006EFC0-7A7B-459A-823B-A642D235C4C8}">
      <dgm:prSet/>
      <dgm:spPr/>
      <dgm:t>
        <a:bodyPr/>
        <a:lstStyle/>
        <a:p>
          <a:endParaRPr lang="es-EC"/>
        </a:p>
      </dgm:t>
    </dgm:pt>
    <dgm:pt modelId="{EA9D896B-A6A8-4E4F-8CC2-DC0C362B139D}">
      <dgm:prSet phldrT="[Texto]"/>
      <dgm:spPr/>
      <dgm:t>
        <a:bodyPr/>
        <a:lstStyle/>
        <a:p>
          <a:r>
            <a:rPr lang="es-EC" dirty="0"/>
            <a:t>Programación</a:t>
          </a:r>
        </a:p>
      </dgm:t>
    </dgm:pt>
    <dgm:pt modelId="{69D16A11-6008-41A0-84AD-FC15D1BED19E}" type="parTrans" cxnId="{D505BC74-A447-4672-9B59-9CB877D84DD0}">
      <dgm:prSet/>
      <dgm:spPr/>
      <dgm:t>
        <a:bodyPr/>
        <a:lstStyle/>
        <a:p>
          <a:endParaRPr lang="es-EC"/>
        </a:p>
      </dgm:t>
    </dgm:pt>
    <dgm:pt modelId="{683B05DB-FFAF-4BCE-B207-817153EAA907}" type="sibTrans" cxnId="{D505BC74-A447-4672-9B59-9CB877D84DD0}">
      <dgm:prSet/>
      <dgm:spPr/>
      <dgm:t>
        <a:bodyPr/>
        <a:lstStyle/>
        <a:p>
          <a:endParaRPr lang="es-EC"/>
        </a:p>
      </dgm:t>
    </dgm:pt>
    <dgm:pt modelId="{FFE4C600-C2D1-4CF1-A65E-CF10067F3C0C}">
      <dgm:prSet phldrT="[Texto]"/>
      <dgm:spPr/>
      <dgm:t>
        <a:bodyPr/>
        <a:lstStyle/>
        <a:p>
          <a:r>
            <a:rPr lang="es-EC" dirty="0"/>
            <a:t>HMI</a:t>
          </a:r>
        </a:p>
      </dgm:t>
    </dgm:pt>
    <dgm:pt modelId="{31A663E5-6FF1-4D59-B386-D58365EACCEA}" type="parTrans" cxnId="{2D08C6D7-7A88-4BAE-9C73-1E940732F5DE}">
      <dgm:prSet/>
      <dgm:spPr/>
      <dgm:t>
        <a:bodyPr/>
        <a:lstStyle/>
        <a:p>
          <a:endParaRPr lang="es-EC"/>
        </a:p>
      </dgm:t>
    </dgm:pt>
    <dgm:pt modelId="{86F97D7C-F269-4044-AF46-D04A0E98C4D9}" type="sibTrans" cxnId="{2D08C6D7-7A88-4BAE-9C73-1E940732F5DE}">
      <dgm:prSet/>
      <dgm:spPr/>
      <dgm:t>
        <a:bodyPr/>
        <a:lstStyle/>
        <a:p>
          <a:endParaRPr lang="es-EC"/>
        </a:p>
      </dgm:t>
    </dgm:pt>
    <dgm:pt modelId="{443456B4-F715-48F4-B568-31409448C7E1}">
      <dgm:prSet phldrT="[Texto]"/>
      <dgm:spPr/>
      <dgm:t>
        <a:bodyPr/>
        <a:lstStyle/>
        <a:p>
          <a:r>
            <a:rPr lang="es-EC" dirty="0"/>
            <a:t>Estaciones</a:t>
          </a:r>
        </a:p>
      </dgm:t>
    </dgm:pt>
    <dgm:pt modelId="{B23A93E3-1372-4118-9981-B988D04C1621}" type="parTrans" cxnId="{B343CD1B-5E37-4504-B757-7D1E0B47D888}">
      <dgm:prSet/>
      <dgm:spPr/>
      <dgm:t>
        <a:bodyPr/>
        <a:lstStyle/>
        <a:p>
          <a:endParaRPr lang="es-EC"/>
        </a:p>
      </dgm:t>
    </dgm:pt>
    <dgm:pt modelId="{B2AE4F87-46FF-4F69-A65B-D95D2F4E63D1}" type="sibTrans" cxnId="{B343CD1B-5E37-4504-B757-7D1E0B47D888}">
      <dgm:prSet/>
      <dgm:spPr/>
      <dgm:t>
        <a:bodyPr/>
        <a:lstStyle/>
        <a:p>
          <a:endParaRPr lang="es-EC"/>
        </a:p>
      </dgm:t>
    </dgm:pt>
    <dgm:pt modelId="{0C78ACD1-8C39-49E0-88A0-3B722110D769}">
      <dgm:prSet phldrT="[Texto]"/>
      <dgm:spPr/>
      <dgm:t>
        <a:bodyPr/>
        <a:lstStyle/>
        <a:p>
          <a:r>
            <a:rPr lang="es-EC" dirty="0"/>
            <a:t>MAS-201</a:t>
          </a:r>
        </a:p>
      </dgm:t>
    </dgm:pt>
    <dgm:pt modelId="{B5FFB008-159C-48E8-8F59-DB4152837FCF}" type="parTrans" cxnId="{EC7DDC77-096B-4572-9E06-05EC6C83B899}">
      <dgm:prSet/>
      <dgm:spPr/>
      <dgm:t>
        <a:bodyPr/>
        <a:lstStyle/>
        <a:p>
          <a:endParaRPr lang="es-EC"/>
        </a:p>
      </dgm:t>
    </dgm:pt>
    <dgm:pt modelId="{C5E20763-89BF-4A3A-9CBA-5AE3FF4CCD4B}" type="sibTrans" cxnId="{EC7DDC77-096B-4572-9E06-05EC6C83B899}">
      <dgm:prSet/>
      <dgm:spPr/>
      <dgm:t>
        <a:bodyPr/>
        <a:lstStyle/>
        <a:p>
          <a:endParaRPr lang="es-EC"/>
        </a:p>
      </dgm:t>
    </dgm:pt>
    <dgm:pt modelId="{D2DB459D-8816-4855-BAAA-BBA3D6D72973}">
      <dgm:prSet phldrT="[Texto]"/>
      <dgm:spPr/>
      <dgm:t>
        <a:bodyPr/>
        <a:lstStyle/>
        <a:p>
          <a:r>
            <a:rPr lang="es-EC" dirty="0"/>
            <a:t>MAS-202</a:t>
          </a:r>
        </a:p>
      </dgm:t>
    </dgm:pt>
    <dgm:pt modelId="{B3F5EF28-7507-4F36-9165-E0F72745F495}" type="parTrans" cxnId="{4E0FA69D-889A-4613-B31B-EB5CED52597C}">
      <dgm:prSet/>
      <dgm:spPr/>
      <dgm:t>
        <a:bodyPr/>
        <a:lstStyle/>
        <a:p>
          <a:endParaRPr lang="es-EC"/>
        </a:p>
      </dgm:t>
    </dgm:pt>
    <dgm:pt modelId="{547F3956-432A-412E-80D6-1DA2BC4B8B9F}" type="sibTrans" cxnId="{4E0FA69D-889A-4613-B31B-EB5CED52597C}">
      <dgm:prSet/>
      <dgm:spPr/>
      <dgm:t>
        <a:bodyPr/>
        <a:lstStyle/>
        <a:p>
          <a:endParaRPr lang="es-EC"/>
        </a:p>
      </dgm:t>
    </dgm:pt>
    <dgm:pt modelId="{B28DFDE2-C3B0-4B70-885C-3366C4EB3184}">
      <dgm:prSet phldrT="[Texto]"/>
      <dgm:spPr/>
      <dgm:t>
        <a:bodyPr/>
        <a:lstStyle/>
        <a:p>
          <a:r>
            <a:rPr lang="es-EC" dirty="0"/>
            <a:t>MAS-204</a:t>
          </a:r>
        </a:p>
      </dgm:t>
    </dgm:pt>
    <dgm:pt modelId="{D57141CC-B66A-4A6D-8CE8-D9D009E285F6}" type="parTrans" cxnId="{3B452A82-3364-4CDF-9D51-DCE5CD8C211E}">
      <dgm:prSet/>
      <dgm:spPr/>
      <dgm:t>
        <a:bodyPr/>
        <a:lstStyle/>
        <a:p>
          <a:endParaRPr lang="es-EC"/>
        </a:p>
      </dgm:t>
    </dgm:pt>
    <dgm:pt modelId="{2AE65AEB-1F59-4DD8-8866-FA4CC214BB90}" type="sibTrans" cxnId="{3B452A82-3364-4CDF-9D51-DCE5CD8C211E}">
      <dgm:prSet/>
      <dgm:spPr/>
      <dgm:t>
        <a:bodyPr/>
        <a:lstStyle/>
        <a:p>
          <a:endParaRPr lang="es-EC"/>
        </a:p>
      </dgm:t>
    </dgm:pt>
    <dgm:pt modelId="{7BD147B1-89BA-4E8D-BF79-0D59487F938E}">
      <dgm:prSet/>
      <dgm:spPr/>
      <dgm:t>
        <a:bodyPr/>
        <a:lstStyle/>
        <a:p>
          <a:r>
            <a:rPr lang="es-EC" dirty="0"/>
            <a:t>MAS-203</a:t>
          </a:r>
        </a:p>
      </dgm:t>
    </dgm:pt>
    <dgm:pt modelId="{5DEAAC49-B179-497F-92BC-9455FDD4067F}" type="parTrans" cxnId="{70BA1613-4592-486D-9886-986CC0DA2145}">
      <dgm:prSet/>
      <dgm:spPr/>
      <dgm:t>
        <a:bodyPr/>
        <a:lstStyle/>
        <a:p>
          <a:endParaRPr lang="es-EC"/>
        </a:p>
      </dgm:t>
    </dgm:pt>
    <dgm:pt modelId="{63011F92-BB98-41EF-A4CF-68892D8849A5}" type="sibTrans" cxnId="{70BA1613-4592-486D-9886-986CC0DA2145}">
      <dgm:prSet/>
      <dgm:spPr/>
      <dgm:t>
        <a:bodyPr/>
        <a:lstStyle/>
        <a:p>
          <a:endParaRPr lang="es-EC"/>
        </a:p>
      </dgm:t>
    </dgm:pt>
    <dgm:pt modelId="{99E185A6-0260-4308-BDB7-FC8BA6C8A1BF}">
      <dgm:prSet phldrT="[Texto]"/>
      <dgm:spPr/>
      <dgm:t>
        <a:bodyPr/>
        <a:lstStyle/>
        <a:p>
          <a:r>
            <a:rPr lang="es-EC" dirty="0"/>
            <a:t>MAS-205</a:t>
          </a:r>
        </a:p>
      </dgm:t>
    </dgm:pt>
    <dgm:pt modelId="{D397E2F5-5C27-43F4-9950-2F16B23697C7}" type="parTrans" cxnId="{13E97F0B-D625-4E9F-97ED-DE37539F1A53}">
      <dgm:prSet/>
      <dgm:spPr/>
      <dgm:t>
        <a:bodyPr/>
        <a:lstStyle/>
        <a:p>
          <a:endParaRPr lang="es-EC"/>
        </a:p>
      </dgm:t>
    </dgm:pt>
    <dgm:pt modelId="{5C86E39A-A988-41C5-A0B9-50BD763A19DB}" type="sibTrans" cxnId="{13E97F0B-D625-4E9F-97ED-DE37539F1A53}">
      <dgm:prSet/>
      <dgm:spPr/>
      <dgm:t>
        <a:bodyPr/>
        <a:lstStyle/>
        <a:p>
          <a:endParaRPr lang="es-EC"/>
        </a:p>
      </dgm:t>
    </dgm:pt>
    <dgm:pt modelId="{5DEF96A7-437E-4133-8E03-A8B7C5D67539}">
      <dgm:prSet phldrT="[Texto]"/>
      <dgm:spPr/>
      <dgm:t>
        <a:bodyPr/>
        <a:lstStyle/>
        <a:p>
          <a:r>
            <a:rPr lang="es-EC" dirty="0"/>
            <a:t>Instrumentación</a:t>
          </a:r>
        </a:p>
      </dgm:t>
    </dgm:pt>
    <dgm:pt modelId="{F577FD64-3CBB-40F5-BF6F-3C799ABEA48D}" type="parTrans" cxnId="{52D3A6DE-C644-4175-A4A2-7294C74890D2}">
      <dgm:prSet/>
      <dgm:spPr/>
      <dgm:t>
        <a:bodyPr/>
        <a:lstStyle/>
        <a:p>
          <a:endParaRPr lang="es-EC"/>
        </a:p>
      </dgm:t>
    </dgm:pt>
    <dgm:pt modelId="{73F65B8D-1756-4BF8-8D53-EAD9F0DA8599}" type="sibTrans" cxnId="{52D3A6DE-C644-4175-A4A2-7294C74890D2}">
      <dgm:prSet/>
      <dgm:spPr/>
      <dgm:t>
        <a:bodyPr/>
        <a:lstStyle/>
        <a:p>
          <a:endParaRPr lang="es-EC"/>
        </a:p>
      </dgm:t>
    </dgm:pt>
    <dgm:pt modelId="{A4DB0DA3-CA12-4E83-A0ED-C97B0EE4134F}">
      <dgm:prSet phldrT="[Texto]"/>
      <dgm:spPr/>
      <dgm:t>
        <a:bodyPr/>
        <a:lstStyle/>
        <a:p>
          <a:r>
            <a:rPr lang="es-EC" dirty="0"/>
            <a:t>Comunicaciones industriales</a:t>
          </a:r>
        </a:p>
      </dgm:t>
    </dgm:pt>
    <dgm:pt modelId="{1195C2E1-62E4-4756-84B5-45C13197F6A5}" type="parTrans" cxnId="{9D670AD0-8CF4-4499-845D-6671C00F97EB}">
      <dgm:prSet/>
      <dgm:spPr/>
      <dgm:t>
        <a:bodyPr/>
        <a:lstStyle/>
        <a:p>
          <a:endParaRPr lang="es-EC"/>
        </a:p>
      </dgm:t>
    </dgm:pt>
    <dgm:pt modelId="{38DB016E-E14B-425C-8CF6-AC21FD131746}" type="sibTrans" cxnId="{9D670AD0-8CF4-4499-845D-6671C00F97EB}">
      <dgm:prSet/>
      <dgm:spPr/>
      <dgm:t>
        <a:bodyPr/>
        <a:lstStyle/>
        <a:p>
          <a:endParaRPr lang="es-EC"/>
        </a:p>
      </dgm:t>
    </dgm:pt>
    <dgm:pt modelId="{6062B515-23F2-480B-B420-45BED2CFA453}">
      <dgm:prSet phldrT="[Texto]"/>
      <dgm:spPr/>
      <dgm:t>
        <a:bodyPr/>
        <a:lstStyle/>
        <a:p>
          <a:r>
            <a:rPr lang="es-EC" dirty="0"/>
            <a:t>PLC</a:t>
          </a:r>
        </a:p>
      </dgm:t>
    </dgm:pt>
    <dgm:pt modelId="{EAD33D91-164B-4529-BBC3-1C0F5469127E}" type="parTrans" cxnId="{84FC948C-6666-4564-A82E-40926C20F6E5}">
      <dgm:prSet/>
      <dgm:spPr/>
      <dgm:t>
        <a:bodyPr/>
        <a:lstStyle/>
        <a:p>
          <a:endParaRPr lang="es-EC"/>
        </a:p>
      </dgm:t>
    </dgm:pt>
    <dgm:pt modelId="{62A74A21-D69A-40E1-99B5-D08BD1162921}" type="sibTrans" cxnId="{84FC948C-6666-4564-A82E-40926C20F6E5}">
      <dgm:prSet/>
      <dgm:spPr/>
      <dgm:t>
        <a:bodyPr/>
        <a:lstStyle/>
        <a:p>
          <a:endParaRPr lang="es-EC"/>
        </a:p>
      </dgm:t>
    </dgm:pt>
    <dgm:pt modelId="{8DEB650F-FFD4-417A-9A88-18A7F115CF9F}">
      <dgm:prSet phldrT="[Texto]"/>
      <dgm:spPr/>
      <dgm:t>
        <a:bodyPr/>
        <a:lstStyle/>
        <a:p>
          <a:r>
            <a:rPr lang="es-EC" dirty="0"/>
            <a:t>Electrónica industrial</a:t>
          </a:r>
        </a:p>
      </dgm:t>
    </dgm:pt>
    <dgm:pt modelId="{B8640898-18E9-4A34-B3F9-23E00724697B}" type="parTrans" cxnId="{013ADD5A-3938-491F-976E-A1F8C42859C7}">
      <dgm:prSet/>
      <dgm:spPr/>
      <dgm:t>
        <a:bodyPr/>
        <a:lstStyle/>
        <a:p>
          <a:endParaRPr lang="es-EC"/>
        </a:p>
      </dgm:t>
    </dgm:pt>
    <dgm:pt modelId="{FA4C4214-BE5E-4562-8C07-F1A358AC78F5}" type="sibTrans" cxnId="{013ADD5A-3938-491F-976E-A1F8C42859C7}">
      <dgm:prSet/>
      <dgm:spPr/>
      <dgm:t>
        <a:bodyPr/>
        <a:lstStyle/>
        <a:p>
          <a:endParaRPr lang="es-EC"/>
        </a:p>
      </dgm:t>
    </dgm:pt>
    <dgm:pt modelId="{CADAA0DA-3E4F-4735-BCE3-C8C96C636532}">
      <dgm:prSet phldrT="[Texto]"/>
      <dgm:spPr/>
      <dgm:t>
        <a:bodyPr/>
        <a:lstStyle/>
        <a:p>
          <a:r>
            <a:rPr lang="es-EC" dirty="0"/>
            <a:t>Control industrial</a:t>
          </a:r>
        </a:p>
      </dgm:t>
    </dgm:pt>
    <dgm:pt modelId="{518E0979-A559-4710-B24F-104B4B7895A4}" type="parTrans" cxnId="{904AEC4B-3FA7-466A-A94A-190FAC251438}">
      <dgm:prSet/>
      <dgm:spPr/>
      <dgm:t>
        <a:bodyPr/>
        <a:lstStyle/>
        <a:p>
          <a:endParaRPr lang="es-EC"/>
        </a:p>
      </dgm:t>
    </dgm:pt>
    <dgm:pt modelId="{EFA3DE43-116C-4E05-97C6-DD66B282E695}" type="sibTrans" cxnId="{904AEC4B-3FA7-466A-A94A-190FAC251438}">
      <dgm:prSet/>
      <dgm:spPr/>
      <dgm:t>
        <a:bodyPr/>
        <a:lstStyle/>
        <a:p>
          <a:endParaRPr lang="es-EC"/>
        </a:p>
      </dgm:t>
    </dgm:pt>
    <dgm:pt modelId="{B4DAD580-09A3-41DD-A95A-FBCFC01B7937}" type="pres">
      <dgm:prSet presAssocID="{1E0C0C91-5AB7-4C9B-98BF-12319FA9566C}" presName="layout" presStyleCnt="0">
        <dgm:presLayoutVars>
          <dgm:chMax/>
          <dgm:chPref/>
          <dgm:dir/>
          <dgm:resizeHandles/>
        </dgm:presLayoutVars>
      </dgm:prSet>
      <dgm:spPr/>
    </dgm:pt>
    <dgm:pt modelId="{3D1EEF38-2D73-4DA4-B9BA-2009FDCFC017}" type="pres">
      <dgm:prSet presAssocID="{931EAB9B-C204-406E-A767-30A662AE7CB6}" presName="root" presStyleCnt="0">
        <dgm:presLayoutVars>
          <dgm:chMax/>
          <dgm:chPref/>
        </dgm:presLayoutVars>
      </dgm:prSet>
      <dgm:spPr/>
    </dgm:pt>
    <dgm:pt modelId="{9A1D0E22-8ADF-436A-996E-D47233E61EEA}" type="pres">
      <dgm:prSet presAssocID="{931EAB9B-C204-406E-A767-30A662AE7CB6}" presName="rootComposite" presStyleCnt="0">
        <dgm:presLayoutVars/>
      </dgm:prSet>
      <dgm:spPr/>
    </dgm:pt>
    <dgm:pt modelId="{99701D6E-390F-428D-B0E9-E691874C7020}" type="pres">
      <dgm:prSet presAssocID="{931EAB9B-C204-406E-A767-30A662AE7CB6}" presName="ParentAccent" presStyleLbl="alignNode1" presStyleIdx="0" presStyleCnt="2"/>
      <dgm:spPr/>
    </dgm:pt>
    <dgm:pt modelId="{D683A486-87E1-42A5-AECC-1B2F7F11B9B2}" type="pres">
      <dgm:prSet presAssocID="{931EAB9B-C204-406E-A767-30A662AE7CB6}" presName="ParentSmallAccent" presStyleLbl="fgAcc1" presStyleIdx="0" presStyleCnt="2"/>
      <dgm:spPr/>
    </dgm:pt>
    <dgm:pt modelId="{4E6FA5B1-A179-4D55-8064-111BF358800E}" type="pres">
      <dgm:prSet presAssocID="{931EAB9B-C204-406E-A767-30A662AE7CB6}" presName="Parent" presStyleLbl="revTx" presStyleIdx="0" presStyleCnt="15">
        <dgm:presLayoutVars>
          <dgm:chMax/>
          <dgm:chPref val="4"/>
          <dgm:bulletEnabled val="1"/>
        </dgm:presLayoutVars>
      </dgm:prSet>
      <dgm:spPr/>
    </dgm:pt>
    <dgm:pt modelId="{89335C79-338A-4292-A799-9B84AAC1A2CF}" type="pres">
      <dgm:prSet presAssocID="{931EAB9B-C204-406E-A767-30A662AE7CB6}" presName="childShape" presStyleCnt="0">
        <dgm:presLayoutVars>
          <dgm:chMax val="0"/>
          <dgm:chPref val="0"/>
        </dgm:presLayoutVars>
      </dgm:prSet>
      <dgm:spPr/>
    </dgm:pt>
    <dgm:pt modelId="{177AED26-086D-4300-A149-08983CB69176}" type="pres">
      <dgm:prSet presAssocID="{AD261998-5D6B-42A7-90E6-150ABD5CBB4D}" presName="childComposite" presStyleCnt="0">
        <dgm:presLayoutVars>
          <dgm:chMax val="0"/>
          <dgm:chPref val="0"/>
        </dgm:presLayoutVars>
      </dgm:prSet>
      <dgm:spPr/>
    </dgm:pt>
    <dgm:pt modelId="{3A49856B-4B36-4141-8CAB-F09B4C7826AC}" type="pres">
      <dgm:prSet presAssocID="{AD261998-5D6B-42A7-90E6-150ABD5CBB4D}" presName="ChildAccent" presStyleLbl="solidFgAcc1" presStyleIdx="0" presStyleCnt="13"/>
      <dgm:spPr/>
    </dgm:pt>
    <dgm:pt modelId="{6F4F0C0C-DB77-47FE-8333-F4F1CAC5761F}" type="pres">
      <dgm:prSet presAssocID="{AD261998-5D6B-42A7-90E6-150ABD5CBB4D}" presName="Child" presStyleLbl="revTx" presStyleIdx="1" presStyleCnt="15">
        <dgm:presLayoutVars>
          <dgm:chMax val="0"/>
          <dgm:chPref val="0"/>
          <dgm:bulletEnabled val="1"/>
        </dgm:presLayoutVars>
      </dgm:prSet>
      <dgm:spPr/>
    </dgm:pt>
    <dgm:pt modelId="{B1A8D221-D2E7-4903-916C-16C0ECDEB125}" type="pres">
      <dgm:prSet presAssocID="{A4DB0DA3-CA12-4E83-A0ED-C97B0EE4134F}" presName="childComposite" presStyleCnt="0">
        <dgm:presLayoutVars>
          <dgm:chMax val="0"/>
          <dgm:chPref val="0"/>
        </dgm:presLayoutVars>
      </dgm:prSet>
      <dgm:spPr/>
    </dgm:pt>
    <dgm:pt modelId="{DE6B3685-2651-4A1F-8551-767964FB5880}" type="pres">
      <dgm:prSet presAssocID="{A4DB0DA3-CA12-4E83-A0ED-C97B0EE4134F}" presName="ChildAccent" presStyleLbl="solidFgAcc1" presStyleIdx="1" presStyleCnt="13"/>
      <dgm:spPr/>
    </dgm:pt>
    <dgm:pt modelId="{1D0DF52D-D7EA-4D9F-898C-52771268F78E}" type="pres">
      <dgm:prSet presAssocID="{A4DB0DA3-CA12-4E83-A0ED-C97B0EE4134F}" presName="Child" presStyleLbl="revTx" presStyleIdx="2" presStyleCnt="15">
        <dgm:presLayoutVars>
          <dgm:chMax val="0"/>
          <dgm:chPref val="0"/>
          <dgm:bulletEnabled val="1"/>
        </dgm:presLayoutVars>
      </dgm:prSet>
      <dgm:spPr/>
    </dgm:pt>
    <dgm:pt modelId="{1D3B0BAB-075E-461A-B867-4BBBF8A965A8}" type="pres">
      <dgm:prSet presAssocID="{5DEF96A7-437E-4133-8E03-A8B7C5D67539}" presName="childComposite" presStyleCnt="0">
        <dgm:presLayoutVars>
          <dgm:chMax val="0"/>
          <dgm:chPref val="0"/>
        </dgm:presLayoutVars>
      </dgm:prSet>
      <dgm:spPr/>
    </dgm:pt>
    <dgm:pt modelId="{E3D6DCC7-AC37-4283-AB49-E751D924047A}" type="pres">
      <dgm:prSet presAssocID="{5DEF96A7-437E-4133-8E03-A8B7C5D67539}" presName="ChildAccent" presStyleLbl="solidFgAcc1" presStyleIdx="2" presStyleCnt="13"/>
      <dgm:spPr/>
    </dgm:pt>
    <dgm:pt modelId="{CD71C8A7-4217-46B3-9A02-7A847553EDA6}" type="pres">
      <dgm:prSet presAssocID="{5DEF96A7-437E-4133-8E03-A8B7C5D67539}" presName="Child" presStyleLbl="revTx" presStyleIdx="3" presStyleCnt="15">
        <dgm:presLayoutVars>
          <dgm:chMax val="0"/>
          <dgm:chPref val="0"/>
          <dgm:bulletEnabled val="1"/>
        </dgm:presLayoutVars>
      </dgm:prSet>
      <dgm:spPr/>
    </dgm:pt>
    <dgm:pt modelId="{36E4D5E3-6796-4342-858F-176ECC964C51}" type="pres">
      <dgm:prSet presAssocID="{EA9D896B-A6A8-4E4F-8CC2-DC0C362B139D}" presName="childComposite" presStyleCnt="0">
        <dgm:presLayoutVars>
          <dgm:chMax val="0"/>
          <dgm:chPref val="0"/>
        </dgm:presLayoutVars>
      </dgm:prSet>
      <dgm:spPr/>
    </dgm:pt>
    <dgm:pt modelId="{3B1FC772-1945-4C6A-8756-69AC39EA4E60}" type="pres">
      <dgm:prSet presAssocID="{EA9D896B-A6A8-4E4F-8CC2-DC0C362B139D}" presName="ChildAccent" presStyleLbl="solidFgAcc1" presStyleIdx="3" presStyleCnt="13"/>
      <dgm:spPr/>
    </dgm:pt>
    <dgm:pt modelId="{1B21FAD3-B969-4BEA-ABEF-0991617ABEB3}" type="pres">
      <dgm:prSet presAssocID="{EA9D896B-A6A8-4E4F-8CC2-DC0C362B139D}" presName="Child" presStyleLbl="revTx" presStyleIdx="4" presStyleCnt="15">
        <dgm:presLayoutVars>
          <dgm:chMax val="0"/>
          <dgm:chPref val="0"/>
          <dgm:bulletEnabled val="1"/>
        </dgm:presLayoutVars>
      </dgm:prSet>
      <dgm:spPr/>
    </dgm:pt>
    <dgm:pt modelId="{71C7BC6A-B987-4383-8B28-D6FFA4EF17C9}" type="pres">
      <dgm:prSet presAssocID="{FFE4C600-C2D1-4CF1-A65E-CF10067F3C0C}" presName="childComposite" presStyleCnt="0">
        <dgm:presLayoutVars>
          <dgm:chMax val="0"/>
          <dgm:chPref val="0"/>
        </dgm:presLayoutVars>
      </dgm:prSet>
      <dgm:spPr/>
    </dgm:pt>
    <dgm:pt modelId="{57C1D070-437E-4A24-9677-B3B59E4819F2}" type="pres">
      <dgm:prSet presAssocID="{FFE4C600-C2D1-4CF1-A65E-CF10067F3C0C}" presName="ChildAccent" presStyleLbl="solidFgAcc1" presStyleIdx="4" presStyleCnt="13"/>
      <dgm:spPr/>
    </dgm:pt>
    <dgm:pt modelId="{0781023B-D737-4E73-B103-75F39C110032}" type="pres">
      <dgm:prSet presAssocID="{FFE4C600-C2D1-4CF1-A65E-CF10067F3C0C}" presName="Child" presStyleLbl="revTx" presStyleIdx="5" presStyleCnt="15">
        <dgm:presLayoutVars>
          <dgm:chMax val="0"/>
          <dgm:chPref val="0"/>
          <dgm:bulletEnabled val="1"/>
        </dgm:presLayoutVars>
      </dgm:prSet>
      <dgm:spPr/>
    </dgm:pt>
    <dgm:pt modelId="{1A509146-8654-4622-B56D-C428709F2667}" type="pres">
      <dgm:prSet presAssocID="{6062B515-23F2-480B-B420-45BED2CFA453}" presName="childComposite" presStyleCnt="0">
        <dgm:presLayoutVars>
          <dgm:chMax val="0"/>
          <dgm:chPref val="0"/>
        </dgm:presLayoutVars>
      </dgm:prSet>
      <dgm:spPr/>
    </dgm:pt>
    <dgm:pt modelId="{37121031-BB52-4908-899B-338D995032DE}" type="pres">
      <dgm:prSet presAssocID="{6062B515-23F2-480B-B420-45BED2CFA453}" presName="ChildAccent" presStyleLbl="solidFgAcc1" presStyleIdx="5" presStyleCnt="13"/>
      <dgm:spPr/>
    </dgm:pt>
    <dgm:pt modelId="{C5D55905-3637-4DC5-82CE-3061711519FB}" type="pres">
      <dgm:prSet presAssocID="{6062B515-23F2-480B-B420-45BED2CFA453}" presName="Child" presStyleLbl="revTx" presStyleIdx="6" presStyleCnt="15">
        <dgm:presLayoutVars>
          <dgm:chMax val="0"/>
          <dgm:chPref val="0"/>
          <dgm:bulletEnabled val="1"/>
        </dgm:presLayoutVars>
      </dgm:prSet>
      <dgm:spPr/>
    </dgm:pt>
    <dgm:pt modelId="{903FF801-EB3C-44FF-803A-6B430B70CBD6}" type="pres">
      <dgm:prSet presAssocID="{8DEB650F-FFD4-417A-9A88-18A7F115CF9F}" presName="childComposite" presStyleCnt="0">
        <dgm:presLayoutVars>
          <dgm:chMax val="0"/>
          <dgm:chPref val="0"/>
        </dgm:presLayoutVars>
      </dgm:prSet>
      <dgm:spPr/>
    </dgm:pt>
    <dgm:pt modelId="{839948EC-925B-4617-B859-E1412FE4A9E4}" type="pres">
      <dgm:prSet presAssocID="{8DEB650F-FFD4-417A-9A88-18A7F115CF9F}" presName="ChildAccent" presStyleLbl="solidFgAcc1" presStyleIdx="6" presStyleCnt="13"/>
      <dgm:spPr/>
    </dgm:pt>
    <dgm:pt modelId="{2E8BC101-0ECA-429A-963D-24CC3CAC200F}" type="pres">
      <dgm:prSet presAssocID="{8DEB650F-FFD4-417A-9A88-18A7F115CF9F}" presName="Child" presStyleLbl="revTx" presStyleIdx="7" presStyleCnt="15">
        <dgm:presLayoutVars>
          <dgm:chMax val="0"/>
          <dgm:chPref val="0"/>
          <dgm:bulletEnabled val="1"/>
        </dgm:presLayoutVars>
      </dgm:prSet>
      <dgm:spPr/>
    </dgm:pt>
    <dgm:pt modelId="{5B9D0D2D-5DD1-4B84-9369-A360A30358DE}" type="pres">
      <dgm:prSet presAssocID="{CADAA0DA-3E4F-4735-BCE3-C8C96C636532}" presName="childComposite" presStyleCnt="0">
        <dgm:presLayoutVars>
          <dgm:chMax val="0"/>
          <dgm:chPref val="0"/>
        </dgm:presLayoutVars>
      </dgm:prSet>
      <dgm:spPr/>
    </dgm:pt>
    <dgm:pt modelId="{1259C24D-58C2-46A3-9184-C01AFDB46867}" type="pres">
      <dgm:prSet presAssocID="{CADAA0DA-3E4F-4735-BCE3-C8C96C636532}" presName="ChildAccent" presStyleLbl="solidFgAcc1" presStyleIdx="7" presStyleCnt="13"/>
      <dgm:spPr/>
    </dgm:pt>
    <dgm:pt modelId="{9D22448A-04BC-426F-892A-AD06804D70FF}" type="pres">
      <dgm:prSet presAssocID="{CADAA0DA-3E4F-4735-BCE3-C8C96C636532}" presName="Child" presStyleLbl="revTx" presStyleIdx="8" presStyleCnt="15">
        <dgm:presLayoutVars>
          <dgm:chMax val="0"/>
          <dgm:chPref val="0"/>
          <dgm:bulletEnabled val="1"/>
        </dgm:presLayoutVars>
      </dgm:prSet>
      <dgm:spPr/>
    </dgm:pt>
    <dgm:pt modelId="{99858761-A161-4822-9827-6B76F9F86B84}" type="pres">
      <dgm:prSet presAssocID="{443456B4-F715-48F4-B568-31409448C7E1}" presName="root" presStyleCnt="0">
        <dgm:presLayoutVars>
          <dgm:chMax/>
          <dgm:chPref/>
        </dgm:presLayoutVars>
      </dgm:prSet>
      <dgm:spPr/>
    </dgm:pt>
    <dgm:pt modelId="{DF7E0C7F-6F29-4F55-8312-77E0FD90528E}" type="pres">
      <dgm:prSet presAssocID="{443456B4-F715-48F4-B568-31409448C7E1}" presName="rootComposite" presStyleCnt="0">
        <dgm:presLayoutVars/>
      </dgm:prSet>
      <dgm:spPr/>
    </dgm:pt>
    <dgm:pt modelId="{D382F18B-8C08-4F4E-A236-372C9089469A}" type="pres">
      <dgm:prSet presAssocID="{443456B4-F715-48F4-B568-31409448C7E1}" presName="ParentAccent" presStyleLbl="alignNode1" presStyleIdx="1" presStyleCnt="2"/>
      <dgm:spPr/>
    </dgm:pt>
    <dgm:pt modelId="{39BFE908-1A15-440E-9324-B4493EB21A0E}" type="pres">
      <dgm:prSet presAssocID="{443456B4-F715-48F4-B568-31409448C7E1}" presName="ParentSmallAccent" presStyleLbl="fgAcc1" presStyleIdx="1" presStyleCnt="2"/>
      <dgm:spPr/>
    </dgm:pt>
    <dgm:pt modelId="{021B0133-CD76-4570-B2A6-D37B63D929E1}" type="pres">
      <dgm:prSet presAssocID="{443456B4-F715-48F4-B568-31409448C7E1}" presName="Parent" presStyleLbl="revTx" presStyleIdx="9" presStyleCnt="15">
        <dgm:presLayoutVars>
          <dgm:chMax/>
          <dgm:chPref val="4"/>
          <dgm:bulletEnabled val="1"/>
        </dgm:presLayoutVars>
      </dgm:prSet>
      <dgm:spPr/>
    </dgm:pt>
    <dgm:pt modelId="{D4C1D68F-4800-4E25-8194-573CCD4AAA14}" type="pres">
      <dgm:prSet presAssocID="{443456B4-F715-48F4-B568-31409448C7E1}" presName="childShape" presStyleCnt="0">
        <dgm:presLayoutVars>
          <dgm:chMax val="0"/>
          <dgm:chPref val="0"/>
        </dgm:presLayoutVars>
      </dgm:prSet>
      <dgm:spPr/>
    </dgm:pt>
    <dgm:pt modelId="{E8CF6C8D-313A-468F-B978-66CD50E5B938}" type="pres">
      <dgm:prSet presAssocID="{0C78ACD1-8C39-49E0-88A0-3B722110D769}" presName="childComposite" presStyleCnt="0">
        <dgm:presLayoutVars>
          <dgm:chMax val="0"/>
          <dgm:chPref val="0"/>
        </dgm:presLayoutVars>
      </dgm:prSet>
      <dgm:spPr/>
    </dgm:pt>
    <dgm:pt modelId="{A5A5C1A0-EF5B-4F91-9659-604CBE27FD57}" type="pres">
      <dgm:prSet presAssocID="{0C78ACD1-8C39-49E0-88A0-3B722110D769}" presName="ChildAccent" presStyleLbl="solidFgAcc1" presStyleIdx="8" presStyleCnt="13"/>
      <dgm:spPr/>
    </dgm:pt>
    <dgm:pt modelId="{3633998E-9A3C-4E1E-A05D-075B4F67AC82}" type="pres">
      <dgm:prSet presAssocID="{0C78ACD1-8C39-49E0-88A0-3B722110D769}" presName="Child" presStyleLbl="revTx" presStyleIdx="10" presStyleCnt="15">
        <dgm:presLayoutVars>
          <dgm:chMax val="0"/>
          <dgm:chPref val="0"/>
          <dgm:bulletEnabled val="1"/>
        </dgm:presLayoutVars>
      </dgm:prSet>
      <dgm:spPr/>
    </dgm:pt>
    <dgm:pt modelId="{124EF582-100B-44E1-A9D6-81E1750E07A1}" type="pres">
      <dgm:prSet presAssocID="{D2DB459D-8816-4855-BAAA-BBA3D6D72973}" presName="childComposite" presStyleCnt="0">
        <dgm:presLayoutVars>
          <dgm:chMax val="0"/>
          <dgm:chPref val="0"/>
        </dgm:presLayoutVars>
      </dgm:prSet>
      <dgm:spPr/>
    </dgm:pt>
    <dgm:pt modelId="{E2556A8F-3EE5-4A8C-9AE7-74B93E50A622}" type="pres">
      <dgm:prSet presAssocID="{D2DB459D-8816-4855-BAAA-BBA3D6D72973}" presName="ChildAccent" presStyleLbl="solidFgAcc1" presStyleIdx="9" presStyleCnt="13"/>
      <dgm:spPr/>
    </dgm:pt>
    <dgm:pt modelId="{D33D766C-60B2-4020-A630-01BA85D39E98}" type="pres">
      <dgm:prSet presAssocID="{D2DB459D-8816-4855-BAAA-BBA3D6D72973}" presName="Child" presStyleLbl="revTx" presStyleIdx="11" presStyleCnt="15">
        <dgm:presLayoutVars>
          <dgm:chMax val="0"/>
          <dgm:chPref val="0"/>
          <dgm:bulletEnabled val="1"/>
        </dgm:presLayoutVars>
      </dgm:prSet>
      <dgm:spPr/>
    </dgm:pt>
    <dgm:pt modelId="{449CC059-1F24-481F-ABB8-E3723BA126FF}" type="pres">
      <dgm:prSet presAssocID="{7BD147B1-89BA-4E8D-BF79-0D59487F938E}" presName="childComposite" presStyleCnt="0">
        <dgm:presLayoutVars>
          <dgm:chMax val="0"/>
          <dgm:chPref val="0"/>
        </dgm:presLayoutVars>
      </dgm:prSet>
      <dgm:spPr/>
    </dgm:pt>
    <dgm:pt modelId="{D0CE4036-BC5C-4817-9862-ABABA9C0D0E4}" type="pres">
      <dgm:prSet presAssocID="{7BD147B1-89BA-4E8D-BF79-0D59487F938E}" presName="ChildAccent" presStyleLbl="solidFgAcc1" presStyleIdx="10" presStyleCnt="13"/>
      <dgm:spPr/>
    </dgm:pt>
    <dgm:pt modelId="{FD119301-7B46-4C70-99C0-FC1741432013}" type="pres">
      <dgm:prSet presAssocID="{7BD147B1-89BA-4E8D-BF79-0D59487F938E}" presName="Child" presStyleLbl="revTx" presStyleIdx="12" presStyleCnt="15">
        <dgm:presLayoutVars>
          <dgm:chMax val="0"/>
          <dgm:chPref val="0"/>
          <dgm:bulletEnabled val="1"/>
        </dgm:presLayoutVars>
      </dgm:prSet>
      <dgm:spPr/>
    </dgm:pt>
    <dgm:pt modelId="{08D2E6A9-74D7-4169-8FB8-0C444C73F2D3}" type="pres">
      <dgm:prSet presAssocID="{B28DFDE2-C3B0-4B70-885C-3366C4EB3184}" presName="childComposite" presStyleCnt="0">
        <dgm:presLayoutVars>
          <dgm:chMax val="0"/>
          <dgm:chPref val="0"/>
        </dgm:presLayoutVars>
      </dgm:prSet>
      <dgm:spPr/>
    </dgm:pt>
    <dgm:pt modelId="{E553747B-0B39-4F3F-B050-611EA9744928}" type="pres">
      <dgm:prSet presAssocID="{B28DFDE2-C3B0-4B70-885C-3366C4EB3184}" presName="ChildAccent" presStyleLbl="solidFgAcc1" presStyleIdx="11" presStyleCnt="13"/>
      <dgm:spPr/>
    </dgm:pt>
    <dgm:pt modelId="{C2154A52-63B0-4DAF-8046-5C90932C19E4}" type="pres">
      <dgm:prSet presAssocID="{B28DFDE2-C3B0-4B70-885C-3366C4EB3184}" presName="Child" presStyleLbl="revTx" presStyleIdx="13" presStyleCnt="15">
        <dgm:presLayoutVars>
          <dgm:chMax val="0"/>
          <dgm:chPref val="0"/>
          <dgm:bulletEnabled val="1"/>
        </dgm:presLayoutVars>
      </dgm:prSet>
      <dgm:spPr/>
    </dgm:pt>
    <dgm:pt modelId="{9ED30953-2471-447D-AED7-C72C402E6F9A}" type="pres">
      <dgm:prSet presAssocID="{99E185A6-0260-4308-BDB7-FC8BA6C8A1BF}" presName="childComposite" presStyleCnt="0">
        <dgm:presLayoutVars>
          <dgm:chMax val="0"/>
          <dgm:chPref val="0"/>
        </dgm:presLayoutVars>
      </dgm:prSet>
      <dgm:spPr/>
    </dgm:pt>
    <dgm:pt modelId="{A92D43C7-DF97-48FF-862D-DDECADCEE675}" type="pres">
      <dgm:prSet presAssocID="{99E185A6-0260-4308-BDB7-FC8BA6C8A1BF}" presName="ChildAccent" presStyleLbl="solidFgAcc1" presStyleIdx="12" presStyleCnt="13"/>
      <dgm:spPr/>
    </dgm:pt>
    <dgm:pt modelId="{E1ED836E-A6A0-4E03-A25C-D3070E919998}" type="pres">
      <dgm:prSet presAssocID="{99E185A6-0260-4308-BDB7-FC8BA6C8A1BF}" presName="Child" presStyleLbl="revTx" presStyleIdx="14" presStyleCnt="15">
        <dgm:presLayoutVars>
          <dgm:chMax val="0"/>
          <dgm:chPref val="0"/>
          <dgm:bulletEnabled val="1"/>
        </dgm:presLayoutVars>
      </dgm:prSet>
      <dgm:spPr/>
    </dgm:pt>
  </dgm:ptLst>
  <dgm:cxnLst>
    <dgm:cxn modelId="{13E97F0B-D625-4E9F-97ED-DE37539F1A53}" srcId="{443456B4-F715-48F4-B568-31409448C7E1}" destId="{99E185A6-0260-4308-BDB7-FC8BA6C8A1BF}" srcOrd="4" destOrd="0" parTransId="{D397E2F5-5C27-43F4-9950-2F16B23697C7}" sibTransId="{5C86E39A-A988-41C5-A0B9-50BD763A19DB}"/>
    <dgm:cxn modelId="{EF9D060E-AA66-4A19-9E03-244ACB91F0E7}" type="presOf" srcId="{8DEB650F-FFD4-417A-9A88-18A7F115CF9F}" destId="{2E8BC101-0ECA-429A-963D-24CC3CAC200F}" srcOrd="0" destOrd="0" presId="urn:microsoft.com/office/officeart/2008/layout/SquareAccentList"/>
    <dgm:cxn modelId="{70BA1613-4592-486D-9886-986CC0DA2145}" srcId="{443456B4-F715-48F4-B568-31409448C7E1}" destId="{7BD147B1-89BA-4E8D-BF79-0D59487F938E}" srcOrd="2" destOrd="0" parTransId="{5DEAAC49-B179-497F-92BC-9455FDD4067F}" sibTransId="{63011F92-BB98-41EF-A4CF-68892D8849A5}"/>
    <dgm:cxn modelId="{B343CD1B-5E37-4504-B757-7D1E0B47D888}" srcId="{1E0C0C91-5AB7-4C9B-98BF-12319FA9566C}" destId="{443456B4-F715-48F4-B568-31409448C7E1}" srcOrd="1" destOrd="0" parTransId="{B23A93E3-1372-4118-9981-B988D04C1621}" sibTransId="{B2AE4F87-46FF-4F69-A65B-D95D2F4E63D1}"/>
    <dgm:cxn modelId="{529B0B1E-4908-4E71-957C-5A3FD25AB7B7}" type="presOf" srcId="{0C78ACD1-8C39-49E0-88A0-3B722110D769}" destId="{3633998E-9A3C-4E1E-A05D-075B4F67AC82}" srcOrd="0" destOrd="0" presId="urn:microsoft.com/office/officeart/2008/layout/SquareAccentList"/>
    <dgm:cxn modelId="{FBA28723-6FF7-4692-94E9-5FABA6FC69AA}" type="presOf" srcId="{B28DFDE2-C3B0-4B70-885C-3366C4EB3184}" destId="{C2154A52-63B0-4DAF-8046-5C90932C19E4}" srcOrd="0" destOrd="0" presId="urn:microsoft.com/office/officeart/2008/layout/SquareAccentList"/>
    <dgm:cxn modelId="{AD7A903B-871F-4FA6-A0AC-4372990F3258}" type="presOf" srcId="{1E0C0C91-5AB7-4C9B-98BF-12319FA9566C}" destId="{B4DAD580-09A3-41DD-A95A-FBCFC01B7937}" srcOrd="0" destOrd="0" presId="urn:microsoft.com/office/officeart/2008/layout/SquareAccentList"/>
    <dgm:cxn modelId="{0E93813F-7925-4279-A030-79F787AB594B}" srcId="{1E0C0C91-5AB7-4C9B-98BF-12319FA9566C}" destId="{931EAB9B-C204-406E-A767-30A662AE7CB6}" srcOrd="0" destOrd="0" parTransId="{CD262F13-8A2B-4AB1-85F4-5D34DF3549EB}" sibTransId="{639976E6-91FD-4EE8-9D93-DDD3181FFB92}"/>
    <dgm:cxn modelId="{816C2946-0C49-49C2-8F21-1043BFCE0F51}" type="presOf" srcId="{EA9D896B-A6A8-4E4F-8CC2-DC0C362B139D}" destId="{1B21FAD3-B969-4BEA-ABEF-0991617ABEB3}" srcOrd="0" destOrd="0" presId="urn:microsoft.com/office/officeart/2008/layout/SquareAccentList"/>
    <dgm:cxn modelId="{904AEC4B-3FA7-466A-A94A-190FAC251438}" srcId="{931EAB9B-C204-406E-A767-30A662AE7CB6}" destId="{CADAA0DA-3E4F-4735-BCE3-C8C96C636532}" srcOrd="7" destOrd="0" parTransId="{518E0979-A559-4710-B24F-104B4B7895A4}" sibTransId="{EFA3DE43-116C-4E05-97C6-DD66B282E695}"/>
    <dgm:cxn modelId="{186D5670-EDA8-4D15-AADE-B793376E56F2}" type="presOf" srcId="{FFE4C600-C2D1-4CF1-A65E-CF10067F3C0C}" destId="{0781023B-D737-4E73-B103-75F39C110032}" srcOrd="0" destOrd="0" presId="urn:microsoft.com/office/officeart/2008/layout/SquareAccentList"/>
    <dgm:cxn modelId="{D505BC74-A447-4672-9B59-9CB877D84DD0}" srcId="{931EAB9B-C204-406E-A767-30A662AE7CB6}" destId="{EA9D896B-A6A8-4E4F-8CC2-DC0C362B139D}" srcOrd="3" destOrd="0" parTransId="{69D16A11-6008-41A0-84AD-FC15D1BED19E}" sibTransId="{683B05DB-FFAF-4BCE-B207-817153EAA907}"/>
    <dgm:cxn modelId="{EC7DDC77-096B-4572-9E06-05EC6C83B899}" srcId="{443456B4-F715-48F4-B568-31409448C7E1}" destId="{0C78ACD1-8C39-49E0-88A0-3B722110D769}" srcOrd="0" destOrd="0" parTransId="{B5FFB008-159C-48E8-8F59-DB4152837FCF}" sibTransId="{C5E20763-89BF-4A3A-9CBA-5AE3FF4CCD4B}"/>
    <dgm:cxn modelId="{013ADD5A-3938-491F-976E-A1F8C42859C7}" srcId="{931EAB9B-C204-406E-A767-30A662AE7CB6}" destId="{8DEB650F-FFD4-417A-9A88-18A7F115CF9F}" srcOrd="6" destOrd="0" parTransId="{B8640898-18E9-4A34-B3F9-23E00724697B}" sibTransId="{FA4C4214-BE5E-4562-8C07-F1A358AC78F5}"/>
    <dgm:cxn modelId="{9C482880-1644-4B69-B09C-69B089851E44}" type="presOf" srcId="{6062B515-23F2-480B-B420-45BED2CFA453}" destId="{C5D55905-3637-4DC5-82CE-3061711519FB}" srcOrd="0" destOrd="0" presId="urn:microsoft.com/office/officeart/2008/layout/SquareAccentList"/>
    <dgm:cxn modelId="{3B452A82-3364-4CDF-9D51-DCE5CD8C211E}" srcId="{443456B4-F715-48F4-B568-31409448C7E1}" destId="{B28DFDE2-C3B0-4B70-885C-3366C4EB3184}" srcOrd="3" destOrd="0" parTransId="{D57141CC-B66A-4A6D-8CE8-D9D009E285F6}" sibTransId="{2AE65AEB-1F59-4DD8-8866-FA4CC214BB90}"/>
    <dgm:cxn modelId="{564DF683-3B48-4980-B2CE-A2FF5463AB3D}" type="presOf" srcId="{931EAB9B-C204-406E-A767-30A662AE7CB6}" destId="{4E6FA5B1-A179-4D55-8064-111BF358800E}" srcOrd="0" destOrd="0" presId="urn:microsoft.com/office/officeart/2008/layout/SquareAccentList"/>
    <dgm:cxn modelId="{84FC948C-6666-4564-A82E-40926C20F6E5}" srcId="{931EAB9B-C204-406E-A767-30A662AE7CB6}" destId="{6062B515-23F2-480B-B420-45BED2CFA453}" srcOrd="5" destOrd="0" parTransId="{EAD33D91-164B-4529-BBC3-1C0F5469127E}" sibTransId="{62A74A21-D69A-40E1-99B5-D08BD1162921}"/>
    <dgm:cxn modelId="{4E0FA69D-889A-4613-B31B-EB5CED52597C}" srcId="{443456B4-F715-48F4-B568-31409448C7E1}" destId="{D2DB459D-8816-4855-BAAA-BBA3D6D72973}" srcOrd="1" destOrd="0" parTransId="{B3F5EF28-7507-4F36-9165-E0F72745F495}" sibTransId="{547F3956-432A-412E-80D6-1DA2BC4B8B9F}"/>
    <dgm:cxn modelId="{E1A58FA3-4C53-4EE1-A860-86BCE37D236C}" type="presOf" srcId="{A4DB0DA3-CA12-4E83-A0ED-C97B0EE4134F}" destId="{1D0DF52D-D7EA-4D9F-898C-52771268F78E}" srcOrd="0" destOrd="0" presId="urn:microsoft.com/office/officeart/2008/layout/SquareAccentList"/>
    <dgm:cxn modelId="{023298A9-12B6-4CBF-943E-2FD79E761ED6}" type="presOf" srcId="{5DEF96A7-437E-4133-8E03-A8B7C5D67539}" destId="{CD71C8A7-4217-46B3-9A02-7A847553EDA6}" srcOrd="0" destOrd="0" presId="urn:microsoft.com/office/officeart/2008/layout/SquareAccentList"/>
    <dgm:cxn modelId="{B9732FBE-DE08-4B75-ADC2-322CCE84EF11}" type="presOf" srcId="{99E185A6-0260-4308-BDB7-FC8BA6C8A1BF}" destId="{E1ED836E-A6A0-4E03-A25C-D3070E919998}" srcOrd="0" destOrd="0" presId="urn:microsoft.com/office/officeart/2008/layout/SquareAccentList"/>
    <dgm:cxn modelId="{E006EFC0-7A7B-459A-823B-A642D235C4C8}" srcId="{931EAB9B-C204-406E-A767-30A662AE7CB6}" destId="{AD261998-5D6B-42A7-90E6-150ABD5CBB4D}" srcOrd="0" destOrd="0" parTransId="{084CD2D1-9A9B-4606-BBCA-967873258DCF}" sibTransId="{3440D371-E589-41B8-A5D6-2E29BBADCE63}"/>
    <dgm:cxn modelId="{C91FC0C7-CA5C-4A1B-A490-9E3805094A8B}" type="presOf" srcId="{443456B4-F715-48F4-B568-31409448C7E1}" destId="{021B0133-CD76-4570-B2A6-D37B63D929E1}" srcOrd="0" destOrd="0" presId="urn:microsoft.com/office/officeart/2008/layout/SquareAccentList"/>
    <dgm:cxn modelId="{4F8FFFCA-8D7E-4A5D-82A8-21CBFECB6C02}" type="presOf" srcId="{D2DB459D-8816-4855-BAAA-BBA3D6D72973}" destId="{D33D766C-60B2-4020-A630-01BA85D39E98}" srcOrd="0" destOrd="0" presId="urn:microsoft.com/office/officeart/2008/layout/SquareAccentList"/>
    <dgm:cxn modelId="{9D670AD0-8CF4-4499-845D-6671C00F97EB}" srcId="{931EAB9B-C204-406E-A767-30A662AE7CB6}" destId="{A4DB0DA3-CA12-4E83-A0ED-C97B0EE4134F}" srcOrd="1" destOrd="0" parTransId="{1195C2E1-62E4-4756-84B5-45C13197F6A5}" sibTransId="{38DB016E-E14B-425C-8CF6-AC21FD131746}"/>
    <dgm:cxn modelId="{2E9048D4-4B71-4654-9B63-569F82B595F7}" type="presOf" srcId="{7BD147B1-89BA-4E8D-BF79-0D59487F938E}" destId="{FD119301-7B46-4C70-99C0-FC1741432013}" srcOrd="0" destOrd="0" presId="urn:microsoft.com/office/officeart/2008/layout/SquareAccentList"/>
    <dgm:cxn modelId="{2D08C6D7-7A88-4BAE-9C73-1E940732F5DE}" srcId="{931EAB9B-C204-406E-A767-30A662AE7CB6}" destId="{FFE4C600-C2D1-4CF1-A65E-CF10067F3C0C}" srcOrd="4" destOrd="0" parTransId="{31A663E5-6FF1-4D59-B386-D58365EACCEA}" sibTransId="{86F97D7C-F269-4044-AF46-D04A0E98C4D9}"/>
    <dgm:cxn modelId="{52D3A6DE-C644-4175-A4A2-7294C74890D2}" srcId="{931EAB9B-C204-406E-A767-30A662AE7CB6}" destId="{5DEF96A7-437E-4133-8E03-A8B7C5D67539}" srcOrd="2" destOrd="0" parTransId="{F577FD64-3CBB-40F5-BF6F-3C799ABEA48D}" sibTransId="{73F65B8D-1756-4BF8-8D53-EAD9F0DA8599}"/>
    <dgm:cxn modelId="{70333EFA-AF1E-4289-8E63-E19AEA0F6A84}" type="presOf" srcId="{AD261998-5D6B-42A7-90E6-150ABD5CBB4D}" destId="{6F4F0C0C-DB77-47FE-8333-F4F1CAC5761F}" srcOrd="0" destOrd="0" presId="urn:microsoft.com/office/officeart/2008/layout/SquareAccentList"/>
    <dgm:cxn modelId="{757B3EFE-A3D4-4813-9EA1-FA43EE521632}" type="presOf" srcId="{CADAA0DA-3E4F-4735-BCE3-C8C96C636532}" destId="{9D22448A-04BC-426F-892A-AD06804D70FF}" srcOrd="0" destOrd="0" presId="urn:microsoft.com/office/officeart/2008/layout/SquareAccentList"/>
    <dgm:cxn modelId="{0A260845-BA8E-4598-AD27-3665DC786371}" type="presParOf" srcId="{B4DAD580-09A3-41DD-A95A-FBCFC01B7937}" destId="{3D1EEF38-2D73-4DA4-B9BA-2009FDCFC017}" srcOrd="0" destOrd="0" presId="urn:microsoft.com/office/officeart/2008/layout/SquareAccentList"/>
    <dgm:cxn modelId="{1A680EB1-E6D5-4EC6-B8AE-82D9F85BBE3E}" type="presParOf" srcId="{3D1EEF38-2D73-4DA4-B9BA-2009FDCFC017}" destId="{9A1D0E22-8ADF-436A-996E-D47233E61EEA}" srcOrd="0" destOrd="0" presId="urn:microsoft.com/office/officeart/2008/layout/SquareAccentList"/>
    <dgm:cxn modelId="{395F0456-FBEB-4025-BABB-836A54EEB511}" type="presParOf" srcId="{9A1D0E22-8ADF-436A-996E-D47233E61EEA}" destId="{99701D6E-390F-428D-B0E9-E691874C7020}" srcOrd="0" destOrd="0" presId="urn:microsoft.com/office/officeart/2008/layout/SquareAccentList"/>
    <dgm:cxn modelId="{C866CEAA-1ED1-4444-ACEA-8A2F06B99F13}" type="presParOf" srcId="{9A1D0E22-8ADF-436A-996E-D47233E61EEA}" destId="{D683A486-87E1-42A5-AECC-1B2F7F11B9B2}" srcOrd="1" destOrd="0" presId="urn:microsoft.com/office/officeart/2008/layout/SquareAccentList"/>
    <dgm:cxn modelId="{31277D87-4435-41CB-8363-F2767F819F75}" type="presParOf" srcId="{9A1D0E22-8ADF-436A-996E-D47233E61EEA}" destId="{4E6FA5B1-A179-4D55-8064-111BF358800E}" srcOrd="2" destOrd="0" presId="urn:microsoft.com/office/officeart/2008/layout/SquareAccentList"/>
    <dgm:cxn modelId="{0DBF591D-A691-4453-9FAC-12197DC168F4}" type="presParOf" srcId="{3D1EEF38-2D73-4DA4-B9BA-2009FDCFC017}" destId="{89335C79-338A-4292-A799-9B84AAC1A2CF}" srcOrd="1" destOrd="0" presId="urn:microsoft.com/office/officeart/2008/layout/SquareAccentList"/>
    <dgm:cxn modelId="{01B95198-DEFE-4FFA-AC99-85A0DC15BC74}" type="presParOf" srcId="{89335C79-338A-4292-A799-9B84AAC1A2CF}" destId="{177AED26-086D-4300-A149-08983CB69176}" srcOrd="0" destOrd="0" presId="urn:microsoft.com/office/officeart/2008/layout/SquareAccentList"/>
    <dgm:cxn modelId="{39C4CC34-6841-4A3A-B30E-29307ECFEAFB}" type="presParOf" srcId="{177AED26-086D-4300-A149-08983CB69176}" destId="{3A49856B-4B36-4141-8CAB-F09B4C7826AC}" srcOrd="0" destOrd="0" presId="urn:microsoft.com/office/officeart/2008/layout/SquareAccentList"/>
    <dgm:cxn modelId="{2A0ECC26-DDE9-42F4-8AF2-E0DBCF219952}" type="presParOf" srcId="{177AED26-086D-4300-A149-08983CB69176}" destId="{6F4F0C0C-DB77-47FE-8333-F4F1CAC5761F}" srcOrd="1" destOrd="0" presId="urn:microsoft.com/office/officeart/2008/layout/SquareAccentList"/>
    <dgm:cxn modelId="{F5ADD325-7FDA-406B-AD64-59583828FEC2}" type="presParOf" srcId="{89335C79-338A-4292-A799-9B84AAC1A2CF}" destId="{B1A8D221-D2E7-4903-916C-16C0ECDEB125}" srcOrd="1" destOrd="0" presId="urn:microsoft.com/office/officeart/2008/layout/SquareAccentList"/>
    <dgm:cxn modelId="{919954ED-7A17-40E6-85FF-A10A0755764D}" type="presParOf" srcId="{B1A8D221-D2E7-4903-916C-16C0ECDEB125}" destId="{DE6B3685-2651-4A1F-8551-767964FB5880}" srcOrd="0" destOrd="0" presId="urn:microsoft.com/office/officeart/2008/layout/SquareAccentList"/>
    <dgm:cxn modelId="{2AB11D45-76DB-4C5B-8B3C-E956CF063862}" type="presParOf" srcId="{B1A8D221-D2E7-4903-916C-16C0ECDEB125}" destId="{1D0DF52D-D7EA-4D9F-898C-52771268F78E}" srcOrd="1" destOrd="0" presId="urn:microsoft.com/office/officeart/2008/layout/SquareAccentList"/>
    <dgm:cxn modelId="{0D8B757E-60AC-4711-8987-7226051DDB9D}" type="presParOf" srcId="{89335C79-338A-4292-A799-9B84AAC1A2CF}" destId="{1D3B0BAB-075E-461A-B867-4BBBF8A965A8}" srcOrd="2" destOrd="0" presId="urn:microsoft.com/office/officeart/2008/layout/SquareAccentList"/>
    <dgm:cxn modelId="{C807E48D-346E-41F3-9602-C31669070462}" type="presParOf" srcId="{1D3B0BAB-075E-461A-B867-4BBBF8A965A8}" destId="{E3D6DCC7-AC37-4283-AB49-E751D924047A}" srcOrd="0" destOrd="0" presId="urn:microsoft.com/office/officeart/2008/layout/SquareAccentList"/>
    <dgm:cxn modelId="{5436E24F-B727-4876-8C13-380966DBF43D}" type="presParOf" srcId="{1D3B0BAB-075E-461A-B867-4BBBF8A965A8}" destId="{CD71C8A7-4217-46B3-9A02-7A847553EDA6}" srcOrd="1" destOrd="0" presId="urn:microsoft.com/office/officeart/2008/layout/SquareAccentList"/>
    <dgm:cxn modelId="{ECBD667D-CE3A-4283-BCE1-C2DEC4BD8263}" type="presParOf" srcId="{89335C79-338A-4292-A799-9B84AAC1A2CF}" destId="{36E4D5E3-6796-4342-858F-176ECC964C51}" srcOrd="3" destOrd="0" presId="urn:microsoft.com/office/officeart/2008/layout/SquareAccentList"/>
    <dgm:cxn modelId="{816CEB3A-125E-4C47-96AE-CF2032EEC96E}" type="presParOf" srcId="{36E4D5E3-6796-4342-858F-176ECC964C51}" destId="{3B1FC772-1945-4C6A-8756-69AC39EA4E60}" srcOrd="0" destOrd="0" presId="urn:microsoft.com/office/officeart/2008/layout/SquareAccentList"/>
    <dgm:cxn modelId="{4C6155D8-21F8-44E6-AA34-67C1E08627E6}" type="presParOf" srcId="{36E4D5E3-6796-4342-858F-176ECC964C51}" destId="{1B21FAD3-B969-4BEA-ABEF-0991617ABEB3}" srcOrd="1" destOrd="0" presId="urn:microsoft.com/office/officeart/2008/layout/SquareAccentList"/>
    <dgm:cxn modelId="{A76A5D52-337E-47AD-98CB-277F43123664}" type="presParOf" srcId="{89335C79-338A-4292-A799-9B84AAC1A2CF}" destId="{71C7BC6A-B987-4383-8B28-D6FFA4EF17C9}" srcOrd="4" destOrd="0" presId="urn:microsoft.com/office/officeart/2008/layout/SquareAccentList"/>
    <dgm:cxn modelId="{BD9B2318-4262-4CEE-BC97-A9DE692254BD}" type="presParOf" srcId="{71C7BC6A-B987-4383-8B28-D6FFA4EF17C9}" destId="{57C1D070-437E-4A24-9677-B3B59E4819F2}" srcOrd="0" destOrd="0" presId="urn:microsoft.com/office/officeart/2008/layout/SquareAccentList"/>
    <dgm:cxn modelId="{A2D670AA-2413-4E80-BEE6-E30C85A5216F}" type="presParOf" srcId="{71C7BC6A-B987-4383-8B28-D6FFA4EF17C9}" destId="{0781023B-D737-4E73-B103-75F39C110032}" srcOrd="1" destOrd="0" presId="urn:microsoft.com/office/officeart/2008/layout/SquareAccentList"/>
    <dgm:cxn modelId="{43AD73E2-CC6C-482D-BEA1-BED1EA0A1687}" type="presParOf" srcId="{89335C79-338A-4292-A799-9B84AAC1A2CF}" destId="{1A509146-8654-4622-B56D-C428709F2667}" srcOrd="5" destOrd="0" presId="urn:microsoft.com/office/officeart/2008/layout/SquareAccentList"/>
    <dgm:cxn modelId="{F6502014-CF68-4351-ABC4-4F1BCDB52012}" type="presParOf" srcId="{1A509146-8654-4622-B56D-C428709F2667}" destId="{37121031-BB52-4908-899B-338D995032DE}" srcOrd="0" destOrd="0" presId="urn:microsoft.com/office/officeart/2008/layout/SquareAccentList"/>
    <dgm:cxn modelId="{E10A818E-7379-4354-B0C3-E65D8B2B33D2}" type="presParOf" srcId="{1A509146-8654-4622-B56D-C428709F2667}" destId="{C5D55905-3637-4DC5-82CE-3061711519FB}" srcOrd="1" destOrd="0" presId="urn:microsoft.com/office/officeart/2008/layout/SquareAccentList"/>
    <dgm:cxn modelId="{F5F1ABF1-256F-4698-A399-16CB1A7A3C90}" type="presParOf" srcId="{89335C79-338A-4292-A799-9B84AAC1A2CF}" destId="{903FF801-EB3C-44FF-803A-6B430B70CBD6}" srcOrd="6" destOrd="0" presId="urn:microsoft.com/office/officeart/2008/layout/SquareAccentList"/>
    <dgm:cxn modelId="{7ECB9973-345C-4140-BB79-126AB9D8E9FA}" type="presParOf" srcId="{903FF801-EB3C-44FF-803A-6B430B70CBD6}" destId="{839948EC-925B-4617-B859-E1412FE4A9E4}" srcOrd="0" destOrd="0" presId="urn:microsoft.com/office/officeart/2008/layout/SquareAccentList"/>
    <dgm:cxn modelId="{4DC1B61B-C753-4D7E-84DD-6CA175686700}" type="presParOf" srcId="{903FF801-EB3C-44FF-803A-6B430B70CBD6}" destId="{2E8BC101-0ECA-429A-963D-24CC3CAC200F}" srcOrd="1" destOrd="0" presId="urn:microsoft.com/office/officeart/2008/layout/SquareAccentList"/>
    <dgm:cxn modelId="{941B43CB-98D2-4D81-ADC0-A8A5AA79CDD4}" type="presParOf" srcId="{89335C79-338A-4292-A799-9B84AAC1A2CF}" destId="{5B9D0D2D-5DD1-4B84-9369-A360A30358DE}" srcOrd="7" destOrd="0" presId="urn:microsoft.com/office/officeart/2008/layout/SquareAccentList"/>
    <dgm:cxn modelId="{464AAF4C-897C-4AE9-837D-C62E6BDE7A8B}" type="presParOf" srcId="{5B9D0D2D-5DD1-4B84-9369-A360A30358DE}" destId="{1259C24D-58C2-46A3-9184-C01AFDB46867}" srcOrd="0" destOrd="0" presId="urn:microsoft.com/office/officeart/2008/layout/SquareAccentList"/>
    <dgm:cxn modelId="{9566C5F6-17C7-4B33-892A-62E404768755}" type="presParOf" srcId="{5B9D0D2D-5DD1-4B84-9369-A360A30358DE}" destId="{9D22448A-04BC-426F-892A-AD06804D70FF}" srcOrd="1" destOrd="0" presId="urn:microsoft.com/office/officeart/2008/layout/SquareAccentList"/>
    <dgm:cxn modelId="{46C207FC-BD1F-409B-8915-85089C4E060A}" type="presParOf" srcId="{B4DAD580-09A3-41DD-A95A-FBCFC01B7937}" destId="{99858761-A161-4822-9827-6B76F9F86B84}" srcOrd="1" destOrd="0" presId="urn:microsoft.com/office/officeart/2008/layout/SquareAccentList"/>
    <dgm:cxn modelId="{8345A73F-A58D-48A2-B1AE-E816B987EE09}" type="presParOf" srcId="{99858761-A161-4822-9827-6B76F9F86B84}" destId="{DF7E0C7F-6F29-4F55-8312-77E0FD90528E}" srcOrd="0" destOrd="0" presId="urn:microsoft.com/office/officeart/2008/layout/SquareAccentList"/>
    <dgm:cxn modelId="{5769D456-EDAC-4722-A9B0-5E1D239D1E9F}" type="presParOf" srcId="{DF7E0C7F-6F29-4F55-8312-77E0FD90528E}" destId="{D382F18B-8C08-4F4E-A236-372C9089469A}" srcOrd="0" destOrd="0" presId="urn:microsoft.com/office/officeart/2008/layout/SquareAccentList"/>
    <dgm:cxn modelId="{76003EE6-689A-46AE-B125-71C23B5F4EF5}" type="presParOf" srcId="{DF7E0C7F-6F29-4F55-8312-77E0FD90528E}" destId="{39BFE908-1A15-440E-9324-B4493EB21A0E}" srcOrd="1" destOrd="0" presId="urn:microsoft.com/office/officeart/2008/layout/SquareAccentList"/>
    <dgm:cxn modelId="{119F0834-B3FB-471A-A6C3-BB1CFAD1928B}" type="presParOf" srcId="{DF7E0C7F-6F29-4F55-8312-77E0FD90528E}" destId="{021B0133-CD76-4570-B2A6-D37B63D929E1}" srcOrd="2" destOrd="0" presId="urn:microsoft.com/office/officeart/2008/layout/SquareAccentList"/>
    <dgm:cxn modelId="{3B62234A-384D-46AE-9621-92D5A0554013}" type="presParOf" srcId="{99858761-A161-4822-9827-6B76F9F86B84}" destId="{D4C1D68F-4800-4E25-8194-573CCD4AAA14}" srcOrd="1" destOrd="0" presId="urn:microsoft.com/office/officeart/2008/layout/SquareAccentList"/>
    <dgm:cxn modelId="{DF6AD64D-3F42-4584-915D-6E849F83C150}" type="presParOf" srcId="{D4C1D68F-4800-4E25-8194-573CCD4AAA14}" destId="{E8CF6C8D-313A-468F-B978-66CD50E5B938}" srcOrd="0" destOrd="0" presId="urn:microsoft.com/office/officeart/2008/layout/SquareAccentList"/>
    <dgm:cxn modelId="{DE84C84A-45A2-468F-B8E8-11F8876DBC2F}" type="presParOf" srcId="{E8CF6C8D-313A-468F-B978-66CD50E5B938}" destId="{A5A5C1A0-EF5B-4F91-9659-604CBE27FD57}" srcOrd="0" destOrd="0" presId="urn:microsoft.com/office/officeart/2008/layout/SquareAccentList"/>
    <dgm:cxn modelId="{46B4478A-8D4F-4428-8694-710BD07E0C83}" type="presParOf" srcId="{E8CF6C8D-313A-468F-B978-66CD50E5B938}" destId="{3633998E-9A3C-4E1E-A05D-075B4F67AC82}" srcOrd="1" destOrd="0" presId="urn:microsoft.com/office/officeart/2008/layout/SquareAccentList"/>
    <dgm:cxn modelId="{181F9610-8C78-4C73-8677-F9EE00D49ED6}" type="presParOf" srcId="{D4C1D68F-4800-4E25-8194-573CCD4AAA14}" destId="{124EF582-100B-44E1-A9D6-81E1750E07A1}" srcOrd="1" destOrd="0" presId="urn:microsoft.com/office/officeart/2008/layout/SquareAccentList"/>
    <dgm:cxn modelId="{4F131A1C-AD17-4EE6-8D85-345C490FACE1}" type="presParOf" srcId="{124EF582-100B-44E1-A9D6-81E1750E07A1}" destId="{E2556A8F-3EE5-4A8C-9AE7-74B93E50A622}" srcOrd="0" destOrd="0" presId="urn:microsoft.com/office/officeart/2008/layout/SquareAccentList"/>
    <dgm:cxn modelId="{BDD3D576-5E20-428C-9102-DB028BE5BEA9}" type="presParOf" srcId="{124EF582-100B-44E1-A9D6-81E1750E07A1}" destId="{D33D766C-60B2-4020-A630-01BA85D39E98}" srcOrd="1" destOrd="0" presId="urn:microsoft.com/office/officeart/2008/layout/SquareAccentList"/>
    <dgm:cxn modelId="{88605972-4322-4C54-89EB-EFA1016E1195}" type="presParOf" srcId="{D4C1D68F-4800-4E25-8194-573CCD4AAA14}" destId="{449CC059-1F24-481F-ABB8-E3723BA126FF}" srcOrd="2" destOrd="0" presId="urn:microsoft.com/office/officeart/2008/layout/SquareAccentList"/>
    <dgm:cxn modelId="{9B813D0B-7851-48B0-8AA8-653868D35856}" type="presParOf" srcId="{449CC059-1F24-481F-ABB8-E3723BA126FF}" destId="{D0CE4036-BC5C-4817-9862-ABABA9C0D0E4}" srcOrd="0" destOrd="0" presId="urn:microsoft.com/office/officeart/2008/layout/SquareAccentList"/>
    <dgm:cxn modelId="{3A3BB1DE-09DD-4A2C-85B2-BE7124C80244}" type="presParOf" srcId="{449CC059-1F24-481F-ABB8-E3723BA126FF}" destId="{FD119301-7B46-4C70-99C0-FC1741432013}" srcOrd="1" destOrd="0" presId="urn:microsoft.com/office/officeart/2008/layout/SquareAccentList"/>
    <dgm:cxn modelId="{7AAA6F06-72E8-44D0-8D2F-389D99B9B4A8}" type="presParOf" srcId="{D4C1D68F-4800-4E25-8194-573CCD4AAA14}" destId="{08D2E6A9-74D7-4169-8FB8-0C444C73F2D3}" srcOrd="3" destOrd="0" presId="urn:microsoft.com/office/officeart/2008/layout/SquareAccentList"/>
    <dgm:cxn modelId="{315B244E-8907-419A-B536-BD3926BA92C3}" type="presParOf" srcId="{08D2E6A9-74D7-4169-8FB8-0C444C73F2D3}" destId="{E553747B-0B39-4F3F-B050-611EA9744928}" srcOrd="0" destOrd="0" presId="urn:microsoft.com/office/officeart/2008/layout/SquareAccentList"/>
    <dgm:cxn modelId="{DEBE0C39-CA45-4AE8-AC72-58003B9EBF1C}" type="presParOf" srcId="{08D2E6A9-74D7-4169-8FB8-0C444C73F2D3}" destId="{C2154A52-63B0-4DAF-8046-5C90932C19E4}" srcOrd="1" destOrd="0" presId="urn:microsoft.com/office/officeart/2008/layout/SquareAccentList"/>
    <dgm:cxn modelId="{CEDB3733-2C89-4DCB-9982-F87F3375D9B8}" type="presParOf" srcId="{D4C1D68F-4800-4E25-8194-573CCD4AAA14}" destId="{9ED30953-2471-447D-AED7-C72C402E6F9A}" srcOrd="4" destOrd="0" presId="urn:microsoft.com/office/officeart/2008/layout/SquareAccentList"/>
    <dgm:cxn modelId="{B4F49C95-C70E-42D8-B8D1-CE61ED64CA5B}" type="presParOf" srcId="{9ED30953-2471-447D-AED7-C72C402E6F9A}" destId="{A92D43C7-DF97-48FF-862D-DDECADCEE675}" srcOrd="0" destOrd="0" presId="urn:microsoft.com/office/officeart/2008/layout/SquareAccentList"/>
    <dgm:cxn modelId="{21FF9343-FBAA-4FB1-83A9-E6973ADD3DA7}" type="presParOf" srcId="{9ED30953-2471-447D-AED7-C72C402E6F9A}" destId="{E1ED836E-A6A0-4E03-A25C-D3070E919998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87ACC3-AEF3-436C-989D-6CE5379C7250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32E09523-2DFC-40A7-84DA-70CB97DCD38B}">
      <dgm:prSet phldrT="[Texto]"/>
      <dgm:spPr/>
      <dgm:t>
        <a:bodyPr/>
        <a:lstStyle/>
        <a:p>
          <a:r>
            <a:rPr lang="es-EC" b="1" dirty="0"/>
            <a:t>PLC modular</a:t>
          </a:r>
          <a:endParaRPr lang="es-EC" dirty="0"/>
        </a:p>
      </dgm:t>
    </dgm:pt>
    <dgm:pt modelId="{A6A37FC5-E9AF-447F-8986-B30B249B74E5}" type="parTrans" cxnId="{47FF7041-DC6A-44F5-8947-C20069F8397C}">
      <dgm:prSet/>
      <dgm:spPr/>
      <dgm:t>
        <a:bodyPr/>
        <a:lstStyle/>
        <a:p>
          <a:endParaRPr lang="es-EC"/>
        </a:p>
      </dgm:t>
    </dgm:pt>
    <dgm:pt modelId="{2B0F025D-76A7-4596-A68C-9C85B5B3099C}" type="sibTrans" cxnId="{47FF7041-DC6A-44F5-8947-C20069F8397C}">
      <dgm:prSet/>
      <dgm:spPr/>
      <dgm:t>
        <a:bodyPr/>
        <a:lstStyle/>
        <a:p>
          <a:endParaRPr lang="es-EC"/>
        </a:p>
      </dgm:t>
    </dgm:pt>
    <dgm:pt modelId="{726B6189-B1B9-400A-9D64-529101630E3E}">
      <dgm:prSet phldrT="[Texto]"/>
      <dgm:spPr/>
      <dgm:t>
        <a:bodyPr/>
        <a:lstStyle/>
        <a:p>
          <a:r>
            <a:rPr lang="es-EC" b="1" dirty="0"/>
            <a:t>Opción más potente y robusta</a:t>
          </a:r>
          <a:endParaRPr lang="es-EC" dirty="0"/>
        </a:p>
      </dgm:t>
    </dgm:pt>
    <dgm:pt modelId="{6D924D22-7CA4-4F18-B8A2-01D2C614212E}" type="parTrans" cxnId="{9D5796F9-A719-474A-AE02-4EEAB28F7C57}">
      <dgm:prSet/>
      <dgm:spPr/>
      <dgm:t>
        <a:bodyPr/>
        <a:lstStyle/>
        <a:p>
          <a:endParaRPr lang="es-EC"/>
        </a:p>
      </dgm:t>
    </dgm:pt>
    <dgm:pt modelId="{690E9351-564E-4D55-8E0B-417890BC360E}" type="sibTrans" cxnId="{9D5796F9-A719-474A-AE02-4EEAB28F7C57}">
      <dgm:prSet/>
      <dgm:spPr/>
      <dgm:t>
        <a:bodyPr/>
        <a:lstStyle/>
        <a:p>
          <a:endParaRPr lang="es-EC"/>
        </a:p>
      </dgm:t>
    </dgm:pt>
    <dgm:pt modelId="{884E0D7B-1356-4D15-BC58-692E2C375337}">
      <dgm:prSet phldrT="[Texto]"/>
      <dgm:spPr/>
      <dgm:t>
        <a:bodyPr/>
        <a:lstStyle/>
        <a:p>
          <a:r>
            <a:rPr lang="es-EC" b="1" dirty="0"/>
            <a:t>Tipo de memoria: tarjeta SD</a:t>
          </a:r>
          <a:endParaRPr lang="es-EC" dirty="0"/>
        </a:p>
      </dgm:t>
    </dgm:pt>
    <dgm:pt modelId="{A96CFD89-EA54-4159-BC30-02F4C2AFB216}" type="parTrans" cxnId="{5B922C8E-EE5F-4888-89B4-635C03F3308C}">
      <dgm:prSet/>
      <dgm:spPr/>
      <dgm:t>
        <a:bodyPr/>
        <a:lstStyle/>
        <a:p>
          <a:endParaRPr lang="es-EC"/>
        </a:p>
      </dgm:t>
    </dgm:pt>
    <dgm:pt modelId="{575C229D-9BC8-4926-BA73-2A2AE036FC8D}" type="sibTrans" cxnId="{5B922C8E-EE5F-4888-89B4-635C03F3308C}">
      <dgm:prSet/>
      <dgm:spPr/>
      <dgm:t>
        <a:bodyPr/>
        <a:lstStyle/>
        <a:p>
          <a:endParaRPr lang="es-EC"/>
        </a:p>
      </dgm:t>
    </dgm:pt>
    <dgm:pt modelId="{29523E16-A6E6-47E3-BF01-D51EE95CE5E1}">
      <dgm:prSet/>
      <dgm:spPr/>
      <dgm:t>
        <a:bodyPr/>
        <a:lstStyle/>
        <a:p>
          <a:r>
            <a:rPr lang="es-EC" b="1"/>
            <a:t>Memoria de usuario 32 MB</a:t>
          </a:r>
          <a:endParaRPr lang="es-EC" b="1" dirty="0"/>
        </a:p>
      </dgm:t>
    </dgm:pt>
    <dgm:pt modelId="{91095869-81C8-45CF-9032-3074262BB8D3}" type="parTrans" cxnId="{3A68D047-9E30-4A14-996A-5BE08552C879}">
      <dgm:prSet/>
      <dgm:spPr/>
      <dgm:t>
        <a:bodyPr/>
        <a:lstStyle/>
        <a:p>
          <a:endParaRPr lang="es-EC"/>
        </a:p>
      </dgm:t>
    </dgm:pt>
    <dgm:pt modelId="{2FFA5A57-92DD-40CB-9B14-1175F15EAF02}" type="sibTrans" cxnId="{3A68D047-9E30-4A14-996A-5BE08552C879}">
      <dgm:prSet/>
      <dgm:spPr/>
      <dgm:t>
        <a:bodyPr/>
        <a:lstStyle/>
        <a:p>
          <a:endParaRPr lang="es-EC"/>
        </a:p>
      </dgm:t>
    </dgm:pt>
    <dgm:pt modelId="{031388CD-FF13-4B8D-BFA5-C1111160D9FB}">
      <dgm:prSet/>
      <dgm:spPr/>
      <dgm:t>
        <a:bodyPr/>
        <a:lstStyle/>
        <a:p>
          <a:r>
            <a:rPr lang="es-EC" b="1"/>
            <a:t>Slots de 4, 5, 7, 10, 13 y 17</a:t>
          </a:r>
          <a:endParaRPr lang="es-EC" b="1" dirty="0"/>
        </a:p>
      </dgm:t>
    </dgm:pt>
    <dgm:pt modelId="{3F8EEA7B-652E-4B6F-86F0-D700FFA97EE4}" type="parTrans" cxnId="{65CFD046-E6E8-4621-91D4-427116EE6BCC}">
      <dgm:prSet/>
      <dgm:spPr/>
      <dgm:t>
        <a:bodyPr/>
        <a:lstStyle/>
        <a:p>
          <a:endParaRPr lang="es-EC"/>
        </a:p>
      </dgm:t>
    </dgm:pt>
    <dgm:pt modelId="{BD11A797-11CD-47F6-9BBD-AD497F7B55F1}" type="sibTrans" cxnId="{65CFD046-E6E8-4621-91D4-427116EE6BCC}">
      <dgm:prSet/>
      <dgm:spPr/>
      <dgm:t>
        <a:bodyPr/>
        <a:lstStyle/>
        <a:p>
          <a:endParaRPr lang="es-EC"/>
        </a:p>
      </dgm:t>
    </dgm:pt>
    <dgm:pt modelId="{96986BBF-EC5E-46B9-B15B-93C9BC1ACC41}">
      <dgm:prSet/>
      <dgm:spPr/>
      <dgm:t>
        <a:bodyPr/>
        <a:lstStyle/>
        <a:p>
          <a:r>
            <a:rPr lang="es-EC" b="1"/>
            <a:t>Puerto de programación local USB 2.0</a:t>
          </a:r>
          <a:endParaRPr lang="es-EC" b="1" dirty="0"/>
        </a:p>
      </dgm:t>
    </dgm:pt>
    <dgm:pt modelId="{A78D6D83-32F0-4DAB-8318-3274B7844B32}" type="parTrans" cxnId="{4E3F42A1-C8EB-4834-B2D5-3BF9D34CE79B}">
      <dgm:prSet/>
      <dgm:spPr/>
      <dgm:t>
        <a:bodyPr/>
        <a:lstStyle/>
        <a:p>
          <a:endParaRPr lang="es-EC"/>
        </a:p>
      </dgm:t>
    </dgm:pt>
    <dgm:pt modelId="{21A00BB3-3281-4593-BF12-067E17A4DF3A}" type="sibTrans" cxnId="{4E3F42A1-C8EB-4834-B2D5-3BF9D34CE79B}">
      <dgm:prSet/>
      <dgm:spPr/>
      <dgm:t>
        <a:bodyPr/>
        <a:lstStyle/>
        <a:p>
          <a:endParaRPr lang="es-EC"/>
        </a:p>
      </dgm:t>
    </dgm:pt>
    <dgm:pt modelId="{1035544E-BD1D-4C34-8D64-7D6BA9A9A6B0}">
      <dgm:prSet/>
      <dgm:spPr/>
      <dgm:t>
        <a:bodyPr/>
        <a:lstStyle/>
        <a:p>
          <a:r>
            <a:rPr lang="es-EC" b="1"/>
            <a:t>Familia de componentes 1756</a:t>
          </a:r>
          <a:endParaRPr lang="es-EC" b="1" dirty="0"/>
        </a:p>
      </dgm:t>
    </dgm:pt>
    <dgm:pt modelId="{B57F4812-F0C0-486C-B9BC-89EA54127BA5}" type="parTrans" cxnId="{C09EA372-37E0-4410-BFFE-CBC6D01C4602}">
      <dgm:prSet/>
      <dgm:spPr/>
      <dgm:t>
        <a:bodyPr/>
        <a:lstStyle/>
        <a:p>
          <a:endParaRPr lang="es-EC"/>
        </a:p>
      </dgm:t>
    </dgm:pt>
    <dgm:pt modelId="{66DC31C0-6E58-43B7-A693-4E5141AACE54}" type="sibTrans" cxnId="{C09EA372-37E0-4410-BFFE-CBC6D01C4602}">
      <dgm:prSet/>
      <dgm:spPr/>
      <dgm:t>
        <a:bodyPr/>
        <a:lstStyle/>
        <a:p>
          <a:endParaRPr lang="es-EC"/>
        </a:p>
      </dgm:t>
    </dgm:pt>
    <dgm:pt modelId="{BAB44FFE-7AE1-4283-B72E-2230A775DC50}" type="pres">
      <dgm:prSet presAssocID="{7D87ACC3-AEF3-436C-989D-6CE5379C7250}" presName="Name0" presStyleCnt="0">
        <dgm:presLayoutVars>
          <dgm:chMax val="7"/>
          <dgm:chPref val="7"/>
          <dgm:dir/>
        </dgm:presLayoutVars>
      </dgm:prSet>
      <dgm:spPr/>
    </dgm:pt>
    <dgm:pt modelId="{612D9252-8A80-41C9-9792-6BA4E4323907}" type="pres">
      <dgm:prSet presAssocID="{7D87ACC3-AEF3-436C-989D-6CE5379C7250}" presName="Name1" presStyleCnt="0"/>
      <dgm:spPr/>
    </dgm:pt>
    <dgm:pt modelId="{163787E5-71AC-4EAD-93BA-01F732947039}" type="pres">
      <dgm:prSet presAssocID="{7D87ACC3-AEF3-436C-989D-6CE5379C7250}" presName="cycle" presStyleCnt="0"/>
      <dgm:spPr/>
    </dgm:pt>
    <dgm:pt modelId="{B75BE2DC-3ABE-491C-9441-5C23D20FB948}" type="pres">
      <dgm:prSet presAssocID="{7D87ACC3-AEF3-436C-989D-6CE5379C7250}" presName="srcNode" presStyleLbl="node1" presStyleIdx="0" presStyleCnt="7"/>
      <dgm:spPr/>
    </dgm:pt>
    <dgm:pt modelId="{01160F06-3021-4D34-A157-2898270D2A3B}" type="pres">
      <dgm:prSet presAssocID="{7D87ACC3-AEF3-436C-989D-6CE5379C7250}" presName="conn" presStyleLbl="parChTrans1D2" presStyleIdx="0" presStyleCnt="1"/>
      <dgm:spPr/>
    </dgm:pt>
    <dgm:pt modelId="{7C4CFA8A-0055-499C-9204-17228B98594A}" type="pres">
      <dgm:prSet presAssocID="{7D87ACC3-AEF3-436C-989D-6CE5379C7250}" presName="extraNode" presStyleLbl="node1" presStyleIdx="0" presStyleCnt="7"/>
      <dgm:spPr/>
    </dgm:pt>
    <dgm:pt modelId="{1C9DB3FB-9818-4015-A557-3D2D01876855}" type="pres">
      <dgm:prSet presAssocID="{7D87ACC3-AEF3-436C-989D-6CE5379C7250}" presName="dstNode" presStyleLbl="node1" presStyleIdx="0" presStyleCnt="7"/>
      <dgm:spPr/>
    </dgm:pt>
    <dgm:pt modelId="{76C51359-E406-4A4B-B8ED-19940A232166}" type="pres">
      <dgm:prSet presAssocID="{32E09523-2DFC-40A7-84DA-70CB97DCD38B}" presName="text_1" presStyleLbl="node1" presStyleIdx="0" presStyleCnt="7">
        <dgm:presLayoutVars>
          <dgm:bulletEnabled val="1"/>
        </dgm:presLayoutVars>
      </dgm:prSet>
      <dgm:spPr/>
    </dgm:pt>
    <dgm:pt modelId="{7B53EDAB-1D9E-41FD-9A2B-A75405C4E3CD}" type="pres">
      <dgm:prSet presAssocID="{32E09523-2DFC-40A7-84DA-70CB97DCD38B}" presName="accent_1" presStyleCnt="0"/>
      <dgm:spPr/>
    </dgm:pt>
    <dgm:pt modelId="{A0AE0846-925B-485B-B815-321451A07B19}" type="pres">
      <dgm:prSet presAssocID="{32E09523-2DFC-40A7-84DA-70CB97DCD38B}" presName="accentRepeatNode" presStyleLbl="solidFgAcc1" presStyleIdx="0" presStyleCnt="7"/>
      <dgm:spPr/>
    </dgm:pt>
    <dgm:pt modelId="{BBF432E3-CA52-4EC1-9EFF-96B722B71199}" type="pres">
      <dgm:prSet presAssocID="{726B6189-B1B9-400A-9D64-529101630E3E}" presName="text_2" presStyleLbl="node1" presStyleIdx="1" presStyleCnt="7">
        <dgm:presLayoutVars>
          <dgm:bulletEnabled val="1"/>
        </dgm:presLayoutVars>
      </dgm:prSet>
      <dgm:spPr/>
    </dgm:pt>
    <dgm:pt modelId="{D4E1AC98-E216-4FC4-A210-4D10814E50FD}" type="pres">
      <dgm:prSet presAssocID="{726B6189-B1B9-400A-9D64-529101630E3E}" presName="accent_2" presStyleCnt="0"/>
      <dgm:spPr/>
    </dgm:pt>
    <dgm:pt modelId="{FCFDC43E-FDB8-46E7-8F01-E678AF9CC7E9}" type="pres">
      <dgm:prSet presAssocID="{726B6189-B1B9-400A-9D64-529101630E3E}" presName="accentRepeatNode" presStyleLbl="solidFgAcc1" presStyleIdx="1" presStyleCnt="7"/>
      <dgm:spPr/>
    </dgm:pt>
    <dgm:pt modelId="{68C0B0EE-4CFA-477F-BFB6-B987598045C7}" type="pres">
      <dgm:prSet presAssocID="{29523E16-A6E6-47E3-BF01-D51EE95CE5E1}" presName="text_3" presStyleLbl="node1" presStyleIdx="2" presStyleCnt="7">
        <dgm:presLayoutVars>
          <dgm:bulletEnabled val="1"/>
        </dgm:presLayoutVars>
      </dgm:prSet>
      <dgm:spPr/>
    </dgm:pt>
    <dgm:pt modelId="{D9C21785-547F-47E0-8701-5F0F52565068}" type="pres">
      <dgm:prSet presAssocID="{29523E16-A6E6-47E3-BF01-D51EE95CE5E1}" presName="accent_3" presStyleCnt="0"/>
      <dgm:spPr/>
    </dgm:pt>
    <dgm:pt modelId="{690FFAED-4BBF-43EA-93B2-868B840112FD}" type="pres">
      <dgm:prSet presAssocID="{29523E16-A6E6-47E3-BF01-D51EE95CE5E1}" presName="accentRepeatNode" presStyleLbl="solidFgAcc1" presStyleIdx="2" presStyleCnt="7"/>
      <dgm:spPr/>
    </dgm:pt>
    <dgm:pt modelId="{3A3A4430-DAC8-4951-B775-05021441295B}" type="pres">
      <dgm:prSet presAssocID="{031388CD-FF13-4B8D-BFA5-C1111160D9FB}" presName="text_4" presStyleLbl="node1" presStyleIdx="3" presStyleCnt="7">
        <dgm:presLayoutVars>
          <dgm:bulletEnabled val="1"/>
        </dgm:presLayoutVars>
      </dgm:prSet>
      <dgm:spPr/>
    </dgm:pt>
    <dgm:pt modelId="{38877F96-756A-4372-9993-11166B271CE0}" type="pres">
      <dgm:prSet presAssocID="{031388CD-FF13-4B8D-BFA5-C1111160D9FB}" presName="accent_4" presStyleCnt="0"/>
      <dgm:spPr/>
    </dgm:pt>
    <dgm:pt modelId="{67063036-626F-4DD1-AD4B-64CC87AEEE56}" type="pres">
      <dgm:prSet presAssocID="{031388CD-FF13-4B8D-BFA5-C1111160D9FB}" presName="accentRepeatNode" presStyleLbl="solidFgAcc1" presStyleIdx="3" presStyleCnt="7"/>
      <dgm:spPr/>
    </dgm:pt>
    <dgm:pt modelId="{15C5EFBB-F8EF-488D-A671-EA407684612F}" type="pres">
      <dgm:prSet presAssocID="{96986BBF-EC5E-46B9-B15B-93C9BC1ACC41}" presName="text_5" presStyleLbl="node1" presStyleIdx="4" presStyleCnt="7">
        <dgm:presLayoutVars>
          <dgm:bulletEnabled val="1"/>
        </dgm:presLayoutVars>
      </dgm:prSet>
      <dgm:spPr/>
    </dgm:pt>
    <dgm:pt modelId="{DCE90D77-2089-402D-A3E4-2BC60F3B7DAD}" type="pres">
      <dgm:prSet presAssocID="{96986BBF-EC5E-46B9-B15B-93C9BC1ACC41}" presName="accent_5" presStyleCnt="0"/>
      <dgm:spPr/>
    </dgm:pt>
    <dgm:pt modelId="{66B6F9F5-4924-4F86-B41D-917316DE5D0D}" type="pres">
      <dgm:prSet presAssocID="{96986BBF-EC5E-46B9-B15B-93C9BC1ACC41}" presName="accentRepeatNode" presStyleLbl="solidFgAcc1" presStyleIdx="4" presStyleCnt="7"/>
      <dgm:spPr/>
    </dgm:pt>
    <dgm:pt modelId="{5F640E87-D5B9-4023-9326-247213F29FD8}" type="pres">
      <dgm:prSet presAssocID="{1035544E-BD1D-4C34-8D64-7D6BA9A9A6B0}" presName="text_6" presStyleLbl="node1" presStyleIdx="5" presStyleCnt="7">
        <dgm:presLayoutVars>
          <dgm:bulletEnabled val="1"/>
        </dgm:presLayoutVars>
      </dgm:prSet>
      <dgm:spPr/>
    </dgm:pt>
    <dgm:pt modelId="{2AF2A725-9D2D-448C-9C14-0828628A960F}" type="pres">
      <dgm:prSet presAssocID="{1035544E-BD1D-4C34-8D64-7D6BA9A9A6B0}" presName="accent_6" presStyleCnt="0"/>
      <dgm:spPr/>
    </dgm:pt>
    <dgm:pt modelId="{9C58D58A-1CDE-4A32-A3DE-88999DD9D2E1}" type="pres">
      <dgm:prSet presAssocID="{1035544E-BD1D-4C34-8D64-7D6BA9A9A6B0}" presName="accentRepeatNode" presStyleLbl="solidFgAcc1" presStyleIdx="5" presStyleCnt="7"/>
      <dgm:spPr/>
    </dgm:pt>
    <dgm:pt modelId="{B4E14C5E-6D96-47D7-AC8A-91205DD60AD1}" type="pres">
      <dgm:prSet presAssocID="{884E0D7B-1356-4D15-BC58-692E2C375337}" presName="text_7" presStyleLbl="node1" presStyleIdx="6" presStyleCnt="7">
        <dgm:presLayoutVars>
          <dgm:bulletEnabled val="1"/>
        </dgm:presLayoutVars>
      </dgm:prSet>
      <dgm:spPr/>
    </dgm:pt>
    <dgm:pt modelId="{5B1D0D93-BB4C-4D63-97C6-15E26C573409}" type="pres">
      <dgm:prSet presAssocID="{884E0D7B-1356-4D15-BC58-692E2C375337}" presName="accent_7" presStyleCnt="0"/>
      <dgm:spPr/>
    </dgm:pt>
    <dgm:pt modelId="{DA9801DE-9893-4B3C-89D1-B1DA0D6D1A88}" type="pres">
      <dgm:prSet presAssocID="{884E0D7B-1356-4D15-BC58-692E2C375337}" presName="accentRepeatNode" presStyleLbl="solidFgAcc1" presStyleIdx="6" presStyleCnt="7"/>
      <dgm:spPr/>
    </dgm:pt>
  </dgm:ptLst>
  <dgm:cxnLst>
    <dgm:cxn modelId="{BD7FCF37-C45F-4789-88BB-FCF198969776}" type="presOf" srcId="{29523E16-A6E6-47E3-BF01-D51EE95CE5E1}" destId="{68C0B0EE-4CFA-477F-BFB6-B987598045C7}" srcOrd="0" destOrd="0" presId="urn:microsoft.com/office/officeart/2008/layout/VerticalCurvedList"/>
    <dgm:cxn modelId="{0733025F-0E89-4290-A4A3-7605659FBD25}" type="presOf" srcId="{884E0D7B-1356-4D15-BC58-692E2C375337}" destId="{B4E14C5E-6D96-47D7-AC8A-91205DD60AD1}" srcOrd="0" destOrd="0" presId="urn:microsoft.com/office/officeart/2008/layout/VerticalCurvedList"/>
    <dgm:cxn modelId="{47FF7041-DC6A-44F5-8947-C20069F8397C}" srcId="{7D87ACC3-AEF3-436C-989D-6CE5379C7250}" destId="{32E09523-2DFC-40A7-84DA-70CB97DCD38B}" srcOrd="0" destOrd="0" parTransId="{A6A37FC5-E9AF-447F-8986-B30B249B74E5}" sibTransId="{2B0F025D-76A7-4596-A68C-9C85B5B3099C}"/>
    <dgm:cxn modelId="{81696066-372F-4F74-B2A0-613AB1AC0DED}" type="presOf" srcId="{031388CD-FF13-4B8D-BFA5-C1111160D9FB}" destId="{3A3A4430-DAC8-4951-B775-05021441295B}" srcOrd="0" destOrd="0" presId="urn:microsoft.com/office/officeart/2008/layout/VerticalCurvedList"/>
    <dgm:cxn modelId="{65CFD046-E6E8-4621-91D4-427116EE6BCC}" srcId="{7D87ACC3-AEF3-436C-989D-6CE5379C7250}" destId="{031388CD-FF13-4B8D-BFA5-C1111160D9FB}" srcOrd="3" destOrd="0" parTransId="{3F8EEA7B-652E-4B6F-86F0-D700FFA97EE4}" sibTransId="{BD11A797-11CD-47F6-9BBD-AD497F7B55F1}"/>
    <dgm:cxn modelId="{3A68D047-9E30-4A14-996A-5BE08552C879}" srcId="{7D87ACC3-AEF3-436C-989D-6CE5379C7250}" destId="{29523E16-A6E6-47E3-BF01-D51EE95CE5E1}" srcOrd="2" destOrd="0" parTransId="{91095869-81C8-45CF-9032-3074262BB8D3}" sibTransId="{2FFA5A57-92DD-40CB-9B14-1175F15EAF02}"/>
    <dgm:cxn modelId="{07F83670-621E-4896-924F-F85E225EF995}" type="presOf" srcId="{32E09523-2DFC-40A7-84DA-70CB97DCD38B}" destId="{76C51359-E406-4A4B-B8ED-19940A232166}" srcOrd="0" destOrd="0" presId="urn:microsoft.com/office/officeart/2008/layout/VerticalCurvedList"/>
    <dgm:cxn modelId="{3EB01D51-0B58-4908-9E5F-5B128CB16F58}" type="presOf" srcId="{726B6189-B1B9-400A-9D64-529101630E3E}" destId="{BBF432E3-CA52-4EC1-9EFF-96B722B71199}" srcOrd="0" destOrd="0" presId="urn:microsoft.com/office/officeart/2008/layout/VerticalCurvedList"/>
    <dgm:cxn modelId="{50474572-5C81-4808-B1AB-0474500CA5F8}" type="presOf" srcId="{7D87ACC3-AEF3-436C-989D-6CE5379C7250}" destId="{BAB44FFE-7AE1-4283-B72E-2230A775DC50}" srcOrd="0" destOrd="0" presId="urn:microsoft.com/office/officeart/2008/layout/VerticalCurvedList"/>
    <dgm:cxn modelId="{C09EA372-37E0-4410-BFFE-CBC6D01C4602}" srcId="{7D87ACC3-AEF3-436C-989D-6CE5379C7250}" destId="{1035544E-BD1D-4C34-8D64-7D6BA9A9A6B0}" srcOrd="5" destOrd="0" parTransId="{B57F4812-F0C0-486C-B9BC-89EA54127BA5}" sibTransId="{66DC31C0-6E58-43B7-A693-4E5141AACE54}"/>
    <dgm:cxn modelId="{6B542183-5CAE-4E43-933E-0926E24696EA}" type="presOf" srcId="{2B0F025D-76A7-4596-A68C-9C85B5B3099C}" destId="{01160F06-3021-4D34-A157-2898270D2A3B}" srcOrd="0" destOrd="0" presId="urn:microsoft.com/office/officeart/2008/layout/VerticalCurvedList"/>
    <dgm:cxn modelId="{B5F09184-2E2F-41E4-AAFA-AD49D21AA39B}" type="presOf" srcId="{1035544E-BD1D-4C34-8D64-7D6BA9A9A6B0}" destId="{5F640E87-D5B9-4023-9326-247213F29FD8}" srcOrd="0" destOrd="0" presId="urn:microsoft.com/office/officeart/2008/layout/VerticalCurvedList"/>
    <dgm:cxn modelId="{5B922C8E-EE5F-4888-89B4-635C03F3308C}" srcId="{7D87ACC3-AEF3-436C-989D-6CE5379C7250}" destId="{884E0D7B-1356-4D15-BC58-692E2C375337}" srcOrd="6" destOrd="0" parTransId="{A96CFD89-EA54-4159-BC30-02F4C2AFB216}" sibTransId="{575C229D-9BC8-4926-BA73-2A2AE036FC8D}"/>
    <dgm:cxn modelId="{4E3F42A1-C8EB-4834-B2D5-3BF9D34CE79B}" srcId="{7D87ACC3-AEF3-436C-989D-6CE5379C7250}" destId="{96986BBF-EC5E-46B9-B15B-93C9BC1ACC41}" srcOrd="4" destOrd="0" parTransId="{A78D6D83-32F0-4DAB-8318-3274B7844B32}" sibTransId="{21A00BB3-3281-4593-BF12-067E17A4DF3A}"/>
    <dgm:cxn modelId="{84589DEF-BAEA-4D12-BF72-BEFC7ADB7EB5}" type="presOf" srcId="{96986BBF-EC5E-46B9-B15B-93C9BC1ACC41}" destId="{15C5EFBB-F8EF-488D-A671-EA407684612F}" srcOrd="0" destOrd="0" presId="urn:microsoft.com/office/officeart/2008/layout/VerticalCurvedList"/>
    <dgm:cxn modelId="{9D5796F9-A719-474A-AE02-4EEAB28F7C57}" srcId="{7D87ACC3-AEF3-436C-989D-6CE5379C7250}" destId="{726B6189-B1B9-400A-9D64-529101630E3E}" srcOrd="1" destOrd="0" parTransId="{6D924D22-7CA4-4F18-B8A2-01D2C614212E}" sibTransId="{690E9351-564E-4D55-8E0B-417890BC360E}"/>
    <dgm:cxn modelId="{206587EA-5DC3-4850-8372-B4C93BEC91EE}" type="presParOf" srcId="{BAB44FFE-7AE1-4283-B72E-2230A775DC50}" destId="{612D9252-8A80-41C9-9792-6BA4E4323907}" srcOrd="0" destOrd="0" presId="urn:microsoft.com/office/officeart/2008/layout/VerticalCurvedList"/>
    <dgm:cxn modelId="{746CE50B-6E96-4DBE-9F3A-C0C13C39A6F5}" type="presParOf" srcId="{612D9252-8A80-41C9-9792-6BA4E4323907}" destId="{163787E5-71AC-4EAD-93BA-01F732947039}" srcOrd="0" destOrd="0" presId="urn:microsoft.com/office/officeart/2008/layout/VerticalCurvedList"/>
    <dgm:cxn modelId="{AC0A1C48-5C8C-4FE2-B60A-17C5182E4DB8}" type="presParOf" srcId="{163787E5-71AC-4EAD-93BA-01F732947039}" destId="{B75BE2DC-3ABE-491C-9441-5C23D20FB948}" srcOrd="0" destOrd="0" presId="urn:microsoft.com/office/officeart/2008/layout/VerticalCurvedList"/>
    <dgm:cxn modelId="{DAE7BEDE-094C-4826-9687-7A6692286189}" type="presParOf" srcId="{163787E5-71AC-4EAD-93BA-01F732947039}" destId="{01160F06-3021-4D34-A157-2898270D2A3B}" srcOrd="1" destOrd="0" presId="urn:microsoft.com/office/officeart/2008/layout/VerticalCurvedList"/>
    <dgm:cxn modelId="{0E23A2F7-B0D7-4895-A248-E41E9757D5C6}" type="presParOf" srcId="{163787E5-71AC-4EAD-93BA-01F732947039}" destId="{7C4CFA8A-0055-499C-9204-17228B98594A}" srcOrd="2" destOrd="0" presId="urn:microsoft.com/office/officeart/2008/layout/VerticalCurvedList"/>
    <dgm:cxn modelId="{4EB4CBF8-5285-4C61-867D-B79A1548B91F}" type="presParOf" srcId="{163787E5-71AC-4EAD-93BA-01F732947039}" destId="{1C9DB3FB-9818-4015-A557-3D2D01876855}" srcOrd="3" destOrd="0" presId="urn:microsoft.com/office/officeart/2008/layout/VerticalCurvedList"/>
    <dgm:cxn modelId="{9DE0110E-747A-40C7-AE34-F0256E83BDD0}" type="presParOf" srcId="{612D9252-8A80-41C9-9792-6BA4E4323907}" destId="{76C51359-E406-4A4B-B8ED-19940A232166}" srcOrd="1" destOrd="0" presId="urn:microsoft.com/office/officeart/2008/layout/VerticalCurvedList"/>
    <dgm:cxn modelId="{FE2C04E1-5852-46C0-9478-1F4E58C53ED6}" type="presParOf" srcId="{612D9252-8A80-41C9-9792-6BA4E4323907}" destId="{7B53EDAB-1D9E-41FD-9A2B-A75405C4E3CD}" srcOrd="2" destOrd="0" presId="urn:microsoft.com/office/officeart/2008/layout/VerticalCurvedList"/>
    <dgm:cxn modelId="{4971112D-B3A6-4644-8C02-13CBA36AE4B1}" type="presParOf" srcId="{7B53EDAB-1D9E-41FD-9A2B-A75405C4E3CD}" destId="{A0AE0846-925B-485B-B815-321451A07B19}" srcOrd="0" destOrd="0" presId="urn:microsoft.com/office/officeart/2008/layout/VerticalCurvedList"/>
    <dgm:cxn modelId="{C95AA0FC-A67C-45EE-AB5E-308F2B2549A1}" type="presParOf" srcId="{612D9252-8A80-41C9-9792-6BA4E4323907}" destId="{BBF432E3-CA52-4EC1-9EFF-96B722B71199}" srcOrd="3" destOrd="0" presId="urn:microsoft.com/office/officeart/2008/layout/VerticalCurvedList"/>
    <dgm:cxn modelId="{03B52762-8070-4B27-9CD4-F401FE66329D}" type="presParOf" srcId="{612D9252-8A80-41C9-9792-6BA4E4323907}" destId="{D4E1AC98-E216-4FC4-A210-4D10814E50FD}" srcOrd="4" destOrd="0" presId="urn:microsoft.com/office/officeart/2008/layout/VerticalCurvedList"/>
    <dgm:cxn modelId="{9DA1F2DF-B0F3-47BC-BAE5-6C05BE208210}" type="presParOf" srcId="{D4E1AC98-E216-4FC4-A210-4D10814E50FD}" destId="{FCFDC43E-FDB8-46E7-8F01-E678AF9CC7E9}" srcOrd="0" destOrd="0" presId="urn:microsoft.com/office/officeart/2008/layout/VerticalCurvedList"/>
    <dgm:cxn modelId="{ACFC57CD-CDF2-487A-942F-3CD7678B2A69}" type="presParOf" srcId="{612D9252-8A80-41C9-9792-6BA4E4323907}" destId="{68C0B0EE-4CFA-477F-BFB6-B987598045C7}" srcOrd="5" destOrd="0" presId="urn:microsoft.com/office/officeart/2008/layout/VerticalCurvedList"/>
    <dgm:cxn modelId="{A6EC6D6E-318C-423F-A250-3E0060D733EB}" type="presParOf" srcId="{612D9252-8A80-41C9-9792-6BA4E4323907}" destId="{D9C21785-547F-47E0-8701-5F0F52565068}" srcOrd="6" destOrd="0" presId="urn:microsoft.com/office/officeart/2008/layout/VerticalCurvedList"/>
    <dgm:cxn modelId="{55DDDB36-D2A6-42C0-9365-291F9A1B8450}" type="presParOf" srcId="{D9C21785-547F-47E0-8701-5F0F52565068}" destId="{690FFAED-4BBF-43EA-93B2-868B840112FD}" srcOrd="0" destOrd="0" presId="urn:microsoft.com/office/officeart/2008/layout/VerticalCurvedList"/>
    <dgm:cxn modelId="{6F9F4713-2399-4425-9642-DF7E13DD5CAD}" type="presParOf" srcId="{612D9252-8A80-41C9-9792-6BA4E4323907}" destId="{3A3A4430-DAC8-4951-B775-05021441295B}" srcOrd="7" destOrd="0" presId="urn:microsoft.com/office/officeart/2008/layout/VerticalCurvedList"/>
    <dgm:cxn modelId="{BFD9B14F-10DF-4684-9FE6-EA8A0B6B94E5}" type="presParOf" srcId="{612D9252-8A80-41C9-9792-6BA4E4323907}" destId="{38877F96-756A-4372-9993-11166B271CE0}" srcOrd="8" destOrd="0" presId="urn:microsoft.com/office/officeart/2008/layout/VerticalCurvedList"/>
    <dgm:cxn modelId="{E35E7F51-A7BE-4D21-AE5F-0BDC7796B0C3}" type="presParOf" srcId="{38877F96-756A-4372-9993-11166B271CE0}" destId="{67063036-626F-4DD1-AD4B-64CC87AEEE56}" srcOrd="0" destOrd="0" presId="urn:microsoft.com/office/officeart/2008/layout/VerticalCurvedList"/>
    <dgm:cxn modelId="{0EE8FE9F-B014-43F8-AE64-DFF63633E999}" type="presParOf" srcId="{612D9252-8A80-41C9-9792-6BA4E4323907}" destId="{15C5EFBB-F8EF-488D-A671-EA407684612F}" srcOrd="9" destOrd="0" presId="urn:microsoft.com/office/officeart/2008/layout/VerticalCurvedList"/>
    <dgm:cxn modelId="{AB1EC8D3-D08C-403B-96C0-E3727E8A80FE}" type="presParOf" srcId="{612D9252-8A80-41C9-9792-6BA4E4323907}" destId="{DCE90D77-2089-402D-A3E4-2BC60F3B7DAD}" srcOrd="10" destOrd="0" presId="urn:microsoft.com/office/officeart/2008/layout/VerticalCurvedList"/>
    <dgm:cxn modelId="{30BBA5DD-5C43-4274-9A17-DFDD09950470}" type="presParOf" srcId="{DCE90D77-2089-402D-A3E4-2BC60F3B7DAD}" destId="{66B6F9F5-4924-4F86-B41D-917316DE5D0D}" srcOrd="0" destOrd="0" presId="urn:microsoft.com/office/officeart/2008/layout/VerticalCurvedList"/>
    <dgm:cxn modelId="{A02DF017-C3E4-4B41-B313-16102B87F7F4}" type="presParOf" srcId="{612D9252-8A80-41C9-9792-6BA4E4323907}" destId="{5F640E87-D5B9-4023-9326-247213F29FD8}" srcOrd="11" destOrd="0" presId="urn:microsoft.com/office/officeart/2008/layout/VerticalCurvedList"/>
    <dgm:cxn modelId="{C76573AA-A6DA-4524-AF52-838F7A380A72}" type="presParOf" srcId="{612D9252-8A80-41C9-9792-6BA4E4323907}" destId="{2AF2A725-9D2D-448C-9C14-0828628A960F}" srcOrd="12" destOrd="0" presId="urn:microsoft.com/office/officeart/2008/layout/VerticalCurvedList"/>
    <dgm:cxn modelId="{343C3409-677B-489D-B33A-E6D5E64B173C}" type="presParOf" srcId="{2AF2A725-9D2D-448C-9C14-0828628A960F}" destId="{9C58D58A-1CDE-4A32-A3DE-88999DD9D2E1}" srcOrd="0" destOrd="0" presId="urn:microsoft.com/office/officeart/2008/layout/VerticalCurvedList"/>
    <dgm:cxn modelId="{4BC3FE14-5AB6-465B-A122-F746A0279141}" type="presParOf" srcId="{612D9252-8A80-41C9-9792-6BA4E4323907}" destId="{B4E14C5E-6D96-47D7-AC8A-91205DD60AD1}" srcOrd="13" destOrd="0" presId="urn:microsoft.com/office/officeart/2008/layout/VerticalCurvedList"/>
    <dgm:cxn modelId="{433DB5DC-AD3F-45A1-8A56-2A12C9C0E5B7}" type="presParOf" srcId="{612D9252-8A80-41C9-9792-6BA4E4323907}" destId="{5B1D0D93-BB4C-4D63-97C6-15E26C573409}" srcOrd="14" destOrd="0" presId="urn:microsoft.com/office/officeart/2008/layout/VerticalCurvedList"/>
    <dgm:cxn modelId="{D8A8F873-8343-4A55-9B0A-937463343D3C}" type="presParOf" srcId="{5B1D0D93-BB4C-4D63-97C6-15E26C573409}" destId="{DA9801DE-9893-4B3C-89D1-B1DA0D6D1A8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8BC5F9-251B-49CD-B0FC-DDFB1B1CE746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F1D825EC-84A6-45B4-BA15-E2514AB5D40A}">
      <dgm:prSet phldrT="[Texto]"/>
      <dgm:spPr/>
      <dgm:t>
        <a:bodyPr/>
        <a:lstStyle/>
        <a:p>
          <a:r>
            <a:rPr lang="es-EC" b="1" dirty="0"/>
            <a:t>Fuente de alimentación 1756-PA75</a:t>
          </a:r>
          <a:endParaRPr lang="es-EC" dirty="0"/>
        </a:p>
      </dgm:t>
    </dgm:pt>
    <dgm:pt modelId="{5857B88C-4041-47A1-AA81-87057B458506}" type="parTrans" cxnId="{0E1144A9-C259-4352-89E4-51E261A5D0A5}">
      <dgm:prSet/>
      <dgm:spPr/>
      <dgm:t>
        <a:bodyPr/>
        <a:lstStyle/>
        <a:p>
          <a:endParaRPr lang="es-EC"/>
        </a:p>
      </dgm:t>
    </dgm:pt>
    <dgm:pt modelId="{F6C47BB9-7D55-476E-BCBF-D4353DDE472F}" type="sibTrans" cxnId="{0E1144A9-C259-4352-89E4-51E261A5D0A5}">
      <dgm:prSet/>
      <dgm:spPr/>
      <dgm:t>
        <a:bodyPr/>
        <a:lstStyle/>
        <a:p>
          <a:endParaRPr lang="es-EC"/>
        </a:p>
      </dgm:t>
    </dgm:pt>
    <dgm:pt modelId="{61907C54-42BC-47B2-B647-95C4B384303A}">
      <dgm:prSet phldrT="[Texto]"/>
      <dgm:spPr/>
      <dgm:t>
        <a:bodyPr/>
        <a:lstStyle/>
        <a:p>
          <a:r>
            <a:rPr lang="es-EC" b="1" dirty="0"/>
            <a:t>Controlador logix5571 1756-71</a:t>
          </a:r>
          <a:endParaRPr lang="es-EC" dirty="0"/>
        </a:p>
      </dgm:t>
    </dgm:pt>
    <dgm:pt modelId="{392BC42A-EC7F-4113-BD86-5D3074247114}" type="parTrans" cxnId="{98D48EFE-2F0E-447E-AA8A-4B0EC4B2CF76}">
      <dgm:prSet/>
      <dgm:spPr/>
      <dgm:t>
        <a:bodyPr/>
        <a:lstStyle/>
        <a:p>
          <a:endParaRPr lang="es-EC"/>
        </a:p>
      </dgm:t>
    </dgm:pt>
    <dgm:pt modelId="{3238D3FB-43F9-4071-A4D4-92D214226B19}" type="sibTrans" cxnId="{98D48EFE-2F0E-447E-AA8A-4B0EC4B2CF76}">
      <dgm:prSet/>
      <dgm:spPr/>
      <dgm:t>
        <a:bodyPr/>
        <a:lstStyle/>
        <a:p>
          <a:endParaRPr lang="es-EC"/>
        </a:p>
      </dgm:t>
    </dgm:pt>
    <dgm:pt modelId="{EB667901-095E-4B4E-AF48-0A6D6A576E9E}">
      <dgm:prSet phldrT="[Texto]"/>
      <dgm:spPr/>
      <dgm:t>
        <a:bodyPr/>
        <a:lstStyle/>
        <a:p>
          <a:r>
            <a:rPr lang="es-EC" b="1" dirty="0"/>
            <a:t>Ethernet 1756-EN2T (2)</a:t>
          </a:r>
          <a:endParaRPr lang="es-EC" dirty="0"/>
        </a:p>
      </dgm:t>
    </dgm:pt>
    <dgm:pt modelId="{FDAB8CCE-5708-4374-A203-B0EEFD21FE92}" type="parTrans" cxnId="{28DC50D3-6977-4CF3-A2F9-3BECA5155807}">
      <dgm:prSet/>
      <dgm:spPr/>
      <dgm:t>
        <a:bodyPr/>
        <a:lstStyle/>
        <a:p>
          <a:endParaRPr lang="es-EC"/>
        </a:p>
      </dgm:t>
    </dgm:pt>
    <dgm:pt modelId="{0FD88A7C-317E-4AF8-86DA-3F4F180EE630}" type="sibTrans" cxnId="{28DC50D3-6977-4CF3-A2F9-3BECA5155807}">
      <dgm:prSet/>
      <dgm:spPr/>
      <dgm:t>
        <a:bodyPr/>
        <a:lstStyle/>
        <a:p>
          <a:endParaRPr lang="es-EC"/>
        </a:p>
      </dgm:t>
    </dgm:pt>
    <dgm:pt modelId="{618DE4A2-A581-432C-B8BA-229D2D57E087}">
      <dgm:prSet/>
      <dgm:spPr/>
      <dgm:t>
        <a:bodyPr/>
        <a:lstStyle/>
        <a:p>
          <a:r>
            <a:rPr lang="es-EC" b="1"/>
            <a:t>ControlNet 1756-CN2</a:t>
          </a:r>
          <a:endParaRPr lang="es-EC" b="1" dirty="0"/>
        </a:p>
      </dgm:t>
    </dgm:pt>
    <dgm:pt modelId="{883AEF2D-588A-439A-840B-88C0167A8A82}" type="parTrans" cxnId="{1F65A374-10CF-4F5E-B9F0-2A35224F9180}">
      <dgm:prSet/>
      <dgm:spPr/>
      <dgm:t>
        <a:bodyPr/>
        <a:lstStyle/>
        <a:p>
          <a:endParaRPr lang="es-EC"/>
        </a:p>
      </dgm:t>
    </dgm:pt>
    <dgm:pt modelId="{91BEE343-BD70-4F01-9DBA-AAF0B2A08DDC}" type="sibTrans" cxnId="{1F65A374-10CF-4F5E-B9F0-2A35224F9180}">
      <dgm:prSet/>
      <dgm:spPr/>
      <dgm:t>
        <a:bodyPr/>
        <a:lstStyle/>
        <a:p>
          <a:endParaRPr lang="es-EC"/>
        </a:p>
      </dgm:t>
    </dgm:pt>
    <dgm:pt modelId="{99AC27DF-F7CB-4720-9673-0FDAB008ADF7}">
      <dgm:prSet/>
      <dgm:spPr/>
      <dgm:t>
        <a:bodyPr/>
        <a:lstStyle/>
        <a:p>
          <a:r>
            <a:rPr lang="es-EC" b="1"/>
            <a:t>DeviceNet 1756-DNB</a:t>
          </a:r>
          <a:endParaRPr lang="es-EC" b="1" dirty="0"/>
        </a:p>
      </dgm:t>
    </dgm:pt>
    <dgm:pt modelId="{8787205E-8303-4443-BFCE-7208D11C6A10}" type="parTrans" cxnId="{C9CCC9CA-6DCD-4F27-BF32-7220D3D34E19}">
      <dgm:prSet/>
      <dgm:spPr/>
      <dgm:t>
        <a:bodyPr/>
        <a:lstStyle/>
        <a:p>
          <a:endParaRPr lang="es-EC"/>
        </a:p>
      </dgm:t>
    </dgm:pt>
    <dgm:pt modelId="{D6CDAA4C-D3E7-4317-BF6B-0FD0B111C6ED}" type="sibTrans" cxnId="{C9CCC9CA-6DCD-4F27-BF32-7220D3D34E19}">
      <dgm:prSet/>
      <dgm:spPr/>
      <dgm:t>
        <a:bodyPr/>
        <a:lstStyle/>
        <a:p>
          <a:endParaRPr lang="es-EC"/>
        </a:p>
      </dgm:t>
    </dgm:pt>
    <dgm:pt modelId="{FBAB726B-36E0-48B3-B8B0-9443CFCB04A8}">
      <dgm:prSet/>
      <dgm:spPr/>
      <dgm:t>
        <a:bodyPr/>
        <a:lstStyle/>
        <a:p>
          <a:r>
            <a:rPr lang="es-EC" b="1"/>
            <a:t>Entradas y salidas analógicas 1756-IF4F36</a:t>
          </a:r>
          <a:endParaRPr lang="es-EC" b="1" dirty="0"/>
        </a:p>
      </dgm:t>
    </dgm:pt>
    <dgm:pt modelId="{4D731728-38EA-415E-A399-4164C967914B}" type="parTrans" cxnId="{4D469A6E-BE86-4E60-8702-F449BEB50350}">
      <dgm:prSet/>
      <dgm:spPr/>
      <dgm:t>
        <a:bodyPr/>
        <a:lstStyle/>
        <a:p>
          <a:endParaRPr lang="es-EC"/>
        </a:p>
      </dgm:t>
    </dgm:pt>
    <dgm:pt modelId="{F11B90A5-9631-425C-B7DB-31C4EE1A71E2}" type="sibTrans" cxnId="{4D469A6E-BE86-4E60-8702-F449BEB50350}">
      <dgm:prSet/>
      <dgm:spPr/>
      <dgm:t>
        <a:bodyPr/>
        <a:lstStyle/>
        <a:p>
          <a:endParaRPr lang="es-EC"/>
        </a:p>
      </dgm:t>
    </dgm:pt>
    <dgm:pt modelId="{FE84456C-0C77-47E0-B994-05BA1EAA8768}">
      <dgm:prSet/>
      <dgm:spPr/>
      <dgm:t>
        <a:bodyPr/>
        <a:lstStyle/>
        <a:p>
          <a:r>
            <a:rPr lang="es-EC" b="1" dirty="0"/>
            <a:t>Salidas relé  1756-OW16 y entradas DC  1756-IB16</a:t>
          </a:r>
        </a:p>
      </dgm:t>
    </dgm:pt>
    <dgm:pt modelId="{1AF18009-7DFE-48B3-A09A-254D68B8F199}" type="parTrans" cxnId="{791CC5C7-014B-49C2-BA85-8C45E009E1A9}">
      <dgm:prSet/>
      <dgm:spPr/>
      <dgm:t>
        <a:bodyPr/>
        <a:lstStyle/>
        <a:p>
          <a:endParaRPr lang="es-EC"/>
        </a:p>
      </dgm:t>
    </dgm:pt>
    <dgm:pt modelId="{D30403C7-B737-49CE-B175-568B733B3C6A}" type="sibTrans" cxnId="{791CC5C7-014B-49C2-BA85-8C45E009E1A9}">
      <dgm:prSet/>
      <dgm:spPr/>
      <dgm:t>
        <a:bodyPr/>
        <a:lstStyle/>
        <a:p>
          <a:endParaRPr lang="es-EC"/>
        </a:p>
      </dgm:t>
    </dgm:pt>
    <dgm:pt modelId="{592F3B4F-4F80-4F83-87E8-044986D85A80}" type="pres">
      <dgm:prSet presAssocID="{BD8BC5F9-251B-49CD-B0FC-DDFB1B1CE746}" presName="Name0" presStyleCnt="0">
        <dgm:presLayoutVars>
          <dgm:chMax val="7"/>
          <dgm:chPref val="7"/>
          <dgm:dir/>
        </dgm:presLayoutVars>
      </dgm:prSet>
      <dgm:spPr/>
    </dgm:pt>
    <dgm:pt modelId="{46FA06FE-5AEE-4BE9-A6CB-8AEEDFBA3071}" type="pres">
      <dgm:prSet presAssocID="{BD8BC5F9-251B-49CD-B0FC-DDFB1B1CE746}" presName="Name1" presStyleCnt="0"/>
      <dgm:spPr/>
    </dgm:pt>
    <dgm:pt modelId="{1571B313-642E-450E-8276-19B954A9B171}" type="pres">
      <dgm:prSet presAssocID="{BD8BC5F9-251B-49CD-B0FC-DDFB1B1CE746}" presName="cycle" presStyleCnt="0"/>
      <dgm:spPr/>
    </dgm:pt>
    <dgm:pt modelId="{6DBAD003-ADAF-4D40-B295-89FD13C07911}" type="pres">
      <dgm:prSet presAssocID="{BD8BC5F9-251B-49CD-B0FC-DDFB1B1CE746}" presName="srcNode" presStyleLbl="node1" presStyleIdx="0" presStyleCnt="7"/>
      <dgm:spPr/>
    </dgm:pt>
    <dgm:pt modelId="{6398F8BE-1375-4063-A452-D717187D818A}" type="pres">
      <dgm:prSet presAssocID="{BD8BC5F9-251B-49CD-B0FC-DDFB1B1CE746}" presName="conn" presStyleLbl="parChTrans1D2" presStyleIdx="0" presStyleCnt="1"/>
      <dgm:spPr/>
    </dgm:pt>
    <dgm:pt modelId="{CE4B97DF-4AA7-4545-912B-726AC87D0048}" type="pres">
      <dgm:prSet presAssocID="{BD8BC5F9-251B-49CD-B0FC-DDFB1B1CE746}" presName="extraNode" presStyleLbl="node1" presStyleIdx="0" presStyleCnt="7"/>
      <dgm:spPr/>
    </dgm:pt>
    <dgm:pt modelId="{C336B775-AFB7-433B-92DB-EAE8C30045DA}" type="pres">
      <dgm:prSet presAssocID="{BD8BC5F9-251B-49CD-B0FC-DDFB1B1CE746}" presName="dstNode" presStyleLbl="node1" presStyleIdx="0" presStyleCnt="7"/>
      <dgm:spPr/>
    </dgm:pt>
    <dgm:pt modelId="{27E0C90F-4EE1-4DD1-9A66-A0F5B80CA226}" type="pres">
      <dgm:prSet presAssocID="{F1D825EC-84A6-45B4-BA15-E2514AB5D40A}" presName="text_1" presStyleLbl="node1" presStyleIdx="0" presStyleCnt="7">
        <dgm:presLayoutVars>
          <dgm:bulletEnabled val="1"/>
        </dgm:presLayoutVars>
      </dgm:prSet>
      <dgm:spPr/>
    </dgm:pt>
    <dgm:pt modelId="{309FEC31-7BE8-4E87-8D91-7B8F4DCA989C}" type="pres">
      <dgm:prSet presAssocID="{F1D825EC-84A6-45B4-BA15-E2514AB5D40A}" presName="accent_1" presStyleCnt="0"/>
      <dgm:spPr/>
    </dgm:pt>
    <dgm:pt modelId="{D2542714-E761-4CF7-9D04-AA23AA2E5179}" type="pres">
      <dgm:prSet presAssocID="{F1D825EC-84A6-45B4-BA15-E2514AB5D40A}" presName="accentRepeatNode" presStyleLbl="solidFgAcc1" presStyleIdx="0" presStyleCnt="7"/>
      <dgm:spPr/>
    </dgm:pt>
    <dgm:pt modelId="{7E1D2113-6D8D-4B93-A7C6-A2C1088A6644}" type="pres">
      <dgm:prSet presAssocID="{61907C54-42BC-47B2-B647-95C4B384303A}" presName="text_2" presStyleLbl="node1" presStyleIdx="1" presStyleCnt="7">
        <dgm:presLayoutVars>
          <dgm:bulletEnabled val="1"/>
        </dgm:presLayoutVars>
      </dgm:prSet>
      <dgm:spPr/>
    </dgm:pt>
    <dgm:pt modelId="{34B375F3-E662-462A-8B9D-283E5570CC99}" type="pres">
      <dgm:prSet presAssocID="{61907C54-42BC-47B2-B647-95C4B384303A}" presName="accent_2" presStyleCnt="0"/>
      <dgm:spPr/>
    </dgm:pt>
    <dgm:pt modelId="{6661F167-DCF3-47A6-B740-4AA874D47934}" type="pres">
      <dgm:prSet presAssocID="{61907C54-42BC-47B2-B647-95C4B384303A}" presName="accentRepeatNode" presStyleLbl="solidFgAcc1" presStyleIdx="1" presStyleCnt="7"/>
      <dgm:spPr/>
    </dgm:pt>
    <dgm:pt modelId="{A64A3798-74B0-4404-8BE6-916B792D1877}" type="pres">
      <dgm:prSet presAssocID="{EB667901-095E-4B4E-AF48-0A6D6A576E9E}" presName="text_3" presStyleLbl="node1" presStyleIdx="2" presStyleCnt="7">
        <dgm:presLayoutVars>
          <dgm:bulletEnabled val="1"/>
        </dgm:presLayoutVars>
      </dgm:prSet>
      <dgm:spPr/>
    </dgm:pt>
    <dgm:pt modelId="{0B68B7B4-F1E2-4EA5-94FC-D019CF890C16}" type="pres">
      <dgm:prSet presAssocID="{EB667901-095E-4B4E-AF48-0A6D6A576E9E}" presName="accent_3" presStyleCnt="0"/>
      <dgm:spPr/>
    </dgm:pt>
    <dgm:pt modelId="{A2BF08F5-5FCB-4CE4-AE05-AF8FC6F5588E}" type="pres">
      <dgm:prSet presAssocID="{EB667901-095E-4B4E-AF48-0A6D6A576E9E}" presName="accentRepeatNode" presStyleLbl="solidFgAcc1" presStyleIdx="2" presStyleCnt="7"/>
      <dgm:spPr/>
    </dgm:pt>
    <dgm:pt modelId="{79EF32DC-B55C-48F2-8C16-EAECA5C4BF5E}" type="pres">
      <dgm:prSet presAssocID="{618DE4A2-A581-432C-B8BA-229D2D57E087}" presName="text_4" presStyleLbl="node1" presStyleIdx="3" presStyleCnt="7">
        <dgm:presLayoutVars>
          <dgm:bulletEnabled val="1"/>
        </dgm:presLayoutVars>
      </dgm:prSet>
      <dgm:spPr/>
    </dgm:pt>
    <dgm:pt modelId="{BC0AAE5B-E52F-44FD-A0D5-B887C357264D}" type="pres">
      <dgm:prSet presAssocID="{618DE4A2-A581-432C-B8BA-229D2D57E087}" presName="accent_4" presStyleCnt="0"/>
      <dgm:spPr/>
    </dgm:pt>
    <dgm:pt modelId="{946F096D-3F13-47D3-AA67-1D89CD9DD899}" type="pres">
      <dgm:prSet presAssocID="{618DE4A2-A581-432C-B8BA-229D2D57E087}" presName="accentRepeatNode" presStyleLbl="solidFgAcc1" presStyleIdx="3" presStyleCnt="7"/>
      <dgm:spPr/>
    </dgm:pt>
    <dgm:pt modelId="{7FE6A61C-93B4-4971-A2C7-8F4E792A0C28}" type="pres">
      <dgm:prSet presAssocID="{99AC27DF-F7CB-4720-9673-0FDAB008ADF7}" presName="text_5" presStyleLbl="node1" presStyleIdx="4" presStyleCnt="7">
        <dgm:presLayoutVars>
          <dgm:bulletEnabled val="1"/>
        </dgm:presLayoutVars>
      </dgm:prSet>
      <dgm:spPr/>
    </dgm:pt>
    <dgm:pt modelId="{64713E7F-A36F-43B2-BD16-FFB513384F21}" type="pres">
      <dgm:prSet presAssocID="{99AC27DF-F7CB-4720-9673-0FDAB008ADF7}" presName="accent_5" presStyleCnt="0"/>
      <dgm:spPr/>
    </dgm:pt>
    <dgm:pt modelId="{4D36049D-2DE2-4F69-B700-E4D59AB9C40E}" type="pres">
      <dgm:prSet presAssocID="{99AC27DF-F7CB-4720-9673-0FDAB008ADF7}" presName="accentRepeatNode" presStyleLbl="solidFgAcc1" presStyleIdx="4" presStyleCnt="7"/>
      <dgm:spPr/>
    </dgm:pt>
    <dgm:pt modelId="{3BB4EDE2-AF4C-4835-927C-367D7C1AB5FA}" type="pres">
      <dgm:prSet presAssocID="{FBAB726B-36E0-48B3-B8B0-9443CFCB04A8}" presName="text_6" presStyleLbl="node1" presStyleIdx="5" presStyleCnt="7">
        <dgm:presLayoutVars>
          <dgm:bulletEnabled val="1"/>
        </dgm:presLayoutVars>
      </dgm:prSet>
      <dgm:spPr/>
    </dgm:pt>
    <dgm:pt modelId="{EB3D0F8F-3A8A-4AC6-A3BC-D7D26A76BE6B}" type="pres">
      <dgm:prSet presAssocID="{FBAB726B-36E0-48B3-B8B0-9443CFCB04A8}" presName="accent_6" presStyleCnt="0"/>
      <dgm:spPr/>
    </dgm:pt>
    <dgm:pt modelId="{6DBC5334-C387-43B8-AA6D-04B1B59EADF3}" type="pres">
      <dgm:prSet presAssocID="{FBAB726B-36E0-48B3-B8B0-9443CFCB04A8}" presName="accentRepeatNode" presStyleLbl="solidFgAcc1" presStyleIdx="5" presStyleCnt="7"/>
      <dgm:spPr/>
    </dgm:pt>
    <dgm:pt modelId="{1F3B94D8-38C5-4974-998A-F97EC41312F8}" type="pres">
      <dgm:prSet presAssocID="{FE84456C-0C77-47E0-B994-05BA1EAA8768}" presName="text_7" presStyleLbl="node1" presStyleIdx="6" presStyleCnt="7" custLinFactNeighborX="-515" custLinFactNeighborY="306">
        <dgm:presLayoutVars>
          <dgm:bulletEnabled val="1"/>
        </dgm:presLayoutVars>
      </dgm:prSet>
      <dgm:spPr/>
    </dgm:pt>
    <dgm:pt modelId="{C2AF8726-9B5C-4561-B4BC-2F8EB0550C92}" type="pres">
      <dgm:prSet presAssocID="{FE84456C-0C77-47E0-B994-05BA1EAA8768}" presName="accent_7" presStyleCnt="0"/>
      <dgm:spPr/>
    </dgm:pt>
    <dgm:pt modelId="{15B4E656-9FAA-4DDE-90CD-62E335BC7FC0}" type="pres">
      <dgm:prSet presAssocID="{FE84456C-0C77-47E0-B994-05BA1EAA8768}" presName="accentRepeatNode" presStyleLbl="solidFgAcc1" presStyleIdx="6" presStyleCnt="7"/>
      <dgm:spPr/>
    </dgm:pt>
  </dgm:ptLst>
  <dgm:cxnLst>
    <dgm:cxn modelId="{F4801D0D-3F28-4C8E-BBEC-8D1AD271CBF7}" type="presOf" srcId="{61907C54-42BC-47B2-B647-95C4B384303A}" destId="{7E1D2113-6D8D-4B93-A7C6-A2C1088A6644}" srcOrd="0" destOrd="0" presId="urn:microsoft.com/office/officeart/2008/layout/VerticalCurvedList"/>
    <dgm:cxn modelId="{33A1323F-B4E1-47CB-B39F-F8C4AAA64800}" type="presOf" srcId="{FE84456C-0C77-47E0-B994-05BA1EAA8768}" destId="{1F3B94D8-38C5-4974-998A-F97EC41312F8}" srcOrd="0" destOrd="0" presId="urn:microsoft.com/office/officeart/2008/layout/VerticalCurvedList"/>
    <dgm:cxn modelId="{47272E5C-BBB6-49F7-8572-20C751180834}" type="presOf" srcId="{FBAB726B-36E0-48B3-B8B0-9443CFCB04A8}" destId="{3BB4EDE2-AF4C-4835-927C-367D7C1AB5FA}" srcOrd="0" destOrd="0" presId="urn:microsoft.com/office/officeart/2008/layout/VerticalCurvedList"/>
    <dgm:cxn modelId="{4D469A6E-BE86-4E60-8702-F449BEB50350}" srcId="{BD8BC5F9-251B-49CD-B0FC-DDFB1B1CE746}" destId="{FBAB726B-36E0-48B3-B8B0-9443CFCB04A8}" srcOrd="5" destOrd="0" parTransId="{4D731728-38EA-415E-A399-4164C967914B}" sibTransId="{F11B90A5-9631-425C-B7DB-31C4EE1A71E2}"/>
    <dgm:cxn modelId="{1F65A374-10CF-4F5E-B9F0-2A35224F9180}" srcId="{BD8BC5F9-251B-49CD-B0FC-DDFB1B1CE746}" destId="{618DE4A2-A581-432C-B8BA-229D2D57E087}" srcOrd="3" destOrd="0" parTransId="{883AEF2D-588A-439A-840B-88C0167A8A82}" sibTransId="{91BEE343-BD70-4F01-9DBA-AAF0B2A08DDC}"/>
    <dgm:cxn modelId="{01E3CC54-DB03-4E12-93DF-1B147C5A827B}" type="presOf" srcId="{618DE4A2-A581-432C-B8BA-229D2D57E087}" destId="{79EF32DC-B55C-48F2-8C16-EAECA5C4BF5E}" srcOrd="0" destOrd="0" presId="urn:microsoft.com/office/officeart/2008/layout/VerticalCurvedList"/>
    <dgm:cxn modelId="{2485A07C-A173-4B64-969F-2A8BE6C5A8CA}" type="presOf" srcId="{F6C47BB9-7D55-476E-BCBF-D4353DDE472F}" destId="{6398F8BE-1375-4063-A452-D717187D818A}" srcOrd="0" destOrd="0" presId="urn:microsoft.com/office/officeart/2008/layout/VerticalCurvedList"/>
    <dgm:cxn modelId="{462C5280-470D-4948-819F-B34028CE0F7C}" type="presOf" srcId="{F1D825EC-84A6-45B4-BA15-E2514AB5D40A}" destId="{27E0C90F-4EE1-4DD1-9A66-A0F5B80CA226}" srcOrd="0" destOrd="0" presId="urn:microsoft.com/office/officeart/2008/layout/VerticalCurvedList"/>
    <dgm:cxn modelId="{12C87E8B-540D-4280-A9BF-78FB603AE8DE}" type="presOf" srcId="{EB667901-095E-4B4E-AF48-0A6D6A576E9E}" destId="{A64A3798-74B0-4404-8BE6-916B792D1877}" srcOrd="0" destOrd="0" presId="urn:microsoft.com/office/officeart/2008/layout/VerticalCurvedList"/>
    <dgm:cxn modelId="{0E1144A9-C259-4352-89E4-51E261A5D0A5}" srcId="{BD8BC5F9-251B-49CD-B0FC-DDFB1B1CE746}" destId="{F1D825EC-84A6-45B4-BA15-E2514AB5D40A}" srcOrd="0" destOrd="0" parTransId="{5857B88C-4041-47A1-AA81-87057B458506}" sibTransId="{F6C47BB9-7D55-476E-BCBF-D4353DDE472F}"/>
    <dgm:cxn modelId="{2F4C89A9-6DA5-4C5D-8B79-AC45B10CECBF}" type="presOf" srcId="{99AC27DF-F7CB-4720-9673-0FDAB008ADF7}" destId="{7FE6A61C-93B4-4971-A2C7-8F4E792A0C28}" srcOrd="0" destOrd="0" presId="urn:microsoft.com/office/officeart/2008/layout/VerticalCurvedList"/>
    <dgm:cxn modelId="{791CC5C7-014B-49C2-BA85-8C45E009E1A9}" srcId="{BD8BC5F9-251B-49CD-B0FC-DDFB1B1CE746}" destId="{FE84456C-0C77-47E0-B994-05BA1EAA8768}" srcOrd="6" destOrd="0" parTransId="{1AF18009-7DFE-48B3-A09A-254D68B8F199}" sibTransId="{D30403C7-B737-49CE-B175-568B733B3C6A}"/>
    <dgm:cxn modelId="{C9CCC9CA-6DCD-4F27-BF32-7220D3D34E19}" srcId="{BD8BC5F9-251B-49CD-B0FC-DDFB1B1CE746}" destId="{99AC27DF-F7CB-4720-9673-0FDAB008ADF7}" srcOrd="4" destOrd="0" parTransId="{8787205E-8303-4443-BFCE-7208D11C6A10}" sibTransId="{D6CDAA4C-D3E7-4317-BF6B-0FD0B111C6ED}"/>
    <dgm:cxn modelId="{28DC50D3-6977-4CF3-A2F9-3BECA5155807}" srcId="{BD8BC5F9-251B-49CD-B0FC-DDFB1B1CE746}" destId="{EB667901-095E-4B4E-AF48-0A6D6A576E9E}" srcOrd="2" destOrd="0" parTransId="{FDAB8CCE-5708-4374-A203-B0EEFD21FE92}" sibTransId="{0FD88A7C-317E-4AF8-86DA-3F4F180EE630}"/>
    <dgm:cxn modelId="{86A050F3-36E9-4D78-9E3B-2A02F7B3DAD5}" type="presOf" srcId="{BD8BC5F9-251B-49CD-B0FC-DDFB1B1CE746}" destId="{592F3B4F-4F80-4F83-87E8-044986D85A80}" srcOrd="0" destOrd="0" presId="urn:microsoft.com/office/officeart/2008/layout/VerticalCurvedList"/>
    <dgm:cxn modelId="{98D48EFE-2F0E-447E-AA8A-4B0EC4B2CF76}" srcId="{BD8BC5F9-251B-49CD-B0FC-DDFB1B1CE746}" destId="{61907C54-42BC-47B2-B647-95C4B384303A}" srcOrd="1" destOrd="0" parTransId="{392BC42A-EC7F-4113-BD86-5D3074247114}" sibTransId="{3238D3FB-43F9-4071-A4D4-92D214226B19}"/>
    <dgm:cxn modelId="{B1BD1D45-B4B2-4F30-9ABE-9214E018F1A1}" type="presParOf" srcId="{592F3B4F-4F80-4F83-87E8-044986D85A80}" destId="{46FA06FE-5AEE-4BE9-A6CB-8AEEDFBA3071}" srcOrd="0" destOrd="0" presId="urn:microsoft.com/office/officeart/2008/layout/VerticalCurvedList"/>
    <dgm:cxn modelId="{6713A3FF-791C-4DDD-A1F8-C0DA6C0C4E52}" type="presParOf" srcId="{46FA06FE-5AEE-4BE9-A6CB-8AEEDFBA3071}" destId="{1571B313-642E-450E-8276-19B954A9B171}" srcOrd="0" destOrd="0" presId="urn:microsoft.com/office/officeart/2008/layout/VerticalCurvedList"/>
    <dgm:cxn modelId="{926D8603-D0FC-455E-804C-BB0D3CD62E1A}" type="presParOf" srcId="{1571B313-642E-450E-8276-19B954A9B171}" destId="{6DBAD003-ADAF-4D40-B295-89FD13C07911}" srcOrd="0" destOrd="0" presId="urn:microsoft.com/office/officeart/2008/layout/VerticalCurvedList"/>
    <dgm:cxn modelId="{4A909C8B-E125-4F05-AA8E-7F20AF76301A}" type="presParOf" srcId="{1571B313-642E-450E-8276-19B954A9B171}" destId="{6398F8BE-1375-4063-A452-D717187D818A}" srcOrd="1" destOrd="0" presId="urn:microsoft.com/office/officeart/2008/layout/VerticalCurvedList"/>
    <dgm:cxn modelId="{3B810AA9-D8CA-4C2D-B738-BE8AA90C38E8}" type="presParOf" srcId="{1571B313-642E-450E-8276-19B954A9B171}" destId="{CE4B97DF-4AA7-4545-912B-726AC87D0048}" srcOrd="2" destOrd="0" presId="urn:microsoft.com/office/officeart/2008/layout/VerticalCurvedList"/>
    <dgm:cxn modelId="{F0E9D77B-95D8-46AF-BCD0-2AB02A729343}" type="presParOf" srcId="{1571B313-642E-450E-8276-19B954A9B171}" destId="{C336B775-AFB7-433B-92DB-EAE8C30045DA}" srcOrd="3" destOrd="0" presId="urn:microsoft.com/office/officeart/2008/layout/VerticalCurvedList"/>
    <dgm:cxn modelId="{8717722F-085E-4406-A7F0-1CB46AED6597}" type="presParOf" srcId="{46FA06FE-5AEE-4BE9-A6CB-8AEEDFBA3071}" destId="{27E0C90F-4EE1-4DD1-9A66-A0F5B80CA226}" srcOrd="1" destOrd="0" presId="urn:microsoft.com/office/officeart/2008/layout/VerticalCurvedList"/>
    <dgm:cxn modelId="{13AAC383-5FC5-4400-A2B9-DFEEE73F79B1}" type="presParOf" srcId="{46FA06FE-5AEE-4BE9-A6CB-8AEEDFBA3071}" destId="{309FEC31-7BE8-4E87-8D91-7B8F4DCA989C}" srcOrd="2" destOrd="0" presId="urn:microsoft.com/office/officeart/2008/layout/VerticalCurvedList"/>
    <dgm:cxn modelId="{CDE4BB33-E2E8-4620-9ED4-112E21C91A6E}" type="presParOf" srcId="{309FEC31-7BE8-4E87-8D91-7B8F4DCA989C}" destId="{D2542714-E761-4CF7-9D04-AA23AA2E5179}" srcOrd="0" destOrd="0" presId="urn:microsoft.com/office/officeart/2008/layout/VerticalCurvedList"/>
    <dgm:cxn modelId="{F4B23C67-39B9-46B6-8CD3-E3DE6B788ABD}" type="presParOf" srcId="{46FA06FE-5AEE-4BE9-A6CB-8AEEDFBA3071}" destId="{7E1D2113-6D8D-4B93-A7C6-A2C1088A6644}" srcOrd="3" destOrd="0" presId="urn:microsoft.com/office/officeart/2008/layout/VerticalCurvedList"/>
    <dgm:cxn modelId="{DD97765C-F82D-4830-904A-41F177153523}" type="presParOf" srcId="{46FA06FE-5AEE-4BE9-A6CB-8AEEDFBA3071}" destId="{34B375F3-E662-462A-8B9D-283E5570CC99}" srcOrd="4" destOrd="0" presId="urn:microsoft.com/office/officeart/2008/layout/VerticalCurvedList"/>
    <dgm:cxn modelId="{1D296292-3C5E-4F9D-83F7-4E461A010326}" type="presParOf" srcId="{34B375F3-E662-462A-8B9D-283E5570CC99}" destId="{6661F167-DCF3-47A6-B740-4AA874D47934}" srcOrd="0" destOrd="0" presId="urn:microsoft.com/office/officeart/2008/layout/VerticalCurvedList"/>
    <dgm:cxn modelId="{D054848F-9BAA-489D-9CA9-48D6A3421CB8}" type="presParOf" srcId="{46FA06FE-5AEE-4BE9-A6CB-8AEEDFBA3071}" destId="{A64A3798-74B0-4404-8BE6-916B792D1877}" srcOrd="5" destOrd="0" presId="urn:microsoft.com/office/officeart/2008/layout/VerticalCurvedList"/>
    <dgm:cxn modelId="{A3018492-43B4-4E0C-8930-FD9B3F0AA80A}" type="presParOf" srcId="{46FA06FE-5AEE-4BE9-A6CB-8AEEDFBA3071}" destId="{0B68B7B4-F1E2-4EA5-94FC-D019CF890C16}" srcOrd="6" destOrd="0" presId="urn:microsoft.com/office/officeart/2008/layout/VerticalCurvedList"/>
    <dgm:cxn modelId="{640859EC-48B3-4BF6-A16B-D5A38D46E793}" type="presParOf" srcId="{0B68B7B4-F1E2-4EA5-94FC-D019CF890C16}" destId="{A2BF08F5-5FCB-4CE4-AE05-AF8FC6F5588E}" srcOrd="0" destOrd="0" presId="urn:microsoft.com/office/officeart/2008/layout/VerticalCurvedList"/>
    <dgm:cxn modelId="{26DD633C-A539-495B-8442-AC02898430D6}" type="presParOf" srcId="{46FA06FE-5AEE-4BE9-A6CB-8AEEDFBA3071}" destId="{79EF32DC-B55C-48F2-8C16-EAECA5C4BF5E}" srcOrd="7" destOrd="0" presId="urn:microsoft.com/office/officeart/2008/layout/VerticalCurvedList"/>
    <dgm:cxn modelId="{9FB4CD1E-F6B7-4F28-8E15-CAFBEA1A9724}" type="presParOf" srcId="{46FA06FE-5AEE-4BE9-A6CB-8AEEDFBA3071}" destId="{BC0AAE5B-E52F-44FD-A0D5-B887C357264D}" srcOrd="8" destOrd="0" presId="urn:microsoft.com/office/officeart/2008/layout/VerticalCurvedList"/>
    <dgm:cxn modelId="{F3F8A0BD-A459-4119-ACE3-D8BDF5A495F9}" type="presParOf" srcId="{BC0AAE5B-E52F-44FD-A0D5-B887C357264D}" destId="{946F096D-3F13-47D3-AA67-1D89CD9DD899}" srcOrd="0" destOrd="0" presId="urn:microsoft.com/office/officeart/2008/layout/VerticalCurvedList"/>
    <dgm:cxn modelId="{F4F2DAC4-BC9B-4B04-BFE1-7CE1856E6535}" type="presParOf" srcId="{46FA06FE-5AEE-4BE9-A6CB-8AEEDFBA3071}" destId="{7FE6A61C-93B4-4971-A2C7-8F4E792A0C28}" srcOrd="9" destOrd="0" presId="urn:microsoft.com/office/officeart/2008/layout/VerticalCurvedList"/>
    <dgm:cxn modelId="{18F61D34-A689-4968-BCC3-D0AF76AAC8A6}" type="presParOf" srcId="{46FA06FE-5AEE-4BE9-A6CB-8AEEDFBA3071}" destId="{64713E7F-A36F-43B2-BD16-FFB513384F21}" srcOrd="10" destOrd="0" presId="urn:microsoft.com/office/officeart/2008/layout/VerticalCurvedList"/>
    <dgm:cxn modelId="{34D8883A-C028-4BE3-8DB4-9AC928B60FD3}" type="presParOf" srcId="{64713E7F-A36F-43B2-BD16-FFB513384F21}" destId="{4D36049D-2DE2-4F69-B700-E4D59AB9C40E}" srcOrd="0" destOrd="0" presId="urn:microsoft.com/office/officeart/2008/layout/VerticalCurvedList"/>
    <dgm:cxn modelId="{A29D6945-0B4A-4938-A4DD-73F8689496D0}" type="presParOf" srcId="{46FA06FE-5AEE-4BE9-A6CB-8AEEDFBA3071}" destId="{3BB4EDE2-AF4C-4835-927C-367D7C1AB5FA}" srcOrd="11" destOrd="0" presId="urn:microsoft.com/office/officeart/2008/layout/VerticalCurvedList"/>
    <dgm:cxn modelId="{06BBB18E-58D3-44BC-BE6D-F5B5B12167FC}" type="presParOf" srcId="{46FA06FE-5AEE-4BE9-A6CB-8AEEDFBA3071}" destId="{EB3D0F8F-3A8A-4AC6-A3BC-D7D26A76BE6B}" srcOrd="12" destOrd="0" presId="urn:microsoft.com/office/officeart/2008/layout/VerticalCurvedList"/>
    <dgm:cxn modelId="{72DB768D-13FB-432F-830F-A1F413502F12}" type="presParOf" srcId="{EB3D0F8F-3A8A-4AC6-A3BC-D7D26A76BE6B}" destId="{6DBC5334-C387-43B8-AA6D-04B1B59EADF3}" srcOrd="0" destOrd="0" presId="urn:microsoft.com/office/officeart/2008/layout/VerticalCurvedList"/>
    <dgm:cxn modelId="{B392F3E9-6874-4644-A944-3EF14995BE32}" type="presParOf" srcId="{46FA06FE-5AEE-4BE9-A6CB-8AEEDFBA3071}" destId="{1F3B94D8-38C5-4974-998A-F97EC41312F8}" srcOrd="13" destOrd="0" presId="urn:microsoft.com/office/officeart/2008/layout/VerticalCurvedList"/>
    <dgm:cxn modelId="{B00E86FF-B6A4-4C05-AC43-B8668209825B}" type="presParOf" srcId="{46FA06FE-5AEE-4BE9-A6CB-8AEEDFBA3071}" destId="{C2AF8726-9B5C-4561-B4BC-2F8EB0550C92}" srcOrd="14" destOrd="0" presId="urn:microsoft.com/office/officeart/2008/layout/VerticalCurvedList"/>
    <dgm:cxn modelId="{515A7F32-C203-4E75-A6D8-76002A1C01C5}" type="presParOf" srcId="{C2AF8726-9B5C-4561-B4BC-2F8EB0550C92}" destId="{15B4E656-9FAA-4DDE-90CD-62E335BC7F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27A4FB5-39B6-4A1D-8BD0-8AB47E12A71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8FEF6BA-8BC1-4A5D-B70F-52CFCBDF71F0}">
      <dgm:prSet phldrT="[Texto]"/>
      <dgm:spPr/>
      <dgm:t>
        <a:bodyPr/>
        <a:lstStyle/>
        <a:p>
          <a:r>
            <a:rPr lang="es-EC" dirty="0"/>
            <a:t>Proceso</a:t>
          </a:r>
        </a:p>
      </dgm:t>
    </dgm:pt>
    <dgm:pt modelId="{0DFBFE37-4434-4817-B024-E323FA028176}" type="parTrans" cxnId="{82733F6D-275C-4452-97F6-CB97B430C27E}">
      <dgm:prSet/>
      <dgm:spPr/>
      <dgm:t>
        <a:bodyPr/>
        <a:lstStyle/>
        <a:p>
          <a:endParaRPr lang="es-EC"/>
        </a:p>
      </dgm:t>
    </dgm:pt>
    <dgm:pt modelId="{59504FA5-2EF9-43D3-9F6A-3EC698FCDE01}" type="sibTrans" cxnId="{82733F6D-275C-4452-97F6-CB97B430C27E}">
      <dgm:prSet/>
      <dgm:spPr/>
      <dgm:t>
        <a:bodyPr/>
        <a:lstStyle/>
        <a:p>
          <a:endParaRPr lang="es-EC"/>
        </a:p>
      </dgm:t>
    </dgm:pt>
    <dgm:pt modelId="{DA84EE4A-5CD1-48EC-8644-B48C6521A54A}">
      <dgm:prSet phldrT="[Texto]"/>
      <dgm:spPr/>
      <dgm:t>
        <a:bodyPr/>
        <a:lstStyle/>
        <a:p>
          <a:r>
            <a:rPr lang="es-EC" dirty="0"/>
            <a:t>1. Detección de pieza disponible en pila de bases.</a:t>
          </a:r>
        </a:p>
      </dgm:t>
    </dgm:pt>
    <dgm:pt modelId="{1731AEED-E0BF-4BDC-A396-03D973AF3EC6}" type="parTrans" cxnId="{A98A3B06-9B34-402B-8F79-DB990E1D33DE}">
      <dgm:prSet/>
      <dgm:spPr/>
      <dgm:t>
        <a:bodyPr/>
        <a:lstStyle/>
        <a:p>
          <a:endParaRPr lang="es-EC"/>
        </a:p>
      </dgm:t>
    </dgm:pt>
    <dgm:pt modelId="{5EF99E79-5518-41D7-AFCB-45D2C1D5D9BB}" type="sibTrans" cxnId="{A98A3B06-9B34-402B-8F79-DB990E1D33DE}">
      <dgm:prSet/>
      <dgm:spPr/>
      <dgm:t>
        <a:bodyPr/>
        <a:lstStyle/>
        <a:p>
          <a:endParaRPr lang="es-EC"/>
        </a:p>
      </dgm:t>
    </dgm:pt>
    <dgm:pt modelId="{8D4CDC5A-55B8-44CC-B803-C403D3F8CA63}">
      <dgm:prSet phldrT="[Texto]"/>
      <dgm:spPr/>
      <dgm:t>
        <a:bodyPr/>
        <a:lstStyle/>
        <a:p>
          <a:r>
            <a:rPr lang="es-EC" dirty="0"/>
            <a:t>2. Empuja la base al lugar de verificación</a:t>
          </a:r>
        </a:p>
      </dgm:t>
    </dgm:pt>
    <dgm:pt modelId="{464AEA82-CB62-4303-B841-0952146C9F9F}" type="parTrans" cxnId="{03730557-9E1A-4224-BFFB-240D2A093B2F}">
      <dgm:prSet/>
      <dgm:spPr/>
      <dgm:t>
        <a:bodyPr/>
        <a:lstStyle/>
        <a:p>
          <a:endParaRPr lang="es-EC"/>
        </a:p>
      </dgm:t>
    </dgm:pt>
    <dgm:pt modelId="{392D3C3C-F712-40C5-8300-BE7641A1FB1A}" type="sibTrans" cxnId="{03730557-9E1A-4224-BFFB-240D2A093B2F}">
      <dgm:prSet/>
      <dgm:spPr/>
      <dgm:t>
        <a:bodyPr/>
        <a:lstStyle/>
        <a:p>
          <a:endParaRPr lang="es-EC"/>
        </a:p>
      </dgm:t>
    </dgm:pt>
    <dgm:pt modelId="{EEF38677-FEB4-443A-AF61-E8A5B425FA80}">
      <dgm:prSet phldrT="[Texto]"/>
      <dgm:spPr/>
      <dgm:t>
        <a:bodyPr/>
        <a:lstStyle/>
        <a:p>
          <a:r>
            <a:rPr lang="es-EC" dirty="0"/>
            <a:t>3. Verifica posición correcta</a:t>
          </a:r>
        </a:p>
      </dgm:t>
    </dgm:pt>
    <dgm:pt modelId="{74007F65-6FA7-4589-9355-DC2A9E5360AB}" type="parTrans" cxnId="{60695228-AC84-4680-AF26-EBDD009837DA}">
      <dgm:prSet/>
      <dgm:spPr/>
      <dgm:t>
        <a:bodyPr/>
        <a:lstStyle/>
        <a:p>
          <a:endParaRPr lang="es-EC"/>
        </a:p>
      </dgm:t>
    </dgm:pt>
    <dgm:pt modelId="{EA257A21-13D1-43E3-B30A-41B6D2935136}" type="sibTrans" cxnId="{60695228-AC84-4680-AF26-EBDD009837DA}">
      <dgm:prSet/>
      <dgm:spPr/>
      <dgm:t>
        <a:bodyPr/>
        <a:lstStyle/>
        <a:p>
          <a:endParaRPr lang="es-EC"/>
        </a:p>
      </dgm:t>
    </dgm:pt>
    <dgm:pt modelId="{B28DEFB8-D179-4A70-BC95-C2A1997A8B42}">
      <dgm:prSet/>
      <dgm:spPr/>
      <dgm:t>
        <a:bodyPr/>
        <a:lstStyle/>
        <a:p>
          <a:r>
            <a:rPr lang="es-EC" dirty="0"/>
            <a:t>4. Desplazamiento de pieza en posición final.</a:t>
          </a:r>
        </a:p>
      </dgm:t>
    </dgm:pt>
    <dgm:pt modelId="{0053654B-956F-4466-9DFC-1A820F547F5B}" type="parTrans" cxnId="{E0659A45-2247-4F95-B5E2-AB0010A0401D}">
      <dgm:prSet/>
      <dgm:spPr/>
      <dgm:t>
        <a:bodyPr/>
        <a:lstStyle/>
        <a:p>
          <a:endParaRPr lang="es-EC"/>
        </a:p>
      </dgm:t>
    </dgm:pt>
    <dgm:pt modelId="{D7DBFB11-73E8-45CD-A1BD-4BE318668BDE}" type="sibTrans" cxnId="{E0659A45-2247-4F95-B5E2-AB0010A0401D}">
      <dgm:prSet/>
      <dgm:spPr/>
      <dgm:t>
        <a:bodyPr/>
        <a:lstStyle/>
        <a:p>
          <a:endParaRPr lang="es-EC"/>
        </a:p>
      </dgm:t>
    </dgm:pt>
    <dgm:pt modelId="{4635E5B3-381B-4DCF-A8A9-FC54F498B7AA}">
      <dgm:prSet/>
      <dgm:spPr/>
      <dgm:t>
        <a:bodyPr/>
        <a:lstStyle/>
        <a:p>
          <a:r>
            <a:rPr lang="es-EC" dirty="0"/>
            <a:t>5. Se desecha (en caso de ser incorrecta). </a:t>
          </a:r>
        </a:p>
      </dgm:t>
    </dgm:pt>
    <dgm:pt modelId="{4E39F65E-CBBA-4556-9C19-25D439A55439}" type="parTrans" cxnId="{51FA170C-943B-42D3-922C-A8005D9466C1}">
      <dgm:prSet/>
      <dgm:spPr/>
    </dgm:pt>
    <dgm:pt modelId="{0D638282-851A-44FB-B17D-E9A59448C13A}" type="sibTrans" cxnId="{51FA170C-943B-42D3-922C-A8005D9466C1}">
      <dgm:prSet/>
      <dgm:spPr/>
    </dgm:pt>
    <dgm:pt modelId="{47386EEB-407B-4ECA-9A84-4B14E0F9BB6F}" type="pres">
      <dgm:prSet presAssocID="{627A4FB5-39B6-4A1D-8BD0-8AB47E12A713}" presName="vert0" presStyleCnt="0">
        <dgm:presLayoutVars>
          <dgm:dir/>
          <dgm:animOne val="branch"/>
          <dgm:animLvl val="lvl"/>
        </dgm:presLayoutVars>
      </dgm:prSet>
      <dgm:spPr/>
    </dgm:pt>
    <dgm:pt modelId="{CCBEC7BC-62FA-4A9B-BC8E-79B98867E3A0}" type="pres">
      <dgm:prSet presAssocID="{18FEF6BA-8BC1-4A5D-B70F-52CFCBDF71F0}" presName="thickLine" presStyleLbl="alignNode1" presStyleIdx="0" presStyleCnt="1"/>
      <dgm:spPr/>
    </dgm:pt>
    <dgm:pt modelId="{2877D3E1-18B2-45E7-B6E2-92A4CB3A627B}" type="pres">
      <dgm:prSet presAssocID="{18FEF6BA-8BC1-4A5D-B70F-52CFCBDF71F0}" presName="horz1" presStyleCnt="0"/>
      <dgm:spPr/>
    </dgm:pt>
    <dgm:pt modelId="{F3FE2318-E808-4415-9F0F-96FF069FC691}" type="pres">
      <dgm:prSet presAssocID="{18FEF6BA-8BC1-4A5D-B70F-52CFCBDF71F0}" presName="tx1" presStyleLbl="revTx" presStyleIdx="0" presStyleCnt="6"/>
      <dgm:spPr/>
    </dgm:pt>
    <dgm:pt modelId="{1744854D-0F14-4B4A-B45B-F8F491AE12D7}" type="pres">
      <dgm:prSet presAssocID="{18FEF6BA-8BC1-4A5D-B70F-52CFCBDF71F0}" presName="vert1" presStyleCnt="0"/>
      <dgm:spPr/>
    </dgm:pt>
    <dgm:pt modelId="{6AECCFA3-02A5-4F84-A9E2-8DD6FEFF9760}" type="pres">
      <dgm:prSet presAssocID="{DA84EE4A-5CD1-48EC-8644-B48C6521A54A}" presName="vertSpace2a" presStyleCnt="0"/>
      <dgm:spPr/>
    </dgm:pt>
    <dgm:pt modelId="{38319FF1-BE49-49FE-BC37-0C8637F60D38}" type="pres">
      <dgm:prSet presAssocID="{DA84EE4A-5CD1-48EC-8644-B48C6521A54A}" presName="horz2" presStyleCnt="0"/>
      <dgm:spPr/>
    </dgm:pt>
    <dgm:pt modelId="{6940A835-8997-46B2-AE29-CB85B7D0EB20}" type="pres">
      <dgm:prSet presAssocID="{DA84EE4A-5CD1-48EC-8644-B48C6521A54A}" presName="horzSpace2" presStyleCnt="0"/>
      <dgm:spPr/>
    </dgm:pt>
    <dgm:pt modelId="{F6870D45-B8C7-4918-B58E-5EA4FF6AF057}" type="pres">
      <dgm:prSet presAssocID="{DA84EE4A-5CD1-48EC-8644-B48C6521A54A}" presName="tx2" presStyleLbl="revTx" presStyleIdx="1" presStyleCnt="6"/>
      <dgm:spPr/>
    </dgm:pt>
    <dgm:pt modelId="{84DEBDA5-3EED-4366-B9CE-A4689FD87585}" type="pres">
      <dgm:prSet presAssocID="{DA84EE4A-5CD1-48EC-8644-B48C6521A54A}" presName="vert2" presStyleCnt="0"/>
      <dgm:spPr/>
    </dgm:pt>
    <dgm:pt modelId="{DADAF884-D369-4D42-B678-45C2771E7057}" type="pres">
      <dgm:prSet presAssocID="{DA84EE4A-5CD1-48EC-8644-B48C6521A54A}" presName="thinLine2b" presStyleLbl="callout" presStyleIdx="0" presStyleCnt="5"/>
      <dgm:spPr/>
    </dgm:pt>
    <dgm:pt modelId="{0DD7CBBE-4ACF-4C9D-8298-EB8F38E0AEC3}" type="pres">
      <dgm:prSet presAssocID="{DA84EE4A-5CD1-48EC-8644-B48C6521A54A}" presName="vertSpace2b" presStyleCnt="0"/>
      <dgm:spPr/>
    </dgm:pt>
    <dgm:pt modelId="{1CD069B8-2C23-43AD-A60B-B2F9D53D6A90}" type="pres">
      <dgm:prSet presAssocID="{8D4CDC5A-55B8-44CC-B803-C403D3F8CA63}" presName="horz2" presStyleCnt="0"/>
      <dgm:spPr/>
    </dgm:pt>
    <dgm:pt modelId="{33594C49-C266-4579-9267-B89AB152F7E7}" type="pres">
      <dgm:prSet presAssocID="{8D4CDC5A-55B8-44CC-B803-C403D3F8CA63}" presName="horzSpace2" presStyleCnt="0"/>
      <dgm:spPr/>
    </dgm:pt>
    <dgm:pt modelId="{B10E6174-1E27-458E-856F-6D88B66E4DD9}" type="pres">
      <dgm:prSet presAssocID="{8D4CDC5A-55B8-44CC-B803-C403D3F8CA63}" presName="tx2" presStyleLbl="revTx" presStyleIdx="2" presStyleCnt="6"/>
      <dgm:spPr/>
    </dgm:pt>
    <dgm:pt modelId="{88C2D3F2-54EA-4D39-BCDB-03B8C8046F4F}" type="pres">
      <dgm:prSet presAssocID="{8D4CDC5A-55B8-44CC-B803-C403D3F8CA63}" presName="vert2" presStyleCnt="0"/>
      <dgm:spPr/>
    </dgm:pt>
    <dgm:pt modelId="{DD5537E7-BE71-49EF-8453-FA035995BB64}" type="pres">
      <dgm:prSet presAssocID="{8D4CDC5A-55B8-44CC-B803-C403D3F8CA63}" presName="thinLine2b" presStyleLbl="callout" presStyleIdx="1" presStyleCnt="5"/>
      <dgm:spPr/>
    </dgm:pt>
    <dgm:pt modelId="{7D77F465-9942-425E-ACD3-F0CB415651A5}" type="pres">
      <dgm:prSet presAssocID="{8D4CDC5A-55B8-44CC-B803-C403D3F8CA63}" presName="vertSpace2b" presStyleCnt="0"/>
      <dgm:spPr/>
    </dgm:pt>
    <dgm:pt modelId="{8F37D163-D952-4A6E-85DF-E954FB1F9E39}" type="pres">
      <dgm:prSet presAssocID="{EEF38677-FEB4-443A-AF61-E8A5B425FA80}" presName="horz2" presStyleCnt="0"/>
      <dgm:spPr/>
    </dgm:pt>
    <dgm:pt modelId="{35047F90-9E3F-4609-BFAB-6ACDA34A16EE}" type="pres">
      <dgm:prSet presAssocID="{EEF38677-FEB4-443A-AF61-E8A5B425FA80}" presName="horzSpace2" presStyleCnt="0"/>
      <dgm:spPr/>
    </dgm:pt>
    <dgm:pt modelId="{2BC7EE5E-D008-43E0-A41D-DFFD65197FAB}" type="pres">
      <dgm:prSet presAssocID="{EEF38677-FEB4-443A-AF61-E8A5B425FA80}" presName="tx2" presStyleLbl="revTx" presStyleIdx="3" presStyleCnt="6"/>
      <dgm:spPr/>
    </dgm:pt>
    <dgm:pt modelId="{5FE1855A-70F1-4057-B3A5-5DE6D3980968}" type="pres">
      <dgm:prSet presAssocID="{EEF38677-FEB4-443A-AF61-E8A5B425FA80}" presName="vert2" presStyleCnt="0"/>
      <dgm:spPr/>
    </dgm:pt>
    <dgm:pt modelId="{D9240571-0873-4FFD-91C3-AD7CC0B24FF3}" type="pres">
      <dgm:prSet presAssocID="{EEF38677-FEB4-443A-AF61-E8A5B425FA80}" presName="thinLine2b" presStyleLbl="callout" presStyleIdx="2" presStyleCnt="5"/>
      <dgm:spPr/>
    </dgm:pt>
    <dgm:pt modelId="{526F60CF-71F1-4A13-A76B-CD76587A644C}" type="pres">
      <dgm:prSet presAssocID="{EEF38677-FEB4-443A-AF61-E8A5B425FA80}" presName="vertSpace2b" presStyleCnt="0"/>
      <dgm:spPr/>
    </dgm:pt>
    <dgm:pt modelId="{FE99E1B9-B60F-4683-B385-3895A575A7C0}" type="pres">
      <dgm:prSet presAssocID="{B28DEFB8-D179-4A70-BC95-C2A1997A8B42}" presName="horz2" presStyleCnt="0"/>
      <dgm:spPr/>
    </dgm:pt>
    <dgm:pt modelId="{725D49ED-4594-4090-BA06-B72729A35C01}" type="pres">
      <dgm:prSet presAssocID="{B28DEFB8-D179-4A70-BC95-C2A1997A8B42}" presName="horzSpace2" presStyleCnt="0"/>
      <dgm:spPr/>
    </dgm:pt>
    <dgm:pt modelId="{661D317E-448F-48D0-BD6A-315AB2318442}" type="pres">
      <dgm:prSet presAssocID="{B28DEFB8-D179-4A70-BC95-C2A1997A8B42}" presName="tx2" presStyleLbl="revTx" presStyleIdx="4" presStyleCnt="6"/>
      <dgm:spPr/>
    </dgm:pt>
    <dgm:pt modelId="{2A291642-A50E-4E48-A988-FBE9B22DAEEA}" type="pres">
      <dgm:prSet presAssocID="{B28DEFB8-D179-4A70-BC95-C2A1997A8B42}" presName="vert2" presStyleCnt="0"/>
      <dgm:spPr/>
    </dgm:pt>
    <dgm:pt modelId="{5773BCB0-0AD9-4123-937F-2C776503763E}" type="pres">
      <dgm:prSet presAssocID="{B28DEFB8-D179-4A70-BC95-C2A1997A8B42}" presName="thinLine2b" presStyleLbl="callout" presStyleIdx="3" presStyleCnt="5"/>
      <dgm:spPr/>
    </dgm:pt>
    <dgm:pt modelId="{825F2C55-6AC4-497D-B677-726D23000043}" type="pres">
      <dgm:prSet presAssocID="{B28DEFB8-D179-4A70-BC95-C2A1997A8B42}" presName="vertSpace2b" presStyleCnt="0"/>
      <dgm:spPr/>
    </dgm:pt>
    <dgm:pt modelId="{51129659-A185-43F5-B36C-CDA0ADF229E8}" type="pres">
      <dgm:prSet presAssocID="{4635E5B3-381B-4DCF-A8A9-FC54F498B7AA}" presName="horz2" presStyleCnt="0"/>
      <dgm:spPr/>
    </dgm:pt>
    <dgm:pt modelId="{08F3B34C-E5F5-41CE-B38E-65A6BD6BC06F}" type="pres">
      <dgm:prSet presAssocID="{4635E5B3-381B-4DCF-A8A9-FC54F498B7AA}" presName="horzSpace2" presStyleCnt="0"/>
      <dgm:spPr/>
    </dgm:pt>
    <dgm:pt modelId="{997FECEB-76B9-4819-9BBB-0362C4777041}" type="pres">
      <dgm:prSet presAssocID="{4635E5B3-381B-4DCF-A8A9-FC54F498B7AA}" presName="tx2" presStyleLbl="revTx" presStyleIdx="5" presStyleCnt="6"/>
      <dgm:spPr/>
    </dgm:pt>
    <dgm:pt modelId="{9B6E66DA-AB18-4F2B-8FB6-EE796806F5D2}" type="pres">
      <dgm:prSet presAssocID="{4635E5B3-381B-4DCF-A8A9-FC54F498B7AA}" presName="vert2" presStyleCnt="0"/>
      <dgm:spPr/>
    </dgm:pt>
    <dgm:pt modelId="{39E3FB22-F95B-4FC5-ABDE-C54C525B65AD}" type="pres">
      <dgm:prSet presAssocID="{4635E5B3-381B-4DCF-A8A9-FC54F498B7AA}" presName="thinLine2b" presStyleLbl="callout" presStyleIdx="4" presStyleCnt="5"/>
      <dgm:spPr/>
    </dgm:pt>
    <dgm:pt modelId="{4E674463-A81B-4BE4-BADC-B930ED12093F}" type="pres">
      <dgm:prSet presAssocID="{4635E5B3-381B-4DCF-A8A9-FC54F498B7AA}" presName="vertSpace2b" presStyleCnt="0"/>
      <dgm:spPr/>
    </dgm:pt>
  </dgm:ptLst>
  <dgm:cxnLst>
    <dgm:cxn modelId="{CD3EB503-FF1D-454A-8031-927CBA74C6C8}" type="presOf" srcId="{DA84EE4A-5CD1-48EC-8644-B48C6521A54A}" destId="{F6870D45-B8C7-4918-B58E-5EA4FF6AF057}" srcOrd="0" destOrd="0" presId="urn:microsoft.com/office/officeart/2008/layout/LinedList"/>
    <dgm:cxn modelId="{A98A3B06-9B34-402B-8F79-DB990E1D33DE}" srcId="{18FEF6BA-8BC1-4A5D-B70F-52CFCBDF71F0}" destId="{DA84EE4A-5CD1-48EC-8644-B48C6521A54A}" srcOrd="0" destOrd="0" parTransId="{1731AEED-E0BF-4BDC-A396-03D973AF3EC6}" sibTransId="{5EF99E79-5518-41D7-AFCB-45D2C1D5D9BB}"/>
    <dgm:cxn modelId="{51FA170C-943B-42D3-922C-A8005D9466C1}" srcId="{18FEF6BA-8BC1-4A5D-B70F-52CFCBDF71F0}" destId="{4635E5B3-381B-4DCF-A8A9-FC54F498B7AA}" srcOrd="4" destOrd="0" parTransId="{4E39F65E-CBBA-4556-9C19-25D439A55439}" sibTransId="{0D638282-851A-44FB-B17D-E9A59448C13A}"/>
    <dgm:cxn modelId="{BD07B920-C90E-49D1-AAC4-382BAD5B286B}" type="presOf" srcId="{4635E5B3-381B-4DCF-A8A9-FC54F498B7AA}" destId="{997FECEB-76B9-4819-9BBB-0362C4777041}" srcOrd="0" destOrd="0" presId="urn:microsoft.com/office/officeart/2008/layout/LinedList"/>
    <dgm:cxn modelId="{60695228-AC84-4680-AF26-EBDD009837DA}" srcId="{18FEF6BA-8BC1-4A5D-B70F-52CFCBDF71F0}" destId="{EEF38677-FEB4-443A-AF61-E8A5B425FA80}" srcOrd="2" destOrd="0" parTransId="{74007F65-6FA7-4589-9355-DC2A9E5360AB}" sibTransId="{EA257A21-13D1-43E3-B30A-41B6D2935136}"/>
    <dgm:cxn modelId="{E0659A45-2247-4F95-B5E2-AB0010A0401D}" srcId="{18FEF6BA-8BC1-4A5D-B70F-52CFCBDF71F0}" destId="{B28DEFB8-D179-4A70-BC95-C2A1997A8B42}" srcOrd="3" destOrd="0" parTransId="{0053654B-956F-4466-9DFC-1A820F547F5B}" sibTransId="{D7DBFB11-73E8-45CD-A1BD-4BE318668BDE}"/>
    <dgm:cxn modelId="{82733F6D-275C-4452-97F6-CB97B430C27E}" srcId="{627A4FB5-39B6-4A1D-8BD0-8AB47E12A713}" destId="{18FEF6BA-8BC1-4A5D-B70F-52CFCBDF71F0}" srcOrd="0" destOrd="0" parTransId="{0DFBFE37-4434-4817-B024-E323FA028176}" sibTransId="{59504FA5-2EF9-43D3-9F6A-3EC698FCDE01}"/>
    <dgm:cxn modelId="{03730557-9E1A-4224-BFFB-240D2A093B2F}" srcId="{18FEF6BA-8BC1-4A5D-B70F-52CFCBDF71F0}" destId="{8D4CDC5A-55B8-44CC-B803-C403D3F8CA63}" srcOrd="1" destOrd="0" parTransId="{464AEA82-CB62-4303-B841-0952146C9F9F}" sibTransId="{392D3C3C-F712-40C5-8300-BE7641A1FB1A}"/>
    <dgm:cxn modelId="{68C4097D-C54D-4C16-8829-89EFF773F37D}" type="presOf" srcId="{8D4CDC5A-55B8-44CC-B803-C403D3F8CA63}" destId="{B10E6174-1E27-458E-856F-6D88B66E4DD9}" srcOrd="0" destOrd="0" presId="urn:microsoft.com/office/officeart/2008/layout/LinedList"/>
    <dgm:cxn modelId="{75A7A6AA-3758-46E8-912E-AACCC3D8C94B}" type="presOf" srcId="{EEF38677-FEB4-443A-AF61-E8A5B425FA80}" destId="{2BC7EE5E-D008-43E0-A41D-DFFD65197FAB}" srcOrd="0" destOrd="0" presId="urn:microsoft.com/office/officeart/2008/layout/LinedList"/>
    <dgm:cxn modelId="{760D3FCC-9EB4-4A73-9398-BDD443B1D673}" type="presOf" srcId="{B28DEFB8-D179-4A70-BC95-C2A1997A8B42}" destId="{661D317E-448F-48D0-BD6A-315AB2318442}" srcOrd="0" destOrd="0" presId="urn:microsoft.com/office/officeart/2008/layout/LinedList"/>
    <dgm:cxn modelId="{1232D9E5-4DB4-4455-86B2-68C9BBB0A7E0}" type="presOf" srcId="{18FEF6BA-8BC1-4A5D-B70F-52CFCBDF71F0}" destId="{F3FE2318-E808-4415-9F0F-96FF069FC691}" srcOrd="0" destOrd="0" presId="urn:microsoft.com/office/officeart/2008/layout/LinedList"/>
    <dgm:cxn modelId="{1F435CEB-A117-46EB-B359-522F472CBDED}" type="presOf" srcId="{627A4FB5-39B6-4A1D-8BD0-8AB47E12A713}" destId="{47386EEB-407B-4ECA-9A84-4B14E0F9BB6F}" srcOrd="0" destOrd="0" presId="urn:microsoft.com/office/officeart/2008/layout/LinedList"/>
    <dgm:cxn modelId="{DA318D3F-03A7-46F5-A844-B86E86C36056}" type="presParOf" srcId="{47386EEB-407B-4ECA-9A84-4B14E0F9BB6F}" destId="{CCBEC7BC-62FA-4A9B-BC8E-79B98867E3A0}" srcOrd="0" destOrd="0" presId="urn:microsoft.com/office/officeart/2008/layout/LinedList"/>
    <dgm:cxn modelId="{E1F35BB6-CFCF-4152-994F-4F20E44FAFB2}" type="presParOf" srcId="{47386EEB-407B-4ECA-9A84-4B14E0F9BB6F}" destId="{2877D3E1-18B2-45E7-B6E2-92A4CB3A627B}" srcOrd="1" destOrd="0" presId="urn:microsoft.com/office/officeart/2008/layout/LinedList"/>
    <dgm:cxn modelId="{2859022E-B0D6-47EF-887C-5A31BA091600}" type="presParOf" srcId="{2877D3E1-18B2-45E7-B6E2-92A4CB3A627B}" destId="{F3FE2318-E808-4415-9F0F-96FF069FC691}" srcOrd="0" destOrd="0" presId="urn:microsoft.com/office/officeart/2008/layout/LinedList"/>
    <dgm:cxn modelId="{BB6BD131-FDD4-4A9C-B33C-114AF76B2356}" type="presParOf" srcId="{2877D3E1-18B2-45E7-B6E2-92A4CB3A627B}" destId="{1744854D-0F14-4B4A-B45B-F8F491AE12D7}" srcOrd="1" destOrd="0" presId="urn:microsoft.com/office/officeart/2008/layout/LinedList"/>
    <dgm:cxn modelId="{E54355E5-A8E8-47C1-AF91-9FB7B1957CF8}" type="presParOf" srcId="{1744854D-0F14-4B4A-B45B-F8F491AE12D7}" destId="{6AECCFA3-02A5-4F84-A9E2-8DD6FEFF9760}" srcOrd="0" destOrd="0" presId="urn:microsoft.com/office/officeart/2008/layout/LinedList"/>
    <dgm:cxn modelId="{6E3D23D6-8523-4FB3-8463-D136F1E41134}" type="presParOf" srcId="{1744854D-0F14-4B4A-B45B-F8F491AE12D7}" destId="{38319FF1-BE49-49FE-BC37-0C8637F60D38}" srcOrd="1" destOrd="0" presId="urn:microsoft.com/office/officeart/2008/layout/LinedList"/>
    <dgm:cxn modelId="{2BF83A22-7F96-473E-8445-5FECAAB9F008}" type="presParOf" srcId="{38319FF1-BE49-49FE-BC37-0C8637F60D38}" destId="{6940A835-8997-46B2-AE29-CB85B7D0EB20}" srcOrd="0" destOrd="0" presId="urn:microsoft.com/office/officeart/2008/layout/LinedList"/>
    <dgm:cxn modelId="{57DB14C7-9415-428C-AA6E-6B8810DFC71E}" type="presParOf" srcId="{38319FF1-BE49-49FE-BC37-0C8637F60D38}" destId="{F6870D45-B8C7-4918-B58E-5EA4FF6AF057}" srcOrd="1" destOrd="0" presId="urn:microsoft.com/office/officeart/2008/layout/LinedList"/>
    <dgm:cxn modelId="{D3CE838F-1DBF-4A64-82FF-3487A050AF10}" type="presParOf" srcId="{38319FF1-BE49-49FE-BC37-0C8637F60D38}" destId="{84DEBDA5-3EED-4366-B9CE-A4689FD87585}" srcOrd="2" destOrd="0" presId="urn:microsoft.com/office/officeart/2008/layout/LinedList"/>
    <dgm:cxn modelId="{37325B9A-A650-4F87-B991-43B572134139}" type="presParOf" srcId="{1744854D-0F14-4B4A-B45B-F8F491AE12D7}" destId="{DADAF884-D369-4D42-B678-45C2771E7057}" srcOrd="2" destOrd="0" presId="urn:microsoft.com/office/officeart/2008/layout/LinedList"/>
    <dgm:cxn modelId="{CB66300D-3A89-4AA2-B41F-C0D46F4B3824}" type="presParOf" srcId="{1744854D-0F14-4B4A-B45B-F8F491AE12D7}" destId="{0DD7CBBE-4ACF-4C9D-8298-EB8F38E0AEC3}" srcOrd="3" destOrd="0" presId="urn:microsoft.com/office/officeart/2008/layout/LinedList"/>
    <dgm:cxn modelId="{C89D2EFC-1B9B-48D9-AAEF-CAC0BFCA5774}" type="presParOf" srcId="{1744854D-0F14-4B4A-B45B-F8F491AE12D7}" destId="{1CD069B8-2C23-43AD-A60B-B2F9D53D6A90}" srcOrd="4" destOrd="0" presId="urn:microsoft.com/office/officeart/2008/layout/LinedList"/>
    <dgm:cxn modelId="{03F7590D-CFCA-4559-ACE1-D60C4C2B239A}" type="presParOf" srcId="{1CD069B8-2C23-43AD-A60B-B2F9D53D6A90}" destId="{33594C49-C266-4579-9267-B89AB152F7E7}" srcOrd="0" destOrd="0" presId="urn:microsoft.com/office/officeart/2008/layout/LinedList"/>
    <dgm:cxn modelId="{6C2D39A5-D675-489A-99EA-DF74F1708895}" type="presParOf" srcId="{1CD069B8-2C23-43AD-A60B-B2F9D53D6A90}" destId="{B10E6174-1E27-458E-856F-6D88B66E4DD9}" srcOrd="1" destOrd="0" presId="urn:microsoft.com/office/officeart/2008/layout/LinedList"/>
    <dgm:cxn modelId="{3E549A5E-597D-430C-B55E-2BED5BC0AEE0}" type="presParOf" srcId="{1CD069B8-2C23-43AD-A60B-B2F9D53D6A90}" destId="{88C2D3F2-54EA-4D39-BCDB-03B8C8046F4F}" srcOrd="2" destOrd="0" presId="urn:microsoft.com/office/officeart/2008/layout/LinedList"/>
    <dgm:cxn modelId="{591C785B-B859-46E5-A072-DD115C15C4A3}" type="presParOf" srcId="{1744854D-0F14-4B4A-B45B-F8F491AE12D7}" destId="{DD5537E7-BE71-49EF-8453-FA035995BB64}" srcOrd="5" destOrd="0" presId="urn:microsoft.com/office/officeart/2008/layout/LinedList"/>
    <dgm:cxn modelId="{E3DC7BB7-29E0-4E26-A700-784C4AFAFB7C}" type="presParOf" srcId="{1744854D-0F14-4B4A-B45B-F8F491AE12D7}" destId="{7D77F465-9942-425E-ACD3-F0CB415651A5}" srcOrd="6" destOrd="0" presId="urn:microsoft.com/office/officeart/2008/layout/LinedList"/>
    <dgm:cxn modelId="{479ACC04-A751-4D3C-910A-1B29F20E5BF8}" type="presParOf" srcId="{1744854D-0F14-4B4A-B45B-F8F491AE12D7}" destId="{8F37D163-D952-4A6E-85DF-E954FB1F9E39}" srcOrd="7" destOrd="0" presId="urn:microsoft.com/office/officeart/2008/layout/LinedList"/>
    <dgm:cxn modelId="{4B2CED06-C261-495D-9CC6-95E3F0600EAC}" type="presParOf" srcId="{8F37D163-D952-4A6E-85DF-E954FB1F9E39}" destId="{35047F90-9E3F-4609-BFAB-6ACDA34A16EE}" srcOrd="0" destOrd="0" presId="urn:microsoft.com/office/officeart/2008/layout/LinedList"/>
    <dgm:cxn modelId="{34934FCD-D14B-41CA-A031-7E001E0982F3}" type="presParOf" srcId="{8F37D163-D952-4A6E-85DF-E954FB1F9E39}" destId="{2BC7EE5E-D008-43E0-A41D-DFFD65197FAB}" srcOrd="1" destOrd="0" presId="urn:microsoft.com/office/officeart/2008/layout/LinedList"/>
    <dgm:cxn modelId="{C4675521-DF40-476A-AFEA-FE774FAC75A0}" type="presParOf" srcId="{8F37D163-D952-4A6E-85DF-E954FB1F9E39}" destId="{5FE1855A-70F1-4057-B3A5-5DE6D3980968}" srcOrd="2" destOrd="0" presId="urn:microsoft.com/office/officeart/2008/layout/LinedList"/>
    <dgm:cxn modelId="{490AB6F4-C5B6-43A0-875D-BF93A15092A0}" type="presParOf" srcId="{1744854D-0F14-4B4A-B45B-F8F491AE12D7}" destId="{D9240571-0873-4FFD-91C3-AD7CC0B24FF3}" srcOrd="8" destOrd="0" presId="urn:microsoft.com/office/officeart/2008/layout/LinedList"/>
    <dgm:cxn modelId="{E8A909AF-31C8-4E27-B5AD-220F1EF1B486}" type="presParOf" srcId="{1744854D-0F14-4B4A-B45B-F8F491AE12D7}" destId="{526F60CF-71F1-4A13-A76B-CD76587A644C}" srcOrd="9" destOrd="0" presId="urn:microsoft.com/office/officeart/2008/layout/LinedList"/>
    <dgm:cxn modelId="{85F3BB71-4B64-4C07-96BE-5D90153BEFB2}" type="presParOf" srcId="{1744854D-0F14-4B4A-B45B-F8F491AE12D7}" destId="{FE99E1B9-B60F-4683-B385-3895A575A7C0}" srcOrd="10" destOrd="0" presId="urn:microsoft.com/office/officeart/2008/layout/LinedList"/>
    <dgm:cxn modelId="{041FBCFF-70E5-4B0A-84E8-67AE1E11CB4B}" type="presParOf" srcId="{FE99E1B9-B60F-4683-B385-3895A575A7C0}" destId="{725D49ED-4594-4090-BA06-B72729A35C01}" srcOrd="0" destOrd="0" presId="urn:microsoft.com/office/officeart/2008/layout/LinedList"/>
    <dgm:cxn modelId="{6FAD0747-D830-48F2-B095-8314825C9F8B}" type="presParOf" srcId="{FE99E1B9-B60F-4683-B385-3895A575A7C0}" destId="{661D317E-448F-48D0-BD6A-315AB2318442}" srcOrd="1" destOrd="0" presId="urn:microsoft.com/office/officeart/2008/layout/LinedList"/>
    <dgm:cxn modelId="{6899EAD7-D6CB-4174-835A-4D91129EB067}" type="presParOf" srcId="{FE99E1B9-B60F-4683-B385-3895A575A7C0}" destId="{2A291642-A50E-4E48-A988-FBE9B22DAEEA}" srcOrd="2" destOrd="0" presId="urn:microsoft.com/office/officeart/2008/layout/LinedList"/>
    <dgm:cxn modelId="{CF8437D0-D089-4A62-B189-089A6E62316B}" type="presParOf" srcId="{1744854D-0F14-4B4A-B45B-F8F491AE12D7}" destId="{5773BCB0-0AD9-4123-937F-2C776503763E}" srcOrd="11" destOrd="0" presId="urn:microsoft.com/office/officeart/2008/layout/LinedList"/>
    <dgm:cxn modelId="{2D03CB97-54B9-447A-A8E5-7150F7DFE734}" type="presParOf" srcId="{1744854D-0F14-4B4A-B45B-F8F491AE12D7}" destId="{825F2C55-6AC4-497D-B677-726D23000043}" srcOrd="12" destOrd="0" presId="urn:microsoft.com/office/officeart/2008/layout/LinedList"/>
    <dgm:cxn modelId="{8763660A-8E0A-423F-821A-1750A2B8CE47}" type="presParOf" srcId="{1744854D-0F14-4B4A-B45B-F8F491AE12D7}" destId="{51129659-A185-43F5-B36C-CDA0ADF229E8}" srcOrd="13" destOrd="0" presId="urn:microsoft.com/office/officeart/2008/layout/LinedList"/>
    <dgm:cxn modelId="{1CED79C0-583D-4CB8-9471-BC857A9BA80C}" type="presParOf" srcId="{51129659-A185-43F5-B36C-CDA0ADF229E8}" destId="{08F3B34C-E5F5-41CE-B38E-65A6BD6BC06F}" srcOrd="0" destOrd="0" presId="urn:microsoft.com/office/officeart/2008/layout/LinedList"/>
    <dgm:cxn modelId="{A39785C3-7290-4321-BC86-C5BCB9C71467}" type="presParOf" srcId="{51129659-A185-43F5-B36C-CDA0ADF229E8}" destId="{997FECEB-76B9-4819-9BBB-0362C4777041}" srcOrd="1" destOrd="0" presId="urn:microsoft.com/office/officeart/2008/layout/LinedList"/>
    <dgm:cxn modelId="{B8E3CB5D-5749-499A-81CB-14F29912D3AC}" type="presParOf" srcId="{51129659-A185-43F5-B36C-CDA0ADF229E8}" destId="{9B6E66DA-AB18-4F2B-8FB6-EE796806F5D2}" srcOrd="2" destOrd="0" presId="urn:microsoft.com/office/officeart/2008/layout/LinedList"/>
    <dgm:cxn modelId="{31155773-6E68-4C78-8818-0C6641E932E6}" type="presParOf" srcId="{1744854D-0F14-4B4A-B45B-F8F491AE12D7}" destId="{39E3FB22-F95B-4FC5-ABDE-C54C525B65AD}" srcOrd="14" destOrd="0" presId="urn:microsoft.com/office/officeart/2008/layout/LinedList"/>
    <dgm:cxn modelId="{5CE67044-8BC8-4BE7-8D46-94E302E83F57}" type="presParOf" srcId="{1744854D-0F14-4B4A-B45B-F8F491AE12D7}" destId="{4E674463-A81B-4BE4-BADC-B930ED12093F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7A4FB5-39B6-4A1D-8BD0-8AB47E12A71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8FEF6BA-8BC1-4A5D-B70F-52CFCBDF71F0}">
      <dgm:prSet phldrT="[Texto]"/>
      <dgm:spPr/>
      <dgm:t>
        <a:bodyPr/>
        <a:lstStyle/>
        <a:p>
          <a:r>
            <a:rPr lang="es-EC" dirty="0"/>
            <a:t>Proceso</a:t>
          </a:r>
        </a:p>
      </dgm:t>
    </dgm:pt>
    <dgm:pt modelId="{0DFBFE37-4434-4817-B024-E323FA028176}" type="parTrans" cxnId="{82733F6D-275C-4452-97F6-CB97B430C27E}">
      <dgm:prSet/>
      <dgm:spPr/>
      <dgm:t>
        <a:bodyPr/>
        <a:lstStyle/>
        <a:p>
          <a:endParaRPr lang="es-EC"/>
        </a:p>
      </dgm:t>
    </dgm:pt>
    <dgm:pt modelId="{59504FA5-2EF9-43D3-9F6A-3EC698FCDE01}" type="sibTrans" cxnId="{82733F6D-275C-4452-97F6-CB97B430C27E}">
      <dgm:prSet/>
      <dgm:spPr/>
      <dgm:t>
        <a:bodyPr/>
        <a:lstStyle/>
        <a:p>
          <a:endParaRPr lang="es-EC"/>
        </a:p>
      </dgm:t>
    </dgm:pt>
    <dgm:pt modelId="{DA84EE4A-5CD1-48EC-8644-B48C6521A54A}">
      <dgm:prSet phldrT="[Texto]"/>
      <dgm:spPr/>
      <dgm:t>
        <a:bodyPr/>
        <a:lstStyle/>
        <a:p>
          <a:r>
            <a:rPr lang="es-EC" dirty="0"/>
            <a:t>1. Detección de pieza disponible en posición inicial.</a:t>
          </a:r>
        </a:p>
      </dgm:t>
    </dgm:pt>
    <dgm:pt modelId="{1731AEED-E0BF-4BDC-A396-03D973AF3EC6}" type="parTrans" cxnId="{A98A3B06-9B34-402B-8F79-DB990E1D33DE}">
      <dgm:prSet/>
      <dgm:spPr/>
      <dgm:t>
        <a:bodyPr/>
        <a:lstStyle/>
        <a:p>
          <a:endParaRPr lang="es-EC"/>
        </a:p>
      </dgm:t>
    </dgm:pt>
    <dgm:pt modelId="{5EF99E79-5518-41D7-AFCB-45D2C1D5D9BB}" type="sibTrans" cxnId="{A98A3B06-9B34-402B-8F79-DB990E1D33DE}">
      <dgm:prSet/>
      <dgm:spPr/>
      <dgm:t>
        <a:bodyPr/>
        <a:lstStyle/>
        <a:p>
          <a:endParaRPr lang="es-EC"/>
        </a:p>
      </dgm:t>
    </dgm:pt>
    <dgm:pt modelId="{8D4CDC5A-55B8-44CC-B803-C403D3F8CA63}">
      <dgm:prSet phldrT="[Texto]"/>
      <dgm:spPr/>
      <dgm:t>
        <a:bodyPr/>
        <a:lstStyle/>
        <a:p>
          <a:r>
            <a:rPr lang="es-EC" dirty="0"/>
            <a:t>2. Actuador neumático gira y sujeta la pieza con </a:t>
          </a:r>
          <a:r>
            <a:rPr lang="es-EC" dirty="0" err="1"/>
            <a:t>gripper</a:t>
          </a:r>
          <a:r>
            <a:rPr lang="es-EC" dirty="0"/>
            <a:t> interno</a:t>
          </a:r>
        </a:p>
      </dgm:t>
    </dgm:pt>
    <dgm:pt modelId="{464AEA82-CB62-4303-B841-0952146C9F9F}" type="parTrans" cxnId="{03730557-9E1A-4224-BFFB-240D2A093B2F}">
      <dgm:prSet/>
      <dgm:spPr/>
      <dgm:t>
        <a:bodyPr/>
        <a:lstStyle/>
        <a:p>
          <a:endParaRPr lang="es-EC"/>
        </a:p>
      </dgm:t>
    </dgm:pt>
    <dgm:pt modelId="{392D3C3C-F712-40C5-8300-BE7641A1FB1A}" type="sibTrans" cxnId="{03730557-9E1A-4224-BFFB-240D2A093B2F}">
      <dgm:prSet/>
      <dgm:spPr/>
      <dgm:t>
        <a:bodyPr/>
        <a:lstStyle/>
        <a:p>
          <a:endParaRPr lang="es-EC"/>
        </a:p>
      </dgm:t>
    </dgm:pt>
    <dgm:pt modelId="{EEF38677-FEB4-443A-AF61-E8A5B425FA80}">
      <dgm:prSet phldrT="[Texto]"/>
      <dgm:spPr/>
      <dgm:t>
        <a:bodyPr/>
        <a:lstStyle/>
        <a:p>
          <a:r>
            <a:rPr lang="es-EC" dirty="0"/>
            <a:t>3. Traslado de pieza a posición final </a:t>
          </a:r>
        </a:p>
      </dgm:t>
    </dgm:pt>
    <dgm:pt modelId="{74007F65-6FA7-4589-9355-DC2A9E5360AB}" type="parTrans" cxnId="{60695228-AC84-4680-AF26-EBDD009837DA}">
      <dgm:prSet/>
      <dgm:spPr/>
      <dgm:t>
        <a:bodyPr/>
        <a:lstStyle/>
        <a:p>
          <a:endParaRPr lang="es-EC"/>
        </a:p>
      </dgm:t>
    </dgm:pt>
    <dgm:pt modelId="{EA257A21-13D1-43E3-B30A-41B6D2935136}" type="sibTrans" cxnId="{60695228-AC84-4680-AF26-EBDD009837DA}">
      <dgm:prSet/>
      <dgm:spPr/>
      <dgm:t>
        <a:bodyPr/>
        <a:lstStyle/>
        <a:p>
          <a:endParaRPr lang="es-EC"/>
        </a:p>
      </dgm:t>
    </dgm:pt>
    <dgm:pt modelId="{B28DEFB8-D179-4A70-BC95-C2A1997A8B42}">
      <dgm:prSet/>
      <dgm:spPr/>
      <dgm:t>
        <a:bodyPr/>
        <a:lstStyle/>
        <a:p>
          <a:r>
            <a:rPr lang="es-EC" dirty="0"/>
            <a:t>4. Posicionamiento de pieza en posición final. Suelta el </a:t>
          </a:r>
          <a:r>
            <a:rPr lang="es-EC" dirty="0" err="1"/>
            <a:t>gripper</a:t>
          </a:r>
          <a:endParaRPr lang="es-EC" dirty="0"/>
        </a:p>
      </dgm:t>
    </dgm:pt>
    <dgm:pt modelId="{0053654B-956F-4466-9DFC-1A820F547F5B}" type="parTrans" cxnId="{E0659A45-2247-4F95-B5E2-AB0010A0401D}">
      <dgm:prSet/>
      <dgm:spPr/>
      <dgm:t>
        <a:bodyPr/>
        <a:lstStyle/>
        <a:p>
          <a:endParaRPr lang="es-EC"/>
        </a:p>
      </dgm:t>
    </dgm:pt>
    <dgm:pt modelId="{D7DBFB11-73E8-45CD-A1BD-4BE318668BDE}" type="sibTrans" cxnId="{E0659A45-2247-4F95-B5E2-AB0010A0401D}">
      <dgm:prSet/>
      <dgm:spPr/>
      <dgm:t>
        <a:bodyPr/>
        <a:lstStyle/>
        <a:p>
          <a:endParaRPr lang="es-EC"/>
        </a:p>
      </dgm:t>
    </dgm:pt>
    <dgm:pt modelId="{47386EEB-407B-4ECA-9A84-4B14E0F9BB6F}" type="pres">
      <dgm:prSet presAssocID="{627A4FB5-39B6-4A1D-8BD0-8AB47E12A713}" presName="vert0" presStyleCnt="0">
        <dgm:presLayoutVars>
          <dgm:dir/>
          <dgm:animOne val="branch"/>
          <dgm:animLvl val="lvl"/>
        </dgm:presLayoutVars>
      </dgm:prSet>
      <dgm:spPr/>
    </dgm:pt>
    <dgm:pt modelId="{CCBEC7BC-62FA-4A9B-BC8E-79B98867E3A0}" type="pres">
      <dgm:prSet presAssocID="{18FEF6BA-8BC1-4A5D-B70F-52CFCBDF71F0}" presName="thickLine" presStyleLbl="alignNode1" presStyleIdx="0" presStyleCnt="1"/>
      <dgm:spPr/>
    </dgm:pt>
    <dgm:pt modelId="{2877D3E1-18B2-45E7-B6E2-92A4CB3A627B}" type="pres">
      <dgm:prSet presAssocID="{18FEF6BA-8BC1-4A5D-B70F-52CFCBDF71F0}" presName="horz1" presStyleCnt="0"/>
      <dgm:spPr/>
    </dgm:pt>
    <dgm:pt modelId="{F3FE2318-E808-4415-9F0F-96FF069FC691}" type="pres">
      <dgm:prSet presAssocID="{18FEF6BA-8BC1-4A5D-B70F-52CFCBDF71F0}" presName="tx1" presStyleLbl="revTx" presStyleIdx="0" presStyleCnt="5"/>
      <dgm:spPr/>
    </dgm:pt>
    <dgm:pt modelId="{1744854D-0F14-4B4A-B45B-F8F491AE12D7}" type="pres">
      <dgm:prSet presAssocID="{18FEF6BA-8BC1-4A5D-B70F-52CFCBDF71F0}" presName="vert1" presStyleCnt="0"/>
      <dgm:spPr/>
    </dgm:pt>
    <dgm:pt modelId="{6AECCFA3-02A5-4F84-A9E2-8DD6FEFF9760}" type="pres">
      <dgm:prSet presAssocID="{DA84EE4A-5CD1-48EC-8644-B48C6521A54A}" presName="vertSpace2a" presStyleCnt="0"/>
      <dgm:spPr/>
    </dgm:pt>
    <dgm:pt modelId="{38319FF1-BE49-49FE-BC37-0C8637F60D38}" type="pres">
      <dgm:prSet presAssocID="{DA84EE4A-5CD1-48EC-8644-B48C6521A54A}" presName="horz2" presStyleCnt="0"/>
      <dgm:spPr/>
    </dgm:pt>
    <dgm:pt modelId="{6940A835-8997-46B2-AE29-CB85B7D0EB20}" type="pres">
      <dgm:prSet presAssocID="{DA84EE4A-5CD1-48EC-8644-B48C6521A54A}" presName="horzSpace2" presStyleCnt="0"/>
      <dgm:spPr/>
    </dgm:pt>
    <dgm:pt modelId="{F6870D45-B8C7-4918-B58E-5EA4FF6AF057}" type="pres">
      <dgm:prSet presAssocID="{DA84EE4A-5CD1-48EC-8644-B48C6521A54A}" presName="tx2" presStyleLbl="revTx" presStyleIdx="1" presStyleCnt="5"/>
      <dgm:spPr/>
    </dgm:pt>
    <dgm:pt modelId="{84DEBDA5-3EED-4366-B9CE-A4689FD87585}" type="pres">
      <dgm:prSet presAssocID="{DA84EE4A-5CD1-48EC-8644-B48C6521A54A}" presName="vert2" presStyleCnt="0"/>
      <dgm:spPr/>
    </dgm:pt>
    <dgm:pt modelId="{DADAF884-D369-4D42-B678-45C2771E7057}" type="pres">
      <dgm:prSet presAssocID="{DA84EE4A-5CD1-48EC-8644-B48C6521A54A}" presName="thinLine2b" presStyleLbl="callout" presStyleIdx="0" presStyleCnt="4"/>
      <dgm:spPr/>
    </dgm:pt>
    <dgm:pt modelId="{0DD7CBBE-4ACF-4C9D-8298-EB8F38E0AEC3}" type="pres">
      <dgm:prSet presAssocID="{DA84EE4A-5CD1-48EC-8644-B48C6521A54A}" presName="vertSpace2b" presStyleCnt="0"/>
      <dgm:spPr/>
    </dgm:pt>
    <dgm:pt modelId="{1CD069B8-2C23-43AD-A60B-B2F9D53D6A90}" type="pres">
      <dgm:prSet presAssocID="{8D4CDC5A-55B8-44CC-B803-C403D3F8CA63}" presName="horz2" presStyleCnt="0"/>
      <dgm:spPr/>
    </dgm:pt>
    <dgm:pt modelId="{33594C49-C266-4579-9267-B89AB152F7E7}" type="pres">
      <dgm:prSet presAssocID="{8D4CDC5A-55B8-44CC-B803-C403D3F8CA63}" presName="horzSpace2" presStyleCnt="0"/>
      <dgm:spPr/>
    </dgm:pt>
    <dgm:pt modelId="{B10E6174-1E27-458E-856F-6D88B66E4DD9}" type="pres">
      <dgm:prSet presAssocID="{8D4CDC5A-55B8-44CC-B803-C403D3F8CA63}" presName="tx2" presStyleLbl="revTx" presStyleIdx="2" presStyleCnt="5"/>
      <dgm:spPr/>
    </dgm:pt>
    <dgm:pt modelId="{88C2D3F2-54EA-4D39-BCDB-03B8C8046F4F}" type="pres">
      <dgm:prSet presAssocID="{8D4CDC5A-55B8-44CC-B803-C403D3F8CA63}" presName="vert2" presStyleCnt="0"/>
      <dgm:spPr/>
    </dgm:pt>
    <dgm:pt modelId="{DD5537E7-BE71-49EF-8453-FA035995BB64}" type="pres">
      <dgm:prSet presAssocID="{8D4CDC5A-55B8-44CC-B803-C403D3F8CA63}" presName="thinLine2b" presStyleLbl="callout" presStyleIdx="1" presStyleCnt="4"/>
      <dgm:spPr/>
    </dgm:pt>
    <dgm:pt modelId="{7D77F465-9942-425E-ACD3-F0CB415651A5}" type="pres">
      <dgm:prSet presAssocID="{8D4CDC5A-55B8-44CC-B803-C403D3F8CA63}" presName="vertSpace2b" presStyleCnt="0"/>
      <dgm:spPr/>
    </dgm:pt>
    <dgm:pt modelId="{8F37D163-D952-4A6E-85DF-E954FB1F9E39}" type="pres">
      <dgm:prSet presAssocID="{EEF38677-FEB4-443A-AF61-E8A5B425FA80}" presName="horz2" presStyleCnt="0"/>
      <dgm:spPr/>
    </dgm:pt>
    <dgm:pt modelId="{35047F90-9E3F-4609-BFAB-6ACDA34A16EE}" type="pres">
      <dgm:prSet presAssocID="{EEF38677-FEB4-443A-AF61-E8A5B425FA80}" presName="horzSpace2" presStyleCnt="0"/>
      <dgm:spPr/>
    </dgm:pt>
    <dgm:pt modelId="{2BC7EE5E-D008-43E0-A41D-DFFD65197FAB}" type="pres">
      <dgm:prSet presAssocID="{EEF38677-FEB4-443A-AF61-E8A5B425FA80}" presName="tx2" presStyleLbl="revTx" presStyleIdx="3" presStyleCnt="5"/>
      <dgm:spPr/>
    </dgm:pt>
    <dgm:pt modelId="{5FE1855A-70F1-4057-B3A5-5DE6D3980968}" type="pres">
      <dgm:prSet presAssocID="{EEF38677-FEB4-443A-AF61-E8A5B425FA80}" presName="vert2" presStyleCnt="0"/>
      <dgm:spPr/>
    </dgm:pt>
    <dgm:pt modelId="{D9240571-0873-4FFD-91C3-AD7CC0B24FF3}" type="pres">
      <dgm:prSet presAssocID="{EEF38677-FEB4-443A-AF61-E8A5B425FA80}" presName="thinLine2b" presStyleLbl="callout" presStyleIdx="2" presStyleCnt="4"/>
      <dgm:spPr/>
    </dgm:pt>
    <dgm:pt modelId="{526F60CF-71F1-4A13-A76B-CD76587A644C}" type="pres">
      <dgm:prSet presAssocID="{EEF38677-FEB4-443A-AF61-E8A5B425FA80}" presName="vertSpace2b" presStyleCnt="0"/>
      <dgm:spPr/>
    </dgm:pt>
    <dgm:pt modelId="{FE99E1B9-B60F-4683-B385-3895A575A7C0}" type="pres">
      <dgm:prSet presAssocID="{B28DEFB8-D179-4A70-BC95-C2A1997A8B42}" presName="horz2" presStyleCnt="0"/>
      <dgm:spPr/>
    </dgm:pt>
    <dgm:pt modelId="{725D49ED-4594-4090-BA06-B72729A35C01}" type="pres">
      <dgm:prSet presAssocID="{B28DEFB8-D179-4A70-BC95-C2A1997A8B42}" presName="horzSpace2" presStyleCnt="0"/>
      <dgm:spPr/>
    </dgm:pt>
    <dgm:pt modelId="{661D317E-448F-48D0-BD6A-315AB2318442}" type="pres">
      <dgm:prSet presAssocID="{B28DEFB8-D179-4A70-BC95-C2A1997A8B42}" presName="tx2" presStyleLbl="revTx" presStyleIdx="4" presStyleCnt="5"/>
      <dgm:spPr/>
    </dgm:pt>
    <dgm:pt modelId="{2A291642-A50E-4E48-A988-FBE9B22DAEEA}" type="pres">
      <dgm:prSet presAssocID="{B28DEFB8-D179-4A70-BC95-C2A1997A8B42}" presName="vert2" presStyleCnt="0"/>
      <dgm:spPr/>
    </dgm:pt>
    <dgm:pt modelId="{5773BCB0-0AD9-4123-937F-2C776503763E}" type="pres">
      <dgm:prSet presAssocID="{B28DEFB8-D179-4A70-BC95-C2A1997A8B42}" presName="thinLine2b" presStyleLbl="callout" presStyleIdx="3" presStyleCnt="4"/>
      <dgm:spPr/>
    </dgm:pt>
    <dgm:pt modelId="{825F2C55-6AC4-497D-B677-726D23000043}" type="pres">
      <dgm:prSet presAssocID="{B28DEFB8-D179-4A70-BC95-C2A1997A8B42}" presName="vertSpace2b" presStyleCnt="0"/>
      <dgm:spPr/>
    </dgm:pt>
  </dgm:ptLst>
  <dgm:cxnLst>
    <dgm:cxn modelId="{CD3EB503-FF1D-454A-8031-927CBA74C6C8}" type="presOf" srcId="{DA84EE4A-5CD1-48EC-8644-B48C6521A54A}" destId="{F6870D45-B8C7-4918-B58E-5EA4FF6AF057}" srcOrd="0" destOrd="0" presId="urn:microsoft.com/office/officeart/2008/layout/LinedList"/>
    <dgm:cxn modelId="{A98A3B06-9B34-402B-8F79-DB990E1D33DE}" srcId="{18FEF6BA-8BC1-4A5D-B70F-52CFCBDF71F0}" destId="{DA84EE4A-5CD1-48EC-8644-B48C6521A54A}" srcOrd="0" destOrd="0" parTransId="{1731AEED-E0BF-4BDC-A396-03D973AF3EC6}" sibTransId="{5EF99E79-5518-41D7-AFCB-45D2C1D5D9BB}"/>
    <dgm:cxn modelId="{60695228-AC84-4680-AF26-EBDD009837DA}" srcId="{18FEF6BA-8BC1-4A5D-B70F-52CFCBDF71F0}" destId="{EEF38677-FEB4-443A-AF61-E8A5B425FA80}" srcOrd="2" destOrd="0" parTransId="{74007F65-6FA7-4589-9355-DC2A9E5360AB}" sibTransId="{EA257A21-13D1-43E3-B30A-41B6D2935136}"/>
    <dgm:cxn modelId="{E0659A45-2247-4F95-B5E2-AB0010A0401D}" srcId="{18FEF6BA-8BC1-4A5D-B70F-52CFCBDF71F0}" destId="{B28DEFB8-D179-4A70-BC95-C2A1997A8B42}" srcOrd="3" destOrd="0" parTransId="{0053654B-956F-4466-9DFC-1A820F547F5B}" sibTransId="{D7DBFB11-73E8-45CD-A1BD-4BE318668BDE}"/>
    <dgm:cxn modelId="{82733F6D-275C-4452-97F6-CB97B430C27E}" srcId="{627A4FB5-39B6-4A1D-8BD0-8AB47E12A713}" destId="{18FEF6BA-8BC1-4A5D-B70F-52CFCBDF71F0}" srcOrd="0" destOrd="0" parTransId="{0DFBFE37-4434-4817-B024-E323FA028176}" sibTransId="{59504FA5-2EF9-43D3-9F6A-3EC698FCDE01}"/>
    <dgm:cxn modelId="{03730557-9E1A-4224-BFFB-240D2A093B2F}" srcId="{18FEF6BA-8BC1-4A5D-B70F-52CFCBDF71F0}" destId="{8D4CDC5A-55B8-44CC-B803-C403D3F8CA63}" srcOrd="1" destOrd="0" parTransId="{464AEA82-CB62-4303-B841-0952146C9F9F}" sibTransId="{392D3C3C-F712-40C5-8300-BE7641A1FB1A}"/>
    <dgm:cxn modelId="{68C4097D-C54D-4C16-8829-89EFF773F37D}" type="presOf" srcId="{8D4CDC5A-55B8-44CC-B803-C403D3F8CA63}" destId="{B10E6174-1E27-458E-856F-6D88B66E4DD9}" srcOrd="0" destOrd="0" presId="urn:microsoft.com/office/officeart/2008/layout/LinedList"/>
    <dgm:cxn modelId="{75A7A6AA-3758-46E8-912E-AACCC3D8C94B}" type="presOf" srcId="{EEF38677-FEB4-443A-AF61-E8A5B425FA80}" destId="{2BC7EE5E-D008-43E0-A41D-DFFD65197FAB}" srcOrd="0" destOrd="0" presId="urn:microsoft.com/office/officeart/2008/layout/LinedList"/>
    <dgm:cxn modelId="{760D3FCC-9EB4-4A73-9398-BDD443B1D673}" type="presOf" srcId="{B28DEFB8-D179-4A70-BC95-C2A1997A8B42}" destId="{661D317E-448F-48D0-BD6A-315AB2318442}" srcOrd="0" destOrd="0" presId="urn:microsoft.com/office/officeart/2008/layout/LinedList"/>
    <dgm:cxn modelId="{1232D9E5-4DB4-4455-86B2-68C9BBB0A7E0}" type="presOf" srcId="{18FEF6BA-8BC1-4A5D-B70F-52CFCBDF71F0}" destId="{F3FE2318-E808-4415-9F0F-96FF069FC691}" srcOrd="0" destOrd="0" presId="urn:microsoft.com/office/officeart/2008/layout/LinedList"/>
    <dgm:cxn modelId="{1F435CEB-A117-46EB-B359-522F472CBDED}" type="presOf" srcId="{627A4FB5-39B6-4A1D-8BD0-8AB47E12A713}" destId="{47386EEB-407B-4ECA-9A84-4B14E0F9BB6F}" srcOrd="0" destOrd="0" presId="urn:microsoft.com/office/officeart/2008/layout/LinedList"/>
    <dgm:cxn modelId="{DA318D3F-03A7-46F5-A844-B86E86C36056}" type="presParOf" srcId="{47386EEB-407B-4ECA-9A84-4B14E0F9BB6F}" destId="{CCBEC7BC-62FA-4A9B-BC8E-79B98867E3A0}" srcOrd="0" destOrd="0" presId="urn:microsoft.com/office/officeart/2008/layout/LinedList"/>
    <dgm:cxn modelId="{E1F35BB6-CFCF-4152-994F-4F20E44FAFB2}" type="presParOf" srcId="{47386EEB-407B-4ECA-9A84-4B14E0F9BB6F}" destId="{2877D3E1-18B2-45E7-B6E2-92A4CB3A627B}" srcOrd="1" destOrd="0" presId="urn:microsoft.com/office/officeart/2008/layout/LinedList"/>
    <dgm:cxn modelId="{2859022E-B0D6-47EF-887C-5A31BA091600}" type="presParOf" srcId="{2877D3E1-18B2-45E7-B6E2-92A4CB3A627B}" destId="{F3FE2318-E808-4415-9F0F-96FF069FC691}" srcOrd="0" destOrd="0" presId="urn:microsoft.com/office/officeart/2008/layout/LinedList"/>
    <dgm:cxn modelId="{BB6BD131-FDD4-4A9C-B33C-114AF76B2356}" type="presParOf" srcId="{2877D3E1-18B2-45E7-B6E2-92A4CB3A627B}" destId="{1744854D-0F14-4B4A-B45B-F8F491AE12D7}" srcOrd="1" destOrd="0" presId="urn:microsoft.com/office/officeart/2008/layout/LinedList"/>
    <dgm:cxn modelId="{E54355E5-A8E8-47C1-AF91-9FB7B1957CF8}" type="presParOf" srcId="{1744854D-0F14-4B4A-B45B-F8F491AE12D7}" destId="{6AECCFA3-02A5-4F84-A9E2-8DD6FEFF9760}" srcOrd="0" destOrd="0" presId="urn:microsoft.com/office/officeart/2008/layout/LinedList"/>
    <dgm:cxn modelId="{6E3D23D6-8523-4FB3-8463-D136F1E41134}" type="presParOf" srcId="{1744854D-0F14-4B4A-B45B-F8F491AE12D7}" destId="{38319FF1-BE49-49FE-BC37-0C8637F60D38}" srcOrd="1" destOrd="0" presId="urn:microsoft.com/office/officeart/2008/layout/LinedList"/>
    <dgm:cxn modelId="{2BF83A22-7F96-473E-8445-5FECAAB9F008}" type="presParOf" srcId="{38319FF1-BE49-49FE-BC37-0C8637F60D38}" destId="{6940A835-8997-46B2-AE29-CB85B7D0EB20}" srcOrd="0" destOrd="0" presId="urn:microsoft.com/office/officeart/2008/layout/LinedList"/>
    <dgm:cxn modelId="{57DB14C7-9415-428C-AA6E-6B8810DFC71E}" type="presParOf" srcId="{38319FF1-BE49-49FE-BC37-0C8637F60D38}" destId="{F6870D45-B8C7-4918-B58E-5EA4FF6AF057}" srcOrd="1" destOrd="0" presId="urn:microsoft.com/office/officeart/2008/layout/LinedList"/>
    <dgm:cxn modelId="{D3CE838F-1DBF-4A64-82FF-3487A050AF10}" type="presParOf" srcId="{38319FF1-BE49-49FE-BC37-0C8637F60D38}" destId="{84DEBDA5-3EED-4366-B9CE-A4689FD87585}" srcOrd="2" destOrd="0" presId="urn:microsoft.com/office/officeart/2008/layout/LinedList"/>
    <dgm:cxn modelId="{37325B9A-A650-4F87-B991-43B572134139}" type="presParOf" srcId="{1744854D-0F14-4B4A-B45B-F8F491AE12D7}" destId="{DADAF884-D369-4D42-B678-45C2771E7057}" srcOrd="2" destOrd="0" presId="urn:microsoft.com/office/officeart/2008/layout/LinedList"/>
    <dgm:cxn modelId="{CB66300D-3A89-4AA2-B41F-C0D46F4B3824}" type="presParOf" srcId="{1744854D-0F14-4B4A-B45B-F8F491AE12D7}" destId="{0DD7CBBE-4ACF-4C9D-8298-EB8F38E0AEC3}" srcOrd="3" destOrd="0" presId="urn:microsoft.com/office/officeart/2008/layout/LinedList"/>
    <dgm:cxn modelId="{C89D2EFC-1B9B-48D9-AAEF-CAC0BFCA5774}" type="presParOf" srcId="{1744854D-0F14-4B4A-B45B-F8F491AE12D7}" destId="{1CD069B8-2C23-43AD-A60B-B2F9D53D6A90}" srcOrd="4" destOrd="0" presId="urn:microsoft.com/office/officeart/2008/layout/LinedList"/>
    <dgm:cxn modelId="{03F7590D-CFCA-4559-ACE1-D60C4C2B239A}" type="presParOf" srcId="{1CD069B8-2C23-43AD-A60B-B2F9D53D6A90}" destId="{33594C49-C266-4579-9267-B89AB152F7E7}" srcOrd="0" destOrd="0" presId="urn:microsoft.com/office/officeart/2008/layout/LinedList"/>
    <dgm:cxn modelId="{6C2D39A5-D675-489A-99EA-DF74F1708895}" type="presParOf" srcId="{1CD069B8-2C23-43AD-A60B-B2F9D53D6A90}" destId="{B10E6174-1E27-458E-856F-6D88B66E4DD9}" srcOrd="1" destOrd="0" presId="urn:microsoft.com/office/officeart/2008/layout/LinedList"/>
    <dgm:cxn modelId="{3E549A5E-597D-430C-B55E-2BED5BC0AEE0}" type="presParOf" srcId="{1CD069B8-2C23-43AD-A60B-B2F9D53D6A90}" destId="{88C2D3F2-54EA-4D39-BCDB-03B8C8046F4F}" srcOrd="2" destOrd="0" presId="urn:microsoft.com/office/officeart/2008/layout/LinedList"/>
    <dgm:cxn modelId="{591C785B-B859-46E5-A072-DD115C15C4A3}" type="presParOf" srcId="{1744854D-0F14-4B4A-B45B-F8F491AE12D7}" destId="{DD5537E7-BE71-49EF-8453-FA035995BB64}" srcOrd="5" destOrd="0" presId="urn:microsoft.com/office/officeart/2008/layout/LinedList"/>
    <dgm:cxn modelId="{E3DC7BB7-29E0-4E26-A700-784C4AFAFB7C}" type="presParOf" srcId="{1744854D-0F14-4B4A-B45B-F8F491AE12D7}" destId="{7D77F465-9942-425E-ACD3-F0CB415651A5}" srcOrd="6" destOrd="0" presId="urn:microsoft.com/office/officeart/2008/layout/LinedList"/>
    <dgm:cxn modelId="{479ACC04-A751-4D3C-910A-1B29F20E5BF8}" type="presParOf" srcId="{1744854D-0F14-4B4A-B45B-F8F491AE12D7}" destId="{8F37D163-D952-4A6E-85DF-E954FB1F9E39}" srcOrd="7" destOrd="0" presId="urn:microsoft.com/office/officeart/2008/layout/LinedList"/>
    <dgm:cxn modelId="{4B2CED06-C261-495D-9CC6-95E3F0600EAC}" type="presParOf" srcId="{8F37D163-D952-4A6E-85DF-E954FB1F9E39}" destId="{35047F90-9E3F-4609-BFAB-6ACDA34A16EE}" srcOrd="0" destOrd="0" presId="urn:microsoft.com/office/officeart/2008/layout/LinedList"/>
    <dgm:cxn modelId="{34934FCD-D14B-41CA-A031-7E001E0982F3}" type="presParOf" srcId="{8F37D163-D952-4A6E-85DF-E954FB1F9E39}" destId="{2BC7EE5E-D008-43E0-A41D-DFFD65197FAB}" srcOrd="1" destOrd="0" presId="urn:microsoft.com/office/officeart/2008/layout/LinedList"/>
    <dgm:cxn modelId="{C4675521-DF40-476A-AFEA-FE774FAC75A0}" type="presParOf" srcId="{8F37D163-D952-4A6E-85DF-E954FB1F9E39}" destId="{5FE1855A-70F1-4057-B3A5-5DE6D3980968}" srcOrd="2" destOrd="0" presId="urn:microsoft.com/office/officeart/2008/layout/LinedList"/>
    <dgm:cxn modelId="{490AB6F4-C5B6-43A0-875D-BF93A15092A0}" type="presParOf" srcId="{1744854D-0F14-4B4A-B45B-F8F491AE12D7}" destId="{D9240571-0873-4FFD-91C3-AD7CC0B24FF3}" srcOrd="8" destOrd="0" presId="urn:microsoft.com/office/officeart/2008/layout/LinedList"/>
    <dgm:cxn modelId="{E8A909AF-31C8-4E27-B5AD-220F1EF1B486}" type="presParOf" srcId="{1744854D-0F14-4B4A-B45B-F8F491AE12D7}" destId="{526F60CF-71F1-4A13-A76B-CD76587A644C}" srcOrd="9" destOrd="0" presId="urn:microsoft.com/office/officeart/2008/layout/LinedList"/>
    <dgm:cxn modelId="{85F3BB71-4B64-4C07-96BE-5D90153BEFB2}" type="presParOf" srcId="{1744854D-0F14-4B4A-B45B-F8F491AE12D7}" destId="{FE99E1B9-B60F-4683-B385-3895A575A7C0}" srcOrd="10" destOrd="0" presId="urn:microsoft.com/office/officeart/2008/layout/LinedList"/>
    <dgm:cxn modelId="{041FBCFF-70E5-4B0A-84E8-67AE1E11CB4B}" type="presParOf" srcId="{FE99E1B9-B60F-4683-B385-3895A575A7C0}" destId="{725D49ED-4594-4090-BA06-B72729A35C01}" srcOrd="0" destOrd="0" presId="urn:microsoft.com/office/officeart/2008/layout/LinedList"/>
    <dgm:cxn modelId="{6FAD0747-D830-48F2-B095-8314825C9F8B}" type="presParOf" srcId="{FE99E1B9-B60F-4683-B385-3895A575A7C0}" destId="{661D317E-448F-48D0-BD6A-315AB2318442}" srcOrd="1" destOrd="0" presId="urn:microsoft.com/office/officeart/2008/layout/LinedList"/>
    <dgm:cxn modelId="{6899EAD7-D6CB-4174-835A-4D91129EB067}" type="presParOf" srcId="{FE99E1B9-B60F-4683-B385-3895A575A7C0}" destId="{2A291642-A50E-4E48-A988-FBE9B22DAEEA}" srcOrd="2" destOrd="0" presId="urn:microsoft.com/office/officeart/2008/layout/LinedList"/>
    <dgm:cxn modelId="{CF8437D0-D089-4A62-B189-089A6E62316B}" type="presParOf" srcId="{1744854D-0F14-4B4A-B45B-F8F491AE12D7}" destId="{5773BCB0-0AD9-4123-937F-2C776503763E}" srcOrd="11" destOrd="0" presId="urn:microsoft.com/office/officeart/2008/layout/LinedList"/>
    <dgm:cxn modelId="{2D03CB97-54B9-447A-A8E5-7150F7DFE734}" type="presParOf" srcId="{1744854D-0F14-4B4A-B45B-F8F491AE12D7}" destId="{825F2C55-6AC4-497D-B677-726D23000043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2D5ED-E38E-4DD1-B763-B7719141FC3E}">
      <dsp:nvSpPr>
        <dsp:cNvPr id="0" name=""/>
        <dsp:cNvSpPr/>
      </dsp:nvSpPr>
      <dsp:spPr>
        <a:xfrm>
          <a:off x="0" y="2331"/>
          <a:ext cx="866502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C2E49-3ED1-4223-A08C-B461811C3A27}">
      <dsp:nvSpPr>
        <dsp:cNvPr id="0" name=""/>
        <dsp:cNvSpPr/>
      </dsp:nvSpPr>
      <dsp:spPr>
        <a:xfrm>
          <a:off x="0" y="2331"/>
          <a:ext cx="8665029" cy="987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>
              <a:latin typeface="+mn-lt"/>
              <a:cs typeface="Times New Roman" panose="02020603050405020304" pitchFamily="18" charset="0"/>
            </a:rPr>
            <a:t>1. Introducción</a:t>
          </a:r>
          <a:endParaRPr lang="es-EC" sz="3600" kern="1200">
            <a:latin typeface="+mn-lt"/>
            <a:cs typeface="Times New Roman" panose="02020603050405020304" pitchFamily="18" charset="0"/>
          </a:endParaRPr>
        </a:p>
      </dsp:txBody>
      <dsp:txXfrm>
        <a:off x="0" y="2331"/>
        <a:ext cx="8665029" cy="987877"/>
      </dsp:txXfrm>
    </dsp:sp>
    <dsp:sp modelId="{11E8808E-ADC8-406B-8E9E-A6575B38F05D}">
      <dsp:nvSpPr>
        <dsp:cNvPr id="0" name=""/>
        <dsp:cNvSpPr/>
      </dsp:nvSpPr>
      <dsp:spPr>
        <a:xfrm>
          <a:off x="0" y="990209"/>
          <a:ext cx="866502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9CC96-1015-4164-9B99-08A9063A9090}">
      <dsp:nvSpPr>
        <dsp:cNvPr id="0" name=""/>
        <dsp:cNvSpPr/>
      </dsp:nvSpPr>
      <dsp:spPr>
        <a:xfrm>
          <a:off x="0" y="990209"/>
          <a:ext cx="8665029" cy="987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>
              <a:latin typeface="+mn-lt"/>
              <a:cs typeface="Times New Roman" panose="02020603050405020304" pitchFamily="18" charset="0"/>
            </a:rPr>
            <a:t>2. Objetivos</a:t>
          </a:r>
        </a:p>
      </dsp:txBody>
      <dsp:txXfrm>
        <a:off x="0" y="990209"/>
        <a:ext cx="8665029" cy="987877"/>
      </dsp:txXfrm>
    </dsp:sp>
    <dsp:sp modelId="{A74663C3-153E-46E1-B920-F7BE938DCB9E}">
      <dsp:nvSpPr>
        <dsp:cNvPr id="0" name=""/>
        <dsp:cNvSpPr/>
      </dsp:nvSpPr>
      <dsp:spPr>
        <a:xfrm>
          <a:off x="0" y="1978086"/>
          <a:ext cx="866502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7FA13-CB7E-4E41-85EF-6FBC530159BE}">
      <dsp:nvSpPr>
        <dsp:cNvPr id="0" name=""/>
        <dsp:cNvSpPr/>
      </dsp:nvSpPr>
      <dsp:spPr>
        <a:xfrm>
          <a:off x="0" y="1978086"/>
          <a:ext cx="8665029" cy="89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>
              <a:latin typeface="+mn-lt"/>
              <a:cs typeface="Times New Roman" panose="02020603050405020304" pitchFamily="18" charset="0"/>
            </a:rPr>
            <a:t>3. Desarrollo </a:t>
          </a:r>
        </a:p>
      </dsp:txBody>
      <dsp:txXfrm>
        <a:off x="0" y="1978086"/>
        <a:ext cx="8665029" cy="895560"/>
      </dsp:txXfrm>
    </dsp:sp>
    <dsp:sp modelId="{DC72C652-CED8-41BF-A082-D0519A4130F7}">
      <dsp:nvSpPr>
        <dsp:cNvPr id="0" name=""/>
        <dsp:cNvSpPr/>
      </dsp:nvSpPr>
      <dsp:spPr>
        <a:xfrm>
          <a:off x="0" y="2873646"/>
          <a:ext cx="866502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3C7D7-EDFF-4617-8324-D12799D64A79}">
      <dsp:nvSpPr>
        <dsp:cNvPr id="0" name=""/>
        <dsp:cNvSpPr/>
      </dsp:nvSpPr>
      <dsp:spPr>
        <a:xfrm>
          <a:off x="0" y="2873646"/>
          <a:ext cx="8665029" cy="987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latin typeface="+mn-lt"/>
              <a:cs typeface="Times New Roman" panose="02020603050405020304" pitchFamily="18" charset="0"/>
            </a:rPr>
            <a:t>4. Pruebas y Resultados</a:t>
          </a:r>
        </a:p>
      </dsp:txBody>
      <dsp:txXfrm>
        <a:off x="0" y="2873646"/>
        <a:ext cx="8665029" cy="987877"/>
      </dsp:txXfrm>
    </dsp:sp>
    <dsp:sp modelId="{6877476B-9BAB-471B-A463-10F45E5C45EF}">
      <dsp:nvSpPr>
        <dsp:cNvPr id="0" name=""/>
        <dsp:cNvSpPr/>
      </dsp:nvSpPr>
      <dsp:spPr>
        <a:xfrm>
          <a:off x="0" y="3861523"/>
          <a:ext cx="866502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60CFD-45D7-4D69-9963-5006EE7F87AC}">
      <dsp:nvSpPr>
        <dsp:cNvPr id="0" name=""/>
        <dsp:cNvSpPr/>
      </dsp:nvSpPr>
      <dsp:spPr>
        <a:xfrm>
          <a:off x="0" y="3861523"/>
          <a:ext cx="8665029" cy="987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>
              <a:latin typeface="+mn-lt"/>
              <a:cs typeface="Times New Roman" panose="02020603050405020304" pitchFamily="18" charset="0"/>
            </a:rPr>
            <a:t>5. Conclusiones y Recomendaciones</a:t>
          </a:r>
        </a:p>
      </dsp:txBody>
      <dsp:txXfrm>
        <a:off x="0" y="3861523"/>
        <a:ext cx="8665029" cy="9878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EC7BC-62FA-4A9B-BC8E-79B98867E3A0}">
      <dsp:nvSpPr>
        <dsp:cNvPr id="0" name=""/>
        <dsp:cNvSpPr/>
      </dsp:nvSpPr>
      <dsp:spPr>
        <a:xfrm>
          <a:off x="0" y="0"/>
          <a:ext cx="41146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E2318-E808-4415-9F0F-96FF069FC691}">
      <dsp:nvSpPr>
        <dsp:cNvPr id="0" name=""/>
        <dsp:cNvSpPr/>
      </dsp:nvSpPr>
      <dsp:spPr>
        <a:xfrm>
          <a:off x="0" y="0"/>
          <a:ext cx="822932" cy="4506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Proceso</a:t>
          </a:r>
        </a:p>
      </dsp:txBody>
      <dsp:txXfrm>
        <a:off x="0" y="0"/>
        <a:ext cx="822932" cy="4506733"/>
      </dsp:txXfrm>
    </dsp:sp>
    <dsp:sp modelId="{F6870D45-B8C7-4918-B58E-5EA4FF6AF057}">
      <dsp:nvSpPr>
        <dsp:cNvPr id="0" name=""/>
        <dsp:cNvSpPr/>
      </dsp:nvSpPr>
      <dsp:spPr>
        <a:xfrm>
          <a:off x="884652" y="52978"/>
          <a:ext cx="3230009" cy="1059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1. Detección de pieza disponible en posición inicial.</a:t>
          </a:r>
        </a:p>
      </dsp:txBody>
      <dsp:txXfrm>
        <a:off x="884652" y="52978"/>
        <a:ext cx="3230009" cy="1059566"/>
      </dsp:txXfrm>
    </dsp:sp>
    <dsp:sp modelId="{DADAF884-D369-4D42-B678-45C2771E7057}">
      <dsp:nvSpPr>
        <dsp:cNvPr id="0" name=""/>
        <dsp:cNvSpPr/>
      </dsp:nvSpPr>
      <dsp:spPr>
        <a:xfrm>
          <a:off x="822932" y="1112544"/>
          <a:ext cx="32917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E6174-1E27-458E-856F-6D88B66E4DD9}">
      <dsp:nvSpPr>
        <dsp:cNvPr id="0" name=""/>
        <dsp:cNvSpPr/>
      </dsp:nvSpPr>
      <dsp:spPr>
        <a:xfrm>
          <a:off x="884652" y="1165523"/>
          <a:ext cx="3230009" cy="1059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2. Actuador neumático desciende y sujeta la pieza</a:t>
          </a:r>
        </a:p>
      </dsp:txBody>
      <dsp:txXfrm>
        <a:off x="884652" y="1165523"/>
        <a:ext cx="3230009" cy="1059566"/>
      </dsp:txXfrm>
    </dsp:sp>
    <dsp:sp modelId="{DD5537E7-BE71-49EF-8453-FA035995BB64}">
      <dsp:nvSpPr>
        <dsp:cNvPr id="0" name=""/>
        <dsp:cNvSpPr/>
      </dsp:nvSpPr>
      <dsp:spPr>
        <a:xfrm>
          <a:off x="822932" y="2225089"/>
          <a:ext cx="32917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7EE5E-D008-43E0-A41D-DFFD65197FAB}">
      <dsp:nvSpPr>
        <dsp:cNvPr id="0" name=""/>
        <dsp:cNvSpPr/>
      </dsp:nvSpPr>
      <dsp:spPr>
        <a:xfrm>
          <a:off x="884652" y="2278067"/>
          <a:ext cx="3230009" cy="1059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3. Traslado de pieza a posición final </a:t>
          </a:r>
        </a:p>
      </dsp:txBody>
      <dsp:txXfrm>
        <a:off x="884652" y="2278067"/>
        <a:ext cx="3230009" cy="1059566"/>
      </dsp:txXfrm>
    </dsp:sp>
    <dsp:sp modelId="{D9240571-0873-4FFD-91C3-AD7CC0B24FF3}">
      <dsp:nvSpPr>
        <dsp:cNvPr id="0" name=""/>
        <dsp:cNvSpPr/>
      </dsp:nvSpPr>
      <dsp:spPr>
        <a:xfrm>
          <a:off x="822932" y="3337634"/>
          <a:ext cx="32917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D317E-448F-48D0-BD6A-315AB2318442}">
      <dsp:nvSpPr>
        <dsp:cNvPr id="0" name=""/>
        <dsp:cNvSpPr/>
      </dsp:nvSpPr>
      <dsp:spPr>
        <a:xfrm>
          <a:off x="884652" y="3390612"/>
          <a:ext cx="3230009" cy="1059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4. Posicionamiento de pieza en posición final</a:t>
          </a:r>
        </a:p>
      </dsp:txBody>
      <dsp:txXfrm>
        <a:off x="884652" y="3390612"/>
        <a:ext cx="3230009" cy="1059566"/>
      </dsp:txXfrm>
    </dsp:sp>
    <dsp:sp modelId="{5773BCB0-0AD9-4123-937F-2C776503763E}">
      <dsp:nvSpPr>
        <dsp:cNvPr id="0" name=""/>
        <dsp:cNvSpPr/>
      </dsp:nvSpPr>
      <dsp:spPr>
        <a:xfrm>
          <a:off x="822932" y="4450178"/>
          <a:ext cx="32917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C74EC-E667-4E42-B674-FEB4157549BF}">
      <dsp:nvSpPr>
        <dsp:cNvPr id="0" name=""/>
        <dsp:cNvSpPr/>
      </dsp:nvSpPr>
      <dsp:spPr>
        <a:xfrm>
          <a:off x="0" y="0"/>
          <a:ext cx="8412480" cy="10297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Avance tecnológico en automatización de procesos.</a:t>
          </a:r>
        </a:p>
      </dsp:txBody>
      <dsp:txXfrm>
        <a:off x="30160" y="30160"/>
        <a:ext cx="7214285" cy="969430"/>
      </dsp:txXfrm>
    </dsp:sp>
    <dsp:sp modelId="{7E0430AE-5F1D-4517-B7A0-C355A35B107E}">
      <dsp:nvSpPr>
        <dsp:cNvPr id="0" name=""/>
        <dsp:cNvSpPr/>
      </dsp:nvSpPr>
      <dsp:spPr>
        <a:xfrm>
          <a:off x="704545" y="1216978"/>
          <a:ext cx="8412480" cy="1029750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Métodos prácticos de enseñanza-aprendizaje en la formación profesional.</a:t>
          </a:r>
        </a:p>
      </dsp:txBody>
      <dsp:txXfrm>
        <a:off x="734705" y="1247138"/>
        <a:ext cx="6978276" cy="969430"/>
      </dsp:txXfrm>
    </dsp:sp>
    <dsp:sp modelId="{D59F1D96-B762-4363-BB49-A814411FF8EE}">
      <dsp:nvSpPr>
        <dsp:cNvPr id="0" name=""/>
        <dsp:cNvSpPr/>
      </dsp:nvSpPr>
      <dsp:spPr>
        <a:xfrm>
          <a:off x="1398574" y="2433956"/>
          <a:ext cx="8412480" cy="1029750"/>
        </a:xfrm>
        <a:prstGeom prst="roundRect">
          <a:avLst>
            <a:gd name="adj" fmla="val 1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Constante actualización de recursos educativos acorde a la tecnología actual.</a:t>
          </a:r>
        </a:p>
      </dsp:txBody>
      <dsp:txXfrm>
        <a:off x="1428734" y="2464116"/>
        <a:ext cx="6988792" cy="969430"/>
      </dsp:txXfrm>
    </dsp:sp>
    <dsp:sp modelId="{05CF3C89-8AF3-402B-83BB-79AD9B92EAF6}">
      <dsp:nvSpPr>
        <dsp:cNvPr id="0" name=""/>
        <dsp:cNvSpPr/>
      </dsp:nvSpPr>
      <dsp:spPr>
        <a:xfrm>
          <a:off x="2103119" y="3650934"/>
          <a:ext cx="8412480" cy="1029750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Sistema modular MAS-200 adquirido para el laboratorio CIM e inutilizado debido a la falta de integración con la lógica de control.</a:t>
          </a:r>
        </a:p>
      </dsp:txBody>
      <dsp:txXfrm>
        <a:off x="2133279" y="3681094"/>
        <a:ext cx="6978276" cy="969430"/>
      </dsp:txXfrm>
    </dsp:sp>
    <dsp:sp modelId="{D2056265-4554-483F-BD06-3E400B73F0DE}">
      <dsp:nvSpPr>
        <dsp:cNvPr id="0" name=""/>
        <dsp:cNvSpPr/>
      </dsp:nvSpPr>
      <dsp:spPr>
        <a:xfrm>
          <a:off x="7743142" y="788695"/>
          <a:ext cx="669337" cy="66933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>
        <a:off x="7893743" y="788695"/>
        <a:ext cx="368135" cy="503676"/>
      </dsp:txXfrm>
    </dsp:sp>
    <dsp:sp modelId="{69ADCCF9-90D1-4C74-8E9C-E7CD30B57194}">
      <dsp:nvSpPr>
        <dsp:cNvPr id="0" name=""/>
        <dsp:cNvSpPr/>
      </dsp:nvSpPr>
      <dsp:spPr>
        <a:xfrm>
          <a:off x="8447687" y="2005673"/>
          <a:ext cx="669337" cy="66933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>
        <a:off x="8598288" y="2005673"/>
        <a:ext cx="368135" cy="503676"/>
      </dsp:txXfrm>
    </dsp:sp>
    <dsp:sp modelId="{AA250E6A-CBD6-4804-AD3A-C496987BDA0B}">
      <dsp:nvSpPr>
        <dsp:cNvPr id="0" name=""/>
        <dsp:cNvSpPr/>
      </dsp:nvSpPr>
      <dsp:spPr>
        <a:xfrm>
          <a:off x="9141716" y="3222651"/>
          <a:ext cx="669337" cy="66933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>
        <a:off x="9292317" y="3222651"/>
        <a:ext cx="368135" cy="5036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890BB-EB01-4CEC-940D-AF8562C7259C}">
      <dsp:nvSpPr>
        <dsp:cNvPr id="0" name=""/>
        <dsp:cNvSpPr/>
      </dsp:nvSpPr>
      <dsp:spPr>
        <a:xfrm>
          <a:off x="0" y="255851"/>
          <a:ext cx="11635016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48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07" tIns="270764" rIns="903007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latin typeface="+mn-lt"/>
              <a:cs typeface="Times New Roman" panose="02020603050405020304" pitchFamily="18" charset="0"/>
            </a:rPr>
            <a:t>Automatizar con tecnología PLC el funcionamiento de los módulos MAS-201, MAS-203 y MAS-204 que conforman el sistema de entrenamiento de ensamblaje MAS-200.</a:t>
          </a:r>
          <a:endParaRPr lang="es-ES" sz="2000" kern="1200" dirty="0">
            <a:latin typeface="+mn-lt"/>
            <a:cs typeface="Times New Roman" panose="02020603050405020304" pitchFamily="18" charset="0"/>
          </a:endParaRPr>
        </a:p>
      </dsp:txBody>
      <dsp:txXfrm>
        <a:off x="0" y="255851"/>
        <a:ext cx="11635016" cy="982800"/>
      </dsp:txXfrm>
    </dsp:sp>
    <dsp:sp modelId="{8078C31E-A38E-4675-A58E-11C16CDA0FE2}">
      <dsp:nvSpPr>
        <dsp:cNvPr id="0" name=""/>
        <dsp:cNvSpPr/>
      </dsp:nvSpPr>
      <dsp:spPr>
        <a:xfrm>
          <a:off x="581182" y="13897"/>
          <a:ext cx="3841187" cy="433833"/>
        </a:xfrm>
        <a:prstGeom prst="roundRect">
          <a:avLst/>
        </a:prstGeom>
        <a:solidFill>
          <a:srgbClr val="0070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843" tIns="0" rIns="307843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+mn-lt"/>
              <a:cs typeface="Times New Roman" panose="02020603050405020304" pitchFamily="18" charset="0"/>
            </a:rPr>
            <a:t>Objetivo General</a:t>
          </a:r>
          <a:endParaRPr lang="es-EC" sz="3200" kern="1200" dirty="0">
            <a:latin typeface="+mn-lt"/>
            <a:cs typeface="Times New Roman" panose="02020603050405020304" pitchFamily="18" charset="0"/>
          </a:endParaRPr>
        </a:p>
      </dsp:txBody>
      <dsp:txXfrm>
        <a:off x="602360" y="35075"/>
        <a:ext cx="3798831" cy="3914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FF31A-CD85-460B-BC48-4B56BA28956A}">
      <dsp:nvSpPr>
        <dsp:cNvPr id="0" name=""/>
        <dsp:cNvSpPr/>
      </dsp:nvSpPr>
      <dsp:spPr>
        <a:xfrm>
          <a:off x="-4978142" y="-762756"/>
          <a:ext cx="5928750" cy="5928750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C514E-8A91-4CCA-85FC-DDD06497CB85}">
      <dsp:nvSpPr>
        <dsp:cNvPr id="0" name=""/>
        <dsp:cNvSpPr/>
      </dsp:nvSpPr>
      <dsp:spPr>
        <a:xfrm>
          <a:off x="354680" y="231874"/>
          <a:ext cx="5991739" cy="463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796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Programación de controladores lógicos programables.</a:t>
          </a:r>
        </a:p>
      </dsp:txBody>
      <dsp:txXfrm>
        <a:off x="354680" y="231874"/>
        <a:ext cx="5991739" cy="463572"/>
      </dsp:txXfrm>
    </dsp:sp>
    <dsp:sp modelId="{01C69271-6775-4992-9D58-8E93192EB2D8}">
      <dsp:nvSpPr>
        <dsp:cNvPr id="0" name=""/>
        <dsp:cNvSpPr/>
      </dsp:nvSpPr>
      <dsp:spPr>
        <a:xfrm>
          <a:off x="64947" y="173927"/>
          <a:ext cx="579465" cy="579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67B4D0-2F8E-4C12-8B87-B5C613D731C0}">
      <dsp:nvSpPr>
        <dsp:cNvPr id="0" name=""/>
        <dsp:cNvSpPr/>
      </dsp:nvSpPr>
      <dsp:spPr>
        <a:xfrm>
          <a:off x="736001" y="927145"/>
          <a:ext cx="5610419" cy="463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796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400" kern="1200" dirty="0"/>
            <a:t>Diseño de sistemas de automatización, rutinas, cableado, programación, etc.</a:t>
          </a:r>
        </a:p>
      </dsp:txBody>
      <dsp:txXfrm>
        <a:off x="736001" y="927145"/>
        <a:ext cx="5610419" cy="463572"/>
      </dsp:txXfrm>
    </dsp:sp>
    <dsp:sp modelId="{B3C4FBF5-EC21-4B89-B2C7-6CF7BC114F98}">
      <dsp:nvSpPr>
        <dsp:cNvPr id="0" name=""/>
        <dsp:cNvSpPr/>
      </dsp:nvSpPr>
      <dsp:spPr>
        <a:xfrm>
          <a:off x="446268" y="869198"/>
          <a:ext cx="579465" cy="579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62F7C7-5684-46D7-9804-23C1AA507DC5}">
      <dsp:nvSpPr>
        <dsp:cNvPr id="0" name=""/>
        <dsp:cNvSpPr/>
      </dsp:nvSpPr>
      <dsp:spPr>
        <a:xfrm>
          <a:off x="910369" y="1622416"/>
          <a:ext cx="5436051" cy="463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796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400" kern="1200"/>
            <a:t>Elaboración y lectura de documentación técnica sobre sistemas de automatización industriales.</a:t>
          </a:r>
        </a:p>
      </dsp:txBody>
      <dsp:txXfrm>
        <a:off x="910369" y="1622416"/>
        <a:ext cx="5436051" cy="463572"/>
      </dsp:txXfrm>
    </dsp:sp>
    <dsp:sp modelId="{14ADC9B3-314C-4661-8E7A-61FB79F05A65}">
      <dsp:nvSpPr>
        <dsp:cNvPr id="0" name=""/>
        <dsp:cNvSpPr/>
      </dsp:nvSpPr>
      <dsp:spPr>
        <a:xfrm>
          <a:off x="620636" y="1564470"/>
          <a:ext cx="579465" cy="579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2068BD-E999-4FC2-8F2F-8E1ABC0325CB}">
      <dsp:nvSpPr>
        <dsp:cNvPr id="0" name=""/>
        <dsp:cNvSpPr/>
      </dsp:nvSpPr>
      <dsp:spPr>
        <a:xfrm>
          <a:off x="910369" y="2317247"/>
          <a:ext cx="5436051" cy="463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796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400" kern="1200"/>
            <a:t>Operación de sistemas neumáticos.</a:t>
          </a:r>
        </a:p>
      </dsp:txBody>
      <dsp:txXfrm>
        <a:off x="910369" y="2317247"/>
        <a:ext cx="5436051" cy="463572"/>
      </dsp:txXfrm>
    </dsp:sp>
    <dsp:sp modelId="{53D50D45-4A02-4F7F-BAD0-5236F439745C}">
      <dsp:nvSpPr>
        <dsp:cNvPr id="0" name=""/>
        <dsp:cNvSpPr/>
      </dsp:nvSpPr>
      <dsp:spPr>
        <a:xfrm>
          <a:off x="620636" y="2259300"/>
          <a:ext cx="579465" cy="579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405DE3-DE1E-486D-954B-496A31612298}">
      <dsp:nvSpPr>
        <dsp:cNvPr id="0" name=""/>
        <dsp:cNvSpPr/>
      </dsp:nvSpPr>
      <dsp:spPr>
        <a:xfrm>
          <a:off x="736001" y="3012518"/>
          <a:ext cx="5610419" cy="463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796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/>
            <a:t>Gestión de comunicaciones industriales</a:t>
          </a:r>
        </a:p>
      </dsp:txBody>
      <dsp:txXfrm>
        <a:off x="736001" y="3012518"/>
        <a:ext cx="5610419" cy="463572"/>
      </dsp:txXfrm>
    </dsp:sp>
    <dsp:sp modelId="{5D7258C0-DBD2-4F9F-B98B-51FAFF91911F}">
      <dsp:nvSpPr>
        <dsp:cNvPr id="0" name=""/>
        <dsp:cNvSpPr/>
      </dsp:nvSpPr>
      <dsp:spPr>
        <a:xfrm>
          <a:off x="446268" y="2954572"/>
          <a:ext cx="579465" cy="579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02A008-0546-4FF0-A8D3-F71887CFD317}">
      <dsp:nvSpPr>
        <dsp:cNvPr id="0" name=""/>
        <dsp:cNvSpPr/>
      </dsp:nvSpPr>
      <dsp:spPr>
        <a:xfrm>
          <a:off x="354680" y="3707789"/>
          <a:ext cx="5991739" cy="463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796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Simulación, detección y reparación de averías</a:t>
          </a:r>
        </a:p>
      </dsp:txBody>
      <dsp:txXfrm>
        <a:off x="354680" y="3707789"/>
        <a:ext cx="5991739" cy="463572"/>
      </dsp:txXfrm>
    </dsp:sp>
    <dsp:sp modelId="{B4391D10-6D27-4061-9D71-D9A485282B1F}">
      <dsp:nvSpPr>
        <dsp:cNvPr id="0" name=""/>
        <dsp:cNvSpPr/>
      </dsp:nvSpPr>
      <dsp:spPr>
        <a:xfrm>
          <a:off x="64947" y="3649843"/>
          <a:ext cx="579465" cy="579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01D6E-390F-428D-B0E9-E691874C7020}">
      <dsp:nvSpPr>
        <dsp:cNvPr id="0" name=""/>
        <dsp:cNvSpPr/>
      </dsp:nvSpPr>
      <dsp:spPr>
        <a:xfrm>
          <a:off x="52090" y="565740"/>
          <a:ext cx="2676873" cy="314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3A486-87E1-42A5-AECC-1B2F7F11B9B2}">
      <dsp:nvSpPr>
        <dsp:cNvPr id="0" name=""/>
        <dsp:cNvSpPr/>
      </dsp:nvSpPr>
      <dsp:spPr>
        <a:xfrm>
          <a:off x="52090" y="684013"/>
          <a:ext cx="196652" cy="196652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FA5B1-A179-4D55-8064-111BF358800E}">
      <dsp:nvSpPr>
        <dsp:cNvPr id="0" name=""/>
        <dsp:cNvSpPr/>
      </dsp:nvSpPr>
      <dsp:spPr>
        <a:xfrm>
          <a:off x="52090" y="0"/>
          <a:ext cx="2676873" cy="565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400" kern="1200" dirty="0"/>
            <a:t>Componentes</a:t>
          </a:r>
        </a:p>
      </dsp:txBody>
      <dsp:txXfrm>
        <a:off x="52090" y="0"/>
        <a:ext cx="2676873" cy="565740"/>
      </dsp:txXfrm>
    </dsp:sp>
    <dsp:sp modelId="{3A49856B-4B36-4141-8CAB-F09B4C7826AC}">
      <dsp:nvSpPr>
        <dsp:cNvPr id="0" name=""/>
        <dsp:cNvSpPr/>
      </dsp:nvSpPr>
      <dsp:spPr>
        <a:xfrm>
          <a:off x="52090" y="1142405"/>
          <a:ext cx="196647" cy="1966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F0C0C-DB77-47FE-8333-F4F1CAC5761F}">
      <dsp:nvSpPr>
        <dsp:cNvPr id="0" name=""/>
        <dsp:cNvSpPr/>
      </dsp:nvSpPr>
      <dsp:spPr>
        <a:xfrm>
          <a:off x="239471" y="1011535"/>
          <a:ext cx="2489492" cy="458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Sistemas neumáticos</a:t>
          </a:r>
        </a:p>
      </dsp:txBody>
      <dsp:txXfrm>
        <a:off x="239471" y="1011535"/>
        <a:ext cx="2489492" cy="458386"/>
      </dsp:txXfrm>
    </dsp:sp>
    <dsp:sp modelId="{DE6B3685-2651-4A1F-8551-767964FB5880}">
      <dsp:nvSpPr>
        <dsp:cNvPr id="0" name=""/>
        <dsp:cNvSpPr/>
      </dsp:nvSpPr>
      <dsp:spPr>
        <a:xfrm>
          <a:off x="52090" y="1600791"/>
          <a:ext cx="196647" cy="1966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DF52D-D7EA-4D9F-898C-52771268F78E}">
      <dsp:nvSpPr>
        <dsp:cNvPr id="0" name=""/>
        <dsp:cNvSpPr/>
      </dsp:nvSpPr>
      <dsp:spPr>
        <a:xfrm>
          <a:off x="239471" y="1469922"/>
          <a:ext cx="2489492" cy="458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Comunicaciones industriales</a:t>
          </a:r>
        </a:p>
      </dsp:txBody>
      <dsp:txXfrm>
        <a:off x="239471" y="1469922"/>
        <a:ext cx="2489492" cy="458386"/>
      </dsp:txXfrm>
    </dsp:sp>
    <dsp:sp modelId="{E3D6DCC7-AC37-4283-AB49-E751D924047A}">
      <dsp:nvSpPr>
        <dsp:cNvPr id="0" name=""/>
        <dsp:cNvSpPr/>
      </dsp:nvSpPr>
      <dsp:spPr>
        <a:xfrm>
          <a:off x="52090" y="2059178"/>
          <a:ext cx="196647" cy="1966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1C8A7-4217-46B3-9A02-7A847553EDA6}">
      <dsp:nvSpPr>
        <dsp:cNvPr id="0" name=""/>
        <dsp:cNvSpPr/>
      </dsp:nvSpPr>
      <dsp:spPr>
        <a:xfrm>
          <a:off x="239471" y="1928309"/>
          <a:ext cx="2489492" cy="458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Instrumentación</a:t>
          </a:r>
        </a:p>
      </dsp:txBody>
      <dsp:txXfrm>
        <a:off x="239471" y="1928309"/>
        <a:ext cx="2489492" cy="458386"/>
      </dsp:txXfrm>
    </dsp:sp>
    <dsp:sp modelId="{3B1FC772-1945-4C6A-8756-69AC39EA4E60}">
      <dsp:nvSpPr>
        <dsp:cNvPr id="0" name=""/>
        <dsp:cNvSpPr/>
      </dsp:nvSpPr>
      <dsp:spPr>
        <a:xfrm>
          <a:off x="52090" y="2517565"/>
          <a:ext cx="196647" cy="1966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1FAD3-B969-4BEA-ABEF-0991617ABEB3}">
      <dsp:nvSpPr>
        <dsp:cNvPr id="0" name=""/>
        <dsp:cNvSpPr/>
      </dsp:nvSpPr>
      <dsp:spPr>
        <a:xfrm>
          <a:off x="239471" y="2386696"/>
          <a:ext cx="2489492" cy="458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Programación</a:t>
          </a:r>
        </a:p>
      </dsp:txBody>
      <dsp:txXfrm>
        <a:off x="239471" y="2386696"/>
        <a:ext cx="2489492" cy="458386"/>
      </dsp:txXfrm>
    </dsp:sp>
    <dsp:sp modelId="{57C1D070-437E-4A24-9677-B3B59E4819F2}">
      <dsp:nvSpPr>
        <dsp:cNvPr id="0" name=""/>
        <dsp:cNvSpPr/>
      </dsp:nvSpPr>
      <dsp:spPr>
        <a:xfrm>
          <a:off x="52090" y="2975952"/>
          <a:ext cx="196647" cy="1966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1023B-D737-4E73-B103-75F39C110032}">
      <dsp:nvSpPr>
        <dsp:cNvPr id="0" name=""/>
        <dsp:cNvSpPr/>
      </dsp:nvSpPr>
      <dsp:spPr>
        <a:xfrm>
          <a:off x="239471" y="2845082"/>
          <a:ext cx="2489492" cy="458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HMI</a:t>
          </a:r>
        </a:p>
      </dsp:txBody>
      <dsp:txXfrm>
        <a:off x="239471" y="2845082"/>
        <a:ext cx="2489492" cy="458386"/>
      </dsp:txXfrm>
    </dsp:sp>
    <dsp:sp modelId="{37121031-BB52-4908-899B-338D995032DE}">
      <dsp:nvSpPr>
        <dsp:cNvPr id="0" name=""/>
        <dsp:cNvSpPr/>
      </dsp:nvSpPr>
      <dsp:spPr>
        <a:xfrm>
          <a:off x="52090" y="3434339"/>
          <a:ext cx="196647" cy="1966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55905-3637-4DC5-82CE-3061711519FB}">
      <dsp:nvSpPr>
        <dsp:cNvPr id="0" name=""/>
        <dsp:cNvSpPr/>
      </dsp:nvSpPr>
      <dsp:spPr>
        <a:xfrm>
          <a:off x="239471" y="3303469"/>
          <a:ext cx="2489492" cy="458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PLC</a:t>
          </a:r>
        </a:p>
      </dsp:txBody>
      <dsp:txXfrm>
        <a:off x="239471" y="3303469"/>
        <a:ext cx="2489492" cy="458386"/>
      </dsp:txXfrm>
    </dsp:sp>
    <dsp:sp modelId="{839948EC-925B-4617-B859-E1412FE4A9E4}">
      <dsp:nvSpPr>
        <dsp:cNvPr id="0" name=""/>
        <dsp:cNvSpPr/>
      </dsp:nvSpPr>
      <dsp:spPr>
        <a:xfrm>
          <a:off x="52090" y="3892725"/>
          <a:ext cx="196647" cy="1966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BC101-0ECA-429A-963D-24CC3CAC200F}">
      <dsp:nvSpPr>
        <dsp:cNvPr id="0" name=""/>
        <dsp:cNvSpPr/>
      </dsp:nvSpPr>
      <dsp:spPr>
        <a:xfrm>
          <a:off x="239471" y="3761856"/>
          <a:ext cx="2489492" cy="458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Electrónica industrial</a:t>
          </a:r>
        </a:p>
      </dsp:txBody>
      <dsp:txXfrm>
        <a:off x="239471" y="3761856"/>
        <a:ext cx="2489492" cy="458386"/>
      </dsp:txXfrm>
    </dsp:sp>
    <dsp:sp modelId="{1259C24D-58C2-46A3-9184-C01AFDB46867}">
      <dsp:nvSpPr>
        <dsp:cNvPr id="0" name=""/>
        <dsp:cNvSpPr/>
      </dsp:nvSpPr>
      <dsp:spPr>
        <a:xfrm>
          <a:off x="52090" y="4351112"/>
          <a:ext cx="196647" cy="1966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2448A-04BC-426F-892A-AD06804D70FF}">
      <dsp:nvSpPr>
        <dsp:cNvPr id="0" name=""/>
        <dsp:cNvSpPr/>
      </dsp:nvSpPr>
      <dsp:spPr>
        <a:xfrm>
          <a:off x="239471" y="4220243"/>
          <a:ext cx="2489492" cy="458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Control industrial</a:t>
          </a:r>
        </a:p>
      </dsp:txBody>
      <dsp:txXfrm>
        <a:off x="239471" y="4220243"/>
        <a:ext cx="2489492" cy="458386"/>
      </dsp:txXfrm>
    </dsp:sp>
    <dsp:sp modelId="{D382F18B-8C08-4F4E-A236-372C9089469A}">
      <dsp:nvSpPr>
        <dsp:cNvPr id="0" name=""/>
        <dsp:cNvSpPr/>
      </dsp:nvSpPr>
      <dsp:spPr>
        <a:xfrm>
          <a:off x="2862806" y="565740"/>
          <a:ext cx="2676873" cy="314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FE908-1A15-440E-9324-B4493EB21A0E}">
      <dsp:nvSpPr>
        <dsp:cNvPr id="0" name=""/>
        <dsp:cNvSpPr/>
      </dsp:nvSpPr>
      <dsp:spPr>
        <a:xfrm>
          <a:off x="2862806" y="684013"/>
          <a:ext cx="196652" cy="196652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B0133-CD76-4570-B2A6-D37B63D929E1}">
      <dsp:nvSpPr>
        <dsp:cNvPr id="0" name=""/>
        <dsp:cNvSpPr/>
      </dsp:nvSpPr>
      <dsp:spPr>
        <a:xfrm>
          <a:off x="2862806" y="0"/>
          <a:ext cx="2676873" cy="565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400" kern="1200" dirty="0"/>
            <a:t>Estaciones</a:t>
          </a:r>
        </a:p>
      </dsp:txBody>
      <dsp:txXfrm>
        <a:off x="2862806" y="0"/>
        <a:ext cx="2676873" cy="565740"/>
      </dsp:txXfrm>
    </dsp:sp>
    <dsp:sp modelId="{A5A5C1A0-EF5B-4F91-9659-604CBE27FD57}">
      <dsp:nvSpPr>
        <dsp:cNvPr id="0" name=""/>
        <dsp:cNvSpPr/>
      </dsp:nvSpPr>
      <dsp:spPr>
        <a:xfrm>
          <a:off x="2862806" y="1142405"/>
          <a:ext cx="196647" cy="1966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3998E-9A3C-4E1E-A05D-075B4F67AC82}">
      <dsp:nvSpPr>
        <dsp:cNvPr id="0" name=""/>
        <dsp:cNvSpPr/>
      </dsp:nvSpPr>
      <dsp:spPr>
        <a:xfrm>
          <a:off x="3050187" y="1011535"/>
          <a:ext cx="2489492" cy="458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MAS-201</a:t>
          </a:r>
        </a:p>
      </dsp:txBody>
      <dsp:txXfrm>
        <a:off x="3050187" y="1011535"/>
        <a:ext cx="2489492" cy="458386"/>
      </dsp:txXfrm>
    </dsp:sp>
    <dsp:sp modelId="{E2556A8F-3EE5-4A8C-9AE7-74B93E50A622}">
      <dsp:nvSpPr>
        <dsp:cNvPr id="0" name=""/>
        <dsp:cNvSpPr/>
      </dsp:nvSpPr>
      <dsp:spPr>
        <a:xfrm>
          <a:off x="2862806" y="1600791"/>
          <a:ext cx="196647" cy="1966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D766C-60B2-4020-A630-01BA85D39E98}">
      <dsp:nvSpPr>
        <dsp:cNvPr id="0" name=""/>
        <dsp:cNvSpPr/>
      </dsp:nvSpPr>
      <dsp:spPr>
        <a:xfrm>
          <a:off x="3050187" y="1469922"/>
          <a:ext cx="2489492" cy="458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MAS-202</a:t>
          </a:r>
        </a:p>
      </dsp:txBody>
      <dsp:txXfrm>
        <a:off x="3050187" y="1469922"/>
        <a:ext cx="2489492" cy="458386"/>
      </dsp:txXfrm>
    </dsp:sp>
    <dsp:sp modelId="{D0CE4036-BC5C-4817-9862-ABABA9C0D0E4}">
      <dsp:nvSpPr>
        <dsp:cNvPr id="0" name=""/>
        <dsp:cNvSpPr/>
      </dsp:nvSpPr>
      <dsp:spPr>
        <a:xfrm>
          <a:off x="2862806" y="2059178"/>
          <a:ext cx="196647" cy="1966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19301-7B46-4C70-99C0-FC1741432013}">
      <dsp:nvSpPr>
        <dsp:cNvPr id="0" name=""/>
        <dsp:cNvSpPr/>
      </dsp:nvSpPr>
      <dsp:spPr>
        <a:xfrm>
          <a:off x="3050187" y="1928309"/>
          <a:ext cx="2489492" cy="458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MAS-203</a:t>
          </a:r>
        </a:p>
      </dsp:txBody>
      <dsp:txXfrm>
        <a:off x="3050187" y="1928309"/>
        <a:ext cx="2489492" cy="458386"/>
      </dsp:txXfrm>
    </dsp:sp>
    <dsp:sp modelId="{E553747B-0B39-4F3F-B050-611EA9744928}">
      <dsp:nvSpPr>
        <dsp:cNvPr id="0" name=""/>
        <dsp:cNvSpPr/>
      </dsp:nvSpPr>
      <dsp:spPr>
        <a:xfrm>
          <a:off x="2862806" y="2517565"/>
          <a:ext cx="196647" cy="1966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54A52-63B0-4DAF-8046-5C90932C19E4}">
      <dsp:nvSpPr>
        <dsp:cNvPr id="0" name=""/>
        <dsp:cNvSpPr/>
      </dsp:nvSpPr>
      <dsp:spPr>
        <a:xfrm>
          <a:off x="3050187" y="2386696"/>
          <a:ext cx="2489492" cy="458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MAS-204</a:t>
          </a:r>
        </a:p>
      </dsp:txBody>
      <dsp:txXfrm>
        <a:off x="3050187" y="2386696"/>
        <a:ext cx="2489492" cy="458386"/>
      </dsp:txXfrm>
    </dsp:sp>
    <dsp:sp modelId="{A92D43C7-DF97-48FF-862D-DDECADCEE675}">
      <dsp:nvSpPr>
        <dsp:cNvPr id="0" name=""/>
        <dsp:cNvSpPr/>
      </dsp:nvSpPr>
      <dsp:spPr>
        <a:xfrm>
          <a:off x="2862806" y="2975952"/>
          <a:ext cx="196647" cy="1966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D836E-A6A0-4E03-A25C-D3070E919998}">
      <dsp:nvSpPr>
        <dsp:cNvPr id="0" name=""/>
        <dsp:cNvSpPr/>
      </dsp:nvSpPr>
      <dsp:spPr>
        <a:xfrm>
          <a:off x="3050187" y="2845082"/>
          <a:ext cx="2489492" cy="458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MAS-205</a:t>
          </a:r>
        </a:p>
      </dsp:txBody>
      <dsp:txXfrm>
        <a:off x="3050187" y="2845082"/>
        <a:ext cx="2489492" cy="4583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60F06-3021-4D34-A157-2898270D2A3B}">
      <dsp:nvSpPr>
        <dsp:cNvPr id="0" name=""/>
        <dsp:cNvSpPr/>
      </dsp:nvSpPr>
      <dsp:spPr>
        <a:xfrm>
          <a:off x="-4820841" y="-739059"/>
          <a:ext cx="5743580" cy="5743580"/>
        </a:xfrm>
        <a:prstGeom prst="blockArc">
          <a:avLst>
            <a:gd name="adj1" fmla="val 18900000"/>
            <a:gd name="adj2" fmla="val 2700000"/>
            <a:gd name="adj3" fmla="val 376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51359-E406-4A4B-B8ED-19940A232166}">
      <dsp:nvSpPr>
        <dsp:cNvPr id="0" name=""/>
        <dsp:cNvSpPr/>
      </dsp:nvSpPr>
      <dsp:spPr>
        <a:xfrm>
          <a:off x="299222" y="193907"/>
          <a:ext cx="4663295" cy="387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6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/>
            <a:t>PLC modular</a:t>
          </a:r>
          <a:endParaRPr lang="es-EC" sz="1800" kern="1200" dirty="0"/>
        </a:p>
      </dsp:txBody>
      <dsp:txXfrm>
        <a:off x="299222" y="193907"/>
        <a:ext cx="4663295" cy="387645"/>
      </dsp:txXfrm>
    </dsp:sp>
    <dsp:sp modelId="{A0AE0846-925B-485B-B815-321451A07B19}">
      <dsp:nvSpPr>
        <dsp:cNvPr id="0" name=""/>
        <dsp:cNvSpPr/>
      </dsp:nvSpPr>
      <dsp:spPr>
        <a:xfrm>
          <a:off x="56943" y="145452"/>
          <a:ext cx="484556" cy="4845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432E3-CA52-4EC1-9EFF-96B722B71199}">
      <dsp:nvSpPr>
        <dsp:cNvPr id="0" name=""/>
        <dsp:cNvSpPr/>
      </dsp:nvSpPr>
      <dsp:spPr>
        <a:xfrm>
          <a:off x="650269" y="775716"/>
          <a:ext cx="4312248" cy="387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6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/>
            <a:t>Opción más potente y robusta</a:t>
          </a:r>
          <a:endParaRPr lang="es-EC" sz="1800" kern="1200" dirty="0"/>
        </a:p>
      </dsp:txBody>
      <dsp:txXfrm>
        <a:off x="650269" y="775716"/>
        <a:ext cx="4312248" cy="387645"/>
      </dsp:txXfrm>
    </dsp:sp>
    <dsp:sp modelId="{FCFDC43E-FDB8-46E7-8F01-E678AF9CC7E9}">
      <dsp:nvSpPr>
        <dsp:cNvPr id="0" name=""/>
        <dsp:cNvSpPr/>
      </dsp:nvSpPr>
      <dsp:spPr>
        <a:xfrm>
          <a:off x="407991" y="727261"/>
          <a:ext cx="484556" cy="4845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0B0EE-4CFA-477F-BFB6-B987598045C7}">
      <dsp:nvSpPr>
        <dsp:cNvPr id="0" name=""/>
        <dsp:cNvSpPr/>
      </dsp:nvSpPr>
      <dsp:spPr>
        <a:xfrm>
          <a:off x="842642" y="1357099"/>
          <a:ext cx="4119876" cy="387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6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/>
            <a:t>Memoria de usuario 32 MB</a:t>
          </a:r>
          <a:endParaRPr lang="es-EC" sz="1800" b="1" kern="1200" dirty="0"/>
        </a:p>
      </dsp:txBody>
      <dsp:txXfrm>
        <a:off x="842642" y="1357099"/>
        <a:ext cx="4119876" cy="387645"/>
      </dsp:txXfrm>
    </dsp:sp>
    <dsp:sp modelId="{690FFAED-4BBF-43EA-93B2-868B840112FD}">
      <dsp:nvSpPr>
        <dsp:cNvPr id="0" name=""/>
        <dsp:cNvSpPr/>
      </dsp:nvSpPr>
      <dsp:spPr>
        <a:xfrm>
          <a:off x="600363" y="1308643"/>
          <a:ext cx="484556" cy="4845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A4430-DAC8-4951-B775-05021441295B}">
      <dsp:nvSpPr>
        <dsp:cNvPr id="0" name=""/>
        <dsp:cNvSpPr/>
      </dsp:nvSpPr>
      <dsp:spPr>
        <a:xfrm>
          <a:off x="904064" y="1938908"/>
          <a:ext cx="4058453" cy="387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6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/>
            <a:t>Slots de 4, 5, 7, 10, 13 y 17</a:t>
          </a:r>
          <a:endParaRPr lang="es-EC" sz="1800" b="1" kern="1200" dirty="0"/>
        </a:p>
      </dsp:txBody>
      <dsp:txXfrm>
        <a:off x="904064" y="1938908"/>
        <a:ext cx="4058453" cy="387645"/>
      </dsp:txXfrm>
    </dsp:sp>
    <dsp:sp modelId="{67063036-626F-4DD1-AD4B-64CC87AEEE56}">
      <dsp:nvSpPr>
        <dsp:cNvPr id="0" name=""/>
        <dsp:cNvSpPr/>
      </dsp:nvSpPr>
      <dsp:spPr>
        <a:xfrm>
          <a:off x="661786" y="1890452"/>
          <a:ext cx="484556" cy="4845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5EFBB-F8EF-488D-A671-EA407684612F}">
      <dsp:nvSpPr>
        <dsp:cNvPr id="0" name=""/>
        <dsp:cNvSpPr/>
      </dsp:nvSpPr>
      <dsp:spPr>
        <a:xfrm>
          <a:off x="842642" y="2520717"/>
          <a:ext cx="4119876" cy="387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6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/>
            <a:t>Puerto de programación local USB 2.0</a:t>
          </a:r>
          <a:endParaRPr lang="es-EC" sz="1800" b="1" kern="1200" dirty="0"/>
        </a:p>
      </dsp:txBody>
      <dsp:txXfrm>
        <a:off x="842642" y="2520717"/>
        <a:ext cx="4119876" cy="387645"/>
      </dsp:txXfrm>
    </dsp:sp>
    <dsp:sp modelId="{66B6F9F5-4924-4F86-B41D-917316DE5D0D}">
      <dsp:nvSpPr>
        <dsp:cNvPr id="0" name=""/>
        <dsp:cNvSpPr/>
      </dsp:nvSpPr>
      <dsp:spPr>
        <a:xfrm>
          <a:off x="600363" y="2472261"/>
          <a:ext cx="484556" cy="4845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40E87-D5B9-4023-9326-247213F29FD8}">
      <dsp:nvSpPr>
        <dsp:cNvPr id="0" name=""/>
        <dsp:cNvSpPr/>
      </dsp:nvSpPr>
      <dsp:spPr>
        <a:xfrm>
          <a:off x="650269" y="3102099"/>
          <a:ext cx="4312248" cy="387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6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/>
            <a:t>Familia de componentes 1756</a:t>
          </a:r>
          <a:endParaRPr lang="es-EC" sz="1800" b="1" kern="1200" dirty="0"/>
        </a:p>
      </dsp:txBody>
      <dsp:txXfrm>
        <a:off x="650269" y="3102099"/>
        <a:ext cx="4312248" cy="387645"/>
      </dsp:txXfrm>
    </dsp:sp>
    <dsp:sp modelId="{9C58D58A-1CDE-4A32-A3DE-88999DD9D2E1}">
      <dsp:nvSpPr>
        <dsp:cNvPr id="0" name=""/>
        <dsp:cNvSpPr/>
      </dsp:nvSpPr>
      <dsp:spPr>
        <a:xfrm>
          <a:off x="407991" y="3053644"/>
          <a:ext cx="484556" cy="4845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14C5E-6D96-47D7-AC8A-91205DD60AD1}">
      <dsp:nvSpPr>
        <dsp:cNvPr id="0" name=""/>
        <dsp:cNvSpPr/>
      </dsp:nvSpPr>
      <dsp:spPr>
        <a:xfrm>
          <a:off x="299222" y="3683908"/>
          <a:ext cx="4663295" cy="387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6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/>
            <a:t>Tipo de memoria: tarjeta SD</a:t>
          </a:r>
          <a:endParaRPr lang="es-EC" sz="1800" kern="1200" dirty="0"/>
        </a:p>
      </dsp:txBody>
      <dsp:txXfrm>
        <a:off x="299222" y="3683908"/>
        <a:ext cx="4663295" cy="387645"/>
      </dsp:txXfrm>
    </dsp:sp>
    <dsp:sp modelId="{DA9801DE-9893-4B3C-89D1-B1DA0D6D1A88}">
      <dsp:nvSpPr>
        <dsp:cNvPr id="0" name=""/>
        <dsp:cNvSpPr/>
      </dsp:nvSpPr>
      <dsp:spPr>
        <a:xfrm>
          <a:off x="56943" y="3635453"/>
          <a:ext cx="484556" cy="4845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8F8BE-1375-4063-A452-D717187D818A}">
      <dsp:nvSpPr>
        <dsp:cNvPr id="0" name=""/>
        <dsp:cNvSpPr/>
      </dsp:nvSpPr>
      <dsp:spPr>
        <a:xfrm>
          <a:off x="-4820841" y="-739059"/>
          <a:ext cx="5743580" cy="5743580"/>
        </a:xfrm>
        <a:prstGeom prst="blockArc">
          <a:avLst>
            <a:gd name="adj1" fmla="val 18900000"/>
            <a:gd name="adj2" fmla="val 2700000"/>
            <a:gd name="adj3" fmla="val 376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0C90F-4EE1-4DD1-9A66-A0F5B80CA226}">
      <dsp:nvSpPr>
        <dsp:cNvPr id="0" name=""/>
        <dsp:cNvSpPr/>
      </dsp:nvSpPr>
      <dsp:spPr>
        <a:xfrm>
          <a:off x="299222" y="193907"/>
          <a:ext cx="5040637" cy="387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693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kern="1200" dirty="0"/>
            <a:t>Fuente de alimentación 1756-PA75</a:t>
          </a:r>
          <a:endParaRPr lang="es-EC" sz="1700" kern="1200" dirty="0"/>
        </a:p>
      </dsp:txBody>
      <dsp:txXfrm>
        <a:off x="299222" y="193907"/>
        <a:ext cx="5040637" cy="387645"/>
      </dsp:txXfrm>
    </dsp:sp>
    <dsp:sp modelId="{D2542714-E761-4CF7-9D04-AA23AA2E5179}">
      <dsp:nvSpPr>
        <dsp:cNvPr id="0" name=""/>
        <dsp:cNvSpPr/>
      </dsp:nvSpPr>
      <dsp:spPr>
        <a:xfrm>
          <a:off x="56943" y="145452"/>
          <a:ext cx="484556" cy="4845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D2113-6D8D-4B93-A7C6-A2C1088A6644}">
      <dsp:nvSpPr>
        <dsp:cNvPr id="0" name=""/>
        <dsp:cNvSpPr/>
      </dsp:nvSpPr>
      <dsp:spPr>
        <a:xfrm>
          <a:off x="650269" y="775716"/>
          <a:ext cx="4689590" cy="387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693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kern="1200" dirty="0"/>
            <a:t>Controlador logix5571 1756-71</a:t>
          </a:r>
          <a:endParaRPr lang="es-EC" sz="1700" kern="1200" dirty="0"/>
        </a:p>
      </dsp:txBody>
      <dsp:txXfrm>
        <a:off x="650269" y="775716"/>
        <a:ext cx="4689590" cy="387645"/>
      </dsp:txXfrm>
    </dsp:sp>
    <dsp:sp modelId="{6661F167-DCF3-47A6-B740-4AA874D47934}">
      <dsp:nvSpPr>
        <dsp:cNvPr id="0" name=""/>
        <dsp:cNvSpPr/>
      </dsp:nvSpPr>
      <dsp:spPr>
        <a:xfrm>
          <a:off x="407991" y="727261"/>
          <a:ext cx="484556" cy="4845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4A3798-74B0-4404-8BE6-916B792D1877}">
      <dsp:nvSpPr>
        <dsp:cNvPr id="0" name=""/>
        <dsp:cNvSpPr/>
      </dsp:nvSpPr>
      <dsp:spPr>
        <a:xfrm>
          <a:off x="842642" y="1357099"/>
          <a:ext cx="4497218" cy="387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693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kern="1200" dirty="0"/>
            <a:t>Ethernet 1756-EN2T (2)</a:t>
          </a:r>
          <a:endParaRPr lang="es-EC" sz="1700" kern="1200" dirty="0"/>
        </a:p>
      </dsp:txBody>
      <dsp:txXfrm>
        <a:off x="842642" y="1357099"/>
        <a:ext cx="4497218" cy="387645"/>
      </dsp:txXfrm>
    </dsp:sp>
    <dsp:sp modelId="{A2BF08F5-5FCB-4CE4-AE05-AF8FC6F5588E}">
      <dsp:nvSpPr>
        <dsp:cNvPr id="0" name=""/>
        <dsp:cNvSpPr/>
      </dsp:nvSpPr>
      <dsp:spPr>
        <a:xfrm>
          <a:off x="600363" y="1308643"/>
          <a:ext cx="484556" cy="4845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F32DC-B55C-48F2-8C16-EAECA5C4BF5E}">
      <dsp:nvSpPr>
        <dsp:cNvPr id="0" name=""/>
        <dsp:cNvSpPr/>
      </dsp:nvSpPr>
      <dsp:spPr>
        <a:xfrm>
          <a:off x="904064" y="1938908"/>
          <a:ext cx="4435795" cy="387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693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kern="1200"/>
            <a:t>ControlNet 1756-CN2</a:t>
          </a:r>
          <a:endParaRPr lang="es-EC" sz="1700" b="1" kern="1200" dirty="0"/>
        </a:p>
      </dsp:txBody>
      <dsp:txXfrm>
        <a:off x="904064" y="1938908"/>
        <a:ext cx="4435795" cy="387645"/>
      </dsp:txXfrm>
    </dsp:sp>
    <dsp:sp modelId="{946F096D-3F13-47D3-AA67-1D89CD9DD899}">
      <dsp:nvSpPr>
        <dsp:cNvPr id="0" name=""/>
        <dsp:cNvSpPr/>
      </dsp:nvSpPr>
      <dsp:spPr>
        <a:xfrm>
          <a:off x="661786" y="1890452"/>
          <a:ext cx="484556" cy="4845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6A61C-93B4-4971-A2C7-8F4E792A0C28}">
      <dsp:nvSpPr>
        <dsp:cNvPr id="0" name=""/>
        <dsp:cNvSpPr/>
      </dsp:nvSpPr>
      <dsp:spPr>
        <a:xfrm>
          <a:off x="842642" y="2520717"/>
          <a:ext cx="4497218" cy="387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693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kern="1200"/>
            <a:t>DeviceNet 1756-DNB</a:t>
          </a:r>
          <a:endParaRPr lang="es-EC" sz="1700" b="1" kern="1200" dirty="0"/>
        </a:p>
      </dsp:txBody>
      <dsp:txXfrm>
        <a:off x="842642" y="2520717"/>
        <a:ext cx="4497218" cy="387645"/>
      </dsp:txXfrm>
    </dsp:sp>
    <dsp:sp modelId="{4D36049D-2DE2-4F69-B700-E4D59AB9C40E}">
      <dsp:nvSpPr>
        <dsp:cNvPr id="0" name=""/>
        <dsp:cNvSpPr/>
      </dsp:nvSpPr>
      <dsp:spPr>
        <a:xfrm>
          <a:off x="600363" y="2472261"/>
          <a:ext cx="484556" cy="4845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4EDE2-AF4C-4835-927C-367D7C1AB5FA}">
      <dsp:nvSpPr>
        <dsp:cNvPr id="0" name=""/>
        <dsp:cNvSpPr/>
      </dsp:nvSpPr>
      <dsp:spPr>
        <a:xfrm>
          <a:off x="650269" y="3102099"/>
          <a:ext cx="4689590" cy="387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693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kern="1200"/>
            <a:t>Entradas y salidas analógicas 1756-IF4F36</a:t>
          </a:r>
          <a:endParaRPr lang="es-EC" sz="1700" b="1" kern="1200" dirty="0"/>
        </a:p>
      </dsp:txBody>
      <dsp:txXfrm>
        <a:off x="650269" y="3102099"/>
        <a:ext cx="4689590" cy="387645"/>
      </dsp:txXfrm>
    </dsp:sp>
    <dsp:sp modelId="{6DBC5334-C387-43B8-AA6D-04B1B59EADF3}">
      <dsp:nvSpPr>
        <dsp:cNvPr id="0" name=""/>
        <dsp:cNvSpPr/>
      </dsp:nvSpPr>
      <dsp:spPr>
        <a:xfrm>
          <a:off x="407991" y="3053644"/>
          <a:ext cx="484556" cy="4845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B94D8-38C5-4974-998A-F97EC41312F8}">
      <dsp:nvSpPr>
        <dsp:cNvPr id="0" name=""/>
        <dsp:cNvSpPr/>
      </dsp:nvSpPr>
      <dsp:spPr>
        <a:xfrm>
          <a:off x="273262" y="3685095"/>
          <a:ext cx="5040637" cy="387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693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kern="1200" dirty="0"/>
            <a:t>Salidas relé  1756-OW16 y entradas DC  1756-IB16</a:t>
          </a:r>
        </a:p>
      </dsp:txBody>
      <dsp:txXfrm>
        <a:off x="273262" y="3685095"/>
        <a:ext cx="5040637" cy="387645"/>
      </dsp:txXfrm>
    </dsp:sp>
    <dsp:sp modelId="{15B4E656-9FAA-4DDE-90CD-62E335BC7FC0}">
      <dsp:nvSpPr>
        <dsp:cNvPr id="0" name=""/>
        <dsp:cNvSpPr/>
      </dsp:nvSpPr>
      <dsp:spPr>
        <a:xfrm>
          <a:off x="56943" y="3635453"/>
          <a:ext cx="484556" cy="4845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EC7BC-62FA-4A9B-BC8E-79B98867E3A0}">
      <dsp:nvSpPr>
        <dsp:cNvPr id="0" name=""/>
        <dsp:cNvSpPr/>
      </dsp:nvSpPr>
      <dsp:spPr>
        <a:xfrm>
          <a:off x="0" y="0"/>
          <a:ext cx="41146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E2318-E808-4415-9F0F-96FF069FC691}">
      <dsp:nvSpPr>
        <dsp:cNvPr id="0" name=""/>
        <dsp:cNvSpPr/>
      </dsp:nvSpPr>
      <dsp:spPr>
        <a:xfrm>
          <a:off x="0" y="0"/>
          <a:ext cx="822932" cy="4506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Proceso</a:t>
          </a:r>
        </a:p>
      </dsp:txBody>
      <dsp:txXfrm>
        <a:off x="0" y="0"/>
        <a:ext cx="822932" cy="4506733"/>
      </dsp:txXfrm>
    </dsp:sp>
    <dsp:sp modelId="{F6870D45-B8C7-4918-B58E-5EA4FF6AF057}">
      <dsp:nvSpPr>
        <dsp:cNvPr id="0" name=""/>
        <dsp:cNvSpPr/>
      </dsp:nvSpPr>
      <dsp:spPr>
        <a:xfrm>
          <a:off x="884652" y="42470"/>
          <a:ext cx="3230009" cy="849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1. Detección de pieza disponible en pila de bases.</a:t>
          </a:r>
        </a:p>
      </dsp:txBody>
      <dsp:txXfrm>
        <a:off x="884652" y="42470"/>
        <a:ext cx="3230009" cy="849413"/>
      </dsp:txXfrm>
    </dsp:sp>
    <dsp:sp modelId="{DADAF884-D369-4D42-B678-45C2771E7057}">
      <dsp:nvSpPr>
        <dsp:cNvPr id="0" name=""/>
        <dsp:cNvSpPr/>
      </dsp:nvSpPr>
      <dsp:spPr>
        <a:xfrm>
          <a:off x="822932" y="891884"/>
          <a:ext cx="32917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E6174-1E27-458E-856F-6D88B66E4DD9}">
      <dsp:nvSpPr>
        <dsp:cNvPr id="0" name=""/>
        <dsp:cNvSpPr/>
      </dsp:nvSpPr>
      <dsp:spPr>
        <a:xfrm>
          <a:off x="884652" y="934354"/>
          <a:ext cx="3230009" cy="849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2. Empuja la base al lugar de verificación</a:t>
          </a:r>
        </a:p>
      </dsp:txBody>
      <dsp:txXfrm>
        <a:off x="884652" y="934354"/>
        <a:ext cx="3230009" cy="849413"/>
      </dsp:txXfrm>
    </dsp:sp>
    <dsp:sp modelId="{DD5537E7-BE71-49EF-8453-FA035995BB64}">
      <dsp:nvSpPr>
        <dsp:cNvPr id="0" name=""/>
        <dsp:cNvSpPr/>
      </dsp:nvSpPr>
      <dsp:spPr>
        <a:xfrm>
          <a:off x="822932" y="1783768"/>
          <a:ext cx="32917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7EE5E-D008-43E0-A41D-DFFD65197FAB}">
      <dsp:nvSpPr>
        <dsp:cNvPr id="0" name=""/>
        <dsp:cNvSpPr/>
      </dsp:nvSpPr>
      <dsp:spPr>
        <a:xfrm>
          <a:off x="884652" y="1826239"/>
          <a:ext cx="3230009" cy="849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3. Verifica posición correcta</a:t>
          </a:r>
        </a:p>
      </dsp:txBody>
      <dsp:txXfrm>
        <a:off x="884652" y="1826239"/>
        <a:ext cx="3230009" cy="849413"/>
      </dsp:txXfrm>
    </dsp:sp>
    <dsp:sp modelId="{D9240571-0873-4FFD-91C3-AD7CC0B24FF3}">
      <dsp:nvSpPr>
        <dsp:cNvPr id="0" name=""/>
        <dsp:cNvSpPr/>
      </dsp:nvSpPr>
      <dsp:spPr>
        <a:xfrm>
          <a:off x="822932" y="2675652"/>
          <a:ext cx="32917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D317E-448F-48D0-BD6A-315AB2318442}">
      <dsp:nvSpPr>
        <dsp:cNvPr id="0" name=""/>
        <dsp:cNvSpPr/>
      </dsp:nvSpPr>
      <dsp:spPr>
        <a:xfrm>
          <a:off x="884652" y="2718123"/>
          <a:ext cx="3230009" cy="849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4. Desplazamiento de pieza en posición final.</a:t>
          </a:r>
        </a:p>
      </dsp:txBody>
      <dsp:txXfrm>
        <a:off x="884652" y="2718123"/>
        <a:ext cx="3230009" cy="849413"/>
      </dsp:txXfrm>
    </dsp:sp>
    <dsp:sp modelId="{5773BCB0-0AD9-4123-937F-2C776503763E}">
      <dsp:nvSpPr>
        <dsp:cNvPr id="0" name=""/>
        <dsp:cNvSpPr/>
      </dsp:nvSpPr>
      <dsp:spPr>
        <a:xfrm>
          <a:off x="822932" y="3567536"/>
          <a:ext cx="32917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FECEB-76B9-4819-9BBB-0362C4777041}">
      <dsp:nvSpPr>
        <dsp:cNvPr id="0" name=""/>
        <dsp:cNvSpPr/>
      </dsp:nvSpPr>
      <dsp:spPr>
        <a:xfrm>
          <a:off x="884652" y="3610007"/>
          <a:ext cx="3230009" cy="849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5. Se desecha (en caso de ser incorrecta). </a:t>
          </a:r>
        </a:p>
      </dsp:txBody>
      <dsp:txXfrm>
        <a:off x="884652" y="3610007"/>
        <a:ext cx="3230009" cy="849413"/>
      </dsp:txXfrm>
    </dsp:sp>
    <dsp:sp modelId="{39E3FB22-F95B-4FC5-ABDE-C54C525B65AD}">
      <dsp:nvSpPr>
        <dsp:cNvPr id="0" name=""/>
        <dsp:cNvSpPr/>
      </dsp:nvSpPr>
      <dsp:spPr>
        <a:xfrm>
          <a:off x="822932" y="4459421"/>
          <a:ext cx="32917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EC7BC-62FA-4A9B-BC8E-79B98867E3A0}">
      <dsp:nvSpPr>
        <dsp:cNvPr id="0" name=""/>
        <dsp:cNvSpPr/>
      </dsp:nvSpPr>
      <dsp:spPr>
        <a:xfrm>
          <a:off x="0" y="0"/>
          <a:ext cx="41146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E2318-E808-4415-9F0F-96FF069FC691}">
      <dsp:nvSpPr>
        <dsp:cNvPr id="0" name=""/>
        <dsp:cNvSpPr/>
      </dsp:nvSpPr>
      <dsp:spPr>
        <a:xfrm>
          <a:off x="0" y="0"/>
          <a:ext cx="822932" cy="4506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Proceso</a:t>
          </a:r>
        </a:p>
      </dsp:txBody>
      <dsp:txXfrm>
        <a:off x="0" y="0"/>
        <a:ext cx="822932" cy="4506733"/>
      </dsp:txXfrm>
    </dsp:sp>
    <dsp:sp modelId="{F6870D45-B8C7-4918-B58E-5EA4FF6AF057}">
      <dsp:nvSpPr>
        <dsp:cNvPr id="0" name=""/>
        <dsp:cNvSpPr/>
      </dsp:nvSpPr>
      <dsp:spPr>
        <a:xfrm>
          <a:off x="884652" y="52978"/>
          <a:ext cx="3230009" cy="1059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1. Detección de pieza disponible en posición inicial.</a:t>
          </a:r>
        </a:p>
      </dsp:txBody>
      <dsp:txXfrm>
        <a:off x="884652" y="52978"/>
        <a:ext cx="3230009" cy="1059566"/>
      </dsp:txXfrm>
    </dsp:sp>
    <dsp:sp modelId="{DADAF884-D369-4D42-B678-45C2771E7057}">
      <dsp:nvSpPr>
        <dsp:cNvPr id="0" name=""/>
        <dsp:cNvSpPr/>
      </dsp:nvSpPr>
      <dsp:spPr>
        <a:xfrm>
          <a:off x="822932" y="1112544"/>
          <a:ext cx="32917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E6174-1E27-458E-856F-6D88B66E4DD9}">
      <dsp:nvSpPr>
        <dsp:cNvPr id="0" name=""/>
        <dsp:cNvSpPr/>
      </dsp:nvSpPr>
      <dsp:spPr>
        <a:xfrm>
          <a:off x="884652" y="1165523"/>
          <a:ext cx="3230009" cy="1059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2. Actuador neumático gira y sujeta la pieza con </a:t>
          </a:r>
          <a:r>
            <a:rPr lang="es-EC" sz="2100" kern="1200" dirty="0" err="1"/>
            <a:t>gripper</a:t>
          </a:r>
          <a:r>
            <a:rPr lang="es-EC" sz="2100" kern="1200" dirty="0"/>
            <a:t> interno</a:t>
          </a:r>
        </a:p>
      </dsp:txBody>
      <dsp:txXfrm>
        <a:off x="884652" y="1165523"/>
        <a:ext cx="3230009" cy="1059566"/>
      </dsp:txXfrm>
    </dsp:sp>
    <dsp:sp modelId="{DD5537E7-BE71-49EF-8453-FA035995BB64}">
      <dsp:nvSpPr>
        <dsp:cNvPr id="0" name=""/>
        <dsp:cNvSpPr/>
      </dsp:nvSpPr>
      <dsp:spPr>
        <a:xfrm>
          <a:off x="822932" y="2225089"/>
          <a:ext cx="32917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7EE5E-D008-43E0-A41D-DFFD65197FAB}">
      <dsp:nvSpPr>
        <dsp:cNvPr id="0" name=""/>
        <dsp:cNvSpPr/>
      </dsp:nvSpPr>
      <dsp:spPr>
        <a:xfrm>
          <a:off x="884652" y="2278067"/>
          <a:ext cx="3230009" cy="1059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3. Traslado de pieza a posición final </a:t>
          </a:r>
        </a:p>
      </dsp:txBody>
      <dsp:txXfrm>
        <a:off x="884652" y="2278067"/>
        <a:ext cx="3230009" cy="1059566"/>
      </dsp:txXfrm>
    </dsp:sp>
    <dsp:sp modelId="{D9240571-0873-4FFD-91C3-AD7CC0B24FF3}">
      <dsp:nvSpPr>
        <dsp:cNvPr id="0" name=""/>
        <dsp:cNvSpPr/>
      </dsp:nvSpPr>
      <dsp:spPr>
        <a:xfrm>
          <a:off x="822932" y="3337634"/>
          <a:ext cx="32917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D317E-448F-48D0-BD6A-315AB2318442}">
      <dsp:nvSpPr>
        <dsp:cNvPr id="0" name=""/>
        <dsp:cNvSpPr/>
      </dsp:nvSpPr>
      <dsp:spPr>
        <a:xfrm>
          <a:off x="884652" y="3390612"/>
          <a:ext cx="3230009" cy="1059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4. Posicionamiento de pieza en posición final. Suelta el </a:t>
          </a:r>
          <a:r>
            <a:rPr lang="es-EC" sz="2100" kern="1200" dirty="0" err="1"/>
            <a:t>gripper</a:t>
          </a:r>
          <a:endParaRPr lang="es-EC" sz="2100" kern="1200" dirty="0"/>
        </a:p>
      </dsp:txBody>
      <dsp:txXfrm>
        <a:off x="884652" y="3390612"/>
        <a:ext cx="3230009" cy="1059566"/>
      </dsp:txXfrm>
    </dsp:sp>
    <dsp:sp modelId="{5773BCB0-0AD9-4123-937F-2C776503763E}">
      <dsp:nvSpPr>
        <dsp:cNvPr id="0" name=""/>
        <dsp:cNvSpPr/>
      </dsp:nvSpPr>
      <dsp:spPr>
        <a:xfrm>
          <a:off x="822932" y="4450178"/>
          <a:ext cx="32917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CF1FA-8EB4-41E7-BD99-A26D179F42F3}" type="datetimeFigureOut">
              <a:rPr lang="es-US" smtClean="0"/>
              <a:t>3/15/2021</a:t>
            </a:fld>
            <a:endParaRPr lang="es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0059A-80EB-47E5-A7C3-FEC2D1647126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14065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31216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10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903723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898243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12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37346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119708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14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918657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15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47011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16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11694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314946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18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672850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19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239929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2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09761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20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903363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21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142198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22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245661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23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4760926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24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860131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25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4254240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26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143204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27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5265022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28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783859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29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647002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>
                <a:highlight>
                  <a:srgbClr val="FFFF00"/>
                </a:highlight>
              </a:rPr>
              <a:t>Revisar los números de crecimiento y ventas durante los últimos años, revisar empresas o entidades lideres en el desarrollo de plataformas o robots.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8527835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30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586840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31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2410939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32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217070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33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024888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34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2710576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35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07226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36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1398146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37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7770078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38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368465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39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642390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>
              <a:highlight>
                <a:srgbClr val="FFFF00"/>
              </a:highlight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4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522090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40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109803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>
              <a:highlight>
                <a:srgbClr val="FFFF00"/>
              </a:highlight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5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8016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6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378185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65334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8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173501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9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633179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2EEF-AA2B-41D4-B43C-AE588325732F}" type="datetimeFigureOut">
              <a:rPr lang="es-US" smtClean="0"/>
              <a:t>3/15/2021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7951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2EEF-AA2B-41D4-B43C-AE588325732F}" type="datetimeFigureOut">
              <a:rPr lang="es-US" smtClean="0"/>
              <a:t>3/15/2021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43358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2EEF-AA2B-41D4-B43C-AE588325732F}" type="datetimeFigureOut">
              <a:rPr lang="es-US" smtClean="0"/>
              <a:t>3/15/2021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8171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2EEF-AA2B-41D4-B43C-AE588325732F}" type="datetimeFigureOut">
              <a:rPr lang="es-US" smtClean="0"/>
              <a:t>3/15/2021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97220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2EEF-AA2B-41D4-B43C-AE588325732F}" type="datetimeFigureOut">
              <a:rPr lang="es-US" smtClean="0"/>
              <a:t>3/15/2021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7263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2EEF-AA2B-41D4-B43C-AE588325732F}" type="datetimeFigureOut">
              <a:rPr lang="es-US" smtClean="0"/>
              <a:t>3/15/2021</a:t>
            </a:fld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8954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2EEF-AA2B-41D4-B43C-AE588325732F}" type="datetimeFigureOut">
              <a:rPr lang="es-US" smtClean="0"/>
              <a:t>3/15/2021</a:t>
            </a:fld>
            <a:endParaRPr lang="es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7248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2EEF-AA2B-41D4-B43C-AE588325732F}" type="datetimeFigureOut">
              <a:rPr lang="es-US" smtClean="0"/>
              <a:t>3/15/2021</a:t>
            </a:fld>
            <a:endParaRPr lang="es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1042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2EEF-AA2B-41D4-B43C-AE588325732F}" type="datetimeFigureOut">
              <a:rPr lang="es-US" smtClean="0"/>
              <a:t>3/15/2021</a:t>
            </a:fld>
            <a:endParaRPr lang="es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93848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2EEF-AA2B-41D4-B43C-AE588325732F}" type="datetimeFigureOut">
              <a:rPr lang="es-US" smtClean="0"/>
              <a:t>3/15/2021</a:t>
            </a:fld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2600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2EEF-AA2B-41D4-B43C-AE588325732F}" type="datetimeFigureOut">
              <a:rPr lang="es-US" smtClean="0"/>
              <a:t>3/15/2021</a:t>
            </a:fld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92768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92EEF-AA2B-41D4-B43C-AE588325732F}" type="datetimeFigureOut">
              <a:rPr lang="es-US" smtClean="0"/>
              <a:t>3/15/2021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0D131-0A13-4DB6-A40C-08D30D16EEF8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28084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image" Target="../media/image37.png"/><Relationship Id="rId10" Type="http://schemas.microsoft.com/office/2007/relationships/diagramDrawing" Target="../diagrams/drawing8.xml"/><Relationship Id="rId4" Type="http://schemas.openxmlformats.org/officeDocument/2006/relationships/image" Target="../media/image36.png"/><Relationship Id="rId9" Type="http://schemas.openxmlformats.org/officeDocument/2006/relationships/diagramColors" Target="../diagrams/colors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openxmlformats.org/officeDocument/2006/relationships/image" Target="../media/image45.png"/><Relationship Id="rId10" Type="http://schemas.microsoft.com/office/2007/relationships/diagramDrawing" Target="../diagrams/drawing9.xml"/><Relationship Id="rId4" Type="http://schemas.openxmlformats.org/officeDocument/2006/relationships/image" Target="../media/image44.png"/><Relationship Id="rId9" Type="http://schemas.openxmlformats.org/officeDocument/2006/relationships/diagramColors" Target="../diagrams/colors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10" Type="http://schemas.openxmlformats.org/officeDocument/2006/relationships/image" Target="../media/image53.png"/><Relationship Id="rId4" Type="http://schemas.openxmlformats.org/officeDocument/2006/relationships/diagramData" Target="../diagrams/data10.xml"/><Relationship Id="rId9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3.png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 rot="5400000">
            <a:off x="-2838098" y="3342484"/>
            <a:ext cx="6513270" cy="133912"/>
            <a:chOff x="842670" y="6366526"/>
            <a:chExt cx="8686800" cy="137468"/>
          </a:xfrm>
        </p:grpSpPr>
        <p:sp>
          <p:nvSpPr>
            <p:cNvPr id="15" name="Rectángulo 14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4" name="3 Rectángulo"/>
          <p:cNvSpPr/>
          <p:nvPr/>
        </p:nvSpPr>
        <p:spPr>
          <a:xfrm>
            <a:off x="11766115" y="-19561"/>
            <a:ext cx="425885" cy="6857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Rectángulo"/>
          <p:cNvSpPr/>
          <p:nvPr/>
        </p:nvSpPr>
        <p:spPr>
          <a:xfrm>
            <a:off x="11324601" y="1"/>
            <a:ext cx="425885" cy="6857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F3E974-CB0D-4E6D-A119-DEB3FCC451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8" y="174979"/>
            <a:ext cx="4530065" cy="1169969"/>
          </a:xfrm>
          <a:prstGeom prst="rect">
            <a:avLst/>
          </a:prstGeom>
        </p:spPr>
      </p:pic>
      <p:sp>
        <p:nvSpPr>
          <p:cNvPr id="9" name="CuadroTexto 15">
            <a:extLst>
              <a:ext uri="{FF2B5EF4-FFF2-40B4-BE49-F238E27FC236}">
                <a16:creationId xmlns:a16="http://schemas.microsoft.com/office/drawing/2014/main" id="{765D6AB8-8F71-4B60-B7FC-04BBB3F33F8C}"/>
              </a:ext>
            </a:extLst>
          </p:cNvPr>
          <p:cNvSpPr txBox="1"/>
          <p:nvPr/>
        </p:nvSpPr>
        <p:spPr>
          <a:xfrm>
            <a:off x="525018" y="1620030"/>
            <a:ext cx="11185003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cs typeface="Times New Roman" panose="02020603050405020304" pitchFamily="18" charset="0"/>
              </a:rPr>
              <a:t>DEPARTAMENTO DE ELÉCTRICA, ELECTRÓNICA Y TELECOMUNICACIONES  </a:t>
            </a:r>
            <a:endParaRPr lang="es-EC" sz="2400" b="1" dirty="0"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ES" sz="2400" dirty="0">
                <a:cs typeface="Times New Roman" panose="02020603050405020304" pitchFamily="18" charset="0"/>
              </a:rPr>
              <a:t>CARRERA DE INGENIERÍA EN ELECTRÓNICA, AUTOMATIZACIÓN Y CONTROL</a:t>
            </a:r>
          </a:p>
        </p:txBody>
      </p:sp>
      <p:sp>
        <p:nvSpPr>
          <p:cNvPr id="10" name="Rectángulo 16">
            <a:extLst>
              <a:ext uri="{FF2B5EF4-FFF2-40B4-BE49-F238E27FC236}">
                <a16:creationId xmlns:a16="http://schemas.microsoft.com/office/drawing/2014/main" id="{E81282B7-6F5E-4B6F-8783-1E2FFFFB7ED6}"/>
              </a:ext>
            </a:extLst>
          </p:cNvPr>
          <p:cNvSpPr/>
          <p:nvPr/>
        </p:nvSpPr>
        <p:spPr>
          <a:xfrm>
            <a:off x="1201834" y="2964977"/>
            <a:ext cx="97883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0000"/>
                </a:solidFill>
                <a:ea typeface="Calibri" panose="020F0502020204030204" pitchFamily="34" charset="0"/>
              </a:rPr>
              <a:t>AUTOMATIZACIÓN Y PUESTA EN OPERACIÓN DE LOS MÓDULOS MAS-201, MAS-203 Y MAS-204 DEL SISTEMA MAS-200 DEL LABORATORIO DE CIM DE LA UNIVERSIDAD DE LAS FUERZAS ARMADAS, CAMPUS SANGOLQUÍ.</a:t>
            </a:r>
            <a:endParaRPr lang="es-EC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1" name="Rectángulo 17">
            <a:extLst>
              <a:ext uri="{FF2B5EF4-FFF2-40B4-BE49-F238E27FC236}">
                <a16:creationId xmlns:a16="http://schemas.microsoft.com/office/drawing/2014/main" id="{2AFC7EC1-6764-4D20-8BC3-6280DE57F9FD}"/>
              </a:ext>
            </a:extLst>
          </p:cNvPr>
          <p:cNvSpPr/>
          <p:nvPr/>
        </p:nvSpPr>
        <p:spPr>
          <a:xfrm>
            <a:off x="1905407" y="4431972"/>
            <a:ext cx="83811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AUTORES:  CADENA PATIÑO LID PAOLA</a:t>
            </a:r>
          </a:p>
          <a:p>
            <a:pPr algn="ctr"/>
            <a:r>
              <a:rPr lang="es-EC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FLORES PINEDA DARÍO SEBASTIÁN</a:t>
            </a:r>
          </a:p>
          <a:p>
            <a:pPr algn="ctr"/>
            <a:endParaRPr lang="es-EC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C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DIRECTOR: ING. TIPÁN CONDOLO EDGAR FERNANDO, </a:t>
            </a:r>
            <a:r>
              <a:rPr lang="es-EC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MsC</a:t>
            </a:r>
            <a:r>
              <a:rPr lang="es-EC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ángulo 18">
            <a:extLst>
              <a:ext uri="{FF2B5EF4-FFF2-40B4-BE49-F238E27FC236}">
                <a16:creationId xmlns:a16="http://schemas.microsoft.com/office/drawing/2014/main" id="{86002672-EEB2-44A6-81C1-D934C83F15B8}"/>
              </a:ext>
            </a:extLst>
          </p:cNvPr>
          <p:cNvSpPr/>
          <p:nvPr/>
        </p:nvSpPr>
        <p:spPr>
          <a:xfrm>
            <a:off x="3047996" y="5819862"/>
            <a:ext cx="6096000" cy="6217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C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MARZO 2021</a:t>
            </a:r>
          </a:p>
        </p:txBody>
      </p:sp>
      <p:pic>
        <p:nvPicPr>
          <p:cNvPr id="13" name="Picture 6" descr="Resultado de imagen para departamento de electrica, y electronica espe">
            <a:extLst>
              <a:ext uri="{FF2B5EF4-FFF2-40B4-BE49-F238E27FC236}">
                <a16:creationId xmlns:a16="http://schemas.microsoft.com/office/drawing/2014/main" id="{66D8EA44-2C38-4E82-9C7B-8D3731626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t="3905" r="3094" b="6257"/>
          <a:stretch/>
        </p:blipFill>
        <p:spPr bwMode="auto">
          <a:xfrm>
            <a:off x="9545777" y="5148144"/>
            <a:ext cx="1649925" cy="151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D78FC2D-A3DC-42F4-B09F-A51B7CD68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92" y="5148144"/>
            <a:ext cx="1564640" cy="157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2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73"/>
    </mc:Choice>
    <mc:Fallback xmlns="">
      <p:transition advTm="3307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8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168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3. </a:t>
            </a:r>
            <a:r>
              <a:rPr lang="es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Desarrollo</a:t>
            </a:r>
          </a:p>
        </p:txBody>
      </p:sp>
      <p:sp>
        <p:nvSpPr>
          <p:cNvPr id="21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6" y="652407"/>
            <a:ext cx="7706450" cy="623247"/>
          </a:xfrm>
        </p:spPr>
        <p:txBody>
          <a:bodyPr>
            <a:normAutofit fontScale="90000"/>
          </a:bodyPr>
          <a:lstStyle/>
          <a:p>
            <a:r>
              <a:rPr lang="es-EC" sz="4000" dirty="0">
                <a:latin typeface="+mn-lt"/>
              </a:rPr>
              <a:t>Controlador Lógico Programable (PLC)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1F0D960-10D3-4046-A6B1-2F0C25B96C99}"/>
              </a:ext>
            </a:extLst>
          </p:cNvPr>
          <p:cNvSpPr txBox="1"/>
          <p:nvPr/>
        </p:nvSpPr>
        <p:spPr>
          <a:xfrm>
            <a:off x="10751655" y="60920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7024B98-6574-40EA-A583-FCF3AFF0739C}"/>
              </a:ext>
            </a:extLst>
          </p:cNvPr>
          <p:cNvSpPr txBox="1"/>
          <p:nvPr/>
        </p:nvSpPr>
        <p:spPr>
          <a:xfrm>
            <a:off x="11429496" y="101950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B4812EA-13EC-45F4-81B7-DE6F81E1672E}"/>
              </a:ext>
            </a:extLst>
          </p:cNvPr>
          <p:cNvSpPr txBox="1"/>
          <p:nvPr/>
        </p:nvSpPr>
        <p:spPr>
          <a:xfrm>
            <a:off x="278138" y="1321682"/>
            <a:ext cx="3875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PLC Allen Bradley </a:t>
            </a:r>
            <a:r>
              <a:rPr lang="es-EC" sz="2000" b="1" dirty="0" err="1"/>
              <a:t>ControlLogix</a:t>
            </a:r>
            <a:r>
              <a:rPr lang="es-EC" sz="2000" b="1" dirty="0"/>
              <a:t> </a:t>
            </a: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1DEBC564-C87F-4B87-9B46-DF862A9B0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67" y="1688860"/>
            <a:ext cx="6133450" cy="2528869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B281EFEB-148F-4D2F-B042-2B564E834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389" y="4323171"/>
            <a:ext cx="3220915" cy="1742462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21BECFD8-2276-4270-B448-E36DC11E9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4626" y="4239139"/>
            <a:ext cx="2482716" cy="1910527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3D98160B-7419-494B-889E-88375148B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8417" y="2014888"/>
            <a:ext cx="5016569" cy="3179515"/>
          </a:xfrm>
          <a:prstGeom prst="rect">
            <a:avLst/>
          </a:prstGeom>
        </p:spPr>
      </p:pic>
      <p:sp>
        <p:nvSpPr>
          <p:cNvPr id="28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29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lt1"/>
                </a:solidFill>
                <a:latin typeface="Georgia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>
                <a:latin typeface="+mn-lt"/>
              </a:rPr>
              <a:t>3. Desarrollo</a:t>
            </a:r>
          </a:p>
        </p:txBody>
      </p:sp>
      <p:sp>
        <p:nvSpPr>
          <p:cNvPr id="34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2. Objetivos</a:t>
            </a:r>
          </a:p>
        </p:txBody>
      </p:sp>
      <p:sp>
        <p:nvSpPr>
          <p:cNvPr id="35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4. Pruebas y Resultados</a:t>
            </a:r>
          </a:p>
        </p:txBody>
      </p:sp>
      <p:sp>
        <p:nvSpPr>
          <p:cNvPr id="36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186070" y="6526830"/>
            <a:ext cx="2427278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5. 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226050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548"/>
    </mc:Choice>
    <mc:Fallback xmlns="">
      <p:transition advTm="1954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9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168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>
                <a:solidFill>
                  <a:schemeClr val="bg1"/>
                </a:solidFill>
              </a:rPr>
              <a:t>3. Desarrollo</a:t>
            </a:r>
          </a:p>
        </p:txBody>
      </p:sp>
      <p:sp>
        <p:nvSpPr>
          <p:cNvPr id="21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83" y="745259"/>
            <a:ext cx="9008358" cy="677301"/>
          </a:xfrm>
        </p:spPr>
        <p:txBody>
          <a:bodyPr>
            <a:normAutofit/>
          </a:bodyPr>
          <a:lstStyle/>
          <a:p>
            <a:r>
              <a:rPr lang="es-EC" sz="4000" dirty="0">
                <a:latin typeface="+mn-lt"/>
              </a:rPr>
              <a:t>Bus de campo Entradas y Salidas Remotas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83" y="1347072"/>
            <a:ext cx="1829123" cy="25224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5106" y="1347072"/>
            <a:ext cx="2163482" cy="252993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570725" y="1914006"/>
            <a:ext cx="60402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Conexión de elementos industriales (sensores, actuadores, dispositivos de mando).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Envío de datos mediante red </a:t>
            </a:r>
            <a:r>
              <a:rPr lang="es-EC" sz="2000" dirty="0" err="1"/>
              <a:t>DeviceNet</a:t>
            </a:r>
            <a:r>
              <a:rPr lang="es-EC" sz="20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Disponible en cada módulo.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0" name="CuadroTexto 39"/>
          <p:cNvSpPr txBox="1"/>
          <p:nvPr/>
        </p:nvSpPr>
        <p:spPr>
          <a:xfrm>
            <a:off x="716876" y="3895232"/>
            <a:ext cx="3173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err="1"/>
              <a:t>Weidmüller</a:t>
            </a:r>
            <a:r>
              <a:rPr lang="es-EC" dirty="0"/>
              <a:t> </a:t>
            </a:r>
            <a:r>
              <a:rPr lang="en-US" dirty="0"/>
              <a:t>UR20-FBC-DN-1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838" y="4305635"/>
            <a:ext cx="1424280" cy="14638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CuadroTexto 40"/>
          <p:cNvSpPr txBox="1"/>
          <p:nvPr/>
        </p:nvSpPr>
        <p:spPr>
          <a:xfrm>
            <a:off x="1832243" y="5810550"/>
            <a:ext cx="297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Conector PCB </a:t>
            </a:r>
            <a:r>
              <a:rPr lang="es-EC" dirty="0" err="1"/>
              <a:t>fixed</a:t>
            </a:r>
            <a:r>
              <a:rPr lang="es-EC" dirty="0"/>
              <a:t> de 5 polos</a:t>
            </a:r>
            <a:endParaRPr lang="en-U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1176" y="4139588"/>
            <a:ext cx="2099790" cy="16829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2" name="CuadroTexto 41"/>
          <p:cNvSpPr txBox="1"/>
          <p:nvPr/>
        </p:nvSpPr>
        <p:spPr>
          <a:xfrm>
            <a:off x="5597254" y="5810550"/>
            <a:ext cx="297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Conector PCB </a:t>
            </a:r>
            <a:r>
              <a:rPr lang="es-EC" dirty="0" err="1"/>
              <a:t>fixed</a:t>
            </a:r>
            <a:r>
              <a:rPr lang="es-EC" dirty="0"/>
              <a:t> de 5 polos</a:t>
            </a:r>
            <a:endParaRPr lang="en-US" dirty="0"/>
          </a:p>
        </p:txBody>
      </p:sp>
      <p:sp>
        <p:nvSpPr>
          <p:cNvPr id="45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46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lt1"/>
                </a:solidFill>
                <a:latin typeface="Georgia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>
                <a:latin typeface="+mn-lt"/>
              </a:rPr>
              <a:t>3. Desarrollo</a:t>
            </a:r>
          </a:p>
        </p:txBody>
      </p:sp>
      <p:sp>
        <p:nvSpPr>
          <p:cNvPr id="47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2. Objetivos</a:t>
            </a:r>
          </a:p>
        </p:txBody>
      </p:sp>
      <p:sp>
        <p:nvSpPr>
          <p:cNvPr id="48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4. Pruebas y Resultados</a:t>
            </a:r>
          </a:p>
        </p:txBody>
      </p:sp>
      <p:sp>
        <p:nvSpPr>
          <p:cNvPr id="49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186070" y="6526830"/>
            <a:ext cx="2427278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5. 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35441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548"/>
    </mc:Choice>
    <mc:Fallback xmlns="">
      <p:transition advTm="1954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/>
              <a:t>10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168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>
                <a:solidFill>
                  <a:schemeClr val="bg1"/>
                </a:solidFill>
              </a:rPr>
              <a:t>3. Desarrollo</a:t>
            </a:r>
          </a:p>
        </p:txBody>
      </p:sp>
      <p:sp>
        <p:nvSpPr>
          <p:cNvPr id="21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83" y="745259"/>
            <a:ext cx="9008358" cy="677301"/>
          </a:xfrm>
        </p:spPr>
        <p:txBody>
          <a:bodyPr>
            <a:normAutofit/>
          </a:bodyPr>
          <a:lstStyle/>
          <a:p>
            <a:r>
              <a:rPr lang="es-EC" sz="4000" dirty="0">
                <a:latin typeface="+mn-lt"/>
              </a:rPr>
              <a:t>Redes Industriales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151"/>
          <a:stretch/>
        </p:blipFill>
        <p:spPr>
          <a:xfrm>
            <a:off x="5849471" y="578224"/>
            <a:ext cx="6177527" cy="50305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ángulo 7"/>
          <p:cNvSpPr/>
          <p:nvPr/>
        </p:nvSpPr>
        <p:spPr>
          <a:xfrm>
            <a:off x="7914801" y="5599983"/>
            <a:ext cx="2799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C" dirty="0">
                <a:cs typeface="Times New Roman" panose="02020603050405020304" pitchFamily="18" charset="0"/>
              </a:rPr>
              <a:t>Diagrama Conexión General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175983" y="1567674"/>
            <a:ext cx="6040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Red Ethernet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329" y="2164676"/>
            <a:ext cx="3562847" cy="1857634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175983" y="4502931"/>
            <a:ext cx="6040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Red </a:t>
            </a:r>
            <a:r>
              <a:rPr lang="es-EC" sz="2000" dirty="0" err="1"/>
              <a:t>DeviceNet</a:t>
            </a:r>
            <a:endParaRPr lang="es-EC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1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42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lt1"/>
                </a:solidFill>
                <a:latin typeface="Georgia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>
                <a:latin typeface="+mn-lt"/>
              </a:rPr>
              <a:t>3. Desarrollo</a:t>
            </a:r>
          </a:p>
        </p:txBody>
      </p:sp>
      <p:sp>
        <p:nvSpPr>
          <p:cNvPr id="43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2. Objetivos</a:t>
            </a:r>
          </a:p>
        </p:txBody>
      </p:sp>
      <p:sp>
        <p:nvSpPr>
          <p:cNvPr id="44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4. Pruebas y Resultados</a:t>
            </a:r>
          </a:p>
        </p:txBody>
      </p:sp>
      <p:sp>
        <p:nvSpPr>
          <p:cNvPr id="45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186070" y="6526830"/>
            <a:ext cx="2427278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5. 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231879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548"/>
    </mc:Choice>
    <mc:Fallback xmlns="">
      <p:transition advTm="1954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/>
              <a:t>11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168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>
                <a:solidFill>
                  <a:schemeClr val="bg1"/>
                </a:solidFill>
              </a:rPr>
              <a:t>3. Desarrollo</a:t>
            </a:r>
          </a:p>
        </p:txBody>
      </p:sp>
      <p:sp>
        <p:nvSpPr>
          <p:cNvPr id="21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83" y="745259"/>
            <a:ext cx="9008358" cy="677301"/>
          </a:xfrm>
        </p:spPr>
        <p:txBody>
          <a:bodyPr>
            <a:normAutofit/>
          </a:bodyPr>
          <a:lstStyle/>
          <a:p>
            <a:r>
              <a:rPr lang="es-EC" sz="4000" dirty="0">
                <a:latin typeface="+mn-lt"/>
              </a:rPr>
              <a:t>Red </a:t>
            </a:r>
            <a:r>
              <a:rPr lang="es-EC" sz="4000" dirty="0" err="1">
                <a:latin typeface="+mn-lt"/>
              </a:rPr>
              <a:t>DeviceNet</a:t>
            </a:r>
            <a:endParaRPr lang="es-EC" sz="4000" dirty="0">
              <a:latin typeface="+mn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19405" y="3379632"/>
            <a:ext cx="115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1756-DNB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64" y="1422938"/>
            <a:ext cx="1218674" cy="197899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354" y="1681469"/>
            <a:ext cx="2542631" cy="14067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CuadroTexto 21"/>
          <p:cNvSpPr txBox="1"/>
          <p:nvPr/>
        </p:nvSpPr>
        <p:spPr>
          <a:xfrm>
            <a:off x="2360884" y="3381356"/>
            <a:ext cx="2901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err="1"/>
              <a:t>RsNetworx</a:t>
            </a:r>
            <a:r>
              <a:rPr lang="es-EC" dirty="0"/>
              <a:t> </a:t>
            </a:r>
            <a:r>
              <a:rPr lang="es-EC" dirty="0" err="1"/>
              <a:t>for</a:t>
            </a:r>
            <a:r>
              <a:rPr lang="es-EC" dirty="0"/>
              <a:t> </a:t>
            </a:r>
            <a:r>
              <a:rPr lang="es-EC" dirty="0" err="1"/>
              <a:t>DeviceNet</a:t>
            </a:r>
            <a:endParaRPr lang="es-EC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3906" y="614985"/>
            <a:ext cx="1617923" cy="1516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709" y="4257490"/>
            <a:ext cx="4815876" cy="125436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8500" y="1469724"/>
            <a:ext cx="1720037" cy="1916461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5552696" y="3380207"/>
            <a:ext cx="166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UR20-FBC-DN-1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5968329" y="5511858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120 Ω</a:t>
            </a:r>
            <a:endParaRPr lang="en-US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9"/>
          <a:srcRect l="9029" r="9879"/>
          <a:stretch/>
        </p:blipFill>
        <p:spPr>
          <a:xfrm>
            <a:off x="8233905" y="2440022"/>
            <a:ext cx="1617923" cy="15626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0"/>
          <a:srcRect l="9605"/>
          <a:stretch/>
        </p:blipFill>
        <p:spPr>
          <a:xfrm>
            <a:off x="8233905" y="4331526"/>
            <a:ext cx="1723136" cy="15976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CuadroTexto 33"/>
          <p:cNvSpPr txBox="1"/>
          <p:nvPr/>
        </p:nvSpPr>
        <p:spPr>
          <a:xfrm>
            <a:off x="8565584" y="2056551"/>
            <a:ext cx="113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MAS-201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8477433" y="3932696"/>
            <a:ext cx="113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MAS-203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8530040" y="5873366"/>
            <a:ext cx="113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MAS-204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1100953" y="5511858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120 Ω</a:t>
            </a:r>
            <a:endParaRPr lang="en-US" dirty="0"/>
          </a:p>
        </p:txBody>
      </p:sp>
      <p:sp>
        <p:nvSpPr>
          <p:cNvPr id="38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39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lt1"/>
                </a:solidFill>
                <a:latin typeface="Georgia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>
                <a:latin typeface="+mn-lt"/>
              </a:rPr>
              <a:t>3. Desarrollo</a:t>
            </a:r>
          </a:p>
        </p:txBody>
      </p:sp>
      <p:sp>
        <p:nvSpPr>
          <p:cNvPr id="40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2. Objetivos</a:t>
            </a:r>
          </a:p>
        </p:txBody>
      </p:sp>
      <p:sp>
        <p:nvSpPr>
          <p:cNvPr id="41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4. Pruebas y Resultados</a:t>
            </a:r>
          </a:p>
        </p:txBody>
      </p:sp>
      <p:sp>
        <p:nvSpPr>
          <p:cNvPr id="42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186070" y="6526830"/>
            <a:ext cx="2427278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5. 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76684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548"/>
    </mc:Choice>
    <mc:Fallback xmlns="">
      <p:transition advTm="1954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12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168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3. </a:t>
            </a:r>
            <a:r>
              <a:rPr lang="es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Desarrollo</a:t>
            </a:r>
          </a:p>
        </p:txBody>
      </p:sp>
      <p:sp>
        <p:nvSpPr>
          <p:cNvPr id="21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6" y="652407"/>
            <a:ext cx="4949182" cy="623247"/>
          </a:xfrm>
        </p:spPr>
        <p:txBody>
          <a:bodyPr>
            <a:normAutofit fontScale="90000"/>
          </a:bodyPr>
          <a:lstStyle/>
          <a:p>
            <a:r>
              <a:rPr lang="es-EC" sz="4000" dirty="0">
                <a:latin typeface="+mn-lt"/>
              </a:rPr>
              <a:t>MAS 201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9AFFD11-0C80-469C-987C-555FF472250D}"/>
              </a:ext>
            </a:extLst>
          </p:cNvPr>
          <p:cNvSpPr txBox="1"/>
          <p:nvPr/>
        </p:nvSpPr>
        <p:spPr>
          <a:xfrm>
            <a:off x="10751655" y="60920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5A8A803-C235-455F-AA4C-C36E17B46C5C}"/>
              </a:ext>
            </a:extLst>
          </p:cNvPr>
          <p:cNvSpPr txBox="1"/>
          <p:nvPr/>
        </p:nvSpPr>
        <p:spPr>
          <a:xfrm>
            <a:off x="11429496" y="101950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graphicFrame>
        <p:nvGraphicFramePr>
          <p:cNvPr id="6" name="Tabla 10">
            <a:extLst>
              <a:ext uri="{FF2B5EF4-FFF2-40B4-BE49-F238E27FC236}">
                <a16:creationId xmlns:a16="http://schemas.microsoft.com/office/drawing/2014/main" id="{E36D0C70-A663-44B4-B4A6-38A59B15F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548528"/>
              </p:ext>
            </p:extLst>
          </p:nvPr>
        </p:nvGraphicFramePr>
        <p:xfrm>
          <a:off x="1183136" y="2060798"/>
          <a:ext cx="4804655" cy="2758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04867">
                  <a:extLst>
                    <a:ext uri="{9D8B030D-6E8A-4147-A177-3AD203B41FA5}">
                      <a16:colId xmlns:a16="http://schemas.microsoft.com/office/drawing/2014/main" val="2577590646"/>
                    </a:ext>
                  </a:extLst>
                </a:gridCol>
                <a:gridCol w="3299788">
                  <a:extLst>
                    <a:ext uri="{9D8B030D-6E8A-4147-A177-3AD203B41FA5}">
                      <a16:colId xmlns:a16="http://schemas.microsoft.com/office/drawing/2014/main" val="2259712632"/>
                    </a:ext>
                  </a:extLst>
                </a:gridCol>
              </a:tblGrid>
              <a:tr h="360193">
                <a:tc>
                  <a:txBody>
                    <a:bodyPr/>
                    <a:lstStyle/>
                    <a:p>
                      <a:r>
                        <a:rPr lang="es-EC" dirty="0"/>
                        <a:t>Característica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122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Entradas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9 digitales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29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Salidas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5 digitales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662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Comunicación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Unidad remota E/S </a:t>
                      </a:r>
                      <a:r>
                        <a:rPr lang="es-EC" dirty="0" err="1"/>
                        <a:t>DeviceNet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426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Sensores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4 magnético </a:t>
                      </a:r>
                      <a:r>
                        <a:rPr lang="es-EC" dirty="0" err="1"/>
                        <a:t>reed</a:t>
                      </a:r>
                      <a:br>
                        <a:rPr lang="es-EC" dirty="0"/>
                      </a:br>
                      <a:r>
                        <a:rPr lang="es-EC" dirty="0"/>
                        <a:t>1</a:t>
                      </a:r>
                      <a:r>
                        <a:rPr lang="es-EC" baseline="0" dirty="0"/>
                        <a:t> inductivo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664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Actuadores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</a:t>
                      </a:r>
                      <a:r>
                        <a:rPr lang="en-US" dirty="0" err="1"/>
                        <a:t>lineales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doble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efecto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/>
                        <a:t>1 lineal </a:t>
                      </a:r>
                      <a:r>
                        <a:rPr lang="en-US" dirty="0" err="1"/>
                        <a:t>retorno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resorte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060642"/>
                  </a:ext>
                </a:extLst>
              </a:tr>
            </a:tbl>
          </a:graphicData>
        </a:graphic>
      </p:graphicFrame>
      <p:sp>
        <p:nvSpPr>
          <p:cNvPr id="20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22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lt1"/>
                </a:solidFill>
                <a:latin typeface="Georgia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>
                <a:latin typeface="+mn-lt"/>
              </a:rPr>
              <a:t>3. Desarrollo</a:t>
            </a:r>
          </a:p>
        </p:txBody>
      </p:sp>
      <p:sp>
        <p:nvSpPr>
          <p:cNvPr id="23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2. Objetivos</a:t>
            </a:r>
          </a:p>
        </p:txBody>
      </p:sp>
      <p:sp>
        <p:nvSpPr>
          <p:cNvPr id="24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4. Pruebas y Resultados</a:t>
            </a:r>
          </a:p>
        </p:txBody>
      </p:sp>
      <p:sp>
        <p:nvSpPr>
          <p:cNvPr id="27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186070" y="6526830"/>
            <a:ext cx="2427278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5. Conclusiones y recomendaciones</a:t>
            </a:r>
          </a:p>
        </p:txBody>
      </p:sp>
      <p:sp>
        <p:nvSpPr>
          <p:cNvPr id="29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 txBox="1">
            <a:spLocks/>
          </p:cNvSpPr>
          <p:nvPr/>
        </p:nvSpPr>
        <p:spPr>
          <a:xfrm>
            <a:off x="51579" y="1016824"/>
            <a:ext cx="255715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i="1" dirty="0">
                <a:latin typeface="+mn-lt"/>
              </a:rPr>
              <a:t>Descripción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709" y="1113585"/>
            <a:ext cx="4324954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9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548"/>
    </mc:Choice>
    <mc:Fallback xmlns="">
      <p:transition advTm="1954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/>
              <a:t>13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168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>
                <a:solidFill>
                  <a:schemeClr val="bg1"/>
                </a:solidFill>
              </a:rPr>
              <a:t>3. Desarrollo</a:t>
            </a:r>
          </a:p>
        </p:txBody>
      </p:sp>
      <p:sp>
        <p:nvSpPr>
          <p:cNvPr id="21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6" y="636554"/>
            <a:ext cx="2257424" cy="523220"/>
          </a:xfrm>
        </p:spPr>
        <p:txBody>
          <a:bodyPr>
            <a:normAutofit fontScale="90000"/>
          </a:bodyPr>
          <a:lstStyle/>
          <a:p>
            <a:r>
              <a:rPr lang="es-EC" sz="4000" dirty="0">
                <a:latin typeface="+mn-lt"/>
              </a:rPr>
              <a:t>MAS-201</a:t>
            </a:r>
          </a:p>
        </p:txBody>
      </p:sp>
      <p:sp>
        <p:nvSpPr>
          <p:cNvPr id="28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 txBox="1">
            <a:spLocks/>
          </p:cNvSpPr>
          <p:nvPr/>
        </p:nvSpPr>
        <p:spPr>
          <a:xfrm>
            <a:off x="51579" y="1016824"/>
            <a:ext cx="255715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i="1" dirty="0">
                <a:latin typeface="+mn-lt"/>
              </a:rPr>
              <a:t>Partes</a:t>
            </a:r>
          </a:p>
        </p:txBody>
      </p:sp>
      <p:pic>
        <p:nvPicPr>
          <p:cNvPr id="1028" name="Picture 4" descr="https://documents.lucid.app/documents/fb8f28b4-a738-4875-ac48-be586920b1fc/pages/0_0?a=4434&amp;x=557&amp;y=-2310&amp;w=946&amp;h=660&amp;store=1&amp;accept=image%2F*&amp;auth=LCA%20f8f0450b8e2fa2aad676ccc60ac101aff8f1847f-ts%3D161581241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" t="7939" r="7056" b="8782"/>
          <a:stretch/>
        </p:blipFill>
        <p:spPr bwMode="auto">
          <a:xfrm>
            <a:off x="2430139" y="1159775"/>
            <a:ext cx="7251759" cy="48790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3375" y="1257547"/>
            <a:ext cx="2029108" cy="18957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4375" y="3705462"/>
            <a:ext cx="1667108" cy="14765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CuadroTexto 18"/>
          <p:cNvSpPr txBox="1"/>
          <p:nvPr/>
        </p:nvSpPr>
        <p:spPr>
          <a:xfrm>
            <a:off x="10730751" y="5325035"/>
            <a:ext cx="658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BASE</a:t>
            </a:r>
            <a:endParaRPr lang="en-US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9" y="2305739"/>
            <a:ext cx="2377720" cy="20771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36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lt1"/>
                </a:solidFill>
                <a:latin typeface="Georgia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>
                <a:latin typeface="+mn-lt"/>
              </a:rPr>
              <a:t>3. Desarrollo</a:t>
            </a:r>
          </a:p>
        </p:txBody>
      </p:sp>
      <p:sp>
        <p:nvSpPr>
          <p:cNvPr id="37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2. Objetivos</a:t>
            </a:r>
          </a:p>
        </p:txBody>
      </p:sp>
      <p:sp>
        <p:nvSpPr>
          <p:cNvPr id="38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4. Pruebas y Resultados</a:t>
            </a:r>
          </a:p>
        </p:txBody>
      </p:sp>
      <p:sp>
        <p:nvSpPr>
          <p:cNvPr id="39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186070" y="6526830"/>
            <a:ext cx="2427278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5. 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107119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/>
              <a:t>14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168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>
                <a:solidFill>
                  <a:schemeClr val="bg1"/>
                </a:solidFill>
              </a:rPr>
              <a:t>3. Desarrollo</a:t>
            </a:r>
          </a:p>
        </p:txBody>
      </p:sp>
      <p:sp>
        <p:nvSpPr>
          <p:cNvPr id="25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30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lt1"/>
                </a:solidFill>
                <a:latin typeface="Georgia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>
                <a:latin typeface="+mn-lt"/>
              </a:rPr>
              <a:t>3. Desarrollo</a:t>
            </a:r>
          </a:p>
        </p:txBody>
      </p:sp>
      <p:sp>
        <p:nvSpPr>
          <p:cNvPr id="31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2. Objetivos</a:t>
            </a:r>
          </a:p>
        </p:txBody>
      </p:sp>
      <p:sp>
        <p:nvSpPr>
          <p:cNvPr id="21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6" y="636554"/>
            <a:ext cx="2257424" cy="523220"/>
          </a:xfrm>
        </p:spPr>
        <p:txBody>
          <a:bodyPr>
            <a:normAutofit fontScale="90000"/>
          </a:bodyPr>
          <a:lstStyle/>
          <a:p>
            <a:r>
              <a:rPr lang="es-EC" sz="4000" dirty="0">
                <a:latin typeface="+mn-lt"/>
              </a:rPr>
              <a:t>MAS-201 </a:t>
            </a:r>
          </a:p>
        </p:txBody>
      </p:sp>
      <p:sp>
        <p:nvSpPr>
          <p:cNvPr id="22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/>
              <a:t>4. Pruebas y Resultados</a:t>
            </a:r>
          </a:p>
        </p:txBody>
      </p:sp>
      <p:sp>
        <p:nvSpPr>
          <p:cNvPr id="23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186070" y="6526830"/>
            <a:ext cx="2427278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/>
              <a:t>5. Conclusiones y recomendaciones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176" y="1396463"/>
            <a:ext cx="3453471" cy="41788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634" y="609642"/>
            <a:ext cx="3631925" cy="5561048"/>
          </a:xfrm>
          <a:prstGeom prst="rect">
            <a:avLst/>
          </a:prstGeom>
        </p:spPr>
      </p:pic>
      <p:sp>
        <p:nvSpPr>
          <p:cNvPr id="20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 txBox="1">
            <a:spLocks/>
          </p:cNvSpPr>
          <p:nvPr/>
        </p:nvSpPr>
        <p:spPr>
          <a:xfrm>
            <a:off x="51579" y="1016824"/>
            <a:ext cx="255715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i="1" dirty="0">
                <a:latin typeface="+mn-lt"/>
              </a:rPr>
              <a:t>Funcionamiento </a:t>
            </a:r>
          </a:p>
        </p:txBody>
      </p:sp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DD907371-4913-42AA-AE4E-5C6D0DA07B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6603082"/>
              </p:ext>
            </p:extLst>
          </p:nvPr>
        </p:nvGraphicFramePr>
        <p:xfrm>
          <a:off x="209820" y="1695797"/>
          <a:ext cx="4114662" cy="450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38061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/>
              <a:t>15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168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>
                <a:solidFill>
                  <a:schemeClr val="bg1"/>
                </a:solidFill>
              </a:rPr>
              <a:t>3. Desarrollo</a:t>
            </a:r>
          </a:p>
        </p:txBody>
      </p:sp>
      <p:sp>
        <p:nvSpPr>
          <p:cNvPr id="21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6" y="636554"/>
            <a:ext cx="2257424" cy="523220"/>
          </a:xfrm>
        </p:spPr>
        <p:txBody>
          <a:bodyPr>
            <a:normAutofit fontScale="90000"/>
          </a:bodyPr>
          <a:lstStyle/>
          <a:p>
            <a:r>
              <a:rPr lang="es-EC" sz="4000" dirty="0">
                <a:latin typeface="+mn-lt"/>
              </a:rPr>
              <a:t>MAS-201</a:t>
            </a:r>
          </a:p>
        </p:txBody>
      </p:sp>
      <p:sp>
        <p:nvSpPr>
          <p:cNvPr id="19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 txBox="1">
            <a:spLocks/>
          </p:cNvSpPr>
          <p:nvPr/>
        </p:nvSpPr>
        <p:spPr>
          <a:xfrm>
            <a:off x="51579" y="1016824"/>
            <a:ext cx="255715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i="1" dirty="0">
                <a:latin typeface="+mn-lt"/>
              </a:rPr>
              <a:t>Consideraciones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03709" y="1540044"/>
            <a:ext cx="11064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El sistema de entrega de la base empieza su operación una vez haya llegado la señal del “</a:t>
            </a:r>
            <a:r>
              <a:rPr lang="es-ES" dirty="0" err="1"/>
              <a:t>start</a:t>
            </a:r>
            <a:r>
              <a:rPr lang="es-ES" dirty="0"/>
              <a:t>” general de todo el sistema, exista material en la pila y todos sus cilindros se encuentren contraídos en un estado de reposo inicial. </a:t>
            </a: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301747" y="2272176"/>
            <a:ext cx="11066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El botón de paro es un pulsador normalmente cerrado, que al ser presionado pone a la estación en pausa en el estado que esté</a:t>
            </a:r>
            <a:endParaRPr lang="en-US" dirty="0"/>
          </a:p>
        </p:txBody>
      </p:sp>
      <p:sp>
        <p:nvSpPr>
          <p:cNvPr id="9" name="Rectángulo 8"/>
          <p:cNvSpPr/>
          <p:nvPr/>
        </p:nvSpPr>
        <p:spPr>
          <a:xfrm>
            <a:off x="301747" y="2915543"/>
            <a:ext cx="617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El sistema funciona en modo automático o en modo manual,</a:t>
            </a:r>
            <a:endParaRPr lang="en-US" dirty="0"/>
          </a:p>
        </p:txBody>
      </p:sp>
      <p:sp>
        <p:nvSpPr>
          <p:cNvPr id="11" name="Rectángulo 10"/>
          <p:cNvSpPr/>
          <p:nvPr/>
        </p:nvSpPr>
        <p:spPr>
          <a:xfrm>
            <a:off x="301747" y="3240191"/>
            <a:ext cx="9716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Automático: El módulo iniciará y terminará con el mando desde la estación central</a:t>
            </a:r>
            <a:endParaRPr lang="en-US" dirty="0"/>
          </a:p>
        </p:txBody>
      </p:sp>
      <p:sp>
        <p:nvSpPr>
          <p:cNvPr id="12" name="Rectángulo 11"/>
          <p:cNvSpPr/>
          <p:nvPr/>
        </p:nvSpPr>
        <p:spPr>
          <a:xfrm>
            <a:off x="301746" y="3610298"/>
            <a:ext cx="11066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Manual: La estación realizará su proceso paso a paso cada que sea activado con el botón de inicio</a:t>
            </a:r>
            <a:endParaRPr lang="en-US" dirty="0"/>
          </a:p>
        </p:txBody>
      </p:sp>
      <p:sp>
        <p:nvSpPr>
          <p:cNvPr id="13" name="Rectángulo 12"/>
          <p:cNvSpPr/>
          <p:nvPr/>
        </p:nvSpPr>
        <p:spPr>
          <a:xfrm>
            <a:off x="301745" y="3991313"/>
            <a:ext cx="10966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El ensamblaje completo de las piezas se va a realizar en esta estación</a:t>
            </a:r>
            <a:endParaRPr lang="en-US" dirty="0"/>
          </a:p>
        </p:txBody>
      </p:sp>
      <p:sp>
        <p:nvSpPr>
          <p:cNvPr id="26" name="Rectángulo 25"/>
          <p:cNvSpPr/>
          <p:nvPr/>
        </p:nvSpPr>
        <p:spPr>
          <a:xfrm>
            <a:off x="301744" y="4356474"/>
            <a:ext cx="10966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Detector de error en la posición de la base.</a:t>
            </a:r>
            <a:endParaRPr lang="en-US" dirty="0"/>
          </a:p>
        </p:txBody>
      </p:sp>
      <p:sp>
        <p:nvSpPr>
          <p:cNvPr id="27" name="Rectángulo 26"/>
          <p:cNvSpPr/>
          <p:nvPr/>
        </p:nvSpPr>
        <p:spPr>
          <a:xfrm>
            <a:off x="301743" y="4670347"/>
            <a:ext cx="10966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Registro de piezas desechadas.</a:t>
            </a:r>
            <a:endParaRPr lang="en-US" dirty="0"/>
          </a:p>
        </p:txBody>
      </p:sp>
      <p:grpSp>
        <p:nvGrpSpPr>
          <p:cNvPr id="28" name="Grupo 27"/>
          <p:cNvGrpSpPr/>
          <p:nvPr/>
        </p:nvGrpSpPr>
        <p:grpSpPr>
          <a:xfrm>
            <a:off x="7245852" y="4052570"/>
            <a:ext cx="2283618" cy="2133308"/>
            <a:chOff x="5511181" y="4268589"/>
            <a:chExt cx="2102167" cy="1947216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11181" y="4268589"/>
              <a:ext cx="2102167" cy="19472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Rectángulo 23"/>
            <p:cNvSpPr/>
            <p:nvPr/>
          </p:nvSpPr>
          <p:spPr>
            <a:xfrm>
              <a:off x="6137023" y="4282586"/>
              <a:ext cx="828554" cy="69707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33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lt1"/>
                </a:solidFill>
                <a:latin typeface="Georgia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>
                <a:latin typeface="+mn-lt"/>
              </a:rPr>
              <a:t>3. Desarrollo</a:t>
            </a:r>
          </a:p>
        </p:txBody>
      </p:sp>
      <p:sp>
        <p:nvSpPr>
          <p:cNvPr id="34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2. Objetivos</a:t>
            </a:r>
          </a:p>
        </p:txBody>
      </p:sp>
      <p:sp>
        <p:nvSpPr>
          <p:cNvPr id="35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4. Pruebas y Resultados</a:t>
            </a:r>
          </a:p>
        </p:txBody>
      </p:sp>
      <p:sp>
        <p:nvSpPr>
          <p:cNvPr id="36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186070" y="6526830"/>
            <a:ext cx="2427278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5. 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29651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16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168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3. </a:t>
            </a:r>
            <a:r>
              <a:rPr lang="es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Desarrollo</a:t>
            </a:r>
          </a:p>
        </p:txBody>
      </p:sp>
      <p:sp>
        <p:nvSpPr>
          <p:cNvPr id="21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6" y="652407"/>
            <a:ext cx="4949182" cy="623247"/>
          </a:xfrm>
        </p:spPr>
        <p:txBody>
          <a:bodyPr>
            <a:normAutofit fontScale="90000"/>
          </a:bodyPr>
          <a:lstStyle/>
          <a:p>
            <a:r>
              <a:rPr lang="es-EC" sz="4000" dirty="0">
                <a:latin typeface="+mn-lt"/>
              </a:rPr>
              <a:t>MAS-201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9AFFD11-0C80-469C-987C-555FF472250D}"/>
              </a:ext>
            </a:extLst>
          </p:cNvPr>
          <p:cNvSpPr txBox="1"/>
          <p:nvPr/>
        </p:nvSpPr>
        <p:spPr>
          <a:xfrm>
            <a:off x="10751655" y="60920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5A8A803-C235-455F-AA4C-C36E17B46C5C}"/>
              </a:ext>
            </a:extLst>
          </p:cNvPr>
          <p:cNvSpPr txBox="1"/>
          <p:nvPr/>
        </p:nvSpPr>
        <p:spPr>
          <a:xfrm>
            <a:off x="11429496" y="101950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D219EDBD-86DC-46BD-8762-31A165BEF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216399"/>
              </p:ext>
            </p:extLst>
          </p:nvPr>
        </p:nvGraphicFramePr>
        <p:xfrm>
          <a:off x="1611410" y="1931610"/>
          <a:ext cx="5326276" cy="370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17649">
                  <a:extLst>
                    <a:ext uri="{9D8B030D-6E8A-4147-A177-3AD203B41FA5}">
                      <a16:colId xmlns:a16="http://schemas.microsoft.com/office/drawing/2014/main" val="1169118845"/>
                    </a:ext>
                  </a:extLst>
                </a:gridCol>
                <a:gridCol w="2208627">
                  <a:extLst>
                    <a:ext uri="{9D8B030D-6E8A-4147-A177-3AD203B41FA5}">
                      <a16:colId xmlns:a16="http://schemas.microsoft.com/office/drawing/2014/main" val="42030648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Entradas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Salidas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211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Sensor de avance actuador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Actuador lineal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079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Sensor de retorno actuador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Actuador lineal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432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Sensor de avance actuador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Actuador lineal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460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Sensor de avance actuador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Actuador lineal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714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Sensor inductivo de</a:t>
                      </a:r>
                      <a:r>
                        <a:rPr lang="es-EC" baseline="0" dirty="0"/>
                        <a:t> la pila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305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INICIO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96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PARO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732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RESET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027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MODO MARCHA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552479"/>
                  </a:ext>
                </a:extLst>
              </a:tr>
            </a:tbl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95E4863F-47A4-4A92-8244-75EA1036192E}"/>
              </a:ext>
            </a:extLst>
          </p:cNvPr>
          <p:cNvSpPr txBox="1"/>
          <p:nvPr/>
        </p:nvSpPr>
        <p:spPr>
          <a:xfrm>
            <a:off x="1867420" y="1494913"/>
            <a:ext cx="3211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E/S DEL SISTEMA-PLC</a:t>
            </a:r>
          </a:p>
        </p:txBody>
      </p:sp>
      <p:sp>
        <p:nvSpPr>
          <p:cNvPr id="26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27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lt1"/>
                </a:solidFill>
                <a:latin typeface="Georgia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>
                <a:latin typeface="+mn-lt"/>
              </a:rPr>
              <a:t>3. Desarrollo</a:t>
            </a:r>
          </a:p>
        </p:txBody>
      </p:sp>
      <p:sp>
        <p:nvSpPr>
          <p:cNvPr id="28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2. Objetivos</a:t>
            </a:r>
          </a:p>
        </p:txBody>
      </p:sp>
      <p:sp>
        <p:nvSpPr>
          <p:cNvPr id="29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4. Pruebas y Resultados</a:t>
            </a:r>
          </a:p>
        </p:txBody>
      </p:sp>
      <p:sp>
        <p:nvSpPr>
          <p:cNvPr id="34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186070" y="6526830"/>
            <a:ext cx="2427278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5. Conclusiones y recomendaciones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B281EFEB-148F-4D2F-B042-2B564E834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698" y="1912552"/>
            <a:ext cx="3220915" cy="1742462"/>
          </a:xfrm>
          <a:prstGeom prst="rect">
            <a:avLst/>
          </a:prstGeom>
        </p:spPr>
      </p:pic>
      <p:sp>
        <p:nvSpPr>
          <p:cNvPr id="37" name="Rectángulo 36"/>
          <p:cNvSpPr/>
          <p:nvPr/>
        </p:nvSpPr>
        <p:spPr>
          <a:xfrm>
            <a:off x="8082698" y="4076906"/>
            <a:ext cx="3227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Programación en </a:t>
            </a:r>
            <a:r>
              <a:rPr lang="es-ES" dirty="0" err="1"/>
              <a:t>Ladder</a:t>
            </a:r>
            <a:r>
              <a:rPr lang="es-ES" dirty="0"/>
              <a:t> en Studio 5000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Técnica de diagrama </a:t>
            </a:r>
            <a:r>
              <a:rPr lang="es-ES" dirty="0" err="1"/>
              <a:t>Grafcet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4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548"/>
    </mc:Choice>
    <mc:Fallback xmlns="">
      <p:transition advTm="1954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17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168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3. </a:t>
            </a:r>
            <a:r>
              <a:rPr lang="es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Desarrollo</a:t>
            </a:r>
          </a:p>
        </p:txBody>
      </p:sp>
      <p:sp>
        <p:nvSpPr>
          <p:cNvPr id="21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6" y="652407"/>
            <a:ext cx="4949182" cy="623247"/>
          </a:xfrm>
        </p:spPr>
        <p:txBody>
          <a:bodyPr>
            <a:normAutofit fontScale="90000"/>
          </a:bodyPr>
          <a:lstStyle/>
          <a:p>
            <a:r>
              <a:rPr lang="es-EC" sz="4000" dirty="0">
                <a:latin typeface="+mn-lt"/>
              </a:rPr>
              <a:t>MAS 203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9AFFD11-0C80-469C-987C-555FF472250D}"/>
              </a:ext>
            </a:extLst>
          </p:cNvPr>
          <p:cNvSpPr txBox="1"/>
          <p:nvPr/>
        </p:nvSpPr>
        <p:spPr>
          <a:xfrm>
            <a:off x="10751655" y="60920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5A8A803-C235-455F-AA4C-C36E17B46C5C}"/>
              </a:ext>
            </a:extLst>
          </p:cNvPr>
          <p:cNvSpPr txBox="1"/>
          <p:nvPr/>
        </p:nvSpPr>
        <p:spPr>
          <a:xfrm>
            <a:off x="11429496" y="101950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20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22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lt1"/>
                </a:solidFill>
                <a:latin typeface="Georgia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>
                <a:latin typeface="+mn-lt"/>
              </a:rPr>
              <a:t>3. Desarrollo</a:t>
            </a:r>
          </a:p>
        </p:txBody>
      </p:sp>
      <p:sp>
        <p:nvSpPr>
          <p:cNvPr id="23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2. Objetivos</a:t>
            </a:r>
          </a:p>
        </p:txBody>
      </p:sp>
      <p:sp>
        <p:nvSpPr>
          <p:cNvPr id="24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4. Pruebas y Resultados</a:t>
            </a:r>
          </a:p>
        </p:txBody>
      </p:sp>
      <p:sp>
        <p:nvSpPr>
          <p:cNvPr id="27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186070" y="6526830"/>
            <a:ext cx="2427278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5. Conclusiones y recomendaciones</a:t>
            </a:r>
          </a:p>
        </p:txBody>
      </p:sp>
      <p:sp>
        <p:nvSpPr>
          <p:cNvPr id="29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 txBox="1">
            <a:spLocks/>
          </p:cNvSpPr>
          <p:nvPr/>
        </p:nvSpPr>
        <p:spPr>
          <a:xfrm>
            <a:off x="51579" y="1016824"/>
            <a:ext cx="255715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i="1" dirty="0">
                <a:latin typeface="+mn-lt"/>
              </a:rPr>
              <a:t>Descripción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068" y="1054286"/>
            <a:ext cx="4022656" cy="4863211"/>
          </a:xfrm>
          <a:prstGeom prst="rect">
            <a:avLst/>
          </a:prstGeom>
        </p:spPr>
      </p:pic>
      <p:graphicFrame>
        <p:nvGraphicFramePr>
          <p:cNvPr id="25" name="Tabla 10">
            <a:extLst>
              <a:ext uri="{FF2B5EF4-FFF2-40B4-BE49-F238E27FC236}">
                <a16:creationId xmlns:a16="http://schemas.microsoft.com/office/drawing/2014/main" id="{E36D0C70-A663-44B4-B4A6-38A59B15F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033681"/>
              </p:ext>
            </p:extLst>
          </p:nvPr>
        </p:nvGraphicFramePr>
        <p:xfrm>
          <a:off x="947420" y="2188166"/>
          <a:ext cx="4804655" cy="2758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04867">
                  <a:extLst>
                    <a:ext uri="{9D8B030D-6E8A-4147-A177-3AD203B41FA5}">
                      <a16:colId xmlns:a16="http://schemas.microsoft.com/office/drawing/2014/main" val="2577590646"/>
                    </a:ext>
                  </a:extLst>
                </a:gridCol>
                <a:gridCol w="3299788">
                  <a:extLst>
                    <a:ext uri="{9D8B030D-6E8A-4147-A177-3AD203B41FA5}">
                      <a16:colId xmlns:a16="http://schemas.microsoft.com/office/drawing/2014/main" val="2259712632"/>
                    </a:ext>
                  </a:extLst>
                </a:gridCol>
              </a:tblGrid>
              <a:tr h="360193">
                <a:tc>
                  <a:txBody>
                    <a:bodyPr/>
                    <a:lstStyle/>
                    <a:p>
                      <a:r>
                        <a:rPr lang="es-EC" dirty="0"/>
                        <a:t>Característica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122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Entradas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9 digitales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29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Salidas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4 digitales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662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Comunicación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Unidad remota E/S </a:t>
                      </a:r>
                      <a:r>
                        <a:rPr lang="es-EC" dirty="0" err="1"/>
                        <a:t>DeviceNet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426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Sensores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3 magnético </a:t>
                      </a:r>
                      <a:r>
                        <a:rPr lang="es-EC" dirty="0" err="1"/>
                        <a:t>reed</a:t>
                      </a:r>
                      <a:br>
                        <a:rPr lang="es-EC" dirty="0"/>
                      </a:br>
                      <a:r>
                        <a:rPr lang="es-EC" dirty="0"/>
                        <a:t>2 fotoceldas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664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Actuadores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Actuador giratorio</a:t>
                      </a:r>
                      <a:br>
                        <a:rPr lang="es-EC" dirty="0"/>
                      </a:br>
                      <a:r>
                        <a:rPr lang="es-EC" dirty="0"/>
                        <a:t>Pinza o </a:t>
                      </a:r>
                      <a:r>
                        <a:rPr lang="es-EC" dirty="0" err="1"/>
                        <a:t>gripper</a:t>
                      </a:r>
                      <a:r>
                        <a:rPr lang="es-EC" dirty="0"/>
                        <a:t> interno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060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548"/>
    </mc:Choice>
    <mc:Fallback xmlns="">
      <p:transition advTm="1954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 rot="5400000">
            <a:off x="-2838098" y="3342484"/>
            <a:ext cx="6513270" cy="133912"/>
            <a:chOff x="842670" y="6366526"/>
            <a:chExt cx="8686800" cy="137468"/>
          </a:xfrm>
        </p:grpSpPr>
        <p:sp>
          <p:nvSpPr>
            <p:cNvPr id="15" name="Rectángulo 14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4" name="3 Rectángulo"/>
          <p:cNvSpPr/>
          <p:nvPr/>
        </p:nvSpPr>
        <p:spPr>
          <a:xfrm>
            <a:off x="11766115" y="-19561"/>
            <a:ext cx="425885" cy="6857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Rectángulo"/>
          <p:cNvSpPr/>
          <p:nvPr/>
        </p:nvSpPr>
        <p:spPr>
          <a:xfrm>
            <a:off x="11324601" y="1"/>
            <a:ext cx="425885" cy="6857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3047" y="418452"/>
            <a:ext cx="9144000" cy="664359"/>
          </a:xfrm>
        </p:spPr>
        <p:txBody>
          <a:bodyPr>
            <a:normAutofit/>
          </a:bodyPr>
          <a:lstStyle/>
          <a:p>
            <a:pPr algn="l"/>
            <a:r>
              <a:rPr lang="es-EC" sz="3600">
                <a:latin typeface="Times New Roman" panose="02020603050405020304" pitchFamily="18" charset="0"/>
                <a:cs typeface="Times New Roman" panose="02020603050405020304" pitchFamily="18" charset="0"/>
              </a:rPr>
              <a:t>ÍNDICE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78674118"/>
              </p:ext>
            </p:extLst>
          </p:nvPr>
        </p:nvGraphicFramePr>
        <p:xfrm>
          <a:off x="1483158" y="1424529"/>
          <a:ext cx="8665029" cy="4851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318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885"/>
    </mc:Choice>
    <mc:Fallback xmlns="">
      <p:transition advTm="1388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/>
              <a:t>18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168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>
                <a:solidFill>
                  <a:schemeClr val="bg1"/>
                </a:solidFill>
              </a:rPr>
              <a:t>3. Desarrollo</a:t>
            </a:r>
          </a:p>
        </p:txBody>
      </p:sp>
      <p:sp>
        <p:nvSpPr>
          <p:cNvPr id="21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6" y="636554"/>
            <a:ext cx="2257424" cy="523220"/>
          </a:xfrm>
        </p:spPr>
        <p:txBody>
          <a:bodyPr>
            <a:normAutofit fontScale="90000"/>
          </a:bodyPr>
          <a:lstStyle/>
          <a:p>
            <a:r>
              <a:rPr lang="es-EC" sz="4000" dirty="0">
                <a:latin typeface="+mn-lt"/>
              </a:rPr>
              <a:t>MAS-203</a:t>
            </a:r>
          </a:p>
        </p:txBody>
      </p:sp>
      <p:sp>
        <p:nvSpPr>
          <p:cNvPr id="28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 txBox="1">
            <a:spLocks/>
          </p:cNvSpPr>
          <p:nvPr/>
        </p:nvSpPr>
        <p:spPr>
          <a:xfrm>
            <a:off x="51579" y="1016824"/>
            <a:ext cx="255715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i="1" dirty="0">
                <a:latin typeface="+mn-lt"/>
              </a:rPr>
              <a:t>Partes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2381" y="1549172"/>
            <a:ext cx="1954318" cy="14392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CuadroTexto 19"/>
          <p:cNvSpPr txBox="1"/>
          <p:nvPr/>
        </p:nvSpPr>
        <p:spPr>
          <a:xfrm>
            <a:off x="9936449" y="5065380"/>
            <a:ext cx="1506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RODAMIENTO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4565" y="3264245"/>
            <a:ext cx="1609950" cy="14194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882" y="2046308"/>
            <a:ext cx="2168029" cy="32086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6" name="Picture 4" descr="https://documents.lucid.app/documents/fb8f28b4-a738-4875-ac48-be586920b1fc/pages/0_0?a=4728&amp;x=465&amp;y=-1476&amp;w=994&amp;h=792&amp;store=1&amp;accept=image%2F*&amp;auth=LCA%20a9332fa38df3c05179b3c0eba783167a6590081e-ts%3D161581241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2" t="6121" r="6685" b="9981"/>
          <a:stretch/>
        </p:blipFill>
        <p:spPr bwMode="auto">
          <a:xfrm>
            <a:off x="2786412" y="874059"/>
            <a:ext cx="6561901" cy="51246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27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lt1"/>
                </a:solidFill>
                <a:latin typeface="Georgia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>
                <a:latin typeface="+mn-lt"/>
              </a:rPr>
              <a:t>3. Desarrollo</a:t>
            </a:r>
          </a:p>
        </p:txBody>
      </p:sp>
      <p:sp>
        <p:nvSpPr>
          <p:cNvPr id="29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2. Objetivos</a:t>
            </a:r>
          </a:p>
        </p:txBody>
      </p:sp>
      <p:sp>
        <p:nvSpPr>
          <p:cNvPr id="32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4. Pruebas y Resultados</a:t>
            </a:r>
          </a:p>
        </p:txBody>
      </p:sp>
      <p:sp>
        <p:nvSpPr>
          <p:cNvPr id="33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186070" y="6526830"/>
            <a:ext cx="2427278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5. 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125978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/>
              <a:t>19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168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>
                <a:solidFill>
                  <a:schemeClr val="bg1"/>
                </a:solidFill>
              </a:rPr>
              <a:t>3. Desarrollo</a:t>
            </a:r>
          </a:p>
        </p:txBody>
      </p:sp>
      <p:sp>
        <p:nvSpPr>
          <p:cNvPr id="21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6" y="636554"/>
            <a:ext cx="2257424" cy="523220"/>
          </a:xfrm>
        </p:spPr>
        <p:txBody>
          <a:bodyPr>
            <a:normAutofit fontScale="90000"/>
          </a:bodyPr>
          <a:lstStyle/>
          <a:p>
            <a:r>
              <a:rPr lang="es-EC" sz="4000" dirty="0">
                <a:latin typeface="+mn-lt"/>
              </a:rPr>
              <a:t>MAS-203 </a:t>
            </a:r>
          </a:p>
        </p:txBody>
      </p:sp>
      <p:sp>
        <p:nvSpPr>
          <p:cNvPr id="20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 txBox="1">
            <a:spLocks/>
          </p:cNvSpPr>
          <p:nvPr/>
        </p:nvSpPr>
        <p:spPr>
          <a:xfrm>
            <a:off x="51579" y="1016824"/>
            <a:ext cx="255715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i="1" dirty="0">
                <a:latin typeface="+mn-lt"/>
              </a:rPr>
              <a:t>Funcionamiento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716" y="1579373"/>
            <a:ext cx="4209467" cy="37606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1241" y="563614"/>
            <a:ext cx="2712455" cy="5698342"/>
          </a:xfrm>
          <a:prstGeom prst="rect">
            <a:avLst/>
          </a:prstGeom>
        </p:spPr>
      </p:pic>
      <p:sp>
        <p:nvSpPr>
          <p:cNvPr id="24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26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lt1"/>
                </a:solidFill>
                <a:latin typeface="Georgia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>
                <a:latin typeface="+mn-lt"/>
              </a:rPr>
              <a:t>3. Desarrollo</a:t>
            </a:r>
          </a:p>
        </p:txBody>
      </p:sp>
      <p:sp>
        <p:nvSpPr>
          <p:cNvPr id="27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2. Objetivos</a:t>
            </a:r>
          </a:p>
        </p:txBody>
      </p:sp>
      <p:sp>
        <p:nvSpPr>
          <p:cNvPr id="28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4. Pruebas y Resultados</a:t>
            </a:r>
          </a:p>
        </p:txBody>
      </p:sp>
      <p:sp>
        <p:nvSpPr>
          <p:cNvPr id="29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186070" y="6526830"/>
            <a:ext cx="2427278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5. Conclusiones y recomendaciones</a:t>
            </a:r>
          </a:p>
        </p:txBody>
      </p:sp>
      <p:graphicFrame>
        <p:nvGraphicFramePr>
          <p:cNvPr id="32" name="Diagrama 31">
            <a:extLst>
              <a:ext uri="{FF2B5EF4-FFF2-40B4-BE49-F238E27FC236}">
                <a16:creationId xmlns:a16="http://schemas.microsoft.com/office/drawing/2014/main" id="{DD907371-4913-42AA-AE4E-5C6D0DA07B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0999510"/>
              </p:ext>
            </p:extLst>
          </p:nvPr>
        </p:nvGraphicFramePr>
        <p:xfrm>
          <a:off x="209820" y="1695797"/>
          <a:ext cx="4114662" cy="450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73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/>
              <a:t>20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168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>
                <a:solidFill>
                  <a:schemeClr val="bg1"/>
                </a:solidFill>
              </a:rPr>
              <a:t>3. Desarrollo</a:t>
            </a:r>
          </a:p>
        </p:txBody>
      </p:sp>
      <p:sp>
        <p:nvSpPr>
          <p:cNvPr id="21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6" y="636554"/>
            <a:ext cx="2257424" cy="523220"/>
          </a:xfrm>
        </p:spPr>
        <p:txBody>
          <a:bodyPr>
            <a:normAutofit fontScale="90000"/>
          </a:bodyPr>
          <a:lstStyle/>
          <a:p>
            <a:r>
              <a:rPr lang="es-EC" sz="4000" dirty="0">
                <a:latin typeface="+mn-lt"/>
              </a:rPr>
              <a:t>MAS-203</a:t>
            </a:r>
          </a:p>
        </p:txBody>
      </p:sp>
      <p:sp>
        <p:nvSpPr>
          <p:cNvPr id="19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 txBox="1">
            <a:spLocks/>
          </p:cNvSpPr>
          <p:nvPr/>
        </p:nvSpPr>
        <p:spPr>
          <a:xfrm>
            <a:off x="51579" y="1016824"/>
            <a:ext cx="255715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i="1" dirty="0">
                <a:latin typeface="+mn-lt"/>
              </a:rPr>
              <a:t>Consideraciones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01067" y="1704732"/>
            <a:ext cx="10612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Es necesario que se encuentre en la posición inicial, que es la posición central y que exista el material en la alimentación</a:t>
            </a:r>
            <a:endParaRPr lang="en-US" dirty="0"/>
          </a:p>
        </p:txBody>
      </p:sp>
      <p:sp>
        <p:nvSpPr>
          <p:cNvPr id="32" name="Rectángulo 31"/>
          <p:cNvSpPr/>
          <p:nvPr/>
        </p:nvSpPr>
        <p:spPr>
          <a:xfrm>
            <a:off x="401067" y="2277356"/>
            <a:ext cx="10612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/>
              <a:t>Al presionar el botón de paro, se pone a la estación en pausa en el estado que se encuentre.</a:t>
            </a:r>
            <a:endParaRPr lang="en-US" dirty="0"/>
          </a:p>
        </p:txBody>
      </p:sp>
      <p:sp>
        <p:nvSpPr>
          <p:cNvPr id="33" name="Rectángulo 32"/>
          <p:cNvSpPr/>
          <p:nvPr/>
        </p:nvSpPr>
        <p:spPr>
          <a:xfrm>
            <a:off x="401067" y="2697048"/>
            <a:ext cx="10612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Modo Automático y Modo Manual</a:t>
            </a:r>
            <a:endParaRPr lang="en-US" dirty="0"/>
          </a:p>
        </p:txBody>
      </p:sp>
      <p:sp>
        <p:nvSpPr>
          <p:cNvPr id="34" name="Rectángulo 33"/>
          <p:cNvSpPr/>
          <p:nvPr/>
        </p:nvSpPr>
        <p:spPr>
          <a:xfrm>
            <a:off x="401067" y="3119538"/>
            <a:ext cx="10612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Detección de sensores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Pieza en posición de suministro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Pieza en posición de entrega</a:t>
            </a:r>
            <a:endParaRPr lang="en-US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113" y="2923687"/>
            <a:ext cx="3471593" cy="32106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36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lt1"/>
                </a:solidFill>
                <a:latin typeface="Georgia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>
                <a:latin typeface="+mn-lt"/>
              </a:rPr>
              <a:t>3. Desarrollo</a:t>
            </a:r>
          </a:p>
        </p:txBody>
      </p:sp>
      <p:sp>
        <p:nvSpPr>
          <p:cNvPr id="37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2. Objetivos</a:t>
            </a:r>
          </a:p>
        </p:txBody>
      </p:sp>
      <p:sp>
        <p:nvSpPr>
          <p:cNvPr id="38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4. Pruebas y Resultados</a:t>
            </a:r>
          </a:p>
        </p:txBody>
      </p:sp>
      <p:sp>
        <p:nvSpPr>
          <p:cNvPr id="39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186070" y="6526830"/>
            <a:ext cx="2427278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5. 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365998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21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168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3. </a:t>
            </a:r>
            <a:r>
              <a:rPr lang="es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Desarrollo</a:t>
            </a:r>
          </a:p>
        </p:txBody>
      </p:sp>
      <p:sp>
        <p:nvSpPr>
          <p:cNvPr id="21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6" y="652407"/>
            <a:ext cx="4949182" cy="623247"/>
          </a:xfrm>
        </p:spPr>
        <p:txBody>
          <a:bodyPr>
            <a:normAutofit fontScale="90000"/>
          </a:bodyPr>
          <a:lstStyle/>
          <a:p>
            <a:r>
              <a:rPr lang="es-EC" sz="4000" dirty="0">
                <a:latin typeface="+mn-lt"/>
              </a:rPr>
              <a:t>MAS-203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9AFFD11-0C80-469C-987C-555FF472250D}"/>
              </a:ext>
            </a:extLst>
          </p:cNvPr>
          <p:cNvSpPr txBox="1"/>
          <p:nvPr/>
        </p:nvSpPr>
        <p:spPr>
          <a:xfrm>
            <a:off x="10751655" y="60920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5A8A803-C235-455F-AA4C-C36E17B46C5C}"/>
              </a:ext>
            </a:extLst>
          </p:cNvPr>
          <p:cNvSpPr txBox="1"/>
          <p:nvPr/>
        </p:nvSpPr>
        <p:spPr>
          <a:xfrm>
            <a:off x="11429496" y="101950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D219EDBD-86DC-46BD-8762-31A165BEF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713028"/>
              </p:ext>
            </p:extLst>
          </p:nvPr>
        </p:nvGraphicFramePr>
        <p:xfrm>
          <a:off x="793131" y="1931610"/>
          <a:ext cx="6130183" cy="37189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88203">
                  <a:extLst>
                    <a:ext uri="{9D8B030D-6E8A-4147-A177-3AD203B41FA5}">
                      <a16:colId xmlns:a16="http://schemas.microsoft.com/office/drawing/2014/main" val="1169118845"/>
                    </a:ext>
                  </a:extLst>
                </a:gridCol>
                <a:gridCol w="2541980">
                  <a:extLst>
                    <a:ext uri="{9D8B030D-6E8A-4147-A177-3AD203B41FA5}">
                      <a16:colId xmlns:a16="http://schemas.microsoft.com/office/drawing/2014/main" val="4203064898"/>
                    </a:ext>
                  </a:extLst>
                </a:gridCol>
              </a:tblGrid>
              <a:tr h="247454">
                <a:tc>
                  <a:txBody>
                    <a:bodyPr/>
                    <a:lstStyle/>
                    <a:p>
                      <a:r>
                        <a:rPr lang="es-EC" dirty="0"/>
                        <a:t>Entradas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Salidas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211066"/>
                  </a:ext>
                </a:extLst>
              </a:tr>
              <a:tr h="247454">
                <a:tc>
                  <a:txBody>
                    <a:bodyPr/>
                    <a:lstStyle/>
                    <a:p>
                      <a:r>
                        <a:rPr lang="es-EC" dirty="0"/>
                        <a:t>Sensor de avance actuador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Actuador giratorio A+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079850"/>
                  </a:ext>
                </a:extLst>
              </a:tr>
              <a:tr h="2474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Sensor de retorno actuador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Actuador giratorio A-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432711"/>
                  </a:ext>
                </a:extLst>
              </a:tr>
              <a:tr h="4271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Sensor posición</a:t>
                      </a:r>
                      <a:r>
                        <a:rPr lang="es-EC" baseline="0" dirty="0"/>
                        <a:t> central </a:t>
                      </a:r>
                      <a:r>
                        <a:rPr lang="es-EC" dirty="0"/>
                        <a:t>actuador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Actuador pinza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460522"/>
                  </a:ext>
                </a:extLst>
              </a:tr>
              <a:tr h="247454">
                <a:tc>
                  <a:txBody>
                    <a:bodyPr/>
                    <a:lstStyle/>
                    <a:p>
                      <a:r>
                        <a:rPr lang="es-EC" dirty="0"/>
                        <a:t>Sensor inductivo Pos1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305355"/>
                  </a:ext>
                </a:extLst>
              </a:tr>
              <a:tr h="247454">
                <a:tc>
                  <a:txBody>
                    <a:bodyPr/>
                    <a:lstStyle/>
                    <a:p>
                      <a:r>
                        <a:rPr lang="es-EC" dirty="0"/>
                        <a:t>Sensor inductivo Pos2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773594"/>
                  </a:ext>
                </a:extLst>
              </a:tr>
              <a:tr h="247454">
                <a:tc>
                  <a:txBody>
                    <a:bodyPr/>
                    <a:lstStyle/>
                    <a:p>
                      <a:r>
                        <a:rPr lang="es-EC" dirty="0"/>
                        <a:t>INICIO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967059"/>
                  </a:ext>
                </a:extLst>
              </a:tr>
              <a:tr h="247454">
                <a:tc>
                  <a:txBody>
                    <a:bodyPr/>
                    <a:lstStyle/>
                    <a:p>
                      <a:r>
                        <a:rPr lang="es-EC" dirty="0"/>
                        <a:t>PARO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732994"/>
                  </a:ext>
                </a:extLst>
              </a:tr>
              <a:tr h="247454">
                <a:tc>
                  <a:txBody>
                    <a:bodyPr/>
                    <a:lstStyle/>
                    <a:p>
                      <a:r>
                        <a:rPr lang="es-EC" dirty="0"/>
                        <a:t>RESET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027231"/>
                  </a:ext>
                </a:extLst>
              </a:tr>
              <a:tr h="247454">
                <a:tc>
                  <a:txBody>
                    <a:bodyPr/>
                    <a:lstStyle/>
                    <a:p>
                      <a:r>
                        <a:rPr lang="es-EC" dirty="0"/>
                        <a:t>MODO MARCHA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552479"/>
                  </a:ext>
                </a:extLst>
              </a:tr>
            </a:tbl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95E4863F-47A4-4A92-8244-75EA1036192E}"/>
              </a:ext>
            </a:extLst>
          </p:cNvPr>
          <p:cNvSpPr txBox="1"/>
          <p:nvPr/>
        </p:nvSpPr>
        <p:spPr>
          <a:xfrm>
            <a:off x="1867420" y="1494913"/>
            <a:ext cx="3211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E/S DEL SISTEMA-PLC</a:t>
            </a:r>
          </a:p>
        </p:txBody>
      </p:sp>
      <p:sp>
        <p:nvSpPr>
          <p:cNvPr id="26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27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lt1"/>
                </a:solidFill>
                <a:latin typeface="Georgia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>
                <a:latin typeface="+mn-lt"/>
              </a:rPr>
              <a:t>3. Desarrollo</a:t>
            </a:r>
          </a:p>
        </p:txBody>
      </p:sp>
      <p:sp>
        <p:nvSpPr>
          <p:cNvPr id="28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2. Objetivos</a:t>
            </a:r>
          </a:p>
        </p:txBody>
      </p:sp>
      <p:sp>
        <p:nvSpPr>
          <p:cNvPr id="29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4. Pruebas y Resultados</a:t>
            </a:r>
          </a:p>
        </p:txBody>
      </p:sp>
      <p:sp>
        <p:nvSpPr>
          <p:cNvPr id="34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186070" y="6526830"/>
            <a:ext cx="2427278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5. Conclusiones y recomendaciones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B281EFEB-148F-4D2F-B042-2B564E834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698" y="1912552"/>
            <a:ext cx="3220915" cy="1742462"/>
          </a:xfrm>
          <a:prstGeom prst="rect">
            <a:avLst/>
          </a:prstGeom>
        </p:spPr>
      </p:pic>
      <p:sp>
        <p:nvSpPr>
          <p:cNvPr id="37" name="Rectángulo 36"/>
          <p:cNvSpPr/>
          <p:nvPr/>
        </p:nvSpPr>
        <p:spPr>
          <a:xfrm>
            <a:off x="8082698" y="4076906"/>
            <a:ext cx="3227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Programación en </a:t>
            </a:r>
            <a:r>
              <a:rPr lang="es-ES" dirty="0" err="1"/>
              <a:t>Ladder</a:t>
            </a:r>
            <a:r>
              <a:rPr lang="es-ES" dirty="0"/>
              <a:t> en Studio 5000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Técnica de diagrama </a:t>
            </a:r>
            <a:r>
              <a:rPr lang="es-ES" dirty="0" err="1"/>
              <a:t>Grafcet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40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548"/>
    </mc:Choice>
    <mc:Fallback xmlns="">
      <p:transition advTm="1954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22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168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3. </a:t>
            </a:r>
            <a:r>
              <a:rPr lang="es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Desarrollo</a:t>
            </a:r>
          </a:p>
        </p:txBody>
      </p:sp>
      <p:sp>
        <p:nvSpPr>
          <p:cNvPr id="21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6" y="652407"/>
            <a:ext cx="4949182" cy="623247"/>
          </a:xfrm>
        </p:spPr>
        <p:txBody>
          <a:bodyPr>
            <a:normAutofit fontScale="90000"/>
          </a:bodyPr>
          <a:lstStyle/>
          <a:p>
            <a:r>
              <a:rPr lang="es-EC" sz="4000" dirty="0">
                <a:latin typeface="+mn-lt"/>
              </a:rPr>
              <a:t>MAS 204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9AFFD11-0C80-469C-987C-555FF472250D}"/>
              </a:ext>
            </a:extLst>
          </p:cNvPr>
          <p:cNvSpPr txBox="1"/>
          <p:nvPr/>
        </p:nvSpPr>
        <p:spPr>
          <a:xfrm>
            <a:off x="10751655" y="60920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5A8A803-C235-455F-AA4C-C36E17B46C5C}"/>
              </a:ext>
            </a:extLst>
          </p:cNvPr>
          <p:cNvSpPr txBox="1"/>
          <p:nvPr/>
        </p:nvSpPr>
        <p:spPr>
          <a:xfrm>
            <a:off x="11429496" y="101950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graphicFrame>
        <p:nvGraphicFramePr>
          <p:cNvPr id="6" name="Tabla 10">
            <a:extLst>
              <a:ext uri="{FF2B5EF4-FFF2-40B4-BE49-F238E27FC236}">
                <a16:creationId xmlns:a16="http://schemas.microsoft.com/office/drawing/2014/main" id="{E36D0C70-A663-44B4-B4A6-38A59B15F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346206"/>
              </p:ext>
            </p:extLst>
          </p:nvPr>
        </p:nvGraphicFramePr>
        <p:xfrm>
          <a:off x="1291345" y="1939443"/>
          <a:ext cx="4804655" cy="3032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04867">
                  <a:extLst>
                    <a:ext uri="{9D8B030D-6E8A-4147-A177-3AD203B41FA5}">
                      <a16:colId xmlns:a16="http://schemas.microsoft.com/office/drawing/2014/main" val="2577590646"/>
                    </a:ext>
                  </a:extLst>
                </a:gridCol>
                <a:gridCol w="3299788">
                  <a:extLst>
                    <a:ext uri="{9D8B030D-6E8A-4147-A177-3AD203B41FA5}">
                      <a16:colId xmlns:a16="http://schemas.microsoft.com/office/drawing/2014/main" val="2259712632"/>
                    </a:ext>
                  </a:extLst>
                </a:gridCol>
              </a:tblGrid>
              <a:tr h="360193">
                <a:tc>
                  <a:txBody>
                    <a:bodyPr/>
                    <a:lstStyle/>
                    <a:p>
                      <a:r>
                        <a:rPr lang="es-EC" dirty="0"/>
                        <a:t>Característica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122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Entradas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12 digitales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29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Salidas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4 digitales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662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Comunicación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Unidad remota E/S </a:t>
                      </a:r>
                      <a:r>
                        <a:rPr lang="es-EC" dirty="0" err="1"/>
                        <a:t>DeviceNet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426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Sensores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4 magnético </a:t>
                      </a:r>
                      <a:r>
                        <a:rPr lang="es-EC" dirty="0" err="1"/>
                        <a:t>reed</a:t>
                      </a:r>
                      <a:br>
                        <a:rPr lang="es-EC" dirty="0"/>
                      </a:br>
                      <a:r>
                        <a:rPr lang="es-EC" dirty="0"/>
                        <a:t>2 fotoceldas</a:t>
                      </a:r>
                      <a:br>
                        <a:rPr lang="es-EC" dirty="0"/>
                      </a:br>
                      <a:r>
                        <a:rPr lang="es-EC" dirty="0"/>
                        <a:t>1 sensor de estado sólido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664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Actuadores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Actuador rotacional lineal</a:t>
                      </a:r>
                      <a:br>
                        <a:rPr lang="es-EC" dirty="0"/>
                      </a:br>
                      <a:r>
                        <a:rPr lang="es-EC" dirty="0"/>
                        <a:t>Pinza o </a:t>
                      </a:r>
                      <a:r>
                        <a:rPr lang="es-EC" dirty="0" err="1"/>
                        <a:t>gripper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060642"/>
                  </a:ext>
                </a:extLst>
              </a:tr>
            </a:tbl>
          </a:graphicData>
        </a:graphic>
      </p:graphicFrame>
      <p:sp>
        <p:nvSpPr>
          <p:cNvPr id="20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22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lt1"/>
                </a:solidFill>
                <a:latin typeface="Georgia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>
                <a:latin typeface="+mn-lt"/>
              </a:rPr>
              <a:t>3. Desarrollo</a:t>
            </a:r>
          </a:p>
        </p:txBody>
      </p:sp>
      <p:sp>
        <p:nvSpPr>
          <p:cNvPr id="23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2. Objetivos</a:t>
            </a:r>
          </a:p>
        </p:txBody>
      </p:sp>
      <p:sp>
        <p:nvSpPr>
          <p:cNvPr id="24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4. Pruebas y Resultados</a:t>
            </a:r>
          </a:p>
        </p:txBody>
      </p:sp>
      <p:sp>
        <p:nvSpPr>
          <p:cNvPr id="27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186070" y="6526830"/>
            <a:ext cx="2427278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5. Conclusiones y recomendaciones</a:t>
            </a:r>
          </a:p>
        </p:txBody>
      </p:sp>
      <p:pic>
        <p:nvPicPr>
          <p:cNvPr id="28" name="Marcador de contenido 7">
            <a:extLst>
              <a:ext uri="{FF2B5EF4-FFF2-40B4-BE49-F238E27FC236}">
                <a16:creationId xmlns:a16="http://schemas.microsoft.com/office/drawing/2014/main" id="{7902CFEF-0382-4068-B113-12E182C3B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21456"/>
            <a:ext cx="5151001" cy="5238192"/>
          </a:xfrm>
        </p:spPr>
      </p:pic>
      <p:sp>
        <p:nvSpPr>
          <p:cNvPr id="29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 txBox="1">
            <a:spLocks/>
          </p:cNvSpPr>
          <p:nvPr/>
        </p:nvSpPr>
        <p:spPr>
          <a:xfrm>
            <a:off x="51579" y="1016824"/>
            <a:ext cx="255715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i="1" dirty="0">
                <a:latin typeface="+mn-lt"/>
              </a:rPr>
              <a:t>Descripción</a:t>
            </a:r>
          </a:p>
        </p:txBody>
      </p:sp>
    </p:spTree>
    <p:extLst>
      <p:ext uri="{BB962C8B-B14F-4D97-AF65-F5344CB8AC3E}">
        <p14:creationId xmlns:p14="http://schemas.microsoft.com/office/powerpoint/2010/main" val="288077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548"/>
    </mc:Choice>
    <mc:Fallback xmlns="">
      <p:transition advTm="19548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/>
              <a:t>23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168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>
                <a:solidFill>
                  <a:schemeClr val="bg1"/>
                </a:solidFill>
              </a:rPr>
              <a:t>3. Desarrollo</a:t>
            </a:r>
          </a:p>
        </p:txBody>
      </p:sp>
      <p:sp>
        <p:nvSpPr>
          <p:cNvPr id="21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6" y="636554"/>
            <a:ext cx="2257424" cy="523220"/>
          </a:xfrm>
        </p:spPr>
        <p:txBody>
          <a:bodyPr>
            <a:normAutofit fontScale="90000"/>
          </a:bodyPr>
          <a:lstStyle/>
          <a:p>
            <a:r>
              <a:rPr lang="es-EC" sz="4000" dirty="0">
                <a:latin typeface="+mn-lt"/>
              </a:rPr>
              <a:t>MAS-204</a:t>
            </a:r>
          </a:p>
        </p:txBody>
      </p:sp>
      <p:sp>
        <p:nvSpPr>
          <p:cNvPr id="28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 txBox="1">
            <a:spLocks/>
          </p:cNvSpPr>
          <p:nvPr/>
        </p:nvSpPr>
        <p:spPr>
          <a:xfrm>
            <a:off x="51579" y="1016824"/>
            <a:ext cx="255715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i="1" dirty="0">
                <a:latin typeface="+mn-lt"/>
              </a:rPr>
              <a:t>Partes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273" y="1861420"/>
            <a:ext cx="2009725" cy="1704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CuadroTexto 19"/>
          <p:cNvSpPr txBox="1"/>
          <p:nvPr/>
        </p:nvSpPr>
        <p:spPr>
          <a:xfrm>
            <a:off x="10789236" y="519885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EJE</a:t>
            </a:r>
            <a:endParaRPr lang="en-US" dirty="0"/>
          </a:p>
        </p:txBody>
      </p:sp>
      <p:pic>
        <p:nvPicPr>
          <p:cNvPr id="2054" name="Picture 6" descr="https://documents.lucid.app/documents/fb8f28b4-a738-4875-ac48-be586920b1fc/pages/0_0?a=5085&amp;x=150&amp;y=-918&amp;w=1550&amp;h=845&amp;store=1&amp;accept=image%2F*&amp;auth=LCA%20247514901fd331c25038e7acad1641cdcf54b644-ts%3D161581241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t="7200" r="6761" b="6179"/>
          <a:stretch/>
        </p:blipFill>
        <p:spPr bwMode="auto">
          <a:xfrm>
            <a:off x="2608729" y="1425390"/>
            <a:ext cx="7279818" cy="40168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24" y="2696422"/>
            <a:ext cx="2245840" cy="17680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2730" y="3695018"/>
            <a:ext cx="819330" cy="1458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26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lt1"/>
                </a:solidFill>
                <a:latin typeface="Georgia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>
                <a:latin typeface="+mn-lt"/>
              </a:rPr>
              <a:t>3. Desarrollo</a:t>
            </a:r>
          </a:p>
        </p:txBody>
      </p:sp>
      <p:sp>
        <p:nvSpPr>
          <p:cNvPr id="27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2. Objetivos</a:t>
            </a:r>
          </a:p>
        </p:txBody>
      </p:sp>
      <p:sp>
        <p:nvSpPr>
          <p:cNvPr id="29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4. Pruebas y Resultados</a:t>
            </a:r>
          </a:p>
        </p:txBody>
      </p:sp>
      <p:sp>
        <p:nvSpPr>
          <p:cNvPr id="32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186070" y="6526830"/>
            <a:ext cx="2427278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5. 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193181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24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168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3. </a:t>
            </a:r>
            <a:r>
              <a:rPr lang="es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Desarrollo</a:t>
            </a:r>
          </a:p>
        </p:txBody>
      </p:sp>
      <p:sp>
        <p:nvSpPr>
          <p:cNvPr id="21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6" y="652407"/>
            <a:ext cx="4949182" cy="623247"/>
          </a:xfrm>
        </p:spPr>
        <p:txBody>
          <a:bodyPr>
            <a:normAutofit fontScale="90000"/>
          </a:bodyPr>
          <a:lstStyle/>
          <a:p>
            <a:r>
              <a:rPr lang="es-EC" sz="4000" dirty="0">
                <a:latin typeface="+mn-lt"/>
              </a:rPr>
              <a:t>MAS 204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9AFFD11-0C80-469C-987C-555FF472250D}"/>
              </a:ext>
            </a:extLst>
          </p:cNvPr>
          <p:cNvSpPr txBox="1"/>
          <p:nvPr/>
        </p:nvSpPr>
        <p:spPr>
          <a:xfrm>
            <a:off x="10751655" y="60920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5A8A803-C235-455F-AA4C-C36E17B46C5C}"/>
              </a:ext>
            </a:extLst>
          </p:cNvPr>
          <p:cNvSpPr txBox="1"/>
          <p:nvPr/>
        </p:nvSpPr>
        <p:spPr>
          <a:xfrm>
            <a:off x="11429496" y="101950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D907371-4913-42AA-AE4E-5C6D0DA07B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785820"/>
              </p:ext>
            </p:extLst>
          </p:nvPr>
        </p:nvGraphicFramePr>
        <p:xfrm>
          <a:off x="175984" y="1515680"/>
          <a:ext cx="4114662" cy="450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" name="Imagen 19">
            <a:extLst>
              <a:ext uri="{FF2B5EF4-FFF2-40B4-BE49-F238E27FC236}">
                <a16:creationId xmlns:a16="http://schemas.microsoft.com/office/drawing/2014/main" id="{3489616A-21DD-49C7-A7A6-93F6BF8ED8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8602" y="720336"/>
            <a:ext cx="2432319" cy="5439363"/>
          </a:xfrm>
          <a:prstGeom prst="rect">
            <a:avLst/>
          </a:prstGeom>
        </p:spPr>
      </p:pic>
      <p:sp>
        <p:nvSpPr>
          <p:cNvPr id="22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23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lt1"/>
                </a:solidFill>
                <a:latin typeface="Georgia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>
                <a:latin typeface="+mn-lt"/>
              </a:rPr>
              <a:t>3. Desarrollo</a:t>
            </a:r>
          </a:p>
        </p:txBody>
      </p:sp>
      <p:sp>
        <p:nvSpPr>
          <p:cNvPr id="24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2. Objetivos</a:t>
            </a:r>
          </a:p>
        </p:txBody>
      </p:sp>
      <p:sp>
        <p:nvSpPr>
          <p:cNvPr id="26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4. Pruebas y Resultados</a:t>
            </a:r>
          </a:p>
        </p:txBody>
      </p:sp>
      <p:sp>
        <p:nvSpPr>
          <p:cNvPr id="27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186070" y="6526830"/>
            <a:ext cx="2427278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5. Conclusiones y recomendaciones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8965" y="1243727"/>
            <a:ext cx="3654128" cy="44749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 txBox="1">
            <a:spLocks/>
          </p:cNvSpPr>
          <p:nvPr/>
        </p:nvSpPr>
        <p:spPr>
          <a:xfrm>
            <a:off x="51579" y="1016824"/>
            <a:ext cx="255715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i="1" dirty="0">
                <a:latin typeface="+mn-lt"/>
              </a:rPr>
              <a:t>Funcionamiento </a:t>
            </a:r>
          </a:p>
        </p:txBody>
      </p:sp>
    </p:spTree>
    <p:extLst>
      <p:ext uri="{BB962C8B-B14F-4D97-AF65-F5344CB8AC3E}">
        <p14:creationId xmlns:p14="http://schemas.microsoft.com/office/powerpoint/2010/main" val="343155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548"/>
    </mc:Choice>
    <mc:Fallback xmlns="">
      <p:transition advTm="19548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/>
              <a:t>25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168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>
                <a:solidFill>
                  <a:schemeClr val="bg1"/>
                </a:solidFill>
              </a:rPr>
              <a:t>3. Desarrollo</a:t>
            </a:r>
          </a:p>
        </p:txBody>
      </p:sp>
      <p:sp>
        <p:nvSpPr>
          <p:cNvPr id="21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6" y="636554"/>
            <a:ext cx="2257424" cy="523220"/>
          </a:xfrm>
        </p:spPr>
        <p:txBody>
          <a:bodyPr>
            <a:normAutofit fontScale="90000"/>
          </a:bodyPr>
          <a:lstStyle/>
          <a:p>
            <a:r>
              <a:rPr lang="es-EC" sz="4000" dirty="0">
                <a:latin typeface="+mn-lt"/>
              </a:rPr>
              <a:t>MAS-204</a:t>
            </a:r>
          </a:p>
        </p:txBody>
      </p:sp>
      <p:sp>
        <p:nvSpPr>
          <p:cNvPr id="19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 txBox="1">
            <a:spLocks/>
          </p:cNvSpPr>
          <p:nvPr/>
        </p:nvSpPr>
        <p:spPr>
          <a:xfrm>
            <a:off x="51579" y="1016824"/>
            <a:ext cx="255715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i="1" dirty="0">
                <a:latin typeface="+mn-lt"/>
              </a:rPr>
              <a:t>Consideraciones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01067" y="1704732"/>
            <a:ext cx="10612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Es necesario que se encuentre en la posición inicial, que es la posición central y que exista el material en la alimentación</a:t>
            </a:r>
            <a:endParaRPr lang="en-US" dirty="0"/>
          </a:p>
        </p:txBody>
      </p:sp>
      <p:sp>
        <p:nvSpPr>
          <p:cNvPr id="32" name="Rectángulo 31"/>
          <p:cNvSpPr/>
          <p:nvPr/>
        </p:nvSpPr>
        <p:spPr>
          <a:xfrm>
            <a:off x="401067" y="2277356"/>
            <a:ext cx="10612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Al presionar el botón de paro, se pone a la estación en pausa en el estado que se encuentre.</a:t>
            </a:r>
            <a:endParaRPr lang="en-US" dirty="0"/>
          </a:p>
        </p:txBody>
      </p:sp>
      <p:sp>
        <p:nvSpPr>
          <p:cNvPr id="33" name="Rectángulo 32"/>
          <p:cNvSpPr/>
          <p:nvPr/>
        </p:nvSpPr>
        <p:spPr>
          <a:xfrm>
            <a:off x="401067" y="2697048"/>
            <a:ext cx="10612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Modo Automático y Modo Manual</a:t>
            </a:r>
            <a:endParaRPr lang="en-US" dirty="0"/>
          </a:p>
        </p:txBody>
      </p:sp>
      <p:sp>
        <p:nvSpPr>
          <p:cNvPr id="34" name="Rectángulo 33"/>
          <p:cNvSpPr/>
          <p:nvPr/>
        </p:nvSpPr>
        <p:spPr>
          <a:xfrm>
            <a:off x="401067" y="3119538"/>
            <a:ext cx="10612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Detección de sensores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Pieza en posición de suministro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Pieza en posición de entrega</a:t>
            </a:r>
            <a:endParaRPr lang="en-US" dirty="0"/>
          </a:p>
        </p:txBody>
      </p:sp>
      <p:sp>
        <p:nvSpPr>
          <p:cNvPr id="24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26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lt1"/>
                </a:solidFill>
                <a:latin typeface="Georgia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>
                <a:latin typeface="+mn-lt"/>
              </a:rPr>
              <a:t>3. Desarrollo</a:t>
            </a:r>
          </a:p>
        </p:txBody>
      </p:sp>
      <p:sp>
        <p:nvSpPr>
          <p:cNvPr id="27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2. Objetivos</a:t>
            </a:r>
          </a:p>
        </p:txBody>
      </p:sp>
      <p:sp>
        <p:nvSpPr>
          <p:cNvPr id="28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4. Pruebas y Resultados</a:t>
            </a:r>
          </a:p>
        </p:txBody>
      </p:sp>
      <p:sp>
        <p:nvSpPr>
          <p:cNvPr id="29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186070" y="6526830"/>
            <a:ext cx="2427278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5. Conclusiones y recomendaciones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1693" r="16519"/>
          <a:stretch/>
        </p:blipFill>
        <p:spPr>
          <a:xfrm>
            <a:off x="5546435" y="3219312"/>
            <a:ext cx="2871851" cy="285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3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26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168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3. </a:t>
            </a:r>
            <a:r>
              <a:rPr lang="es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Desarrollo</a:t>
            </a:r>
          </a:p>
        </p:txBody>
      </p:sp>
      <p:sp>
        <p:nvSpPr>
          <p:cNvPr id="21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6" y="652407"/>
            <a:ext cx="4949182" cy="623247"/>
          </a:xfrm>
        </p:spPr>
        <p:txBody>
          <a:bodyPr>
            <a:normAutofit fontScale="90000"/>
          </a:bodyPr>
          <a:lstStyle/>
          <a:p>
            <a:r>
              <a:rPr lang="es-EC" sz="4000" dirty="0">
                <a:latin typeface="+mn-lt"/>
              </a:rPr>
              <a:t>MAS 204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9AFFD11-0C80-469C-987C-555FF472250D}"/>
              </a:ext>
            </a:extLst>
          </p:cNvPr>
          <p:cNvSpPr txBox="1"/>
          <p:nvPr/>
        </p:nvSpPr>
        <p:spPr>
          <a:xfrm>
            <a:off x="10751655" y="60920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5A8A803-C235-455F-AA4C-C36E17B46C5C}"/>
              </a:ext>
            </a:extLst>
          </p:cNvPr>
          <p:cNvSpPr txBox="1"/>
          <p:nvPr/>
        </p:nvSpPr>
        <p:spPr>
          <a:xfrm>
            <a:off x="11429496" y="101950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D219EDBD-86DC-46BD-8762-31A165BEF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250359"/>
              </p:ext>
            </p:extLst>
          </p:nvPr>
        </p:nvGraphicFramePr>
        <p:xfrm>
          <a:off x="1611410" y="1931610"/>
          <a:ext cx="5326276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17649">
                  <a:extLst>
                    <a:ext uri="{9D8B030D-6E8A-4147-A177-3AD203B41FA5}">
                      <a16:colId xmlns:a16="http://schemas.microsoft.com/office/drawing/2014/main" val="1169118845"/>
                    </a:ext>
                  </a:extLst>
                </a:gridCol>
                <a:gridCol w="2208627">
                  <a:extLst>
                    <a:ext uri="{9D8B030D-6E8A-4147-A177-3AD203B41FA5}">
                      <a16:colId xmlns:a16="http://schemas.microsoft.com/office/drawing/2014/main" val="42030648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Entradas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Salidas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211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Sensor de avance actuador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Actuador lineal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079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Sensor de retorno actuador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Actuador rotativo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432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Sensor de avance actuador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Actuador pinza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460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Sensor de retorno actuador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714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Sensor inductivo Pos1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305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Sensor inductivo Pos2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77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INICIO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96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PARO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732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RESET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027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MODO MARCHA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552479"/>
                  </a:ext>
                </a:extLst>
              </a:tr>
            </a:tbl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95E4863F-47A4-4A92-8244-75EA1036192E}"/>
              </a:ext>
            </a:extLst>
          </p:cNvPr>
          <p:cNvSpPr txBox="1"/>
          <p:nvPr/>
        </p:nvSpPr>
        <p:spPr>
          <a:xfrm>
            <a:off x="1867420" y="1494913"/>
            <a:ext cx="3211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E/S DEL SISTEMA-PLC</a:t>
            </a:r>
          </a:p>
        </p:txBody>
      </p:sp>
      <p:sp>
        <p:nvSpPr>
          <p:cNvPr id="26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27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lt1"/>
                </a:solidFill>
                <a:latin typeface="Georgia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>
                <a:latin typeface="+mn-lt"/>
              </a:rPr>
              <a:t>3. Desarrollo</a:t>
            </a:r>
          </a:p>
        </p:txBody>
      </p:sp>
      <p:sp>
        <p:nvSpPr>
          <p:cNvPr id="28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2. Objetivos</a:t>
            </a:r>
          </a:p>
        </p:txBody>
      </p:sp>
      <p:sp>
        <p:nvSpPr>
          <p:cNvPr id="29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4. Pruebas y Resultados</a:t>
            </a:r>
          </a:p>
        </p:txBody>
      </p:sp>
      <p:sp>
        <p:nvSpPr>
          <p:cNvPr id="34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186070" y="6526830"/>
            <a:ext cx="2427278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5. Conclusiones y recomendaciones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B281EFEB-148F-4D2F-B042-2B564E834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698" y="1912552"/>
            <a:ext cx="3220915" cy="1742462"/>
          </a:xfrm>
          <a:prstGeom prst="rect">
            <a:avLst/>
          </a:prstGeom>
        </p:spPr>
      </p:pic>
      <p:sp>
        <p:nvSpPr>
          <p:cNvPr id="37" name="Rectángulo 36"/>
          <p:cNvSpPr/>
          <p:nvPr/>
        </p:nvSpPr>
        <p:spPr>
          <a:xfrm>
            <a:off x="8082698" y="4076906"/>
            <a:ext cx="3227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Programación en </a:t>
            </a:r>
            <a:r>
              <a:rPr lang="es-ES" dirty="0" err="1"/>
              <a:t>Ladder</a:t>
            </a:r>
            <a:r>
              <a:rPr lang="es-ES" dirty="0"/>
              <a:t> en Studio 5000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Técnica de diagrama </a:t>
            </a:r>
            <a:r>
              <a:rPr lang="es-ES" dirty="0" err="1"/>
              <a:t>Grafcet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9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548"/>
    </mc:Choice>
    <mc:Fallback xmlns="">
      <p:transition advTm="19548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27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168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3. </a:t>
            </a:r>
            <a:r>
              <a:rPr lang="es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Desarrollo</a:t>
            </a:r>
          </a:p>
        </p:txBody>
      </p:sp>
      <p:sp>
        <p:nvSpPr>
          <p:cNvPr id="21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6" y="652407"/>
            <a:ext cx="6159004" cy="623247"/>
          </a:xfrm>
        </p:spPr>
        <p:txBody>
          <a:bodyPr>
            <a:normAutofit fontScale="90000"/>
          </a:bodyPr>
          <a:lstStyle/>
          <a:p>
            <a:r>
              <a:rPr lang="es-EC" sz="4000" dirty="0">
                <a:latin typeface="+mn-lt"/>
              </a:rPr>
              <a:t>Interfaz Humano Máquina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3D0155C-8CC7-460D-8D8E-02C8A5E0941F}"/>
              </a:ext>
            </a:extLst>
          </p:cNvPr>
          <p:cNvSpPr txBox="1"/>
          <p:nvPr/>
        </p:nvSpPr>
        <p:spPr>
          <a:xfrm>
            <a:off x="10751655" y="60920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673763C-210B-4599-A143-57455CCEDE19}"/>
              </a:ext>
            </a:extLst>
          </p:cNvPr>
          <p:cNvSpPr txBox="1"/>
          <p:nvPr/>
        </p:nvSpPr>
        <p:spPr>
          <a:xfrm>
            <a:off x="11429496" y="101950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pic>
        <p:nvPicPr>
          <p:cNvPr id="18" name="Marcador de contenido 17">
            <a:extLst>
              <a:ext uri="{FF2B5EF4-FFF2-40B4-BE49-F238E27FC236}">
                <a16:creationId xmlns:a16="http://schemas.microsoft.com/office/drawing/2014/main" id="{8E83708D-E677-4755-97D1-FE59A61B64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63" y="1715067"/>
            <a:ext cx="7874407" cy="352944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07379D3-42D2-42C2-955D-118ED074A90F}"/>
              </a:ext>
            </a:extLst>
          </p:cNvPr>
          <p:cNvSpPr txBox="1"/>
          <p:nvPr/>
        </p:nvSpPr>
        <p:spPr>
          <a:xfrm>
            <a:off x="179166" y="1235410"/>
            <a:ext cx="2201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GUIA ISA 101</a:t>
            </a:r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7122D19F-7B79-4094-A6CB-2954A7467A43}"/>
              </a:ext>
            </a:extLst>
          </p:cNvPr>
          <p:cNvGraphicFramePr>
            <a:graphicFrameLocks noGrp="1"/>
          </p:cNvGraphicFramePr>
          <p:nvPr/>
        </p:nvGraphicFramePr>
        <p:xfrm>
          <a:off x="8959866" y="1811011"/>
          <a:ext cx="1935089" cy="3337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35089">
                  <a:extLst>
                    <a:ext uri="{9D8B030D-6E8A-4147-A177-3AD203B41FA5}">
                      <a16:colId xmlns:a16="http://schemas.microsoft.com/office/drawing/2014/main" val="32521805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Características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814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Símbolos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032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Cifras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164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Colores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962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Alfabeto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211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Centelleo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869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Dimensiones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368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Estructura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537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Seguridad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572735"/>
                  </a:ext>
                </a:extLst>
              </a:tr>
            </a:tbl>
          </a:graphicData>
        </a:graphic>
      </p:graphicFrame>
      <p:sp>
        <p:nvSpPr>
          <p:cNvPr id="23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lt1"/>
                </a:solidFill>
                <a:latin typeface="Georgia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>
                <a:latin typeface="+mn-lt"/>
              </a:rPr>
              <a:t>3. Desarrollo</a:t>
            </a:r>
          </a:p>
        </p:txBody>
      </p:sp>
      <p:sp>
        <p:nvSpPr>
          <p:cNvPr id="26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2. Objetivos</a:t>
            </a:r>
          </a:p>
        </p:txBody>
      </p:sp>
      <p:sp>
        <p:nvSpPr>
          <p:cNvPr id="27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4. Pruebas y Resultados</a:t>
            </a:r>
          </a:p>
        </p:txBody>
      </p:sp>
      <p:sp>
        <p:nvSpPr>
          <p:cNvPr id="28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186070" y="6526830"/>
            <a:ext cx="2427278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5. 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130471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548"/>
    </mc:Choice>
    <mc:Fallback xmlns="">
      <p:transition advTm="1954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1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533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Introducción</a:t>
            </a:r>
          </a:p>
        </p:txBody>
      </p:sp>
      <p:sp>
        <p:nvSpPr>
          <p:cNvPr id="19" name="Título 8">
            <a:extLst>
              <a:ext uri="{FF2B5EF4-FFF2-40B4-BE49-F238E27FC236}">
                <a16:creationId xmlns:a16="http://schemas.microsoft.com/office/drawing/2014/main" id="{32CB4432-F32A-4B49-A5EC-B9591BC89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7" y="480418"/>
            <a:ext cx="2810695" cy="863788"/>
          </a:xfrm>
        </p:spPr>
        <p:txBody>
          <a:bodyPr>
            <a:normAutofit fontScale="90000"/>
          </a:bodyPr>
          <a:lstStyle/>
          <a:p>
            <a:r>
              <a:rPr lang="es-EC" sz="4000" dirty="0">
                <a:latin typeface="+mn-lt"/>
                <a:cs typeface="Times New Roman" panose="02020603050405020304" pitchFamily="18" charset="0"/>
              </a:rPr>
              <a:t>Antecedentes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B61D0412-0942-4DAB-AB91-F7B184C1D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14145" y="3659753"/>
            <a:ext cx="4991100" cy="1200150"/>
          </a:xfr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0E8FC83-54C9-4ECC-9B91-264E9AD7F50D}"/>
              </a:ext>
            </a:extLst>
          </p:cNvPr>
          <p:cNvSpPr txBox="1"/>
          <p:nvPr/>
        </p:nvSpPr>
        <p:spPr>
          <a:xfrm>
            <a:off x="10751655" y="60920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A4BE0FE-85DD-47E6-9DF1-A812BE9DD6DA}"/>
              </a:ext>
            </a:extLst>
          </p:cNvPr>
          <p:cNvSpPr txBox="1"/>
          <p:nvPr/>
        </p:nvSpPr>
        <p:spPr>
          <a:xfrm>
            <a:off x="11429496" y="101950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A5832E3-57CF-4297-92A5-25C480941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096" y="1215164"/>
            <a:ext cx="5789033" cy="191591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110A364-A62E-4653-A978-0DDAD479BD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999" y="4464495"/>
            <a:ext cx="5809591" cy="129960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397BD47-1B2B-431F-828D-C189EE7A8C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971" y="3280464"/>
            <a:ext cx="5390186" cy="979364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1C95F056-9995-4583-8BD8-E3C0E33B14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2184" y="624535"/>
            <a:ext cx="4926720" cy="2996368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69579B43-5351-4D67-9295-4F90D27688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7161" y="4934065"/>
            <a:ext cx="5457825" cy="1076325"/>
          </a:xfrm>
          <a:prstGeom prst="rect">
            <a:avLst/>
          </a:prstGeom>
        </p:spPr>
      </p:pic>
      <p:sp>
        <p:nvSpPr>
          <p:cNvPr id="24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26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>
                <a:solidFill>
                  <a:schemeClr val="bg1">
                    <a:lumMod val="75000"/>
                  </a:schemeClr>
                </a:solidFill>
              </a:rPr>
              <a:t>3. Desarrollo</a:t>
            </a:r>
          </a:p>
        </p:txBody>
      </p:sp>
      <p:sp>
        <p:nvSpPr>
          <p:cNvPr id="28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2. Objetivos</a:t>
            </a:r>
          </a:p>
        </p:txBody>
      </p:sp>
      <p:sp>
        <p:nvSpPr>
          <p:cNvPr id="34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/>
              <a:t>4. Pruebas y Resultados</a:t>
            </a:r>
          </a:p>
        </p:txBody>
      </p:sp>
      <p:sp>
        <p:nvSpPr>
          <p:cNvPr id="36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186070" y="6526830"/>
            <a:ext cx="2427278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/>
              <a:t>5. 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178766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28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168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3. </a:t>
            </a:r>
            <a:r>
              <a:rPr lang="es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Desarrollo</a:t>
            </a:r>
          </a:p>
        </p:txBody>
      </p:sp>
      <p:sp>
        <p:nvSpPr>
          <p:cNvPr id="21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6" y="652407"/>
            <a:ext cx="6159004" cy="623247"/>
          </a:xfrm>
        </p:spPr>
        <p:txBody>
          <a:bodyPr>
            <a:normAutofit fontScale="90000"/>
          </a:bodyPr>
          <a:lstStyle/>
          <a:p>
            <a:r>
              <a:rPr lang="es-EC" sz="4000" dirty="0">
                <a:latin typeface="+mn-lt"/>
              </a:rPr>
              <a:t>Interfaz Humano Máquina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3D0155C-8CC7-460D-8D8E-02C8A5E0941F}"/>
              </a:ext>
            </a:extLst>
          </p:cNvPr>
          <p:cNvSpPr txBox="1"/>
          <p:nvPr/>
        </p:nvSpPr>
        <p:spPr>
          <a:xfrm>
            <a:off x="10751655" y="60920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673763C-210B-4599-A143-57455CCEDE19}"/>
              </a:ext>
            </a:extLst>
          </p:cNvPr>
          <p:cNvSpPr txBox="1"/>
          <p:nvPr/>
        </p:nvSpPr>
        <p:spPr>
          <a:xfrm>
            <a:off x="11429496" y="101950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07379D3-42D2-42C2-955D-118ED074A90F}"/>
              </a:ext>
            </a:extLst>
          </p:cNvPr>
          <p:cNvSpPr txBox="1"/>
          <p:nvPr/>
        </p:nvSpPr>
        <p:spPr>
          <a:xfrm>
            <a:off x="175984" y="1203637"/>
            <a:ext cx="2201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SOFTWARE</a:t>
            </a:r>
          </a:p>
        </p:txBody>
      </p:sp>
      <p:pic>
        <p:nvPicPr>
          <p:cNvPr id="23" name="Imagen 22" descr="Introducción a PanelView con FactoryTalk View Studio (En) - infoPLC">
            <a:extLst>
              <a:ext uri="{FF2B5EF4-FFF2-40B4-BE49-F238E27FC236}">
                <a16:creationId xmlns:a16="http://schemas.microsoft.com/office/drawing/2014/main" id="{E34C2E0A-2C1A-495D-91CC-A03540FA8A5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6" y="1628109"/>
            <a:ext cx="3636069" cy="180089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E883BC24-3A4D-46E8-92FE-264DB7935BC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544" y="1477108"/>
            <a:ext cx="7693233" cy="455586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2880F6D3-C2A7-41E7-AD92-E7B1ADA4A2B9}"/>
              </a:ext>
            </a:extLst>
          </p:cNvPr>
          <p:cNvSpPr txBox="1"/>
          <p:nvPr/>
        </p:nvSpPr>
        <p:spPr>
          <a:xfrm>
            <a:off x="4995272" y="1138929"/>
            <a:ext cx="2201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PARTES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81F3BD5-241E-4937-80C0-460F5E4DAFF3}"/>
              </a:ext>
            </a:extLst>
          </p:cNvPr>
          <p:cNvSpPr txBox="1"/>
          <p:nvPr/>
        </p:nvSpPr>
        <p:spPr>
          <a:xfrm>
            <a:off x="207223" y="3413623"/>
            <a:ext cx="2201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NAVEGACIÓN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E766D605-7805-4F17-894A-4BBF21647AB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24" y="3883919"/>
            <a:ext cx="3338491" cy="233274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34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lt1"/>
                </a:solidFill>
                <a:latin typeface="Georgia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>
                <a:latin typeface="+mn-lt"/>
              </a:rPr>
              <a:t>3. Desarrollo</a:t>
            </a:r>
          </a:p>
        </p:txBody>
      </p:sp>
      <p:sp>
        <p:nvSpPr>
          <p:cNvPr id="35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2. Objetivos</a:t>
            </a:r>
          </a:p>
        </p:txBody>
      </p:sp>
      <p:sp>
        <p:nvSpPr>
          <p:cNvPr id="36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4. Pruebas y Resultados</a:t>
            </a:r>
          </a:p>
        </p:txBody>
      </p:sp>
      <p:sp>
        <p:nvSpPr>
          <p:cNvPr id="37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186070" y="6526830"/>
            <a:ext cx="2427278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5. 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293061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548"/>
    </mc:Choice>
    <mc:Fallback xmlns="">
      <p:transition advTm="19548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29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168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3. </a:t>
            </a:r>
            <a:r>
              <a:rPr lang="es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Desarrollo</a:t>
            </a:r>
          </a:p>
        </p:txBody>
      </p:sp>
      <p:sp>
        <p:nvSpPr>
          <p:cNvPr id="21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6" y="652407"/>
            <a:ext cx="6159004" cy="623247"/>
          </a:xfrm>
        </p:spPr>
        <p:txBody>
          <a:bodyPr>
            <a:normAutofit fontScale="90000"/>
          </a:bodyPr>
          <a:lstStyle/>
          <a:p>
            <a:r>
              <a:rPr lang="es-EC" sz="4000" dirty="0">
                <a:latin typeface="+mn-lt"/>
              </a:rPr>
              <a:t>Interfaz Humano Máquina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3D0155C-8CC7-460D-8D8E-02C8A5E0941F}"/>
              </a:ext>
            </a:extLst>
          </p:cNvPr>
          <p:cNvSpPr txBox="1"/>
          <p:nvPr/>
        </p:nvSpPr>
        <p:spPr>
          <a:xfrm>
            <a:off x="10751655" y="60920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673763C-210B-4599-A143-57455CCEDE19}"/>
              </a:ext>
            </a:extLst>
          </p:cNvPr>
          <p:cNvSpPr txBox="1"/>
          <p:nvPr/>
        </p:nvSpPr>
        <p:spPr>
          <a:xfrm>
            <a:off x="11429496" y="101950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89D5922B-8844-4D5F-9C73-885A592E33E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9" y="1539169"/>
            <a:ext cx="4943023" cy="458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1975413F-063E-4287-8B00-55841B7A51E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726" y="1539169"/>
            <a:ext cx="5418260" cy="453983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F46B3B9A-E297-48C9-A432-3E109A5A0005}"/>
              </a:ext>
            </a:extLst>
          </p:cNvPr>
          <p:cNvSpPr txBox="1"/>
          <p:nvPr/>
        </p:nvSpPr>
        <p:spPr>
          <a:xfrm>
            <a:off x="179166" y="1148539"/>
            <a:ext cx="2201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PANTALLAS</a:t>
            </a:r>
          </a:p>
        </p:txBody>
      </p:sp>
      <p:sp>
        <p:nvSpPr>
          <p:cNvPr id="23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lt1"/>
                </a:solidFill>
                <a:latin typeface="Georgia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>
                <a:latin typeface="+mn-lt"/>
              </a:rPr>
              <a:t>3. Desarrollo</a:t>
            </a:r>
          </a:p>
        </p:txBody>
      </p:sp>
      <p:sp>
        <p:nvSpPr>
          <p:cNvPr id="26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2. Objetivos</a:t>
            </a:r>
          </a:p>
        </p:txBody>
      </p:sp>
      <p:sp>
        <p:nvSpPr>
          <p:cNvPr id="29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4. Pruebas y Resultados</a:t>
            </a:r>
          </a:p>
        </p:txBody>
      </p:sp>
      <p:sp>
        <p:nvSpPr>
          <p:cNvPr id="34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186070" y="6526830"/>
            <a:ext cx="2427278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5. 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261686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548"/>
    </mc:Choice>
    <mc:Fallback xmlns="">
      <p:transition advTm="19548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30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168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3. </a:t>
            </a:r>
            <a:r>
              <a:rPr lang="es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Desarrollo</a:t>
            </a:r>
          </a:p>
        </p:txBody>
      </p:sp>
      <p:sp>
        <p:nvSpPr>
          <p:cNvPr id="21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6" y="652407"/>
            <a:ext cx="6159004" cy="623247"/>
          </a:xfrm>
        </p:spPr>
        <p:txBody>
          <a:bodyPr>
            <a:normAutofit fontScale="90000"/>
          </a:bodyPr>
          <a:lstStyle/>
          <a:p>
            <a:r>
              <a:rPr lang="es-EC" sz="4000" dirty="0">
                <a:latin typeface="+mn-lt"/>
              </a:rPr>
              <a:t>Interfaz Humano Máquina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3D0155C-8CC7-460D-8D8E-02C8A5E0941F}"/>
              </a:ext>
            </a:extLst>
          </p:cNvPr>
          <p:cNvSpPr txBox="1"/>
          <p:nvPr/>
        </p:nvSpPr>
        <p:spPr>
          <a:xfrm>
            <a:off x="10751655" y="60920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673763C-210B-4599-A143-57455CCEDE19}"/>
              </a:ext>
            </a:extLst>
          </p:cNvPr>
          <p:cNvSpPr txBox="1"/>
          <p:nvPr/>
        </p:nvSpPr>
        <p:spPr>
          <a:xfrm>
            <a:off x="11429496" y="101950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46B3B9A-E297-48C9-A432-3E109A5A0005}"/>
              </a:ext>
            </a:extLst>
          </p:cNvPr>
          <p:cNvSpPr txBox="1"/>
          <p:nvPr/>
        </p:nvSpPr>
        <p:spPr>
          <a:xfrm>
            <a:off x="179166" y="1148539"/>
            <a:ext cx="2201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PANTALLAS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F618585-E9EC-4B2B-BCC8-984C638BA54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2" y="1611979"/>
            <a:ext cx="5077221" cy="411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7F30D29-35EC-4589-B178-4ACAC118740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151" y="1571344"/>
            <a:ext cx="5221367" cy="425885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27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lt1"/>
                </a:solidFill>
                <a:latin typeface="Georgia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>
                <a:latin typeface="+mn-lt"/>
              </a:rPr>
              <a:t>3. Desarrollo</a:t>
            </a:r>
          </a:p>
        </p:txBody>
      </p:sp>
      <p:sp>
        <p:nvSpPr>
          <p:cNvPr id="28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2. Objetivos</a:t>
            </a:r>
          </a:p>
        </p:txBody>
      </p:sp>
      <p:sp>
        <p:nvSpPr>
          <p:cNvPr id="29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4. Pruebas y Resultados</a:t>
            </a:r>
          </a:p>
        </p:txBody>
      </p:sp>
      <p:sp>
        <p:nvSpPr>
          <p:cNvPr id="34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186070" y="6526830"/>
            <a:ext cx="2427278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5. 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40516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548"/>
    </mc:Choice>
    <mc:Fallback xmlns="">
      <p:transition advTm="19548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31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363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4. Pruebas y resultados</a:t>
            </a:r>
          </a:p>
        </p:txBody>
      </p:sp>
      <p:sp>
        <p:nvSpPr>
          <p:cNvPr id="18" name="Título 8">
            <a:extLst>
              <a:ext uri="{FF2B5EF4-FFF2-40B4-BE49-F238E27FC236}">
                <a16:creationId xmlns:a16="http://schemas.microsoft.com/office/drawing/2014/main" id="{38B11CA5-FDFF-4CB7-8700-713BF7C8F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12" y="652224"/>
            <a:ext cx="5054057" cy="563615"/>
          </a:xfrm>
        </p:spPr>
        <p:txBody>
          <a:bodyPr>
            <a:noAutofit/>
          </a:bodyPr>
          <a:lstStyle/>
          <a:p>
            <a:r>
              <a:rPr lang="es-EC" sz="3200" dirty="0">
                <a:latin typeface="+mn-lt"/>
              </a:rPr>
              <a:t>Detección de pieza perdida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5DDC402-360A-484A-B019-75ADFC82DE34}"/>
              </a:ext>
            </a:extLst>
          </p:cNvPr>
          <p:cNvSpPr txBox="1"/>
          <p:nvPr/>
        </p:nvSpPr>
        <p:spPr>
          <a:xfrm>
            <a:off x="10751655" y="60920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5F613D5-1DD2-455D-84EB-AB92D8BE820E}"/>
              </a:ext>
            </a:extLst>
          </p:cNvPr>
          <p:cNvSpPr txBox="1"/>
          <p:nvPr/>
        </p:nvSpPr>
        <p:spPr>
          <a:xfrm>
            <a:off x="11429496" y="101950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27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28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/>
              <a:t>3. Desarrollo</a:t>
            </a:r>
          </a:p>
        </p:txBody>
      </p:sp>
      <p:sp>
        <p:nvSpPr>
          <p:cNvPr id="29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2. Objetivos</a:t>
            </a:r>
          </a:p>
        </p:txBody>
      </p:sp>
      <p:sp>
        <p:nvSpPr>
          <p:cNvPr id="34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 dirty="0"/>
              <a:t>4. Pruebas y Resultados</a:t>
            </a:r>
          </a:p>
        </p:txBody>
      </p:sp>
      <p:sp>
        <p:nvSpPr>
          <p:cNvPr id="37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186070" y="6526830"/>
            <a:ext cx="2427278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5. Conclusiones y recomendaciones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114" y="1215839"/>
            <a:ext cx="4744285" cy="4454046"/>
          </a:xfrm>
          <a:prstGeom prst="rect">
            <a:avLst/>
          </a:prstGeom>
        </p:spPr>
      </p:pic>
      <p:sp>
        <p:nvSpPr>
          <p:cNvPr id="38" name="Rectángulo 37"/>
          <p:cNvSpPr/>
          <p:nvPr/>
        </p:nvSpPr>
        <p:spPr>
          <a:xfrm>
            <a:off x="854912" y="1250307"/>
            <a:ext cx="42144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Posibilidad de que la pieza sea soltada por las pinzas neumáticas durante el trayecto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Falta de suministro de aire.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Paros inesperados.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Manipulación externa.</a:t>
            </a:r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912" y="3169321"/>
            <a:ext cx="2057609" cy="2481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0850" y="3135272"/>
            <a:ext cx="1954654" cy="25289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325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32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363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4. Pruebas y resultados</a:t>
            </a:r>
          </a:p>
        </p:txBody>
      </p:sp>
      <p:sp>
        <p:nvSpPr>
          <p:cNvPr id="18" name="Título 8">
            <a:extLst>
              <a:ext uri="{FF2B5EF4-FFF2-40B4-BE49-F238E27FC236}">
                <a16:creationId xmlns:a16="http://schemas.microsoft.com/office/drawing/2014/main" id="{38B11CA5-FDFF-4CB7-8700-713BF7C8F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12" y="652224"/>
            <a:ext cx="6384902" cy="683090"/>
          </a:xfrm>
        </p:spPr>
        <p:txBody>
          <a:bodyPr>
            <a:noAutofit/>
          </a:bodyPr>
          <a:lstStyle/>
          <a:p>
            <a:r>
              <a:rPr lang="es-EC" sz="3200" dirty="0">
                <a:latin typeface="+mn-lt"/>
              </a:rPr>
              <a:t>Implementación de temporizadores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5DDC402-360A-484A-B019-75ADFC82DE34}"/>
              </a:ext>
            </a:extLst>
          </p:cNvPr>
          <p:cNvSpPr txBox="1"/>
          <p:nvPr/>
        </p:nvSpPr>
        <p:spPr>
          <a:xfrm>
            <a:off x="10751655" y="60920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5F613D5-1DD2-455D-84EB-AB92D8BE820E}"/>
              </a:ext>
            </a:extLst>
          </p:cNvPr>
          <p:cNvSpPr txBox="1"/>
          <p:nvPr/>
        </p:nvSpPr>
        <p:spPr>
          <a:xfrm>
            <a:off x="11429496" y="101950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27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28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/>
              <a:t>3. Desarrollo</a:t>
            </a:r>
          </a:p>
        </p:txBody>
      </p:sp>
      <p:sp>
        <p:nvSpPr>
          <p:cNvPr id="29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2. Objetivos</a:t>
            </a:r>
          </a:p>
        </p:txBody>
      </p:sp>
      <p:sp>
        <p:nvSpPr>
          <p:cNvPr id="34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 dirty="0"/>
              <a:t>4. Pruebas y Resultados</a:t>
            </a:r>
          </a:p>
        </p:txBody>
      </p:sp>
      <p:sp>
        <p:nvSpPr>
          <p:cNvPr id="37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186070" y="6526830"/>
            <a:ext cx="2427278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5. Conclusiones y recomendaciones</a:t>
            </a:r>
          </a:p>
        </p:txBody>
      </p:sp>
      <p:sp>
        <p:nvSpPr>
          <p:cNvPr id="17" name="Título 8">
            <a:extLst>
              <a:ext uri="{FF2B5EF4-FFF2-40B4-BE49-F238E27FC236}">
                <a16:creationId xmlns:a16="http://schemas.microsoft.com/office/drawing/2014/main" id="{38B11CA5-FDFF-4CB7-8700-713BF7C8F962}"/>
              </a:ext>
            </a:extLst>
          </p:cNvPr>
          <p:cNvSpPr txBox="1">
            <a:spLocks/>
          </p:cNvSpPr>
          <p:nvPr/>
        </p:nvSpPr>
        <p:spPr>
          <a:xfrm>
            <a:off x="58917" y="3129322"/>
            <a:ext cx="7128992" cy="683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dirty="0">
                <a:latin typeface="+mn-lt"/>
              </a:rPr>
              <a:t>Implementación de Alarmas adicionales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216" y="3618825"/>
            <a:ext cx="1828131" cy="2482984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625473" y="1513454"/>
            <a:ext cx="4214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Mejor posicionamiento de las piezas.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Mayor precisión durante el proceso.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Evitar colisiones en actuadores sin sensores de fines de carrera</a:t>
            </a:r>
            <a:endParaRPr lang="en-US" dirty="0"/>
          </a:p>
        </p:txBody>
      </p:sp>
      <p:sp>
        <p:nvSpPr>
          <p:cNvPr id="21" name="Rectángulo 20"/>
          <p:cNvSpPr/>
          <p:nvPr/>
        </p:nvSpPr>
        <p:spPr>
          <a:xfrm>
            <a:off x="6096000" y="1650943"/>
            <a:ext cx="4214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Mejor posicionamiento de las piezas.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Mayor precisión durante el proceso.</a:t>
            </a:r>
            <a:endParaRPr lang="en-US" dirty="0"/>
          </a:p>
        </p:txBody>
      </p:sp>
      <p:sp>
        <p:nvSpPr>
          <p:cNvPr id="24" name="Rectángulo 23"/>
          <p:cNvSpPr/>
          <p:nvPr/>
        </p:nvSpPr>
        <p:spPr>
          <a:xfrm>
            <a:off x="625473" y="4127548"/>
            <a:ext cx="4214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Posición de las piezas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Notificación de falta de presión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Notificación de piezas perdidas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Registro de piezas desechadas </a:t>
            </a:r>
          </a:p>
        </p:txBody>
      </p:sp>
      <p:sp>
        <p:nvSpPr>
          <p:cNvPr id="2" name="Flecha derecha 1"/>
          <p:cNvSpPr/>
          <p:nvPr/>
        </p:nvSpPr>
        <p:spPr>
          <a:xfrm>
            <a:off x="5111483" y="1762567"/>
            <a:ext cx="673733" cy="53470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2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33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363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4. Pruebas y resultados</a:t>
            </a:r>
          </a:p>
        </p:txBody>
      </p:sp>
      <p:sp>
        <p:nvSpPr>
          <p:cNvPr id="18" name="Título 8">
            <a:extLst>
              <a:ext uri="{FF2B5EF4-FFF2-40B4-BE49-F238E27FC236}">
                <a16:creationId xmlns:a16="http://schemas.microsoft.com/office/drawing/2014/main" id="{38B11CA5-FDFF-4CB7-8700-713BF7C8F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13" y="652224"/>
            <a:ext cx="4438712" cy="563615"/>
          </a:xfrm>
        </p:spPr>
        <p:txBody>
          <a:bodyPr>
            <a:noAutofit/>
          </a:bodyPr>
          <a:lstStyle/>
          <a:p>
            <a:r>
              <a:rPr lang="es-EC" sz="3200" dirty="0">
                <a:latin typeface="+mn-lt"/>
              </a:rPr>
              <a:t>Estudio de productividad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5DDC402-360A-484A-B019-75ADFC82DE34}"/>
              </a:ext>
            </a:extLst>
          </p:cNvPr>
          <p:cNvSpPr txBox="1"/>
          <p:nvPr/>
        </p:nvSpPr>
        <p:spPr>
          <a:xfrm>
            <a:off x="10751655" y="60920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5F613D5-1DD2-455D-84EB-AB92D8BE820E}"/>
              </a:ext>
            </a:extLst>
          </p:cNvPr>
          <p:cNvSpPr txBox="1"/>
          <p:nvPr/>
        </p:nvSpPr>
        <p:spPr>
          <a:xfrm>
            <a:off x="11429496" y="101950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graphicFrame>
        <p:nvGraphicFramePr>
          <p:cNvPr id="2" name="Tabla 5">
            <a:extLst>
              <a:ext uri="{FF2B5EF4-FFF2-40B4-BE49-F238E27FC236}">
                <a16:creationId xmlns:a16="http://schemas.microsoft.com/office/drawing/2014/main" id="{968E8D84-CB80-405A-9F3A-04B8FDECD86D}"/>
              </a:ext>
            </a:extLst>
          </p:cNvPr>
          <p:cNvGraphicFramePr>
            <a:graphicFrameLocks noGrp="1"/>
          </p:cNvGraphicFramePr>
          <p:nvPr/>
        </p:nvGraphicFramePr>
        <p:xfrm>
          <a:off x="625473" y="1305560"/>
          <a:ext cx="5087101" cy="2123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87101">
                  <a:extLst>
                    <a:ext uri="{9D8B030D-6E8A-4147-A177-3AD203B41FA5}">
                      <a16:colId xmlns:a16="http://schemas.microsoft.com/office/drawing/2014/main" val="356302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Información extraída del proceso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010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dirty="0">
                          <a:solidFill>
                            <a:schemeClr val="dk1"/>
                          </a:solidFill>
                          <a:effectLst/>
                        </a:rPr>
                        <a:t>Tiempos de proceso individual y colectivo</a:t>
                      </a:r>
                      <a:endParaRPr lang="es-EC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608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dirty="0">
                          <a:solidFill>
                            <a:schemeClr val="dk1"/>
                          </a:solidFill>
                          <a:effectLst/>
                        </a:rPr>
                        <a:t>Número de procesos hechos correctamente</a:t>
                      </a:r>
                      <a:endParaRPr lang="es-EC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088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dirty="0">
                          <a:solidFill>
                            <a:schemeClr val="dk1"/>
                          </a:solidFill>
                          <a:effectLst/>
                        </a:rPr>
                        <a:t>Número de piezas perdidas en el proceso (MAS-203 y MAS-204).</a:t>
                      </a:r>
                      <a:endParaRPr lang="es-EC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8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dirty="0">
                          <a:solidFill>
                            <a:schemeClr val="dk1"/>
                          </a:solidFill>
                          <a:effectLst/>
                        </a:rPr>
                        <a:t>Número de piezas mal colocadas (MAS-201).</a:t>
                      </a:r>
                      <a:endParaRPr lang="es-EC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072257"/>
                  </a:ext>
                </a:extLst>
              </a:tr>
            </a:tbl>
          </a:graphicData>
        </a:graphic>
      </p:graphicFrame>
      <p:graphicFrame>
        <p:nvGraphicFramePr>
          <p:cNvPr id="24" name="Tabla 25">
            <a:extLst>
              <a:ext uri="{FF2B5EF4-FFF2-40B4-BE49-F238E27FC236}">
                <a16:creationId xmlns:a16="http://schemas.microsoft.com/office/drawing/2014/main" id="{C5EA912A-115A-463B-BDCD-5BA2165EDF3A}"/>
              </a:ext>
            </a:extLst>
          </p:cNvPr>
          <p:cNvGraphicFramePr>
            <a:graphicFrameLocks noGrp="1"/>
          </p:cNvGraphicFramePr>
          <p:nvPr/>
        </p:nvGraphicFramePr>
        <p:xfrm>
          <a:off x="6989132" y="651688"/>
          <a:ext cx="4885380" cy="5394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39450">
                  <a:extLst>
                    <a:ext uri="{9D8B030D-6E8A-4147-A177-3AD203B41FA5}">
                      <a16:colId xmlns:a16="http://schemas.microsoft.com/office/drawing/2014/main" val="2286298916"/>
                    </a:ext>
                  </a:extLst>
                </a:gridCol>
                <a:gridCol w="689010">
                  <a:extLst>
                    <a:ext uri="{9D8B030D-6E8A-4147-A177-3AD203B41FA5}">
                      <a16:colId xmlns:a16="http://schemas.microsoft.com/office/drawing/2014/main" val="646441428"/>
                    </a:ext>
                  </a:extLst>
                </a:gridCol>
                <a:gridCol w="814230">
                  <a:extLst>
                    <a:ext uri="{9D8B030D-6E8A-4147-A177-3AD203B41FA5}">
                      <a16:colId xmlns:a16="http://schemas.microsoft.com/office/drawing/2014/main" val="2070633937"/>
                    </a:ext>
                  </a:extLst>
                </a:gridCol>
                <a:gridCol w="814230">
                  <a:extLst>
                    <a:ext uri="{9D8B030D-6E8A-4147-A177-3AD203B41FA5}">
                      <a16:colId xmlns:a16="http://schemas.microsoft.com/office/drawing/2014/main" val="3601345013"/>
                    </a:ext>
                  </a:extLst>
                </a:gridCol>
                <a:gridCol w="814230">
                  <a:extLst>
                    <a:ext uri="{9D8B030D-6E8A-4147-A177-3AD203B41FA5}">
                      <a16:colId xmlns:a16="http://schemas.microsoft.com/office/drawing/2014/main" val="229207363"/>
                    </a:ext>
                  </a:extLst>
                </a:gridCol>
                <a:gridCol w="814230">
                  <a:extLst>
                    <a:ext uri="{9D8B030D-6E8A-4147-A177-3AD203B41FA5}">
                      <a16:colId xmlns:a16="http://schemas.microsoft.com/office/drawing/2014/main" val="1452999624"/>
                    </a:ext>
                  </a:extLst>
                </a:gridCol>
              </a:tblGrid>
              <a:tr h="352932">
                <a:tc>
                  <a:txBody>
                    <a:bodyPr/>
                    <a:lstStyle/>
                    <a:p>
                      <a:r>
                        <a:rPr lang="es-EC" dirty="0"/>
                        <a:t>Presión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Ciclo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T201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T203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T204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err="1"/>
                        <a:t>Ttotal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413703"/>
                  </a:ext>
                </a:extLst>
              </a:tr>
              <a:tr h="326435">
                <a:tc rowSpan="5">
                  <a:txBody>
                    <a:bodyPr/>
                    <a:lstStyle/>
                    <a:p>
                      <a:r>
                        <a:rPr lang="es-EC" sz="1600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58833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5326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7748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77214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025547"/>
                  </a:ext>
                </a:extLst>
              </a:tr>
              <a:tr h="326435">
                <a:tc vMerge="1">
                  <a:txBody>
                    <a:bodyPr/>
                    <a:lstStyle/>
                    <a:p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5784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5345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7752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77558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557194"/>
                  </a:ext>
                </a:extLst>
              </a:tr>
              <a:tr h="326435">
                <a:tc vMerge="1">
                  <a:txBody>
                    <a:bodyPr/>
                    <a:lstStyle/>
                    <a:p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5862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5285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7718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77417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969984"/>
                  </a:ext>
                </a:extLst>
              </a:tr>
              <a:tr h="326435">
                <a:tc vMerge="1">
                  <a:txBody>
                    <a:bodyPr/>
                    <a:lstStyle/>
                    <a:p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5863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5378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7748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77485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691605"/>
                  </a:ext>
                </a:extLst>
              </a:tr>
              <a:tr h="326435">
                <a:tc vMerge="1">
                  <a:txBody>
                    <a:bodyPr/>
                    <a:lstStyle/>
                    <a:p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5849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5331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7769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77268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580179"/>
                  </a:ext>
                </a:extLst>
              </a:tr>
              <a:tr h="326435">
                <a:tc rowSpan="5">
                  <a:txBody>
                    <a:bodyPr/>
                    <a:lstStyle/>
                    <a:p>
                      <a:r>
                        <a:rPr lang="es-EC" sz="16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4924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4526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6945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72125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367830"/>
                  </a:ext>
                </a:extLst>
              </a:tr>
              <a:tr h="326435">
                <a:tc vMerge="1">
                  <a:txBody>
                    <a:bodyPr/>
                    <a:lstStyle/>
                    <a:p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4956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4489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6870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72096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866910"/>
                  </a:ext>
                </a:extLst>
              </a:tr>
              <a:tr h="326435">
                <a:tc vMerge="1">
                  <a:txBody>
                    <a:bodyPr/>
                    <a:lstStyle/>
                    <a:p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4916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4512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6922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72144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692215"/>
                  </a:ext>
                </a:extLst>
              </a:tr>
              <a:tr h="326435">
                <a:tc vMerge="1">
                  <a:txBody>
                    <a:bodyPr/>
                    <a:lstStyle/>
                    <a:p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4937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4478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6915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72136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27215"/>
                  </a:ext>
                </a:extLst>
              </a:tr>
              <a:tr h="326435">
                <a:tc vMerge="1">
                  <a:txBody>
                    <a:bodyPr/>
                    <a:lstStyle/>
                    <a:p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5025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4496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6894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72111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603798"/>
                  </a:ext>
                </a:extLst>
              </a:tr>
              <a:tr h="326435">
                <a:tc rowSpan="5">
                  <a:txBody>
                    <a:bodyPr/>
                    <a:lstStyle/>
                    <a:p>
                      <a:r>
                        <a:rPr lang="es-EC" sz="16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4143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3540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6025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66370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401212"/>
                  </a:ext>
                </a:extLst>
              </a:tr>
              <a:tr h="326435">
                <a:tc vMerge="1">
                  <a:txBody>
                    <a:bodyPr/>
                    <a:lstStyle/>
                    <a:p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4109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3553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5976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66341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436817"/>
                  </a:ext>
                </a:extLst>
              </a:tr>
              <a:tr h="326435">
                <a:tc vMerge="1">
                  <a:txBody>
                    <a:bodyPr/>
                    <a:lstStyle/>
                    <a:p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4111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3501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5972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66255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13337"/>
                  </a:ext>
                </a:extLst>
              </a:tr>
              <a:tr h="326435">
                <a:tc vMerge="1">
                  <a:txBody>
                    <a:bodyPr/>
                    <a:lstStyle/>
                    <a:p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4105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3537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5984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66296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609617"/>
                  </a:ext>
                </a:extLst>
              </a:tr>
              <a:tr h="326435">
                <a:tc vMerge="1">
                  <a:txBody>
                    <a:bodyPr/>
                    <a:lstStyle/>
                    <a:p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4098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3533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5969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66302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362362"/>
                  </a:ext>
                </a:extLst>
              </a:tr>
            </a:tbl>
          </a:graphicData>
        </a:graphic>
      </p:graphicFrame>
      <p:sp>
        <p:nvSpPr>
          <p:cNvPr id="26" name="CuadroTexto 25">
            <a:extLst>
              <a:ext uri="{FF2B5EF4-FFF2-40B4-BE49-F238E27FC236}">
                <a16:creationId xmlns:a16="http://schemas.microsoft.com/office/drawing/2014/main" id="{A67DE7D5-91B4-4232-B23D-B7E1EBA30790}"/>
              </a:ext>
            </a:extLst>
          </p:cNvPr>
          <p:cNvSpPr txBox="1"/>
          <p:nvPr/>
        </p:nvSpPr>
        <p:spPr>
          <a:xfrm rot="16200000">
            <a:off x="5727358" y="1163669"/>
            <a:ext cx="2123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BASE DE DATOS</a:t>
            </a:r>
          </a:p>
        </p:txBody>
      </p:sp>
      <p:graphicFrame>
        <p:nvGraphicFramePr>
          <p:cNvPr id="35" name="Tabla 12">
            <a:extLst>
              <a:ext uri="{FF2B5EF4-FFF2-40B4-BE49-F238E27FC236}">
                <a16:creationId xmlns:a16="http://schemas.microsoft.com/office/drawing/2014/main" id="{EB22EB83-E319-4D90-8720-405408467C3C}"/>
              </a:ext>
            </a:extLst>
          </p:cNvPr>
          <p:cNvGraphicFramePr>
            <a:graphicFrameLocks noGrp="1"/>
          </p:cNvGraphicFramePr>
          <p:nvPr/>
        </p:nvGraphicFramePr>
        <p:xfrm>
          <a:off x="317488" y="4103261"/>
          <a:ext cx="6318851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04925">
                  <a:extLst>
                    <a:ext uri="{9D8B030D-6E8A-4147-A177-3AD203B41FA5}">
                      <a16:colId xmlns:a16="http://schemas.microsoft.com/office/drawing/2014/main" val="3965333850"/>
                    </a:ext>
                  </a:extLst>
                </a:gridCol>
                <a:gridCol w="1322616">
                  <a:extLst>
                    <a:ext uri="{9D8B030D-6E8A-4147-A177-3AD203B41FA5}">
                      <a16:colId xmlns:a16="http://schemas.microsoft.com/office/drawing/2014/main" val="2916419560"/>
                    </a:ext>
                  </a:extLst>
                </a:gridCol>
                <a:gridCol w="1263770">
                  <a:extLst>
                    <a:ext uri="{9D8B030D-6E8A-4147-A177-3AD203B41FA5}">
                      <a16:colId xmlns:a16="http://schemas.microsoft.com/office/drawing/2014/main" val="1647529075"/>
                    </a:ext>
                  </a:extLst>
                </a:gridCol>
                <a:gridCol w="1263770">
                  <a:extLst>
                    <a:ext uri="{9D8B030D-6E8A-4147-A177-3AD203B41FA5}">
                      <a16:colId xmlns:a16="http://schemas.microsoft.com/office/drawing/2014/main" val="2159262674"/>
                    </a:ext>
                  </a:extLst>
                </a:gridCol>
                <a:gridCol w="1263770">
                  <a:extLst>
                    <a:ext uri="{9D8B030D-6E8A-4147-A177-3AD203B41FA5}">
                      <a16:colId xmlns:a16="http://schemas.microsoft.com/office/drawing/2014/main" val="2495306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MAS-201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MAS-203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MAS-204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TIEMPO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795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P=0.2 MPa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5838.2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5333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7747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77388.4 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124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P=0.4 MPa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4951.6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4500.2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6909.2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72122.4 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387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P=0.5 MPa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4118.2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3532.8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5985.2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66384.8 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838389"/>
                  </a:ext>
                </a:extLst>
              </a:tr>
            </a:tbl>
          </a:graphicData>
        </a:graphic>
      </p:graphicFrame>
      <p:sp>
        <p:nvSpPr>
          <p:cNvPr id="36" name="CuadroTexto 35">
            <a:extLst>
              <a:ext uri="{FF2B5EF4-FFF2-40B4-BE49-F238E27FC236}">
                <a16:creationId xmlns:a16="http://schemas.microsoft.com/office/drawing/2014/main" id="{BE6F96DD-3415-4F6A-8CF9-6E01712D499F}"/>
              </a:ext>
            </a:extLst>
          </p:cNvPr>
          <p:cNvSpPr txBox="1"/>
          <p:nvPr/>
        </p:nvSpPr>
        <p:spPr>
          <a:xfrm>
            <a:off x="241664" y="3741400"/>
            <a:ext cx="2409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TIEMPO PROMEDIO</a:t>
            </a:r>
          </a:p>
        </p:txBody>
      </p:sp>
      <p:sp>
        <p:nvSpPr>
          <p:cNvPr id="27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28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/>
              <a:t>3. Desarrollo</a:t>
            </a:r>
          </a:p>
        </p:txBody>
      </p:sp>
      <p:sp>
        <p:nvSpPr>
          <p:cNvPr id="29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2. Objetivos</a:t>
            </a:r>
          </a:p>
        </p:txBody>
      </p:sp>
      <p:sp>
        <p:nvSpPr>
          <p:cNvPr id="34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 dirty="0"/>
              <a:t>4. Pruebas y Resultados</a:t>
            </a:r>
          </a:p>
        </p:txBody>
      </p:sp>
      <p:sp>
        <p:nvSpPr>
          <p:cNvPr id="37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186070" y="6526830"/>
            <a:ext cx="2427278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5. 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263897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34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363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4. Pruebas y resultados</a:t>
            </a:r>
          </a:p>
        </p:txBody>
      </p:sp>
      <p:sp>
        <p:nvSpPr>
          <p:cNvPr id="18" name="Título 8">
            <a:extLst>
              <a:ext uri="{FF2B5EF4-FFF2-40B4-BE49-F238E27FC236}">
                <a16:creationId xmlns:a16="http://schemas.microsoft.com/office/drawing/2014/main" id="{38B11CA5-FDFF-4CB7-8700-713BF7C8F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13" y="652224"/>
            <a:ext cx="4438712" cy="563615"/>
          </a:xfrm>
        </p:spPr>
        <p:txBody>
          <a:bodyPr>
            <a:noAutofit/>
          </a:bodyPr>
          <a:lstStyle/>
          <a:p>
            <a:r>
              <a:rPr lang="es-EC" sz="3200" dirty="0">
                <a:latin typeface="+mn-lt"/>
              </a:rPr>
              <a:t>Estudio de productividad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5DDC402-360A-484A-B019-75ADFC82DE34}"/>
              </a:ext>
            </a:extLst>
          </p:cNvPr>
          <p:cNvSpPr txBox="1"/>
          <p:nvPr/>
        </p:nvSpPr>
        <p:spPr>
          <a:xfrm>
            <a:off x="10751655" y="60920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5F613D5-1DD2-455D-84EB-AB92D8BE820E}"/>
              </a:ext>
            </a:extLst>
          </p:cNvPr>
          <p:cNvSpPr txBox="1"/>
          <p:nvPr/>
        </p:nvSpPr>
        <p:spPr>
          <a:xfrm>
            <a:off x="11429496" y="101950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3E231606-9723-43D9-A347-B91FCE3D1B53}"/>
              </a:ext>
            </a:extLst>
          </p:cNvPr>
          <p:cNvGraphicFramePr>
            <a:graphicFrameLocks noGrp="1"/>
          </p:cNvGraphicFramePr>
          <p:nvPr/>
        </p:nvGraphicFramePr>
        <p:xfrm>
          <a:off x="5470747" y="1732521"/>
          <a:ext cx="6434238" cy="1971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5060">
                  <a:extLst>
                    <a:ext uri="{9D8B030D-6E8A-4147-A177-3AD203B41FA5}">
                      <a16:colId xmlns:a16="http://schemas.microsoft.com/office/drawing/2014/main" val="4141284628"/>
                    </a:ext>
                  </a:extLst>
                </a:gridCol>
                <a:gridCol w="845752">
                  <a:extLst>
                    <a:ext uri="{9D8B030D-6E8A-4147-A177-3AD203B41FA5}">
                      <a16:colId xmlns:a16="http://schemas.microsoft.com/office/drawing/2014/main" val="3013748886"/>
                    </a:ext>
                  </a:extLst>
                </a:gridCol>
                <a:gridCol w="661265">
                  <a:extLst>
                    <a:ext uri="{9D8B030D-6E8A-4147-A177-3AD203B41FA5}">
                      <a16:colId xmlns:a16="http://schemas.microsoft.com/office/drawing/2014/main" val="1340887352"/>
                    </a:ext>
                  </a:extLst>
                </a:gridCol>
                <a:gridCol w="717452">
                  <a:extLst>
                    <a:ext uri="{9D8B030D-6E8A-4147-A177-3AD203B41FA5}">
                      <a16:colId xmlns:a16="http://schemas.microsoft.com/office/drawing/2014/main" val="1943614594"/>
                    </a:ext>
                  </a:extLst>
                </a:gridCol>
                <a:gridCol w="801858">
                  <a:extLst>
                    <a:ext uri="{9D8B030D-6E8A-4147-A177-3AD203B41FA5}">
                      <a16:colId xmlns:a16="http://schemas.microsoft.com/office/drawing/2014/main" val="2502130093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998632066"/>
                    </a:ext>
                  </a:extLst>
                </a:gridCol>
                <a:gridCol w="1748112">
                  <a:extLst>
                    <a:ext uri="{9D8B030D-6E8A-4147-A177-3AD203B41FA5}">
                      <a16:colId xmlns:a16="http://schemas.microsoft.com/office/drawing/2014/main" val="3332339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</a:rPr>
                        <a:t>Ciclo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</a:rPr>
                        <a:t>Pieza errónea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</a:rPr>
                        <a:t>T1 ms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</a:rPr>
                        <a:t>T2 ms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</a:rPr>
                        <a:t>T3 ms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</a:rPr>
                        <a:t>Promedio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</a:rPr>
                        <a:t>Porcentaje de demora adicional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3323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600">
                          <a:effectLst/>
                        </a:rPr>
                        <a:t>1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</a:rPr>
                        <a:t>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</a:rPr>
                        <a:t>4932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</a:rPr>
                        <a:t>4956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</a:rPr>
                        <a:t>4923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</a:rPr>
                        <a:t>4937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</a:rPr>
                        <a:t>-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078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600">
                          <a:effectLst/>
                        </a:rPr>
                        <a:t>2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600">
                          <a:effectLst/>
                        </a:rPr>
                        <a:t>1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600">
                          <a:effectLst/>
                        </a:rPr>
                        <a:t>9256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600">
                          <a:effectLst/>
                        </a:rPr>
                        <a:t>9145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</a:rPr>
                        <a:t>9243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</a:rPr>
                        <a:t>9214.6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</a:rPr>
                        <a:t>86.64%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854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600">
                          <a:effectLst/>
                        </a:rPr>
                        <a:t>3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600">
                          <a:effectLst/>
                        </a:rPr>
                        <a:t>2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600">
                          <a:effectLst/>
                        </a:rPr>
                        <a:t>13845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600">
                          <a:effectLst/>
                        </a:rPr>
                        <a:t>13647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600">
                          <a:effectLst/>
                        </a:rPr>
                        <a:t>13475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</a:rPr>
                        <a:t>13655.6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</a:rPr>
                        <a:t>176.59%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285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600">
                          <a:effectLst/>
                        </a:rPr>
                        <a:t>4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600">
                          <a:effectLst/>
                        </a:rPr>
                        <a:t>3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600">
                          <a:effectLst/>
                        </a:rPr>
                        <a:t>19042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</a:rPr>
                        <a:t>18985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600">
                          <a:effectLst/>
                        </a:rPr>
                        <a:t>19087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600">
                          <a:effectLst/>
                        </a:rPr>
                        <a:t>19038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</a:rPr>
                        <a:t>285.61%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7514999"/>
                  </a:ext>
                </a:extLst>
              </a:tr>
            </a:tbl>
          </a:graphicData>
        </a:graphic>
      </p:graphicFrame>
      <p:sp>
        <p:nvSpPr>
          <p:cNvPr id="34" name="CuadroTexto 33">
            <a:extLst>
              <a:ext uri="{FF2B5EF4-FFF2-40B4-BE49-F238E27FC236}">
                <a16:creationId xmlns:a16="http://schemas.microsoft.com/office/drawing/2014/main" id="{AFEAD0C3-6F93-4E98-B152-0E3491FA19A2}"/>
              </a:ext>
            </a:extLst>
          </p:cNvPr>
          <p:cNvSpPr txBox="1"/>
          <p:nvPr/>
        </p:nvSpPr>
        <p:spPr>
          <a:xfrm>
            <a:off x="5470747" y="1220328"/>
            <a:ext cx="3785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TIEMPO DE PROCESO CON FALLAS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569E1EA-CC90-443B-AB3E-C66A554A7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029" y="1816053"/>
            <a:ext cx="2873970" cy="606434"/>
          </a:xfrm>
          <a:prstGeom prst="rect">
            <a:avLst/>
          </a:prstGeom>
        </p:spPr>
      </p:pic>
      <p:graphicFrame>
        <p:nvGraphicFramePr>
          <p:cNvPr id="11" name="Tabla 15">
            <a:extLst>
              <a:ext uri="{FF2B5EF4-FFF2-40B4-BE49-F238E27FC236}">
                <a16:creationId xmlns:a16="http://schemas.microsoft.com/office/drawing/2014/main" id="{AD88F996-414D-48BF-B161-DBF95CD96100}"/>
              </a:ext>
            </a:extLst>
          </p:cNvPr>
          <p:cNvGraphicFramePr>
            <a:graphicFrameLocks noGrp="1"/>
          </p:cNvGraphicFramePr>
          <p:nvPr/>
        </p:nvGraphicFramePr>
        <p:xfrm>
          <a:off x="401067" y="2516593"/>
          <a:ext cx="4728136" cy="1478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82034">
                  <a:extLst>
                    <a:ext uri="{9D8B030D-6E8A-4147-A177-3AD203B41FA5}">
                      <a16:colId xmlns:a16="http://schemas.microsoft.com/office/drawing/2014/main" val="669810626"/>
                    </a:ext>
                  </a:extLst>
                </a:gridCol>
                <a:gridCol w="1182034">
                  <a:extLst>
                    <a:ext uri="{9D8B030D-6E8A-4147-A177-3AD203B41FA5}">
                      <a16:colId xmlns:a16="http://schemas.microsoft.com/office/drawing/2014/main" val="1209385135"/>
                    </a:ext>
                  </a:extLst>
                </a:gridCol>
                <a:gridCol w="1182034">
                  <a:extLst>
                    <a:ext uri="{9D8B030D-6E8A-4147-A177-3AD203B41FA5}">
                      <a16:colId xmlns:a16="http://schemas.microsoft.com/office/drawing/2014/main" val="2143111592"/>
                    </a:ext>
                  </a:extLst>
                </a:gridCol>
                <a:gridCol w="1182034">
                  <a:extLst>
                    <a:ext uri="{9D8B030D-6E8A-4147-A177-3AD203B41FA5}">
                      <a16:colId xmlns:a16="http://schemas.microsoft.com/office/drawing/2014/main" val="18868670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MAS-201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MAS-203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MAS-204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045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P=0.2 MPa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7.54%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6.89%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10.01%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709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P=0.4 MPa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6.86%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6.24%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9.58%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338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P=0.5 MPa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6.20%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5.32%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9.02%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269078"/>
                  </a:ext>
                </a:extLst>
              </a:tr>
            </a:tbl>
          </a:graphicData>
        </a:graphic>
      </p:graphicFrame>
      <p:sp>
        <p:nvSpPr>
          <p:cNvPr id="27" name="CuadroTexto 26">
            <a:extLst>
              <a:ext uri="{FF2B5EF4-FFF2-40B4-BE49-F238E27FC236}">
                <a16:creationId xmlns:a16="http://schemas.microsoft.com/office/drawing/2014/main" id="{115990EC-9CD9-4D87-AE5E-908CF4E12B46}"/>
              </a:ext>
            </a:extLst>
          </p:cNvPr>
          <p:cNvSpPr txBox="1"/>
          <p:nvPr/>
        </p:nvSpPr>
        <p:spPr>
          <a:xfrm>
            <a:off x="322996" y="1288779"/>
            <a:ext cx="3785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DISPONIBILIDAD</a:t>
            </a:r>
          </a:p>
        </p:txBody>
      </p:sp>
      <p:graphicFrame>
        <p:nvGraphicFramePr>
          <p:cNvPr id="16" name="Tabla 18">
            <a:extLst>
              <a:ext uri="{FF2B5EF4-FFF2-40B4-BE49-F238E27FC236}">
                <a16:creationId xmlns:a16="http://schemas.microsoft.com/office/drawing/2014/main" id="{1102B6D4-4DB2-4710-B0DB-8D2BCE234E84}"/>
              </a:ext>
            </a:extLst>
          </p:cNvPr>
          <p:cNvGraphicFramePr>
            <a:graphicFrameLocks noGrp="1"/>
          </p:cNvGraphicFramePr>
          <p:nvPr/>
        </p:nvGraphicFramePr>
        <p:xfrm>
          <a:off x="2641496" y="4645111"/>
          <a:ext cx="643424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86848">
                  <a:extLst>
                    <a:ext uri="{9D8B030D-6E8A-4147-A177-3AD203B41FA5}">
                      <a16:colId xmlns:a16="http://schemas.microsoft.com/office/drawing/2014/main" val="364854670"/>
                    </a:ext>
                  </a:extLst>
                </a:gridCol>
                <a:gridCol w="1286848">
                  <a:extLst>
                    <a:ext uri="{9D8B030D-6E8A-4147-A177-3AD203B41FA5}">
                      <a16:colId xmlns:a16="http://schemas.microsoft.com/office/drawing/2014/main" val="3122179986"/>
                    </a:ext>
                  </a:extLst>
                </a:gridCol>
                <a:gridCol w="1286848">
                  <a:extLst>
                    <a:ext uri="{9D8B030D-6E8A-4147-A177-3AD203B41FA5}">
                      <a16:colId xmlns:a16="http://schemas.microsoft.com/office/drawing/2014/main" val="2079541605"/>
                    </a:ext>
                  </a:extLst>
                </a:gridCol>
                <a:gridCol w="1286848">
                  <a:extLst>
                    <a:ext uri="{9D8B030D-6E8A-4147-A177-3AD203B41FA5}">
                      <a16:colId xmlns:a16="http://schemas.microsoft.com/office/drawing/2014/main" val="369439406"/>
                    </a:ext>
                  </a:extLst>
                </a:gridCol>
                <a:gridCol w="1286848">
                  <a:extLst>
                    <a:ext uri="{9D8B030D-6E8A-4147-A177-3AD203B41FA5}">
                      <a16:colId xmlns:a16="http://schemas.microsoft.com/office/drawing/2014/main" val="2432770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MAS-201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MAS-203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MAS-204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T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24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P=0.2 MPa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879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P=0.4 MPa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15.18%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15.61%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10.81%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6.80%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543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P=0.5 MPa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29.46%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33.75%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22.74%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14.22%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239523"/>
                  </a:ext>
                </a:extLst>
              </a:tr>
            </a:tbl>
          </a:graphicData>
        </a:graphic>
      </p:graphicFrame>
      <p:sp>
        <p:nvSpPr>
          <p:cNvPr id="35" name="CuadroTexto 34">
            <a:extLst>
              <a:ext uri="{FF2B5EF4-FFF2-40B4-BE49-F238E27FC236}">
                <a16:creationId xmlns:a16="http://schemas.microsoft.com/office/drawing/2014/main" id="{6A7EF624-3749-4805-B6DC-7851EC0B733C}"/>
              </a:ext>
            </a:extLst>
          </p:cNvPr>
          <p:cNvSpPr txBox="1"/>
          <p:nvPr/>
        </p:nvSpPr>
        <p:spPr>
          <a:xfrm>
            <a:off x="2528254" y="4172061"/>
            <a:ext cx="4728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TIEMPO DE PROCESO-PRESIÓN USADA</a:t>
            </a:r>
          </a:p>
        </p:txBody>
      </p:sp>
      <p:sp>
        <p:nvSpPr>
          <p:cNvPr id="24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26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/>
              <a:t>3. Desarrollo</a:t>
            </a:r>
          </a:p>
        </p:txBody>
      </p:sp>
      <p:sp>
        <p:nvSpPr>
          <p:cNvPr id="28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2. Objetivos</a:t>
            </a:r>
          </a:p>
        </p:txBody>
      </p:sp>
      <p:sp>
        <p:nvSpPr>
          <p:cNvPr id="29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 dirty="0"/>
              <a:t>4. Pruebas y Resultados</a:t>
            </a:r>
          </a:p>
        </p:txBody>
      </p:sp>
      <p:sp>
        <p:nvSpPr>
          <p:cNvPr id="36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186070" y="6526830"/>
            <a:ext cx="2427278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5. 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252552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/>
              <a:t>35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560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>
                <a:solidFill>
                  <a:schemeClr val="bg1"/>
                </a:solidFill>
              </a:rPr>
              <a:t>5. Conclusiones y Recomendaciones</a:t>
            </a:r>
          </a:p>
        </p:txBody>
      </p:sp>
      <p:sp>
        <p:nvSpPr>
          <p:cNvPr id="25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30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3. Desarrollo</a:t>
            </a:r>
          </a:p>
        </p:txBody>
      </p:sp>
      <p:sp>
        <p:nvSpPr>
          <p:cNvPr id="31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2. Objetivos</a:t>
            </a:r>
          </a:p>
        </p:txBody>
      </p:sp>
      <p:sp>
        <p:nvSpPr>
          <p:cNvPr id="33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209917" y="6517220"/>
            <a:ext cx="2427278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lt1"/>
                </a:solidFill>
                <a:latin typeface="Georgia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 dirty="0">
                <a:latin typeface="+mn-lt"/>
              </a:rPr>
              <a:t>5. Conclusiones y recomendaciones</a:t>
            </a:r>
          </a:p>
        </p:txBody>
      </p:sp>
      <p:sp>
        <p:nvSpPr>
          <p:cNvPr id="18" name="Título 8">
            <a:extLst>
              <a:ext uri="{FF2B5EF4-FFF2-40B4-BE49-F238E27FC236}">
                <a16:creationId xmlns:a16="http://schemas.microsoft.com/office/drawing/2014/main" id="{38B11CA5-FDFF-4CB7-8700-713BF7C8F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84" y="639338"/>
            <a:ext cx="3054159" cy="431780"/>
          </a:xfrm>
        </p:spPr>
        <p:txBody>
          <a:bodyPr>
            <a:noAutofit/>
          </a:bodyPr>
          <a:lstStyle/>
          <a:p>
            <a:r>
              <a:rPr lang="en-US" sz="4000">
                <a:latin typeface="+mn-lt"/>
              </a:rPr>
              <a:t>Conclusiones</a:t>
            </a:r>
            <a:endParaRPr lang="es-EC" sz="4000">
              <a:latin typeface="+mn-lt"/>
            </a:endParaRPr>
          </a:p>
        </p:txBody>
      </p:sp>
      <p:sp>
        <p:nvSpPr>
          <p:cNvPr id="20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4. Pruebas y Resultados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03284" y="1189778"/>
            <a:ext cx="118237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 automatizó los módulos MAS-201, MAS-203 y MAS-204 de forma industrial.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Las estaciones están listas para ser acopladas el sistema MAS-200.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No solo se logró automatizar el sistema en cuestión, si no también se dio un enfoque administrativo y operacional.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 desarrolló la interfaz Humano-Máquina (HMI) bajo normas industriales como se haría en una aplicación real.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 logró intercomunicar al PLC con el proceso (entradas y salidas) en cada estación bajo una red industrial.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 diseñó e implementó un código de programación dentro de los </a:t>
            </a:r>
            <a:r>
              <a:rPr lang="es-ES" dirty="0" err="1"/>
              <a:t>PLC’s</a:t>
            </a:r>
            <a:r>
              <a:rPr lang="es-ES" dirty="0"/>
              <a:t> con resultados satisfactorios sobre el funcionamiento final.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Como en el desarrollo de un proyecto industrial real, se diseñó y creó toda la documentación que respalde al sistema.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Finalmente, se concluye que los módulos MAS-201, MAS-203 y MAS-204, pertenecientes al sistema MAS-200, se encuentran completamente operativos, funcionales y optimizados para su uso.</a:t>
            </a:r>
          </a:p>
        </p:txBody>
      </p:sp>
    </p:spTree>
    <p:extLst>
      <p:ext uri="{BB962C8B-B14F-4D97-AF65-F5344CB8AC3E}">
        <p14:creationId xmlns:p14="http://schemas.microsoft.com/office/powerpoint/2010/main" val="18964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/>
              <a:t>36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560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>
                <a:solidFill>
                  <a:schemeClr val="bg1"/>
                </a:solidFill>
              </a:rPr>
              <a:t>5. Conclusiones y Recomendaciones</a:t>
            </a:r>
          </a:p>
        </p:txBody>
      </p:sp>
      <p:sp>
        <p:nvSpPr>
          <p:cNvPr id="25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30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3. Desarrollo</a:t>
            </a:r>
          </a:p>
        </p:txBody>
      </p:sp>
      <p:sp>
        <p:nvSpPr>
          <p:cNvPr id="31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2. Objetivos</a:t>
            </a:r>
          </a:p>
        </p:txBody>
      </p:sp>
      <p:sp>
        <p:nvSpPr>
          <p:cNvPr id="33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209917" y="6517220"/>
            <a:ext cx="2427278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lt1"/>
                </a:solidFill>
                <a:latin typeface="Georgia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 dirty="0">
                <a:latin typeface="+mn-lt"/>
              </a:rPr>
              <a:t>5. Conclusiones y recomendaciones</a:t>
            </a:r>
          </a:p>
        </p:txBody>
      </p:sp>
      <p:sp>
        <p:nvSpPr>
          <p:cNvPr id="18" name="Título 8">
            <a:extLst>
              <a:ext uri="{FF2B5EF4-FFF2-40B4-BE49-F238E27FC236}">
                <a16:creationId xmlns:a16="http://schemas.microsoft.com/office/drawing/2014/main" id="{38B11CA5-FDFF-4CB7-8700-713BF7C8F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84" y="639338"/>
            <a:ext cx="4140522" cy="431780"/>
          </a:xfrm>
        </p:spPr>
        <p:txBody>
          <a:bodyPr>
            <a:noAutofit/>
          </a:bodyPr>
          <a:lstStyle/>
          <a:p>
            <a:r>
              <a:rPr lang="en-US" sz="4000" dirty="0" err="1">
                <a:latin typeface="+mn-lt"/>
              </a:rPr>
              <a:t>Recomendaciones</a:t>
            </a:r>
            <a:endParaRPr lang="es-EC" sz="4000" dirty="0">
              <a:latin typeface="+mn-lt"/>
            </a:endParaRPr>
          </a:p>
        </p:txBody>
      </p:sp>
      <p:sp>
        <p:nvSpPr>
          <p:cNvPr id="20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4. Pruebas y Resultados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75984" y="1483017"/>
            <a:ext cx="115901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Aplicación de la impedancia de entradas en líneas de transmisión.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Creación de área de trabajo de los equipos.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Mantener integridad de equipos bajo un correcto uso del circuito neumático.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Mantener una constante supervisión del sistema en funcionamiento para parar y prevenir cualquier situación riesgosa.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Averías del sistema pueden ser causadas por el simulador de fallas integrado en el sistema.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No modificar aspectos de hardware de los equipos.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Previo a la manipulación y operación del sistema, leer toda la documentación existente.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Mantener cuidado en la preservación de los programas originales en los equipos.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610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/>
              <a:t>37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560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>
                <a:solidFill>
                  <a:schemeClr val="bg1"/>
                </a:solidFill>
              </a:rPr>
              <a:t>5. Conclusiones y Recomendaciones</a:t>
            </a:r>
          </a:p>
        </p:txBody>
      </p:sp>
      <p:sp>
        <p:nvSpPr>
          <p:cNvPr id="25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30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3. Desarrollo</a:t>
            </a:r>
          </a:p>
        </p:txBody>
      </p:sp>
      <p:sp>
        <p:nvSpPr>
          <p:cNvPr id="31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2. Objetivos</a:t>
            </a:r>
          </a:p>
        </p:txBody>
      </p:sp>
      <p:sp>
        <p:nvSpPr>
          <p:cNvPr id="33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209917" y="6517220"/>
            <a:ext cx="2427278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lt1"/>
                </a:solidFill>
                <a:latin typeface="Georgia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 dirty="0">
                <a:latin typeface="+mn-lt"/>
              </a:rPr>
              <a:t>5. Conclusiones y recomendaciones</a:t>
            </a:r>
          </a:p>
        </p:txBody>
      </p:sp>
      <p:sp>
        <p:nvSpPr>
          <p:cNvPr id="18" name="Título 8">
            <a:extLst>
              <a:ext uri="{FF2B5EF4-FFF2-40B4-BE49-F238E27FC236}">
                <a16:creationId xmlns:a16="http://schemas.microsoft.com/office/drawing/2014/main" id="{38B11CA5-FDFF-4CB7-8700-713BF7C8F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84" y="639338"/>
            <a:ext cx="3844687" cy="431780"/>
          </a:xfrm>
        </p:spPr>
        <p:txBody>
          <a:bodyPr>
            <a:noAutofit/>
          </a:bodyPr>
          <a:lstStyle/>
          <a:p>
            <a:r>
              <a:rPr lang="en-US" sz="4000" dirty="0" err="1">
                <a:latin typeface="+mn-lt"/>
              </a:rPr>
              <a:t>Trabajos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Futuros</a:t>
            </a:r>
            <a:endParaRPr lang="es-EC" sz="4000" dirty="0">
              <a:latin typeface="+mn-lt"/>
            </a:endParaRPr>
          </a:p>
        </p:txBody>
      </p:sp>
      <p:sp>
        <p:nvSpPr>
          <p:cNvPr id="20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4. Pruebas y Resultados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01067" y="1379274"/>
            <a:ext cx="109675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Integración de los dos sistemas de entrenamiento disponibles en el laboratorio, MAS-200 y HAS-200, en un solo sistema de gestión de la información para la simulación de líneas de producción con procesos independientes.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Implementación de redes </a:t>
            </a:r>
            <a:r>
              <a:rPr lang="es-ES" dirty="0" err="1"/>
              <a:t>ControlNet</a:t>
            </a:r>
            <a:r>
              <a:rPr lang="es-ES" dirty="0"/>
              <a:t> con los módulos disponibles en cada PLC para lograr una red industrial conformada por diversos protocolos de comunicación y entrenar al estudiante en todos ellos.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Incorporación de sensores adicionales, como en el módulo MAS-201 para conocer si la base se encuentra en posición, con el uso de las entradas y salidas digitales que dispone cada PLC.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14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/>
              <a:t>2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430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>
                <a:solidFill>
                  <a:schemeClr val="bg1"/>
                </a:solidFill>
                <a:cs typeface="Times New Roman" panose="02020603050405020304" pitchFamily="18" charset="0"/>
              </a:rPr>
              <a:t>1. Introducción</a:t>
            </a:r>
          </a:p>
        </p:txBody>
      </p:sp>
      <p:sp>
        <p:nvSpPr>
          <p:cNvPr id="25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30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>
                <a:solidFill>
                  <a:schemeClr val="bg1">
                    <a:lumMod val="75000"/>
                  </a:schemeClr>
                </a:solidFill>
              </a:rPr>
              <a:t>3. Desarrollo</a:t>
            </a:r>
          </a:p>
        </p:txBody>
      </p:sp>
      <p:sp>
        <p:nvSpPr>
          <p:cNvPr id="31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2. Objetivos</a:t>
            </a:r>
          </a:p>
        </p:txBody>
      </p:sp>
      <p:sp>
        <p:nvSpPr>
          <p:cNvPr id="19" name="Título 8">
            <a:extLst>
              <a:ext uri="{FF2B5EF4-FFF2-40B4-BE49-F238E27FC236}">
                <a16:creationId xmlns:a16="http://schemas.microsoft.com/office/drawing/2014/main" id="{32CB4432-F32A-4B49-A5EC-B9591BC89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80" y="665597"/>
            <a:ext cx="2810695" cy="863788"/>
          </a:xfrm>
        </p:spPr>
        <p:txBody>
          <a:bodyPr>
            <a:normAutofit/>
          </a:bodyPr>
          <a:lstStyle/>
          <a:p>
            <a:r>
              <a:rPr lang="es-EC" sz="4000" dirty="0">
                <a:latin typeface="+mn-lt"/>
                <a:cs typeface="Times New Roman" panose="02020603050405020304" pitchFamily="18" charset="0"/>
              </a:rPr>
              <a:t>Problema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621709"/>
              </p:ext>
            </p:extLst>
          </p:nvPr>
        </p:nvGraphicFramePr>
        <p:xfrm>
          <a:off x="838200" y="1358153"/>
          <a:ext cx="10515600" cy="4680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/>
              <a:t>4. Pruebas y Resultados</a:t>
            </a:r>
          </a:p>
        </p:txBody>
      </p:sp>
      <p:sp>
        <p:nvSpPr>
          <p:cNvPr id="23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186070" y="6526830"/>
            <a:ext cx="2427278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/>
              <a:t>5. 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123376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/>
              <a:t>38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147927" y="1932103"/>
            <a:ext cx="271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</a:rPr>
              <a:t>160/452 Activos 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33848C16-A870-462E-AFF9-2ACDB6ECC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C" sz="9600">
                <a:latin typeface="+mn-lt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96988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14"/>
    </mc:Choice>
    <mc:Fallback xmlns="">
      <p:transition spd="slow" advTm="2001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/>
              <a:t>3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430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>
                <a:solidFill>
                  <a:schemeClr val="bg1"/>
                </a:solidFill>
                <a:cs typeface="Times New Roman" panose="02020603050405020304" pitchFamily="18" charset="0"/>
              </a:rPr>
              <a:t>1. Introducción</a:t>
            </a:r>
          </a:p>
        </p:txBody>
      </p:sp>
      <p:sp>
        <p:nvSpPr>
          <p:cNvPr id="25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30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>
                <a:solidFill>
                  <a:schemeClr val="bg1">
                    <a:lumMod val="75000"/>
                  </a:schemeClr>
                </a:solidFill>
              </a:rPr>
              <a:t>3. Desarrollo</a:t>
            </a:r>
          </a:p>
        </p:txBody>
      </p:sp>
      <p:sp>
        <p:nvSpPr>
          <p:cNvPr id="31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2. Objetivos</a:t>
            </a:r>
          </a:p>
        </p:txBody>
      </p:sp>
      <p:sp>
        <p:nvSpPr>
          <p:cNvPr id="19" name="Título 8">
            <a:extLst>
              <a:ext uri="{FF2B5EF4-FFF2-40B4-BE49-F238E27FC236}">
                <a16:creationId xmlns:a16="http://schemas.microsoft.com/office/drawing/2014/main" id="{32CB4432-F32A-4B49-A5EC-B9591BC89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7" y="523332"/>
            <a:ext cx="3256533" cy="863788"/>
          </a:xfrm>
        </p:spPr>
        <p:txBody>
          <a:bodyPr>
            <a:normAutofit/>
          </a:bodyPr>
          <a:lstStyle/>
          <a:p>
            <a:r>
              <a:rPr lang="es-EC" sz="4000">
                <a:latin typeface="+mn-lt"/>
                <a:cs typeface="Times New Roman" panose="02020603050405020304" pitchFamily="18" charset="0"/>
              </a:rPr>
              <a:t>Justificación</a:t>
            </a:r>
          </a:p>
        </p:txBody>
      </p:sp>
      <p:sp>
        <p:nvSpPr>
          <p:cNvPr id="28" name="Marcador de texto 5">
            <a:extLst>
              <a:ext uri="{FF2B5EF4-FFF2-40B4-BE49-F238E27FC236}">
                <a16:creationId xmlns:a16="http://schemas.microsoft.com/office/drawing/2014/main" id="{2AFB2CE7-4CE6-4D2C-8B10-7EEB8D95A588}"/>
              </a:ext>
            </a:extLst>
          </p:cNvPr>
          <p:cNvSpPr txBox="1">
            <a:spLocks/>
          </p:cNvSpPr>
          <p:nvPr/>
        </p:nvSpPr>
        <p:spPr>
          <a:xfrm>
            <a:off x="1359301" y="3683269"/>
            <a:ext cx="4685607" cy="1005132"/>
          </a:xfrm>
          <a:prstGeom prst="rect">
            <a:avLst/>
          </a:prstGeom>
          <a:solidFill>
            <a:srgbClr val="00A2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2200" dirty="0">
                <a:cs typeface="Times New Roman" panose="02020603050405020304" pitchFamily="18" charset="0"/>
              </a:rPr>
              <a:t>Es necesaria la puesta en operación de los módulos del Sistema MAS-200 </a:t>
            </a:r>
          </a:p>
        </p:txBody>
      </p:sp>
      <p:sp>
        <p:nvSpPr>
          <p:cNvPr id="37" name="Marcador de texto 5">
            <a:extLst>
              <a:ext uri="{FF2B5EF4-FFF2-40B4-BE49-F238E27FC236}">
                <a16:creationId xmlns:a16="http://schemas.microsoft.com/office/drawing/2014/main" id="{34672501-1FA6-44E9-B96E-D729F1917C63}"/>
              </a:ext>
            </a:extLst>
          </p:cNvPr>
          <p:cNvSpPr txBox="1">
            <a:spLocks/>
          </p:cNvSpPr>
          <p:nvPr/>
        </p:nvSpPr>
        <p:spPr>
          <a:xfrm>
            <a:off x="826991" y="1723124"/>
            <a:ext cx="4632515" cy="1046970"/>
          </a:xfrm>
          <a:prstGeom prst="rect">
            <a:avLst/>
          </a:prstGeom>
          <a:solidFill>
            <a:srgbClr val="00713D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2200" dirty="0">
                <a:cs typeface="Times New Roman" panose="02020603050405020304" pitchFamily="18" charset="0"/>
              </a:rPr>
              <a:t>Integración de los niveles de automatización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82E3B1-B0F0-4EB5-8D2A-AFC3B261ED65}"/>
              </a:ext>
            </a:extLst>
          </p:cNvPr>
          <p:cNvSpPr txBox="1"/>
          <p:nvPr/>
        </p:nvSpPr>
        <p:spPr>
          <a:xfrm>
            <a:off x="7103689" y="3524115"/>
            <a:ext cx="3465405" cy="1337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s-MX" altLang="ja-JP" sz="2000" dirty="0"/>
              <a:t>Instrumentación y Sensores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s-MX" altLang="ja-JP" sz="2000" dirty="0"/>
              <a:t>PLC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s-MX" altLang="ja-JP" sz="2000" dirty="0" err="1"/>
              <a:t>Electrofluidos</a:t>
            </a:r>
            <a:endParaRPr kumimoji="1" lang="es-MX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s-MX" altLang="ja-JP" sz="2000" dirty="0"/>
              <a:t>Redes Industriales</a:t>
            </a:r>
          </a:p>
        </p:txBody>
      </p:sp>
      <p:sp>
        <p:nvSpPr>
          <p:cNvPr id="8" name="Abrir llave 7"/>
          <p:cNvSpPr/>
          <p:nvPr/>
        </p:nvSpPr>
        <p:spPr>
          <a:xfrm>
            <a:off x="6455058" y="3321424"/>
            <a:ext cx="456436" cy="1764760"/>
          </a:xfrm>
          <a:prstGeom prst="leftBrace">
            <a:avLst>
              <a:gd name="adj1" fmla="val 37794"/>
              <a:gd name="adj2" fmla="val 50000"/>
            </a:avLst>
          </a:prstGeom>
          <a:ln w="38100">
            <a:solidFill>
              <a:srgbClr val="00A2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arcador de texto 5">
            <a:extLst>
              <a:ext uri="{FF2B5EF4-FFF2-40B4-BE49-F238E27FC236}">
                <a16:creationId xmlns:a16="http://schemas.microsoft.com/office/drawing/2014/main" id="{34672501-1FA6-44E9-B96E-D729F1917C63}"/>
              </a:ext>
            </a:extLst>
          </p:cNvPr>
          <p:cNvSpPr txBox="1">
            <a:spLocks/>
          </p:cNvSpPr>
          <p:nvPr/>
        </p:nvSpPr>
        <p:spPr>
          <a:xfrm>
            <a:off x="6721376" y="1714898"/>
            <a:ext cx="4646076" cy="105131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2200" dirty="0">
                <a:cs typeface="Times New Roman" panose="02020603050405020304" pitchFamily="18" charset="0"/>
              </a:rPr>
              <a:t>Diseñar e implementar sistemas automatizados industriales</a:t>
            </a:r>
          </a:p>
        </p:txBody>
      </p:sp>
      <p:sp>
        <p:nvSpPr>
          <p:cNvPr id="9" name="Flecha derecha 8"/>
          <p:cNvSpPr/>
          <p:nvPr/>
        </p:nvSpPr>
        <p:spPr>
          <a:xfrm>
            <a:off x="5796029" y="1923186"/>
            <a:ext cx="659029" cy="517431"/>
          </a:xfrm>
          <a:prstGeom prst="rightArrow">
            <a:avLst/>
          </a:prstGeom>
          <a:ln w="28575">
            <a:solidFill>
              <a:srgbClr val="00703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/>
              <a:t>4. Pruebas y Resultados</a:t>
            </a:r>
          </a:p>
        </p:txBody>
      </p:sp>
      <p:sp>
        <p:nvSpPr>
          <p:cNvPr id="29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186070" y="6526830"/>
            <a:ext cx="2427278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/>
              <a:t>5. 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32273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>
                <a:solidFill>
                  <a:schemeClr val="bg1"/>
                </a:solidFill>
                <a:cs typeface="Times New Roman" panose="02020603050405020304" pitchFamily="18" charset="0"/>
              </a:rPr>
              <a:t>2. Objetivo</a:t>
            </a:r>
          </a:p>
        </p:txBody>
      </p:sp>
      <p:sp>
        <p:nvSpPr>
          <p:cNvPr id="25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bg1">
                    <a:lumMod val="75000"/>
                  </a:schemeClr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1. Introducción</a:t>
            </a:r>
          </a:p>
        </p:txBody>
      </p:sp>
      <p:sp>
        <p:nvSpPr>
          <p:cNvPr id="30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>
                <a:solidFill>
                  <a:schemeClr val="bg1">
                    <a:lumMod val="75000"/>
                  </a:schemeClr>
                </a:solidFill>
              </a:rPr>
              <a:t>3. Desarrollo</a:t>
            </a:r>
          </a:p>
        </p:txBody>
      </p:sp>
      <p:sp>
        <p:nvSpPr>
          <p:cNvPr id="31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lt1"/>
                </a:solidFill>
                <a:latin typeface="Georgia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>
                <a:latin typeface="+mn-lt"/>
              </a:rPr>
              <a:t>2. Objetivos</a:t>
            </a:r>
          </a:p>
        </p:txBody>
      </p:sp>
      <p:graphicFrame>
        <p:nvGraphicFramePr>
          <p:cNvPr id="28" name="Marcador de contenido 7">
            <a:extLst>
              <a:ext uri="{FF2B5EF4-FFF2-40B4-BE49-F238E27FC236}">
                <a16:creationId xmlns:a16="http://schemas.microsoft.com/office/drawing/2014/main" id="{4AEEFACD-96B1-4BCF-921D-FB278EFB0C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176037"/>
              </p:ext>
            </p:extLst>
          </p:nvPr>
        </p:nvGraphicFramePr>
        <p:xfrm>
          <a:off x="175983" y="728302"/>
          <a:ext cx="11635017" cy="1252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83186316-306C-4421-93DC-DF1B70ED5157}"/>
              </a:ext>
            </a:extLst>
          </p:cNvPr>
          <p:cNvGrpSpPr/>
          <p:nvPr/>
        </p:nvGrpSpPr>
        <p:grpSpPr>
          <a:xfrm>
            <a:off x="3764917" y="2133745"/>
            <a:ext cx="4457147" cy="553848"/>
            <a:chOff x="576844" y="6324"/>
            <a:chExt cx="3845525" cy="553848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6BEA229-8811-4DD6-8C0C-CF2FF8987094}"/>
                </a:ext>
              </a:extLst>
            </p:cNvPr>
            <p:cNvSpPr/>
            <p:nvPr/>
          </p:nvSpPr>
          <p:spPr>
            <a:xfrm>
              <a:off x="581182" y="6324"/>
              <a:ext cx="3841187" cy="553848"/>
            </a:xfrm>
            <a:prstGeom prst="roundRect">
              <a:avLst/>
            </a:prstGeom>
            <a:solidFill>
              <a:srgbClr val="00703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angle: Rounded Corners 4">
              <a:extLst>
                <a:ext uri="{FF2B5EF4-FFF2-40B4-BE49-F238E27FC236}">
                  <a16:creationId xmlns:a16="http://schemas.microsoft.com/office/drawing/2014/main" id="{B124F403-894D-48FB-A4A4-5375FD3D6315}"/>
                </a:ext>
              </a:extLst>
            </p:cNvPr>
            <p:cNvSpPr txBox="1"/>
            <p:nvPr/>
          </p:nvSpPr>
          <p:spPr>
            <a:xfrm>
              <a:off x="576844" y="33361"/>
              <a:ext cx="3841187" cy="4997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7843" tIns="0" rIns="307843" bIns="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3200" kern="1200">
                  <a:cs typeface="Times New Roman" panose="02020603050405020304" pitchFamily="18" charset="0"/>
                </a:rPr>
                <a:t>Objetivos Específicos</a:t>
              </a:r>
              <a:endParaRPr lang="es-EC" sz="3200" kern="1200"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A0DDB13-927B-4214-98C9-97A1C015FFA7}"/>
              </a:ext>
            </a:extLst>
          </p:cNvPr>
          <p:cNvSpPr/>
          <p:nvPr/>
        </p:nvSpPr>
        <p:spPr>
          <a:xfrm>
            <a:off x="1925020" y="2867525"/>
            <a:ext cx="4110013" cy="1406412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342900" lvl="1" indent="-3429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black"/>
                </a:solidFill>
              </a:rPr>
              <a:t>Realizar las conexiones necesarias del PLC </a:t>
            </a:r>
            <a:r>
              <a:rPr lang="es-ES" dirty="0" err="1">
                <a:solidFill>
                  <a:prstClr val="black"/>
                </a:solidFill>
              </a:rPr>
              <a:t>ControlLogix</a:t>
            </a:r>
            <a:r>
              <a:rPr lang="es-ES" dirty="0">
                <a:solidFill>
                  <a:prstClr val="black"/>
                </a:solidFill>
              </a:rPr>
              <a:t> 5000 a los sensores y actuadores de los módulos del sistema de ensamblaje.</a:t>
            </a:r>
          </a:p>
        </p:txBody>
      </p:sp>
      <p:sp>
        <p:nvSpPr>
          <p:cNvPr id="44" name="Rectangle: Rounded Corners 11">
            <a:extLst>
              <a:ext uri="{FF2B5EF4-FFF2-40B4-BE49-F238E27FC236}">
                <a16:creationId xmlns:a16="http://schemas.microsoft.com/office/drawing/2014/main" id="{4A0DDB13-927B-4214-98C9-97A1C015FFA7}"/>
              </a:ext>
            </a:extLst>
          </p:cNvPr>
          <p:cNvSpPr/>
          <p:nvPr/>
        </p:nvSpPr>
        <p:spPr>
          <a:xfrm>
            <a:off x="6323593" y="2867524"/>
            <a:ext cx="4130390" cy="1406413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342900" lvl="1" indent="-3429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black"/>
                </a:solidFill>
              </a:rPr>
              <a:t>Diseñar e implementar la programación que permita el correcto funcionamiento de los módulos individuales del proceso de ensamblaje.</a:t>
            </a:r>
          </a:p>
        </p:txBody>
      </p:sp>
      <p:sp>
        <p:nvSpPr>
          <p:cNvPr id="46" name="Rectangle: Rounded Corners 11">
            <a:extLst>
              <a:ext uri="{FF2B5EF4-FFF2-40B4-BE49-F238E27FC236}">
                <a16:creationId xmlns:a16="http://schemas.microsoft.com/office/drawing/2014/main" id="{4A0DDB13-927B-4214-98C9-97A1C015FFA7}"/>
              </a:ext>
            </a:extLst>
          </p:cNvPr>
          <p:cNvSpPr/>
          <p:nvPr/>
        </p:nvSpPr>
        <p:spPr>
          <a:xfrm>
            <a:off x="1945397" y="4359008"/>
            <a:ext cx="4110013" cy="1425505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342900" lvl="1" indent="-3429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black"/>
                </a:solidFill>
              </a:rPr>
              <a:t>Diseñar e integrar la interfaz humano – máquina para la monitorización del sistema.</a:t>
            </a:r>
            <a:endParaRPr lang="en-US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cs typeface="Times New Roman" panose="02020603050405020304" pitchFamily="18" charset="0"/>
            </a:endParaRPr>
          </a:p>
        </p:txBody>
      </p:sp>
      <p:sp>
        <p:nvSpPr>
          <p:cNvPr id="48" name="Rectangle: Rounded Corners 11">
            <a:extLst>
              <a:ext uri="{FF2B5EF4-FFF2-40B4-BE49-F238E27FC236}">
                <a16:creationId xmlns:a16="http://schemas.microsoft.com/office/drawing/2014/main" id="{4A0DDB13-927B-4214-98C9-97A1C015FFA7}"/>
              </a:ext>
            </a:extLst>
          </p:cNvPr>
          <p:cNvSpPr/>
          <p:nvPr/>
        </p:nvSpPr>
        <p:spPr>
          <a:xfrm>
            <a:off x="6355235" y="4359008"/>
            <a:ext cx="4098748" cy="1425505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342900" lvl="1" indent="-3429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ES">
                <a:solidFill>
                  <a:prstClr val="black"/>
                </a:solidFill>
              </a:rPr>
              <a:t>Desarrollar la documentación necesaria para comprender la conexión y el funcionamiento de los módulos. 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49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/>
              <a:t>4. Pruebas y Resultados</a:t>
            </a:r>
          </a:p>
        </p:txBody>
      </p:sp>
      <p:sp>
        <p:nvSpPr>
          <p:cNvPr id="50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186070" y="6526830"/>
            <a:ext cx="2427278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/>
              <a:t>5. 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423490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5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168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3. </a:t>
            </a:r>
            <a:r>
              <a:rPr lang="es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Desarrollo</a:t>
            </a:r>
          </a:p>
        </p:txBody>
      </p:sp>
      <p:sp>
        <p:nvSpPr>
          <p:cNvPr id="21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84" y="737018"/>
            <a:ext cx="7706450" cy="623247"/>
          </a:xfrm>
        </p:spPr>
        <p:txBody>
          <a:bodyPr>
            <a:normAutofit fontScale="90000"/>
          </a:bodyPr>
          <a:lstStyle/>
          <a:p>
            <a:r>
              <a:rPr lang="es-EC" sz="4000" dirty="0">
                <a:latin typeface="+mn-lt"/>
              </a:rPr>
              <a:t>MAS-200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1F0D960-10D3-4046-A6B1-2F0C25B96C99}"/>
              </a:ext>
            </a:extLst>
          </p:cNvPr>
          <p:cNvSpPr txBox="1"/>
          <p:nvPr/>
        </p:nvSpPr>
        <p:spPr>
          <a:xfrm>
            <a:off x="10751655" y="60920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7024B98-6574-40EA-A583-FCF3AFF0739C}"/>
              </a:ext>
            </a:extLst>
          </p:cNvPr>
          <p:cNvSpPr txBox="1"/>
          <p:nvPr/>
        </p:nvSpPr>
        <p:spPr>
          <a:xfrm>
            <a:off x="11429496" y="101950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0FAFBE37-69A9-4A60-9759-A9A32C6A249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949" y="1676157"/>
            <a:ext cx="5893041" cy="4239761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464D1B1-FBA5-4C86-BD61-15EE2BC18657}"/>
              </a:ext>
            </a:extLst>
          </p:cNvPr>
          <p:cNvGraphicFramePr/>
          <p:nvPr/>
        </p:nvGraphicFramePr>
        <p:xfrm>
          <a:off x="175984" y="1604036"/>
          <a:ext cx="6406965" cy="440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66E29337-BADD-44CB-B82E-F453F75612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78" y="1558316"/>
            <a:ext cx="2010205" cy="642323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BFEC06FF-6198-412F-9D62-DBFE37C373CE}"/>
              </a:ext>
            </a:extLst>
          </p:cNvPr>
          <p:cNvSpPr txBox="1"/>
          <p:nvPr/>
        </p:nvSpPr>
        <p:spPr>
          <a:xfrm>
            <a:off x="278138" y="1321682"/>
            <a:ext cx="3875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Habilidades y destrezas</a:t>
            </a:r>
          </a:p>
        </p:txBody>
      </p:sp>
      <p:sp>
        <p:nvSpPr>
          <p:cNvPr id="34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35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lt1"/>
                </a:solidFill>
                <a:latin typeface="Georgia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>
                <a:latin typeface="+mn-lt"/>
              </a:rPr>
              <a:t>3. Desarrollo</a:t>
            </a:r>
          </a:p>
        </p:txBody>
      </p:sp>
      <p:sp>
        <p:nvSpPr>
          <p:cNvPr id="36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2. Objetivos</a:t>
            </a:r>
          </a:p>
        </p:txBody>
      </p:sp>
      <p:sp>
        <p:nvSpPr>
          <p:cNvPr id="37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4. Pruebas y Resultados</a:t>
            </a:r>
          </a:p>
        </p:txBody>
      </p:sp>
      <p:sp>
        <p:nvSpPr>
          <p:cNvPr id="38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186070" y="6526830"/>
            <a:ext cx="2427278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5. 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177857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548"/>
    </mc:Choice>
    <mc:Fallback xmlns="">
      <p:transition advTm="1954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6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168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3. </a:t>
            </a:r>
            <a:r>
              <a:rPr lang="es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Desarrollo</a:t>
            </a:r>
          </a:p>
        </p:txBody>
      </p:sp>
      <p:sp>
        <p:nvSpPr>
          <p:cNvPr id="21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6" y="652407"/>
            <a:ext cx="7706450" cy="623247"/>
          </a:xfrm>
        </p:spPr>
        <p:txBody>
          <a:bodyPr>
            <a:normAutofit fontScale="90000"/>
          </a:bodyPr>
          <a:lstStyle/>
          <a:p>
            <a:r>
              <a:rPr lang="es-EC" sz="4000" dirty="0">
                <a:latin typeface="+mn-lt"/>
              </a:rPr>
              <a:t>MAS-200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1F0D960-10D3-4046-A6B1-2F0C25B96C99}"/>
              </a:ext>
            </a:extLst>
          </p:cNvPr>
          <p:cNvSpPr txBox="1"/>
          <p:nvPr/>
        </p:nvSpPr>
        <p:spPr>
          <a:xfrm>
            <a:off x="10751655" y="60920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7024B98-6574-40EA-A583-FCF3AFF0739C}"/>
              </a:ext>
            </a:extLst>
          </p:cNvPr>
          <p:cNvSpPr txBox="1"/>
          <p:nvPr/>
        </p:nvSpPr>
        <p:spPr>
          <a:xfrm>
            <a:off x="11429496" y="101950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848746E-E9FD-4E3C-98DA-39C48B2937A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02" y="1099320"/>
            <a:ext cx="6065382" cy="4939518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7EE7440-CC18-430B-ACCF-33B96EF152BA}"/>
              </a:ext>
            </a:extLst>
          </p:cNvPr>
          <p:cNvGraphicFramePr/>
          <p:nvPr/>
        </p:nvGraphicFramePr>
        <p:xfrm>
          <a:off x="206303" y="1257536"/>
          <a:ext cx="5591770" cy="4684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7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28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lt1"/>
                </a:solidFill>
                <a:latin typeface="Georgia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>
                <a:latin typeface="+mn-lt"/>
              </a:rPr>
              <a:t>3. Desarrollo</a:t>
            </a:r>
          </a:p>
        </p:txBody>
      </p:sp>
      <p:sp>
        <p:nvSpPr>
          <p:cNvPr id="29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2. Objetivos</a:t>
            </a:r>
          </a:p>
        </p:txBody>
      </p:sp>
      <p:sp>
        <p:nvSpPr>
          <p:cNvPr id="34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4. Pruebas y Resultados</a:t>
            </a:r>
          </a:p>
        </p:txBody>
      </p:sp>
      <p:sp>
        <p:nvSpPr>
          <p:cNvPr id="35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186070" y="6526830"/>
            <a:ext cx="2427278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5. 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102880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548"/>
    </mc:Choice>
    <mc:Fallback xmlns="">
      <p:transition advTm="1954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5984" y="6038838"/>
            <a:ext cx="4501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Georgia" panose="02040502050405020303" pitchFamily="18" charset="0"/>
              </a:rPr>
              <a:t>7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6125029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42670" y="631642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168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3. </a:t>
            </a:r>
            <a:r>
              <a:rPr lang="es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Desarrollo</a:t>
            </a:r>
          </a:p>
        </p:txBody>
      </p:sp>
      <p:sp>
        <p:nvSpPr>
          <p:cNvPr id="21" name="Título 8">
            <a:extLst>
              <a:ext uri="{FF2B5EF4-FFF2-40B4-BE49-F238E27FC236}">
                <a16:creationId xmlns:a16="http://schemas.microsoft.com/office/drawing/2014/main" id="{3EB59C0E-556F-477C-B6CE-A82FED1A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6" y="652407"/>
            <a:ext cx="7706450" cy="623247"/>
          </a:xfrm>
        </p:spPr>
        <p:txBody>
          <a:bodyPr>
            <a:normAutofit fontScale="90000"/>
          </a:bodyPr>
          <a:lstStyle/>
          <a:p>
            <a:r>
              <a:rPr lang="es-EC" sz="4000" dirty="0">
                <a:latin typeface="+mn-lt"/>
              </a:rPr>
              <a:t>Controlador Lógico Programable (PLC)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1F0D960-10D3-4046-A6B1-2F0C25B96C99}"/>
              </a:ext>
            </a:extLst>
          </p:cNvPr>
          <p:cNvSpPr txBox="1"/>
          <p:nvPr/>
        </p:nvSpPr>
        <p:spPr>
          <a:xfrm>
            <a:off x="10751655" y="60920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bg1"/>
                </a:solidFill>
              </a:rPr>
              <a:t>ESPE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7024B98-6574-40EA-A583-FCF3AFF0739C}"/>
              </a:ext>
            </a:extLst>
          </p:cNvPr>
          <p:cNvSpPr txBox="1"/>
          <p:nvPr/>
        </p:nvSpPr>
        <p:spPr>
          <a:xfrm>
            <a:off x="11429496" y="101950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50585111-7F10-4240-8576-9C965787CCF3}"/>
              </a:ext>
            </a:extLst>
          </p:cNvPr>
          <p:cNvSpPr txBox="1"/>
          <p:nvPr/>
        </p:nvSpPr>
        <p:spPr>
          <a:xfrm>
            <a:off x="8356039" y="1341283"/>
            <a:ext cx="134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MÓDULOS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BC60369-1F84-403D-8535-FDE4B2340D2F}"/>
              </a:ext>
            </a:extLst>
          </p:cNvPr>
          <p:cNvSpPr txBox="1"/>
          <p:nvPr/>
        </p:nvSpPr>
        <p:spPr>
          <a:xfrm>
            <a:off x="2121946" y="1341283"/>
            <a:ext cx="2141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CARACTERÍSTICAS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F7810B1-AD26-441B-A08C-BEC3AF7FCDF4}"/>
              </a:ext>
            </a:extLst>
          </p:cNvPr>
          <p:cNvGraphicFramePr/>
          <p:nvPr/>
        </p:nvGraphicFramePr>
        <p:xfrm>
          <a:off x="683031" y="1860054"/>
          <a:ext cx="5019462" cy="4265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D6FEE3D-28A8-4F01-A68D-B87A6616490A}"/>
              </a:ext>
            </a:extLst>
          </p:cNvPr>
          <p:cNvGraphicFramePr/>
          <p:nvPr/>
        </p:nvGraphicFramePr>
        <p:xfrm>
          <a:off x="6112165" y="1929620"/>
          <a:ext cx="5396804" cy="4265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9" name="23 CuadroTexto">
            <a:extLst>
              <a:ext uri="{FF2B5EF4-FFF2-40B4-BE49-F238E27FC236}">
                <a16:creationId xmlns:a16="http://schemas.microsoft.com/office/drawing/2014/main" id="{3935F5FB-0D79-443B-B8AE-2725AEB2D1B3}"/>
              </a:ext>
            </a:extLst>
          </p:cNvPr>
          <p:cNvSpPr txBox="1"/>
          <p:nvPr/>
        </p:nvSpPr>
        <p:spPr>
          <a:xfrm>
            <a:off x="58917" y="6526830"/>
            <a:ext cx="1133112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s-EC" sz="1100"/>
              <a:t>1. Introducción</a:t>
            </a:r>
          </a:p>
        </p:txBody>
      </p:sp>
      <p:sp>
        <p:nvSpPr>
          <p:cNvPr id="34" name="25 CuadroTexto">
            <a:extLst>
              <a:ext uri="{FF2B5EF4-FFF2-40B4-BE49-F238E27FC236}">
                <a16:creationId xmlns:a16="http://schemas.microsoft.com/office/drawing/2014/main" id="{E671AE59-3A68-4369-ADEF-D6BFA175F1F0}"/>
              </a:ext>
            </a:extLst>
          </p:cNvPr>
          <p:cNvSpPr txBox="1"/>
          <p:nvPr/>
        </p:nvSpPr>
        <p:spPr>
          <a:xfrm>
            <a:off x="2303759" y="6517220"/>
            <a:ext cx="1045989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lt1"/>
                </a:solidFill>
                <a:latin typeface="Georgia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>
                <a:latin typeface="+mn-lt"/>
              </a:rPr>
              <a:t>3. Desarrollo</a:t>
            </a:r>
          </a:p>
        </p:txBody>
      </p:sp>
      <p:sp>
        <p:nvSpPr>
          <p:cNvPr id="35" name="26 CuadroTexto">
            <a:extLst>
              <a:ext uri="{FF2B5EF4-FFF2-40B4-BE49-F238E27FC236}">
                <a16:creationId xmlns:a16="http://schemas.microsoft.com/office/drawing/2014/main" id="{4151BF80-33AC-451A-9B6D-5843DF8B81B5}"/>
              </a:ext>
            </a:extLst>
          </p:cNvPr>
          <p:cNvSpPr txBox="1"/>
          <p:nvPr/>
        </p:nvSpPr>
        <p:spPr>
          <a:xfrm>
            <a:off x="1279894" y="6523275"/>
            <a:ext cx="93600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>
                <a:latin typeface="+mn-lt"/>
              </a:rPr>
              <a:t>2. Objetivos</a:t>
            </a:r>
          </a:p>
        </p:txBody>
      </p:sp>
      <p:sp>
        <p:nvSpPr>
          <p:cNvPr id="36" name="27 CuadroTexto">
            <a:extLst>
              <a:ext uri="{FF2B5EF4-FFF2-40B4-BE49-F238E27FC236}">
                <a16:creationId xmlns:a16="http://schemas.microsoft.com/office/drawing/2014/main" id="{864EE58E-C8CF-4F58-8D1E-F0B1AD6A3035}"/>
              </a:ext>
            </a:extLst>
          </p:cNvPr>
          <p:cNvSpPr txBox="1"/>
          <p:nvPr/>
        </p:nvSpPr>
        <p:spPr>
          <a:xfrm>
            <a:off x="3437613" y="6517220"/>
            <a:ext cx="1673870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4. Pruebas y Resultados</a:t>
            </a:r>
          </a:p>
        </p:txBody>
      </p:sp>
      <p:sp>
        <p:nvSpPr>
          <p:cNvPr id="37" name="27 CuadroTexto">
            <a:extLst>
              <a:ext uri="{FF2B5EF4-FFF2-40B4-BE49-F238E27FC236}">
                <a16:creationId xmlns:a16="http://schemas.microsoft.com/office/drawing/2014/main" id="{70FBEF4F-4BCF-44A4-8297-414910496D96}"/>
              </a:ext>
            </a:extLst>
          </p:cNvPr>
          <p:cNvSpPr txBox="1"/>
          <p:nvPr/>
        </p:nvSpPr>
        <p:spPr>
          <a:xfrm>
            <a:off x="5186070" y="6526830"/>
            <a:ext cx="2427278" cy="26161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>
            <a:defPPr>
              <a:defRPr lang="es-US"/>
            </a:defPPr>
            <a:lvl1pPr>
              <a:defRPr sz="1100">
                <a:solidFill>
                  <a:schemeClr val="accent3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r>
              <a:rPr lang="es-EC" dirty="0">
                <a:latin typeface="+mn-lt"/>
              </a:rPr>
              <a:t>5. 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239084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548"/>
    </mc:Choice>
    <mc:Fallback xmlns="">
      <p:transition advTm="19548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2974</Words>
  <Application>Microsoft Office PowerPoint</Application>
  <PresentationFormat>Panorámica</PresentationFormat>
  <Paragraphs>889</Paragraphs>
  <Slides>40</Slides>
  <Notes>40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Georgia</vt:lpstr>
      <vt:lpstr>Symbol</vt:lpstr>
      <vt:lpstr>Times New Roman</vt:lpstr>
      <vt:lpstr>Tema de Office</vt:lpstr>
      <vt:lpstr>Presentación de PowerPoint</vt:lpstr>
      <vt:lpstr>ÍNDICE</vt:lpstr>
      <vt:lpstr>Antecedentes</vt:lpstr>
      <vt:lpstr>Problema</vt:lpstr>
      <vt:lpstr>Justificación</vt:lpstr>
      <vt:lpstr>Presentación de PowerPoint</vt:lpstr>
      <vt:lpstr>MAS-200</vt:lpstr>
      <vt:lpstr>MAS-200</vt:lpstr>
      <vt:lpstr>Controlador Lógico Programable (PLC)</vt:lpstr>
      <vt:lpstr>Controlador Lógico Programable (PLC)</vt:lpstr>
      <vt:lpstr>Bus de campo Entradas y Salidas Remotas</vt:lpstr>
      <vt:lpstr>Redes Industriales</vt:lpstr>
      <vt:lpstr>Red DeviceNet</vt:lpstr>
      <vt:lpstr>MAS 201</vt:lpstr>
      <vt:lpstr>MAS-201</vt:lpstr>
      <vt:lpstr>MAS-201 </vt:lpstr>
      <vt:lpstr>MAS-201</vt:lpstr>
      <vt:lpstr>MAS-201</vt:lpstr>
      <vt:lpstr>MAS 203</vt:lpstr>
      <vt:lpstr>MAS-203</vt:lpstr>
      <vt:lpstr>MAS-203 </vt:lpstr>
      <vt:lpstr>MAS-203</vt:lpstr>
      <vt:lpstr>MAS-203</vt:lpstr>
      <vt:lpstr>MAS 204</vt:lpstr>
      <vt:lpstr>MAS-204</vt:lpstr>
      <vt:lpstr>MAS 204</vt:lpstr>
      <vt:lpstr>MAS-204</vt:lpstr>
      <vt:lpstr>MAS 204</vt:lpstr>
      <vt:lpstr>Interfaz Humano Máquina</vt:lpstr>
      <vt:lpstr>Interfaz Humano Máquina</vt:lpstr>
      <vt:lpstr>Interfaz Humano Máquina</vt:lpstr>
      <vt:lpstr>Interfaz Humano Máquina</vt:lpstr>
      <vt:lpstr>Detección de pieza perdida</vt:lpstr>
      <vt:lpstr>Implementación de temporizadores</vt:lpstr>
      <vt:lpstr>Estudio de productividad</vt:lpstr>
      <vt:lpstr>Estudio de productividad</vt:lpstr>
      <vt:lpstr>Conclusiones</vt:lpstr>
      <vt:lpstr>Recomendaciones</vt:lpstr>
      <vt:lpstr>Trabajos Futuros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MAURY</dc:creator>
  <cp:lastModifiedBy>Darío Flores</cp:lastModifiedBy>
  <cp:revision>35</cp:revision>
  <dcterms:created xsi:type="dcterms:W3CDTF">2018-10-10T14:41:43Z</dcterms:created>
  <dcterms:modified xsi:type="dcterms:W3CDTF">2021-03-15T20:10:58Z</dcterms:modified>
</cp:coreProperties>
</file>