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56" r:id="rId2"/>
    <p:sldId id="531" r:id="rId3"/>
    <p:sldId id="486" r:id="rId4"/>
    <p:sldId id="491" r:id="rId5"/>
    <p:sldId id="494" r:id="rId6"/>
    <p:sldId id="532" r:id="rId7"/>
    <p:sldId id="492" r:id="rId8"/>
    <p:sldId id="412" r:id="rId9"/>
    <p:sldId id="493" r:id="rId10"/>
    <p:sldId id="533" r:id="rId11"/>
    <p:sldId id="535" r:id="rId12"/>
    <p:sldId id="534" r:id="rId13"/>
    <p:sldId id="536" r:id="rId14"/>
    <p:sldId id="537" r:id="rId15"/>
    <p:sldId id="538" r:id="rId16"/>
    <p:sldId id="539" r:id="rId17"/>
    <p:sldId id="495" r:id="rId18"/>
    <p:sldId id="540" r:id="rId19"/>
    <p:sldId id="541" r:id="rId20"/>
    <p:sldId id="543" r:id="rId21"/>
    <p:sldId id="542" r:id="rId22"/>
    <p:sldId id="544" r:id="rId23"/>
    <p:sldId id="545" r:id="rId24"/>
    <p:sldId id="546" r:id="rId25"/>
    <p:sldId id="547" r:id="rId26"/>
    <p:sldId id="550" r:id="rId27"/>
    <p:sldId id="548" r:id="rId28"/>
    <p:sldId id="549" r:id="rId29"/>
    <p:sldId id="552" r:id="rId30"/>
    <p:sldId id="553" r:id="rId31"/>
    <p:sldId id="551" r:id="rId32"/>
    <p:sldId id="554" r:id="rId33"/>
    <p:sldId id="555" r:id="rId34"/>
    <p:sldId id="556" r:id="rId35"/>
    <p:sldId id="557" r:id="rId36"/>
    <p:sldId id="558" r:id="rId37"/>
    <p:sldId id="559" r:id="rId38"/>
    <p:sldId id="560" r:id="rId39"/>
    <p:sldId id="561" r:id="rId40"/>
    <p:sldId id="562" r:id="rId41"/>
    <p:sldId id="563" r:id="rId42"/>
    <p:sldId id="564" r:id="rId43"/>
    <p:sldId id="565" r:id="rId44"/>
    <p:sldId id="566" r:id="rId45"/>
    <p:sldId id="567" r:id="rId46"/>
    <p:sldId id="568" r:id="rId47"/>
    <p:sldId id="569" r:id="rId48"/>
    <p:sldId id="570" r:id="rId49"/>
    <p:sldId id="571" r:id="rId50"/>
    <p:sldId id="572" r:id="rId51"/>
    <p:sldId id="573" r:id="rId52"/>
    <p:sldId id="574" r:id="rId53"/>
    <p:sldId id="575" r:id="rId54"/>
    <p:sldId id="576" r:id="rId55"/>
  </p:sldIdLst>
  <p:sldSz cx="12192000" cy="6858000"/>
  <p:notesSz cx="6858000" cy="9144000"/>
  <p:defaultText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eLyN Guanotoa" initials="EG" lastIdx="2" clrIdx="0">
    <p:extLst>
      <p:ext uri="{19B8F6BF-5375-455C-9EA6-DF929625EA0E}">
        <p15:presenceInfo xmlns:p15="http://schemas.microsoft.com/office/powerpoint/2012/main" userId="8d6c5a2cd657c126" providerId="Windows Live"/>
      </p:ext>
    </p:extLst>
  </p:cmAuthor>
  <p:cmAuthor id="2" name="Michelle Velasco" initials="MV" lastIdx="1" clrIdx="1">
    <p:extLst>
      <p:ext uri="{19B8F6BF-5375-455C-9EA6-DF929625EA0E}">
        <p15:presenceInfo xmlns:p15="http://schemas.microsoft.com/office/powerpoint/2012/main" userId="83879a6cb6065f3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096BA"/>
    <a:srgbClr val="E7ECEF"/>
    <a:srgbClr val="274C77"/>
    <a:srgbClr val="00713D"/>
    <a:srgbClr val="002200"/>
    <a:srgbClr val="004800"/>
    <a:srgbClr val="00A259"/>
    <a:srgbClr val="00703C"/>
    <a:srgbClr val="2F5597"/>
    <a:srgbClr val="F842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3896" autoAdjust="0"/>
  </p:normalViewPr>
  <p:slideViewPr>
    <p:cSldViewPr snapToGrid="0">
      <p:cViewPr varScale="1">
        <p:scale>
          <a:sx n="66" d="100"/>
          <a:sy n="66" d="100"/>
        </p:scale>
        <p:origin x="792"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4" d="100"/>
          <a:sy n="54" d="100"/>
        </p:scale>
        <p:origin x="2796" y="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B6FA0F-7101-4A99-BBA3-0FEC8E239276}"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E26667A2-0F02-40F7-905C-33714D4CFFF8}">
      <dgm:prSet phldrT="[Texto]" custT="1"/>
      <dgm:spPr/>
      <dgm:t>
        <a:bodyPr/>
        <a:lstStyle/>
        <a:p>
          <a:r>
            <a:rPr lang="es-ES" sz="3600" dirty="0">
              <a:latin typeface="Times New Roman" panose="02020603050405020304" pitchFamily="18" charset="0"/>
              <a:cs typeface="Times New Roman" panose="02020603050405020304" pitchFamily="18" charset="0"/>
            </a:rPr>
            <a:t>1. Introducción</a:t>
          </a:r>
          <a:endParaRPr lang="es-EC" sz="3600" dirty="0">
            <a:latin typeface="Times New Roman" panose="02020603050405020304" pitchFamily="18" charset="0"/>
            <a:cs typeface="Times New Roman" panose="02020603050405020304" pitchFamily="18" charset="0"/>
          </a:endParaRPr>
        </a:p>
      </dgm:t>
    </dgm:pt>
    <dgm:pt modelId="{8B1C2A68-463C-47C7-8FDE-CFD399940A04}" type="parTrans" cxnId="{EA963412-D900-4085-BEBC-3ECF063C3190}">
      <dgm:prSet/>
      <dgm:spPr/>
      <dgm:t>
        <a:bodyPr/>
        <a:lstStyle/>
        <a:p>
          <a:endParaRPr lang="es-EC">
            <a:latin typeface="Georgia" panose="02040502050405020303" pitchFamily="18" charset="0"/>
            <a:cs typeface="Times New Roman" panose="02020603050405020304" pitchFamily="18" charset="0"/>
          </a:endParaRPr>
        </a:p>
      </dgm:t>
    </dgm:pt>
    <dgm:pt modelId="{48ACB82E-CFAD-4423-A85D-F82D66B24D65}" type="sibTrans" cxnId="{EA963412-D900-4085-BEBC-3ECF063C3190}">
      <dgm:prSet/>
      <dgm:spPr/>
      <dgm:t>
        <a:bodyPr/>
        <a:lstStyle/>
        <a:p>
          <a:endParaRPr lang="es-EC">
            <a:latin typeface="Georgia" panose="02040502050405020303" pitchFamily="18" charset="0"/>
            <a:cs typeface="Times New Roman" panose="02020603050405020304" pitchFamily="18" charset="0"/>
          </a:endParaRPr>
        </a:p>
      </dgm:t>
    </dgm:pt>
    <dgm:pt modelId="{7CE2E070-0EC2-4AE7-AD37-37F9275F34FC}">
      <dgm:prSet phldrT="[Texto]" custT="1"/>
      <dgm:spPr/>
      <dgm:t>
        <a:bodyPr/>
        <a:lstStyle/>
        <a:p>
          <a:r>
            <a:rPr lang="es-ES" sz="3600" dirty="0" smtClean="0">
              <a:latin typeface="Times New Roman" panose="02020603050405020304" pitchFamily="18" charset="0"/>
              <a:cs typeface="Times New Roman" panose="02020603050405020304" pitchFamily="18" charset="0"/>
            </a:rPr>
            <a:t>2. Descripción del sistema actual</a:t>
          </a:r>
          <a:endParaRPr lang="es-ES" sz="3600" dirty="0">
            <a:latin typeface="Times New Roman" panose="02020603050405020304" pitchFamily="18" charset="0"/>
            <a:cs typeface="Times New Roman" panose="02020603050405020304" pitchFamily="18" charset="0"/>
          </a:endParaRPr>
        </a:p>
      </dgm:t>
    </dgm:pt>
    <dgm:pt modelId="{928AA773-ADD5-44F8-BA2E-B6AB2C71C0B7}" type="parTrans" cxnId="{25A040DA-699F-47B6-B1A9-23DC2F2B08A0}">
      <dgm:prSet/>
      <dgm:spPr/>
      <dgm:t>
        <a:bodyPr/>
        <a:lstStyle/>
        <a:p>
          <a:endParaRPr lang="es-EC">
            <a:latin typeface="Georgia" panose="02040502050405020303" pitchFamily="18" charset="0"/>
            <a:cs typeface="Times New Roman" panose="02020603050405020304" pitchFamily="18" charset="0"/>
          </a:endParaRPr>
        </a:p>
      </dgm:t>
    </dgm:pt>
    <dgm:pt modelId="{C5D4F849-7A98-4823-8B7D-AC9A82468064}" type="sibTrans" cxnId="{25A040DA-699F-47B6-B1A9-23DC2F2B08A0}">
      <dgm:prSet/>
      <dgm:spPr/>
      <dgm:t>
        <a:bodyPr/>
        <a:lstStyle/>
        <a:p>
          <a:endParaRPr lang="es-EC">
            <a:latin typeface="Georgia" panose="02040502050405020303" pitchFamily="18" charset="0"/>
            <a:cs typeface="Times New Roman" panose="02020603050405020304" pitchFamily="18" charset="0"/>
          </a:endParaRPr>
        </a:p>
      </dgm:t>
    </dgm:pt>
    <dgm:pt modelId="{1A6FF4B2-49E6-476E-9128-6570C47CE8CC}">
      <dgm:prSet phldrT="[Texto]" custT="1"/>
      <dgm:spPr/>
      <dgm:t>
        <a:bodyPr/>
        <a:lstStyle/>
        <a:p>
          <a:r>
            <a:rPr lang="es-ES" sz="3600" dirty="0" smtClean="0">
              <a:latin typeface="Times New Roman" panose="02020603050405020304" pitchFamily="18" charset="0"/>
              <a:cs typeface="Times New Roman" panose="02020603050405020304" pitchFamily="18" charset="0"/>
            </a:rPr>
            <a:t>3. Diseño del Hardware</a:t>
          </a:r>
          <a:endParaRPr lang="es-ES" sz="3600" dirty="0">
            <a:latin typeface="Times New Roman" panose="02020603050405020304" pitchFamily="18" charset="0"/>
            <a:cs typeface="Times New Roman" panose="02020603050405020304" pitchFamily="18" charset="0"/>
          </a:endParaRPr>
        </a:p>
      </dgm:t>
    </dgm:pt>
    <dgm:pt modelId="{0852FEF8-9E12-4788-B5A8-56E829D1BDEE}" type="parTrans" cxnId="{EF34C888-7EAD-4EA4-9F6C-C794D514E5F4}">
      <dgm:prSet/>
      <dgm:spPr/>
      <dgm:t>
        <a:bodyPr/>
        <a:lstStyle/>
        <a:p>
          <a:endParaRPr lang="es-EC">
            <a:latin typeface="Georgia" panose="02040502050405020303" pitchFamily="18" charset="0"/>
            <a:cs typeface="Times New Roman" panose="02020603050405020304" pitchFamily="18" charset="0"/>
          </a:endParaRPr>
        </a:p>
      </dgm:t>
    </dgm:pt>
    <dgm:pt modelId="{04E61C22-548C-4A3F-9C10-1BA905B44C51}" type="sibTrans" cxnId="{EF34C888-7EAD-4EA4-9F6C-C794D514E5F4}">
      <dgm:prSet/>
      <dgm:spPr/>
      <dgm:t>
        <a:bodyPr/>
        <a:lstStyle/>
        <a:p>
          <a:endParaRPr lang="es-EC">
            <a:latin typeface="Georgia" panose="02040502050405020303" pitchFamily="18" charset="0"/>
            <a:cs typeface="Times New Roman" panose="02020603050405020304" pitchFamily="18" charset="0"/>
          </a:endParaRPr>
        </a:p>
      </dgm:t>
    </dgm:pt>
    <dgm:pt modelId="{B1C170DA-5FF2-4F8D-9D7E-657539D7ADA9}">
      <dgm:prSet custT="1"/>
      <dgm:spPr/>
      <dgm:t>
        <a:bodyPr/>
        <a:lstStyle/>
        <a:p>
          <a:r>
            <a:rPr lang="es-EC" sz="3600" dirty="0" smtClean="0">
              <a:latin typeface="Times New Roman" panose="02020603050405020304" pitchFamily="18" charset="0"/>
              <a:cs typeface="Times New Roman" panose="02020603050405020304" pitchFamily="18" charset="0"/>
            </a:rPr>
            <a:t>4. Desarrollo del Software</a:t>
          </a:r>
          <a:endParaRPr lang="es-EC" sz="3600" dirty="0">
            <a:latin typeface="Times New Roman" panose="02020603050405020304" pitchFamily="18" charset="0"/>
            <a:cs typeface="Times New Roman" panose="02020603050405020304" pitchFamily="18" charset="0"/>
          </a:endParaRPr>
        </a:p>
      </dgm:t>
    </dgm:pt>
    <dgm:pt modelId="{0A767318-E97E-4756-8D24-FE6BCD58EC05}" type="parTrans" cxnId="{3FF8F409-89E5-4E57-8790-13AC49337543}">
      <dgm:prSet/>
      <dgm:spPr/>
      <dgm:t>
        <a:bodyPr/>
        <a:lstStyle/>
        <a:p>
          <a:endParaRPr lang="es-EC"/>
        </a:p>
      </dgm:t>
    </dgm:pt>
    <dgm:pt modelId="{830308CA-F84C-44E2-903C-F56BFD66C6E9}" type="sibTrans" cxnId="{3FF8F409-89E5-4E57-8790-13AC49337543}">
      <dgm:prSet/>
      <dgm:spPr/>
      <dgm:t>
        <a:bodyPr/>
        <a:lstStyle/>
        <a:p>
          <a:endParaRPr lang="es-EC"/>
        </a:p>
      </dgm:t>
    </dgm:pt>
    <dgm:pt modelId="{428DFADE-8A6F-480D-AD07-C10546B6F5D5}">
      <dgm:prSet custT="1"/>
      <dgm:spPr/>
      <dgm:t>
        <a:bodyPr/>
        <a:lstStyle/>
        <a:p>
          <a:r>
            <a:rPr lang="es-EC" sz="3600" dirty="0" smtClean="0">
              <a:latin typeface="Times New Roman" panose="02020603050405020304" pitchFamily="18" charset="0"/>
              <a:cs typeface="Times New Roman" panose="02020603050405020304" pitchFamily="18" charset="0"/>
            </a:rPr>
            <a:t>5. Pruebas y resultados</a:t>
          </a:r>
          <a:r>
            <a:rPr lang="es-EC" sz="3100" dirty="0" smtClean="0"/>
            <a:t>	</a:t>
          </a:r>
          <a:endParaRPr lang="es-EC" sz="3100" dirty="0"/>
        </a:p>
      </dgm:t>
    </dgm:pt>
    <dgm:pt modelId="{3E59CDC9-3818-475C-8F9B-991DBE81EF1A}" type="parTrans" cxnId="{F5914D5A-AA48-4452-828C-ADF825B16821}">
      <dgm:prSet/>
      <dgm:spPr/>
      <dgm:t>
        <a:bodyPr/>
        <a:lstStyle/>
        <a:p>
          <a:endParaRPr lang="es-EC"/>
        </a:p>
      </dgm:t>
    </dgm:pt>
    <dgm:pt modelId="{5952B358-306E-46A6-BCB3-A26D2B9C4768}" type="sibTrans" cxnId="{F5914D5A-AA48-4452-828C-ADF825B16821}">
      <dgm:prSet/>
      <dgm:spPr/>
      <dgm:t>
        <a:bodyPr/>
        <a:lstStyle/>
        <a:p>
          <a:endParaRPr lang="es-EC"/>
        </a:p>
      </dgm:t>
    </dgm:pt>
    <dgm:pt modelId="{CE7D73BC-9570-4AE5-A1F9-87C95DFE5E5F}">
      <dgm:prSet custT="1"/>
      <dgm:spPr/>
      <dgm:t>
        <a:bodyPr/>
        <a:lstStyle/>
        <a:p>
          <a:r>
            <a:rPr lang="es-EC" sz="3600" dirty="0" smtClean="0">
              <a:latin typeface="Times New Roman" panose="02020603050405020304" pitchFamily="18" charset="0"/>
              <a:cs typeface="Times New Roman" panose="02020603050405020304" pitchFamily="18" charset="0"/>
            </a:rPr>
            <a:t>6. Conclusiones y recomendaciones</a:t>
          </a:r>
          <a:endParaRPr lang="es-EC" sz="3600" dirty="0">
            <a:latin typeface="Times New Roman" panose="02020603050405020304" pitchFamily="18" charset="0"/>
            <a:cs typeface="Times New Roman" panose="02020603050405020304" pitchFamily="18" charset="0"/>
          </a:endParaRPr>
        </a:p>
      </dgm:t>
    </dgm:pt>
    <dgm:pt modelId="{2B83E961-2EFF-49C9-93EF-9A1EFF4161B1}" type="parTrans" cxnId="{B213F341-FC9A-472E-A14D-DD1953619551}">
      <dgm:prSet/>
      <dgm:spPr/>
      <dgm:t>
        <a:bodyPr/>
        <a:lstStyle/>
        <a:p>
          <a:endParaRPr lang="es-EC"/>
        </a:p>
      </dgm:t>
    </dgm:pt>
    <dgm:pt modelId="{30695651-818F-4D3E-BFC9-E40663A83AB4}" type="sibTrans" cxnId="{B213F341-FC9A-472E-A14D-DD1953619551}">
      <dgm:prSet/>
      <dgm:spPr/>
      <dgm:t>
        <a:bodyPr/>
        <a:lstStyle/>
        <a:p>
          <a:endParaRPr lang="es-EC"/>
        </a:p>
      </dgm:t>
    </dgm:pt>
    <dgm:pt modelId="{8DB946E9-88E2-4D6B-8846-706EE7E6BD85}" type="pres">
      <dgm:prSet presAssocID="{87B6FA0F-7101-4A99-BBA3-0FEC8E239276}" presName="vert0" presStyleCnt="0">
        <dgm:presLayoutVars>
          <dgm:dir/>
          <dgm:animOne val="branch"/>
          <dgm:animLvl val="lvl"/>
        </dgm:presLayoutVars>
      </dgm:prSet>
      <dgm:spPr/>
      <dgm:t>
        <a:bodyPr/>
        <a:lstStyle/>
        <a:p>
          <a:endParaRPr lang="es-EC"/>
        </a:p>
      </dgm:t>
    </dgm:pt>
    <dgm:pt modelId="{9622D5ED-E38E-4DD1-B763-B7719141FC3E}" type="pres">
      <dgm:prSet presAssocID="{E26667A2-0F02-40F7-905C-33714D4CFFF8}" presName="thickLine" presStyleLbl="alignNode1" presStyleIdx="0" presStyleCnt="6"/>
      <dgm:spPr/>
      <dgm:t>
        <a:bodyPr/>
        <a:lstStyle/>
        <a:p>
          <a:endParaRPr lang="es-EC"/>
        </a:p>
      </dgm:t>
    </dgm:pt>
    <dgm:pt modelId="{9065D2FD-9576-4775-9C95-E903A9E6B595}" type="pres">
      <dgm:prSet presAssocID="{E26667A2-0F02-40F7-905C-33714D4CFFF8}" presName="horz1" presStyleCnt="0"/>
      <dgm:spPr/>
      <dgm:t>
        <a:bodyPr/>
        <a:lstStyle/>
        <a:p>
          <a:endParaRPr lang="es-EC"/>
        </a:p>
      </dgm:t>
    </dgm:pt>
    <dgm:pt modelId="{85AC2E49-3ED1-4223-A08C-B461811C3A27}" type="pres">
      <dgm:prSet presAssocID="{E26667A2-0F02-40F7-905C-33714D4CFFF8}" presName="tx1" presStyleLbl="revTx" presStyleIdx="0" presStyleCnt="6"/>
      <dgm:spPr/>
      <dgm:t>
        <a:bodyPr/>
        <a:lstStyle/>
        <a:p>
          <a:endParaRPr lang="es-EC"/>
        </a:p>
      </dgm:t>
    </dgm:pt>
    <dgm:pt modelId="{A7D58F2D-A585-42BC-AEB2-E7E72F136E4B}" type="pres">
      <dgm:prSet presAssocID="{E26667A2-0F02-40F7-905C-33714D4CFFF8}" presName="vert1" presStyleCnt="0"/>
      <dgm:spPr/>
      <dgm:t>
        <a:bodyPr/>
        <a:lstStyle/>
        <a:p>
          <a:endParaRPr lang="es-EC"/>
        </a:p>
      </dgm:t>
    </dgm:pt>
    <dgm:pt modelId="{DC72C652-CED8-41BF-A082-D0519A4130F7}" type="pres">
      <dgm:prSet presAssocID="{7CE2E070-0EC2-4AE7-AD37-37F9275F34FC}" presName="thickLine" presStyleLbl="alignNode1" presStyleIdx="1" presStyleCnt="6"/>
      <dgm:spPr/>
      <dgm:t>
        <a:bodyPr/>
        <a:lstStyle/>
        <a:p>
          <a:endParaRPr lang="es-EC"/>
        </a:p>
      </dgm:t>
    </dgm:pt>
    <dgm:pt modelId="{46E21729-A90F-497B-9E9E-52EDF6AA94B9}" type="pres">
      <dgm:prSet presAssocID="{7CE2E070-0EC2-4AE7-AD37-37F9275F34FC}" presName="horz1" presStyleCnt="0"/>
      <dgm:spPr/>
      <dgm:t>
        <a:bodyPr/>
        <a:lstStyle/>
        <a:p>
          <a:endParaRPr lang="es-EC"/>
        </a:p>
      </dgm:t>
    </dgm:pt>
    <dgm:pt modelId="{FE83C7D7-EDFF-4617-8324-D12799D64A79}" type="pres">
      <dgm:prSet presAssocID="{7CE2E070-0EC2-4AE7-AD37-37F9275F34FC}" presName="tx1" presStyleLbl="revTx" presStyleIdx="1" presStyleCnt="6"/>
      <dgm:spPr/>
      <dgm:t>
        <a:bodyPr/>
        <a:lstStyle/>
        <a:p>
          <a:endParaRPr lang="es-EC"/>
        </a:p>
      </dgm:t>
    </dgm:pt>
    <dgm:pt modelId="{4D9F21BE-0A64-4288-AD18-291770E5036C}" type="pres">
      <dgm:prSet presAssocID="{7CE2E070-0EC2-4AE7-AD37-37F9275F34FC}" presName="vert1" presStyleCnt="0"/>
      <dgm:spPr/>
      <dgm:t>
        <a:bodyPr/>
        <a:lstStyle/>
        <a:p>
          <a:endParaRPr lang="es-EC"/>
        </a:p>
      </dgm:t>
    </dgm:pt>
    <dgm:pt modelId="{6877476B-9BAB-471B-A463-10F45E5C45EF}" type="pres">
      <dgm:prSet presAssocID="{1A6FF4B2-49E6-476E-9128-6570C47CE8CC}" presName="thickLine" presStyleLbl="alignNode1" presStyleIdx="2" presStyleCnt="6"/>
      <dgm:spPr/>
      <dgm:t>
        <a:bodyPr/>
        <a:lstStyle/>
        <a:p>
          <a:endParaRPr lang="es-EC"/>
        </a:p>
      </dgm:t>
    </dgm:pt>
    <dgm:pt modelId="{4EA85487-AACB-4314-BDE7-88C950A27E3C}" type="pres">
      <dgm:prSet presAssocID="{1A6FF4B2-49E6-476E-9128-6570C47CE8CC}" presName="horz1" presStyleCnt="0"/>
      <dgm:spPr/>
      <dgm:t>
        <a:bodyPr/>
        <a:lstStyle/>
        <a:p>
          <a:endParaRPr lang="es-EC"/>
        </a:p>
      </dgm:t>
    </dgm:pt>
    <dgm:pt modelId="{CCA60CFD-45D7-4D69-9963-5006EE7F87AC}" type="pres">
      <dgm:prSet presAssocID="{1A6FF4B2-49E6-476E-9128-6570C47CE8CC}" presName="tx1" presStyleLbl="revTx" presStyleIdx="2" presStyleCnt="6"/>
      <dgm:spPr/>
      <dgm:t>
        <a:bodyPr/>
        <a:lstStyle/>
        <a:p>
          <a:endParaRPr lang="es-EC"/>
        </a:p>
      </dgm:t>
    </dgm:pt>
    <dgm:pt modelId="{6FDF97F2-75ED-4845-A761-5BF5DC6D70E3}" type="pres">
      <dgm:prSet presAssocID="{1A6FF4B2-49E6-476E-9128-6570C47CE8CC}" presName="vert1" presStyleCnt="0"/>
      <dgm:spPr/>
      <dgm:t>
        <a:bodyPr/>
        <a:lstStyle/>
        <a:p>
          <a:endParaRPr lang="es-EC"/>
        </a:p>
      </dgm:t>
    </dgm:pt>
    <dgm:pt modelId="{DA4122D8-5279-4196-A31A-A805F3160556}" type="pres">
      <dgm:prSet presAssocID="{B1C170DA-5FF2-4F8D-9D7E-657539D7ADA9}" presName="thickLine" presStyleLbl="alignNode1" presStyleIdx="3" presStyleCnt="6"/>
      <dgm:spPr/>
      <dgm:t>
        <a:bodyPr/>
        <a:lstStyle/>
        <a:p>
          <a:endParaRPr lang="es-EC"/>
        </a:p>
      </dgm:t>
    </dgm:pt>
    <dgm:pt modelId="{C1812CB9-B232-41E4-8BB0-3034F81D38BD}" type="pres">
      <dgm:prSet presAssocID="{B1C170DA-5FF2-4F8D-9D7E-657539D7ADA9}" presName="horz1" presStyleCnt="0"/>
      <dgm:spPr/>
      <dgm:t>
        <a:bodyPr/>
        <a:lstStyle/>
        <a:p>
          <a:endParaRPr lang="es-EC"/>
        </a:p>
      </dgm:t>
    </dgm:pt>
    <dgm:pt modelId="{01D52345-A348-48AA-8C9C-D0810946EC68}" type="pres">
      <dgm:prSet presAssocID="{B1C170DA-5FF2-4F8D-9D7E-657539D7ADA9}" presName="tx1" presStyleLbl="revTx" presStyleIdx="3" presStyleCnt="6"/>
      <dgm:spPr/>
      <dgm:t>
        <a:bodyPr/>
        <a:lstStyle/>
        <a:p>
          <a:endParaRPr lang="es-EC"/>
        </a:p>
      </dgm:t>
    </dgm:pt>
    <dgm:pt modelId="{7DDC90F9-5FF3-412E-8E4B-76296FE960DF}" type="pres">
      <dgm:prSet presAssocID="{B1C170DA-5FF2-4F8D-9D7E-657539D7ADA9}" presName="vert1" presStyleCnt="0"/>
      <dgm:spPr/>
      <dgm:t>
        <a:bodyPr/>
        <a:lstStyle/>
        <a:p>
          <a:endParaRPr lang="es-EC"/>
        </a:p>
      </dgm:t>
    </dgm:pt>
    <dgm:pt modelId="{7B29A5B0-009D-48E3-B6E6-A3DC2D7D5CDF}" type="pres">
      <dgm:prSet presAssocID="{428DFADE-8A6F-480D-AD07-C10546B6F5D5}" presName="thickLine" presStyleLbl="alignNode1" presStyleIdx="4" presStyleCnt="6"/>
      <dgm:spPr/>
      <dgm:t>
        <a:bodyPr/>
        <a:lstStyle/>
        <a:p>
          <a:endParaRPr lang="es-EC"/>
        </a:p>
      </dgm:t>
    </dgm:pt>
    <dgm:pt modelId="{23DBE75E-0AB9-46E9-9240-01A6E7882BAE}" type="pres">
      <dgm:prSet presAssocID="{428DFADE-8A6F-480D-AD07-C10546B6F5D5}" presName="horz1" presStyleCnt="0"/>
      <dgm:spPr/>
      <dgm:t>
        <a:bodyPr/>
        <a:lstStyle/>
        <a:p>
          <a:endParaRPr lang="es-EC"/>
        </a:p>
      </dgm:t>
    </dgm:pt>
    <dgm:pt modelId="{56001870-7E47-417A-A547-3EA6951FCA08}" type="pres">
      <dgm:prSet presAssocID="{428DFADE-8A6F-480D-AD07-C10546B6F5D5}" presName="tx1" presStyleLbl="revTx" presStyleIdx="4" presStyleCnt="6"/>
      <dgm:spPr/>
      <dgm:t>
        <a:bodyPr/>
        <a:lstStyle/>
        <a:p>
          <a:endParaRPr lang="es-EC"/>
        </a:p>
      </dgm:t>
    </dgm:pt>
    <dgm:pt modelId="{43861350-F436-4B7C-85E9-412BE48F2363}" type="pres">
      <dgm:prSet presAssocID="{428DFADE-8A6F-480D-AD07-C10546B6F5D5}" presName="vert1" presStyleCnt="0"/>
      <dgm:spPr/>
      <dgm:t>
        <a:bodyPr/>
        <a:lstStyle/>
        <a:p>
          <a:endParaRPr lang="es-EC"/>
        </a:p>
      </dgm:t>
    </dgm:pt>
    <dgm:pt modelId="{063E069C-13DC-4E55-940F-399BC6BC832D}" type="pres">
      <dgm:prSet presAssocID="{CE7D73BC-9570-4AE5-A1F9-87C95DFE5E5F}" presName="thickLine" presStyleLbl="alignNode1" presStyleIdx="5" presStyleCnt="6"/>
      <dgm:spPr/>
      <dgm:t>
        <a:bodyPr/>
        <a:lstStyle/>
        <a:p>
          <a:endParaRPr lang="es-EC"/>
        </a:p>
      </dgm:t>
    </dgm:pt>
    <dgm:pt modelId="{263AD5E7-B062-4B30-8718-8619BE577493}" type="pres">
      <dgm:prSet presAssocID="{CE7D73BC-9570-4AE5-A1F9-87C95DFE5E5F}" presName="horz1" presStyleCnt="0"/>
      <dgm:spPr/>
      <dgm:t>
        <a:bodyPr/>
        <a:lstStyle/>
        <a:p>
          <a:endParaRPr lang="es-EC"/>
        </a:p>
      </dgm:t>
    </dgm:pt>
    <dgm:pt modelId="{72D472FD-5055-4188-B7D3-BB001E9399A8}" type="pres">
      <dgm:prSet presAssocID="{CE7D73BC-9570-4AE5-A1F9-87C95DFE5E5F}" presName="tx1" presStyleLbl="revTx" presStyleIdx="5" presStyleCnt="6"/>
      <dgm:spPr/>
      <dgm:t>
        <a:bodyPr/>
        <a:lstStyle/>
        <a:p>
          <a:endParaRPr lang="es-EC"/>
        </a:p>
      </dgm:t>
    </dgm:pt>
    <dgm:pt modelId="{E27087B8-E30B-413F-AB82-A2112C4CA102}" type="pres">
      <dgm:prSet presAssocID="{CE7D73BC-9570-4AE5-A1F9-87C95DFE5E5F}" presName="vert1" presStyleCnt="0"/>
      <dgm:spPr/>
      <dgm:t>
        <a:bodyPr/>
        <a:lstStyle/>
        <a:p>
          <a:endParaRPr lang="es-EC"/>
        </a:p>
      </dgm:t>
    </dgm:pt>
  </dgm:ptLst>
  <dgm:cxnLst>
    <dgm:cxn modelId="{F5914D5A-AA48-4452-828C-ADF825B16821}" srcId="{87B6FA0F-7101-4A99-BBA3-0FEC8E239276}" destId="{428DFADE-8A6F-480D-AD07-C10546B6F5D5}" srcOrd="4" destOrd="0" parTransId="{3E59CDC9-3818-475C-8F9B-991DBE81EF1A}" sibTransId="{5952B358-306E-46A6-BCB3-A26D2B9C4768}"/>
    <dgm:cxn modelId="{7F4EDADC-A0C7-438B-8A74-7C9C1226F322}" type="presOf" srcId="{7CE2E070-0EC2-4AE7-AD37-37F9275F34FC}" destId="{FE83C7D7-EDFF-4617-8324-D12799D64A79}" srcOrd="0" destOrd="0" presId="urn:microsoft.com/office/officeart/2008/layout/LinedList"/>
    <dgm:cxn modelId="{EA963412-D900-4085-BEBC-3ECF063C3190}" srcId="{87B6FA0F-7101-4A99-BBA3-0FEC8E239276}" destId="{E26667A2-0F02-40F7-905C-33714D4CFFF8}" srcOrd="0" destOrd="0" parTransId="{8B1C2A68-463C-47C7-8FDE-CFD399940A04}" sibTransId="{48ACB82E-CFAD-4423-A85D-F82D66B24D65}"/>
    <dgm:cxn modelId="{B213F341-FC9A-472E-A14D-DD1953619551}" srcId="{87B6FA0F-7101-4A99-BBA3-0FEC8E239276}" destId="{CE7D73BC-9570-4AE5-A1F9-87C95DFE5E5F}" srcOrd="5" destOrd="0" parTransId="{2B83E961-2EFF-49C9-93EF-9A1EFF4161B1}" sibTransId="{30695651-818F-4D3E-BFC9-E40663A83AB4}"/>
    <dgm:cxn modelId="{66027D18-347F-4DE1-9DA3-6DB9F19AD114}" type="presOf" srcId="{E26667A2-0F02-40F7-905C-33714D4CFFF8}" destId="{85AC2E49-3ED1-4223-A08C-B461811C3A27}" srcOrd="0" destOrd="0" presId="urn:microsoft.com/office/officeart/2008/layout/LinedList"/>
    <dgm:cxn modelId="{EF34C888-7EAD-4EA4-9F6C-C794D514E5F4}" srcId="{87B6FA0F-7101-4A99-BBA3-0FEC8E239276}" destId="{1A6FF4B2-49E6-476E-9128-6570C47CE8CC}" srcOrd="2" destOrd="0" parTransId="{0852FEF8-9E12-4788-B5A8-56E829D1BDEE}" sibTransId="{04E61C22-548C-4A3F-9C10-1BA905B44C51}"/>
    <dgm:cxn modelId="{674CEE5C-E9A9-41E2-8DE9-B41B2124AD8C}" type="presOf" srcId="{B1C170DA-5FF2-4F8D-9D7E-657539D7ADA9}" destId="{01D52345-A348-48AA-8C9C-D0810946EC68}" srcOrd="0" destOrd="0" presId="urn:microsoft.com/office/officeart/2008/layout/LinedList"/>
    <dgm:cxn modelId="{25A040DA-699F-47B6-B1A9-23DC2F2B08A0}" srcId="{87B6FA0F-7101-4A99-BBA3-0FEC8E239276}" destId="{7CE2E070-0EC2-4AE7-AD37-37F9275F34FC}" srcOrd="1" destOrd="0" parTransId="{928AA773-ADD5-44F8-BA2E-B6AB2C71C0B7}" sibTransId="{C5D4F849-7A98-4823-8B7D-AC9A82468064}"/>
    <dgm:cxn modelId="{7E57CB13-B08F-4700-85FF-5C1E713FD7FE}" type="presOf" srcId="{87B6FA0F-7101-4A99-BBA3-0FEC8E239276}" destId="{8DB946E9-88E2-4D6B-8846-706EE7E6BD85}" srcOrd="0" destOrd="0" presId="urn:microsoft.com/office/officeart/2008/layout/LinedList"/>
    <dgm:cxn modelId="{3FF8F409-89E5-4E57-8790-13AC49337543}" srcId="{87B6FA0F-7101-4A99-BBA3-0FEC8E239276}" destId="{B1C170DA-5FF2-4F8D-9D7E-657539D7ADA9}" srcOrd="3" destOrd="0" parTransId="{0A767318-E97E-4756-8D24-FE6BCD58EC05}" sibTransId="{830308CA-F84C-44E2-903C-F56BFD66C6E9}"/>
    <dgm:cxn modelId="{0DBE9048-1169-40FD-AA6C-098E5433129A}" type="presOf" srcId="{428DFADE-8A6F-480D-AD07-C10546B6F5D5}" destId="{56001870-7E47-417A-A547-3EA6951FCA08}" srcOrd="0" destOrd="0" presId="urn:microsoft.com/office/officeart/2008/layout/LinedList"/>
    <dgm:cxn modelId="{6788DFD0-BC7F-4257-95E4-91415688FFFB}" type="presOf" srcId="{CE7D73BC-9570-4AE5-A1F9-87C95DFE5E5F}" destId="{72D472FD-5055-4188-B7D3-BB001E9399A8}" srcOrd="0" destOrd="0" presId="urn:microsoft.com/office/officeart/2008/layout/LinedList"/>
    <dgm:cxn modelId="{9180CFC1-7450-4BC9-B674-A5BA3E97C6B7}" type="presOf" srcId="{1A6FF4B2-49E6-476E-9128-6570C47CE8CC}" destId="{CCA60CFD-45D7-4D69-9963-5006EE7F87AC}" srcOrd="0" destOrd="0" presId="urn:microsoft.com/office/officeart/2008/layout/LinedList"/>
    <dgm:cxn modelId="{5CB71E3D-763E-4654-BD81-B33EFCEE9BB3}" type="presParOf" srcId="{8DB946E9-88E2-4D6B-8846-706EE7E6BD85}" destId="{9622D5ED-E38E-4DD1-B763-B7719141FC3E}" srcOrd="0" destOrd="0" presId="urn:microsoft.com/office/officeart/2008/layout/LinedList"/>
    <dgm:cxn modelId="{6CE48AC1-9E46-4565-8497-F145BF442D56}" type="presParOf" srcId="{8DB946E9-88E2-4D6B-8846-706EE7E6BD85}" destId="{9065D2FD-9576-4775-9C95-E903A9E6B595}" srcOrd="1" destOrd="0" presId="urn:microsoft.com/office/officeart/2008/layout/LinedList"/>
    <dgm:cxn modelId="{73C8EE36-76F5-49D5-84B8-A98F3CD5DA9B}" type="presParOf" srcId="{9065D2FD-9576-4775-9C95-E903A9E6B595}" destId="{85AC2E49-3ED1-4223-A08C-B461811C3A27}" srcOrd="0" destOrd="0" presId="urn:microsoft.com/office/officeart/2008/layout/LinedList"/>
    <dgm:cxn modelId="{12DA8D7E-EBB3-444C-95BE-C05970DAC2C4}" type="presParOf" srcId="{9065D2FD-9576-4775-9C95-E903A9E6B595}" destId="{A7D58F2D-A585-42BC-AEB2-E7E72F136E4B}" srcOrd="1" destOrd="0" presId="urn:microsoft.com/office/officeart/2008/layout/LinedList"/>
    <dgm:cxn modelId="{5AF6695E-06E6-4B39-BAFA-58DA253751C2}" type="presParOf" srcId="{8DB946E9-88E2-4D6B-8846-706EE7E6BD85}" destId="{DC72C652-CED8-41BF-A082-D0519A4130F7}" srcOrd="2" destOrd="0" presId="urn:microsoft.com/office/officeart/2008/layout/LinedList"/>
    <dgm:cxn modelId="{CF2213A7-74C7-4909-B3FD-6D16CF52E065}" type="presParOf" srcId="{8DB946E9-88E2-4D6B-8846-706EE7E6BD85}" destId="{46E21729-A90F-497B-9E9E-52EDF6AA94B9}" srcOrd="3" destOrd="0" presId="urn:microsoft.com/office/officeart/2008/layout/LinedList"/>
    <dgm:cxn modelId="{8B0FD73F-6D62-4201-9A5E-5356499131B0}" type="presParOf" srcId="{46E21729-A90F-497B-9E9E-52EDF6AA94B9}" destId="{FE83C7D7-EDFF-4617-8324-D12799D64A79}" srcOrd="0" destOrd="0" presId="urn:microsoft.com/office/officeart/2008/layout/LinedList"/>
    <dgm:cxn modelId="{E1F4D0CB-431C-4B1C-B900-37863746DDDC}" type="presParOf" srcId="{46E21729-A90F-497B-9E9E-52EDF6AA94B9}" destId="{4D9F21BE-0A64-4288-AD18-291770E5036C}" srcOrd="1" destOrd="0" presId="urn:microsoft.com/office/officeart/2008/layout/LinedList"/>
    <dgm:cxn modelId="{A3962C80-F1B7-4F23-B06E-71933A8922A1}" type="presParOf" srcId="{8DB946E9-88E2-4D6B-8846-706EE7E6BD85}" destId="{6877476B-9BAB-471B-A463-10F45E5C45EF}" srcOrd="4" destOrd="0" presId="urn:microsoft.com/office/officeart/2008/layout/LinedList"/>
    <dgm:cxn modelId="{FA1B1184-F441-42C9-89C0-B86706EE425D}" type="presParOf" srcId="{8DB946E9-88E2-4D6B-8846-706EE7E6BD85}" destId="{4EA85487-AACB-4314-BDE7-88C950A27E3C}" srcOrd="5" destOrd="0" presId="urn:microsoft.com/office/officeart/2008/layout/LinedList"/>
    <dgm:cxn modelId="{F952E58A-C081-4AD4-AE8D-BD873EDE6253}" type="presParOf" srcId="{4EA85487-AACB-4314-BDE7-88C950A27E3C}" destId="{CCA60CFD-45D7-4D69-9963-5006EE7F87AC}" srcOrd="0" destOrd="0" presId="urn:microsoft.com/office/officeart/2008/layout/LinedList"/>
    <dgm:cxn modelId="{218AE9B8-7686-4DBC-8A82-AFBFE85563F0}" type="presParOf" srcId="{4EA85487-AACB-4314-BDE7-88C950A27E3C}" destId="{6FDF97F2-75ED-4845-A761-5BF5DC6D70E3}" srcOrd="1" destOrd="0" presId="urn:microsoft.com/office/officeart/2008/layout/LinedList"/>
    <dgm:cxn modelId="{DFDC3F07-538E-403C-9674-DD38EA92FE39}" type="presParOf" srcId="{8DB946E9-88E2-4D6B-8846-706EE7E6BD85}" destId="{DA4122D8-5279-4196-A31A-A805F3160556}" srcOrd="6" destOrd="0" presId="urn:microsoft.com/office/officeart/2008/layout/LinedList"/>
    <dgm:cxn modelId="{4ED824F3-401A-4E1C-98BF-9C45D903F600}" type="presParOf" srcId="{8DB946E9-88E2-4D6B-8846-706EE7E6BD85}" destId="{C1812CB9-B232-41E4-8BB0-3034F81D38BD}" srcOrd="7" destOrd="0" presId="urn:microsoft.com/office/officeart/2008/layout/LinedList"/>
    <dgm:cxn modelId="{717FDD27-7036-4F94-894A-6548D61FE7B9}" type="presParOf" srcId="{C1812CB9-B232-41E4-8BB0-3034F81D38BD}" destId="{01D52345-A348-48AA-8C9C-D0810946EC68}" srcOrd="0" destOrd="0" presId="urn:microsoft.com/office/officeart/2008/layout/LinedList"/>
    <dgm:cxn modelId="{3744C2C1-B887-43FC-A134-0E1F02B4489E}" type="presParOf" srcId="{C1812CB9-B232-41E4-8BB0-3034F81D38BD}" destId="{7DDC90F9-5FF3-412E-8E4B-76296FE960DF}" srcOrd="1" destOrd="0" presId="urn:microsoft.com/office/officeart/2008/layout/LinedList"/>
    <dgm:cxn modelId="{4C348BA8-63FA-485C-A6D5-3E548C1F00EE}" type="presParOf" srcId="{8DB946E9-88E2-4D6B-8846-706EE7E6BD85}" destId="{7B29A5B0-009D-48E3-B6E6-A3DC2D7D5CDF}" srcOrd="8" destOrd="0" presId="urn:microsoft.com/office/officeart/2008/layout/LinedList"/>
    <dgm:cxn modelId="{B07D773F-FD55-4F4C-98E7-8D71B09B43A0}" type="presParOf" srcId="{8DB946E9-88E2-4D6B-8846-706EE7E6BD85}" destId="{23DBE75E-0AB9-46E9-9240-01A6E7882BAE}" srcOrd="9" destOrd="0" presId="urn:microsoft.com/office/officeart/2008/layout/LinedList"/>
    <dgm:cxn modelId="{A68FBC64-B514-496B-8DEA-C11713B68364}" type="presParOf" srcId="{23DBE75E-0AB9-46E9-9240-01A6E7882BAE}" destId="{56001870-7E47-417A-A547-3EA6951FCA08}" srcOrd="0" destOrd="0" presId="urn:microsoft.com/office/officeart/2008/layout/LinedList"/>
    <dgm:cxn modelId="{BA62A13F-8F42-48DF-92C7-81EC7D1DA077}" type="presParOf" srcId="{23DBE75E-0AB9-46E9-9240-01A6E7882BAE}" destId="{43861350-F436-4B7C-85E9-412BE48F2363}" srcOrd="1" destOrd="0" presId="urn:microsoft.com/office/officeart/2008/layout/LinedList"/>
    <dgm:cxn modelId="{75CBEFE2-630C-493F-AA38-E3D0DD1E9D42}" type="presParOf" srcId="{8DB946E9-88E2-4D6B-8846-706EE7E6BD85}" destId="{063E069C-13DC-4E55-940F-399BC6BC832D}" srcOrd="10" destOrd="0" presId="urn:microsoft.com/office/officeart/2008/layout/LinedList"/>
    <dgm:cxn modelId="{E2C58348-1B2C-4D86-A0A4-1AC8204FF0EB}" type="presParOf" srcId="{8DB946E9-88E2-4D6B-8846-706EE7E6BD85}" destId="{263AD5E7-B062-4B30-8718-8619BE577493}" srcOrd="11" destOrd="0" presId="urn:microsoft.com/office/officeart/2008/layout/LinedList"/>
    <dgm:cxn modelId="{8E790FB8-F8E1-4E38-A601-7534891FA9E5}" type="presParOf" srcId="{263AD5E7-B062-4B30-8718-8619BE577493}" destId="{72D472FD-5055-4188-B7D3-BB001E9399A8}" srcOrd="0" destOrd="0" presId="urn:microsoft.com/office/officeart/2008/layout/LinedList"/>
    <dgm:cxn modelId="{AC374536-C2D8-45F2-AEC8-B8CD383D49E9}" type="presParOf" srcId="{263AD5E7-B062-4B30-8718-8619BE577493}" destId="{E27087B8-E30B-413F-AB82-A2112C4CA10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FCC4C5-2BF6-4274-9E8F-E4AEA367AEA4}" type="doc">
      <dgm:prSet loTypeId="urn:microsoft.com/office/officeart/2008/layout/HorizontalMultiLevelHierarchy" loCatId="hierarchy" qsTypeId="urn:microsoft.com/office/officeart/2005/8/quickstyle/simple2" qsCatId="simple" csTypeId="urn:microsoft.com/office/officeart/2005/8/colors/accent0_1" csCatId="mainScheme" phldr="1"/>
      <dgm:spPr/>
      <dgm:t>
        <a:bodyPr/>
        <a:lstStyle/>
        <a:p>
          <a:endParaRPr lang="es-EC"/>
        </a:p>
      </dgm:t>
    </dgm:pt>
    <dgm:pt modelId="{375B17FA-C1B4-4D7D-846F-B58481263A6D}">
      <dgm:prSet phldrT="[Texto]"/>
      <dgm:spPr/>
      <dgm:t>
        <a:bodyPr/>
        <a:lstStyle/>
        <a:p>
          <a:r>
            <a:rPr lang="es-EC" dirty="0" smtClean="0">
              <a:latin typeface="Times New Roman" panose="02020603050405020304" pitchFamily="18" charset="0"/>
              <a:cs typeface="Times New Roman" panose="02020603050405020304" pitchFamily="18" charset="0"/>
            </a:rPr>
            <a:t>Sistemas Central Hidroeléctrica Nayón</a:t>
          </a:r>
          <a:endParaRPr lang="es-EC" dirty="0">
            <a:latin typeface="Times New Roman" panose="02020603050405020304" pitchFamily="18" charset="0"/>
            <a:cs typeface="Times New Roman" panose="02020603050405020304" pitchFamily="18" charset="0"/>
          </a:endParaRPr>
        </a:p>
      </dgm:t>
    </dgm:pt>
    <dgm:pt modelId="{75A78BB2-D996-4251-B940-F7EFC027D5B9}" type="parTrans" cxnId="{5E057CCB-8987-4333-8E35-525D05A6F3E7}">
      <dgm:prSet/>
      <dgm:spPr/>
      <dgm:t>
        <a:bodyPr/>
        <a:lstStyle/>
        <a:p>
          <a:endParaRPr lang="es-EC">
            <a:latin typeface="Times New Roman" panose="02020603050405020304" pitchFamily="18" charset="0"/>
            <a:cs typeface="Times New Roman" panose="02020603050405020304" pitchFamily="18" charset="0"/>
          </a:endParaRPr>
        </a:p>
      </dgm:t>
    </dgm:pt>
    <dgm:pt modelId="{B2399E77-DA77-4C25-8BF7-D690E65B6804}" type="sibTrans" cxnId="{5E057CCB-8987-4333-8E35-525D05A6F3E7}">
      <dgm:prSet/>
      <dgm:spPr/>
      <dgm:t>
        <a:bodyPr/>
        <a:lstStyle/>
        <a:p>
          <a:endParaRPr lang="es-EC">
            <a:latin typeface="Times New Roman" panose="02020603050405020304" pitchFamily="18" charset="0"/>
            <a:cs typeface="Times New Roman" panose="02020603050405020304" pitchFamily="18" charset="0"/>
          </a:endParaRPr>
        </a:p>
      </dgm:t>
    </dgm:pt>
    <dgm:pt modelId="{B2DA77F2-F2A2-4836-8DFA-605EF85D943D}">
      <dgm:prSet phldrT="[Texto]"/>
      <dgm:spPr/>
      <dgm:t>
        <a:bodyPr/>
        <a:lstStyle/>
        <a:p>
          <a:r>
            <a:rPr lang="es-EC" dirty="0" smtClean="0">
              <a:latin typeface="Times New Roman" panose="02020603050405020304" pitchFamily="18" charset="0"/>
              <a:cs typeface="Times New Roman" panose="02020603050405020304" pitchFamily="18" charset="0"/>
            </a:rPr>
            <a:t>Control Generador 1 y 2</a:t>
          </a:r>
          <a:endParaRPr lang="es-EC" dirty="0">
            <a:latin typeface="Times New Roman" panose="02020603050405020304" pitchFamily="18" charset="0"/>
            <a:cs typeface="Times New Roman" panose="02020603050405020304" pitchFamily="18" charset="0"/>
          </a:endParaRPr>
        </a:p>
      </dgm:t>
    </dgm:pt>
    <dgm:pt modelId="{CEE2F655-7726-46EB-A204-C271F567A4AC}" type="parTrans" cxnId="{5ED25748-8D78-42DD-85DF-12F405F229E9}">
      <dgm:prSet/>
      <dgm:spPr/>
      <dgm:t>
        <a:bodyPr/>
        <a:lstStyle/>
        <a:p>
          <a:endParaRPr lang="es-EC">
            <a:latin typeface="Times New Roman" panose="02020603050405020304" pitchFamily="18" charset="0"/>
            <a:cs typeface="Times New Roman" panose="02020603050405020304" pitchFamily="18" charset="0"/>
          </a:endParaRPr>
        </a:p>
      </dgm:t>
    </dgm:pt>
    <dgm:pt modelId="{A38FDDD0-72F9-449C-AECA-437DD3C0DF87}" type="sibTrans" cxnId="{5ED25748-8D78-42DD-85DF-12F405F229E9}">
      <dgm:prSet/>
      <dgm:spPr/>
      <dgm:t>
        <a:bodyPr/>
        <a:lstStyle/>
        <a:p>
          <a:endParaRPr lang="es-EC">
            <a:latin typeface="Times New Roman" panose="02020603050405020304" pitchFamily="18" charset="0"/>
            <a:cs typeface="Times New Roman" panose="02020603050405020304" pitchFamily="18" charset="0"/>
          </a:endParaRPr>
        </a:p>
      </dgm:t>
    </dgm:pt>
    <dgm:pt modelId="{73802617-BA44-49DB-8A82-CE11FFEC4AA4}">
      <dgm:prSet phldrT="[Texto]"/>
      <dgm:spPr/>
      <dgm:t>
        <a:bodyPr/>
        <a:lstStyle/>
        <a:p>
          <a:r>
            <a:rPr lang="es-EC" dirty="0" smtClean="0">
              <a:latin typeface="Times New Roman" panose="02020603050405020304" pitchFamily="18" charset="0"/>
              <a:cs typeface="Times New Roman" panose="02020603050405020304" pitchFamily="18" charset="0"/>
            </a:rPr>
            <a:t>Control de servicios auxiliares</a:t>
          </a:r>
          <a:endParaRPr lang="es-EC" dirty="0">
            <a:latin typeface="Times New Roman" panose="02020603050405020304" pitchFamily="18" charset="0"/>
            <a:cs typeface="Times New Roman" panose="02020603050405020304" pitchFamily="18" charset="0"/>
          </a:endParaRPr>
        </a:p>
      </dgm:t>
    </dgm:pt>
    <dgm:pt modelId="{CB38DEDB-9F2E-4D76-BC3D-02F3E2D59EA3}" type="parTrans" cxnId="{8F230CD9-19A7-40AC-8420-5531D486B137}">
      <dgm:prSet/>
      <dgm:spPr/>
      <dgm:t>
        <a:bodyPr/>
        <a:lstStyle/>
        <a:p>
          <a:endParaRPr lang="es-EC">
            <a:latin typeface="Times New Roman" panose="02020603050405020304" pitchFamily="18" charset="0"/>
            <a:cs typeface="Times New Roman" panose="02020603050405020304" pitchFamily="18" charset="0"/>
          </a:endParaRPr>
        </a:p>
      </dgm:t>
    </dgm:pt>
    <dgm:pt modelId="{FC60BF89-FDBC-4451-B39F-A46505DA83D7}" type="sibTrans" cxnId="{8F230CD9-19A7-40AC-8420-5531D486B137}">
      <dgm:prSet/>
      <dgm:spPr/>
      <dgm:t>
        <a:bodyPr/>
        <a:lstStyle/>
        <a:p>
          <a:endParaRPr lang="es-EC">
            <a:latin typeface="Times New Roman" panose="02020603050405020304" pitchFamily="18" charset="0"/>
            <a:cs typeface="Times New Roman" panose="02020603050405020304" pitchFamily="18" charset="0"/>
          </a:endParaRPr>
        </a:p>
      </dgm:t>
    </dgm:pt>
    <dgm:pt modelId="{51A0D02B-D247-4A17-9AD6-CE67CB69DE1E}">
      <dgm:prSet phldrT="[Texto]"/>
      <dgm:spPr/>
      <dgm:t>
        <a:bodyPr/>
        <a:lstStyle/>
        <a:p>
          <a:r>
            <a:rPr lang="es-EC" dirty="0" smtClean="0">
              <a:latin typeface="Times New Roman" panose="02020603050405020304" pitchFamily="18" charset="0"/>
              <a:cs typeface="Times New Roman" panose="02020603050405020304" pitchFamily="18" charset="0"/>
            </a:rPr>
            <a:t>Sistema de drenaje</a:t>
          </a:r>
          <a:endParaRPr lang="es-EC" dirty="0">
            <a:latin typeface="Times New Roman" panose="02020603050405020304" pitchFamily="18" charset="0"/>
            <a:cs typeface="Times New Roman" panose="02020603050405020304" pitchFamily="18" charset="0"/>
          </a:endParaRPr>
        </a:p>
      </dgm:t>
    </dgm:pt>
    <dgm:pt modelId="{3D58C328-9F09-48F2-B5CD-B1EEF6721FB3}" type="parTrans" cxnId="{B1928576-0818-422F-BA61-697FAEB5317B}">
      <dgm:prSet/>
      <dgm:spPr/>
      <dgm:t>
        <a:bodyPr/>
        <a:lstStyle/>
        <a:p>
          <a:endParaRPr lang="es-EC">
            <a:latin typeface="Times New Roman" panose="02020603050405020304" pitchFamily="18" charset="0"/>
            <a:cs typeface="Times New Roman" panose="02020603050405020304" pitchFamily="18" charset="0"/>
          </a:endParaRPr>
        </a:p>
      </dgm:t>
    </dgm:pt>
    <dgm:pt modelId="{F9673540-35AB-4828-ABA9-8195FD8A1EDD}" type="sibTrans" cxnId="{B1928576-0818-422F-BA61-697FAEB5317B}">
      <dgm:prSet/>
      <dgm:spPr/>
      <dgm:t>
        <a:bodyPr/>
        <a:lstStyle/>
        <a:p>
          <a:endParaRPr lang="es-EC">
            <a:latin typeface="Times New Roman" panose="02020603050405020304" pitchFamily="18" charset="0"/>
            <a:cs typeface="Times New Roman" panose="02020603050405020304" pitchFamily="18" charset="0"/>
          </a:endParaRPr>
        </a:p>
      </dgm:t>
    </dgm:pt>
    <dgm:pt modelId="{D2D37783-61AC-427E-A92D-3640D5156363}">
      <dgm:prSet phldrT="[Texto]"/>
      <dgm:spPr/>
      <dgm:t>
        <a:bodyPr/>
        <a:lstStyle/>
        <a:p>
          <a:r>
            <a:rPr lang="es-EC" dirty="0" smtClean="0">
              <a:latin typeface="Times New Roman" panose="02020603050405020304" pitchFamily="18" charset="0"/>
              <a:cs typeface="Times New Roman" panose="02020603050405020304" pitchFamily="18" charset="0"/>
            </a:rPr>
            <a:t>Sistema de refrigeración</a:t>
          </a:r>
          <a:endParaRPr lang="es-EC" dirty="0">
            <a:latin typeface="Times New Roman" panose="02020603050405020304" pitchFamily="18" charset="0"/>
            <a:cs typeface="Times New Roman" panose="02020603050405020304" pitchFamily="18" charset="0"/>
          </a:endParaRPr>
        </a:p>
      </dgm:t>
    </dgm:pt>
    <dgm:pt modelId="{7B791EC9-EC60-476B-9E86-422BC4FC9A09}" type="parTrans" cxnId="{601BB088-8197-464B-88B8-337BCB13C459}">
      <dgm:prSet/>
      <dgm:spPr/>
      <dgm:t>
        <a:bodyPr/>
        <a:lstStyle/>
        <a:p>
          <a:endParaRPr lang="es-EC">
            <a:latin typeface="Times New Roman" panose="02020603050405020304" pitchFamily="18" charset="0"/>
            <a:cs typeface="Times New Roman" panose="02020603050405020304" pitchFamily="18" charset="0"/>
          </a:endParaRPr>
        </a:p>
      </dgm:t>
    </dgm:pt>
    <dgm:pt modelId="{4DF75903-8B19-4022-BB4C-9F1E78B309A2}" type="sibTrans" cxnId="{601BB088-8197-464B-88B8-337BCB13C459}">
      <dgm:prSet/>
      <dgm:spPr/>
      <dgm:t>
        <a:bodyPr/>
        <a:lstStyle/>
        <a:p>
          <a:endParaRPr lang="es-EC">
            <a:latin typeface="Times New Roman" panose="02020603050405020304" pitchFamily="18" charset="0"/>
            <a:cs typeface="Times New Roman" panose="02020603050405020304" pitchFamily="18" charset="0"/>
          </a:endParaRPr>
        </a:p>
      </dgm:t>
    </dgm:pt>
    <dgm:pt modelId="{8463AABE-B689-4026-8635-B49AC32245E0}">
      <dgm:prSet phldrT="[Texto]"/>
      <dgm:spPr/>
      <dgm:t>
        <a:bodyPr/>
        <a:lstStyle/>
        <a:p>
          <a:r>
            <a:rPr lang="es-EC" dirty="0" smtClean="0">
              <a:latin typeface="Times New Roman" panose="02020603050405020304" pitchFamily="18" charset="0"/>
              <a:cs typeface="Times New Roman" panose="02020603050405020304" pitchFamily="18" charset="0"/>
            </a:rPr>
            <a:t>Tanque de cabeza</a:t>
          </a:r>
          <a:endParaRPr lang="es-EC" dirty="0">
            <a:latin typeface="Times New Roman" panose="02020603050405020304" pitchFamily="18" charset="0"/>
            <a:cs typeface="Times New Roman" panose="02020603050405020304" pitchFamily="18" charset="0"/>
          </a:endParaRPr>
        </a:p>
      </dgm:t>
    </dgm:pt>
    <dgm:pt modelId="{34A88149-6A6F-4130-B93B-F807535AFCC5}" type="parTrans" cxnId="{71786860-B836-4DD7-A087-772C3BCCD785}">
      <dgm:prSet/>
      <dgm:spPr/>
      <dgm:t>
        <a:bodyPr/>
        <a:lstStyle/>
        <a:p>
          <a:endParaRPr lang="es-EC">
            <a:latin typeface="Times New Roman" panose="02020603050405020304" pitchFamily="18" charset="0"/>
            <a:cs typeface="Times New Roman" panose="02020603050405020304" pitchFamily="18" charset="0"/>
          </a:endParaRPr>
        </a:p>
      </dgm:t>
    </dgm:pt>
    <dgm:pt modelId="{8D700318-6958-4E24-AB8C-755D3AF2C518}" type="sibTrans" cxnId="{71786860-B836-4DD7-A087-772C3BCCD785}">
      <dgm:prSet/>
      <dgm:spPr/>
      <dgm:t>
        <a:bodyPr/>
        <a:lstStyle/>
        <a:p>
          <a:endParaRPr lang="es-EC">
            <a:latin typeface="Times New Roman" panose="02020603050405020304" pitchFamily="18" charset="0"/>
            <a:cs typeface="Times New Roman" panose="02020603050405020304" pitchFamily="18" charset="0"/>
          </a:endParaRPr>
        </a:p>
      </dgm:t>
    </dgm:pt>
    <dgm:pt modelId="{E430F4E1-73BF-4C46-866B-72354995116D}">
      <dgm:prSet phldrT="[Texto]"/>
      <dgm:spPr/>
      <dgm:t>
        <a:bodyPr/>
        <a:lstStyle/>
        <a:p>
          <a:r>
            <a:rPr lang="es-EC" dirty="0" smtClean="0">
              <a:latin typeface="Times New Roman" panose="02020603050405020304" pitchFamily="18" charset="0"/>
              <a:cs typeface="Times New Roman" panose="02020603050405020304" pitchFamily="18" charset="0"/>
            </a:rPr>
            <a:t>Trasvase</a:t>
          </a:r>
          <a:endParaRPr lang="es-EC" dirty="0">
            <a:latin typeface="Times New Roman" panose="02020603050405020304" pitchFamily="18" charset="0"/>
            <a:cs typeface="Times New Roman" panose="02020603050405020304" pitchFamily="18" charset="0"/>
          </a:endParaRPr>
        </a:p>
      </dgm:t>
    </dgm:pt>
    <dgm:pt modelId="{508FC2DC-B3BC-458A-BB28-96A23E998D94}" type="parTrans" cxnId="{FF94C800-66DA-4C7C-BB05-17E8118F756A}">
      <dgm:prSet/>
      <dgm:spPr/>
      <dgm:t>
        <a:bodyPr/>
        <a:lstStyle/>
        <a:p>
          <a:endParaRPr lang="es-EC">
            <a:latin typeface="Times New Roman" panose="02020603050405020304" pitchFamily="18" charset="0"/>
            <a:cs typeface="Times New Roman" panose="02020603050405020304" pitchFamily="18" charset="0"/>
          </a:endParaRPr>
        </a:p>
      </dgm:t>
    </dgm:pt>
    <dgm:pt modelId="{35852045-B03B-447E-9CEB-747F950BBC2D}" type="sibTrans" cxnId="{FF94C800-66DA-4C7C-BB05-17E8118F756A}">
      <dgm:prSet/>
      <dgm:spPr/>
      <dgm:t>
        <a:bodyPr/>
        <a:lstStyle/>
        <a:p>
          <a:endParaRPr lang="es-EC">
            <a:latin typeface="Times New Roman" panose="02020603050405020304" pitchFamily="18" charset="0"/>
            <a:cs typeface="Times New Roman" panose="02020603050405020304" pitchFamily="18" charset="0"/>
          </a:endParaRPr>
        </a:p>
      </dgm:t>
    </dgm:pt>
    <dgm:pt modelId="{7A824590-3520-4FE7-AC4E-31A78B889A1D}" type="pres">
      <dgm:prSet presAssocID="{65FCC4C5-2BF6-4274-9E8F-E4AEA367AEA4}" presName="Name0" presStyleCnt="0">
        <dgm:presLayoutVars>
          <dgm:chPref val="1"/>
          <dgm:dir/>
          <dgm:animOne val="branch"/>
          <dgm:animLvl val="lvl"/>
          <dgm:resizeHandles val="exact"/>
        </dgm:presLayoutVars>
      </dgm:prSet>
      <dgm:spPr/>
    </dgm:pt>
    <dgm:pt modelId="{8BEE8926-7E08-415C-B0ED-44FA87B8C204}" type="pres">
      <dgm:prSet presAssocID="{375B17FA-C1B4-4D7D-846F-B58481263A6D}" presName="root1" presStyleCnt="0"/>
      <dgm:spPr/>
    </dgm:pt>
    <dgm:pt modelId="{F265C07B-4A71-442D-9CE2-8771BB1124E8}" type="pres">
      <dgm:prSet presAssocID="{375B17FA-C1B4-4D7D-846F-B58481263A6D}" presName="LevelOneTextNode" presStyleLbl="node0" presStyleIdx="0" presStyleCnt="1">
        <dgm:presLayoutVars>
          <dgm:chPref val="3"/>
        </dgm:presLayoutVars>
      </dgm:prSet>
      <dgm:spPr/>
      <dgm:t>
        <a:bodyPr/>
        <a:lstStyle/>
        <a:p>
          <a:endParaRPr lang="es-EC"/>
        </a:p>
      </dgm:t>
    </dgm:pt>
    <dgm:pt modelId="{654F9F3C-4953-4E31-8E9B-6AB2A5DC12E9}" type="pres">
      <dgm:prSet presAssocID="{375B17FA-C1B4-4D7D-846F-B58481263A6D}" presName="level2hierChild" presStyleCnt="0"/>
      <dgm:spPr/>
    </dgm:pt>
    <dgm:pt modelId="{CC2152A6-CF05-401D-ABF2-31901665512B}" type="pres">
      <dgm:prSet presAssocID="{CEE2F655-7726-46EB-A204-C271F567A4AC}" presName="conn2-1" presStyleLbl="parChTrans1D2" presStyleIdx="0" presStyleCnt="6"/>
      <dgm:spPr/>
    </dgm:pt>
    <dgm:pt modelId="{9CB23EFC-CE7B-4C5C-AF6A-75CEFB347E97}" type="pres">
      <dgm:prSet presAssocID="{CEE2F655-7726-46EB-A204-C271F567A4AC}" presName="connTx" presStyleLbl="parChTrans1D2" presStyleIdx="0" presStyleCnt="6"/>
      <dgm:spPr/>
    </dgm:pt>
    <dgm:pt modelId="{1A6033E4-673E-474B-9138-F1F0F8CF231A}" type="pres">
      <dgm:prSet presAssocID="{B2DA77F2-F2A2-4836-8DFA-605EF85D943D}" presName="root2" presStyleCnt="0"/>
      <dgm:spPr/>
    </dgm:pt>
    <dgm:pt modelId="{094EE717-0CFD-4800-94C1-9225A60CFF4B}" type="pres">
      <dgm:prSet presAssocID="{B2DA77F2-F2A2-4836-8DFA-605EF85D943D}" presName="LevelTwoTextNode" presStyleLbl="node2" presStyleIdx="0" presStyleCnt="6">
        <dgm:presLayoutVars>
          <dgm:chPref val="3"/>
        </dgm:presLayoutVars>
      </dgm:prSet>
      <dgm:spPr/>
      <dgm:t>
        <a:bodyPr/>
        <a:lstStyle/>
        <a:p>
          <a:endParaRPr lang="es-EC"/>
        </a:p>
      </dgm:t>
    </dgm:pt>
    <dgm:pt modelId="{4F99F7AF-7633-46C7-9754-ABD78ACD6D65}" type="pres">
      <dgm:prSet presAssocID="{B2DA77F2-F2A2-4836-8DFA-605EF85D943D}" presName="level3hierChild" presStyleCnt="0"/>
      <dgm:spPr/>
    </dgm:pt>
    <dgm:pt modelId="{FC53DE20-65EB-4B77-B3E3-EEE4B2C79FD0}" type="pres">
      <dgm:prSet presAssocID="{CB38DEDB-9F2E-4D76-BC3D-02F3E2D59EA3}" presName="conn2-1" presStyleLbl="parChTrans1D2" presStyleIdx="1" presStyleCnt="6"/>
      <dgm:spPr/>
    </dgm:pt>
    <dgm:pt modelId="{A4E75811-1272-4DFE-A58E-C51089E4611E}" type="pres">
      <dgm:prSet presAssocID="{CB38DEDB-9F2E-4D76-BC3D-02F3E2D59EA3}" presName="connTx" presStyleLbl="parChTrans1D2" presStyleIdx="1" presStyleCnt="6"/>
      <dgm:spPr/>
    </dgm:pt>
    <dgm:pt modelId="{1F519BCB-18A5-4EC0-80AE-7B6113D2B7BE}" type="pres">
      <dgm:prSet presAssocID="{73802617-BA44-49DB-8A82-CE11FFEC4AA4}" presName="root2" presStyleCnt="0"/>
      <dgm:spPr/>
    </dgm:pt>
    <dgm:pt modelId="{8DDDC897-AE96-43D7-ACD9-AC5097431391}" type="pres">
      <dgm:prSet presAssocID="{73802617-BA44-49DB-8A82-CE11FFEC4AA4}" presName="LevelTwoTextNode" presStyleLbl="node2" presStyleIdx="1" presStyleCnt="6">
        <dgm:presLayoutVars>
          <dgm:chPref val="3"/>
        </dgm:presLayoutVars>
      </dgm:prSet>
      <dgm:spPr/>
      <dgm:t>
        <a:bodyPr/>
        <a:lstStyle/>
        <a:p>
          <a:endParaRPr lang="es-EC"/>
        </a:p>
      </dgm:t>
    </dgm:pt>
    <dgm:pt modelId="{622273C1-8980-4B7E-AA80-F743918DD536}" type="pres">
      <dgm:prSet presAssocID="{73802617-BA44-49DB-8A82-CE11FFEC4AA4}" presName="level3hierChild" presStyleCnt="0"/>
      <dgm:spPr/>
    </dgm:pt>
    <dgm:pt modelId="{E73C753B-18C5-4F99-93E7-74BBF799B2B3}" type="pres">
      <dgm:prSet presAssocID="{3D58C328-9F09-48F2-B5CD-B1EEF6721FB3}" presName="conn2-1" presStyleLbl="parChTrans1D2" presStyleIdx="2" presStyleCnt="6"/>
      <dgm:spPr/>
    </dgm:pt>
    <dgm:pt modelId="{65E4A527-33C7-4529-B66B-7DA6D4AE249F}" type="pres">
      <dgm:prSet presAssocID="{3D58C328-9F09-48F2-B5CD-B1EEF6721FB3}" presName="connTx" presStyleLbl="parChTrans1D2" presStyleIdx="2" presStyleCnt="6"/>
      <dgm:spPr/>
    </dgm:pt>
    <dgm:pt modelId="{D1099E04-7E9E-4146-A100-E28CDF6CC923}" type="pres">
      <dgm:prSet presAssocID="{51A0D02B-D247-4A17-9AD6-CE67CB69DE1E}" presName="root2" presStyleCnt="0"/>
      <dgm:spPr/>
    </dgm:pt>
    <dgm:pt modelId="{85D84ACA-A5E8-4ECC-80C0-6F44A19B97FA}" type="pres">
      <dgm:prSet presAssocID="{51A0D02B-D247-4A17-9AD6-CE67CB69DE1E}" presName="LevelTwoTextNode" presStyleLbl="node2" presStyleIdx="2" presStyleCnt="6">
        <dgm:presLayoutVars>
          <dgm:chPref val="3"/>
        </dgm:presLayoutVars>
      </dgm:prSet>
      <dgm:spPr/>
    </dgm:pt>
    <dgm:pt modelId="{4D37FA9C-FC3C-499F-A30A-4D9E3C22FEB4}" type="pres">
      <dgm:prSet presAssocID="{51A0D02B-D247-4A17-9AD6-CE67CB69DE1E}" presName="level3hierChild" presStyleCnt="0"/>
      <dgm:spPr/>
    </dgm:pt>
    <dgm:pt modelId="{69C7F212-1277-478D-AE3F-25F98CA9FF90}" type="pres">
      <dgm:prSet presAssocID="{7B791EC9-EC60-476B-9E86-422BC4FC9A09}" presName="conn2-1" presStyleLbl="parChTrans1D2" presStyleIdx="3" presStyleCnt="6"/>
      <dgm:spPr/>
    </dgm:pt>
    <dgm:pt modelId="{3E464924-8A8A-4A6D-A0CD-2C5D0EB313AC}" type="pres">
      <dgm:prSet presAssocID="{7B791EC9-EC60-476B-9E86-422BC4FC9A09}" presName="connTx" presStyleLbl="parChTrans1D2" presStyleIdx="3" presStyleCnt="6"/>
      <dgm:spPr/>
    </dgm:pt>
    <dgm:pt modelId="{8D5A3283-D814-49F6-8BFD-1BB18BDA7296}" type="pres">
      <dgm:prSet presAssocID="{D2D37783-61AC-427E-A92D-3640D5156363}" presName="root2" presStyleCnt="0"/>
      <dgm:spPr/>
    </dgm:pt>
    <dgm:pt modelId="{82AC837C-D9F4-4A1C-88C1-91E18D7D6E95}" type="pres">
      <dgm:prSet presAssocID="{D2D37783-61AC-427E-A92D-3640D5156363}" presName="LevelTwoTextNode" presStyleLbl="node2" presStyleIdx="3" presStyleCnt="6">
        <dgm:presLayoutVars>
          <dgm:chPref val="3"/>
        </dgm:presLayoutVars>
      </dgm:prSet>
      <dgm:spPr/>
      <dgm:t>
        <a:bodyPr/>
        <a:lstStyle/>
        <a:p>
          <a:endParaRPr lang="es-EC"/>
        </a:p>
      </dgm:t>
    </dgm:pt>
    <dgm:pt modelId="{F1388EE3-6443-4496-981F-3891B8142E9B}" type="pres">
      <dgm:prSet presAssocID="{D2D37783-61AC-427E-A92D-3640D5156363}" presName="level3hierChild" presStyleCnt="0"/>
      <dgm:spPr/>
    </dgm:pt>
    <dgm:pt modelId="{F4AEF4E3-04BC-4E0D-B6AB-2B8CCA397974}" type="pres">
      <dgm:prSet presAssocID="{34A88149-6A6F-4130-B93B-F807535AFCC5}" presName="conn2-1" presStyleLbl="parChTrans1D2" presStyleIdx="4" presStyleCnt="6"/>
      <dgm:spPr/>
    </dgm:pt>
    <dgm:pt modelId="{16D0A54C-DB8D-48AA-A72A-F14C59E45982}" type="pres">
      <dgm:prSet presAssocID="{34A88149-6A6F-4130-B93B-F807535AFCC5}" presName="connTx" presStyleLbl="parChTrans1D2" presStyleIdx="4" presStyleCnt="6"/>
      <dgm:spPr/>
    </dgm:pt>
    <dgm:pt modelId="{794E4908-107C-4A3C-AAC9-B71BA8C5DCA4}" type="pres">
      <dgm:prSet presAssocID="{8463AABE-B689-4026-8635-B49AC32245E0}" presName="root2" presStyleCnt="0"/>
      <dgm:spPr/>
    </dgm:pt>
    <dgm:pt modelId="{52E5E576-5A4F-4BCA-932D-75E977753E5C}" type="pres">
      <dgm:prSet presAssocID="{8463AABE-B689-4026-8635-B49AC32245E0}" presName="LevelTwoTextNode" presStyleLbl="node2" presStyleIdx="4" presStyleCnt="6">
        <dgm:presLayoutVars>
          <dgm:chPref val="3"/>
        </dgm:presLayoutVars>
      </dgm:prSet>
      <dgm:spPr/>
      <dgm:t>
        <a:bodyPr/>
        <a:lstStyle/>
        <a:p>
          <a:endParaRPr lang="es-EC"/>
        </a:p>
      </dgm:t>
    </dgm:pt>
    <dgm:pt modelId="{BD828427-64BF-4750-9A0F-CF984455FB21}" type="pres">
      <dgm:prSet presAssocID="{8463AABE-B689-4026-8635-B49AC32245E0}" presName="level3hierChild" presStyleCnt="0"/>
      <dgm:spPr/>
    </dgm:pt>
    <dgm:pt modelId="{A3D567F4-B146-407E-9B31-8993E52CCE3E}" type="pres">
      <dgm:prSet presAssocID="{508FC2DC-B3BC-458A-BB28-96A23E998D94}" presName="conn2-1" presStyleLbl="parChTrans1D2" presStyleIdx="5" presStyleCnt="6"/>
      <dgm:spPr/>
    </dgm:pt>
    <dgm:pt modelId="{6E8C8F48-9183-4BCC-8519-5A0E9EBF0DA5}" type="pres">
      <dgm:prSet presAssocID="{508FC2DC-B3BC-458A-BB28-96A23E998D94}" presName="connTx" presStyleLbl="parChTrans1D2" presStyleIdx="5" presStyleCnt="6"/>
      <dgm:spPr/>
    </dgm:pt>
    <dgm:pt modelId="{8B330CBB-592B-4908-8041-463C67A1E429}" type="pres">
      <dgm:prSet presAssocID="{E430F4E1-73BF-4C46-866B-72354995116D}" presName="root2" presStyleCnt="0"/>
      <dgm:spPr/>
    </dgm:pt>
    <dgm:pt modelId="{58A06F83-A6E6-401E-B632-72F1A9020C56}" type="pres">
      <dgm:prSet presAssocID="{E430F4E1-73BF-4C46-866B-72354995116D}" presName="LevelTwoTextNode" presStyleLbl="node2" presStyleIdx="5" presStyleCnt="6">
        <dgm:presLayoutVars>
          <dgm:chPref val="3"/>
        </dgm:presLayoutVars>
      </dgm:prSet>
      <dgm:spPr/>
    </dgm:pt>
    <dgm:pt modelId="{EE0ED978-2670-47F9-9A29-93DAA17F364B}" type="pres">
      <dgm:prSet presAssocID="{E430F4E1-73BF-4C46-866B-72354995116D}" presName="level3hierChild" presStyleCnt="0"/>
      <dgm:spPr/>
    </dgm:pt>
  </dgm:ptLst>
  <dgm:cxnLst>
    <dgm:cxn modelId="{601BB088-8197-464B-88B8-337BCB13C459}" srcId="{375B17FA-C1B4-4D7D-846F-B58481263A6D}" destId="{D2D37783-61AC-427E-A92D-3640D5156363}" srcOrd="3" destOrd="0" parTransId="{7B791EC9-EC60-476B-9E86-422BC4FC9A09}" sibTransId="{4DF75903-8B19-4022-BB4C-9F1E78B309A2}"/>
    <dgm:cxn modelId="{360B686F-F1BB-465A-8376-2EE9C5C1C071}" type="presOf" srcId="{375B17FA-C1B4-4D7D-846F-B58481263A6D}" destId="{F265C07B-4A71-442D-9CE2-8771BB1124E8}" srcOrd="0" destOrd="0" presId="urn:microsoft.com/office/officeart/2008/layout/HorizontalMultiLevelHierarchy"/>
    <dgm:cxn modelId="{4D2C3B75-5998-4540-A901-C73860655EB2}" type="presOf" srcId="{508FC2DC-B3BC-458A-BB28-96A23E998D94}" destId="{A3D567F4-B146-407E-9B31-8993E52CCE3E}" srcOrd="0" destOrd="0" presId="urn:microsoft.com/office/officeart/2008/layout/HorizontalMultiLevelHierarchy"/>
    <dgm:cxn modelId="{D410685F-659C-4A16-A92C-C9BF2487D5CD}" type="presOf" srcId="{3D58C328-9F09-48F2-B5CD-B1EEF6721FB3}" destId="{E73C753B-18C5-4F99-93E7-74BBF799B2B3}" srcOrd="0" destOrd="0" presId="urn:microsoft.com/office/officeart/2008/layout/HorizontalMultiLevelHierarchy"/>
    <dgm:cxn modelId="{F3E6F911-D4AB-4B8B-BE90-C2585263E1E4}" type="presOf" srcId="{CEE2F655-7726-46EB-A204-C271F567A4AC}" destId="{CC2152A6-CF05-401D-ABF2-31901665512B}" srcOrd="0" destOrd="0" presId="urn:microsoft.com/office/officeart/2008/layout/HorizontalMultiLevelHierarchy"/>
    <dgm:cxn modelId="{7F8E6C51-1D1C-4419-BF0E-B444CD851B7E}" type="presOf" srcId="{7B791EC9-EC60-476B-9E86-422BC4FC9A09}" destId="{69C7F212-1277-478D-AE3F-25F98CA9FF90}" srcOrd="0" destOrd="0" presId="urn:microsoft.com/office/officeart/2008/layout/HorizontalMultiLevelHierarchy"/>
    <dgm:cxn modelId="{4B435FC0-925F-42AA-806E-58833408EA91}" type="presOf" srcId="{E430F4E1-73BF-4C46-866B-72354995116D}" destId="{58A06F83-A6E6-401E-B632-72F1A9020C56}" srcOrd="0" destOrd="0" presId="urn:microsoft.com/office/officeart/2008/layout/HorizontalMultiLevelHierarchy"/>
    <dgm:cxn modelId="{5ED25748-8D78-42DD-85DF-12F405F229E9}" srcId="{375B17FA-C1B4-4D7D-846F-B58481263A6D}" destId="{B2DA77F2-F2A2-4836-8DFA-605EF85D943D}" srcOrd="0" destOrd="0" parTransId="{CEE2F655-7726-46EB-A204-C271F567A4AC}" sibTransId="{A38FDDD0-72F9-449C-AECA-437DD3C0DF87}"/>
    <dgm:cxn modelId="{651EE047-431B-42BB-9A22-2F9248437A54}" type="presOf" srcId="{B2DA77F2-F2A2-4836-8DFA-605EF85D943D}" destId="{094EE717-0CFD-4800-94C1-9225A60CFF4B}" srcOrd="0" destOrd="0" presId="urn:microsoft.com/office/officeart/2008/layout/HorizontalMultiLevelHierarchy"/>
    <dgm:cxn modelId="{85E72D7F-FDAE-4994-8358-0047C0D0EC46}" type="presOf" srcId="{8463AABE-B689-4026-8635-B49AC32245E0}" destId="{52E5E576-5A4F-4BCA-932D-75E977753E5C}" srcOrd="0" destOrd="0" presId="urn:microsoft.com/office/officeart/2008/layout/HorizontalMultiLevelHierarchy"/>
    <dgm:cxn modelId="{457F7BE6-FFE0-4ED0-AF06-830D5E35C882}" type="presOf" srcId="{73802617-BA44-49DB-8A82-CE11FFEC4AA4}" destId="{8DDDC897-AE96-43D7-ACD9-AC5097431391}" srcOrd="0" destOrd="0" presId="urn:microsoft.com/office/officeart/2008/layout/HorizontalMultiLevelHierarchy"/>
    <dgm:cxn modelId="{E952EF43-A578-4A51-97C8-E514E9FF64D6}" type="presOf" srcId="{65FCC4C5-2BF6-4274-9E8F-E4AEA367AEA4}" destId="{7A824590-3520-4FE7-AC4E-31A78B889A1D}" srcOrd="0" destOrd="0" presId="urn:microsoft.com/office/officeart/2008/layout/HorizontalMultiLevelHierarchy"/>
    <dgm:cxn modelId="{8F230CD9-19A7-40AC-8420-5531D486B137}" srcId="{375B17FA-C1B4-4D7D-846F-B58481263A6D}" destId="{73802617-BA44-49DB-8A82-CE11FFEC4AA4}" srcOrd="1" destOrd="0" parTransId="{CB38DEDB-9F2E-4D76-BC3D-02F3E2D59EA3}" sibTransId="{FC60BF89-FDBC-4451-B39F-A46505DA83D7}"/>
    <dgm:cxn modelId="{10F52A82-76E9-4B45-894A-9814774BBFD3}" type="presOf" srcId="{51A0D02B-D247-4A17-9AD6-CE67CB69DE1E}" destId="{85D84ACA-A5E8-4ECC-80C0-6F44A19B97FA}" srcOrd="0" destOrd="0" presId="urn:microsoft.com/office/officeart/2008/layout/HorizontalMultiLevelHierarchy"/>
    <dgm:cxn modelId="{FF94C800-66DA-4C7C-BB05-17E8118F756A}" srcId="{375B17FA-C1B4-4D7D-846F-B58481263A6D}" destId="{E430F4E1-73BF-4C46-866B-72354995116D}" srcOrd="5" destOrd="0" parTransId="{508FC2DC-B3BC-458A-BB28-96A23E998D94}" sibTransId="{35852045-B03B-447E-9CEB-747F950BBC2D}"/>
    <dgm:cxn modelId="{32E47E88-6B18-4510-BFD0-1B1A2E3EB32F}" type="presOf" srcId="{CB38DEDB-9F2E-4D76-BC3D-02F3E2D59EA3}" destId="{FC53DE20-65EB-4B77-B3E3-EEE4B2C79FD0}" srcOrd="0" destOrd="0" presId="urn:microsoft.com/office/officeart/2008/layout/HorizontalMultiLevelHierarchy"/>
    <dgm:cxn modelId="{9DC80EFA-F250-4307-80AA-EAAB42507798}" type="presOf" srcId="{7B791EC9-EC60-476B-9E86-422BC4FC9A09}" destId="{3E464924-8A8A-4A6D-A0CD-2C5D0EB313AC}" srcOrd="1" destOrd="0" presId="urn:microsoft.com/office/officeart/2008/layout/HorizontalMultiLevelHierarchy"/>
    <dgm:cxn modelId="{71786860-B836-4DD7-A087-772C3BCCD785}" srcId="{375B17FA-C1B4-4D7D-846F-B58481263A6D}" destId="{8463AABE-B689-4026-8635-B49AC32245E0}" srcOrd="4" destOrd="0" parTransId="{34A88149-6A6F-4130-B93B-F807535AFCC5}" sibTransId="{8D700318-6958-4E24-AB8C-755D3AF2C518}"/>
    <dgm:cxn modelId="{B8561AD7-8937-46BD-A90A-F3DA96180C47}" type="presOf" srcId="{CEE2F655-7726-46EB-A204-C271F567A4AC}" destId="{9CB23EFC-CE7B-4C5C-AF6A-75CEFB347E97}" srcOrd="1" destOrd="0" presId="urn:microsoft.com/office/officeart/2008/layout/HorizontalMultiLevelHierarchy"/>
    <dgm:cxn modelId="{AE8FD838-7FA3-4211-8ED6-877DAF0F9A8B}" type="presOf" srcId="{34A88149-6A6F-4130-B93B-F807535AFCC5}" destId="{16D0A54C-DB8D-48AA-A72A-F14C59E45982}" srcOrd="1" destOrd="0" presId="urn:microsoft.com/office/officeart/2008/layout/HorizontalMultiLevelHierarchy"/>
    <dgm:cxn modelId="{52AF714A-5CD9-4DE8-93C6-7AFD2FF69228}" type="presOf" srcId="{3D58C328-9F09-48F2-B5CD-B1EEF6721FB3}" destId="{65E4A527-33C7-4529-B66B-7DA6D4AE249F}" srcOrd="1" destOrd="0" presId="urn:microsoft.com/office/officeart/2008/layout/HorizontalMultiLevelHierarchy"/>
    <dgm:cxn modelId="{E0DA130B-E7F5-466B-9822-0AACC959689E}" type="presOf" srcId="{CB38DEDB-9F2E-4D76-BC3D-02F3E2D59EA3}" destId="{A4E75811-1272-4DFE-A58E-C51089E4611E}" srcOrd="1" destOrd="0" presId="urn:microsoft.com/office/officeart/2008/layout/HorizontalMultiLevelHierarchy"/>
    <dgm:cxn modelId="{BDBC1583-0431-4AF8-BA54-B7A0D8BD11F8}" type="presOf" srcId="{D2D37783-61AC-427E-A92D-3640D5156363}" destId="{82AC837C-D9F4-4A1C-88C1-91E18D7D6E95}" srcOrd="0" destOrd="0" presId="urn:microsoft.com/office/officeart/2008/layout/HorizontalMultiLevelHierarchy"/>
    <dgm:cxn modelId="{F00EA637-C06D-40E3-803E-B8A87D1CF1D9}" type="presOf" srcId="{34A88149-6A6F-4130-B93B-F807535AFCC5}" destId="{F4AEF4E3-04BC-4E0D-B6AB-2B8CCA397974}" srcOrd="0" destOrd="0" presId="urn:microsoft.com/office/officeart/2008/layout/HorizontalMultiLevelHierarchy"/>
    <dgm:cxn modelId="{5E057CCB-8987-4333-8E35-525D05A6F3E7}" srcId="{65FCC4C5-2BF6-4274-9E8F-E4AEA367AEA4}" destId="{375B17FA-C1B4-4D7D-846F-B58481263A6D}" srcOrd="0" destOrd="0" parTransId="{75A78BB2-D996-4251-B940-F7EFC027D5B9}" sibTransId="{B2399E77-DA77-4C25-8BF7-D690E65B6804}"/>
    <dgm:cxn modelId="{B1928576-0818-422F-BA61-697FAEB5317B}" srcId="{375B17FA-C1B4-4D7D-846F-B58481263A6D}" destId="{51A0D02B-D247-4A17-9AD6-CE67CB69DE1E}" srcOrd="2" destOrd="0" parTransId="{3D58C328-9F09-48F2-B5CD-B1EEF6721FB3}" sibTransId="{F9673540-35AB-4828-ABA9-8195FD8A1EDD}"/>
    <dgm:cxn modelId="{9B01CD53-364E-4F4A-B817-4CE9999334B3}" type="presOf" srcId="{508FC2DC-B3BC-458A-BB28-96A23E998D94}" destId="{6E8C8F48-9183-4BCC-8519-5A0E9EBF0DA5}" srcOrd="1" destOrd="0" presId="urn:microsoft.com/office/officeart/2008/layout/HorizontalMultiLevelHierarchy"/>
    <dgm:cxn modelId="{53B0BA0D-C43C-4E4C-9F94-8BB465E5943B}" type="presParOf" srcId="{7A824590-3520-4FE7-AC4E-31A78B889A1D}" destId="{8BEE8926-7E08-415C-B0ED-44FA87B8C204}" srcOrd="0" destOrd="0" presId="urn:microsoft.com/office/officeart/2008/layout/HorizontalMultiLevelHierarchy"/>
    <dgm:cxn modelId="{D5CA78A1-2678-421E-99CA-9A9D3D1EE815}" type="presParOf" srcId="{8BEE8926-7E08-415C-B0ED-44FA87B8C204}" destId="{F265C07B-4A71-442D-9CE2-8771BB1124E8}" srcOrd="0" destOrd="0" presId="urn:microsoft.com/office/officeart/2008/layout/HorizontalMultiLevelHierarchy"/>
    <dgm:cxn modelId="{B97DC64C-4993-4B84-A7A0-F89C372D8E0B}" type="presParOf" srcId="{8BEE8926-7E08-415C-B0ED-44FA87B8C204}" destId="{654F9F3C-4953-4E31-8E9B-6AB2A5DC12E9}" srcOrd="1" destOrd="0" presId="urn:microsoft.com/office/officeart/2008/layout/HorizontalMultiLevelHierarchy"/>
    <dgm:cxn modelId="{A9CACB6B-6B91-4A5A-AD29-4C5EEFDB1D33}" type="presParOf" srcId="{654F9F3C-4953-4E31-8E9B-6AB2A5DC12E9}" destId="{CC2152A6-CF05-401D-ABF2-31901665512B}" srcOrd="0" destOrd="0" presId="urn:microsoft.com/office/officeart/2008/layout/HorizontalMultiLevelHierarchy"/>
    <dgm:cxn modelId="{EA83D336-D1F5-480E-BA52-63930D02F6A8}" type="presParOf" srcId="{CC2152A6-CF05-401D-ABF2-31901665512B}" destId="{9CB23EFC-CE7B-4C5C-AF6A-75CEFB347E97}" srcOrd="0" destOrd="0" presId="urn:microsoft.com/office/officeart/2008/layout/HorizontalMultiLevelHierarchy"/>
    <dgm:cxn modelId="{B023E0A5-6730-4801-BF25-4C353E480B5C}" type="presParOf" srcId="{654F9F3C-4953-4E31-8E9B-6AB2A5DC12E9}" destId="{1A6033E4-673E-474B-9138-F1F0F8CF231A}" srcOrd="1" destOrd="0" presId="urn:microsoft.com/office/officeart/2008/layout/HorizontalMultiLevelHierarchy"/>
    <dgm:cxn modelId="{990AA9CD-A679-4CB8-BB58-FA2DBB9A7254}" type="presParOf" srcId="{1A6033E4-673E-474B-9138-F1F0F8CF231A}" destId="{094EE717-0CFD-4800-94C1-9225A60CFF4B}" srcOrd="0" destOrd="0" presId="urn:microsoft.com/office/officeart/2008/layout/HorizontalMultiLevelHierarchy"/>
    <dgm:cxn modelId="{143A861A-D3C1-4181-A81C-8C3B61437236}" type="presParOf" srcId="{1A6033E4-673E-474B-9138-F1F0F8CF231A}" destId="{4F99F7AF-7633-46C7-9754-ABD78ACD6D65}" srcOrd="1" destOrd="0" presId="urn:microsoft.com/office/officeart/2008/layout/HorizontalMultiLevelHierarchy"/>
    <dgm:cxn modelId="{E4176862-F61E-4685-B901-E5BBE184B416}" type="presParOf" srcId="{654F9F3C-4953-4E31-8E9B-6AB2A5DC12E9}" destId="{FC53DE20-65EB-4B77-B3E3-EEE4B2C79FD0}" srcOrd="2" destOrd="0" presId="urn:microsoft.com/office/officeart/2008/layout/HorizontalMultiLevelHierarchy"/>
    <dgm:cxn modelId="{6AAD2A2F-FD15-4E6B-8027-7018F0504585}" type="presParOf" srcId="{FC53DE20-65EB-4B77-B3E3-EEE4B2C79FD0}" destId="{A4E75811-1272-4DFE-A58E-C51089E4611E}" srcOrd="0" destOrd="0" presId="urn:microsoft.com/office/officeart/2008/layout/HorizontalMultiLevelHierarchy"/>
    <dgm:cxn modelId="{42A0C311-DFC1-43D4-9CCA-6476094F4FCC}" type="presParOf" srcId="{654F9F3C-4953-4E31-8E9B-6AB2A5DC12E9}" destId="{1F519BCB-18A5-4EC0-80AE-7B6113D2B7BE}" srcOrd="3" destOrd="0" presId="urn:microsoft.com/office/officeart/2008/layout/HorizontalMultiLevelHierarchy"/>
    <dgm:cxn modelId="{74D6F2BA-1FF8-4E47-A8B2-C0A84CCB6722}" type="presParOf" srcId="{1F519BCB-18A5-4EC0-80AE-7B6113D2B7BE}" destId="{8DDDC897-AE96-43D7-ACD9-AC5097431391}" srcOrd="0" destOrd="0" presId="urn:microsoft.com/office/officeart/2008/layout/HorizontalMultiLevelHierarchy"/>
    <dgm:cxn modelId="{E396D162-2DBA-4A87-9CB5-63A73842C254}" type="presParOf" srcId="{1F519BCB-18A5-4EC0-80AE-7B6113D2B7BE}" destId="{622273C1-8980-4B7E-AA80-F743918DD536}" srcOrd="1" destOrd="0" presId="urn:microsoft.com/office/officeart/2008/layout/HorizontalMultiLevelHierarchy"/>
    <dgm:cxn modelId="{B05ACE15-7936-492E-B05B-26826415408F}" type="presParOf" srcId="{654F9F3C-4953-4E31-8E9B-6AB2A5DC12E9}" destId="{E73C753B-18C5-4F99-93E7-74BBF799B2B3}" srcOrd="4" destOrd="0" presId="urn:microsoft.com/office/officeart/2008/layout/HorizontalMultiLevelHierarchy"/>
    <dgm:cxn modelId="{484D7BE9-9155-41FF-8604-BFC7021712B9}" type="presParOf" srcId="{E73C753B-18C5-4F99-93E7-74BBF799B2B3}" destId="{65E4A527-33C7-4529-B66B-7DA6D4AE249F}" srcOrd="0" destOrd="0" presId="urn:microsoft.com/office/officeart/2008/layout/HorizontalMultiLevelHierarchy"/>
    <dgm:cxn modelId="{A1465710-72A1-4A1A-9F46-A060B7697B71}" type="presParOf" srcId="{654F9F3C-4953-4E31-8E9B-6AB2A5DC12E9}" destId="{D1099E04-7E9E-4146-A100-E28CDF6CC923}" srcOrd="5" destOrd="0" presId="urn:microsoft.com/office/officeart/2008/layout/HorizontalMultiLevelHierarchy"/>
    <dgm:cxn modelId="{F6896A1D-4449-4447-88D6-53F63BAAF000}" type="presParOf" srcId="{D1099E04-7E9E-4146-A100-E28CDF6CC923}" destId="{85D84ACA-A5E8-4ECC-80C0-6F44A19B97FA}" srcOrd="0" destOrd="0" presId="urn:microsoft.com/office/officeart/2008/layout/HorizontalMultiLevelHierarchy"/>
    <dgm:cxn modelId="{DA64BAEF-3210-4EBD-8A75-8A4E74076AD9}" type="presParOf" srcId="{D1099E04-7E9E-4146-A100-E28CDF6CC923}" destId="{4D37FA9C-FC3C-499F-A30A-4D9E3C22FEB4}" srcOrd="1" destOrd="0" presId="urn:microsoft.com/office/officeart/2008/layout/HorizontalMultiLevelHierarchy"/>
    <dgm:cxn modelId="{BEEE14E3-C55C-4743-9388-386DCA79B54A}" type="presParOf" srcId="{654F9F3C-4953-4E31-8E9B-6AB2A5DC12E9}" destId="{69C7F212-1277-478D-AE3F-25F98CA9FF90}" srcOrd="6" destOrd="0" presId="urn:microsoft.com/office/officeart/2008/layout/HorizontalMultiLevelHierarchy"/>
    <dgm:cxn modelId="{4A2A0B62-94AD-4E65-86FA-B10FEF0775AB}" type="presParOf" srcId="{69C7F212-1277-478D-AE3F-25F98CA9FF90}" destId="{3E464924-8A8A-4A6D-A0CD-2C5D0EB313AC}" srcOrd="0" destOrd="0" presId="urn:microsoft.com/office/officeart/2008/layout/HorizontalMultiLevelHierarchy"/>
    <dgm:cxn modelId="{197C0828-A9FA-486B-A141-68412F494A03}" type="presParOf" srcId="{654F9F3C-4953-4E31-8E9B-6AB2A5DC12E9}" destId="{8D5A3283-D814-49F6-8BFD-1BB18BDA7296}" srcOrd="7" destOrd="0" presId="urn:microsoft.com/office/officeart/2008/layout/HorizontalMultiLevelHierarchy"/>
    <dgm:cxn modelId="{F8A97B56-2BBA-4C3E-9BF4-3180D93A67EA}" type="presParOf" srcId="{8D5A3283-D814-49F6-8BFD-1BB18BDA7296}" destId="{82AC837C-D9F4-4A1C-88C1-91E18D7D6E95}" srcOrd="0" destOrd="0" presId="urn:microsoft.com/office/officeart/2008/layout/HorizontalMultiLevelHierarchy"/>
    <dgm:cxn modelId="{7CA700F2-38C5-4085-BC3D-306756B61B18}" type="presParOf" srcId="{8D5A3283-D814-49F6-8BFD-1BB18BDA7296}" destId="{F1388EE3-6443-4496-981F-3891B8142E9B}" srcOrd="1" destOrd="0" presId="urn:microsoft.com/office/officeart/2008/layout/HorizontalMultiLevelHierarchy"/>
    <dgm:cxn modelId="{AAA6D58B-B7DB-4F6B-B1EA-AFE13C94D8DD}" type="presParOf" srcId="{654F9F3C-4953-4E31-8E9B-6AB2A5DC12E9}" destId="{F4AEF4E3-04BC-4E0D-B6AB-2B8CCA397974}" srcOrd="8" destOrd="0" presId="urn:microsoft.com/office/officeart/2008/layout/HorizontalMultiLevelHierarchy"/>
    <dgm:cxn modelId="{934BB364-6C53-4CCC-AE2F-982CDEB3D6EA}" type="presParOf" srcId="{F4AEF4E3-04BC-4E0D-B6AB-2B8CCA397974}" destId="{16D0A54C-DB8D-48AA-A72A-F14C59E45982}" srcOrd="0" destOrd="0" presId="urn:microsoft.com/office/officeart/2008/layout/HorizontalMultiLevelHierarchy"/>
    <dgm:cxn modelId="{B9330AC7-52E4-4BAD-85ED-56FEC406FB89}" type="presParOf" srcId="{654F9F3C-4953-4E31-8E9B-6AB2A5DC12E9}" destId="{794E4908-107C-4A3C-AAC9-B71BA8C5DCA4}" srcOrd="9" destOrd="0" presId="urn:microsoft.com/office/officeart/2008/layout/HorizontalMultiLevelHierarchy"/>
    <dgm:cxn modelId="{BACE278C-0A6F-49CE-813F-09575A0DDD7B}" type="presParOf" srcId="{794E4908-107C-4A3C-AAC9-B71BA8C5DCA4}" destId="{52E5E576-5A4F-4BCA-932D-75E977753E5C}" srcOrd="0" destOrd="0" presId="urn:microsoft.com/office/officeart/2008/layout/HorizontalMultiLevelHierarchy"/>
    <dgm:cxn modelId="{0B511CDA-2B74-433B-8C3A-7C607B8F8E8F}" type="presParOf" srcId="{794E4908-107C-4A3C-AAC9-B71BA8C5DCA4}" destId="{BD828427-64BF-4750-9A0F-CF984455FB21}" srcOrd="1" destOrd="0" presId="urn:microsoft.com/office/officeart/2008/layout/HorizontalMultiLevelHierarchy"/>
    <dgm:cxn modelId="{0ECB197D-DDBF-4E30-880A-5156FC273805}" type="presParOf" srcId="{654F9F3C-4953-4E31-8E9B-6AB2A5DC12E9}" destId="{A3D567F4-B146-407E-9B31-8993E52CCE3E}" srcOrd="10" destOrd="0" presId="urn:microsoft.com/office/officeart/2008/layout/HorizontalMultiLevelHierarchy"/>
    <dgm:cxn modelId="{4CEBDC25-9448-4CB6-AB52-3725A02D8181}" type="presParOf" srcId="{A3D567F4-B146-407E-9B31-8993E52CCE3E}" destId="{6E8C8F48-9183-4BCC-8519-5A0E9EBF0DA5}" srcOrd="0" destOrd="0" presId="urn:microsoft.com/office/officeart/2008/layout/HorizontalMultiLevelHierarchy"/>
    <dgm:cxn modelId="{D4814FB5-D4D7-4DCE-8959-208A4285DFD8}" type="presParOf" srcId="{654F9F3C-4953-4E31-8E9B-6AB2A5DC12E9}" destId="{8B330CBB-592B-4908-8041-463C67A1E429}" srcOrd="11" destOrd="0" presId="urn:microsoft.com/office/officeart/2008/layout/HorizontalMultiLevelHierarchy"/>
    <dgm:cxn modelId="{78FBC506-6124-43D0-BE42-B01B832223DC}" type="presParOf" srcId="{8B330CBB-592B-4908-8041-463C67A1E429}" destId="{58A06F83-A6E6-401E-B632-72F1A9020C56}" srcOrd="0" destOrd="0" presId="urn:microsoft.com/office/officeart/2008/layout/HorizontalMultiLevelHierarchy"/>
    <dgm:cxn modelId="{62301A57-3CCC-49B2-982D-5E2F932F55E8}" type="presParOf" srcId="{8B330CBB-592B-4908-8041-463C67A1E429}" destId="{EE0ED978-2670-47F9-9A29-93DAA17F364B}"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7C7782-F3C2-47CA-A47D-8AA5BF71A5ED}" type="doc">
      <dgm:prSet loTypeId="urn:microsoft.com/office/officeart/2008/layout/VerticalCurvedList" loCatId="list" qsTypeId="urn:microsoft.com/office/officeart/2005/8/quickstyle/simple1" qsCatId="simple" csTypeId="urn:microsoft.com/office/officeart/2005/8/colors/accent6_1" csCatId="accent6" phldr="1"/>
      <dgm:spPr/>
      <dgm:t>
        <a:bodyPr/>
        <a:lstStyle/>
        <a:p>
          <a:endParaRPr lang="es-EC"/>
        </a:p>
      </dgm:t>
    </dgm:pt>
    <dgm:pt modelId="{6D964840-C584-4C0A-B31E-782234EB9E90}">
      <dgm:prSet phldrT="[Texto]"/>
      <dgm:spPr/>
      <dgm:t>
        <a:bodyPr/>
        <a:lstStyle/>
        <a:p>
          <a:r>
            <a:rPr lang="es-EC" dirty="0" smtClean="0">
              <a:latin typeface="Times New Roman" panose="02020603050405020304" pitchFamily="18" charset="0"/>
              <a:cs typeface="Times New Roman" panose="02020603050405020304" pitchFamily="18" charset="0"/>
            </a:rPr>
            <a:t>Elaboración de planos eléctricos en base a la norma IEC 60617.</a:t>
          </a:r>
          <a:endParaRPr lang="es-EC" dirty="0">
            <a:latin typeface="Times New Roman" panose="02020603050405020304" pitchFamily="18" charset="0"/>
            <a:cs typeface="Times New Roman" panose="02020603050405020304" pitchFamily="18" charset="0"/>
          </a:endParaRPr>
        </a:p>
      </dgm:t>
    </dgm:pt>
    <dgm:pt modelId="{87B1A4B3-E3EE-4286-BE3B-E8BDABD668FE}" type="parTrans" cxnId="{CC488B13-64C6-4F47-A5B5-EC67B1720222}">
      <dgm:prSet/>
      <dgm:spPr/>
      <dgm:t>
        <a:bodyPr/>
        <a:lstStyle/>
        <a:p>
          <a:endParaRPr lang="es-EC">
            <a:latin typeface="Times New Roman" panose="02020603050405020304" pitchFamily="18" charset="0"/>
            <a:cs typeface="Times New Roman" panose="02020603050405020304" pitchFamily="18" charset="0"/>
          </a:endParaRPr>
        </a:p>
      </dgm:t>
    </dgm:pt>
    <dgm:pt modelId="{392D49B6-E8C5-48BC-8F26-F0D3073F47D0}" type="sibTrans" cxnId="{CC488B13-64C6-4F47-A5B5-EC67B1720222}">
      <dgm:prSet/>
      <dgm:spPr/>
      <dgm:t>
        <a:bodyPr/>
        <a:lstStyle/>
        <a:p>
          <a:endParaRPr lang="es-EC">
            <a:latin typeface="Times New Roman" panose="02020603050405020304" pitchFamily="18" charset="0"/>
            <a:cs typeface="Times New Roman" panose="02020603050405020304" pitchFamily="18" charset="0"/>
          </a:endParaRPr>
        </a:p>
      </dgm:t>
    </dgm:pt>
    <dgm:pt modelId="{AF497135-9ADB-4C1D-8CC8-4B11FF2B2FD6}">
      <dgm:prSet phldrT="[Texto]"/>
      <dgm:spPr/>
      <dgm:t>
        <a:bodyPr/>
        <a:lstStyle/>
        <a:p>
          <a:r>
            <a:rPr lang="es-EC" dirty="0" smtClean="0">
              <a:latin typeface="Times New Roman" panose="02020603050405020304" pitchFamily="18" charset="0"/>
              <a:cs typeface="Times New Roman" panose="02020603050405020304" pitchFamily="18" charset="0"/>
            </a:rPr>
            <a:t>Diseño de la nueva lógica de control.</a:t>
          </a:r>
          <a:endParaRPr lang="es-EC" dirty="0">
            <a:latin typeface="Times New Roman" panose="02020603050405020304" pitchFamily="18" charset="0"/>
            <a:cs typeface="Times New Roman" panose="02020603050405020304" pitchFamily="18" charset="0"/>
          </a:endParaRPr>
        </a:p>
      </dgm:t>
    </dgm:pt>
    <dgm:pt modelId="{0349AE8B-F70C-42EB-8D44-A7487490ADB9}" type="parTrans" cxnId="{061089B0-BE29-43AE-B0CC-8869764BE1FD}">
      <dgm:prSet/>
      <dgm:spPr/>
      <dgm:t>
        <a:bodyPr/>
        <a:lstStyle/>
        <a:p>
          <a:endParaRPr lang="es-EC">
            <a:latin typeface="Times New Roman" panose="02020603050405020304" pitchFamily="18" charset="0"/>
            <a:cs typeface="Times New Roman" panose="02020603050405020304" pitchFamily="18" charset="0"/>
          </a:endParaRPr>
        </a:p>
      </dgm:t>
    </dgm:pt>
    <dgm:pt modelId="{E36FE488-156F-4C29-9AF0-920BD7E92791}" type="sibTrans" cxnId="{061089B0-BE29-43AE-B0CC-8869764BE1FD}">
      <dgm:prSet/>
      <dgm:spPr/>
      <dgm:t>
        <a:bodyPr/>
        <a:lstStyle/>
        <a:p>
          <a:endParaRPr lang="es-EC">
            <a:latin typeface="Times New Roman" panose="02020603050405020304" pitchFamily="18" charset="0"/>
            <a:cs typeface="Times New Roman" panose="02020603050405020304" pitchFamily="18" charset="0"/>
          </a:endParaRPr>
        </a:p>
      </dgm:t>
    </dgm:pt>
    <dgm:pt modelId="{BF00D542-769A-4F9B-9515-DFCCDE0D8015}">
      <dgm:prSet phldrT="[Texto]"/>
      <dgm:spPr/>
      <dgm:t>
        <a:bodyPr/>
        <a:lstStyle/>
        <a:p>
          <a:r>
            <a:rPr lang="es-EC" dirty="0" smtClean="0">
              <a:latin typeface="Times New Roman" panose="02020603050405020304" pitchFamily="18" charset="0"/>
              <a:cs typeface="Times New Roman" panose="02020603050405020304" pitchFamily="18" charset="0"/>
            </a:rPr>
            <a:t>Desarrollo de interfaces humano – máquina en base a la norma ANSI/ISA-101.01-20015.</a:t>
          </a:r>
          <a:endParaRPr lang="es-EC" dirty="0">
            <a:latin typeface="Times New Roman" panose="02020603050405020304" pitchFamily="18" charset="0"/>
            <a:cs typeface="Times New Roman" panose="02020603050405020304" pitchFamily="18" charset="0"/>
          </a:endParaRPr>
        </a:p>
      </dgm:t>
    </dgm:pt>
    <dgm:pt modelId="{6C343E58-43E4-4056-B204-B61F9F9595BA}" type="parTrans" cxnId="{4062690A-12CF-4C5E-A038-446EA21ACE80}">
      <dgm:prSet/>
      <dgm:spPr/>
      <dgm:t>
        <a:bodyPr/>
        <a:lstStyle/>
        <a:p>
          <a:endParaRPr lang="es-EC">
            <a:latin typeface="Times New Roman" panose="02020603050405020304" pitchFamily="18" charset="0"/>
            <a:cs typeface="Times New Roman" panose="02020603050405020304" pitchFamily="18" charset="0"/>
          </a:endParaRPr>
        </a:p>
      </dgm:t>
    </dgm:pt>
    <dgm:pt modelId="{09B8D703-668D-4A33-BC51-3B27F170A855}" type="sibTrans" cxnId="{4062690A-12CF-4C5E-A038-446EA21ACE80}">
      <dgm:prSet/>
      <dgm:spPr/>
      <dgm:t>
        <a:bodyPr/>
        <a:lstStyle/>
        <a:p>
          <a:endParaRPr lang="es-EC">
            <a:latin typeface="Times New Roman" panose="02020603050405020304" pitchFamily="18" charset="0"/>
            <a:cs typeface="Times New Roman" panose="02020603050405020304" pitchFamily="18" charset="0"/>
          </a:endParaRPr>
        </a:p>
      </dgm:t>
    </dgm:pt>
    <dgm:pt modelId="{FE93A9C5-1F23-4672-B953-F7FD263E8B7D}">
      <dgm:prSet phldrT="[Texto]"/>
      <dgm:spPr/>
      <dgm:t>
        <a:bodyPr/>
        <a:lstStyle/>
        <a:p>
          <a:r>
            <a:rPr lang="es-EC" dirty="0" smtClean="0">
              <a:latin typeface="Times New Roman" panose="02020603050405020304" pitchFamily="18" charset="0"/>
              <a:cs typeface="Times New Roman" panose="02020603050405020304" pitchFamily="18" charset="0"/>
            </a:rPr>
            <a:t>Simulación de arranque y fallas.</a:t>
          </a:r>
          <a:endParaRPr lang="es-EC" dirty="0">
            <a:latin typeface="Times New Roman" panose="02020603050405020304" pitchFamily="18" charset="0"/>
            <a:cs typeface="Times New Roman" panose="02020603050405020304" pitchFamily="18" charset="0"/>
          </a:endParaRPr>
        </a:p>
      </dgm:t>
    </dgm:pt>
    <dgm:pt modelId="{93AE558B-68D1-48FD-B7E2-5A4DC64AC737}" type="parTrans" cxnId="{93A38330-DBD0-4978-906C-87CA54FB8355}">
      <dgm:prSet/>
      <dgm:spPr/>
      <dgm:t>
        <a:bodyPr/>
        <a:lstStyle/>
        <a:p>
          <a:endParaRPr lang="es-EC">
            <a:latin typeface="Times New Roman" panose="02020603050405020304" pitchFamily="18" charset="0"/>
            <a:cs typeface="Times New Roman" panose="02020603050405020304" pitchFamily="18" charset="0"/>
          </a:endParaRPr>
        </a:p>
      </dgm:t>
    </dgm:pt>
    <dgm:pt modelId="{0F8CA328-AD2E-449C-9EA8-49D79D0D86B9}" type="sibTrans" cxnId="{93A38330-DBD0-4978-906C-87CA54FB8355}">
      <dgm:prSet/>
      <dgm:spPr/>
      <dgm:t>
        <a:bodyPr/>
        <a:lstStyle/>
        <a:p>
          <a:endParaRPr lang="es-EC">
            <a:latin typeface="Times New Roman" panose="02020603050405020304" pitchFamily="18" charset="0"/>
            <a:cs typeface="Times New Roman" panose="02020603050405020304" pitchFamily="18" charset="0"/>
          </a:endParaRPr>
        </a:p>
      </dgm:t>
    </dgm:pt>
    <dgm:pt modelId="{AA8DC0F3-C432-487F-95E6-B5B2A7597217}" type="pres">
      <dgm:prSet presAssocID="{D17C7782-F3C2-47CA-A47D-8AA5BF71A5ED}" presName="Name0" presStyleCnt="0">
        <dgm:presLayoutVars>
          <dgm:chMax val="7"/>
          <dgm:chPref val="7"/>
          <dgm:dir/>
        </dgm:presLayoutVars>
      </dgm:prSet>
      <dgm:spPr/>
    </dgm:pt>
    <dgm:pt modelId="{3E36A7C6-6887-4787-B1EC-02DAB9CE4E60}" type="pres">
      <dgm:prSet presAssocID="{D17C7782-F3C2-47CA-A47D-8AA5BF71A5ED}" presName="Name1" presStyleCnt="0"/>
      <dgm:spPr/>
    </dgm:pt>
    <dgm:pt modelId="{F3D12741-0C75-48D6-934D-49E359EF58EA}" type="pres">
      <dgm:prSet presAssocID="{D17C7782-F3C2-47CA-A47D-8AA5BF71A5ED}" presName="cycle" presStyleCnt="0"/>
      <dgm:spPr/>
    </dgm:pt>
    <dgm:pt modelId="{5A00B807-B201-43D0-94D3-FC5B716C7E5B}" type="pres">
      <dgm:prSet presAssocID="{D17C7782-F3C2-47CA-A47D-8AA5BF71A5ED}" presName="srcNode" presStyleLbl="node1" presStyleIdx="0" presStyleCnt="4"/>
      <dgm:spPr/>
    </dgm:pt>
    <dgm:pt modelId="{C7CAAE35-A742-4392-9552-C5732B5115B9}" type="pres">
      <dgm:prSet presAssocID="{D17C7782-F3C2-47CA-A47D-8AA5BF71A5ED}" presName="conn" presStyleLbl="parChTrans1D2" presStyleIdx="0" presStyleCnt="1"/>
      <dgm:spPr/>
    </dgm:pt>
    <dgm:pt modelId="{23D05B60-A159-4395-8DD9-057EF50EE110}" type="pres">
      <dgm:prSet presAssocID="{D17C7782-F3C2-47CA-A47D-8AA5BF71A5ED}" presName="extraNode" presStyleLbl="node1" presStyleIdx="0" presStyleCnt="4"/>
      <dgm:spPr/>
    </dgm:pt>
    <dgm:pt modelId="{3F8454B7-AD46-4111-B448-B6AB745892EB}" type="pres">
      <dgm:prSet presAssocID="{D17C7782-F3C2-47CA-A47D-8AA5BF71A5ED}" presName="dstNode" presStyleLbl="node1" presStyleIdx="0" presStyleCnt="4"/>
      <dgm:spPr/>
    </dgm:pt>
    <dgm:pt modelId="{358B8739-E350-446A-B871-0E5AD93B4CEE}" type="pres">
      <dgm:prSet presAssocID="{6D964840-C584-4C0A-B31E-782234EB9E90}" presName="text_1" presStyleLbl="node1" presStyleIdx="0" presStyleCnt="4">
        <dgm:presLayoutVars>
          <dgm:bulletEnabled val="1"/>
        </dgm:presLayoutVars>
      </dgm:prSet>
      <dgm:spPr/>
      <dgm:t>
        <a:bodyPr/>
        <a:lstStyle/>
        <a:p>
          <a:endParaRPr lang="es-EC"/>
        </a:p>
      </dgm:t>
    </dgm:pt>
    <dgm:pt modelId="{3BABBACF-8C72-4B1F-8DD0-0760E1DB66A4}" type="pres">
      <dgm:prSet presAssocID="{6D964840-C584-4C0A-B31E-782234EB9E90}" presName="accent_1" presStyleCnt="0"/>
      <dgm:spPr/>
    </dgm:pt>
    <dgm:pt modelId="{EF446F9D-AF24-47E6-902D-C92A9DCFB782}" type="pres">
      <dgm:prSet presAssocID="{6D964840-C584-4C0A-B31E-782234EB9E90}" presName="accentRepeatNode" presStyleLbl="solidFgAcc1" presStyleIdx="0" presStyleCnt="4"/>
      <dgm:spPr/>
    </dgm:pt>
    <dgm:pt modelId="{F18E1EE1-46B7-4611-A354-3063254980D3}" type="pres">
      <dgm:prSet presAssocID="{AF497135-9ADB-4C1D-8CC8-4B11FF2B2FD6}" presName="text_2" presStyleLbl="node1" presStyleIdx="1" presStyleCnt="4">
        <dgm:presLayoutVars>
          <dgm:bulletEnabled val="1"/>
        </dgm:presLayoutVars>
      </dgm:prSet>
      <dgm:spPr/>
      <dgm:t>
        <a:bodyPr/>
        <a:lstStyle/>
        <a:p>
          <a:endParaRPr lang="es-EC"/>
        </a:p>
      </dgm:t>
    </dgm:pt>
    <dgm:pt modelId="{5306BC07-5E32-48F5-9F81-345B1731D08B}" type="pres">
      <dgm:prSet presAssocID="{AF497135-9ADB-4C1D-8CC8-4B11FF2B2FD6}" presName="accent_2" presStyleCnt="0"/>
      <dgm:spPr/>
    </dgm:pt>
    <dgm:pt modelId="{D9D0F754-8966-4207-AE20-DF155EA57D05}" type="pres">
      <dgm:prSet presAssocID="{AF497135-9ADB-4C1D-8CC8-4B11FF2B2FD6}" presName="accentRepeatNode" presStyleLbl="solidFgAcc1" presStyleIdx="1" presStyleCnt="4"/>
      <dgm:spPr/>
    </dgm:pt>
    <dgm:pt modelId="{B884700E-8159-4A85-824D-941B0E80AE75}" type="pres">
      <dgm:prSet presAssocID="{BF00D542-769A-4F9B-9515-DFCCDE0D8015}" presName="text_3" presStyleLbl="node1" presStyleIdx="2" presStyleCnt="4">
        <dgm:presLayoutVars>
          <dgm:bulletEnabled val="1"/>
        </dgm:presLayoutVars>
      </dgm:prSet>
      <dgm:spPr/>
      <dgm:t>
        <a:bodyPr/>
        <a:lstStyle/>
        <a:p>
          <a:endParaRPr lang="es-EC"/>
        </a:p>
      </dgm:t>
    </dgm:pt>
    <dgm:pt modelId="{61983970-F90B-44B3-9A76-6CBAEE130A3E}" type="pres">
      <dgm:prSet presAssocID="{BF00D542-769A-4F9B-9515-DFCCDE0D8015}" presName="accent_3" presStyleCnt="0"/>
      <dgm:spPr/>
    </dgm:pt>
    <dgm:pt modelId="{97EAC16D-112E-4D00-A867-DC467B6A547C}" type="pres">
      <dgm:prSet presAssocID="{BF00D542-769A-4F9B-9515-DFCCDE0D8015}" presName="accentRepeatNode" presStyleLbl="solidFgAcc1" presStyleIdx="2" presStyleCnt="4"/>
      <dgm:spPr/>
    </dgm:pt>
    <dgm:pt modelId="{A992D168-CCAD-4600-BBAB-9ED96722E3F2}" type="pres">
      <dgm:prSet presAssocID="{FE93A9C5-1F23-4672-B953-F7FD263E8B7D}" presName="text_4" presStyleLbl="node1" presStyleIdx="3" presStyleCnt="4">
        <dgm:presLayoutVars>
          <dgm:bulletEnabled val="1"/>
        </dgm:presLayoutVars>
      </dgm:prSet>
      <dgm:spPr/>
      <dgm:t>
        <a:bodyPr/>
        <a:lstStyle/>
        <a:p>
          <a:endParaRPr lang="es-EC"/>
        </a:p>
      </dgm:t>
    </dgm:pt>
    <dgm:pt modelId="{81F651A0-A070-4E44-A5B0-4B7D3A617D74}" type="pres">
      <dgm:prSet presAssocID="{FE93A9C5-1F23-4672-B953-F7FD263E8B7D}" presName="accent_4" presStyleCnt="0"/>
      <dgm:spPr/>
    </dgm:pt>
    <dgm:pt modelId="{EAB38394-B577-4FB8-9984-EB10BA33847C}" type="pres">
      <dgm:prSet presAssocID="{FE93A9C5-1F23-4672-B953-F7FD263E8B7D}" presName="accentRepeatNode" presStyleLbl="solidFgAcc1" presStyleIdx="3" presStyleCnt="4"/>
      <dgm:spPr/>
    </dgm:pt>
  </dgm:ptLst>
  <dgm:cxnLst>
    <dgm:cxn modelId="{82A757CA-F443-4A44-9296-CD925AEFCD07}" type="presOf" srcId="{D17C7782-F3C2-47CA-A47D-8AA5BF71A5ED}" destId="{AA8DC0F3-C432-487F-95E6-B5B2A7597217}" srcOrd="0" destOrd="0" presId="urn:microsoft.com/office/officeart/2008/layout/VerticalCurvedList"/>
    <dgm:cxn modelId="{BE33C508-F1B9-435E-B765-3BA63F19EFF1}" type="presOf" srcId="{BF00D542-769A-4F9B-9515-DFCCDE0D8015}" destId="{B884700E-8159-4A85-824D-941B0E80AE75}" srcOrd="0" destOrd="0" presId="urn:microsoft.com/office/officeart/2008/layout/VerticalCurvedList"/>
    <dgm:cxn modelId="{AA0B66DA-A296-46E3-B0EC-335D66088B51}" type="presOf" srcId="{392D49B6-E8C5-48BC-8F26-F0D3073F47D0}" destId="{C7CAAE35-A742-4392-9552-C5732B5115B9}" srcOrd="0" destOrd="0" presId="urn:microsoft.com/office/officeart/2008/layout/VerticalCurvedList"/>
    <dgm:cxn modelId="{F41EA7A8-85EB-4BE6-BED8-542BC9591CAA}" type="presOf" srcId="{AF497135-9ADB-4C1D-8CC8-4B11FF2B2FD6}" destId="{F18E1EE1-46B7-4611-A354-3063254980D3}" srcOrd="0" destOrd="0" presId="urn:microsoft.com/office/officeart/2008/layout/VerticalCurvedList"/>
    <dgm:cxn modelId="{C4A99F3D-80C4-4C74-889A-5F39A93DF2A0}" type="presOf" srcId="{6D964840-C584-4C0A-B31E-782234EB9E90}" destId="{358B8739-E350-446A-B871-0E5AD93B4CEE}" srcOrd="0" destOrd="0" presId="urn:microsoft.com/office/officeart/2008/layout/VerticalCurvedList"/>
    <dgm:cxn modelId="{CC488B13-64C6-4F47-A5B5-EC67B1720222}" srcId="{D17C7782-F3C2-47CA-A47D-8AA5BF71A5ED}" destId="{6D964840-C584-4C0A-B31E-782234EB9E90}" srcOrd="0" destOrd="0" parTransId="{87B1A4B3-E3EE-4286-BE3B-E8BDABD668FE}" sibTransId="{392D49B6-E8C5-48BC-8F26-F0D3073F47D0}"/>
    <dgm:cxn modelId="{93A38330-DBD0-4978-906C-87CA54FB8355}" srcId="{D17C7782-F3C2-47CA-A47D-8AA5BF71A5ED}" destId="{FE93A9C5-1F23-4672-B953-F7FD263E8B7D}" srcOrd="3" destOrd="0" parTransId="{93AE558B-68D1-48FD-B7E2-5A4DC64AC737}" sibTransId="{0F8CA328-AD2E-449C-9EA8-49D79D0D86B9}"/>
    <dgm:cxn modelId="{4062690A-12CF-4C5E-A038-446EA21ACE80}" srcId="{D17C7782-F3C2-47CA-A47D-8AA5BF71A5ED}" destId="{BF00D542-769A-4F9B-9515-DFCCDE0D8015}" srcOrd="2" destOrd="0" parTransId="{6C343E58-43E4-4056-B204-B61F9F9595BA}" sibTransId="{09B8D703-668D-4A33-BC51-3B27F170A855}"/>
    <dgm:cxn modelId="{85945C59-6B8B-48BE-8495-AE09ACB8718F}" type="presOf" srcId="{FE93A9C5-1F23-4672-B953-F7FD263E8B7D}" destId="{A992D168-CCAD-4600-BBAB-9ED96722E3F2}" srcOrd="0" destOrd="0" presId="urn:microsoft.com/office/officeart/2008/layout/VerticalCurvedList"/>
    <dgm:cxn modelId="{061089B0-BE29-43AE-B0CC-8869764BE1FD}" srcId="{D17C7782-F3C2-47CA-A47D-8AA5BF71A5ED}" destId="{AF497135-9ADB-4C1D-8CC8-4B11FF2B2FD6}" srcOrd="1" destOrd="0" parTransId="{0349AE8B-F70C-42EB-8D44-A7487490ADB9}" sibTransId="{E36FE488-156F-4C29-9AF0-920BD7E92791}"/>
    <dgm:cxn modelId="{89600D78-1158-484F-B94B-6925513E0EBD}" type="presParOf" srcId="{AA8DC0F3-C432-487F-95E6-B5B2A7597217}" destId="{3E36A7C6-6887-4787-B1EC-02DAB9CE4E60}" srcOrd="0" destOrd="0" presId="urn:microsoft.com/office/officeart/2008/layout/VerticalCurvedList"/>
    <dgm:cxn modelId="{46C4D92C-111F-4294-92BE-F9BCFD7BE94B}" type="presParOf" srcId="{3E36A7C6-6887-4787-B1EC-02DAB9CE4E60}" destId="{F3D12741-0C75-48D6-934D-49E359EF58EA}" srcOrd="0" destOrd="0" presId="urn:microsoft.com/office/officeart/2008/layout/VerticalCurvedList"/>
    <dgm:cxn modelId="{ADCD5893-A3AA-4AF0-8C27-4BBAEF1347D3}" type="presParOf" srcId="{F3D12741-0C75-48D6-934D-49E359EF58EA}" destId="{5A00B807-B201-43D0-94D3-FC5B716C7E5B}" srcOrd="0" destOrd="0" presId="urn:microsoft.com/office/officeart/2008/layout/VerticalCurvedList"/>
    <dgm:cxn modelId="{944A16AC-EEE1-45CD-A307-81CC32FFC967}" type="presParOf" srcId="{F3D12741-0C75-48D6-934D-49E359EF58EA}" destId="{C7CAAE35-A742-4392-9552-C5732B5115B9}" srcOrd="1" destOrd="0" presId="urn:microsoft.com/office/officeart/2008/layout/VerticalCurvedList"/>
    <dgm:cxn modelId="{DD45AC96-2EA9-4E5D-A7EB-F7414FC56B70}" type="presParOf" srcId="{F3D12741-0C75-48D6-934D-49E359EF58EA}" destId="{23D05B60-A159-4395-8DD9-057EF50EE110}" srcOrd="2" destOrd="0" presId="urn:microsoft.com/office/officeart/2008/layout/VerticalCurvedList"/>
    <dgm:cxn modelId="{15D3EDE7-681F-40E7-8E43-7DEC3769E096}" type="presParOf" srcId="{F3D12741-0C75-48D6-934D-49E359EF58EA}" destId="{3F8454B7-AD46-4111-B448-B6AB745892EB}" srcOrd="3" destOrd="0" presId="urn:microsoft.com/office/officeart/2008/layout/VerticalCurvedList"/>
    <dgm:cxn modelId="{7B283999-389A-4E07-8EE7-90E58ECA47FD}" type="presParOf" srcId="{3E36A7C6-6887-4787-B1EC-02DAB9CE4E60}" destId="{358B8739-E350-446A-B871-0E5AD93B4CEE}" srcOrd="1" destOrd="0" presId="urn:microsoft.com/office/officeart/2008/layout/VerticalCurvedList"/>
    <dgm:cxn modelId="{2F282A38-BD68-4E3C-88F3-5D27902EF8E3}" type="presParOf" srcId="{3E36A7C6-6887-4787-B1EC-02DAB9CE4E60}" destId="{3BABBACF-8C72-4B1F-8DD0-0760E1DB66A4}" srcOrd="2" destOrd="0" presId="urn:microsoft.com/office/officeart/2008/layout/VerticalCurvedList"/>
    <dgm:cxn modelId="{FCE9B875-8C9B-4617-AEC5-453D82EFB301}" type="presParOf" srcId="{3BABBACF-8C72-4B1F-8DD0-0760E1DB66A4}" destId="{EF446F9D-AF24-47E6-902D-C92A9DCFB782}" srcOrd="0" destOrd="0" presId="urn:microsoft.com/office/officeart/2008/layout/VerticalCurvedList"/>
    <dgm:cxn modelId="{04F8A991-1095-4214-A05E-1CA5FC878B9F}" type="presParOf" srcId="{3E36A7C6-6887-4787-B1EC-02DAB9CE4E60}" destId="{F18E1EE1-46B7-4611-A354-3063254980D3}" srcOrd="3" destOrd="0" presId="urn:microsoft.com/office/officeart/2008/layout/VerticalCurvedList"/>
    <dgm:cxn modelId="{1781E967-F527-43C0-AC0C-7F8F0076C0D6}" type="presParOf" srcId="{3E36A7C6-6887-4787-B1EC-02DAB9CE4E60}" destId="{5306BC07-5E32-48F5-9F81-345B1731D08B}" srcOrd="4" destOrd="0" presId="urn:microsoft.com/office/officeart/2008/layout/VerticalCurvedList"/>
    <dgm:cxn modelId="{D5A84AF7-1D1B-47E4-8881-24401C2A4DC7}" type="presParOf" srcId="{5306BC07-5E32-48F5-9F81-345B1731D08B}" destId="{D9D0F754-8966-4207-AE20-DF155EA57D05}" srcOrd="0" destOrd="0" presId="urn:microsoft.com/office/officeart/2008/layout/VerticalCurvedList"/>
    <dgm:cxn modelId="{98C0A9EE-DC73-4279-ACEA-EFE05753328C}" type="presParOf" srcId="{3E36A7C6-6887-4787-B1EC-02DAB9CE4E60}" destId="{B884700E-8159-4A85-824D-941B0E80AE75}" srcOrd="5" destOrd="0" presId="urn:microsoft.com/office/officeart/2008/layout/VerticalCurvedList"/>
    <dgm:cxn modelId="{89F89C75-5E8D-484C-823E-C769D9F3D3AA}" type="presParOf" srcId="{3E36A7C6-6887-4787-B1EC-02DAB9CE4E60}" destId="{61983970-F90B-44B3-9A76-6CBAEE130A3E}" srcOrd="6" destOrd="0" presId="urn:microsoft.com/office/officeart/2008/layout/VerticalCurvedList"/>
    <dgm:cxn modelId="{46C1CEEB-F4A1-414F-8227-DED5012889E3}" type="presParOf" srcId="{61983970-F90B-44B3-9A76-6CBAEE130A3E}" destId="{97EAC16D-112E-4D00-A867-DC467B6A547C}" srcOrd="0" destOrd="0" presId="urn:microsoft.com/office/officeart/2008/layout/VerticalCurvedList"/>
    <dgm:cxn modelId="{199CF67B-4665-4C77-B6D5-20D70379A458}" type="presParOf" srcId="{3E36A7C6-6887-4787-B1EC-02DAB9CE4E60}" destId="{A992D168-CCAD-4600-BBAB-9ED96722E3F2}" srcOrd="7" destOrd="0" presId="urn:microsoft.com/office/officeart/2008/layout/VerticalCurvedList"/>
    <dgm:cxn modelId="{82B3729D-E8EA-4306-A40F-43AE2CCF72D0}" type="presParOf" srcId="{3E36A7C6-6887-4787-B1EC-02DAB9CE4E60}" destId="{81F651A0-A070-4E44-A5B0-4B7D3A617D74}" srcOrd="8" destOrd="0" presId="urn:microsoft.com/office/officeart/2008/layout/VerticalCurvedList"/>
    <dgm:cxn modelId="{DE4DF9C1-078A-48FC-AC4B-DFD1EA2C95AA}" type="presParOf" srcId="{81F651A0-A070-4E44-A5B0-4B7D3A617D74}" destId="{EAB38394-B577-4FB8-9984-EB10BA33847C}"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FFB8C9-03ED-49CB-B4DE-8D181301BEA4}" type="doc">
      <dgm:prSet loTypeId="urn:microsoft.com/office/officeart/2005/8/layout/list1" loCatId="list" qsTypeId="urn:microsoft.com/office/officeart/2005/8/quickstyle/simple1" qsCatId="simple" csTypeId="urn:microsoft.com/office/officeart/2005/8/colors/accent6_2" csCatId="accent6" phldr="1"/>
      <dgm:spPr/>
      <dgm:t>
        <a:bodyPr/>
        <a:lstStyle/>
        <a:p>
          <a:endParaRPr lang="es-EC"/>
        </a:p>
      </dgm:t>
    </dgm:pt>
    <dgm:pt modelId="{C8985749-DD58-45C6-AD11-B3AE8B0C90F5}">
      <dgm:prSet phldrT="[Texto]" custT="1"/>
      <dgm:spPr>
        <a:solidFill>
          <a:srgbClr val="00703C"/>
        </a:solidFill>
      </dgm:spPr>
      <dgm:t>
        <a:bodyPr/>
        <a:lstStyle/>
        <a:p>
          <a:pPr algn="ctr"/>
          <a:r>
            <a:rPr lang="es-ES" sz="3200" dirty="0">
              <a:latin typeface="Times New Roman" panose="02020603050405020304" pitchFamily="18" charset="0"/>
              <a:cs typeface="Times New Roman" panose="02020603050405020304" pitchFamily="18" charset="0"/>
            </a:rPr>
            <a:t>Objetivo General</a:t>
          </a:r>
          <a:endParaRPr lang="es-EC" sz="3200" dirty="0">
            <a:latin typeface="Times New Roman" panose="02020603050405020304" pitchFamily="18" charset="0"/>
            <a:cs typeface="Times New Roman" panose="02020603050405020304" pitchFamily="18" charset="0"/>
          </a:endParaRPr>
        </a:p>
      </dgm:t>
    </dgm:pt>
    <dgm:pt modelId="{39C16294-B9C5-424A-858F-6829C1F42644}" type="parTrans" cxnId="{4B29C235-560B-4CB5-9E83-3188895EDEC3}">
      <dgm:prSet/>
      <dgm:spPr/>
      <dgm:t>
        <a:bodyPr/>
        <a:lstStyle/>
        <a:p>
          <a:endParaRPr lang="es-EC">
            <a:latin typeface="Times New Roman" panose="02020603050405020304" pitchFamily="18" charset="0"/>
            <a:cs typeface="Times New Roman" panose="02020603050405020304" pitchFamily="18" charset="0"/>
          </a:endParaRPr>
        </a:p>
      </dgm:t>
    </dgm:pt>
    <dgm:pt modelId="{6E992696-E248-4950-90E1-0D6117459E0C}" type="sibTrans" cxnId="{4B29C235-560B-4CB5-9E83-3188895EDEC3}">
      <dgm:prSet/>
      <dgm:spPr/>
      <dgm:t>
        <a:bodyPr/>
        <a:lstStyle/>
        <a:p>
          <a:endParaRPr lang="es-EC">
            <a:latin typeface="Times New Roman" panose="02020603050405020304" pitchFamily="18" charset="0"/>
            <a:cs typeface="Times New Roman" panose="02020603050405020304" pitchFamily="18" charset="0"/>
          </a:endParaRPr>
        </a:p>
      </dgm:t>
    </dgm:pt>
    <dgm:pt modelId="{C892DDE6-1224-47EB-BC64-2E861E80666F}">
      <dgm:prSet phldrT="[Texto]" custT="1"/>
      <dgm:spPr>
        <a:ln>
          <a:solidFill>
            <a:srgbClr val="004800"/>
          </a:solidFill>
        </a:ln>
      </dgm:spPr>
      <dgm:t>
        <a:bodyPr/>
        <a:lstStyle/>
        <a:p>
          <a:pPr algn="just"/>
          <a:r>
            <a:rPr lang="es-EC" sz="2000" dirty="0" smtClean="0">
              <a:latin typeface="Times New Roman" panose="02020603050405020304" pitchFamily="18" charset="0"/>
              <a:cs typeface="Times New Roman" panose="02020603050405020304" pitchFamily="18" charset="0"/>
            </a:rPr>
            <a:t>Diseñar y simular la actualización del sistema de control automático de la central hidroeléctrica Nayón perteneciente a la Empresa Eléctrica Quito S.A.</a:t>
          </a:r>
          <a:endParaRPr lang="es-ES" sz="2000" dirty="0">
            <a:latin typeface="Times New Roman" panose="02020603050405020304" pitchFamily="18" charset="0"/>
            <a:cs typeface="Times New Roman" panose="02020603050405020304" pitchFamily="18" charset="0"/>
          </a:endParaRPr>
        </a:p>
      </dgm:t>
    </dgm:pt>
    <dgm:pt modelId="{80DB0BC5-4BBB-4956-8F29-44C05A3D5E90}" type="parTrans" cxnId="{8E829496-B217-49F9-80B2-93E242E1EFB3}">
      <dgm:prSet/>
      <dgm:spPr/>
      <dgm:t>
        <a:bodyPr/>
        <a:lstStyle/>
        <a:p>
          <a:endParaRPr lang="es-EC">
            <a:latin typeface="Times New Roman" panose="02020603050405020304" pitchFamily="18" charset="0"/>
            <a:cs typeface="Times New Roman" panose="02020603050405020304" pitchFamily="18" charset="0"/>
          </a:endParaRPr>
        </a:p>
      </dgm:t>
    </dgm:pt>
    <dgm:pt modelId="{CEBE3E33-499F-4FF3-A4C5-3CEEA247D5A1}" type="sibTrans" cxnId="{8E829496-B217-49F9-80B2-93E242E1EFB3}">
      <dgm:prSet/>
      <dgm:spPr/>
      <dgm:t>
        <a:bodyPr/>
        <a:lstStyle/>
        <a:p>
          <a:endParaRPr lang="es-EC">
            <a:latin typeface="Times New Roman" panose="02020603050405020304" pitchFamily="18" charset="0"/>
            <a:cs typeface="Times New Roman" panose="02020603050405020304" pitchFamily="18" charset="0"/>
          </a:endParaRPr>
        </a:p>
      </dgm:t>
    </dgm:pt>
    <dgm:pt modelId="{E30DEB70-AB31-4C1E-8B7F-2FE77041CC03}" type="pres">
      <dgm:prSet presAssocID="{45FFB8C9-03ED-49CB-B4DE-8D181301BEA4}" presName="linear" presStyleCnt="0">
        <dgm:presLayoutVars>
          <dgm:dir/>
          <dgm:animLvl val="lvl"/>
          <dgm:resizeHandles val="exact"/>
        </dgm:presLayoutVars>
      </dgm:prSet>
      <dgm:spPr/>
      <dgm:t>
        <a:bodyPr/>
        <a:lstStyle/>
        <a:p>
          <a:endParaRPr lang="es-EC"/>
        </a:p>
      </dgm:t>
    </dgm:pt>
    <dgm:pt modelId="{8BD9ACDC-CDC2-4947-9587-99E2D8C5FC25}" type="pres">
      <dgm:prSet presAssocID="{C8985749-DD58-45C6-AD11-B3AE8B0C90F5}" presName="parentLin" presStyleCnt="0"/>
      <dgm:spPr/>
      <dgm:t>
        <a:bodyPr/>
        <a:lstStyle/>
        <a:p>
          <a:endParaRPr lang="es-EC"/>
        </a:p>
      </dgm:t>
    </dgm:pt>
    <dgm:pt modelId="{775A8A1F-35AC-431F-B4F1-B2D26300C0AD}" type="pres">
      <dgm:prSet presAssocID="{C8985749-DD58-45C6-AD11-B3AE8B0C90F5}" presName="parentLeftMargin" presStyleLbl="node1" presStyleIdx="0" presStyleCnt="1"/>
      <dgm:spPr/>
      <dgm:t>
        <a:bodyPr/>
        <a:lstStyle/>
        <a:p>
          <a:endParaRPr lang="es-EC"/>
        </a:p>
      </dgm:t>
    </dgm:pt>
    <dgm:pt modelId="{8078C31E-A38E-4675-A58E-11C16CDA0FE2}" type="pres">
      <dgm:prSet presAssocID="{C8985749-DD58-45C6-AD11-B3AE8B0C90F5}" presName="parentText" presStyleLbl="node1" presStyleIdx="0" presStyleCnt="1" custScaleX="47209" custScaleY="113048">
        <dgm:presLayoutVars>
          <dgm:chMax val="0"/>
          <dgm:bulletEnabled val="1"/>
        </dgm:presLayoutVars>
      </dgm:prSet>
      <dgm:spPr/>
      <dgm:t>
        <a:bodyPr/>
        <a:lstStyle/>
        <a:p>
          <a:endParaRPr lang="es-EC"/>
        </a:p>
      </dgm:t>
    </dgm:pt>
    <dgm:pt modelId="{945F35C1-694C-443E-BF83-9ED828AB21E8}" type="pres">
      <dgm:prSet presAssocID="{C8985749-DD58-45C6-AD11-B3AE8B0C90F5}" presName="negativeSpace" presStyleCnt="0"/>
      <dgm:spPr/>
      <dgm:t>
        <a:bodyPr/>
        <a:lstStyle/>
        <a:p>
          <a:endParaRPr lang="es-EC"/>
        </a:p>
      </dgm:t>
    </dgm:pt>
    <dgm:pt modelId="{1E7890BB-EB01-4CEC-940D-AF8562C7259C}" type="pres">
      <dgm:prSet presAssocID="{C8985749-DD58-45C6-AD11-B3AE8B0C90F5}" presName="childText" presStyleLbl="conFgAcc1" presStyleIdx="0" presStyleCnt="1">
        <dgm:presLayoutVars>
          <dgm:bulletEnabled val="1"/>
        </dgm:presLayoutVars>
      </dgm:prSet>
      <dgm:spPr/>
      <dgm:t>
        <a:bodyPr/>
        <a:lstStyle/>
        <a:p>
          <a:endParaRPr lang="es-EC"/>
        </a:p>
      </dgm:t>
    </dgm:pt>
  </dgm:ptLst>
  <dgm:cxnLst>
    <dgm:cxn modelId="{645DF853-138A-43ED-9B48-1F3B9AF51613}" type="presOf" srcId="{C8985749-DD58-45C6-AD11-B3AE8B0C90F5}" destId="{775A8A1F-35AC-431F-B4F1-B2D26300C0AD}" srcOrd="0" destOrd="0" presId="urn:microsoft.com/office/officeart/2005/8/layout/list1"/>
    <dgm:cxn modelId="{082025A6-9142-4103-98D3-973EE205606F}" type="presOf" srcId="{C8985749-DD58-45C6-AD11-B3AE8B0C90F5}" destId="{8078C31E-A38E-4675-A58E-11C16CDA0FE2}" srcOrd="1" destOrd="0" presId="urn:microsoft.com/office/officeart/2005/8/layout/list1"/>
    <dgm:cxn modelId="{4B29C235-560B-4CB5-9E83-3188895EDEC3}" srcId="{45FFB8C9-03ED-49CB-B4DE-8D181301BEA4}" destId="{C8985749-DD58-45C6-AD11-B3AE8B0C90F5}" srcOrd="0" destOrd="0" parTransId="{39C16294-B9C5-424A-858F-6829C1F42644}" sibTransId="{6E992696-E248-4950-90E1-0D6117459E0C}"/>
    <dgm:cxn modelId="{8E829496-B217-49F9-80B2-93E242E1EFB3}" srcId="{C8985749-DD58-45C6-AD11-B3AE8B0C90F5}" destId="{C892DDE6-1224-47EB-BC64-2E861E80666F}" srcOrd="0" destOrd="0" parTransId="{80DB0BC5-4BBB-4956-8F29-44C05A3D5E90}" sibTransId="{CEBE3E33-499F-4FF3-A4C5-3CEEA247D5A1}"/>
    <dgm:cxn modelId="{02716E58-FE85-4F22-871E-33851AADF83E}" type="presOf" srcId="{45FFB8C9-03ED-49CB-B4DE-8D181301BEA4}" destId="{E30DEB70-AB31-4C1E-8B7F-2FE77041CC03}" srcOrd="0" destOrd="0" presId="urn:microsoft.com/office/officeart/2005/8/layout/list1"/>
    <dgm:cxn modelId="{97B83E51-BAE9-4716-AEC0-C89AA2DA205F}" type="presOf" srcId="{C892DDE6-1224-47EB-BC64-2E861E80666F}" destId="{1E7890BB-EB01-4CEC-940D-AF8562C7259C}" srcOrd="0" destOrd="0" presId="urn:microsoft.com/office/officeart/2005/8/layout/list1"/>
    <dgm:cxn modelId="{749C0C0A-C0F3-4546-BE87-CDC98312CDE5}" type="presParOf" srcId="{E30DEB70-AB31-4C1E-8B7F-2FE77041CC03}" destId="{8BD9ACDC-CDC2-4947-9587-99E2D8C5FC25}" srcOrd="0" destOrd="0" presId="urn:microsoft.com/office/officeart/2005/8/layout/list1"/>
    <dgm:cxn modelId="{47EFF429-6764-4E14-9775-F0941BF4219A}" type="presParOf" srcId="{8BD9ACDC-CDC2-4947-9587-99E2D8C5FC25}" destId="{775A8A1F-35AC-431F-B4F1-B2D26300C0AD}" srcOrd="0" destOrd="0" presId="urn:microsoft.com/office/officeart/2005/8/layout/list1"/>
    <dgm:cxn modelId="{B6E0FE98-671F-4CC8-8459-BB920E1230C6}" type="presParOf" srcId="{8BD9ACDC-CDC2-4947-9587-99E2D8C5FC25}" destId="{8078C31E-A38E-4675-A58E-11C16CDA0FE2}" srcOrd="1" destOrd="0" presId="urn:microsoft.com/office/officeart/2005/8/layout/list1"/>
    <dgm:cxn modelId="{13299FA7-666B-4B34-BF61-A3567ED74E2D}" type="presParOf" srcId="{E30DEB70-AB31-4C1E-8B7F-2FE77041CC03}" destId="{945F35C1-694C-443E-BF83-9ED828AB21E8}" srcOrd="1" destOrd="0" presId="urn:microsoft.com/office/officeart/2005/8/layout/list1"/>
    <dgm:cxn modelId="{F0463E0E-C5B9-4618-ACE4-D2B3FBB85C89}" type="presParOf" srcId="{E30DEB70-AB31-4C1E-8B7F-2FE77041CC03}" destId="{1E7890BB-EB01-4CEC-940D-AF8562C7259C}"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45FFB8C9-03ED-49CB-B4DE-8D181301BEA4}" type="doc">
      <dgm:prSet loTypeId="urn:microsoft.com/office/officeart/2005/8/layout/list1" loCatId="list" qsTypeId="urn:microsoft.com/office/officeart/2005/8/quickstyle/simple1" qsCatId="simple" csTypeId="urn:microsoft.com/office/officeart/2005/8/colors/accent6_2" csCatId="accent6" phldr="1"/>
      <dgm:spPr/>
      <dgm:t>
        <a:bodyPr/>
        <a:lstStyle/>
        <a:p>
          <a:endParaRPr lang="es-EC"/>
        </a:p>
      </dgm:t>
    </dgm:pt>
    <dgm:pt modelId="{C8985749-DD58-45C6-AD11-B3AE8B0C90F5}">
      <dgm:prSet phldrT="[Texto]" custT="1"/>
      <dgm:spPr>
        <a:solidFill>
          <a:srgbClr val="00703C"/>
        </a:solidFill>
      </dgm:spPr>
      <dgm:t>
        <a:bodyPr/>
        <a:lstStyle/>
        <a:p>
          <a:pPr algn="ctr"/>
          <a:r>
            <a:rPr lang="es-EC" sz="2400" dirty="0" smtClean="0">
              <a:latin typeface="Times New Roman" panose="02020603050405020304" pitchFamily="18" charset="0"/>
              <a:cs typeface="Times New Roman" panose="02020603050405020304" pitchFamily="18" charset="0"/>
            </a:rPr>
            <a:t>Nueva lógica de control</a:t>
          </a:r>
          <a:endParaRPr lang="es-EC" sz="2400" dirty="0">
            <a:latin typeface="Times New Roman" panose="02020603050405020304" pitchFamily="18" charset="0"/>
            <a:cs typeface="Times New Roman" panose="02020603050405020304" pitchFamily="18" charset="0"/>
          </a:endParaRPr>
        </a:p>
      </dgm:t>
    </dgm:pt>
    <dgm:pt modelId="{39C16294-B9C5-424A-858F-6829C1F42644}" type="parTrans" cxnId="{4B29C235-560B-4CB5-9E83-3188895EDEC3}">
      <dgm:prSet/>
      <dgm:spPr/>
      <dgm:t>
        <a:bodyPr/>
        <a:lstStyle/>
        <a:p>
          <a:endParaRPr lang="es-EC">
            <a:latin typeface="Times New Roman" panose="02020603050405020304" pitchFamily="18" charset="0"/>
            <a:cs typeface="Times New Roman" panose="02020603050405020304" pitchFamily="18" charset="0"/>
          </a:endParaRPr>
        </a:p>
      </dgm:t>
    </dgm:pt>
    <dgm:pt modelId="{6E992696-E248-4950-90E1-0D6117459E0C}" type="sibTrans" cxnId="{4B29C235-560B-4CB5-9E83-3188895EDEC3}">
      <dgm:prSet/>
      <dgm:spPr/>
      <dgm:t>
        <a:bodyPr/>
        <a:lstStyle/>
        <a:p>
          <a:endParaRPr lang="es-EC">
            <a:latin typeface="Times New Roman" panose="02020603050405020304" pitchFamily="18" charset="0"/>
            <a:cs typeface="Times New Roman" panose="02020603050405020304" pitchFamily="18" charset="0"/>
          </a:endParaRPr>
        </a:p>
      </dgm:t>
    </dgm:pt>
    <dgm:pt modelId="{C892DDE6-1224-47EB-BC64-2E861E80666F}">
      <dgm:prSet phldrT="[Texto]" custT="1"/>
      <dgm:spPr>
        <a:ln>
          <a:solidFill>
            <a:srgbClr val="004800"/>
          </a:solidFill>
        </a:ln>
      </dgm:spPr>
      <dgm:t>
        <a:bodyPr/>
        <a:lstStyle/>
        <a:p>
          <a:pPr algn="just"/>
          <a:r>
            <a:rPr lang="en-US" sz="2000" dirty="0" smtClean="0">
              <a:latin typeface="Times New Roman" panose="02020603050405020304" pitchFamily="18" charset="0"/>
              <a:cs typeface="Times New Roman" panose="02020603050405020304" pitchFamily="18" charset="0"/>
            </a:rPr>
            <a:t>La </a:t>
          </a:r>
          <a:r>
            <a:rPr lang="en-US" sz="2000" dirty="0" err="1" smtClean="0">
              <a:latin typeface="Times New Roman" panose="02020603050405020304" pitchFamily="18" charset="0"/>
              <a:cs typeface="Times New Roman" panose="02020603050405020304" pitchFamily="18" charset="0"/>
            </a:rPr>
            <a:t>programación</a:t>
          </a:r>
          <a:r>
            <a:rPr lang="en-US" sz="2000" dirty="0" smtClean="0">
              <a:latin typeface="Times New Roman" panose="02020603050405020304" pitchFamily="18" charset="0"/>
              <a:cs typeface="Times New Roman" panose="02020603050405020304" pitchFamily="18" charset="0"/>
            </a:rPr>
            <a:t> de </a:t>
          </a:r>
          <a:r>
            <a:rPr lang="en-US" sz="2000" dirty="0" err="1" smtClean="0">
              <a:latin typeface="Times New Roman" panose="02020603050405020304" pitchFamily="18" charset="0"/>
              <a:cs typeface="Times New Roman" panose="02020603050405020304" pitchFamily="18" charset="0"/>
            </a:rPr>
            <a:t>las</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nuevas</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secuencias</a:t>
          </a:r>
          <a:r>
            <a:rPr lang="en-US" sz="2000" dirty="0" smtClean="0">
              <a:latin typeface="Times New Roman" panose="02020603050405020304" pitchFamily="18" charset="0"/>
              <a:cs typeface="Times New Roman" panose="02020603050405020304" pitchFamily="18" charset="0"/>
            </a:rPr>
            <a:t> de </a:t>
          </a:r>
          <a:r>
            <a:rPr lang="en-US" sz="2000" dirty="0" err="1" smtClean="0">
              <a:latin typeface="Times New Roman" panose="02020603050405020304" pitchFamily="18" charset="0"/>
              <a:cs typeface="Times New Roman" panose="02020603050405020304" pitchFamily="18" charset="0"/>
            </a:rPr>
            <a:t>generación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dan</a:t>
          </a:r>
          <a:r>
            <a:rPr lang="en-US" sz="2000" dirty="0" smtClean="0">
              <a:latin typeface="Times New Roman" panose="02020603050405020304" pitchFamily="18" charset="0"/>
              <a:cs typeface="Times New Roman" panose="02020603050405020304" pitchFamily="18" charset="0"/>
            </a:rPr>
            <a:t> a </a:t>
          </a:r>
          <a:r>
            <a:rPr lang="en-US" sz="2000" dirty="0" err="1" smtClean="0">
              <a:latin typeface="Times New Roman" panose="02020603050405020304" pitchFamily="18" charset="0"/>
              <a:cs typeface="Times New Roman" panose="02020603050405020304" pitchFamily="18" charset="0"/>
            </a:rPr>
            <a:t>conocer</a:t>
          </a:r>
          <a:r>
            <a:rPr lang="en-US" sz="2000" dirty="0" smtClean="0">
              <a:latin typeface="Times New Roman" panose="02020603050405020304" pitchFamily="18" charset="0"/>
              <a:cs typeface="Times New Roman" panose="02020603050405020304" pitchFamily="18" charset="0"/>
            </a:rPr>
            <a:t> la </a:t>
          </a:r>
          <a:r>
            <a:rPr lang="en-US" sz="2000" dirty="0" err="1" smtClean="0">
              <a:latin typeface="Times New Roman" panose="02020603050405020304" pitchFamily="18" charset="0"/>
              <a:cs typeface="Times New Roman" panose="02020603050405020304" pitchFamily="18" charset="0"/>
            </a:rPr>
            <a:t>funcionalidad</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correcta</a:t>
          </a:r>
          <a:r>
            <a:rPr lang="en-US" sz="2000" dirty="0" smtClean="0">
              <a:latin typeface="Times New Roman" panose="02020603050405020304" pitchFamily="18" charset="0"/>
              <a:cs typeface="Times New Roman" panose="02020603050405020304" pitchFamily="18" charset="0"/>
            </a:rPr>
            <a:t> de la central, </a:t>
          </a:r>
          <a:r>
            <a:rPr lang="en-US" sz="2000" dirty="0" err="1" smtClean="0">
              <a:latin typeface="Times New Roman" panose="02020603050405020304" pitchFamily="18" charset="0"/>
              <a:cs typeface="Times New Roman" panose="02020603050405020304" pitchFamily="18" charset="0"/>
            </a:rPr>
            <a:t>dentro</a:t>
          </a:r>
          <a:r>
            <a:rPr lang="en-US" sz="2000" dirty="0" smtClean="0">
              <a:latin typeface="Times New Roman" panose="02020603050405020304" pitchFamily="18" charset="0"/>
              <a:cs typeface="Times New Roman" panose="02020603050405020304" pitchFamily="18" charset="0"/>
            </a:rPr>
            <a:t> de </a:t>
          </a:r>
          <a:r>
            <a:rPr lang="en-US" sz="2000" dirty="0" err="1" smtClean="0">
              <a:latin typeface="Times New Roman" panose="02020603050405020304" pitchFamily="18" charset="0"/>
              <a:cs typeface="Times New Roman" panose="02020603050405020304" pitchFamily="18" charset="0"/>
            </a:rPr>
            <a:t>parámetros</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estipulados</a:t>
          </a:r>
          <a:r>
            <a:rPr lang="en-US" sz="2000" dirty="0" smtClean="0">
              <a:latin typeface="Times New Roman" panose="02020603050405020304" pitchFamily="18" charset="0"/>
              <a:cs typeface="Times New Roman" panose="02020603050405020304" pitchFamily="18" charset="0"/>
            </a:rPr>
            <a:t> y </a:t>
          </a:r>
          <a:r>
            <a:rPr lang="en-US" sz="2000" dirty="0" err="1" smtClean="0">
              <a:latin typeface="Times New Roman" panose="02020603050405020304" pitchFamily="18" charset="0"/>
              <a:cs typeface="Times New Roman" panose="02020603050405020304" pitchFamily="18" charset="0"/>
            </a:rPr>
            <a:t>estandarizaciones</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internacionales</a:t>
          </a:r>
          <a:r>
            <a:rPr lang="en-US" sz="2000" dirty="0" smtClean="0">
              <a:latin typeface="Times New Roman" panose="02020603050405020304" pitchFamily="18" charset="0"/>
              <a:cs typeface="Times New Roman" panose="02020603050405020304" pitchFamily="18" charset="0"/>
            </a:rPr>
            <a:t>.</a:t>
          </a:r>
          <a:endParaRPr lang="es-ES" sz="2000" dirty="0">
            <a:latin typeface="Times New Roman" panose="02020603050405020304" pitchFamily="18" charset="0"/>
            <a:cs typeface="Times New Roman" panose="02020603050405020304" pitchFamily="18" charset="0"/>
          </a:endParaRPr>
        </a:p>
      </dgm:t>
    </dgm:pt>
    <dgm:pt modelId="{80DB0BC5-4BBB-4956-8F29-44C05A3D5E90}" type="parTrans" cxnId="{8E829496-B217-49F9-80B2-93E242E1EFB3}">
      <dgm:prSet/>
      <dgm:spPr/>
      <dgm:t>
        <a:bodyPr/>
        <a:lstStyle/>
        <a:p>
          <a:endParaRPr lang="es-EC">
            <a:latin typeface="Times New Roman" panose="02020603050405020304" pitchFamily="18" charset="0"/>
            <a:cs typeface="Times New Roman" panose="02020603050405020304" pitchFamily="18" charset="0"/>
          </a:endParaRPr>
        </a:p>
      </dgm:t>
    </dgm:pt>
    <dgm:pt modelId="{CEBE3E33-499F-4FF3-A4C5-3CEEA247D5A1}" type="sibTrans" cxnId="{8E829496-B217-49F9-80B2-93E242E1EFB3}">
      <dgm:prSet/>
      <dgm:spPr/>
      <dgm:t>
        <a:bodyPr/>
        <a:lstStyle/>
        <a:p>
          <a:endParaRPr lang="es-EC">
            <a:latin typeface="Times New Roman" panose="02020603050405020304" pitchFamily="18" charset="0"/>
            <a:cs typeface="Times New Roman" panose="02020603050405020304" pitchFamily="18" charset="0"/>
          </a:endParaRPr>
        </a:p>
      </dgm:t>
    </dgm:pt>
    <dgm:pt modelId="{E30DEB70-AB31-4C1E-8B7F-2FE77041CC03}" type="pres">
      <dgm:prSet presAssocID="{45FFB8C9-03ED-49CB-B4DE-8D181301BEA4}" presName="linear" presStyleCnt="0">
        <dgm:presLayoutVars>
          <dgm:dir/>
          <dgm:animLvl val="lvl"/>
          <dgm:resizeHandles val="exact"/>
        </dgm:presLayoutVars>
      </dgm:prSet>
      <dgm:spPr/>
      <dgm:t>
        <a:bodyPr/>
        <a:lstStyle/>
        <a:p>
          <a:endParaRPr lang="es-EC"/>
        </a:p>
      </dgm:t>
    </dgm:pt>
    <dgm:pt modelId="{8BD9ACDC-CDC2-4947-9587-99E2D8C5FC25}" type="pres">
      <dgm:prSet presAssocID="{C8985749-DD58-45C6-AD11-B3AE8B0C90F5}" presName="parentLin" presStyleCnt="0"/>
      <dgm:spPr/>
      <dgm:t>
        <a:bodyPr/>
        <a:lstStyle/>
        <a:p>
          <a:endParaRPr lang="es-EC"/>
        </a:p>
      </dgm:t>
    </dgm:pt>
    <dgm:pt modelId="{775A8A1F-35AC-431F-B4F1-B2D26300C0AD}" type="pres">
      <dgm:prSet presAssocID="{C8985749-DD58-45C6-AD11-B3AE8B0C90F5}" presName="parentLeftMargin" presStyleLbl="node1" presStyleIdx="0" presStyleCnt="1"/>
      <dgm:spPr/>
      <dgm:t>
        <a:bodyPr/>
        <a:lstStyle/>
        <a:p>
          <a:endParaRPr lang="es-EC"/>
        </a:p>
      </dgm:t>
    </dgm:pt>
    <dgm:pt modelId="{8078C31E-A38E-4675-A58E-11C16CDA0FE2}" type="pres">
      <dgm:prSet presAssocID="{C8985749-DD58-45C6-AD11-B3AE8B0C90F5}" presName="parentText" presStyleLbl="node1" presStyleIdx="0" presStyleCnt="1" custScaleX="48858" custScaleY="175584">
        <dgm:presLayoutVars>
          <dgm:chMax val="0"/>
          <dgm:bulletEnabled val="1"/>
        </dgm:presLayoutVars>
      </dgm:prSet>
      <dgm:spPr/>
      <dgm:t>
        <a:bodyPr/>
        <a:lstStyle/>
        <a:p>
          <a:endParaRPr lang="es-EC"/>
        </a:p>
      </dgm:t>
    </dgm:pt>
    <dgm:pt modelId="{945F35C1-694C-443E-BF83-9ED828AB21E8}" type="pres">
      <dgm:prSet presAssocID="{C8985749-DD58-45C6-AD11-B3AE8B0C90F5}" presName="negativeSpace" presStyleCnt="0"/>
      <dgm:spPr/>
      <dgm:t>
        <a:bodyPr/>
        <a:lstStyle/>
        <a:p>
          <a:endParaRPr lang="es-EC"/>
        </a:p>
      </dgm:t>
    </dgm:pt>
    <dgm:pt modelId="{1E7890BB-EB01-4CEC-940D-AF8562C7259C}" type="pres">
      <dgm:prSet presAssocID="{C8985749-DD58-45C6-AD11-B3AE8B0C90F5}" presName="childText" presStyleLbl="conFgAcc1" presStyleIdx="0" presStyleCnt="1">
        <dgm:presLayoutVars>
          <dgm:bulletEnabled val="1"/>
        </dgm:presLayoutVars>
      </dgm:prSet>
      <dgm:spPr/>
      <dgm:t>
        <a:bodyPr/>
        <a:lstStyle/>
        <a:p>
          <a:endParaRPr lang="es-EC"/>
        </a:p>
      </dgm:t>
    </dgm:pt>
  </dgm:ptLst>
  <dgm:cxnLst>
    <dgm:cxn modelId="{7282AB91-1CB4-4E1A-9E37-1F2D0B5731C9}" type="presOf" srcId="{C8985749-DD58-45C6-AD11-B3AE8B0C90F5}" destId="{775A8A1F-35AC-431F-B4F1-B2D26300C0AD}" srcOrd="0" destOrd="0" presId="urn:microsoft.com/office/officeart/2005/8/layout/list1"/>
    <dgm:cxn modelId="{7289D4B1-AD7C-4FA1-8EE0-F2C4612CFC14}" type="presOf" srcId="{C892DDE6-1224-47EB-BC64-2E861E80666F}" destId="{1E7890BB-EB01-4CEC-940D-AF8562C7259C}" srcOrd="0" destOrd="0" presId="urn:microsoft.com/office/officeart/2005/8/layout/list1"/>
    <dgm:cxn modelId="{4B29C235-560B-4CB5-9E83-3188895EDEC3}" srcId="{45FFB8C9-03ED-49CB-B4DE-8D181301BEA4}" destId="{C8985749-DD58-45C6-AD11-B3AE8B0C90F5}" srcOrd="0" destOrd="0" parTransId="{39C16294-B9C5-424A-858F-6829C1F42644}" sibTransId="{6E992696-E248-4950-90E1-0D6117459E0C}"/>
    <dgm:cxn modelId="{5D228EC1-D6C2-4936-A83A-3F8F1F35A8B5}" type="presOf" srcId="{45FFB8C9-03ED-49CB-B4DE-8D181301BEA4}" destId="{E30DEB70-AB31-4C1E-8B7F-2FE77041CC03}" srcOrd="0" destOrd="0" presId="urn:microsoft.com/office/officeart/2005/8/layout/list1"/>
    <dgm:cxn modelId="{8E829496-B217-49F9-80B2-93E242E1EFB3}" srcId="{C8985749-DD58-45C6-AD11-B3AE8B0C90F5}" destId="{C892DDE6-1224-47EB-BC64-2E861E80666F}" srcOrd="0" destOrd="0" parTransId="{80DB0BC5-4BBB-4956-8F29-44C05A3D5E90}" sibTransId="{CEBE3E33-499F-4FF3-A4C5-3CEEA247D5A1}"/>
    <dgm:cxn modelId="{5FA12DD4-7AA3-494A-BA19-0587DC76E861}" type="presOf" srcId="{C8985749-DD58-45C6-AD11-B3AE8B0C90F5}" destId="{8078C31E-A38E-4675-A58E-11C16CDA0FE2}" srcOrd="1" destOrd="0" presId="urn:microsoft.com/office/officeart/2005/8/layout/list1"/>
    <dgm:cxn modelId="{0A888471-465A-4D6A-9780-7D14870176FF}" type="presParOf" srcId="{E30DEB70-AB31-4C1E-8B7F-2FE77041CC03}" destId="{8BD9ACDC-CDC2-4947-9587-99E2D8C5FC25}" srcOrd="0" destOrd="0" presId="urn:microsoft.com/office/officeart/2005/8/layout/list1"/>
    <dgm:cxn modelId="{3CFFFC00-C786-4822-9F41-017326E347DB}" type="presParOf" srcId="{8BD9ACDC-CDC2-4947-9587-99E2D8C5FC25}" destId="{775A8A1F-35AC-431F-B4F1-B2D26300C0AD}" srcOrd="0" destOrd="0" presId="urn:microsoft.com/office/officeart/2005/8/layout/list1"/>
    <dgm:cxn modelId="{760B7F85-CA6E-4E40-A4C5-6CE9F0924C57}" type="presParOf" srcId="{8BD9ACDC-CDC2-4947-9587-99E2D8C5FC25}" destId="{8078C31E-A38E-4675-A58E-11C16CDA0FE2}" srcOrd="1" destOrd="0" presId="urn:microsoft.com/office/officeart/2005/8/layout/list1"/>
    <dgm:cxn modelId="{62BE5A76-EDE5-4B2E-8D38-58B20C5D874F}" type="presParOf" srcId="{E30DEB70-AB31-4C1E-8B7F-2FE77041CC03}" destId="{945F35C1-694C-443E-BF83-9ED828AB21E8}" srcOrd="1" destOrd="0" presId="urn:microsoft.com/office/officeart/2005/8/layout/list1"/>
    <dgm:cxn modelId="{D13D5E4B-7220-49C7-AA71-43968F6464A9}" type="presParOf" srcId="{E30DEB70-AB31-4C1E-8B7F-2FE77041CC03}" destId="{1E7890BB-EB01-4CEC-940D-AF8562C7259C}"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45FFB8C9-03ED-49CB-B4DE-8D181301BEA4}" type="doc">
      <dgm:prSet loTypeId="urn:microsoft.com/office/officeart/2005/8/layout/list1" loCatId="list" qsTypeId="urn:microsoft.com/office/officeart/2005/8/quickstyle/simple1" qsCatId="simple" csTypeId="urn:microsoft.com/office/officeart/2005/8/colors/accent6_2" csCatId="accent6" phldr="1"/>
      <dgm:spPr/>
      <dgm:t>
        <a:bodyPr/>
        <a:lstStyle/>
        <a:p>
          <a:endParaRPr lang="es-EC"/>
        </a:p>
      </dgm:t>
    </dgm:pt>
    <dgm:pt modelId="{C8985749-DD58-45C6-AD11-B3AE8B0C90F5}">
      <dgm:prSet phldrT="[Texto]" custT="1"/>
      <dgm:spPr>
        <a:solidFill>
          <a:srgbClr val="00703C"/>
        </a:solidFill>
      </dgm:spPr>
      <dgm:t>
        <a:bodyPr/>
        <a:lstStyle/>
        <a:p>
          <a:pPr algn="ctr"/>
          <a:r>
            <a:rPr lang="es-EC" sz="2400" dirty="0" smtClean="0">
              <a:latin typeface="Times New Roman" panose="02020603050405020304" pitchFamily="18" charset="0"/>
              <a:cs typeface="Times New Roman" panose="02020603050405020304" pitchFamily="18" charset="0"/>
            </a:rPr>
            <a:t>Planos eléctricos</a:t>
          </a:r>
          <a:endParaRPr lang="es-EC" sz="2400" dirty="0">
            <a:latin typeface="Times New Roman" panose="02020603050405020304" pitchFamily="18" charset="0"/>
            <a:cs typeface="Times New Roman" panose="02020603050405020304" pitchFamily="18" charset="0"/>
          </a:endParaRPr>
        </a:p>
      </dgm:t>
    </dgm:pt>
    <dgm:pt modelId="{39C16294-B9C5-424A-858F-6829C1F42644}" type="parTrans" cxnId="{4B29C235-560B-4CB5-9E83-3188895EDEC3}">
      <dgm:prSet/>
      <dgm:spPr/>
      <dgm:t>
        <a:bodyPr/>
        <a:lstStyle/>
        <a:p>
          <a:endParaRPr lang="es-EC">
            <a:latin typeface="Times New Roman" panose="02020603050405020304" pitchFamily="18" charset="0"/>
            <a:cs typeface="Times New Roman" panose="02020603050405020304" pitchFamily="18" charset="0"/>
          </a:endParaRPr>
        </a:p>
      </dgm:t>
    </dgm:pt>
    <dgm:pt modelId="{6E992696-E248-4950-90E1-0D6117459E0C}" type="sibTrans" cxnId="{4B29C235-560B-4CB5-9E83-3188895EDEC3}">
      <dgm:prSet/>
      <dgm:spPr/>
      <dgm:t>
        <a:bodyPr/>
        <a:lstStyle/>
        <a:p>
          <a:endParaRPr lang="es-EC">
            <a:latin typeface="Times New Roman" panose="02020603050405020304" pitchFamily="18" charset="0"/>
            <a:cs typeface="Times New Roman" panose="02020603050405020304" pitchFamily="18" charset="0"/>
          </a:endParaRPr>
        </a:p>
      </dgm:t>
    </dgm:pt>
    <dgm:pt modelId="{C892DDE6-1224-47EB-BC64-2E861E80666F}">
      <dgm:prSet phldrT="[Texto]" custT="1"/>
      <dgm:spPr>
        <a:ln>
          <a:solidFill>
            <a:srgbClr val="004800"/>
          </a:solidFill>
        </a:ln>
      </dgm:spPr>
      <dgm:t>
        <a:bodyPr/>
        <a:lstStyle/>
        <a:p>
          <a:pPr algn="just"/>
          <a:r>
            <a:rPr lang="en-US" sz="2000" dirty="0" smtClean="0">
              <a:latin typeface="Times New Roman" panose="02020603050405020304" pitchFamily="18" charset="0"/>
              <a:cs typeface="Times New Roman" panose="02020603050405020304" pitchFamily="18" charset="0"/>
            </a:rPr>
            <a:t>Se </a:t>
          </a:r>
          <a:r>
            <a:rPr lang="en-US" sz="2000" dirty="0" err="1" smtClean="0">
              <a:latin typeface="Times New Roman" panose="02020603050405020304" pitchFamily="18" charset="0"/>
              <a:cs typeface="Times New Roman" panose="02020603050405020304" pitchFamily="18" charset="0"/>
            </a:rPr>
            <a:t>evidencian</a:t>
          </a:r>
          <a:r>
            <a:rPr lang="en-US" sz="2000" dirty="0" smtClean="0">
              <a:latin typeface="Times New Roman" panose="02020603050405020304" pitchFamily="18" charset="0"/>
              <a:cs typeface="Times New Roman" panose="02020603050405020304" pitchFamily="18" charset="0"/>
            </a:rPr>
            <a:t> en </a:t>
          </a:r>
          <a:r>
            <a:rPr lang="en-US" sz="2000" dirty="0" err="1" smtClean="0">
              <a:latin typeface="Times New Roman" panose="02020603050405020304" pitchFamily="18" charset="0"/>
              <a:cs typeface="Times New Roman" panose="02020603050405020304" pitchFamily="18" charset="0"/>
            </a:rPr>
            <a:t>las</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ventajas</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que</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ahora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tienen</a:t>
          </a:r>
          <a:r>
            <a:rPr lang="en-US" sz="2000" dirty="0" smtClean="0">
              <a:latin typeface="Times New Roman" panose="02020603050405020304" pitchFamily="18" charset="0"/>
              <a:cs typeface="Times New Roman" panose="02020603050405020304" pitchFamily="18" charset="0"/>
            </a:rPr>
            <a:t> los </a:t>
          </a:r>
          <a:r>
            <a:rPr lang="en-US" sz="2000" dirty="0" err="1" smtClean="0">
              <a:latin typeface="Times New Roman" panose="02020603050405020304" pitchFamily="18" charset="0"/>
              <a:cs typeface="Times New Roman" panose="02020603050405020304" pitchFamily="18" charset="0"/>
            </a:rPr>
            <a:t>ingenieros</a:t>
          </a:r>
          <a:r>
            <a:rPr lang="en-US" sz="2000" dirty="0" smtClean="0">
              <a:latin typeface="Times New Roman" panose="02020603050405020304" pitchFamily="18" charset="0"/>
              <a:cs typeface="Times New Roman" panose="02020603050405020304" pitchFamily="18" charset="0"/>
            </a:rPr>
            <a:t> y </a:t>
          </a:r>
          <a:r>
            <a:rPr lang="en-US" sz="2000" dirty="0" err="1" smtClean="0">
              <a:latin typeface="Times New Roman" panose="02020603050405020304" pitchFamily="18" charset="0"/>
              <a:cs typeface="Times New Roman" panose="02020603050405020304" pitchFamily="18" charset="0"/>
            </a:rPr>
            <a:t>operadores</a:t>
          </a:r>
          <a:r>
            <a:rPr lang="en-US" sz="2000" dirty="0" smtClean="0">
              <a:latin typeface="Times New Roman" panose="02020603050405020304" pitchFamily="18" charset="0"/>
              <a:cs typeface="Times New Roman" panose="02020603050405020304" pitchFamily="18" charset="0"/>
            </a:rPr>
            <a:t> de la central, al </a:t>
          </a:r>
          <a:r>
            <a:rPr lang="en-US" sz="2000" dirty="0" err="1" smtClean="0">
              <a:latin typeface="Times New Roman" panose="02020603050405020304" pitchFamily="18" charset="0"/>
              <a:cs typeface="Times New Roman" panose="02020603050405020304" pitchFamily="18" charset="0"/>
            </a:rPr>
            <a:t>momento</a:t>
          </a:r>
          <a:r>
            <a:rPr lang="en-US" sz="2000" dirty="0" smtClean="0">
              <a:latin typeface="Times New Roman" panose="02020603050405020304" pitchFamily="18" charset="0"/>
              <a:cs typeface="Times New Roman" panose="02020603050405020304" pitchFamily="18" charset="0"/>
            </a:rPr>
            <a:t> de </a:t>
          </a:r>
          <a:r>
            <a:rPr lang="en-US" sz="2000" dirty="0" err="1" smtClean="0">
              <a:latin typeface="Times New Roman" panose="02020603050405020304" pitchFamily="18" charset="0"/>
              <a:cs typeface="Times New Roman" panose="02020603050405020304" pitchFamily="18" charset="0"/>
            </a:rPr>
            <a:t>verificar</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una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conexión</a:t>
          </a:r>
          <a:r>
            <a:rPr lang="en-US" sz="2000" dirty="0" smtClean="0">
              <a:latin typeface="Times New Roman" panose="02020603050405020304" pitchFamily="18" charset="0"/>
              <a:cs typeface="Times New Roman" panose="02020603050405020304" pitchFamily="18" charset="0"/>
            </a:rPr>
            <a:t> entre </a:t>
          </a:r>
          <a:r>
            <a:rPr lang="en-US" sz="2000" dirty="0" err="1" smtClean="0">
              <a:latin typeface="Times New Roman" panose="02020603050405020304" pitchFamily="18" charset="0"/>
              <a:cs typeface="Times New Roman" panose="02020603050405020304" pitchFamily="18" charset="0"/>
            </a:rPr>
            <a:t>diferentes</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tableros</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eléctricos</a:t>
          </a:r>
          <a:r>
            <a:rPr lang="en-US" sz="2000" dirty="0" smtClean="0">
              <a:latin typeface="Times New Roman" panose="02020603050405020304" pitchFamily="18" charset="0"/>
              <a:cs typeface="Times New Roman" panose="02020603050405020304" pitchFamily="18" charset="0"/>
            </a:rPr>
            <a:t>.</a:t>
          </a:r>
          <a:endParaRPr lang="es-ES" sz="2000" dirty="0">
            <a:latin typeface="Times New Roman" panose="02020603050405020304" pitchFamily="18" charset="0"/>
            <a:cs typeface="Times New Roman" panose="02020603050405020304" pitchFamily="18" charset="0"/>
          </a:endParaRPr>
        </a:p>
      </dgm:t>
    </dgm:pt>
    <dgm:pt modelId="{80DB0BC5-4BBB-4956-8F29-44C05A3D5E90}" type="parTrans" cxnId="{8E829496-B217-49F9-80B2-93E242E1EFB3}">
      <dgm:prSet/>
      <dgm:spPr/>
      <dgm:t>
        <a:bodyPr/>
        <a:lstStyle/>
        <a:p>
          <a:endParaRPr lang="es-EC">
            <a:latin typeface="Times New Roman" panose="02020603050405020304" pitchFamily="18" charset="0"/>
            <a:cs typeface="Times New Roman" panose="02020603050405020304" pitchFamily="18" charset="0"/>
          </a:endParaRPr>
        </a:p>
      </dgm:t>
    </dgm:pt>
    <dgm:pt modelId="{CEBE3E33-499F-4FF3-A4C5-3CEEA247D5A1}" type="sibTrans" cxnId="{8E829496-B217-49F9-80B2-93E242E1EFB3}">
      <dgm:prSet/>
      <dgm:spPr/>
      <dgm:t>
        <a:bodyPr/>
        <a:lstStyle/>
        <a:p>
          <a:endParaRPr lang="es-EC">
            <a:latin typeface="Times New Roman" panose="02020603050405020304" pitchFamily="18" charset="0"/>
            <a:cs typeface="Times New Roman" panose="02020603050405020304" pitchFamily="18" charset="0"/>
          </a:endParaRPr>
        </a:p>
      </dgm:t>
    </dgm:pt>
    <dgm:pt modelId="{E30DEB70-AB31-4C1E-8B7F-2FE77041CC03}" type="pres">
      <dgm:prSet presAssocID="{45FFB8C9-03ED-49CB-B4DE-8D181301BEA4}" presName="linear" presStyleCnt="0">
        <dgm:presLayoutVars>
          <dgm:dir/>
          <dgm:animLvl val="lvl"/>
          <dgm:resizeHandles val="exact"/>
        </dgm:presLayoutVars>
      </dgm:prSet>
      <dgm:spPr/>
      <dgm:t>
        <a:bodyPr/>
        <a:lstStyle/>
        <a:p>
          <a:endParaRPr lang="es-EC"/>
        </a:p>
      </dgm:t>
    </dgm:pt>
    <dgm:pt modelId="{8BD9ACDC-CDC2-4947-9587-99E2D8C5FC25}" type="pres">
      <dgm:prSet presAssocID="{C8985749-DD58-45C6-AD11-B3AE8B0C90F5}" presName="parentLin" presStyleCnt="0"/>
      <dgm:spPr/>
      <dgm:t>
        <a:bodyPr/>
        <a:lstStyle/>
        <a:p>
          <a:endParaRPr lang="es-EC"/>
        </a:p>
      </dgm:t>
    </dgm:pt>
    <dgm:pt modelId="{775A8A1F-35AC-431F-B4F1-B2D26300C0AD}" type="pres">
      <dgm:prSet presAssocID="{C8985749-DD58-45C6-AD11-B3AE8B0C90F5}" presName="parentLeftMargin" presStyleLbl="node1" presStyleIdx="0" presStyleCnt="1"/>
      <dgm:spPr/>
      <dgm:t>
        <a:bodyPr/>
        <a:lstStyle/>
        <a:p>
          <a:endParaRPr lang="es-EC"/>
        </a:p>
      </dgm:t>
    </dgm:pt>
    <dgm:pt modelId="{8078C31E-A38E-4675-A58E-11C16CDA0FE2}" type="pres">
      <dgm:prSet presAssocID="{C8985749-DD58-45C6-AD11-B3AE8B0C90F5}" presName="parentText" presStyleLbl="node1" presStyleIdx="0" presStyleCnt="1" custScaleX="48858" custScaleY="175584">
        <dgm:presLayoutVars>
          <dgm:chMax val="0"/>
          <dgm:bulletEnabled val="1"/>
        </dgm:presLayoutVars>
      </dgm:prSet>
      <dgm:spPr/>
      <dgm:t>
        <a:bodyPr/>
        <a:lstStyle/>
        <a:p>
          <a:endParaRPr lang="es-EC"/>
        </a:p>
      </dgm:t>
    </dgm:pt>
    <dgm:pt modelId="{945F35C1-694C-443E-BF83-9ED828AB21E8}" type="pres">
      <dgm:prSet presAssocID="{C8985749-DD58-45C6-AD11-B3AE8B0C90F5}" presName="negativeSpace" presStyleCnt="0"/>
      <dgm:spPr/>
      <dgm:t>
        <a:bodyPr/>
        <a:lstStyle/>
        <a:p>
          <a:endParaRPr lang="es-EC"/>
        </a:p>
      </dgm:t>
    </dgm:pt>
    <dgm:pt modelId="{1E7890BB-EB01-4CEC-940D-AF8562C7259C}" type="pres">
      <dgm:prSet presAssocID="{C8985749-DD58-45C6-AD11-B3AE8B0C90F5}" presName="childText" presStyleLbl="conFgAcc1" presStyleIdx="0" presStyleCnt="1">
        <dgm:presLayoutVars>
          <dgm:bulletEnabled val="1"/>
        </dgm:presLayoutVars>
      </dgm:prSet>
      <dgm:spPr/>
      <dgm:t>
        <a:bodyPr/>
        <a:lstStyle/>
        <a:p>
          <a:endParaRPr lang="es-EC"/>
        </a:p>
      </dgm:t>
    </dgm:pt>
  </dgm:ptLst>
  <dgm:cxnLst>
    <dgm:cxn modelId="{8E829496-B217-49F9-80B2-93E242E1EFB3}" srcId="{C8985749-DD58-45C6-AD11-B3AE8B0C90F5}" destId="{C892DDE6-1224-47EB-BC64-2E861E80666F}" srcOrd="0" destOrd="0" parTransId="{80DB0BC5-4BBB-4956-8F29-44C05A3D5E90}" sibTransId="{CEBE3E33-499F-4FF3-A4C5-3CEEA247D5A1}"/>
    <dgm:cxn modelId="{B1C2685D-B52C-47E2-94CB-1553C4BF573B}" type="presOf" srcId="{C8985749-DD58-45C6-AD11-B3AE8B0C90F5}" destId="{775A8A1F-35AC-431F-B4F1-B2D26300C0AD}" srcOrd="0" destOrd="0" presId="urn:microsoft.com/office/officeart/2005/8/layout/list1"/>
    <dgm:cxn modelId="{E08B89EC-6835-4507-848E-249F7CEC9CA2}" type="presOf" srcId="{C8985749-DD58-45C6-AD11-B3AE8B0C90F5}" destId="{8078C31E-A38E-4675-A58E-11C16CDA0FE2}" srcOrd="1" destOrd="0" presId="urn:microsoft.com/office/officeart/2005/8/layout/list1"/>
    <dgm:cxn modelId="{4B29C235-560B-4CB5-9E83-3188895EDEC3}" srcId="{45FFB8C9-03ED-49CB-B4DE-8D181301BEA4}" destId="{C8985749-DD58-45C6-AD11-B3AE8B0C90F5}" srcOrd="0" destOrd="0" parTransId="{39C16294-B9C5-424A-858F-6829C1F42644}" sibTransId="{6E992696-E248-4950-90E1-0D6117459E0C}"/>
    <dgm:cxn modelId="{F9127499-1067-4F5B-919D-183555502F48}" type="presOf" srcId="{45FFB8C9-03ED-49CB-B4DE-8D181301BEA4}" destId="{E30DEB70-AB31-4C1E-8B7F-2FE77041CC03}" srcOrd="0" destOrd="0" presId="urn:microsoft.com/office/officeart/2005/8/layout/list1"/>
    <dgm:cxn modelId="{751BF64C-8E54-46DF-8195-056E603079E2}" type="presOf" srcId="{C892DDE6-1224-47EB-BC64-2E861E80666F}" destId="{1E7890BB-EB01-4CEC-940D-AF8562C7259C}" srcOrd="0" destOrd="0" presId="urn:microsoft.com/office/officeart/2005/8/layout/list1"/>
    <dgm:cxn modelId="{4E5C3B98-13EB-46F4-9099-0D7595CD3731}" type="presParOf" srcId="{E30DEB70-AB31-4C1E-8B7F-2FE77041CC03}" destId="{8BD9ACDC-CDC2-4947-9587-99E2D8C5FC25}" srcOrd="0" destOrd="0" presId="urn:microsoft.com/office/officeart/2005/8/layout/list1"/>
    <dgm:cxn modelId="{EB5C1FEE-3EF6-4440-AA50-5F44A059888E}" type="presParOf" srcId="{8BD9ACDC-CDC2-4947-9587-99E2D8C5FC25}" destId="{775A8A1F-35AC-431F-B4F1-B2D26300C0AD}" srcOrd="0" destOrd="0" presId="urn:microsoft.com/office/officeart/2005/8/layout/list1"/>
    <dgm:cxn modelId="{C103EFB6-A28D-401F-8C44-1ECC2C6B2588}" type="presParOf" srcId="{8BD9ACDC-CDC2-4947-9587-99E2D8C5FC25}" destId="{8078C31E-A38E-4675-A58E-11C16CDA0FE2}" srcOrd="1" destOrd="0" presId="urn:microsoft.com/office/officeart/2005/8/layout/list1"/>
    <dgm:cxn modelId="{51AF7311-76C0-458F-A583-7D0B0F6D5BF2}" type="presParOf" srcId="{E30DEB70-AB31-4C1E-8B7F-2FE77041CC03}" destId="{945F35C1-694C-443E-BF83-9ED828AB21E8}" srcOrd="1" destOrd="0" presId="urn:microsoft.com/office/officeart/2005/8/layout/list1"/>
    <dgm:cxn modelId="{27B02349-D432-4F1F-A7DE-D725AF16BB3B}" type="presParOf" srcId="{E30DEB70-AB31-4C1E-8B7F-2FE77041CC03}" destId="{1E7890BB-EB01-4CEC-940D-AF8562C7259C}" srcOrd="2"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45FFB8C9-03ED-49CB-B4DE-8D181301BEA4}" type="doc">
      <dgm:prSet loTypeId="urn:microsoft.com/office/officeart/2005/8/layout/list1" loCatId="list" qsTypeId="urn:microsoft.com/office/officeart/2005/8/quickstyle/simple1" qsCatId="simple" csTypeId="urn:microsoft.com/office/officeart/2005/8/colors/accent6_2" csCatId="accent6" phldr="1"/>
      <dgm:spPr/>
      <dgm:t>
        <a:bodyPr/>
        <a:lstStyle/>
        <a:p>
          <a:endParaRPr lang="es-EC"/>
        </a:p>
      </dgm:t>
    </dgm:pt>
    <dgm:pt modelId="{C8985749-DD58-45C6-AD11-B3AE8B0C90F5}">
      <dgm:prSet phldrT="[Texto]" custT="1"/>
      <dgm:spPr>
        <a:solidFill>
          <a:srgbClr val="00703C"/>
        </a:solidFill>
      </dgm:spPr>
      <dgm:t>
        <a:bodyPr/>
        <a:lstStyle/>
        <a:p>
          <a:pPr algn="ctr"/>
          <a:r>
            <a:rPr lang="es-EC" sz="2400" dirty="0" smtClean="0">
              <a:latin typeface="Times New Roman" panose="02020603050405020304" pitchFamily="18" charset="0"/>
              <a:cs typeface="Times New Roman" panose="02020603050405020304" pitchFamily="18" charset="0"/>
            </a:rPr>
            <a:t>Interfaces HMI</a:t>
          </a:r>
          <a:endParaRPr lang="es-EC" sz="2400" dirty="0">
            <a:latin typeface="Times New Roman" panose="02020603050405020304" pitchFamily="18" charset="0"/>
            <a:cs typeface="Times New Roman" panose="02020603050405020304" pitchFamily="18" charset="0"/>
          </a:endParaRPr>
        </a:p>
      </dgm:t>
    </dgm:pt>
    <dgm:pt modelId="{39C16294-B9C5-424A-858F-6829C1F42644}" type="parTrans" cxnId="{4B29C235-560B-4CB5-9E83-3188895EDEC3}">
      <dgm:prSet/>
      <dgm:spPr/>
      <dgm:t>
        <a:bodyPr/>
        <a:lstStyle/>
        <a:p>
          <a:endParaRPr lang="es-EC">
            <a:latin typeface="Times New Roman" panose="02020603050405020304" pitchFamily="18" charset="0"/>
            <a:cs typeface="Times New Roman" panose="02020603050405020304" pitchFamily="18" charset="0"/>
          </a:endParaRPr>
        </a:p>
      </dgm:t>
    </dgm:pt>
    <dgm:pt modelId="{6E992696-E248-4950-90E1-0D6117459E0C}" type="sibTrans" cxnId="{4B29C235-560B-4CB5-9E83-3188895EDEC3}">
      <dgm:prSet/>
      <dgm:spPr/>
      <dgm:t>
        <a:bodyPr/>
        <a:lstStyle/>
        <a:p>
          <a:endParaRPr lang="es-EC">
            <a:latin typeface="Times New Roman" panose="02020603050405020304" pitchFamily="18" charset="0"/>
            <a:cs typeface="Times New Roman" panose="02020603050405020304" pitchFamily="18" charset="0"/>
          </a:endParaRPr>
        </a:p>
      </dgm:t>
    </dgm:pt>
    <dgm:pt modelId="{C892DDE6-1224-47EB-BC64-2E861E80666F}">
      <dgm:prSet phldrT="[Texto]" custT="1"/>
      <dgm:spPr>
        <a:ln>
          <a:solidFill>
            <a:srgbClr val="004800"/>
          </a:solidFill>
        </a:ln>
      </dgm:spPr>
      <dgm:t>
        <a:bodyPr/>
        <a:lstStyle/>
        <a:p>
          <a:pPr algn="just"/>
          <a:r>
            <a:rPr lang="es-EC" sz="2000" dirty="0" smtClean="0">
              <a:latin typeface="Times New Roman" panose="02020603050405020304" pitchFamily="18" charset="0"/>
              <a:cs typeface="Times New Roman" panose="02020603050405020304" pitchFamily="18" charset="0"/>
            </a:rPr>
            <a:t>Incluyen el correcto funcionamiento tanto para elementos de mando como botones e interruptores de la interfaz, gráficos de tendencia en función del tiempo, indicadores lumínicos y botones de navegación. Además de brindar ayuda a los operadores en las acciones a tomar frente a fallas o paradas y presentar visualmente la secuencia en la cual se encuentra el proceso.</a:t>
          </a:r>
          <a:endParaRPr lang="es-ES" sz="2000" dirty="0">
            <a:latin typeface="Times New Roman" panose="02020603050405020304" pitchFamily="18" charset="0"/>
            <a:cs typeface="Times New Roman" panose="02020603050405020304" pitchFamily="18" charset="0"/>
          </a:endParaRPr>
        </a:p>
      </dgm:t>
    </dgm:pt>
    <dgm:pt modelId="{80DB0BC5-4BBB-4956-8F29-44C05A3D5E90}" type="parTrans" cxnId="{8E829496-B217-49F9-80B2-93E242E1EFB3}">
      <dgm:prSet/>
      <dgm:spPr/>
      <dgm:t>
        <a:bodyPr/>
        <a:lstStyle/>
        <a:p>
          <a:endParaRPr lang="es-EC">
            <a:latin typeface="Times New Roman" panose="02020603050405020304" pitchFamily="18" charset="0"/>
            <a:cs typeface="Times New Roman" panose="02020603050405020304" pitchFamily="18" charset="0"/>
          </a:endParaRPr>
        </a:p>
      </dgm:t>
    </dgm:pt>
    <dgm:pt modelId="{CEBE3E33-499F-4FF3-A4C5-3CEEA247D5A1}" type="sibTrans" cxnId="{8E829496-B217-49F9-80B2-93E242E1EFB3}">
      <dgm:prSet/>
      <dgm:spPr/>
      <dgm:t>
        <a:bodyPr/>
        <a:lstStyle/>
        <a:p>
          <a:endParaRPr lang="es-EC">
            <a:latin typeface="Times New Roman" panose="02020603050405020304" pitchFamily="18" charset="0"/>
            <a:cs typeface="Times New Roman" panose="02020603050405020304" pitchFamily="18" charset="0"/>
          </a:endParaRPr>
        </a:p>
      </dgm:t>
    </dgm:pt>
    <dgm:pt modelId="{E30DEB70-AB31-4C1E-8B7F-2FE77041CC03}" type="pres">
      <dgm:prSet presAssocID="{45FFB8C9-03ED-49CB-B4DE-8D181301BEA4}" presName="linear" presStyleCnt="0">
        <dgm:presLayoutVars>
          <dgm:dir/>
          <dgm:animLvl val="lvl"/>
          <dgm:resizeHandles val="exact"/>
        </dgm:presLayoutVars>
      </dgm:prSet>
      <dgm:spPr/>
      <dgm:t>
        <a:bodyPr/>
        <a:lstStyle/>
        <a:p>
          <a:endParaRPr lang="es-EC"/>
        </a:p>
      </dgm:t>
    </dgm:pt>
    <dgm:pt modelId="{8BD9ACDC-CDC2-4947-9587-99E2D8C5FC25}" type="pres">
      <dgm:prSet presAssocID="{C8985749-DD58-45C6-AD11-B3AE8B0C90F5}" presName="parentLin" presStyleCnt="0"/>
      <dgm:spPr/>
      <dgm:t>
        <a:bodyPr/>
        <a:lstStyle/>
        <a:p>
          <a:endParaRPr lang="es-EC"/>
        </a:p>
      </dgm:t>
    </dgm:pt>
    <dgm:pt modelId="{775A8A1F-35AC-431F-B4F1-B2D26300C0AD}" type="pres">
      <dgm:prSet presAssocID="{C8985749-DD58-45C6-AD11-B3AE8B0C90F5}" presName="parentLeftMargin" presStyleLbl="node1" presStyleIdx="0" presStyleCnt="1"/>
      <dgm:spPr/>
      <dgm:t>
        <a:bodyPr/>
        <a:lstStyle/>
        <a:p>
          <a:endParaRPr lang="es-EC"/>
        </a:p>
      </dgm:t>
    </dgm:pt>
    <dgm:pt modelId="{8078C31E-A38E-4675-A58E-11C16CDA0FE2}" type="pres">
      <dgm:prSet presAssocID="{C8985749-DD58-45C6-AD11-B3AE8B0C90F5}" presName="parentText" presStyleLbl="node1" presStyleIdx="0" presStyleCnt="1" custScaleX="48858" custScaleY="175584">
        <dgm:presLayoutVars>
          <dgm:chMax val="0"/>
          <dgm:bulletEnabled val="1"/>
        </dgm:presLayoutVars>
      </dgm:prSet>
      <dgm:spPr/>
      <dgm:t>
        <a:bodyPr/>
        <a:lstStyle/>
        <a:p>
          <a:endParaRPr lang="es-EC"/>
        </a:p>
      </dgm:t>
    </dgm:pt>
    <dgm:pt modelId="{945F35C1-694C-443E-BF83-9ED828AB21E8}" type="pres">
      <dgm:prSet presAssocID="{C8985749-DD58-45C6-AD11-B3AE8B0C90F5}" presName="negativeSpace" presStyleCnt="0"/>
      <dgm:spPr/>
      <dgm:t>
        <a:bodyPr/>
        <a:lstStyle/>
        <a:p>
          <a:endParaRPr lang="es-EC"/>
        </a:p>
      </dgm:t>
    </dgm:pt>
    <dgm:pt modelId="{1E7890BB-EB01-4CEC-940D-AF8562C7259C}" type="pres">
      <dgm:prSet presAssocID="{C8985749-DD58-45C6-AD11-B3AE8B0C90F5}" presName="childText" presStyleLbl="conFgAcc1" presStyleIdx="0" presStyleCnt="1">
        <dgm:presLayoutVars>
          <dgm:bulletEnabled val="1"/>
        </dgm:presLayoutVars>
      </dgm:prSet>
      <dgm:spPr/>
      <dgm:t>
        <a:bodyPr/>
        <a:lstStyle/>
        <a:p>
          <a:endParaRPr lang="es-EC"/>
        </a:p>
      </dgm:t>
    </dgm:pt>
  </dgm:ptLst>
  <dgm:cxnLst>
    <dgm:cxn modelId="{8980ED20-EBF6-4380-8652-450B38D9CA46}" type="presOf" srcId="{C8985749-DD58-45C6-AD11-B3AE8B0C90F5}" destId="{8078C31E-A38E-4675-A58E-11C16CDA0FE2}" srcOrd="1" destOrd="0" presId="urn:microsoft.com/office/officeart/2005/8/layout/list1"/>
    <dgm:cxn modelId="{6EE307E3-DF47-484B-842B-D5B014C2B1BF}" type="presOf" srcId="{C892DDE6-1224-47EB-BC64-2E861E80666F}" destId="{1E7890BB-EB01-4CEC-940D-AF8562C7259C}" srcOrd="0" destOrd="0" presId="urn:microsoft.com/office/officeart/2005/8/layout/list1"/>
    <dgm:cxn modelId="{4B29C235-560B-4CB5-9E83-3188895EDEC3}" srcId="{45FFB8C9-03ED-49CB-B4DE-8D181301BEA4}" destId="{C8985749-DD58-45C6-AD11-B3AE8B0C90F5}" srcOrd="0" destOrd="0" parTransId="{39C16294-B9C5-424A-858F-6829C1F42644}" sibTransId="{6E992696-E248-4950-90E1-0D6117459E0C}"/>
    <dgm:cxn modelId="{8E829496-B217-49F9-80B2-93E242E1EFB3}" srcId="{C8985749-DD58-45C6-AD11-B3AE8B0C90F5}" destId="{C892DDE6-1224-47EB-BC64-2E861E80666F}" srcOrd="0" destOrd="0" parTransId="{80DB0BC5-4BBB-4956-8F29-44C05A3D5E90}" sibTransId="{CEBE3E33-499F-4FF3-A4C5-3CEEA247D5A1}"/>
    <dgm:cxn modelId="{83C27F94-0B8B-4EFF-A424-5AB367A1428C}" type="presOf" srcId="{C8985749-DD58-45C6-AD11-B3AE8B0C90F5}" destId="{775A8A1F-35AC-431F-B4F1-B2D26300C0AD}" srcOrd="0" destOrd="0" presId="urn:microsoft.com/office/officeart/2005/8/layout/list1"/>
    <dgm:cxn modelId="{43396605-DDBD-468F-A3DD-3F3EBDA932D8}" type="presOf" srcId="{45FFB8C9-03ED-49CB-B4DE-8D181301BEA4}" destId="{E30DEB70-AB31-4C1E-8B7F-2FE77041CC03}" srcOrd="0" destOrd="0" presId="urn:microsoft.com/office/officeart/2005/8/layout/list1"/>
    <dgm:cxn modelId="{888FD7DD-DFBE-47F3-86BE-ECE9ABCE8417}" type="presParOf" srcId="{E30DEB70-AB31-4C1E-8B7F-2FE77041CC03}" destId="{8BD9ACDC-CDC2-4947-9587-99E2D8C5FC25}" srcOrd="0" destOrd="0" presId="urn:microsoft.com/office/officeart/2005/8/layout/list1"/>
    <dgm:cxn modelId="{F8BE5E1F-BDD0-4632-A6D8-D009D39FBBDC}" type="presParOf" srcId="{8BD9ACDC-CDC2-4947-9587-99E2D8C5FC25}" destId="{775A8A1F-35AC-431F-B4F1-B2D26300C0AD}" srcOrd="0" destOrd="0" presId="urn:microsoft.com/office/officeart/2005/8/layout/list1"/>
    <dgm:cxn modelId="{FE04768B-2CCD-4720-BF94-EEDFE3E32037}" type="presParOf" srcId="{8BD9ACDC-CDC2-4947-9587-99E2D8C5FC25}" destId="{8078C31E-A38E-4675-A58E-11C16CDA0FE2}" srcOrd="1" destOrd="0" presId="urn:microsoft.com/office/officeart/2005/8/layout/list1"/>
    <dgm:cxn modelId="{FE33550C-F9B8-4E8D-A944-B84141164201}" type="presParOf" srcId="{E30DEB70-AB31-4C1E-8B7F-2FE77041CC03}" destId="{945F35C1-694C-443E-BF83-9ED828AB21E8}" srcOrd="1" destOrd="0" presId="urn:microsoft.com/office/officeart/2005/8/layout/list1"/>
    <dgm:cxn modelId="{449D4D2B-EFD0-4BD9-B8D0-808B9254832C}" type="presParOf" srcId="{E30DEB70-AB31-4C1E-8B7F-2FE77041CC03}" destId="{1E7890BB-EB01-4CEC-940D-AF8562C7259C}" srcOrd="2" destOrd="0" presId="urn:microsoft.com/office/officeart/2005/8/layout/list1"/>
  </dgm:cxnLst>
  <dgm:bg/>
  <dgm:whole/>
  <dgm:extLst>
    <a:ext uri="http://schemas.microsoft.com/office/drawing/2008/diagram">
      <dsp:dataModelExt xmlns:dsp="http://schemas.microsoft.com/office/drawing/2008/diagram" relId="rId1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2D5ED-E38E-4DD1-B763-B7719141FC3E}">
      <dsp:nvSpPr>
        <dsp:cNvPr id="0" name=""/>
        <dsp:cNvSpPr/>
      </dsp:nvSpPr>
      <dsp:spPr>
        <a:xfrm>
          <a:off x="0" y="2638"/>
          <a:ext cx="10242966"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AC2E49-3ED1-4223-A08C-B461811C3A27}">
      <dsp:nvSpPr>
        <dsp:cNvPr id="0" name=""/>
        <dsp:cNvSpPr/>
      </dsp:nvSpPr>
      <dsp:spPr>
        <a:xfrm>
          <a:off x="0" y="2638"/>
          <a:ext cx="10242966" cy="899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s-ES" sz="3600" kern="1200" dirty="0">
              <a:latin typeface="Times New Roman" panose="02020603050405020304" pitchFamily="18" charset="0"/>
              <a:cs typeface="Times New Roman" panose="02020603050405020304" pitchFamily="18" charset="0"/>
            </a:rPr>
            <a:t>1. Introducción</a:t>
          </a:r>
          <a:endParaRPr lang="es-EC" sz="3600" kern="1200" dirty="0">
            <a:latin typeface="Times New Roman" panose="02020603050405020304" pitchFamily="18" charset="0"/>
            <a:cs typeface="Times New Roman" panose="02020603050405020304" pitchFamily="18" charset="0"/>
          </a:endParaRPr>
        </a:p>
      </dsp:txBody>
      <dsp:txXfrm>
        <a:off x="0" y="2638"/>
        <a:ext cx="10242966" cy="899872"/>
      </dsp:txXfrm>
    </dsp:sp>
    <dsp:sp modelId="{DC72C652-CED8-41BF-A082-D0519A4130F7}">
      <dsp:nvSpPr>
        <dsp:cNvPr id="0" name=""/>
        <dsp:cNvSpPr/>
      </dsp:nvSpPr>
      <dsp:spPr>
        <a:xfrm>
          <a:off x="0" y="902511"/>
          <a:ext cx="10242966"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83C7D7-EDFF-4617-8324-D12799D64A79}">
      <dsp:nvSpPr>
        <dsp:cNvPr id="0" name=""/>
        <dsp:cNvSpPr/>
      </dsp:nvSpPr>
      <dsp:spPr>
        <a:xfrm>
          <a:off x="0" y="902511"/>
          <a:ext cx="10242966" cy="899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s-ES" sz="3600" kern="1200" dirty="0" smtClean="0">
              <a:latin typeface="Times New Roman" panose="02020603050405020304" pitchFamily="18" charset="0"/>
              <a:cs typeface="Times New Roman" panose="02020603050405020304" pitchFamily="18" charset="0"/>
            </a:rPr>
            <a:t>2. Descripción del sistema actual</a:t>
          </a:r>
          <a:endParaRPr lang="es-ES" sz="3600" kern="1200" dirty="0">
            <a:latin typeface="Times New Roman" panose="02020603050405020304" pitchFamily="18" charset="0"/>
            <a:cs typeface="Times New Roman" panose="02020603050405020304" pitchFamily="18" charset="0"/>
          </a:endParaRPr>
        </a:p>
      </dsp:txBody>
      <dsp:txXfrm>
        <a:off x="0" y="902511"/>
        <a:ext cx="10242966" cy="899872"/>
      </dsp:txXfrm>
    </dsp:sp>
    <dsp:sp modelId="{6877476B-9BAB-471B-A463-10F45E5C45EF}">
      <dsp:nvSpPr>
        <dsp:cNvPr id="0" name=""/>
        <dsp:cNvSpPr/>
      </dsp:nvSpPr>
      <dsp:spPr>
        <a:xfrm>
          <a:off x="0" y="1802383"/>
          <a:ext cx="10242966"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A60CFD-45D7-4D69-9963-5006EE7F87AC}">
      <dsp:nvSpPr>
        <dsp:cNvPr id="0" name=""/>
        <dsp:cNvSpPr/>
      </dsp:nvSpPr>
      <dsp:spPr>
        <a:xfrm>
          <a:off x="0" y="1802383"/>
          <a:ext cx="10242966" cy="899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s-ES" sz="3600" kern="1200" dirty="0" smtClean="0">
              <a:latin typeface="Times New Roman" panose="02020603050405020304" pitchFamily="18" charset="0"/>
              <a:cs typeface="Times New Roman" panose="02020603050405020304" pitchFamily="18" charset="0"/>
            </a:rPr>
            <a:t>3. Diseño del Hardware</a:t>
          </a:r>
          <a:endParaRPr lang="es-ES" sz="3600" kern="1200" dirty="0">
            <a:latin typeface="Times New Roman" panose="02020603050405020304" pitchFamily="18" charset="0"/>
            <a:cs typeface="Times New Roman" panose="02020603050405020304" pitchFamily="18" charset="0"/>
          </a:endParaRPr>
        </a:p>
      </dsp:txBody>
      <dsp:txXfrm>
        <a:off x="0" y="1802383"/>
        <a:ext cx="10242966" cy="899872"/>
      </dsp:txXfrm>
    </dsp:sp>
    <dsp:sp modelId="{DA4122D8-5279-4196-A31A-A805F3160556}">
      <dsp:nvSpPr>
        <dsp:cNvPr id="0" name=""/>
        <dsp:cNvSpPr/>
      </dsp:nvSpPr>
      <dsp:spPr>
        <a:xfrm>
          <a:off x="0" y="2702256"/>
          <a:ext cx="10242966"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D52345-A348-48AA-8C9C-D0810946EC68}">
      <dsp:nvSpPr>
        <dsp:cNvPr id="0" name=""/>
        <dsp:cNvSpPr/>
      </dsp:nvSpPr>
      <dsp:spPr>
        <a:xfrm>
          <a:off x="0" y="2702256"/>
          <a:ext cx="10242966" cy="899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s-EC" sz="3600" kern="1200" dirty="0" smtClean="0">
              <a:latin typeface="Times New Roman" panose="02020603050405020304" pitchFamily="18" charset="0"/>
              <a:cs typeface="Times New Roman" panose="02020603050405020304" pitchFamily="18" charset="0"/>
            </a:rPr>
            <a:t>4. Desarrollo del Software</a:t>
          </a:r>
          <a:endParaRPr lang="es-EC" sz="3600" kern="1200" dirty="0">
            <a:latin typeface="Times New Roman" panose="02020603050405020304" pitchFamily="18" charset="0"/>
            <a:cs typeface="Times New Roman" panose="02020603050405020304" pitchFamily="18" charset="0"/>
          </a:endParaRPr>
        </a:p>
      </dsp:txBody>
      <dsp:txXfrm>
        <a:off x="0" y="2702256"/>
        <a:ext cx="10242966" cy="899872"/>
      </dsp:txXfrm>
    </dsp:sp>
    <dsp:sp modelId="{7B29A5B0-009D-48E3-B6E6-A3DC2D7D5CDF}">
      <dsp:nvSpPr>
        <dsp:cNvPr id="0" name=""/>
        <dsp:cNvSpPr/>
      </dsp:nvSpPr>
      <dsp:spPr>
        <a:xfrm>
          <a:off x="0" y="3602129"/>
          <a:ext cx="10242966"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001870-7E47-417A-A547-3EA6951FCA08}">
      <dsp:nvSpPr>
        <dsp:cNvPr id="0" name=""/>
        <dsp:cNvSpPr/>
      </dsp:nvSpPr>
      <dsp:spPr>
        <a:xfrm>
          <a:off x="0" y="3602129"/>
          <a:ext cx="10242966" cy="899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s-EC" sz="3600" kern="1200" dirty="0" smtClean="0">
              <a:latin typeface="Times New Roman" panose="02020603050405020304" pitchFamily="18" charset="0"/>
              <a:cs typeface="Times New Roman" panose="02020603050405020304" pitchFamily="18" charset="0"/>
            </a:rPr>
            <a:t>5. Pruebas y resultados</a:t>
          </a:r>
          <a:r>
            <a:rPr lang="es-EC" sz="3100" kern="1200" dirty="0" smtClean="0"/>
            <a:t>	</a:t>
          </a:r>
          <a:endParaRPr lang="es-EC" sz="3100" kern="1200" dirty="0"/>
        </a:p>
      </dsp:txBody>
      <dsp:txXfrm>
        <a:off x="0" y="3602129"/>
        <a:ext cx="10242966" cy="899872"/>
      </dsp:txXfrm>
    </dsp:sp>
    <dsp:sp modelId="{063E069C-13DC-4E55-940F-399BC6BC832D}">
      <dsp:nvSpPr>
        <dsp:cNvPr id="0" name=""/>
        <dsp:cNvSpPr/>
      </dsp:nvSpPr>
      <dsp:spPr>
        <a:xfrm>
          <a:off x="0" y="4502001"/>
          <a:ext cx="10242966"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D472FD-5055-4188-B7D3-BB001E9399A8}">
      <dsp:nvSpPr>
        <dsp:cNvPr id="0" name=""/>
        <dsp:cNvSpPr/>
      </dsp:nvSpPr>
      <dsp:spPr>
        <a:xfrm>
          <a:off x="0" y="4502001"/>
          <a:ext cx="10242966" cy="899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s-EC" sz="3600" kern="1200" dirty="0" smtClean="0">
              <a:latin typeface="Times New Roman" panose="02020603050405020304" pitchFamily="18" charset="0"/>
              <a:cs typeface="Times New Roman" panose="02020603050405020304" pitchFamily="18" charset="0"/>
            </a:rPr>
            <a:t>6. Conclusiones y recomendaciones</a:t>
          </a:r>
          <a:endParaRPr lang="es-EC" sz="3600" kern="1200" dirty="0">
            <a:latin typeface="Times New Roman" panose="02020603050405020304" pitchFamily="18" charset="0"/>
            <a:cs typeface="Times New Roman" panose="02020603050405020304" pitchFamily="18" charset="0"/>
          </a:endParaRPr>
        </a:p>
      </dsp:txBody>
      <dsp:txXfrm>
        <a:off x="0" y="4502001"/>
        <a:ext cx="10242966" cy="8998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567F4-B146-407E-9B31-8993E52CCE3E}">
      <dsp:nvSpPr>
        <dsp:cNvPr id="0" name=""/>
        <dsp:cNvSpPr/>
      </dsp:nvSpPr>
      <dsp:spPr>
        <a:xfrm>
          <a:off x="814812" y="2709333"/>
          <a:ext cx="490048" cy="2334451"/>
        </a:xfrm>
        <a:custGeom>
          <a:avLst/>
          <a:gdLst/>
          <a:ahLst/>
          <a:cxnLst/>
          <a:rect l="0" t="0" r="0" b="0"/>
          <a:pathLst>
            <a:path>
              <a:moveTo>
                <a:pt x="0" y="0"/>
              </a:moveTo>
              <a:lnTo>
                <a:pt x="245024" y="0"/>
              </a:lnTo>
              <a:lnTo>
                <a:pt x="245024" y="2334451"/>
              </a:lnTo>
              <a:lnTo>
                <a:pt x="490048" y="2334451"/>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C" sz="900" kern="1200">
            <a:latin typeface="Times New Roman" panose="02020603050405020304" pitchFamily="18" charset="0"/>
            <a:cs typeface="Times New Roman" panose="02020603050405020304" pitchFamily="18" charset="0"/>
          </a:endParaRPr>
        </a:p>
      </dsp:txBody>
      <dsp:txXfrm>
        <a:off x="1000203" y="3816926"/>
        <a:ext cx="119266" cy="119266"/>
      </dsp:txXfrm>
    </dsp:sp>
    <dsp:sp modelId="{F4AEF4E3-04BC-4E0D-B6AB-2B8CCA397974}">
      <dsp:nvSpPr>
        <dsp:cNvPr id="0" name=""/>
        <dsp:cNvSpPr/>
      </dsp:nvSpPr>
      <dsp:spPr>
        <a:xfrm>
          <a:off x="814812" y="2709333"/>
          <a:ext cx="490048" cy="1400671"/>
        </a:xfrm>
        <a:custGeom>
          <a:avLst/>
          <a:gdLst/>
          <a:ahLst/>
          <a:cxnLst/>
          <a:rect l="0" t="0" r="0" b="0"/>
          <a:pathLst>
            <a:path>
              <a:moveTo>
                <a:pt x="0" y="0"/>
              </a:moveTo>
              <a:lnTo>
                <a:pt x="245024" y="0"/>
              </a:lnTo>
              <a:lnTo>
                <a:pt x="245024" y="1400671"/>
              </a:lnTo>
              <a:lnTo>
                <a:pt x="490048" y="1400671"/>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latin typeface="Times New Roman" panose="02020603050405020304" pitchFamily="18" charset="0"/>
            <a:cs typeface="Times New Roman" panose="02020603050405020304" pitchFamily="18" charset="0"/>
          </a:endParaRPr>
        </a:p>
      </dsp:txBody>
      <dsp:txXfrm>
        <a:off x="1022738" y="3372571"/>
        <a:ext cx="74196" cy="74196"/>
      </dsp:txXfrm>
    </dsp:sp>
    <dsp:sp modelId="{69C7F212-1277-478D-AE3F-25F98CA9FF90}">
      <dsp:nvSpPr>
        <dsp:cNvPr id="0" name=""/>
        <dsp:cNvSpPr/>
      </dsp:nvSpPr>
      <dsp:spPr>
        <a:xfrm>
          <a:off x="814812" y="2709333"/>
          <a:ext cx="490048" cy="466890"/>
        </a:xfrm>
        <a:custGeom>
          <a:avLst/>
          <a:gdLst/>
          <a:ahLst/>
          <a:cxnLst/>
          <a:rect l="0" t="0" r="0" b="0"/>
          <a:pathLst>
            <a:path>
              <a:moveTo>
                <a:pt x="0" y="0"/>
              </a:moveTo>
              <a:lnTo>
                <a:pt x="245024" y="0"/>
              </a:lnTo>
              <a:lnTo>
                <a:pt x="245024" y="466890"/>
              </a:lnTo>
              <a:lnTo>
                <a:pt x="490048" y="46689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latin typeface="Times New Roman" panose="02020603050405020304" pitchFamily="18" charset="0"/>
            <a:cs typeface="Times New Roman" panose="02020603050405020304" pitchFamily="18" charset="0"/>
          </a:endParaRPr>
        </a:p>
      </dsp:txBody>
      <dsp:txXfrm>
        <a:off x="1042915" y="2925857"/>
        <a:ext cx="33842" cy="33842"/>
      </dsp:txXfrm>
    </dsp:sp>
    <dsp:sp modelId="{E73C753B-18C5-4F99-93E7-74BBF799B2B3}">
      <dsp:nvSpPr>
        <dsp:cNvPr id="0" name=""/>
        <dsp:cNvSpPr/>
      </dsp:nvSpPr>
      <dsp:spPr>
        <a:xfrm>
          <a:off x="814812" y="2242443"/>
          <a:ext cx="490048" cy="466890"/>
        </a:xfrm>
        <a:custGeom>
          <a:avLst/>
          <a:gdLst/>
          <a:ahLst/>
          <a:cxnLst/>
          <a:rect l="0" t="0" r="0" b="0"/>
          <a:pathLst>
            <a:path>
              <a:moveTo>
                <a:pt x="0" y="466890"/>
              </a:moveTo>
              <a:lnTo>
                <a:pt x="245024" y="466890"/>
              </a:lnTo>
              <a:lnTo>
                <a:pt x="245024" y="0"/>
              </a:lnTo>
              <a:lnTo>
                <a:pt x="490048"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latin typeface="Times New Roman" panose="02020603050405020304" pitchFamily="18" charset="0"/>
            <a:cs typeface="Times New Roman" panose="02020603050405020304" pitchFamily="18" charset="0"/>
          </a:endParaRPr>
        </a:p>
      </dsp:txBody>
      <dsp:txXfrm>
        <a:off x="1042915" y="2458966"/>
        <a:ext cx="33842" cy="33842"/>
      </dsp:txXfrm>
    </dsp:sp>
    <dsp:sp modelId="{FC53DE20-65EB-4B77-B3E3-EEE4B2C79FD0}">
      <dsp:nvSpPr>
        <dsp:cNvPr id="0" name=""/>
        <dsp:cNvSpPr/>
      </dsp:nvSpPr>
      <dsp:spPr>
        <a:xfrm>
          <a:off x="814812" y="1308662"/>
          <a:ext cx="490048" cy="1400671"/>
        </a:xfrm>
        <a:custGeom>
          <a:avLst/>
          <a:gdLst/>
          <a:ahLst/>
          <a:cxnLst/>
          <a:rect l="0" t="0" r="0" b="0"/>
          <a:pathLst>
            <a:path>
              <a:moveTo>
                <a:pt x="0" y="1400671"/>
              </a:moveTo>
              <a:lnTo>
                <a:pt x="245024" y="1400671"/>
              </a:lnTo>
              <a:lnTo>
                <a:pt x="245024" y="0"/>
              </a:lnTo>
              <a:lnTo>
                <a:pt x="490048"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latin typeface="Times New Roman" panose="02020603050405020304" pitchFamily="18" charset="0"/>
            <a:cs typeface="Times New Roman" panose="02020603050405020304" pitchFamily="18" charset="0"/>
          </a:endParaRPr>
        </a:p>
      </dsp:txBody>
      <dsp:txXfrm>
        <a:off x="1022738" y="1971899"/>
        <a:ext cx="74196" cy="74196"/>
      </dsp:txXfrm>
    </dsp:sp>
    <dsp:sp modelId="{CC2152A6-CF05-401D-ABF2-31901665512B}">
      <dsp:nvSpPr>
        <dsp:cNvPr id="0" name=""/>
        <dsp:cNvSpPr/>
      </dsp:nvSpPr>
      <dsp:spPr>
        <a:xfrm>
          <a:off x="814812" y="374881"/>
          <a:ext cx="490048" cy="2334451"/>
        </a:xfrm>
        <a:custGeom>
          <a:avLst/>
          <a:gdLst/>
          <a:ahLst/>
          <a:cxnLst/>
          <a:rect l="0" t="0" r="0" b="0"/>
          <a:pathLst>
            <a:path>
              <a:moveTo>
                <a:pt x="0" y="2334451"/>
              </a:moveTo>
              <a:lnTo>
                <a:pt x="245024" y="2334451"/>
              </a:lnTo>
              <a:lnTo>
                <a:pt x="245024" y="0"/>
              </a:lnTo>
              <a:lnTo>
                <a:pt x="490048"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C" sz="900" kern="1200">
            <a:latin typeface="Times New Roman" panose="02020603050405020304" pitchFamily="18" charset="0"/>
            <a:cs typeface="Times New Roman" panose="02020603050405020304" pitchFamily="18" charset="0"/>
          </a:endParaRPr>
        </a:p>
      </dsp:txBody>
      <dsp:txXfrm>
        <a:off x="1000203" y="1482474"/>
        <a:ext cx="119266" cy="119266"/>
      </dsp:txXfrm>
    </dsp:sp>
    <dsp:sp modelId="{F265C07B-4A71-442D-9CE2-8771BB1124E8}">
      <dsp:nvSpPr>
        <dsp:cNvPr id="0" name=""/>
        <dsp:cNvSpPr/>
      </dsp:nvSpPr>
      <dsp:spPr>
        <a:xfrm rot="16200000">
          <a:off x="-1524553" y="2335821"/>
          <a:ext cx="3931708" cy="747024"/>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s-EC" sz="2700" kern="1200" dirty="0" smtClean="0">
              <a:latin typeface="Times New Roman" panose="02020603050405020304" pitchFamily="18" charset="0"/>
              <a:cs typeface="Times New Roman" panose="02020603050405020304" pitchFamily="18" charset="0"/>
            </a:rPr>
            <a:t>Sistemas Central Hidroeléctrica Nayón</a:t>
          </a:r>
          <a:endParaRPr lang="es-EC" sz="2700" kern="1200" dirty="0">
            <a:latin typeface="Times New Roman" panose="02020603050405020304" pitchFamily="18" charset="0"/>
            <a:cs typeface="Times New Roman" panose="02020603050405020304" pitchFamily="18" charset="0"/>
          </a:endParaRPr>
        </a:p>
      </dsp:txBody>
      <dsp:txXfrm>
        <a:off x="-1524553" y="2335821"/>
        <a:ext cx="3931708" cy="747024"/>
      </dsp:txXfrm>
    </dsp:sp>
    <dsp:sp modelId="{094EE717-0CFD-4800-94C1-9225A60CFF4B}">
      <dsp:nvSpPr>
        <dsp:cNvPr id="0" name=""/>
        <dsp:cNvSpPr/>
      </dsp:nvSpPr>
      <dsp:spPr>
        <a:xfrm>
          <a:off x="1304861" y="1369"/>
          <a:ext cx="2450240" cy="747024"/>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Control Generador 1 y 2</a:t>
          </a:r>
          <a:endParaRPr lang="es-EC" sz="2400" kern="1200" dirty="0">
            <a:latin typeface="Times New Roman" panose="02020603050405020304" pitchFamily="18" charset="0"/>
            <a:cs typeface="Times New Roman" panose="02020603050405020304" pitchFamily="18" charset="0"/>
          </a:endParaRPr>
        </a:p>
      </dsp:txBody>
      <dsp:txXfrm>
        <a:off x="1304861" y="1369"/>
        <a:ext cx="2450240" cy="747024"/>
      </dsp:txXfrm>
    </dsp:sp>
    <dsp:sp modelId="{8DDDC897-AE96-43D7-ACD9-AC5097431391}">
      <dsp:nvSpPr>
        <dsp:cNvPr id="0" name=""/>
        <dsp:cNvSpPr/>
      </dsp:nvSpPr>
      <dsp:spPr>
        <a:xfrm>
          <a:off x="1304861" y="935150"/>
          <a:ext cx="2450240" cy="747024"/>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Control de servicios auxiliares</a:t>
          </a:r>
          <a:endParaRPr lang="es-EC" sz="2400" kern="1200" dirty="0">
            <a:latin typeface="Times New Roman" panose="02020603050405020304" pitchFamily="18" charset="0"/>
            <a:cs typeface="Times New Roman" panose="02020603050405020304" pitchFamily="18" charset="0"/>
          </a:endParaRPr>
        </a:p>
      </dsp:txBody>
      <dsp:txXfrm>
        <a:off x="1304861" y="935150"/>
        <a:ext cx="2450240" cy="747024"/>
      </dsp:txXfrm>
    </dsp:sp>
    <dsp:sp modelId="{85D84ACA-A5E8-4ECC-80C0-6F44A19B97FA}">
      <dsp:nvSpPr>
        <dsp:cNvPr id="0" name=""/>
        <dsp:cNvSpPr/>
      </dsp:nvSpPr>
      <dsp:spPr>
        <a:xfrm>
          <a:off x="1304861" y="1868930"/>
          <a:ext cx="2450240" cy="747024"/>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Sistema de drenaje</a:t>
          </a:r>
          <a:endParaRPr lang="es-EC" sz="2400" kern="1200" dirty="0">
            <a:latin typeface="Times New Roman" panose="02020603050405020304" pitchFamily="18" charset="0"/>
            <a:cs typeface="Times New Roman" panose="02020603050405020304" pitchFamily="18" charset="0"/>
          </a:endParaRPr>
        </a:p>
      </dsp:txBody>
      <dsp:txXfrm>
        <a:off x="1304861" y="1868930"/>
        <a:ext cx="2450240" cy="747024"/>
      </dsp:txXfrm>
    </dsp:sp>
    <dsp:sp modelId="{82AC837C-D9F4-4A1C-88C1-91E18D7D6E95}">
      <dsp:nvSpPr>
        <dsp:cNvPr id="0" name=""/>
        <dsp:cNvSpPr/>
      </dsp:nvSpPr>
      <dsp:spPr>
        <a:xfrm>
          <a:off x="1304861" y="2802711"/>
          <a:ext cx="2450240" cy="747024"/>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Sistema de refrigeración</a:t>
          </a:r>
          <a:endParaRPr lang="es-EC" sz="2400" kern="1200" dirty="0">
            <a:latin typeface="Times New Roman" panose="02020603050405020304" pitchFamily="18" charset="0"/>
            <a:cs typeface="Times New Roman" panose="02020603050405020304" pitchFamily="18" charset="0"/>
          </a:endParaRPr>
        </a:p>
      </dsp:txBody>
      <dsp:txXfrm>
        <a:off x="1304861" y="2802711"/>
        <a:ext cx="2450240" cy="747024"/>
      </dsp:txXfrm>
    </dsp:sp>
    <dsp:sp modelId="{52E5E576-5A4F-4BCA-932D-75E977753E5C}">
      <dsp:nvSpPr>
        <dsp:cNvPr id="0" name=""/>
        <dsp:cNvSpPr/>
      </dsp:nvSpPr>
      <dsp:spPr>
        <a:xfrm>
          <a:off x="1304861" y="3736492"/>
          <a:ext cx="2450240" cy="747024"/>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Tanque de cabeza</a:t>
          </a:r>
          <a:endParaRPr lang="es-EC" sz="2400" kern="1200" dirty="0">
            <a:latin typeface="Times New Roman" panose="02020603050405020304" pitchFamily="18" charset="0"/>
            <a:cs typeface="Times New Roman" panose="02020603050405020304" pitchFamily="18" charset="0"/>
          </a:endParaRPr>
        </a:p>
      </dsp:txBody>
      <dsp:txXfrm>
        <a:off x="1304861" y="3736492"/>
        <a:ext cx="2450240" cy="747024"/>
      </dsp:txXfrm>
    </dsp:sp>
    <dsp:sp modelId="{58A06F83-A6E6-401E-B632-72F1A9020C56}">
      <dsp:nvSpPr>
        <dsp:cNvPr id="0" name=""/>
        <dsp:cNvSpPr/>
      </dsp:nvSpPr>
      <dsp:spPr>
        <a:xfrm>
          <a:off x="1304861" y="4670273"/>
          <a:ext cx="2450240" cy="747024"/>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Trasvase</a:t>
          </a:r>
          <a:endParaRPr lang="es-EC" sz="2400" kern="1200" dirty="0">
            <a:latin typeface="Times New Roman" panose="02020603050405020304" pitchFamily="18" charset="0"/>
            <a:cs typeface="Times New Roman" panose="02020603050405020304" pitchFamily="18" charset="0"/>
          </a:endParaRPr>
        </a:p>
      </dsp:txBody>
      <dsp:txXfrm>
        <a:off x="1304861" y="4670273"/>
        <a:ext cx="2450240" cy="7470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AAE35-A742-4392-9552-C5732B5115B9}">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8B8739-E350-446A-B871-0E5AD93B4CEE}">
      <dsp:nvSpPr>
        <dsp:cNvPr id="0" name=""/>
        <dsp:cNvSpPr/>
      </dsp:nvSpPr>
      <dsp:spPr>
        <a:xfrm>
          <a:off x="610504" y="416587"/>
          <a:ext cx="10051943" cy="833607"/>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6040" rIns="66040" bIns="66040" numCol="1" spcCol="1270" anchor="ctr" anchorCtr="0">
          <a:noAutofit/>
        </a:bodyPr>
        <a:lstStyle/>
        <a:p>
          <a:pPr lvl="0" algn="l" defTabSz="1155700">
            <a:lnSpc>
              <a:spcPct val="90000"/>
            </a:lnSpc>
            <a:spcBef>
              <a:spcPct val="0"/>
            </a:spcBef>
            <a:spcAft>
              <a:spcPct val="35000"/>
            </a:spcAft>
          </a:pPr>
          <a:r>
            <a:rPr lang="es-EC" sz="2600" kern="1200" dirty="0" smtClean="0">
              <a:latin typeface="Times New Roman" panose="02020603050405020304" pitchFamily="18" charset="0"/>
              <a:cs typeface="Times New Roman" panose="02020603050405020304" pitchFamily="18" charset="0"/>
            </a:rPr>
            <a:t>Elaboración de planos eléctricos en base a la norma IEC 60617.</a:t>
          </a:r>
          <a:endParaRPr lang="es-EC" sz="2600" kern="1200" dirty="0">
            <a:latin typeface="Times New Roman" panose="02020603050405020304" pitchFamily="18" charset="0"/>
            <a:cs typeface="Times New Roman" panose="02020603050405020304" pitchFamily="18" charset="0"/>
          </a:endParaRPr>
        </a:p>
      </dsp:txBody>
      <dsp:txXfrm>
        <a:off x="610504" y="416587"/>
        <a:ext cx="10051943" cy="833607"/>
      </dsp:txXfrm>
    </dsp:sp>
    <dsp:sp modelId="{EF446F9D-AF24-47E6-902D-C92A9DCFB782}">
      <dsp:nvSpPr>
        <dsp:cNvPr id="0" name=""/>
        <dsp:cNvSpPr/>
      </dsp:nvSpPr>
      <dsp:spPr>
        <a:xfrm>
          <a:off x="89500" y="312386"/>
          <a:ext cx="1042009" cy="1042009"/>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8E1EE1-46B7-4611-A354-3063254980D3}">
      <dsp:nvSpPr>
        <dsp:cNvPr id="0" name=""/>
        <dsp:cNvSpPr/>
      </dsp:nvSpPr>
      <dsp:spPr>
        <a:xfrm>
          <a:off x="1088431" y="1667215"/>
          <a:ext cx="9574016" cy="833607"/>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6040" rIns="66040" bIns="66040" numCol="1" spcCol="1270" anchor="ctr" anchorCtr="0">
          <a:noAutofit/>
        </a:bodyPr>
        <a:lstStyle/>
        <a:p>
          <a:pPr lvl="0" algn="l" defTabSz="1155700">
            <a:lnSpc>
              <a:spcPct val="90000"/>
            </a:lnSpc>
            <a:spcBef>
              <a:spcPct val="0"/>
            </a:spcBef>
            <a:spcAft>
              <a:spcPct val="35000"/>
            </a:spcAft>
          </a:pPr>
          <a:r>
            <a:rPr lang="es-EC" sz="2600" kern="1200" dirty="0" smtClean="0">
              <a:latin typeface="Times New Roman" panose="02020603050405020304" pitchFamily="18" charset="0"/>
              <a:cs typeface="Times New Roman" panose="02020603050405020304" pitchFamily="18" charset="0"/>
            </a:rPr>
            <a:t>Diseño de la nueva lógica de control.</a:t>
          </a:r>
          <a:endParaRPr lang="es-EC" sz="2600" kern="1200" dirty="0">
            <a:latin typeface="Times New Roman" panose="02020603050405020304" pitchFamily="18" charset="0"/>
            <a:cs typeface="Times New Roman" panose="02020603050405020304" pitchFamily="18" charset="0"/>
          </a:endParaRPr>
        </a:p>
      </dsp:txBody>
      <dsp:txXfrm>
        <a:off x="1088431" y="1667215"/>
        <a:ext cx="9574016" cy="833607"/>
      </dsp:txXfrm>
    </dsp:sp>
    <dsp:sp modelId="{D9D0F754-8966-4207-AE20-DF155EA57D05}">
      <dsp:nvSpPr>
        <dsp:cNvPr id="0" name=""/>
        <dsp:cNvSpPr/>
      </dsp:nvSpPr>
      <dsp:spPr>
        <a:xfrm>
          <a:off x="567426" y="1563014"/>
          <a:ext cx="1042009" cy="1042009"/>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84700E-8159-4A85-824D-941B0E80AE75}">
      <dsp:nvSpPr>
        <dsp:cNvPr id="0" name=""/>
        <dsp:cNvSpPr/>
      </dsp:nvSpPr>
      <dsp:spPr>
        <a:xfrm>
          <a:off x="1088431" y="2917843"/>
          <a:ext cx="9574016" cy="833607"/>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6040" rIns="66040" bIns="66040" numCol="1" spcCol="1270" anchor="ctr" anchorCtr="0">
          <a:noAutofit/>
        </a:bodyPr>
        <a:lstStyle/>
        <a:p>
          <a:pPr lvl="0" algn="l" defTabSz="1155700">
            <a:lnSpc>
              <a:spcPct val="90000"/>
            </a:lnSpc>
            <a:spcBef>
              <a:spcPct val="0"/>
            </a:spcBef>
            <a:spcAft>
              <a:spcPct val="35000"/>
            </a:spcAft>
          </a:pPr>
          <a:r>
            <a:rPr lang="es-EC" sz="2600" kern="1200" dirty="0" smtClean="0">
              <a:latin typeface="Times New Roman" panose="02020603050405020304" pitchFamily="18" charset="0"/>
              <a:cs typeface="Times New Roman" panose="02020603050405020304" pitchFamily="18" charset="0"/>
            </a:rPr>
            <a:t>Desarrollo de interfaces humano – máquina en base a la norma ANSI/ISA-101.01-20015.</a:t>
          </a:r>
          <a:endParaRPr lang="es-EC" sz="2600" kern="1200" dirty="0">
            <a:latin typeface="Times New Roman" panose="02020603050405020304" pitchFamily="18" charset="0"/>
            <a:cs typeface="Times New Roman" panose="02020603050405020304" pitchFamily="18" charset="0"/>
          </a:endParaRPr>
        </a:p>
      </dsp:txBody>
      <dsp:txXfrm>
        <a:off x="1088431" y="2917843"/>
        <a:ext cx="9574016" cy="833607"/>
      </dsp:txXfrm>
    </dsp:sp>
    <dsp:sp modelId="{97EAC16D-112E-4D00-A867-DC467B6A547C}">
      <dsp:nvSpPr>
        <dsp:cNvPr id="0" name=""/>
        <dsp:cNvSpPr/>
      </dsp:nvSpPr>
      <dsp:spPr>
        <a:xfrm>
          <a:off x="567426" y="2813642"/>
          <a:ext cx="1042009" cy="1042009"/>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92D168-CCAD-4600-BBAB-9ED96722E3F2}">
      <dsp:nvSpPr>
        <dsp:cNvPr id="0" name=""/>
        <dsp:cNvSpPr/>
      </dsp:nvSpPr>
      <dsp:spPr>
        <a:xfrm>
          <a:off x="610504" y="4168472"/>
          <a:ext cx="10051943" cy="833607"/>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6040" rIns="66040" bIns="66040" numCol="1" spcCol="1270" anchor="ctr" anchorCtr="0">
          <a:noAutofit/>
        </a:bodyPr>
        <a:lstStyle/>
        <a:p>
          <a:pPr lvl="0" algn="l" defTabSz="1155700">
            <a:lnSpc>
              <a:spcPct val="90000"/>
            </a:lnSpc>
            <a:spcBef>
              <a:spcPct val="0"/>
            </a:spcBef>
            <a:spcAft>
              <a:spcPct val="35000"/>
            </a:spcAft>
          </a:pPr>
          <a:r>
            <a:rPr lang="es-EC" sz="2600" kern="1200" dirty="0" smtClean="0">
              <a:latin typeface="Times New Roman" panose="02020603050405020304" pitchFamily="18" charset="0"/>
              <a:cs typeface="Times New Roman" panose="02020603050405020304" pitchFamily="18" charset="0"/>
            </a:rPr>
            <a:t>Simulación de arranque y fallas.</a:t>
          </a:r>
          <a:endParaRPr lang="es-EC" sz="2600" kern="1200" dirty="0">
            <a:latin typeface="Times New Roman" panose="02020603050405020304" pitchFamily="18" charset="0"/>
            <a:cs typeface="Times New Roman" panose="02020603050405020304" pitchFamily="18" charset="0"/>
          </a:endParaRPr>
        </a:p>
      </dsp:txBody>
      <dsp:txXfrm>
        <a:off x="610504" y="4168472"/>
        <a:ext cx="10051943" cy="833607"/>
      </dsp:txXfrm>
    </dsp:sp>
    <dsp:sp modelId="{EAB38394-B577-4FB8-9984-EB10BA33847C}">
      <dsp:nvSpPr>
        <dsp:cNvPr id="0" name=""/>
        <dsp:cNvSpPr/>
      </dsp:nvSpPr>
      <dsp:spPr>
        <a:xfrm>
          <a:off x="89500" y="4064271"/>
          <a:ext cx="1042009" cy="1042009"/>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890BB-EB01-4CEC-940D-AF8562C7259C}">
      <dsp:nvSpPr>
        <dsp:cNvPr id="0" name=""/>
        <dsp:cNvSpPr/>
      </dsp:nvSpPr>
      <dsp:spPr>
        <a:xfrm>
          <a:off x="0" y="271456"/>
          <a:ext cx="11635016" cy="970200"/>
        </a:xfrm>
        <a:prstGeom prst="rect">
          <a:avLst/>
        </a:prstGeom>
        <a:solidFill>
          <a:schemeClr val="lt1">
            <a:alpha val="90000"/>
            <a:hueOff val="0"/>
            <a:satOff val="0"/>
            <a:lumOff val="0"/>
            <a:alphaOff val="0"/>
          </a:schemeClr>
        </a:solidFill>
        <a:ln w="12700" cap="flat" cmpd="sng" algn="ctr">
          <a:solidFill>
            <a:srgbClr val="0048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3007" tIns="291592" rIns="903007" bIns="142240" numCol="1" spcCol="1270" anchor="t" anchorCtr="0">
          <a:noAutofit/>
        </a:bodyPr>
        <a:lstStyle/>
        <a:p>
          <a:pPr marL="228600" lvl="1" indent="-228600" algn="just" defTabSz="889000">
            <a:lnSpc>
              <a:spcPct val="90000"/>
            </a:lnSpc>
            <a:spcBef>
              <a:spcPct val="0"/>
            </a:spcBef>
            <a:spcAft>
              <a:spcPct val="15000"/>
            </a:spcAft>
            <a:buChar char="••"/>
          </a:pPr>
          <a:r>
            <a:rPr lang="es-EC" sz="2000" kern="1200" dirty="0" smtClean="0">
              <a:latin typeface="Times New Roman" panose="02020603050405020304" pitchFamily="18" charset="0"/>
              <a:cs typeface="Times New Roman" panose="02020603050405020304" pitchFamily="18" charset="0"/>
            </a:rPr>
            <a:t>Diseñar y simular la actualización del sistema de control automático de la central hidroeléctrica Nayón perteneciente a la Empresa Eléctrica Quito S.A.</a:t>
          </a:r>
          <a:endParaRPr lang="es-ES" sz="2000" kern="1200" dirty="0">
            <a:latin typeface="Times New Roman" panose="02020603050405020304" pitchFamily="18" charset="0"/>
            <a:cs typeface="Times New Roman" panose="02020603050405020304" pitchFamily="18" charset="0"/>
          </a:endParaRPr>
        </a:p>
      </dsp:txBody>
      <dsp:txXfrm>
        <a:off x="0" y="271456"/>
        <a:ext cx="11635016" cy="970200"/>
      </dsp:txXfrm>
    </dsp:sp>
    <dsp:sp modelId="{8078C31E-A38E-4675-A58E-11C16CDA0FE2}">
      <dsp:nvSpPr>
        <dsp:cNvPr id="0" name=""/>
        <dsp:cNvSpPr/>
      </dsp:nvSpPr>
      <dsp:spPr>
        <a:xfrm>
          <a:off x="581182" y="10892"/>
          <a:ext cx="3841187" cy="467204"/>
        </a:xfrm>
        <a:prstGeom prst="roundRect">
          <a:avLst/>
        </a:prstGeom>
        <a:solidFill>
          <a:srgbClr val="00703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843" tIns="0" rIns="307843" bIns="0" numCol="1" spcCol="1270" anchor="ctr" anchorCtr="0">
          <a:noAutofit/>
        </a:bodyPr>
        <a:lstStyle/>
        <a:p>
          <a:pPr lvl="0" algn="ctr" defTabSz="1422400">
            <a:lnSpc>
              <a:spcPct val="90000"/>
            </a:lnSpc>
            <a:spcBef>
              <a:spcPct val="0"/>
            </a:spcBef>
            <a:spcAft>
              <a:spcPct val="35000"/>
            </a:spcAft>
          </a:pPr>
          <a:r>
            <a:rPr lang="es-ES" sz="3200" kern="1200" dirty="0">
              <a:latin typeface="Times New Roman" panose="02020603050405020304" pitchFamily="18" charset="0"/>
              <a:cs typeface="Times New Roman" panose="02020603050405020304" pitchFamily="18" charset="0"/>
            </a:rPr>
            <a:t>Objetivo General</a:t>
          </a:r>
          <a:endParaRPr lang="es-EC" sz="3200" kern="1200" dirty="0">
            <a:latin typeface="Times New Roman" panose="02020603050405020304" pitchFamily="18" charset="0"/>
            <a:cs typeface="Times New Roman" panose="02020603050405020304" pitchFamily="18" charset="0"/>
          </a:endParaRPr>
        </a:p>
      </dsp:txBody>
      <dsp:txXfrm>
        <a:off x="603989" y="33699"/>
        <a:ext cx="3795573" cy="4215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890BB-EB01-4CEC-940D-AF8562C7259C}">
      <dsp:nvSpPr>
        <dsp:cNvPr id="0" name=""/>
        <dsp:cNvSpPr/>
      </dsp:nvSpPr>
      <dsp:spPr>
        <a:xfrm>
          <a:off x="0" y="360762"/>
          <a:ext cx="11635016" cy="864675"/>
        </a:xfrm>
        <a:prstGeom prst="rect">
          <a:avLst/>
        </a:prstGeom>
        <a:solidFill>
          <a:schemeClr val="lt1">
            <a:alpha val="90000"/>
            <a:hueOff val="0"/>
            <a:satOff val="0"/>
            <a:lumOff val="0"/>
            <a:alphaOff val="0"/>
          </a:schemeClr>
        </a:solidFill>
        <a:ln w="12700" cap="flat" cmpd="sng" algn="ctr">
          <a:solidFill>
            <a:srgbClr val="0048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3007" tIns="187452" rIns="903007" bIns="142240" numCol="1" spcCol="1270" anchor="t" anchorCtr="0">
          <a:noAutofit/>
        </a:bodyPr>
        <a:lstStyle/>
        <a:p>
          <a:pPr marL="228600" lvl="1" indent="-228600" algn="just" defTabSz="889000">
            <a:lnSpc>
              <a:spcPct val="90000"/>
            </a:lnSpc>
            <a:spcBef>
              <a:spcPct val="0"/>
            </a:spcBef>
            <a:spcAft>
              <a:spcPct val="15000"/>
            </a:spcAft>
            <a:buChar char="••"/>
          </a:pPr>
          <a:r>
            <a:rPr lang="en-US" sz="2000" kern="1200" dirty="0" smtClean="0">
              <a:latin typeface="Times New Roman" panose="02020603050405020304" pitchFamily="18" charset="0"/>
              <a:cs typeface="Times New Roman" panose="02020603050405020304" pitchFamily="18" charset="0"/>
            </a:rPr>
            <a:t>La </a:t>
          </a:r>
          <a:r>
            <a:rPr lang="en-US" sz="2000" kern="1200" dirty="0" err="1" smtClean="0">
              <a:latin typeface="Times New Roman" panose="02020603050405020304" pitchFamily="18" charset="0"/>
              <a:cs typeface="Times New Roman" panose="02020603050405020304" pitchFamily="18" charset="0"/>
            </a:rPr>
            <a:t>programación</a:t>
          </a:r>
          <a:r>
            <a:rPr lang="en-US" sz="2000" kern="1200" dirty="0" smtClean="0">
              <a:latin typeface="Times New Roman" panose="02020603050405020304" pitchFamily="18" charset="0"/>
              <a:cs typeface="Times New Roman" panose="02020603050405020304" pitchFamily="18" charset="0"/>
            </a:rPr>
            <a:t> de </a:t>
          </a:r>
          <a:r>
            <a:rPr lang="en-US" sz="2000" kern="1200" dirty="0" err="1" smtClean="0">
              <a:latin typeface="Times New Roman" panose="02020603050405020304" pitchFamily="18" charset="0"/>
              <a:cs typeface="Times New Roman" panose="02020603050405020304" pitchFamily="18" charset="0"/>
            </a:rPr>
            <a:t>las</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nuevas</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secuencias</a:t>
          </a:r>
          <a:r>
            <a:rPr lang="en-US" sz="2000" kern="1200" dirty="0" smtClean="0">
              <a:latin typeface="Times New Roman" panose="02020603050405020304" pitchFamily="18" charset="0"/>
              <a:cs typeface="Times New Roman" panose="02020603050405020304" pitchFamily="18" charset="0"/>
            </a:rPr>
            <a:t> de </a:t>
          </a:r>
          <a:r>
            <a:rPr lang="en-US" sz="2000" kern="1200" dirty="0" err="1" smtClean="0">
              <a:latin typeface="Times New Roman" panose="02020603050405020304" pitchFamily="18" charset="0"/>
              <a:cs typeface="Times New Roman" panose="02020603050405020304" pitchFamily="18" charset="0"/>
            </a:rPr>
            <a:t>generación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dan</a:t>
          </a:r>
          <a:r>
            <a:rPr lang="en-US" sz="2000" kern="1200" dirty="0" smtClean="0">
              <a:latin typeface="Times New Roman" panose="02020603050405020304" pitchFamily="18" charset="0"/>
              <a:cs typeface="Times New Roman" panose="02020603050405020304" pitchFamily="18" charset="0"/>
            </a:rPr>
            <a:t> a </a:t>
          </a:r>
          <a:r>
            <a:rPr lang="en-US" sz="2000" kern="1200" dirty="0" err="1" smtClean="0">
              <a:latin typeface="Times New Roman" panose="02020603050405020304" pitchFamily="18" charset="0"/>
              <a:cs typeface="Times New Roman" panose="02020603050405020304" pitchFamily="18" charset="0"/>
            </a:rPr>
            <a:t>conocer</a:t>
          </a:r>
          <a:r>
            <a:rPr lang="en-US" sz="2000" kern="1200" dirty="0" smtClean="0">
              <a:latin typeface="Times New Roman" panose="02020603050405020304" pitchFamily="18" charset="0"/>
              <a:cs typeface="Times New Roman" panose="02020603050405020304" pitchFamily="18" charset="0"/>
            </a:rPr>
            <a:t> la </a:t>
          </a:r>
          <a:r>
            <a:rPr lang="en-US" sz="2000" kern="1200" dirty="0" err="1" smtClean="0">
              <a:latin typeface="Times New Roman" panose="02020603050405020304" pitchFamily="18" charset="0"/>
              <a:cs typeface="Times New Roman" panose="02020603050405020304" pitchFamily="18" charset="0"/>
            </a:rPr>
            <a:t>funcionalidad</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correcta</a:t>
          </a:r>
          <a:r>
            <a:rPr lang="en-US" sz="2000" kern="1200" dirty="0" smtClean="0">
              <a:latin typeface="Times New Roman" panose="02020603050405020304" pitchFamily="18" charset="0"/>
              <a:cs typeface="Times New Roman" panose="02020603050405020304" pitchFamily="18" charset="0"/>
            </a:rPr>
            <a:t> de la central, </a:t>
          </a:r>
          <a:r>
            <a:rPr lang="en-US" sz="2000" kern="1200" dirty="0" err="1" smtClean="0">
              <a:latin typeface="Times New Roman" panose="02020603050405020304" pitchFamily="18" charset="0"/>
              <a:cs typeface="Times New Roman" panose="02020603050405020304" pitchFamily="18" charset="0"/>
            </a:rPr>
            <a:t>dentro</a:t>
          </a:r>
          <a:r>
            <a:rPr lang="en-US" sz="2000" kern="1200" dirty="0" smtClean="0">
              <a:latin typeface="Times New Roman" panose="02020603050405020304" pitchFamily="18" charset="0"/>
              <a:cs typeface="Times New Roman" panose="02020603050405020304" pitchFamily="18" charset="0"/>
            </a:rPr>
            <a:t> de </a:t>
          </a:r>
          <a:r>
            <a:rPr lang="en-US" sz="2000" kern="1200" dirty="0" err="1" smtClean="0">
              <a:latin typeface="Times New Roman" panose="02020603050405020304" pitchFamily="18" charset="0"/>
              <a:cs typeface="Times New Roman" panose="02020603050405020304" pitchFamily="18" charset="0"/>
            </a:rPr>
            <a:t>parámetros</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estipulados</a:t>
          </a:r>
          <a:r>
            <a:rPr lang="en-US" sz="2000" kern="1200" dirty="0" smtClean="0">
              <a:latin typeface="Times New Roman" panose="02020603050405020304" pitchFamily="18" charset="0"/>
              <a:cs typeface="Times New Roman" panose="02020603050405020304" pitchFamily="18" charset="0"/>
            </a:rPr>
            <a:t> y </a:t>
          </a:r>
          <a:r>
            <a:rPr lang="en-US" sz="2000" kern="1200" dirty="0" err="1" smtClean="0">
              <a:latin typeface="Times New Roman" panose="02020603050405020304" pitchFamily="18" charset="0"/>
              <a:cs typeface="Times New Roman" panose="02020603050405020304" pitchFamily="18" charset="0"/>
            </a:rPr>
            <a:t>estandarizaciones</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internacionales</a:t>
          </a:r>
          <a:r>
            <a:rPr lang="en-US" sz="2000" kern="1200" dirty="0" smtClean="0">
              <a:latin typeface="Times New Roman" panose="02020603050405020304" pitchFamily="18" charset="0"/>
              <a:cs typeface="Times New Roman" panose="02020603050405020304" pitchFamily="18" charset="0"/>
            </a:rPr>
            <a:t>.</a:t>
          </a:r>
          <a:endParaRPr lang="es-ES" sz="2000" kern="1200" dirty="0">
            <a:latin typeface="Times New Roman" panose="02020603050405020304" pitchFamily="18" charset="0"/>
            <a:cs typeface="Times New Roman" panose="02020603050405020304" pitchFamily="18" charset="0"/>
          </a:endParaRPr>
        </a:p>
      </dsp:txBody>
      <dsp:txXfrm>
        <a:off x="0" y="360762"/>
        <a:ext cx="11635016" cy="864675"/>
      </dsp:txXfrm>
    </dsp:sp>
    <dsp:sp modelId="{8078C31E-A38E-4675-A58E-11C16CDA0FE2}">
      <dsp:nvSpPr>
        <dsp:cNvPr id="0" name=""/>
        <dsp:cNvSpPr/>
      </dsp:nvSpPr>
      <dsp:spPr>
        <a:xfrm>
          <a:off x="581182" y="27111"/>
          <a:ext cx="3975359" cy="466491"/>
        </a:xfrm>
        <a:prstGeom prst="roundRect">
          <a:avLst/>
        </a:prstGeom>
        <a:solidFill>
          <a:srgbClr val="00703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843" tIns="0" rIns="307843" bIns="0" numCol="1" spcCol="1270" anchor="ctr" anchorCtr="0">
          <a:noAutofit/>
        </a:bodyPr>
        <a:lstStyle/>
        <a:p>
          <a:pPr lvl="0" algn="ctr"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Nueva lógica de control</a:t>
          </a:r>
          <a:endParaRPr lang="es-EC" sz="2400" kern="1200" dirty="0">
            <a:latin typeface="Times New Roman" panose="02020603050405020304" pitchFamily="18" charset="0"/>
            <a:cs typeface="Times New Roman" panose="02020603050405020304" pitchFamily="18" charset="0"/>
          </a:endParaRPr>
        </a:p>
      </dsp:txBody>
      <dsp:txXfrm>
        <a:off x="603954" y="49883"/>
        <a:ext cx="3929815" cy="4209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890BB-EB01-4CEC-940D-AF8562C7259C}">
      <dsp:nvSpPr>
        <dsp:cNvPr id="0" name=""/>
        <dsp:cNvSpPr/>
      </dsp:nvSpPr>
      <dsp:spPr>
        <a:xfrm>
          <a:off x="0" y="360762"/>
          <a:ext cx="11635016" cy="864675"/>
        </a:xfrm>
        <a:prstGeom prst="rect">
          <a:avLst/>
        </a:prstGeom>
        <a:solidFill>
          <a:schemeClr val="lt1">
            <a:alpha val="90000"/>
            <a:hueOff val="0"/>
            <a:satOff val="0"/>
            <a:lumOff val="0"/>
            <a:alphaOff val="0"/>
          </a:schemeClr>
        </a:solidFill>
        <a:ln w="12700" cap="flat" cmpd="sng" algn="ctr">
          <a:solidFill>
            <a:srgbClr val="0048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3007" tIns="187452" rIns="903007" bIns="142240" numCol="1" spcCol="1270" anchor="t" anchorCtr="0">
          <a:noAutofit/>
        </a:bodyPr>
        <a:lstStyle/>
        <a:p>
          <a:pPr marL="228600" lvl="1" indent="-228600" algn="just" defTabSz="889000">
            <a:lnSpc>
              <a:spcPct val="90000"/>
            </a:lnSpc>
            <a:spcBef>
              <a:spcPct val="0"/>
            </a:spcBef>
            <a:spcAft>
              <a:spcPct val="15000"/>
            </a:spcAft>
            <a:buChar char="••"/>
          </a:pPr>
          <a:r>
            <a:rPr lang="en-US" sz="2000" kern="1200" dirty="0" smtClean="0">
              <a:latin typeface="Times New Roman" panose="02020603050405020304" pitchFamily="18" charset="0"/>
              <a:cs typeface="Times New Roman" panose="02020603050405020304" pitchFamily="18" charset="0"/>
            </a:rPr>
            <a:t>Se </a:t>
          </a:r>
          <a:r>
            <a:rPr lang="en-US" sz="2000" kern="1200" dirty="0" err="1" smtClean="0">
              <a:latin typeface="Times New Roman" panose="02020603050405020304" pitchFamily="18" charset="0"/>
              <a:cs typeface="Times New Roman" panose="02020603050405020304" pitchFamily="18" charset="0"/>
            </a:rPr>
            <a:t>evidencian</a:t>
          </a:r>
          <a:r>
            <a:rPr lang="en-US" sz="2000" kern="1200" dirty="0" smtClean="0">
              <a:latin typeface="Times New Roman" panose="02020603050405020304" pitchFamily="18" charset="0"/>
              <a:cs typeface="Times New Roman" panose="02020603050405020304" pitchFamily="18" charset="0"/>
            </a:rPr>
            <a:t> en </a:t>
          </a:r>
          <a:r>
            <a:rPr lang="en-US" sz="2000" kern="1200" dirty="0" err="1" smtClean="0">
              <a:latin typeface="Times New Roman" panose="02020603050405020304" pitchFamily="18" charset="0"/>
              <a:cs typeface="Times New Roman" panose="02020603050405020304" pitchFamily="18" charset="0"/>
            </a:rPr>
            <a:t>las</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ventajas</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que</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ahora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tienen</a:t>
          </a:r>
          <a:r>
            <a:rPr lang="en-US" sz="2000" kern="1200" dirty="0" smtClean="0">
              <a:latin typeface="Times New Roman" panose="02020603050405020304" pitchFamily="18" charset="0"/>
              <a:cs typeface="Times New Roman" panose="02020603050405020304" pitchFamily="18" charset="0"/>
            </a:rPr>
            <a:t> los </a:t>
          </a:r>
          <a:r>
            <a:rPr lang="en-US" sz="2000" kern="1200" dirty="0" err="1" smtClean="0">
              <a:latin typeface="Times New Roman" panose="02020603050405020304" pitchFamily="18" charset="0"/>
              <a:cs typeface="Times New Roman" panose="02020603050405020304" pitchFamily="18" charset="0"/>
            </a:rPr>
            <a:t>ingenieros</a:t>
          </a:r>
          <a:r>
            <a:rPr lang="en-US" sz="2000" kern="1200" dirty="0" smtClean="0">
              <a:latin typeface="Times New Roman" panose="02020603050405020304" pitchFamily="18" charset="0"/>
              <a:cs typeface="Times New Roman" panose="02020603050405020304" pitchFamily="18" charset="0"/>
            </a:rPr>
            <a:t> y </a:t>
          </a:r>
          <a:r>
            <a:rPr lang="en-US" sz="2000" kern="1200" dirty="0" err="1" smtClean="0">
              <a:latin typeface="Times New Roman" panose="02020603050405020304" pitchFamily="18" charset="0"/>
              <a:cs typeface="Times New Roman" panose="02020603050405020304" pitchFamily="18" charset="0"/>
            </a:rPr>
            <a:t>operadores</a:t>
          </a:r>
          <a:r>
            <a:rPr lang="en-US" sz="2000" kern="1200" dirty="0" smtClean="0">
              <a:latin typeface="Times New Roman" panose="02020603050405020304" pitchFamily="18" charset="0"/>
              <a:cs typeface="Times New Roman" panose="02020603050405020304" pitchFamily="18" charset="0"/>
            </a:rPr>
            <a:t> de la central, al </a:t>
          </a:r>
          <a:r>
            <a:rPr lang="en-US" sz="2000" kern="1200" dirty="0" err="1" smtClean="0">
              <a:latin typeface="Times New Roman" panose="02020603050405020304" pitchFamily="18" charset="0"/>
              <a:cs typeface="Times New Roman" panose="02020603050405020304" pitchFamily="18" charset="0"/>
            </a:rPr>
            <a:t>momento</a:t>
          </a:r>
          <a:r>
            <a:rPr lang="en-US" sz="2000" kern="1200" dirty="0" smtClean="0">
              <a:latin typeface="Times New Roman" panose="02020603050405020304" pitchFamily="18" charset="0"/>
              <a:cs typeface="Times New Roman" panose="02020603050405020304" pitchFamily="18" charset="0"/>
            </a:rPr>
            <a:t> de </a:t>
          </a:r>
          <a:r>
            <a:rPr lang="en-US" sz="2000" kern="1200" dirty="0" err="1" smtClean="0">
              <a:latin typeface="Times New Roman" panose="02020603050405020304" pitchFamily="18" charset="0"/>
              <a:cs typeface="Times New Roman" panose="02020603050405020304" pitchFamily="18" charset="0"/>
            </a:rPr>
            <a:t>verificar</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una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conexión</a:t>
          </a:r>
          <a:r>
            <a:rPr lang="en-US" sz="2000" kern="1200" dirty="0" smtClean="0">
              <a:latin typeface="Times New Roman" panose="02020603050405020304" pitchFamily="18" charset="0"/>
              <a:cs typeface="Times New Roman" panose="02020603050405020304" pitchFamily="18" charset="0"/>
            </a:rPr>
            <a:t> entre </a:t>
          </a:r>
          <a:r>
            <a:rPr lang="en-US" sz="2000" kern="1200" dirty="0" err="1" smtClean="0">
              <a:latin typeface="Times New Roman" panose="02020603050405020304" pitchFamily="18" charset="0"/>
              <a:cs typeface="Times New Roman" panose="02020603050405020304" pitchFamily="18" charset="0"/>
            </a:rPr>
            <a:t>diferentes</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tableros</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eléctricos</a:t>
          </a:r>
          <a:r>
            <a:rPr lang="en-US" sz="2000" kern="1200" dirty="0" smtClean="0">
              <a:latin typeface="Times New Roman" panose="02020603050405020304" pitchFamily="18" charset="0"/>
              <a:cs typeface="Times New Roman" panose="02020603050405020304" pitchFamily="18" charset="0"/>
            </a:rPr>
            <a:t>.</a:t>
          </a:r>
          <a:endParaRPr lang="es-ES" sz="2000" kern="1200" dirty="0">
            <a:latin typeface="Times New Roman" panose="02020603050405020304" pitchFamily="18" charset="0"/>
            <a:cs typeface="Times New Roman" panose="02020603050405020304" pitchFamily="18" charset="0"/>
          </a:endParaRPr>
        </a:p>
      </dsp:txBody>
      <dsp:txXfrm>
        <a:off x="0" y="360762"/>
        <a:ext cx="11635016" cy="864675"/>
      </dsp:txXfrm>
    </dsp:sp>
    <dsp:sp modelId="{8078C31E-A38E-4675-A58E-11C16CDA0FE2}">
      <dsp:nvSpPr>
        <dsp:cNvPr id="0" name=""/>
        <dsp:cNvSpPr/>
      </dsp:nvSpPr>
      <dsp:spPr>
        <a:xfrm>
          <a:off x="581182" y="27111"/>
          <a:ext cx="3975359" cy="466491"/>
        </a:xfrm>
        <a:prstGeom prst="roundRect">
          <a:avLst/>
        </a:prstGeom>
        <a:solidFill>
          <a:srgbClr val="00703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843" tIns="0" rIns="307843" bIns="0" numCol="1" spcCol="1270" anchor="ctr" anchorCtr="0">
          <a:noAutofit/>
        </a:bodyPr>
        <a:lstStyle/>
        <a:p>
          <a:pPr lvl="0" algn="ctr"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Planos eléctricos</a:t>
          </a:r>
          <a:endParaRPr lang="es-EC" sz="2400" kern="1200" dirty="0">
            <a:latin typeface="Times New Roman" panose="02020603050405020304" pitchFamily="18" charset="0"/>
            <a:cs typeface="Times New Roman" panose="02020603050405020304" pitchFamily="18" charset="0"/>
          </a:endParaRPr>
        </a:p>
      </dsp:txBody>
      <dsp:txXfrm>
        <a:off x="603954" y="49883"/>
        <a:ext cx="3929815" cy="4209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890BB-EB01-4CEC-940D-AF8562C7259C}">
      <dsp:nvSpPr>
        <dsp:cNvPr id="0" name=""/>
        <dsp:cNvSpPr/>
      </dsp:nvSpPr>
      <dsp:spPr>
        <a:xfrm>
          <a:off x="0" y="352278"/>
          <a:ext cx="11635016" cy="1644300"/>
        </a:xfrm>
        <a:prstGeom prst="rect">
          <a:avLst/>
        </a:prstGeom>
        <a:solidFill>
          <a:schemeClr val="lt1">
            <a:alpha val="90000"/>
            <a:hueOff val="0"/>
            <a:satOff val="0"/>
            <a:lumOff val="0"/>
            <a:alphaOff val="0"/>
          </a:schemeClr>
        </a:solidFill>
        <a:ln w="12700" cap="flat" cmpd="sng" algn="ctr">
          <a:solidFill>
            <a:srgbClr val="0048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3007" tIns="187452" rIns="903007" bIns="142240" numCol="1" spcCol="1270" anchor="t" anchorCtr="0">
          <a:noAutofit/>
        </a:bodyPr>
        <a:lstStyle/>
        <a:p>
          <a:pPr marL="228600" lvl="1" indent="-228600" algn="just" defTabSz="889000">
            <a:lnSpc>
              <a:spcPct val="90000"/>
            </a:lnSpc>
            <a:spcBef>
              <a:spcPct val="0"/>
            </a:spcBef>
            <a:spcAft>
              <a:spcPct val="15000"/>
            </a:spcAft>
            <a:buChar char="••"/>
          </a:pPr>
          <a:r>
            <a:rPr lang="es-EC" sz="2000" kern="1200" dirty="0" smtClean="0">
              <a:latin typeface="Times New Roman" panose="02020603050405020304" pitchFamily="18" charset="0"/>
              <a:cs typeface="Times New Roman" panose="02020603050405020304" pitchFamily="18" charset="0"/>
            </a:rPr>
            <a:t>Incluyen el correcto funcionamiento tanto para elementos de mando como botones e interruptores de la interfaz, gráficos de tendencia en función del tiempo, indicadores lumínicos y botones de navegación. Además de brindar ayuda a los operadores en las acciones a tomar frente a fallas o paradas y presentar visualmente la secuencia en la cual se encuentra el proceso.</a:t>
          </a:r>
          <a:endParaRPr lang="es-ES" sz="2000" kern="1200" dirty="0">
            <a:latin typeface="Times New Roman" panose="02020603050405020304" pitchFamily="18" charset="0"/>
            <a:cs typeface="Times New Roman" panose="02020603050405020304" pitchFamily="18" charset="0"/>
          </a:endParaRPr>
        </a:p>
      </dsp:txBody>
      <dsp:txXfrm>
        <a:off x="0" y="352278"/>
        <a:ext cx="11635016" cy="1644300"/>
      </dsp:txXfrm>
    </dsp:sp>
    <dsp:sp modelId="{8078C31E-A38E-4675-A58E-11C16CDA0FE2}">
      <dsp:nvSpPr>
        <dsp:cNvPr id="0" name=""/>
        <dsp:cNvSpPr/>
      </dsp:nvSpPr>
      <dsp:spPr>
        <a:xfrm>
          <a:off x="581182" y="18627"/>
          <a:ext cx="3975359" cy="466491"/>
        </a:xfrm>
        <a:prstGeom prst="roundRect">
          <a:avLst/>
        </a:prstGeom>
        <a:solidFill>
          <a:srgbClr val="00703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843" tIns="0" rIns="307843" bIns="0" numCol="1" spcCol="1270" anchor="ctr" anchorCtr="0">
          <a:noAutofit/>
        </a:bodyPr>
        <a:lstStyle/>
        <a:p>
          <a:pPr lvl="0" algn="ctr" defTabSz="1066800">
            <a:lnSpc>
              <a:spcPct val="90000"/>
            </a:lnSpc>
            <a:spcBef>
              <a:spcPct val="0"/>
            </a:spcBef>
            <a:spcAft>
              <a:spcPct val="35000"/>
            </a:spcAft>
          </a:pPr>
          <a:r>
            <a:rPr lang="es-EC" sz="2400" kern="1200" dirty="0" smtClean="0">
              <a:latin typeface="Times New Roman" panose="02020603050405020304" pitchFamily="18" charset="0"/>
              <a:cs typeface="Times New Roman" panose="02020603050405020304" pitchFamily="18" charset="0"/>
            </a:rPr>
            <a:t>Interfaces HMI</a:t>
          </a:r>
          <a:endParaRPr lang="es-EC" sz="2400" kern="1200" dirty="0">
            <a:latin typeface="Times New Roman" panose="02020603050405020304" pitchFamily="18" charset="0"/>
            <a:cs typeface="Times New Roman" panose="02020603050405020304" pitchFamily="18" charset="0"/>
          </a:endParaRPr>
        </a:p>
      </dsp:txBody>
      <dsp:txXfrm>
        <a:off x="603954" y="41399"/>
        <a:ext cx="3929815" cy="42094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9F4714-E408-4DA7-B8A3-8AE69856DCAD}" type="datetimeFigureOut">
              <a:rPr lang="es-EC" smtClean="0"/>
              <a:t>17/3/2021</a:t>
            </a:fld>
            <a:endParaRPr lang="es-EC"/>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625555-50C2-41C9-A4B1-216F48B4E3FC}" type="slidenum">
              <a:rPr lang="es-EC" smtClean="0"/>
              <a:t>‹Nº›</a:t>
            </a:fld>
            <a:endParaRPr lang="es-EC"/>
          </a:p>
        </p:txBody>
      </p:sp>
    </p:spTree>
    <p:extLst>
      <p:ext uri="{BB962C8B-B14F-4D97-AF65-F5344CB8AC3E}">
        <p14:creationId xmlns:p14="http://schemas.microsoft.com/office/powerpoint/2010/main" val="3437053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ECF1FA-8EB4-41E7-BD99-A26D179F42F3}" type="datetimeFigureOut">
              <a:rPr lang="es-US" smtClean="0"/>
              <a:t>3/17/2021</a:t>
            </a:fld>
            <a:endParaRPr lang="es-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0059A-80EB-47E5-A7C3-FEC2D1647126}" type="slidenum">
              <a:rPr lang="es-US" smtClean="0"/>
              <a:t>‹Nº›</a:t>
            </a:fld>
            <a:endParaRPr lang="es-US"/>
          </a:p>
        </p:txBody>
      </p:sp>
    </p:spTree>
    <p:extLst>
      <p:ext uri="{BB962C8B-B14F-4D97-AF65-F5344CB8AC3E}">
        <p14:creationId xmlns:p14="http://schemas.microsoft.com/office/powerpoint/2010/main" val="3140653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C580059A-80EB-47E5-A7C3-FEC2D1647126}" type="slidenum">
              <a:rPr lang="es-US" smtClean="0"/>
              <a:t>1</a:t>
            </a:fld>
            <a:endParaRPr lang="es-US"/>
          </a:p>
        </p:txBody>
      </p:sp>
    </p:spTree>
    <p:extLst>
      <p:ext uri="{BB962C8B-B14F-4D97-AF65-F5344CB8AC3E}">
        <p14:creationId xmlns:p14="http://schemas.microsoft.com/office/powerpoint/2010/main" val="3576664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580059A-80EB-47E5-A7C3-FEC2D1647126}" type="slidenum">
              <a:rPr lang="es-US" smtClean="0"/>
              <a:t>10</a:t>
            </a:fld>
            <a:endParaRPr lang="es-US"/>
          </a:p>
        </p:txBody>
      </p:sp>
    </p:spTree>
    <p:extLst>
      <p:ext uri="{BB962C8B-B14F-4D97-AF65-F5344CB8AC3E}">
        <p14:creationId xmlns:p14="http://schemas.microsoft.com/office/powerpoint/2010/main" val="2334499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580059A-80EB-47E5-A7C3-FEC2D1647126}" type="slidenum">
              <a:rPr lang="es-US" smtClean="0"/>
              <a:t>11</a:t>
            </a:fld>
            <a:endParaRPr lang="es-US"/>
          </a:p>
        </p:txBody>
      </p:sp>
    </p:spTree>
    <p:extLst>
      <p:ext uri="{BB962C8B-B14F-4D97-AF65-F5344CB8AC3E}">
        <p14:creationId xmlns:p14="http://schemas.microsoft.com/office/powerpoint/2010/main" val="654848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580059A-80EB-47E5-A7C3-FEC2D1647126}" type="slidenum">
              <a:rPr lang="es-US" smtClean="0"/>
              <a:t>12</a:t>
            </a:fld>
            <a:endParaRPr lang="es-US"/>
          </a:p>
        </p:txBody>
      </p:sp>
    </p:spTree>
    <p:extLst>
      <p:ext uri="{BB962C8B-B14F-4D97-AF65-F5344CB8AC3E}">
        <p14:creationId xmlns:p14="http://schemas.microsoft.com/office/powerpoint/2010/main" val="673777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580059A-80EB-47E5-A7C3-FEC2D1647126}" type="slidenum">
              <a:rPr lang="es-US" smtClean="0"/>
              <a:t>13</a:t>
            </a:fld>
            <a:endParaRPr lang="es-US"/>
          </a:p>
        </p:txBody>
      </p:sp>
    </p:spTree>
    <p:extLst>
      <p:ext uri="{BB962C8B-B14F-4D97-AF65-F5344CB8AC3E}">
        <p14:creationId xmlns:p14="http://schemas.microsoft.com/office/powerpoint/2010/main" val="3584940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14</a:t>
            </a:fld>
            <a:endParaRPr lang="es-US"/>
          </a:p>
        </p:txBody>
      </p:sp>
    </p:spTree>
    <p:extLst>
      <p:ext uri="{BB962C8B-B14F-4D97-AF65-F5344CB8AC3E}">
        <p14:creationId xmlns:p14="http://schemas.microsoft.com/office/powerpoint/2010/main" val="3379090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15</a:t>
            </a:fld>
            <a:endParaRPr lang="es-US"/>
          </a:p>
        </p:txBody>
      </p:sp>
    </p:spTree>
    <p:extLst>
      <p:ext uri="{BB962C8B-B14F-4D97-AF65-F5344CB8AC3E}">
        <p14:creationId xmlns:p14="http://schemas.microsoft.com/office/powerpoint/2010/main" val="421671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16</a:t>
            </a:fld>
            <a:endParaRPr lang="es-US"/>
          </a:p>
        </p:txBody>
      </p:sp>
    </p:spTree>
    <p:extLst>
      <p:ext uri="{BB962C8B-B14F-4D97-AF65-F5344CB8AC3E}">
        <p14:creationId xmlns:p14="http://schemas.microsoft.com/office/powerpoint/2010/main" val="830513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580059A-80EB-47E5-A7C3-FEC2D1647126}" type="slidenum">
              <a:rPr lang="es-US" smtClean="0"/>
              <a:t>17</a:t>
            </a:fld>
            <a:endParaRPr lang="es-US"/>
          </a:p>
        </p:txBody>
      </p:sp>
    </p:spTree>
    <p:extLst>
      <p:ext uri="{BB962C8B-B14F-4D97-AF65-F5344CB8AC3E}">
        <p14:creationId xmlns:p14="http://schemas.microsoft.com/office/powerpoint/2010/main" val="2047011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580059A-80EB-47E5-A7C3-FEC2D1647126}" type="slidenum">
              <a:rPr lang="es-US" smtClean="0"/>
              <a:t>18</a:t>
            </a:fld>
            <a:endParaRPr lang="es-US"/>
          </a:p>
        </p:txBody>
      </p:sp>
    </p:spTree>
    <p:extLst>
      <p:ext uri="{BB962C8B-B14F-4D97-AF65-F5344CB8AC3E}">
        <p14:creationId xmlns:p14="http://schemas.microsoft.com/office/powerpoint/2010/main" val="4119627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580059A-80EB-47E5-A7C3-FEC2D1647126}" type="slidenum">
              <a:rPr lang="es-US" smtClean="0"/>
              <a:t>19</a:t>
            </a:fld>
            <a:endParaRPr lang="es-US"/>
          </a:p>
        </p:txBody>
      </p:sp>
    </p:spTree>
    <p:extLst>
      <p:ext uri="{BB962C8B-B14F-4D97-AF65-F5344CB8AC3E}">
        <p14:creationId xmlns:p14="http://schemas.microsoft.com/office/powerpoint/2010/main" val="3142995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C580059A-80EB-47E5-A7C3-FEC2D1647126}" type="slidenum">
              <a:rPr lang="es-US" smtClean="0"/>
              <a:t>2</a:t>
            </a:fld>
            <a:endParaRPr lang="es-US"/>
          </a:p>
        </p:txBody>
      </p:sp>
    </p:spTree>
    <p:extLst>
      <p:ext uri="{BB962C8B-B14F-4D97-AF65-F5344CB8AC3E}">
        <p14:creationId xmlns:p14="http://schemas.microsoft.com/office/powerpoint/2010/main" val="1510107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580059A-80EB-47E5-A7C3-FEC2D1647126}" type="slidenum">
              <a:rPr lang="es-US" smtClean="0"/>
              <a:t>20</a:t>
            </a:fld>
            <a:endParaRPr lang="es-US"/>
          </a:p>
        </p:txBody>
      </p:sp>
    </p:spTree>
    <p:extLst>
      <p:ext uri="{BB962C8B-B14F-4D97-AF65-F5344CB8AC3E}">
        <p14:creationId xmlns:p14="http://schemas.microsoft.com/office/powerpoint/2010/main" val="1090319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580059A-80EB-47E5-A7C3-FEC2D1647126}" type="slidenum">
              <a:rPr lang="es-US" smtClean="0"/>
              <a:t>21</a:t>
            </a:fld>
            <a:endParaRPr lang="es-US"/>
          </a:p>
        </p:txBody>
      </p:sp>
    </p:spTree>
    <p:extLst>
      <p:ext uri="{BB962C8B-B14F-4D97-AF65-F5344CB8AC3E}">
        <p14:creationId xmlns:p14="http://schemas.microsoft.com/office/powerpoint/2010/main" val="1394256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580059A-80EB-47E5-A7C3-FEC2D1647126}" type="slidenum">
              <a:rPr lang="es-US" smtClean="0"/>
              <a:t>22</a:t>
            </a:fld>
            <a:endParaRPr lang="es-US"/>
          </a:p>
        </p:txBody>
      </p:sp>
    </p:spTree>
    <p:extLst>
      <p:ext uri="{BB962C8B-B14F-4D97-AF65-F5344CB8AC3E}">
        <p14:creationId xmlns:p14="http://schemas.microsoft.com/office/powerpoint/2010/main" val="96287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580059A-80EB-47E5-A7C3-FEC2D1647126}" type="slidenum">
              <a:rPr lang="es-US" smtClean="0"/>
              <a:t>23</a:t>
            </a:fld>
            <a:endParaRPr lang="es-US"/>
          </a:p>
        </p:txBody>
      </p:sp>
    </p:spTree>
    <p:extLst>
      <p:ext uri="{BB962C8B-B14F-4D97-AF65-F5344CB8AC3E}">
        <p14:creationId xmlns:p14="http://schemas.microsoft.com/office/powerpoint/2010/main" val="3537585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580059A-80EB-47E5-A7C3-FEC2D1647126}" type="slidenum">
              <a:rPr lang="es-US" smtClean="0"/>
              <a:t>24</a:t>
            </a:fld>
            <a:endParaRPr lang="es-US"/>
          </a:p>
        </p:txBody>
      </p:sp>
    </p:spTree>
    <p:extLst>
      <p:ext uri="{BB962C8B-B14F-4D97-AF65-F5344CB8AC3E}">
        <p14:creationId xmlns:p14="http://schemas.microsoft.com/office/powerpoint/2010/main" val="2824328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580059A-80EB-47E5-A7C3-FEC2D1647126}" type="slidenum">
              <a:rPr lang="es-US" smtClean="0"/>
              <a:t>25</a:t>
            </a:fld>
            <a:endParaRPr lang="es-US"/>
          </a:p>
        </p:txBody>
      </p:sp>
    </p:spTree>
    <p:extLst>
      <p:ext uri="{BB962C8B-B14F-4D97-AF65-F5344CB8AC3E}">
        <p14:creationId xmlns:p14="http://schemas.microsoft.com/office/powerpoint/2010/main" val="3829941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580059A-80EB-47E5-A7C3-FEC2D1647126}" type="slidenum">
              <a:rPr lang="es-US" smtClean="0"/>
              <a:t>26</a:t>
            </a:fld>
            <a:endParaRPr lang="es-US"/>
          </a:p>
        </p:txBody>
      </p:sp>
    </p:spTree>
    <p:extLst>
      <p:ext uri="{BB962C8B-B14F-4D97-AF65-F5344CB8AC3E}">
        <p14:creationId xmlns:p14="http://schemas.microsoft.com/office/powerpoint/2010/main" val="3331616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580059A-80EB-47E5-A7C3-FEC2D1647126}" type="slidenum">
              <a:rPr lang="es-US" smtClean="0"/>
              <a:t>27</a:t>
            </a:fld>
            <a:endParaRPr lang="es-US"/>
          </a:p>
        </p:txBody>
      </p:sp>
    </p:spTree>
    <p:extLst>
      <p:ext uri="{BB962C8B-B14F-4D97-AF65-F5344CB8AC3E}">
        <p14:creationId xmlns:p14="http://schemas.microsoft.com/office/powerpoint/2010/main" val="1718548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580059A-80EB-47E5-A7C3-FEC2D1647126}" type="slidenum">
              <a:rPr lang="es-US" smtClean="0"/>
              <a:t>28</a:t>
            </a:fld>
            <a:endParaRPr lang="es-US"/>
          </a:p>
        </p:txBody>
      </p:sp>
    </p:spTree>
    <p:extLst>
      <p:ext uri="{BB962C8B-B14F-4D97-AF65-F5344CB8AC3E}">
        <p14:creationId xmlns:p14="http://schemas.microsoft.com/office/powerpoint/2010/main" val="22521227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580059A-80EB-47E5-A7C3-FEC2D1647126}" type="slidenum">
              <a:rPr lang="es-US" smtClean="0"/>
              <a:t>29</a:t>
            </a:fld>
            <a:endParaRPr lang="es-US"/>
          </a:p>
        </p:txBody>
      </p:sp>
    </p:spTree>
    <p:extLst>
      <p:ext uri="{BB962C8B-B14F-4D97-AF65-F5344CB8AC3E}">
        <p14:creationId xmlns:p14="http://schemas.microsoft.com/office/powerpoint/2010/main" val="258497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highlight>
                <a:srgbClr val="FFFF00"/>
              </a:highlight>
            </a:endParaRPr>
          </a:p>
        </p:txBody>
      </p:sp>
      <p:sp>
        <p:nvSpPr>
          <p:cNvPr id="4" name="Marcador de número de diapositiva 3"/>
          <p:cNvSpPr>
            <a:spLocks noGrp="1"/>
          </p:cNvSpPr>
          <p:nvPr>
            <p:ph type="sldNum" sz="quarter" idx="10"/>
          </p:nvPr>
        </p:nvSpPr>
        <p:spPr/>
        <p:txBody>
          <a:bodyPr/>
          <a:lstStyle/>
          <a:p>
            <a:fld id="{C580059A-80EB-47E5-A7C3-FEC2D1647126}" type="slidenum">
              <a:rPr lang="es-US" smtClean="0"/>
              <a:t>3</a:t>
            </a:fld>
            <a:endParaRPr lang="es-US"/>
          </a:p>
        </p:txBody>
      </p:sp>
    </p:spTree>
    <p:extLst>
      <p:ext uri="{BB962C8B-B14F-4D97-AF65-F5344CB8AC3E}">
        <p14:creationId xmlns:p14="http://schemas.microsoft.com/office/powerpoint/2010/main" val="2008150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580059A-80EB-47E5-A7C3-FEC2D1647126}" type="slidenum">
              <a:rPr lang="es-US" smtClean="0"/>
              <a:t>30</a:t>
            </a:fld>
            <a:endParaRPr lang="es-US"/>
          </a:p>
        </p:txBody>
      </p:sp>
    </p:spTree>
    <p:extLst>
      <p:ext uri="{BB962C8B-B14F-4D97-AF65-F5344CB8AC3E}">
        <p14:creationId xmlns:p14="http://schemas.microsoft.com/office/powerpoint/2010/main" val="25319557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580059A-80EB-47E5-A7C3-FEC2D1647126}" type="slidenum">
              <a:rPr lang="es-US" smtClean="0"/>
              <a:t>31</a:t>
            </a:fld>
            <a:endParaRPr lang="es-US"/>
          </a:p>
        </p:txBody>
      </p:sp>
    </p:spTree>
    <p:extLst>
      <p:ext uri="{BB962C8B-B14F-4D97-AF65-F5344CB8AC3E}">
        <p14:creationId xmlns:p14="http://schemas.microsoft.com/office/powerpoint/2010/main" val="42363561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32</a:t>
            </a:fld>
            <a:endParaRPr lang="es-US"/>
          </a:p>
        </p:txBody>
      </p:sp>
    </p:spTree>
    <p:extLst>
      <p:ext uri="{BB962C8B-B14F-4D97-AF65-F5344CB8AC3E}">
        <p14:creationId xmlns:p14="http://schemas.microsoft.com/office/powerpoint/2010/main" val="35242463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33</a:t>
            </a:fld>
            <a:endParaRPr lang="es-US"/>
          </a:p>
        </p:txBody>
      </p:sp>
    </p:spTree>
    <p:extLst>
      <p:ext uri="{BB962C8B-B14F-4D97-AF65-F5344CB8AC3E}">
        <p14:creationId xmlns:p14="http://schemas.microsoft.com/office/powerpoint/2010/main" val="2701606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34</a:t>
            </a:fld>
            <a:endParaRPr lang="es-US"/>
          </a:p>
        </p:txBody>
      </p:sp>
    </p:spTree>
    <p:extLst>
      <p:ext uri="{BB962C8B-B14F-4D97-AF65-F5344CB8AC3E}">
        <p14:creationId xmlns:p14="http://schemas.microsoft.com/office/powerpoint/2010/main" val="34318479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35</a:t>
            </a:fld>
            <a:endParaRPr lang="es-US"/>
          </a:p>
        </p:txBody>
      </p:sp>
    </p:spTree>
    <p:extLst>
      <p:ext uri="{BB962C8B-B14F-4D97-AF65-F5344CB8AC3E}">
        <p14:creationId xmlns:p14="http://schemas.microsoft.com/office/powerpoint/2010/main" val="11331305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36</a:t>
            </a:fld>
            <a:endParaRPr lang="es-US"/>
          </a:p>
        </p:txBody>
      </p:sp>
    </p:spTree>
    <p:extLst>
      <p:ext uri="{BB962C8B-B14F-4D97-AF65-F5344CB8AC3E}">
        <p14:creationId xmlns:p14="http://schemas.microsoft.com/office/powerpoint/2010/main" val="2729538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37</a:t>
            </a:fld>
            <a:endParaRPr lang="es-US"/>
          </a:p>
        </p:txBody>
      </p:sp>
    </p:spTree>
    <p:extLst>
      <p:ext uri="{BB962C8B-B14F-4D97-AF65-F5344CB8AC3E}">
        <p14:creationId xmlns:p14="http://schemas.microsoft.com/office/powerpoint/2010/main" val="1566866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38</a:t>
            </a:fld>
            <a:endParaRPr lang="es-US"/>
          </a:p>
        </p:txBody>
      </p:sp>
    </p:spTree>
    <p:extLst>
      <p:ext uri="{BB962C8B-B14F-4D97-AF65-F5344CB8AC3E}">
        <p14:creationId xmlns:p14="http://schemas.microsoft.com/office/powerpoint/2010/main" val="3277766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39</a:t>
            </a:fld>
            <a:endParaRPr lang="es-US"/>
          </a:p>
        </p:txBody>
      </p:sp>
    </p:spTree>
    <p:extLst>
      <p:ext uri="{BB962C8B-B14F-4D97-AF65-F5344CB8AC3E}">
        <p14:creationId xmlns:p14="http://schemas.microsoft.com/office/powerpoint/2010/main" val="364796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highlight>
                <a:srgbClr val="FFFF00"/>
              </a:highlight>
            </a:endParaRPr>
          </a:p>
        </p:txBody>
      </p:sp>
      <p:sp>
        <p:nvSpPr>
          <p:cNvPr id="4" name="Marcador de número de diapositiva 3"/>
          <p:cNvSpPr>
            <a:spLocks noGrp="1"/>
          </p:cNvSpPr>
          <p:nvPr>
            <p:ph type="sldNum" sz="quarter" idx="10"/>
          </p:nvPr>
        </p:nvSpPr>
        <p:spPr/>
        <p:txBody>
          <a:bodyPr/>
          <a:lstStyle/>
          <a:p>
            <a:fld id="{C580059A-80EB-47E5-A7C3-FEC2D1647126}" type="slidenum">
              <a:rPr lang="es-US" smtClean="0"/>
              <a:t>4</a:t>
            </a:fld>
            <a:endParaRPr lang="es-US"/>
          </a:p>
        </p:txBody>
      </p:sp>
    </p:spTree>
    <p:extLst>
      <p:ext uri="{BB962C8B-B14F-4D97-AF65-F5344CB8AC3E}">
        <p14:creationId xmlns:p14="http://schemas.microsoft.com/office/powerpoint/2010/main" val="17910229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40</a:t>
            </a:fld>
            <a:endParaRPr lang="es-US"/>
          </a:p>
        </p:txBody>
      </p:sp>
    </p:spTree>
    <p:extLst>
      <p:ext uri="{BB962C8B-B14F-4D97-AF65-F5344CB8AC3E}">
        <p14:creationId xmlns:p14="http://schemas.microsoft.com/office/powerpoint/2010/main" val="20571723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41</a:t>
            </a:fld>
            <a:endParaRPr lang="es-US"/>
          </a:p>
        </p:txBody>
      </p:sp>
    </p:spTree>
    <p:extLst>
      <p:ext uri="{BB962C8B-B14F-4D97-AF65-F5344CB8AC3E}">
        <p14:creationId xmlns:p14="http://schemas.microsoft.com/office/powerpoint/2010/main" val="15064634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42</a:t>
            </a:fld>
            <a:endParaRPr lang="es-US"/>
          </a:p>
        </p:txBody>
      </p:sp>
    </p:spTree>
    <p:extLst>
      <p:ext uri="{BB962C8B-B14F-4D97-AF65-F5344CB8AC3E}">
        <p14:creationId xmlns:p14="http://schemas.microsoft.com/office/powerpoint/2010/main" val="23171744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43</a:t>
            </a:fld>
            <a:endParaRPr lang="es-US"/>
          </a:p>
        </p:txBody>
      </p:sp>
    </p:spTree>
    <p:extLst>
      <p:ext uri="{BB962C8B-B14F-4D97-AF65-F5344CB8AC3E}">
        <p14:creationId xmlns:p14="http://schemas.microsoft.com/office/powerpoint/2010/main" val="16525030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44</a:t>
            </a:fld>
            <a:endParaRPr lang="es-US"/>
          </a:p>
        </p:txBody>
      </p:sp>
    </p:spTree>
    <p:extLst>
      <p:ext uri="{BB962C8B-B14F-4D97-AF65-F5344CB8AC3E}">
        <p14:creationId xmlns:p14="http://schemas.microsoft.com/office/powerpoint/2010/main" val="28190811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45</a:t>
            </a:fld>
            <a:endParaRPr lang="es-US"/>
          </a:p>
        </p:txBody>
      </p:sp>
    </p:spTree>
    <p:extLst>
      <p:ext uri="{BB962C8B-B14F-4D97-AF65-F5344CB8AC3E}">
        <p14:creationId xmlns:p14="http://schemas.microsoft.com/office/powerpoint/2010/main" val="38553114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46</a:t>
            </a:fld>
            <a:endParaRPr lang="es-US"/>
          </a:p>
        </p:txBody>
      </p:sp>
    </p:spTree>
    <p:extLst>
      <p:ext uri="{BB962C8B-B14F-4D97-AF65-F5344CB8AC3E}">
        <p14:creationId xmlns:p14="http://schemas.microsoft.com/office/powerpoint/2010/main" val="29776660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47</a:t>
            </a:fld>
            <a:endParaRPr lang="es-US"/>
          </a:p>
        </p:txBody>
      </p:sp>
    </p:spTree>
    <p:extLst>
      <p:ext uri="{BB962C8B-B14F-4D97-AF65-F5344CB8AC3E}">
        <p14:creationId xmlns:p14="http://schemas.microsoft.com/office/powerpoint/2010/main" val="34191125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48</a:t>
            </a:fld>
            <a:endParaRPr lang="es-US"/>
          </a:p>
        </p:txBody>
      </p:sp>
    </p:spTree>
    <p:extLst>
      <p:ext uri="{BB962C8B-B14F-4D97-AF65-F5344CB8AC3E}">
        <p14:creationId xmlns:p14="http://schemas.microsoft.com/office/powerpoint/2010/main" val="10233104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49</a:t>
            </a:fld>
            <a:endParaRPr lang="es-US"/>
          </a:p>
        </p:txBody>
      </p:sp>
    </p:spTree>
    <p:extLst>
      <p:ext uri="{BB962C8B-B14F-4D97-AF65-F5344CB8AC3E}">
        <p14:creationId xmlns:p14="http://schemas.microsoft.com/office/powerpoint/2010/main" val="957560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highlight>
                <a:srgbClr val="FFFF00"/>
              </a:highlight>
            </a:endParaRPr>
          </a:p>
        </p:txBody>
      </p:sp>
      <p:sp>
        <p:nvSpPr>
          <p:cNvPr id="4" name="Marcador de número de diapositiva 3"/>
          <p:cNvSpPr>
            <a:spLocks noGrp="1"/>
          </p:cNvSpPr>
          <p:nvPr>
            <p:ph type="sldNum" sz="quarter" idx="10"/>
          </p:nvPr>
        </p:nvSpPr>
        <p:spPr/>
        <p:txBody>
          <a:bodyPr/>
          <a:lstStyle/>
          <a:p>
            <a:fld id="{C580059A-80EB-47E5-A7C3-FEC2D1647126}" type="slidenum">
              <a:rPr lang="es-US" smtClean="0"/>
              <a:t>5</a:t>
            </a:fld>
            <a:endParaRPr lang="es-US"/>
          </a:p>
        </p:txBody>
      </p:sp>
    </p:spTree>
    <p:extLst>
      <p:ext uri="{BB962C8B-B14F-4D97-AF65-F5344CB8AC3E}">
        <p14:creationId xmlns:p14="http://schemas.microsoft.com/office/powerpoint/2010/main" val="30753060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50</a:t>
            </a:fld>
            <a:endParaRPr lang="es-US"/>
          </a:p>
        </p:txBody>
      </p:sp>
    </p:spTree>
    <p:extLst>
      <p:ext uri="{BB962C8B-B14F-4D97-AF65-F5344CB8AC3E}">
        <p14:creationId xmlns:p14="http://schemas.microsoft.com/office/powerpoint/2010/main" val="38063386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51</a:t>
            </a:fld>
            <a:endParaRPr lang="es-US"/>
          </a:p>
        </p:txBody>
      </p:sp>
    </p:spTree>
    <p:extLst>
      <p:ext uri="{BB962C8B-B14F-4D97-AF65-F5344CB8AC3E}">
        <p14:creationId xmlns:p14="http://schemas.microsoft.com/office/powerpoint/2010/main" val="26959946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52</a:t>
            </a:fld>
            <a:endParaRPr lang="es-US"/>
          </a:p>
        </p:txBody>
      </p:sp>
    </p:spTree>
    <p:extLst>
      <p:ext uri="{BB962C8B-B14F-4D97-AF65-F5344CB8AC3E}">
        <p14:creationId xmlns:p14="http://schemas.microsoft.com/office/powerpoint/2010/main" val="40379583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53</a:t>
            </a:fld>
            <a:endParaRPr lang="es-US"/>
          </a:p>
        </p:txBody>
      </p:sp>
    </p:spTree>
    <p:extLst>
      <p:ext uri="{BB962C8B-B14F-4D97-AF65-F5344CB8AC3E}">
        <p14:creationId xmlns:p14="http://schemas.microsoft.com/office/powerpoint/2010/main" val="35176349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10"/>
          </p:nvPr>
        </p:nvSpPr>
        <p:spPr/>
        <p:txBody>
          <a:bodyPr/>
          <a:lstStyle/>
          <a:p>
            <a:fld id="{C580059A-80EB-47E5-A7C3-FEC2D1647126}" type="slidenum">
              <a:rPr lang="es-US" smtClean="0"/>
              <a:t>54</a:t>
            </a:fld>
            <a:endParaRPr lang="es-US"/>
          </a:p>
        </p:txBody>
      </p:sp>
    </p:spTree>
    <p:extLst>
      <p:ext uri="{BB962C8B-B14F-4D97-AF65-F5344CB8AC3E}">
        <p14:creationId xmlns:p14="http://schemas.microsoft.com/office/powerpoint/2010/main" val="4273270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highlight>
                <a:srgbClr val="FFFF00"/>
              </a:highlight>
            </a:endParaRPr>
          </a:p>
        </p:txBody>
      </p:sp>
      <p:sp>
        <p:nvSpPr>
          <p:cNvPr id="4" name="Marcador de número de diapositiva 3"/>
          <p:cNvSpPr>
            <a:spLocks noGrp="1"/>
          </p:cNvSpPr>
          <p:nvPr>
            <p:ph type="sldNum" sz="quarter" idx="10"/>
          </p:nvPr>
        </p:nvSpPr>
        <p:spPr/>
        <p:txBody>
          <a:bodyPr/>
          <a:lstStyle/>
          <a:p>
            <a:fld id="{C580059A-80EB-47E5-A7C3-FEC2D1647126}" type="slidenum">
              <a:rPr lang="es-US" smtClean="0"/>
              <a:t>6</a:t>
            </a:fld>
            <a:endParaRPr lang="es-US"/>
          </a:p>
        </p:txBody>
      </p:sp>
    </p:spTree>
    <p:extLst>
      <p:ext uri="{BB962C8B-B14F-4D97-AF65-F5344CB8AC3E}">
        <p14:creationId xmlns:p14="http://schemas.microsoft.com/office/powerpoint/2010/main" val="3900732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highlight>
                <a:srgbClr val="FFFF00"/>
              </a:highlight>
            </a:endParaRPr>
          </a:p>
        </p:txBody>
      </p:sp>
      <p:sp>
        <p:nvSpPr>
          <p:cNvPr id="4" name="Marcador de número de diapositiva 3"/>
          <p:cNvSpPr>
            <a:spLocks noGrp="1"/>
          </p:cNvSpPr>
          <p:nvPr>
            <p:ph type="sldNum" sz="quarter" idx="10"/>
          </p:nvPr>
        </p:nvSpPr>
        <p:spPr/>
        <p:txBody>
          <a:bodyPr/>
          <a:lstStyle/>
          <a:p>
            <a:fld id="{C580059A-80EB-47E5-A7C3-FEC2D1647126}" type="slidenum">
              <a:rPr lang="es-US" smtClean="0"/>
              <a:t>7</a:t>
            </a:fld>
            <a:endParaRPr lang="es-US"/>
          </a:p>
        </p:txBody>
      </p:sp>
    </p:spTree>
    <p:extLst>
      <p:ext uri="{BB962C8B-B14F-4D97-AF65-F5344CB8AC3E}">
        <p14:creationId xmlns:p14="http://schemas.microsoft.com/office/powerpoint/2010/main" val="328016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580059A-80EB-47E5-A7C3-FEC2D1647126}" type="slidenum">
              <a:rPr lang="es-US" smtClean="0"/>
              <a:t>8</a:t>
            </a:fld>
            <a:endParaRPr lang="es-US"/>
          </a:p>
        </p:txBody>
      </p:sp>
    </p:spTree>
    <p:extLst>
      <p:ext uri="{BB962C8B-B14F-4D97-AF65-F5344CB8AC3E}">
        <p14:creationId xmlns:p14="http://schemas.microsoft.com/office/powerpoint/2010/main" val="2378185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a:p>
        </p:txBody>
      </p:sp>
      <p:sp>
        <p:nvSpPr>
          <p:cNvPr id="4" name="Marcador de número de diapositiva 3"/>
          <p:cNvSpPr>
            <a:spLocks noGrp="1"/>
          </p:cNvSpPr>
          <p:nvPr>
            <p:ph type="sldNum" sz="quarter" idx="10"/>
          </p:nvPr>
        </p:nvSpPr>
        <p:spPr/>
        <p:txBody>
          <a:bodyPr/>
          <a:lstStyle/>
          <a:p>
            <a:fld id="{C580059A-80EB-47E5-A7C3-FEC2D1647126}" type="slidenum">
              <a:rPr lang="es-US" smtClean="0"/>
              <a:t>9</a:t>
            </a:fld>
            <a:endParaRPr lang="es-US"/>
          </a:p>
        </p:txBody>
      </p:sp>
    </p:spTree>
    <p:extLst>
      <p:ext uri="{BB962C8B-B14F-4D97-AF65-F5344CB8AC3E}">
        <p14:creationId xmlns:p14="http://schemas.microsoft.com/office/powerpoint/2010/main" val="3898243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US"/>
          </a:p>
        </p:txBody>
      </p:sp>
      <p:sp>
        <p:nvSpPr>
          <p:cNvPr id="4" name="Marcador de fecha 3"/>
          <p:cNvSpPr>
            <a:spLocks noGrp="1"/>
          </p:cNvSpPr>
          <p:nvPr>
            <p:ph type="dt" sz="half" idx="10"/>
          </p:nvPr>
        </p:nvSpPr>
        <p:spPr/>
        <p:txBody>
          <a:bodyPr/>
          <a:lstStyle/>
          <a:p>
            <a:fld id="{13BA3DA9-C476-4091-A2F5-FEC249AE87B7}" type="datetime1">
              <a:rPr lang="es-US" smtClean="0"/>
              <a:t>3/17/2021</a:t>
            </a:fld>
            <a:endParaRPr lang="es-US"/>
          </a:p>
        </p:txBody>
      </p:sp>
      <p:sp>
        <p:nvSpPr>
          <p:cNvPr id="5" name="Marcador de pie de página 4"/>
          <p:cNvSpPr>
            <a:spLocks noGrp="1"/>
          </p:cNvSpPr>
          <p:nvPr>
            <p:ph type="ftr" sz="quarter" idx="11"/>
          </p:nvPr>
        </p:nvSpPr>
        <p:spPr/>
        <p:txBody>
          <a:bodyPr/>
          <a:lstStyle/>
          <a:p>
            <a:endParaRPr lang="es-US"/>
          </a:p>
        </p:txBody>
      </p:sp>
      <p:sp>
        <p:nvSpPr>
          <p:cNvPr id="6" name="Marcador de número de diapositiva 5"/>
          <p:cNvSpPr>
            <a:spLocks noGrp="1"/>
          </p:cNvSpPr>
          <p:nvPr>
            <p:ph type="sldNum" sz="quarter" idx="12"/>
          </p:nvPr>
        </p:nvSpPr>
        <p:spPr/>
        <p:txBody>
          <a:bodyPr/>
          <a:lstStyle/>
          <a:p>
            <a:fld id="{F290D131-0A13-4DB6-A40C-08D30D16EEF8}" type="slidenum">
              <a:rPr lang="es-US" smtClean="0"/>
              <a:t>‹Nº›</a:t>
            </a:fld>
            <a:endParaRPr lang="es-US"/>
          </a:p>
        </p:txBody>
      </p:sp>
    </p:spTree>
    <p:extLst>
      <p:ext uri="{BB962C8B-B14F-4D97-AF65-F5344CB8AC3E}">
        <p14:creationId xmlns:p14="http://schemas.microsoft.com/office/powerpoint/2010/main" val="287951859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US"/>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p:cNvSpPr>
            <a:spLocks noGrp="1"/>
          </p:cNvSpPr>
          <p:nvPr>
            <p:ph type="dt" sz="half" idx="10"/>
          </p:nvPr>
        </p:nvSpPr>
        <p:spPr/>
        <p:txBody>
          <a:bodyPr/>
          <a:lstStyle/>
          <a:p>
            <a:fld id="{C06F36D3-C9DA-4D7E-AF23-3E959C22D140}" type="datetime1">
              <a:rPr lang="es-US" smtClean="0"/>
              <a:t>3/17/2021</a:t>
            </a:fld>
            <a:endParaRPr lang="es-US"/>
          </a:p>
        </p:txBody>
      </p:sp>
      <p:sp>
        <p:nvSpPr>
          <p:cNvPr id="5" name="Marcador de pie de página 4"/>
          <p:cNvSpPr>
            <a:spLocks noGrp="1"/>
          </p:cNvSpPr>
          <p:nvPr>
            <p:ph type="ftr" sz="quarter" idx="11"/>
          </p:nvPr>
        </p:nvSpPr>
        <p:spPr/>
        <p:txBody>
          <a:bodyPr/>
          <a:lstStyle/>
          <a:p>
            <a:endParaRPr lang="es-US"/>
          </a:p>
        </p:txBody>
      </p:sp>
      <p:sp>
        <p:nvSpPr>
          <p:cNvPr id="6" name="Marcador de número de diapositiva 5"/>
          <p:cNvSpPr>
            <a:spLocks noGrp="1"/>
          </p:cNvSpPr>
          <p:nvPr>
            <p:ph type="sldNum" sz="quarter" idx="12"/>
          </p:nvPr>
        </p:nvSpPr>
        <p:spPr/>
        <p:txBody>
          <a:bodyPr/>
          <a:lstStyle/>
          <a:p>
            <a:fld id="{F290D131-0A13-4DB6-A40C-08D30D16EEF8}" type="slidenum">
              <a:rPr lang="es-US" smtClean="0"/>
              <a:t>‹Nº›</a:t>
            </a:fld>
            <a:endParaRPr lang="es-US"/>
          </a:p>
        </p:txBody>
      </p:sp>
    </p:spTree>
    <p:extLst>
      <p:ext uri="{BB962C8B-B14F-4D97-AF65-F5344CB8AC3E}">
        <p14:creationId xmlns:p14="http://schemas.microsoft.com/office/powerpoint/2010/main" val="2243358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p:cNvSpPr>
            <a:spLocks noGrp="1"/>
          </p:cNvSpPr>
          <p:nvPr>
            <p:ph type="dt" sz="half" idx="10"/>
          </p:nvPr>
        </p:nvSpPr>
        <p:spPr/>
        <p:txBody>
          <a:bodyPr/>
          <a:lstStyle/>
          <a:p>
            <a:fld id="{62BC96D8-FA7B-453D-A900-6FBE2377BD6C}" type="datetime1">
              <a:rPr lang="es-US" smtClean="0"/>
              <a:t>3/17/2021</a:t>
            </a:fld>
            <a:endParaRPr lang="es-US"/>
          </a:p>
        </p:txBody>
      </p:sp>
      <p:sp>
        <p:nvSpPr>
          <p:cNvPr id="5" name="Marcador de pie de página 4"/>
          <p:cNvSpPr>
            <a:spLocks noGrp="1"/>
          </p:cNvSpPr>
          <p:nvPr>
            <p:ph type="ftr" sz="quarter" idx="11"/>
          </p:nvPr>
        </p:nvSpPr>
        <p:spPr/>
        <p:txBody>
          <a:bodyPr/>
          <a:lstStyle/>
          <a:p>
            <a:endParaRPr lang="es-US"/>
          </a:p>
        </p:txBody>
      </p:sp>
      <p:sp>
        <p:nvSpPr>
          <p:cNvPr id="6" name="Marcador de número de diapositiva 5"/>
          <p:cNvSpPr>
            <a:spLocks noGrp="1"/>
          </p:cNvSpPr>
          <p:nvPr>
            <p:ph type="sldNum" sz="quarter" idx="12"/>
          </p:nvPr>
        </p:nvSpPr>
        <p:spPr/>
        <p:txBody>
          <a:bodyPr/>
          <a:lstStyle/>
          <a:p>
            <a:fld id="{F290D131-0A13-4DB6-A40C-08D30D16EEF8}" type="slidenum">
              <a:rPr lang="es-US" smtClean="0"/>
              <a:t>‹Nº›</a:t>
            </a:fld>
            <a:endParaRPr lang="es-US"/>
          </a:p>
        </p:txBody>
      </p:sp>
    </p:spTree>
    <p:extLst>
      <p:ext uri="{BB962C8B-B14F-4D97-AF65-F5344CB8AC3E}">
        <p14:creationId xmlns:p14="http://schemas.microsoft.com/office/powerpoint/2010/main" val="4817186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US"/>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p:cNvSpPr>
            <a:spLocks noGrp="1"/>
          </p:cNvSpPr>
          <p:nvPr>
            <p:ph type="dt" sz="half" idx="10"/>
          </p:nvPr>
        </p:nvSpPr>
        <p:spPr>
          <a:xfrm>
            <a:off x="838200" y="6492875"/>
            <a:ext cx="2743200" cy="365125"/>
          </a:xfrm>
        </p:spPr>
        <p:txBody>
          <a:bodyPr/>
          <a:lstStyle>
            <a:lvl1pPr>
              <a:defRPr>
                <a:solidFill>
                  <a:schemeClr val="tx1"/>
                </a:solidFill>
              </a:defRPr>
            </a:lvl1pPr>
          </a:lstStyle>
          <a:p>
            <a:fld id="{EC5EADDF-8C62-49C1-985A-AA01B9F7810A}" type="datetime1">
              <a:rPr lang="es-US" smtClean="0"/>
              <a:t>3/17/2021</a:t>
            </a:fld>
            <a:endParaRPr lang="es-US" dirty="0"/>
          </a:p>
        </p:txBody>
      </p:sp>
      <p:sp>
        <p:nvSpPr>
          <p:cNvPr id="5" name="Marcador de pie de página 4"/>
          <p:cNvSpPr>
            <a:spLocks noGrp="1"/>
          </p:cNvSpPr>
          <p:nvPr>
            <p:ph type="ftr" sz="quarter" idx="11"/>
          </p:nvPr>
        </p:nvSpPr>
        <p:spPr/>
        <p:txBody>
          <a:bodyPr/>
          <a:lstStyle/>
          <a:p>
            <a:endParaRPr lang="es-US"/>
          </a:p>
        </p:txBody>
      </p:sp>
      <p:sp>
        <p:nvSpPr>
          <p:cNvPr id="6" name="Marcador de número de diapositiva 5"/>
          <p:cNvSpPr>
            <a:spLocks noGrp="1"/>
          </p:cNvSpPr>
          <p:nvPr>
            <p:ph type="sldNum" sz="quarter" idx="12"/>
          </p:nvPr>
        </p:nvSpPr>
        <p:spPr>
          <a:xfrm>
            <a:off x="9329531" y="662781"/>
            <a:ext cx="2743200" cy="365125"/>
          </a:xfrm>
        </p:spPr>
        <p:txBody>
          <a:bodyPr/>
          <a:lstStyle>
            <a:lvl1pPr>
              <a:defRPr sz="1400" b="1" i="1">
                <a:solidFill>
                  <a:schemeClr val="tx1"/>
                </a:solidFill>
                <a:latin typeface="Times New Roman" panose="02020603050405020304" pitchFamily="18" charset="0"/>
                <a:cs typeface="Times New Roman" panose="02020603050405020304" pitchFamily="18" charset="0"/>
              </a:defRPr>
            </a:lvl1pPr>
          </a:lstStyle>
          <a:p>
            <a:fld id="{F290D131-0A13-4DB6-A40C-08D30D16EEF8}" type="slidenum">
              <a:rPr lang="es-US" smtClean="0"/>
              <a:pPr/>
              <a:t>‹Nº›</a:t>
            </a:fld>
            <a:endParaRPr lang="es-US" dirty="0"/>
          </a:p>
        </p:txBody>
      </p:sp>
    </p:spTree>
    <p:extLst>
      <p:ext uri="{BB962C8B-B14F-4D97-AF65-F5344CB8AC3E}">
        <p14:creationId xmlns:p14="http://schemas.microsoft.com/office/powerpoint/2010/main" val="9722049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8E752E9-F520-49C0-9A83-2B9FFFB7CAD3}" type="datetime1">
              <a:rPr lang="es-US" smtClean="0"/>
              <a:t>3/17/2021</a:t>
            </a:fld>
            <a:endParaRPr lang="es-US"/>
          </a:p>
        </p:txBody>
      </p:sp>
      <p:sp>
        <p:nvSpPr>
          <p:cNvPr id="5" name="Marcador de pie de página 4"/>
          <p:cNvSpPr>
            <a:spLocks noGrp="1"/>
          </p:cNvSpPr>
          <p:nvPr>
            <p:ph type="ftr" sz="quarter" idx="11"/>
          </p:nvPr>
        </p:nvSpPr>
        <p:spPr/>
        <p:txBody>
          <a:bodyPr/>
          <a:lstStyle/>
          <a:p>
            <a:endParaRPr lang="es-US"/>
          </a:p>
        </p:txBody>
      </p:sp>
      <p:sp>
        <p:nvSpPr>
          <p:cNvPr id="6" name="Marcador de número de diapositiva 5"/>
          <p:cNvSpPr>
            <a:spLocks noGrp="1"/>
          </p:cNvSpPr>
          <p:nvPr>
            <p:ph type="sldNum" sz="quarter" idx="12"/>
          </p:nvPr>
        </p:nvSpPr>
        <p:spPr/>
        <p:txBody>
          <a:bodyPr/>
          <a:lstStyle/>
          <a:p>
            <a:fld id="{F290D131-0A13-4DB6-A40C-08D30D16EEF8}" type="slidenum">
              <a:rPr lang="es-US" smtClean="0"/>
              <a:t>‹Nº›</a:t>
            </a:fld>
            <a:endParaRPr lang="es-US"/>
          </a:p>
        </p:txBody>
      </p:sp>
    </p:spTree>
    <p:extLst>
      <p:ext uri="{BB962C8B-B14F-4D97-AF65-F5344CB8AC3E}">
        <p14:creationId xmlns:p14="http://schemas.microsoft.com/office/powerpoint/2010/main" val="72633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US"/>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5" name="Marcador de fecha 4"/>
          <p:cNvSpPr>
            <a:spLocks noGrp="1"/>
          </p:cNvSpPr>
          <p:nvPr>
            <p:ph type="dt" sz="half" idx="10"/>
          </p:nvPr>
        </p:nvSpPr>
        <p:spPr/>
        <p:txBody>
          <a:bodyPr/>
          <a:lstStyle/>
          <a:p>
            <a:fld id="{254A80C3-F183-46D2-BF12-C3A45E4FD813}" type="datetime1">
              <a:rPr lang="es-US" smtClean="0"/>
              <a:t>3/17/2021</a:t>
            </a:fld>
            <a:endParaRPr lang="es-US"/>
          </a:p>
        </p:txBody>
      </p:sp>
      <p:sp>
        <p:nvSpPr>
          <p:cNvPr id="6" name="Marcador de pie de página 5"/>
          <p:cNvSpPr>
            <a:spLocks noGrp="1"/>
          </p:cNvSpPr>
          <p:nvPr>
            <p:ph type="ftr" sz="quarter" idx="11"/>
          </p:nvPr>
        </p:nvSpPr>
        <p:spPr/>
        <p:txBody>
          <a:bodyPr/>
          <a:lstStyle/>
          <a:p>
            <a:endParaRPr lang="es-US"/>
          </a:p>
        </p:txBody>
      </p:sp>
      <p:sp>
        <p:nvSpPr>
          <p:cNvPr id="7" name="Marcador de número de diapositiva 6"/>
          <p:cNvSpPr>
            <a:spLocks noGrp="1"/>
          </p:cNvSpPr>
          <p:nvPr>
            <p:ph type="sldNum" sz="quarter" idx="12"/>
          </p:nvPr>
        </p:nvSpPr>
        <p:spPr/>
        <p:txBody>
          <a:bodyPr/>
          <a:lstStyle/>
          <a:p>
            <a:fld id="{F290D131-0A13-4DB6-A40C-08D30D16EEF8}" type="slidenum">
              <a:rPr lang="es-US" smtClean="0"/>
              <a:t>‹Nº›</a:t>
            </a:fld>
            <a:endParaRPr lang="es-US"/>
          </a:p>
        </p:txBody>
      </p:sp>
    </p:spTree>
    <p:extLst>
      <p:ext uri="{BB962C8B-B14F-4D97-AF65-F5344CB8AC3E}">
        <p14:creationId xmlns:p14="http://schemas.microsoft.com/office/powerpoint/2010/main" val="489541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7" name="Marcador de fecha 6"/>
          <p:cNvSpPr>
            <a:spLocks noGrp="1"/>
          </p:cNvSpPr>
          <p:nvPr>
            <p:ph type="dt" sz="half" idx="10"/>
          </p:nvPr>
        </p:nvSpPr>
        <p:spPr/>
        <p:txBody>
          <a:bodyPr/>
          <a:lstStyle/>
          <a:p>
            <a:fld id="{516680B8-938A-4AE0-9B58-F1A8D94CA059}" type="datetime1">
              <a:rPr lang="es-US" smtClean="0"/>
              <a:t>3/17/2021</a:t>
            </a:fld>
            <a:endParaRPr lang="es-US"/>
          </a:p>
        </p:txBody>
      </p:sp>
      <p:sp>
        <p:nvSpPr>
          <p:cNvPr id="8" name="Marcador de pie de página 7"/>
          <p:cNvSpPr>
            <a:spLocks noGrp="1"/>
          </p:cNvSpPr>
          <p:nvPr>
            <p:ph type="ftr" sz="quarter" idx="11"/>
          </p:nvPr>
        </p:nvSpPr>
        <p:spPr/>
        <p:txBody>
          <a:bodyPr/>
          <a:lstStyle/>
          <a:p>
            <a:endParaRPr lang="es-US"/>
          </a:p>
        </p:txBody>
      </p:sp>
      <p:sp>
        <p:nvSpPr>
          <p:cNvPr id="9" name="Marcador de número de diapositiva 8"/>
          <p:cNvSpPr>
            <a:spLocks noGrp="1"/>
          </p:cNvSpPr>
          <p:nvPr>
            <p:ph type="sldNum" sz="quarter" idx="12"/>
          </p:nvPr>
        </p:nvSpPr>
        <p:spPr/>
        <p:txBody>
          <a:bodyPr/>
          <a:lstStyle/>
          <a:p>
            <a:fld id="{F290D131-0A13-4DB6-A40C-08D30D16EEF8}" type="slidenum">
              <a:rPr lang="es-US" smtClean="0"/>
              <a:t>‹Nº›</a:t>
            </a:fld>
            <a:endParaRPr lang="es-US"/>
          </a:p>
        </p:txBody>
      </p:sp>
    </p:spTree>
    <p:extLst>
      <p:ext uri="{BB962C8B-B14F-4D97-AF65-F5344CB8AC3E}">
        <p14:creationId xmlns:p14="http://schemas.microsoft.com/office/powerpoint/2010/main" val="2572488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US"/>
          </a:p>
        </p:txBody>
      </p:sp>
      <p:sp>
        <p:nvSpPr>
          <p:cNvPr id="3" name="Marcador de fecha 2"/>
          <p:cNvSpPr>
            <a:spLocks noGrp="1"/>
          </p:cNvSpPr>
          <p:nvPr>
            <p:ph type="dt" sz="half" idx="10"/>
          </p:nvPr>
        </p:nvSpPr>
        <p:spPr/>
        <p:txBody>
          <a:bodyPr/>
          <a:lstStyle/>
          <a:p>
            <a:fld id="{F765589F-4397-4541-BA47-802B12ABA94D}" type="datetime1">
              <a:rPr lang="es-US" smtClean="0"/>
              <a:t>3/17/2021</a:t>
            </a:fld>
            <a:endParaRPr lang="es-US"/>
          </a:p>
        </p:txBody>
      </p:sp>
      <p:sp>
        <p:nvSpPr>
          <p:cNvPr id="4" name="Marcador de pie de página 3"/>
          <p:cNvSpPr>
            <a:spLocks noGrp="1"/>
          </p:cNvSpPr>
          <p:nvPr>
            <p:ph type="ftr" sz="quarter" idx="11"/>
          </p:nvPr>
        </p:nvSpPr>
        <p:spPr/>
        <p:txBody>
          <a:bodyPr/>
          <a:lstStyle/>
          <a:p>
            <a:endParaRPr lang="es-US"/>
          </a:p>
        </p:txBody>
      </p:sp>
      <p:sp>
        <p:nvSpPr>
          <p:cNvPr id="5" name="Marcador de número de diapositiva 4"/>
          <p:cNvSpPr>
            <a:spLocks noGrp="1"/>
          </p:cNvSpPr>
          <p:nvPr>
            <p:ph type="sldNum" sz="quarter" idx="12"/>
          </p:nvPr>
        </p:nvSpPr>
        <p:spPr>
          <a:xfrm>
            <a:off x="8610600" y="1294365"/>
            <a:ext cx="2743200" cy="365125"/>
          </a:xfrm>
        </p:spPr>
        <p:txBody>
          <a:bodyPr/>
          <a:lstStyle/>
          <a:p>
            <a:fld id="{F290D131-0A13-4DB6-A40C-08D30D16EEF8}" type="slidenum">
              <a:rPr lang="es-US" smtClean="0"/>
              <a:t>‹Nº›</a:t>
            </a:fld>
            <a:endParaRPr lang="es-US"/>
          </a:p>
        </p:txBody>
      </p:sp>
    </p:spTree>
    <p:extLst>
      <p:ext uri="{BB962C8B-B14F-4D97-AF65-F5344CB8AC3E}">
        <p14:creationId xmlns:p14="http://schemas.microsoft.com/office/powerpoint/2010/main" val="241042599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F593B9D-C7F1-483C-872F-27A47BE15362}" type="datetime1">
              <a:rPr lang="es-US" smtClean="0"/>
              <a:t>3/17/2021</a:t>
            </a:fld>
            <a:endParaRPr lang="es-US"/>
          </a:p>
        </p:txBody>
      </p:sp>
      <p:sp>
        <p:nvSpPr>
          <p:cNvPr id="3" name="Marcador de pie de página 2"/>
          <p:cNvSpPr>
            <a:spLocks noGrp="1"/>
          </p:cNvSpPr>
          <p:nvPr>
            <p:ph type="ftr" sz="quarter" idx="11"/>
          </p:nvPr>
        </p:nvSpPr>
        <p:spPr/>
        <p:txBody>
          <a:bodyPr/>
          <a:lstStyle/>
          <a:p>
            <a:endParaRPr lang="es-US"/>
          </a:p>
        </p:txBody>
      </p:sp>
      <p:sp>
        <p:nvSpPr>
          <p:cNvPr id="4" name="Marcador de número de diapositiva 3"/>
          <p:cNvSpPr>
            <a:spLocks noGrp="1"/>
          </p:cNvSpPr>
          <p:nvPr>
            <p:ph type="sldNum" sz="quarter" idx="12"/>
          </p:nvPr>
        </p:nvSpPr>
        <p:spPr>
          <a:xfrm>
            <a:off x="9448800" y="883202"/>
            <a:ext cx="2743200" cy="365125"/>
          </a:xfrm>
        </p:spPr>
        <p:txBody>
          <a:bodyPr/>
          <a:lstStyle/>
          <a:p>
            <a:fld id="{F290D131-0A13-4DB6-A40C-08D30D16EEF8}" type="slidenum">
              <a:rPr lang="es-US" smtClean="0"/>
              <a:t>‹Nº›</a:t>
            </a:fld>
            <a:endParaRPr lang="es-US"/>
          </a:p>
        </p:txBody>
      </p:sp>
    </p:spTree>
    <p:extLst>
      <p:ext uri="{BB962C8B-B14F-4D97-AF65-F5344CB8AC3E}">
        <p14:creationId xmlns:p14="http://schemas.microsoft.com/office/powerpoint/2010/main" val="19384800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DE9F9AB7-E8AD-4C3E-8EBE-8B7072D2A0E2}" type="datetime1">
              <a:rPr lang="es-US" smtClean="0"/>
              <a:t>3/17/2021</a:t>
            </a:fld>
            <a:endParaRPr lang="es-US"/>
          </a:p>
        </p:txBody>
      </p:sp>
      <p:sp>
        <p:nvSpPr>
          <p:cNvPr id="6" name="Marcador de pie de página 5"/>
          <p:cNvSpPr>
            <a:spLocks noGrp="1"/>
          </p:cNvSpPr>
          <p:nvPr>
            <p:ph type="ftr" sz="quarter" idx="11"/>
          </p:nvPr>
        </p:nvSpPr>
        <p:spPr/>
        <p:txBody>
          <a:bodyPr/>
          <a:lstStyle/>
          <a:p>
            <a:endParaRPr lang="es-US"/>
          </a:p>
        </p:txBody>
      </p:sp>
      <p:sp>
        <p:nvSpPr>
          <p:cNvPr id="7" name="Marcador de número de diapositiva 6"/>
          <p:cNvSpPr>
            <a:spLocks noGrp="1"/>
          </p:cNvSpPr>
          <p:nvPr>
            <p:ph type="sldNum" sz="quarter" idx="12"/>
          </p:nvPr>
        </p:nvSpPr>
        <p:spPr>
          <a:xfrm>
            <a:off x="9448800" y="1074737"/>
            <a:ext cx="2743200" cy="365125"/>
          </a:xfrm>
        </p:spPr>
        <p:txBody>
          <a:bodyPr/>
          <a:lstStyle/>
          <a:p>
            <a:fld id="{F290D131-0A13-4DB6-A40C-08D30D16EEF8}" type="slidenum">
              <a:rPr lang="es-US" smtClean="0"/>
              <a:t>‹Nº›</a:t>
            </a:fld>
            <a:endParaRPr lang="es-US"/>
          </a:p>
        </p:txBody>
      </p:sp>
    </p:spTree>
    <p:extLst>
      <p:ext uri="{BB962C8B-B14F-4D97-AF65-F5344CB8AC3E}">
        <p14:creationId xmlns:p14="http://schemas.microsoft.com/office/powerpoint/2010/main" val="402600390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A2C8A827-5304-4E3B-BCC9-CBAD734C1FD4}" type="datetime1">
              <a:rPr lang="es-US" smtClean="0"/>
              <a:t>3/17/2021</a:t>
            </a:fld>
            <a:endParaRPr lang="es-US"/>
          </a:p>
        </p:txBody>
      </p:sp>
      <p:sp>
        <p:nvSpPr>
          <p:cNvPr id="6" name="Marcador de pie de página 5"/>
          <p:cNvSpPr>
            <a:spLocks noGrp="1"/>
          </p:cNvSpPr>
          <p:nvPr>
            <p:ph type="ftr" sz="quarter" idx="11"/>
          </p:nvPr>
        </p:nvSpPr>
        <p:spPr/>
        <p:txBody>
          <a:bodyPr/>
          <a:lstStyle/>
          <a:p>
            <a:endParaRPr lang="es-US"/>
          </a:p>
        </p:txBody>
      </p:sp>
      <p:sp>
        <p:nvSpPr>
          <p:cNvPr id="7" name="Marcador de número de diapositiva 6"/>
          <p:cNvSpPr>
            <a:spLocks noGrp="1"/>
          </p:cNvSpPr>
          <p:nvPr>
            <p:ph type="sldNum" sz="quarter" idx="12"/>
          </p:nvPr>
        </p:nvSpPr>
        <p:spPr/>
        <p:txBody>
          <a:bodyPr/>
          <a:lstStyle/>
          <a:p>
            <a:fld id="{F290D131-0A13-4DB6-A40C-08D30D16EEF8}" type="slidenum">
              <a:rPr lang="es-US" smtClean="0"/>
              <a:t>‹Nº›</a:t>
            </a:fld>
            <a:endParaRPr lang="es-US"/>
          </a:p>
        </p:txBody>
      </p:sp>
    </p:spTree>
    <p:extLst>
      <p:ext uri="{BB962C8B-B14F-4D97-AF65-F5344CB8AC3E}">
        <p14:creationId xmlns:p14="http://schemas.microsoft.com/office/powerpoint/2010/main" val="3927680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1">
                <a:solidFill>
                  <a:schemeClr val="tx1">
                    <a:tint val="75000"/>
                  </a:schemeClr>
                </a:solidFill>
                <a:latin typeface="Times New Roman" panose="02020603050405020304" pitchFamily="18" charset="0"/>
                <a:cs typeface="Times New Roman" panose="02020603050405020304" pitchFamily="18" charset="0"/>
              </a:defRPr>
            </a:lvl1pPr>
          </a:lstStyle>
          <a:p>
            <a:fld id="{A7997F1B-CD34-4814-A497-999EBC5274F7}" type="datetime1">
              <a:rPr lang="es-US" smtClean="0"/>
              <a:t>3/17/2021</a:t>
            </a:fld>
            <a:endParaRPr lang="es-US"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US"/>
          </a:p>
        </p:txBody>
      </p:sp>
      <p:sp>
        <p:nvSpPr>
          <p:cNvPr id="6" name="Marcador de número de diapositiva 5"/>
          <p:cNvSpPr>
            <a:spLocks noGrp="1"/>
          </p:cNvSpPr>
          <p:nvPr>
            <p:ph type="sldNum" sz="quarter" idx="4"/>
          </p:nvPr>
        </p:nvSpPr>
        <p:spPr>
          <a:xfrm>
            <a:off x="9448800" y="121046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90D131-0A13-4DB6-A40C-08D30D16EEF8}" type="slidenum">
              <a:rPr lang="es-US" smtClean="0"/>
              <a:t>‹Nº›</a:t>
            </a:fld>
            <a:endParaRPr lang="es-US" dirty="0"/>
          </a:p>
        </p:txBody>
      </p:sp>
    </p:spTree>
    <p:extLst>
      <p:ext uri="{BB962C8B-B14F-4D97-AF65-F5344CB8AC3E}">
        <p14:creationId xmlns:p14="http://schemas.microsoft.com/office/powerpoint/2010/main" val="4280840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3.png"/><Relationship Id="rId7"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5.jpeg"/><Relationship Id="rId4" Type="http://schemas.openxmlformats.org/officeDocument/2006/relationships/image" Target="../media/image20.jpeg"/><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png"/><Relationship Id="rId7" Type="http://schemas.microsoft.com/office/2007/relationships/hdphoto" Target="../media/hdphoto6.wdp"/><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5.wdp"/><Relationship Id="rId4" Type="http://schemas.openxmlformats.org/officeDocument/2006/relationships/image" Target="../media/image48.png"/><Relationship Id="rId9"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NUL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png"/><Relationship Id="rId7"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microsoft.com/office/2007/relationships/hdphoto" Target="NUL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microsoft.com/office/2007/relationships/hdphoto" Target="NUL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microsoft.com/office/2007/relationships/hdphoto" Target="NUL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microsoft.com/office/2007/relationships/hdphoto" Target="NUL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microsoft.com/office/2007/relationships/hdphoto" Target="NUL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microsoft.com/office/2007/relationships/hdphoto" Target="NUL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microsoft.com/office/2007/relationships/hdphoto" Target="NUL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3.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18" Type="http://schemas.microsoft.com/office/2007/relationships/diagramDrawing" Target="../diagrams/drawing7.xml"/><Relationship Id="rId3" Type="http://schemas.openxmlformats.org/officeDocument/2006/relationships/image" Target="../media/image3.png"/><Relationship Id="rId7" Type="http://schemas.openxmlformats.org/officeDocument/2006/relationships/diagramColors" Target="../diagrams/colors5.xml"/><Relationship Id="rId12" Type="http://schemas.openxmlformats.org/officeDocument/2006/relationships/diagramColors" Target="../diagrams/colors6.xml"/><Relationship Id="rId17" Type="http://schemas.openxmlformats.org/officeDocument/2006/relationships/diagramColors" Target="../diagrams/colors7.xml"/><Relationship Id="rId2" Type="http://schemas.openxmlformats.org/officeDocument/2006/relationships/notesSlide" Target="../notesSlides/notesSlide50.xml"/><Relationship Id="rId16" Type="http://schemas.openxmlformats.org/officeDocument/2006/relationships/diagramQuickStyle" Target="../diagrams/quickStyle7.xml"/><Relationship Id="rId1" Type="http://schemas.openxmlformats.org/officeDocument/2006/relationships/slideLayout" Target="../slideLayouts/slideLayout2.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5" Type="http://schemas.openxmlformats.org/officeDocument/2006/relationships/diagramLayout" Target="../diagrams/layout7.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 Id="rId14" Type="http://schemas.openxmlformats.org/officeDocument/2006/relationships/diagramData" Target="../diagrams/data7.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diagramColors" Target="../diagrams/colors3.xml"/><Relationship Id="rId12"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microsoft.com/office/2007/relationships/hdphoto" Target="../media/hdphoto1.wdp"/><Relationship Id="rId5" Type="http://schemas.openxmlformats.org/officeDocument/2006/relationships/diagramLayout" Target="../diagrams/layout3.xml"/><Relationship Id="rId10" Type="http://schemas.openxmlformats.org/officeDocument/2006/relationships/image" Target="../media/image14.png"/><Relationship Id="rId4" Type="http://schemas.openxmlformats.org/officeDocument/2006/relationships/diagramData" Target="../diagrams/data3.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pn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p:cNvGrpSpPr/>
          <p:nvPr/>
        </p:nvGrpSpPr>
        <p:grpSpPr>
          <a:xfrm>
            <a:off x="1058597" y="6483061"/>
            <a:ext cx="10435515" cy="172622"/>
            <a:chOff x="842670" y="6366526"/>
            <a:chExt cx="8686800" cy="137468"/>
          </a:xfrm>
        </p:grpSpPr>
        <p:sp>
          <p:nvSpPr>
            <p:cNvPr id="15" name="Rectángulo 14"/>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Rectángulo 15"/>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4" name="3 Rectángulo"/>
          <p:cNvSpPr/>
          <p:nvPr/>
        </p:nvSpPr>
        <p:spPr>
          <a:xfrm>
            <a:off x="-9081" y="1"/>
            <a:ext cx="425885" cy="685799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17 Rectángulo"/>
          <p:cNvSpPr/>
          <p:nvPr/>
        </p:nvSpPr>
        <p:spPr>
          <a:xfrm>
            <a:off x="416804" y="1"/>
            <a:ext cx="425885" cy="6857999"/>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 name="Imagen 2">
            <a:extLst>
              <a:ext uri="{FF2B5EF4-FFF2-40B4-BE49-F238E27FC236}">
                <a16:creationId xmlns:a16="http://schemas.microsoft.com/office/drawing/2014/main" xmlns="" id="{39F3E974-CB0D-4E6D-A119-DEB3FCC451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7114" y="208966"/>
            <a:ext cx="4530065" cy="1169969"/>
          </a:xfrm>
          <a:prstGeom prst="rect">
            <a:avLst/>
          </a:prstGeom>
        </p:spPr>
      </p:pic>
      <p:sp>
        <p:nvSpPr>
          <p:cNvPr id="9" name="CuadroTexto 15">
            <a:extLst>
              <a:ext uri="{FF2B5EF4-FFF2-40B4-BE49-F238E27FC236}">
                <a16:creationId xmlns:a16="http://schemas.microsoft.com/office/drawing/2014/main" xmlns="" id="{765D6AB8-8F71-4B60-B7FC-04BBB3F33F8C}"/>
              </a:ext>
            </a:extLst>
          </p:cNvPr>
          <p:cNvSpPr txBox="1"/>
          <p:nvPr/>
        </p:nvSpPr>
        <p:spPr>
          <a:xfrm>
            <a:off x="416804" y="1683045"/>
            <a:ext cx="11185003" cy="960328"/>
          </a:xfrm>
          <a:prstGeom prst="rect">
            <a:avLst/>
          </a:prstGeom>
          <a:noFill/>
        </p:spPr>
        <p:txBody>
          <a:bodyPr wrap="square" rtlCol="0">
            <a:spAutoFit/>
          </a:bodyPr>
          <a:lstStyle/>
          <a:p>
            <a:pPr algn="ctr">
              <a:lnSpc>
                <a:spcPct val="150000"/>
              </a:lnSpc>
            </a:pPr>
            <a:r>
              <a:rPr lang="es-ES" sz="2000" b="1" dirty="0">
                <a:latin typeface="Times New Roman" panose="02020603050405020304" pitchFamily="18" charset="0"/>
                <a:cs typeface="Times New Roman" panose="02020603050405020304" pitchFamily="18" charset="0"/>
              </a:rPr>
              <a:t>DEPARTAMENTO DE ELÉCTRICA, ELECTRÓNICA Y TELECOMUNICACIONES  </a:t>
            </a:r>
            <a:endParaRPr lang="es-EC" sz="2000" b="1" dirty="0">
              <a:latin typeface="Times New Roman" panose="02020603050405020304" pitchFamily="18" charset="0"/>
              <a:cs typeface="Times New Roman" panose="02020603050405020304" pitchFamily="18" charset="0"/>
            </a:endParaRPr>
          </a:p>
          <a:p>
            <a:pPr algn="ctr">
              <a:lnSpc>
                <a:spcPct val="150000"/>
              </a:lnSpc>
            </a:pPr>
            <a:r>
              <a:rPr lang="es-ES" sz="2000" dirty="0">
                <a:latin typeface="Times New Roman" panose="02020603050405020304" pitchFamily="18" charset="0"/>
                <a:cs typeface="Times New Roman" panose="02020603050405020304" pitchFamily="18" charset="0"/>
              </a:rPr>
              <a:t>CARRERA DE INGENIERÍA EN ELECTRÓNICA, AUTOMATIZACIÓN Y CONTROL</a:t>
            </a:r>
          </a:p>
        </p:txBody>
      </p:sp>
      <p:sp>
        <p:nvSpPr>
          <p:cNvPr id="10" name="Rectángulo 16">
            <a:extLst>
              <a:ext uri="{FF2B5EF4-FFF2-40B4-BE49-F238E27FC236}">
                <a16:creationId xmlns:a16="http://schemas.microsoft.com/office/drawing/2014/main" xmlns="" id="{E81282B7-6F5E-4B6F-8783-1E2FFFFB7ED6}"/>
              </a:ext>
            </a:extLst>
          </p:cNvPr>
          <p:cNvSpPr/>
          <p:nvPr/>
        </p:nvSpPr>
        <p:spPr>
          <a:xfrm>
            <a:off x="990848" y="3118510"/>
            <a:ext cx="9993867" cy="707886"/>
          </a:xfrm>
          <a:prstGeom prst="rect">
            <a:avLst/>
          </a:prstGeom>
        </p:spPr>
        <p:txBody>
          <a:bodyPr wrap="square">
            <a:spAutoFit/>
          </a:bodyPr>
          <a:lstStyle/>
          <a:p>
            <a:pPr algn="ctr"/>
            <a:r>
              <a:rPr lang="es-EC" sz="2000" b="1" dirty="0">
                <a:latin typeface="Times New Roman" panose="02020603050405020304" pitchFamily="18" charset="0"/>
                <a:cs typeface="Times New Roman" panose="02020603050405020304" pitchFamily="18" charset="0"/>
              </a:rPr>
              <a:t>ACTUALIZACIÓN DEL SISTEMA DE CONTROL AUTOMÁTICO DE LA CENTRAL HIDROELÉCTRICA NAYÓN DE LA EMPRESA ELÉCTRICA QUITO </a:t>
            </a:r>
            <a:r>
              <a:rPr lang="es-EC" sz="2000" b="1" dirty="0" smtClean="0">
                <a:latin typeface="Times New Roman" panose="02020603050405020304" pitchFamily="18" charset="0"/>
                <a:cs typeface="Times New Roman" panose="02020603050405020304" pitchFamily="18" charset="0"/>
              </a:rPr>
              <a:t>S.A</a:t>
            </a:r>
            <a:endParaRPr lang="es-EC" sz="2000" dirty="0">
              <a:latin typeface="Times New Roman" panose="02020603050405020304" pitchFamily="18" charset="0"/>
              <a:cs typeface="Times New Roman" panose="02020603050405020304" pitchFamily="18" charset="0"/>
            </a:endParaRPr>
          </a:p>
        </p:txBody>
      </p:sp>
      <p:sp>
        <p:nvSpPr>
          <p:cNvPr id="11" name="Rectángulo 17">
            <a:extLst>
              <a:ext uri="{FF2B5EF4-FFF2-40B4-BE49-F238E27FC236}">
                <a16:creationId xmlns:a16="http://schemas.microsoft.com/office/drawing/2014/main" xmlns="" id="{2AFC7EC1-6764-4D20-8BC3-6280DE57F9FD}"/>
              </a:ext>
            </a:extLst>
          </p:cNvPr>
          <p:cNvSpPr/>
          <p:nvPr/>
        </p:nvSpPr>
        <p:spPr>
          <a:xfrm>
            <a:off x="1797193" y="4494987"/>
            <a:ext cx="8381179" cy="1200329"/>
          </a:xfrm>
          <a:prstGeom prst="rect">
            <a:avLst/>
          </a:prstGeom>
        </p:spPr>
        <p:txBody>
          <a:bodyPr wrap="square">
            <a:spAutoFit/>
          </a:bodyPr>
          <a:lstStyle/>
          <a:p>
            <a:pPr algn="ctr"/>
            <a:r>
              <a:rPr lang="es-EC"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AUTOR: GUATO NÚÑEZ PABLO ESTEBAN</a:t>
            </a:r>
            <a:endPar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es-EC"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DIRECTOR: ING. </a:t>
            </a:r>
            <a:r>
              <a:rPr lang="es-EC"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ORTIZ TULCAN HUGO RAMIRO, </a:t>
            </a:r>
            <a:r>
              <a:rPr lang="es-EC"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M.Sc</a:t>
            </a: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2" name="Rectángulo 18">
            <a:extLst>
              <a:ext uri="{FF2B5EF4-FFF2-40B4-BE49-F238E27FC236}">
                <a16:creationId xmlns:a16="http://schemas.microsoft.com/office/drawing/2014/main" xmlns="" id="{86002672-EEB2-44A6-81C1-D934C83F15B8}"/>
              </a:ext>
            </a:extLst>
          </p:cNvPr>
          <p:cNvSpPr/>
          <p:nvPr/>
        </p:nvSpPr>
        <p:spPr>
          <a:xfrm>
            <a:off x="2939782" y="5882877"/>
            <a:ext cx="6096000" cy="561949"/>
          </a:xfrm>
          <a:prstGeom prst="rect">
            <a:avLst/>
          </a:prstGeom>
        </p:spPr>
        <p:txBody>
          <a:bodyPr>
            <a:spAutoFit/>
          </a:bodyPr>
          <a:lstStyle/>
          <a:p>
            <a:pPr algn="ctr">
              <a:lnSpc>
                <a:spcPct val="200000"/>
              </a:lnSpc>
            </a:pPr>
            <a:r>
              <a:rPr lang="es-EC" dirty="0">
                <a:latin typeface="Times New Roman" panose="02020603050405020304" pitchFamily="18" charset="0"/>
                <a:ea typeface="Calibri" panose="020F0502020204030204" pitchFamily="34" charset="0"/>
                <a:cs typeface="Times New Roman" panose="02020603050405020304" pitchFamily="18" charset="0"/>
              </a:rPr>
              <a:t>MARZO 2021</a:t>
            </a:r>
          </a:p>
        </p:txBody>
      </p:sp>
      <p:pic>
        <p:nvPicPr>
          <p:cNvPr id="8" name="Imagen 7"/>
          <p:cNvPicPr>
            <a:picLocks noChangeAspect="1"/>
          </p:cNvPicPr>
          <p:nvPr/>
        </p:nvPicPr>
        <p:blipFill>
          <a:blip r:embed="rId4"/>
          <a:stretch>
            <a:fillRect/>
          </a:stretch>
        </p:blipFill>
        <p:spPr>
          <a:xfrm>
            <a:off x="8549597" y="95309"/>
            <a:ext cx="3257550" cy="1400175"/>
          </a:xfrm>
          <a:prstGeom prst="rect">
            <a:avLst/>
          </a:prstGeom>
        </p:spPr>
      </p:pic>
    </p:spTree>
    <p:extLst>
      <p:ext uri="{BB962C8B-B14F-4D97-AF65-F5344CB8AC3E}">
        <p14:creationId xmlns:p14="http://schemas.microsoft.com/office/powerpoint/2010/main" val="4163667486"/>
      </p:ext>
    </p:extLst>
  </p:cSld>
  <p:clrMapOvr>
    <a:masterClrMapping/>
  </p:clrMapOvr>
  <mc:AlternateContent xmlns:mc="http://schemas.openxmlformats.org/markup-compatibility/2006" xmlns:p14="http://schemas.microsoft.com/office/powerpoint/2010/main">
    <mc:Choice Requires="p14">
      <p:transition p14:dur="0" advTm="33073"/>
    </mc:Choice>
    <mc:Fallback xmlns="">
      <p:transition advTm="3307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316422"/>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48" name="Rectángulo 47"/>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9" name="CuadroTexto 48"/>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50" name="CuadroTexto 49"/>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51" name="CuadroTexto 50"/>
          <p:cNvSpPr txBox="1"/>
          <p:nvPr/>
        </p:nvSpPr>
        <p:spPr>
          <a:xfrm>
            <a:off x="99122" y="40395"/>
            <a:ext cx="2533001" cy="523220"/>
          </a:xfrm>
          <a:prstGeom prst="rect">
            <a:avLst/>
          </a:prstGeom>
          <a:noFill/>
        </p:spPr>
        <p:txBody>
          <a:bodyPr wrap="none" rtlCol="0">
            <a:spAutoFit/>
          </a:bodyPr>
          <a:lstStyle/>
          <a:p>
            <a:r>
              <a:rPr lang="es-US" sz="2800" b="1">
                <a:solidFill>
                  <a:schemeClr val="bg1"/>
                </a:solidFill>
                <a:latin typeface="Times New Roman" panose="02020603050405020304" pitchFamily="18" charset="0"/>
                <a:cs typeface="Times New Roman" panose="02020603050405020304" pitchFamily="18" charset="0"/>
              </a:rPr>
              <a:t>1. Introducción</a:t>
            </a:r>
          </a:p>
        </p:txBody>
      </p:sp>
      <p:sp>
        <p:nvSpPr>
          <p:cNvPr id="52" name="Rectángulo 51"/>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53" name="CuadroTexto 52"/>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54" name="CuadroTexto 53"/>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55" name="CuadroTexto 54"/>
          <p:cNvSpPr txBox="1"/>
          <p:nvPr/>
        </p:nvSpPr>
        <p:spPr>
          <a:xfrm>
            <a:off x="99122" y="40395"/>
            <a:ext cx="6746399"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2</a:t>
            </a:r>
            <a:r>
              <a:rPr lang="es-US" sz="2800" b="1" dirty="0" smtClean="0">
                <a:solidFill>
                  <a:schemeClr val="bg1"/>
                </a:solidFill>
                <a:latin typeface="Times New Roman" panose="02020603050405020304" pitchFamily="18" charset="0"/>
                <a:cs typeface="Times New Roman" panose="02020603050405020304" pitchFamily="18" charset="0"/>
              </a:rPr>
              <a:t>. Descripció</a:t>
            </a:r>
            <a:r>
              <a:rPr lang="es-US" sz="2800" b="1" dirty="0" smtClean="0">
                <a:solidFill>
                  <a:schemeClr val="bg1"/>
                </a:solidFill>
                <a:latin typeface="Times New Roman" panose="02020603050405020304" pitchFamily="18" charset="0"/>
                <a:cs typeface="Times New Roman" panose="02020603050405020304" pitchFamily="18" charset="0"/>
              </a:rPr>
              <a:t>n del sistema actual</a:t>
            </a:r>
            <a:r>
              <a:rPr lang="es-US" sz="2800" b="1" dirty="0" smtClean="0">
                <a:solidFill>
                  <a:schemeClr val="bg1"/>
                </a:solidFill>
                <a:latin typeface="Times New Roman" panose="02020603050405020304" pitchFamily="18" charset="0"/>
                <a:cs typeface="Times New Roman" panose="02020603050405020304" pitchFamily="18" charset="0"/>
              </a:rPr>
              <a:t>: Turbina</a:t>
            </a:r>
            <a:endParaRPr lang="es-US" sz="2800" b="1" dirty="0">
              <a:solidFill>
                <a:schemeClr val="bg1"/>
              </a:solidFill>
              <a:latin typeface="Times New Roman" panose="02020603050405020304" pitchFamily="18" charset="0"/>
              <a:cs typeface="Times New Roman" panose="02020603050405020304" pitchFamily="18" charset="0"/>
            </a:endParaRPr>
          </a:p>
        </p:txBody>
      </p:sp>
      <p:pic>
        <p:nvPicPr>
          <p:cNvPr id="22" name="Imagen 21" descr="C:\Users\dell\OneDrive\Documents\20201125_091352.jpg"/>
          <p:cNvPicPr/>
          <p:nvPr/>
        </p:nvPicPr>
        <p:blipFill rotWithShape="1">
          <a:blip r:embed="rId4" cstate="print">
            <a:extLst>
              <a:ext uri="{28A0092B-C50C-407E-A947-70E740481C1C}">
                <a14:useLocalDpi xmlns:a14="http://schemas.microsoft.com/office/drawing/2010/main" val="0"/>
              </a:ext>
            </a:extLst>
          </a:blip>
          <a:srcRect l="20700" r="11753"/>
          <a:stretch/>
        </p:blipFill>
        <p:spPr bwMode="auto">
          <a:xfrm rot="5400000">
            <a:off x="7616596" y="1047800"/>
            <a:ext cx="3909698" cy="4401651"/>
          </a:xfrm>
          <a:prstGeom prst="rect">
            <a:avLst/>
          </a:prstGeom>
          <a:noFill/>
          <a:ln>
            <a:noFill/>
          </a:ln>
          <a:extLst>
            <a:ext uri="{53640926-AAD7-44D8-BBD7-CCE9431645EC}">
              <a14:shadowObscured xmlns:a14="http://schemas.microsoft.com/office/drawing/2010/main"/>
            </a:ext>
          </a:extLst>
        </p:spPr>
      </p:pic>
      <p:sp>
        <p:nvSpPr>
          <p:cNvPr id="23" name="Rectángulo 22"/>
          <p:cNvSpPr/>
          <p:nvPr/>
        </p:nvSpPr>
        <p:spPr>
          <a:xfrm>
            <a:off x="8232464" y="820726"/>
            <a:ext cx="2677961" cy="400110"/>
          </a:xfrm>
          <a:prstGeom prst="rect">
            <a:avLst/>
          </a:prstGeom>
        </p:spPr>
        <p:txBody>
          <a:bodyPr wrap="square">
            <a:spAutoFit/>
          </a:bodyPr>
          <a:lstStyle/>
          <a:p>
            <a:r>
              <a:rPr lang="en-US" sz="2000" dirty="0" smtClean="0">
                <a:latin typeface="Times New Roman" panose="02020603050405020304" pitchFamily="18" charset="0"/>
                <a:ea typeface="Times New Roman" panose="02020603050405020304" pitchFamily="18" charset="0"/>
              </a:rPr>
              <a:t>Rodete del generador 1</a:t>
            </a:r>
            <a:endParaRPr lang="es-EC" sz="2000" dirty="0"/>
          </a:p>
        </p:txBody>
      </p:sp>
      <p:graphicFrame>
        <p:nvGraphicFramePr>
          <p:cNvPr id="2" name="Tabla 1"/>
          <p:cNvGraphicFramePr>
            <a:graphicFrameLocks noGrp="1"/>
          </p:cNvGraphicFramePr>
          <p:nvPr>
            <p:extLst>
              <p:ext uri="{D42A27DB-BD31-4B8C-83A1-F6EECF244321}">
                <p14:modId xmlns:p14="http://schemas.microsoft.com/office/powerpoint/2010/main" val="2631069145"/>
              </p:ext>
            </p:extLst>
          </p:nvPr>
        </p:nvGraphicFramePr>
        <p:xfrm>
          <a:off x="428625" y="1293776"/>
          <a:ext cx="6657243" cy="3048000"/>
        </p:xfrm>
        <a:graphic>
          <a:graphicData uri="http://schemas.openxmlformats.org/drawingml/2006/table">
            <a:tbl>
              <a:tblPr firstRow="1" firstCol="1" bandRow="1">
                <a:tableStyleId>{912C8C85-51F0-491E-9774-3900AFEF0FD7}</a:tableStyleId>
              </a:tblPr>
              <a:tblGrid>
                <a:gridCol w="3893372"/>
                <a:gridCol w="2763871"/>
              </a:tblGrid>
              <a:tr h="525648">
                <a:tc>
                  <a:txBody>
                    <a:bodyPr/>
                    <a:lstStyle/>
                    <a:p>
                      <a:pPr marL="0" indent="0" algn="ctr">
                        <a:lnSpc>
                          <a:spcPct val="200000"/>
                        </a:lnSpc>
                        <a:spcAft>
                          <a:spcPts val="0"/>
                        </a:spcAft>
                      </a:pPr>
                      <a:r>
                        <a:rPr lang="es-EC" sz="2000" dirty="0">
                          <a:effectLst/>
                          <a:latin typeface="Times New Roman" panose="02020603050405020304" pitchFamily="18" charset="0"/>
                          <a:cs typeface="Times New Roman" panose="02020603050405020304" pitchFamily="18" charset="0"/>
                        </a:rPr>
                        <a:t>Variable</a:t>
                      </a:r>
                      <a:endParaRPr lang="es-EC"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449580" algn="ctr">
                        <a:lnSpc>
                          <a:spcPct val="200000"/>
                        </a:lnSpc>
                        <a:spcAft>
                          <a:spcPts val="0"/>
                        </a:spcAft>
                      </a:pPr>
                      <a:r>
                        <a:rPr lang="es-EC" sz="2000">
                          <a:effectLst/>
                          <a:latin typeface="Times New Roman" panose="02020603050405020304" pitchFamily="18" charset="0"/>
                          <a:cs typeface="Times New Roman" panose="02020603050405020304" pitchFamily="18" charset="0"/>
                        </a:rPr>
                        <a:t>Valor</a:t>
                      </a:r>
                      <a:endParaRPr lang="es-EC"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525648">
                <a:tc>
                  <a:txBody>
                    <a:bodyPr/>
                    <a:lstStyle/>
                    <a:p>
                      <a:pPr marL="21590" algn="ctr">
                        <a:lnSpc>
                          <a:spcPct val="200000"/>
                        </a:lnSpc>
                        <a:spcAft>
                          <a:spcPts val="0"/>
                        </a:spcAft>
                      </a:pPr>
                      <a:r>
                        <a:rPr lang="es-EC" sz="2000" b="0" dirty="0">
                          <a:effectLst/>
                          <a:latin typeface="Times New Roman" panose="02020603050405020304" pitchFamily="18" charset="0"/>
                          <a:cs typeface="Times New Roman" panose="02020603050405020304" pitchFamily="18" charset="0"/>
                        </a:rPr>
                        <a:t>Potencia</a:t>
                      </a:r>
                      <a:endParaRPr lang="es-EC"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449580" algn="ctr">
                        <a:lnSpc>
                          <a:spcPct val="200000"/>
                        </a:lnSpc>
                        <a:spcAft>
                          <a:spcPts val="0"/>
                        </a:spcAft>
                      </a:pPr>
                      <a:r>
                        <a:rPr lang="es-EC" sz="2000">
                          <a:effectLst/>
                          <a:latin typeface="Times New Roman" panose="02020603050405020304" pitchFamily="18" charset="0"/>
                          <a:cs typeface="Times New Roman" panose="02020603050405020304" pitchFamily="18" charset="0"/>
                        </a:rPr>
                        <a:t>21300 Hp</a:t>
                      </a:r>
                      <a:endParaRPr lang="es-EC"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525648">
                <a:tc>
                  <a:txBody>
                    <a:bodyPr/>
                    <a:lstStyle/>
                    <a:p>
                      <a:pPr marL="21590" algn="ctr">
                        <a:lnSpc>
                          <a:spcPct val="200000"/>
                        </a:lnSpc>
                        <a:spcAft>
                          <a:spcPts val="0"/>
                        </a:spcAft>
                      </a:pPr>
                      <a:r>
                        <a:rPr lang="es-EC" sz="2000" b="0" dirty="0">
                          <a:effectLst/>
                          <a:latin typeface="Times New Roman" panose="02020603050405020304" pitchFamily="18" charset="0"/>
                          <a:cs typeface="Times New Roman" panose="02020603050405020304" pitchFamily="18" charset="0"/>
                        </a:rPr>
                        <a:t>Velocidad</a:t>
                      </a:r>
                      <a:endParaRPr lang="es-EC"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449580" algn="ctr">
                        <a:lnSpc>
                          <a:spcPct val="200000"/>
                        </a:lnSpc>
                        <a:spcAft>
                          <a:spcPts val="0"/>
                        </a:spcAft>
                      </a:pPr>
                      <a:r>
                        <a:rPr lang="es-EC" sz="2000">
                          <a:effectLst/>
                          <a:latin typeface="Times New Roman" panose="02020603050405020304" pitchFamily="18" charset="0"/>
                          <a:cs typeface="Times New Roman" panose="02020603050405020304" pitchFamily="18" charset="0"/>
                        </a:rPr>
                        <a:t>400 rpm</a:t>
                      </a:r>
                      <a:endParaRPr lang="es-EC"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525648">
                <a:tc>
                  <a:txBody>
                    <a:bodyPr/>
                    <a:lstStyle/>
                    <a:p>
                      <a:pPr marL="21590" algn="ctr">
                        <a:lnSpc>
                          <a:spcPct val="200000"/>
                        </a:lnSpc>
                        <a:spcAft>
                          <a:spcPts val="0"/>
                        </a:spcAft>
                      </a:pPr>
                      <a:r>
                        <a:rPr lang="es-EC" sz="2000" b="0" dirty="0">
                          <a:effectLst/>
                          <a:latin typeface="Times New Roman" panose="02020603050405020304" pitchFamily="18" charset="0"/>
                          <a:cs typeface="Times New Roman" panose="02020603050405020304" pitchFamily="18" charset="0"/>
                        </a:rPr>
                        <a:t>Tiempo de cierre</a:t>
                      </a:r>
                      <a:endParaRPr lang="es-EC"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449580" algn="ctr">
                        <a:lnSpc>
                          <a:spcPct val="200000"/>
                        </a:lnSpc>
                        <a:spcAft>
                          <a:spcPts val="0"/>
                        </a:spcAft>
                      </a:pPr>
                      <a:r>
                        <a:rPr lang="es-EC" sz="2000" dirty="0">
                          <a:effectLst/>
                          <a:latin typeface="Times New Roman" panose="02020603050405020304" pitchFamily="18" charset="0"/>
                          <a:cs typeface="Times New Roman" panose="02020603050405020304" pitchFamily="18" charset="0"/>
                        </a:rPr>
                        <a:t>3.2 </a:t>
                      </a:r>
                      <a:r>
                        <a:rPr lang="es-EC" sz="2000" dirty="0" err="1">
                          <a:effectLst/>
                          <a:latin typeface="Times New Roman" panose="02020603050405020304" pitchFamily="18" charset="0"/>
                          <a:cs typeface="Times New Roman" panose="02020603050405020304" pitchFamily="18" charset="0"/>
                        </a:rPr>
                        <a:t>seg</a:t>
                      </a:r>
                      <a:endParaRPr lang="es-EC"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525648">
                <a:tc>
                  <a:txBody>
                    <a:bodyPr/>
                    <a:lstStyle/>
                    <a:p>
                      <a:pPr marL="21590" algn="ctr">
                        <a:lnSpc>
                          <a:spcPct val="200000"/>
                        </a:lnSpc>
                        <a:spcAft>
                          <a:spcPts val="0"/>
                        </a:spcAft>
                      </a:pPr>
                      <a:r>
                        <a:rPr lang="es-EC" sz="2000" b="0" dirty="0">
                          <a:effectLst/>
                          <a:latin typeface="Times New Roman" panose="02020603050405020304" pitchFamily="18" charset="0"/>
                          <a:cs typeface="Times New Roman" panose="02020603050405020304" pitchFamily="18" charset="0"/>
                        </a:rPr>
                        <a:t>Descarga</a:t>
                      </a:r>
                      <a:endParaRPr lang="es-EC"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449580" algn="ctr">
                        <a:lnSpc>
                          <a:spcPct val="200000"/>
                        </a:lnSpc>
                        <a:spcAft>
                          <a:spcPts val="0"/>
                        </a:spcAft>
                      </a:pPr>
                      <a:r>
                        <a:rPr lang="es-EC" sz="2000" dirty="0">
                          <a:effectLst/>
                          <a:latin typeface="Times New Roman" panose="02020603050405020304" pitchFamily="18" charset="0"/>
                          <a:cs typeface="Times New Roman" panose="02020603050405020304" pitchFamily="18" charset="0"/>
                        </a:rPr>
                        <a:t>17.9 m</a:t>
                      </a:r>
                      <a:r>
                        <a:rPr lang="es-EC" sz="2000" baseline="30000" dirty="0">
                          <a:effectLst/>
                          <a:latin typeface="Times New Roman" panose="02020603050405020304" pitchFamily="18" charset="0"/>
                          <a:cs typeface="Times New Roman" panose="02020603050405020304" pitchFamily="18" charset="0"/>
                        </a:rPr>
                        <a:t>3</a:t>
                      </a:r>
                      <a:r>
                        <a:rPr lang="es-EC" sz="2000" dirty="0">
                          <a:effectLst/>
                          <a:latin typeface="Times New Roman" panose="02020603050405020304" pitchFamily="18" charset="0"/>
                          <a:cs typeface="Times New Roman" panose="02020603050405020304" pitchFamily="18" charset="0"/>
                        </a:rPr>
                        <a:t>/</a:t>
                      </a:r>
                      <a:r>
                        <a:rPr lang="es-EC" sz="2000" dirty="0" err="1">
                          <a:effectLst/>
                          <a:latin typeface="Times New Roman" panose="02020603050405020304" pitchFamily="18" charset="0"/>
                          <a:cs typeface="Times New Roman" panose="02020603050405020304" pitchFamily="18" charset="0"/>
                        </a:rPr>
                        <a:t>seg</a:t>
                      </a:r>
                      <a:endParaRPr lang="es-EC"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8" name="Marcador de número de diapositiva 7"/>
          <p:cNvSpPr>
            <a:spLocks noGrp="1"/>
          </p:cNvSpPr>
          <p:nvPr>
            <p:ph type="sldNum" sz="quarter" idx="12"/>
          </p:nvPr>
        </p:nvSpPr>
        <p:spPr/>
        <p:txBody>
          <a:bodyPr/>
          <a:lstStyle/>
          <a:p>
            <a:fld id="{F290D131-0A13-4DB6-A40C-08D30D16EEF8}" type="slidenum">
              <a:rPr lang="es-US" smtClean="0"/>
              <a:pPr/>
              <a:t>10</a:t>
            </a:fld>
            <a:endParaRPr lang="es-US" dirty="0"/>
          </a:p>
        </p:txBody>
      </p:sp>
      <p:sp>
        <p:nvSpPr>
          <p:cNvPr id="9" name="Marcador de fecha 8"/>
          <p:cNvSpPr>
            <a:spLocks noGrp="1"/>
          </p:cNvSpPr>
          <p:nvPr>
            <p:ph type="dt" sz="half" idx="10"/>
          </p:nvPr>
        </p:nvSpPr>
        <p:spPr/>
        <p:txBody>
          <a:bodyPr/>
          <a:lstStyle/>
          <a:p>
            <a:fld id="{E99219D8-0277-4C9F-805A-FCFA8A49531C}" type="datetime1">
              <a:rPr lang="es-US" smtClean="0"/>
              <a:t>3/17/2021</a:t>
            </a:fld>
            <a:endParaRPr lang="es-US" dirty="0"/>
          </a:p>
        </p:txBody>
      </p:sp>
    </p:spTree>
    <p:extLst>
      <p:ext uri="{BB962C8B-B14F-4D97-AF65-F5344CB8AC3E}">
        <p14:creationId xmlns:p14="http://schemas.microsoft.com/office/powerpoint/2010/main" val="2058606561"/>
      </p:ext>
    </p:extLst>
  </p:cSld>
  <p:clrMapOvr>
    <a:masterClrMapping/>
  </p:clrMapOvr>
  <mc:AlternateContent xmlns:mc="http://schemas.openxmlformats.org/markup-compatibility/2006">
    <mc:Choice xmlns:p14="http://schemas.microsoft.com/office/powerpoint/2010/main" Requires="p14">
      <p:transition p14:dur="10" advTm="19548"/>
    </mc:Choice>
    <mc:Fallback>
      <p:transition advTm="19548"/>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316422"/>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48" name="Rectángulo 47"/>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9" name="CuadroTexto 48"/>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50" name="CuadroTexto 49"/>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51" name="CuadroTexto 50"/>
          <p:cNvSpPr txBox="1"/>
          <p:nvPr/>
        </p:nvSpPr>
        <p:spPr>
          <a:xfrm>
            <a:off x="99122" y="40395"/>
            <a:ext cx="2533001" cy="523220"/>
          </a:xfrm>
          <a:prstGeom prst="rect">
            <a:avLst/>
          </a:prstGeom>
          <a:noFill/>
        </p:spPr>
        <p:txBody>
          <a:bodyPr wrap="none" rtlCol="0">
            <a:spAutoFit/>
          </a:bodyPr>
          <a:lstStyle/>
          <a:p>
            <a:r>
              <a:rPr lang="es-US" sz="2800" b="1">
                <a:solidFill>
                  <a:schemeClr val="bg1"/>
                </a:solidFill>
                <a:latin typeface="Times New Roman" panose="02020603050405020304" pitchFamily="18" charset="0"/>
                <a:cs typeface="Times New Roman" panose="02020603050405020304" pitchFamily="18" charset="0"/>
              </a:rPr>
              <a:t>1. Introducción</a:t>
            </a:r>
          </a:p>
        </p:txBody>
      </p:sp>
      <p:sp>
        <p:nvSpPr>
          <p:cNvPr id="52" name="Rectángulo 51"/>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53" name="CuadroTexto 52"/>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54" name="CuadroTexto 53"/>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55" name="CuadroTexto 54"/>
          <p:cNvSpPr txBox="1"/>
          <p:nvPr/>
        </p:nvSpPr>
        <p:spPr>
          <a:xfrm>
            <a:off x="99122" y="40395"/>
            <a:ext cx="7388433"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2</a:t>
            </a:r>
            <a:r>
              <a:rPr lang="es-US" sz="2800" b="1" dirty="0" smtClean="0">
                <a:solidFill>
                  <a:schemeClr val="bg1"/>
                </a:solidFill>
                <a:latin typeface="Times New Roman" panose="02020603050405020304" pitchFamily="18" charset="0"/>
                <a:cs typeface="Times New Roman" panose="02020603050405020304" pitchFamily="18" charset="0"/>
              </a:rPr>
              <a:t>. Descripció</a:t>
            </a:r>
            <a:r>
              <a:rPr lang="es-US" sz="2800" b="1" dirty="0" smtClean="0">
                <a:solidFill>
                  <a:schemeClr val="bg1"/>
                </a:solidFill>
                <a:latin typeface="Times New Roman" panose="02020603050405020304" pitchFamily="18" charset="0"/>
                <a:cs typeface="Times New Roman" panose="02020603050405020304" pitchFamily="18" charset="0"/>
              </a:rPr>
              <a:t>n del sistema actual</a:t>
            </a:r>
            <a:r>
              <a:rPr lang="es-US" sz="2800" b="1" dirty="0" smtClean="0">
                <a:solidFill>
                  <a:schemeClr val="bg1"/>
                </a:solidFill>
                <a:latin typeface="Times New Roman" panose="02020603050405020304" pitchFamily="18" charset="0"/>
                <a:cs typeface="Times New Roman" panose="02020603050405020304" pitchFamily="18" charset="0"/>
              </a:rPr>
              <a:t>: Compresores</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23" name="Rectángulo 22"/>
          <p:cNvSpPr/>
          <p:nvPr/>
        </p:nvSpPr>
        <p:spPr>
          <a:xfrm>
            <a:off x="8232464" y="820726"/>
            <a:ext cx="3374850" cy="400110"/>
          </a:xfrm>
          <a:prstGeom prst="rect">
            <a:avLst/>
          </a:prstGeom>
        </p:spPr>
        <p:txBody>
          <a:bodyPr wrap="square">
            <a:spAutoFit/>
          </a:bodyPr>
          <a:lstStyle/>
          <a:p>
            <a:pPr algn="ctr"/>
            <a:r>
              <a:rPr lang="es-EC" sz="2000" dirty="0" smtClean="0">
                <a:latin typeface="Times New Roman" panose="02020603050405020304" pitchFamily="18" charset="0"/>
                <a:cs typeface="Times New Roman" panose="02020603050405020304" pitchFamily="18" charset="0"/>
              </a:rPr>
              <a:t>Sala de aire y compresores</a:t>
            </a:r>
            <a:endParaRPr lang="es-EC" sz="2000" dirty="0">
              <a:latin typeface="Times New Roman" panose="02020603050405020304" pitchFamily="18" charset="0"/>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4042685786"/>
              </p:ext>
            </p:extLst>
          </p:nvPr>
        </p:nvGraphicFramePr>
        <p:xfrm>
          <a:off x="428625" y="1293776"/>
          <a:ext cx="6657243" cy="2712192"/>
        </p:xfrm>
        <a:graphic>
          <a:graphicData uri="http://schemas.openxmlformats.org/drawingml/2006/table">
            <a:tbl>
              <a:tblPr firstRow="1" firstCol="1" bandRow="1">
                <a:tableStyleId>{912C8C85-51F0-491E-9774-3900AFEF0FD7}</a:tableStyleId>
              </a:tblPr>
              <a:tblGrid>
                <a:gridCol w="3893372"/>
                <a:gridCol w="2763871"/>
              </a:tblGrid>
              <a:tr h="525648">
                <a:tc>
                  <a:txBody>
                    <a:bodyPr/>
                    <a:lstStyle/>
                    <a:p>
                      <a:pPr marL="0" indent="0" algn="ctr">
                        <a:lnSpc>
                          <a:spcPct val="200000"/>
                        </a:lnSpc>
                        <a:spcAft>
                          <a:spcPts val="0"/>
                        </a:spcAft>
                      </a:pPr>
                      <a:r>
                        <a:rPr lang="es-EC" sz="2000" dirty="0">
                          <a:effectLst/>
                          <a:latin typeface="Times New Roman" panose="02020603050405020304" pitchFamily="18" charset="0"/>
                          <a:cs typeface="Times New Roman" panose="02020603050405020304" pitchFamily="18" charset="0"/>
                        </a:rPr>
                        <a:t>Variable</a:t>
                      </a:r>
                      <a:endParaRPr lang="es-EC"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449580" algn="ctr">
                        <a:lnSpc>
                          <a:spcPct val="200000"/>
                        </a:lnSpc>
                        <a:spcAft>
                          <a:spcPts val="0"/>
                        </a:spcAft>
                      </a:pPr>
                      <a:r>
                        <a:rPr lang="es-EC" sz="2000">
                          <a:effectLst/>
                          <a:latin typeface="Times New Roman" panose="02020603050405020304" pitchFamily="18" charset="0"/>
                          <a:cs typeface="Times New Roman" panose="02020603050405020304" pitchFamily="18" charset="0"/>
                        </a:rPr>
                        <a:t>Valor</a:t>
                      </a:r>
                      <a:endParaRPr lang="es-EC"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525648">
                <a:tc>
                  <a:txBody>
                    <a:bodyPr/>
                    <a:lstStyle/>
                    <a:p>
                      <a:pPr marL="21590" algn="ctr">
                        <a:lnSpc>
                          <a:spcPct val="200000"/>
                        </a:lnSpc>
                        <a:spcAft>
                          <a:spcPts val="0"/>
                        </a:spcAft>
                      </a:pPr>
                      <a:r>
                        <a:rPr lang="es-EC" sz="2000" b="0" dirty="0" smtClean="0">
                          <a:solidFill>
                            <a:schemeClr val="tx1"/>
                          </a:solidFill>
                          <a:effectLst/>
                          <a:latin typeface="Times New Roman" panose="02020603050405020304" pitchFamily="18" charset="0"/>
                          <a:ea typeface="+mn-ea"/>
                          <a:cs typeface="Times New Roman" panose="02020603050405020304" pitchFamily="18" charset="0"/>
                        </a:rPr>
                        <a:t>Frecuencia</a:t>
                      </a:r>
                      <a:endParaRPr lang="es-EC"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449580" algn="ctr">
                        <a:lnSpc>
                          <a:spcPct val="200000"/>
                        </a:lnSpc>
                        <a:spcAft>
                          <a:spcPts val="0"/>
                        </a:spcAft>
                      </a:pPr>
                      <a:r>
                        <a:rPr lang="es-EC" sz="2000" dirty="0" smtClean="0">
                          <a:effectLst/>
                          <a:latin typeface="Times New Roman" panose="02020603050405020304" pitchFamily="18" charset="0"/>
                          <a:cs typeface="Times New Roman" panose="02020603050405020304" pitchFamily="18" charset="0"/>
                        </a:rPr>
                        <a:t>60 Hz</a:t>
                      </a:r>
                      <a:endParaRPr lang="es-EC"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525648">
                <a:tc>
                  <a:txBody>
                    <a:bodyPr/>
                    <a:lstStyle/>
                    <a:p>
                      <a:pPr marL="21590" algn="ctr">
                        <a:lnSpc>
                          <a:spcPct val="200000"/>
                        </a:lnSpc>
                        <a:spcAft>
                          <a:spcPts val="0"/>
                        </a:spcAft>
                      </a:pPr>
                      <a:r>
                        <a:rPr lang="es-EC" sz="2000" b="0" dirty="0" smtClean="0">
                          <a:effectLst/>
                          <a:latin typeface="Times New Roman" panose="02020603050405020304" pitchFamily="18" charset="0"/>
                          <a:cs typeface="Times New Roman" panose="02020603050405020304" pitchFamily="18" charset="0"/>
                        </a:rPr>
                        <a:t>Voltaje</a:t>
                      </a:r>
                      <a:endParaRPr lang="es-EC"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449580" algn="ctr">
                        <a:lnSpc>
                          <a:spcPct val="200000"/>
                        </a:lnSpc>
                        <a:spcAft>
                          <a:spcPts val="0"/>
                        </a:spcAft>
                      </a:pPr>
                      <a:r>
                        <a:rPr lang="es-EC" sz="2000" dirty="0" smtClean="0">
                          <a:effectLst/>
                          <a:latin typeface="Times New Roman" panose="02020603050405020304" pitchFamily="18" charset="0"/>
                          <a:cs typeface="Times New Roman" panose="02020603050405020304" pitchFamily="18" charset="0"/>
                        </a:rPr>
                        <a:t>440 V</a:t>
                      </a:r>
                      <a:endParaRPr lang="es-EC"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525648">
                <a:tc>
                  <a:txBody>
                    <a:bodyPr/>
                    <a:lstStyle/>
                    <a:p>
                      <a:pPr marL="21590" algn="ctr">
                        <a:lnSpc>
                          <a:spcPct val="200000"/>
                        </a:lnSpc>
                        <a:spcAft>
                          <a:spcPts val="0"/>
                        </a:spcAft>
                      </a:pPr>
                      <a:r>
                        <a:rPr lang="es-EC" sz="2000" b="0" dirty="0" smtClean="0">
                          <a:effectLst/>
                          <a:latin typeface="Times New Roman" panose="02020603050405020304" pitchFamily="18" charset="0"/>
                          <a:cs typeface="Times New Roman" panose="02020603050405020304" pitchFamily="18" charset="0"/>
                        </a:rPr>
                        <a:t>Amperaje</a:t>
                      </a:r>
                      <a:endParaRPr lang="es-EC"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449580" algn="ctr">
                        <a:lnSpc>
                          <a:spcPct val="200000"/>
                        </a:lnSpc>
                        <a:spcAft>
                          <a:spcPts val="0"/>
                        </a:spcAft>
                      </a:pPr>
                      <a:r>
                        <a:rPr lang="es-EC" sz="2000" dirty="0" smtClean="0">
                          <a:effectLst/>
                          <a:latin typeface="Times New Roman" panose="02020603050405020304" pitchFamily="18" charset="0"/>
                          <a:cs typeface="Times New Roman" panose="02020603050405020304" pitchFamily="18" charset="0"/>
                        </a:rPr>
                        <a:t>42 A</a:t>
                      </a:r>
                      <a:endParaRPr lang="es-EC"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525648">
                <a:tc>
                  <a:txBody>
                    <a:bodyPr/>
                    <a:lstStyle/>
                    <a:p>
                      <a:pPr marL="21590" algn="ctr">
                        <a:lnSpc>
                          <a:spcPct val="200000"/>
                        </a:lnSpc>
                        <a:spcAft>
                          <a:spcPts val="0"/>
                        </a:spcAft>
                      </a:pPr>
                      <a:r>
                        <a:rPr lang="es-EC" sz="2000" b="0" dirty="0" smtClean="0">
                          <a:effectLst/>
                          <a:latin typeface="Times New Roman" panose="02020603050405020304" pitchFamily="18" charset="0"/>
                          <a:cs typeface="Times New Roman" panose="02020603050405020304" pitchFamily="18" charset="0"/>
                        </a:rPr>
                        <a:t>Velocidad</a:t>
                      </a:r>
                      <a:endParaRPr lang="es-EC"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449580" algn="ctr">
                        <a:lnSpc>
                          <a:spcPct val="200000"/>
                        </a:lnSpc>
                        <a:spcAft>
                          <a:spcPts val="0"/>
                        </a:spcAft>
                      </a:pPr>
                      <a:r>
                        <a:rPr lang="es-EC" sz="2000" dirty="0" smtClean="0">
                          <a:effectLst/>
                          <a:latin typeface="Times New Roman" panose="02020603050405020304" pitchFamily="18" charset="0"/>
                          <a:cs typeface="Times New Roman" panose="02020603050405020304" pitchFamily="18" charset="0"/>
                        </a:rPr>
                        <a:t>585 rpm</a:t>
                      </a:r>
                      <a:endParaRPr lang="es-EC"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24" name="Imagen 23"/>
          <p:cNvPicPr/>
          <p:nvPr/>
        </p:nvPicPr>
        <p:blipFill>
          <a:blip r:embed="rId4">
            <a:extLst>
              <a:ext uri="{28A0092B-C50C-407E-A947-70E740481C1C}">
                <a14:useLocalDpi xmlns:a14="http://schemas.microsoft.com/office/drawing/2010/main" val="0"/>
              </a:ext>
            </a:extLst>
          </a:blip>
          <a:srcRect/>
          <a:stretch>
            <a:fillRect/>
          </a:stretch>
        </p:blipFill>
        <p:spPr bwMode="auto">
          <a:xfrm>
            <a:off x="7358338" y="1307268"/>
            <a:ext cx="4413933" cy="4164506"/>
          </a:xfrm>
          <a:prstGeom prst="rect">
            <a:avLst/>
          </a:prstGeom>
          <a:noFill/>
          <a:ln>
            <a:noFill/>
          </a:ln>
        </p:spPr>
      </p:pic>
      <p:sp>
        <p:nvSpPr>
          <p:cNvPr id="6" name="Marcador de número de diapositiva 5"/>
          <p:cNvSpPr>
            <a:spLocks noGrp="1"/>
          </p:cNvSpPr>
          <p:nvPr>
            <p:ph type="sldNum" sz="quarter" idx="12"/>
          </p:nvPr>
        </p:nvSpPr>
        <p:spPr/>
        <p:txBody>
          <a:bodyPr/>
          <a:lstStyle/>
          <a:p>
            <a:fld id="{F290D131-0A13-4DB6-A40C-08D30D16EEF8}" type="slidenum">
              <a:rPr lang="es-US" smtClean="0"/>
              <a:pPr/>
              <a:t>11</a:t>
            </a:fld>
            <a:endParaRPr lang="es-US" dirty="0"/>
          </a:p>
        </p:txBody>
      </p:sp>
      <p:sp>
        <p:nvSpPr>
          <p:cNvPr id="8" name="Marcador de fecha 7"/>
          <p:cNvSpPr>
            <a:spLocks noGrp="1"/>
          </p:cNvSpPr>
          <p:nvPr>
            <p:ph type="dt" sz="half" idx="10"/>
          </p:nvPr>
        </p:nvSpPr>
        <p:spPr/>
        <p:txBody>
          <a:bodyPr/>
          <a:lstStyle/>
          <a:p>
            <a:fld id="{8B4F7253-95D2-4DF8-9DCB-B6A049855CE8}" type="datetime1">
              <a:rPr lang="es-US" smtClean="0"/>
              <a:t>3/17/2021</a:t>
            </a:fld>
            <a:endParaRPr lang="es-US" dirty="0"/>
          </a:p>
        </p:txBody>
      </p:sp>
    </p:spTree>
    <p:extLst>
      <p:ext uri="{BB962C8B-B14F-4D97-AF65-F5344CB8AC3E}">
        <p14:creationId xmlns:p14="http://schemas.microsoft.com/office/powerpoint/2010/main" val="2924642003"/>
      </p:ext>
    </p:extLst>
  </p:cSld>
  <p:clrMapOvr>
    <a:masterClrMapping/>
  </p:clrMapOvr>
  <mc:AlternateContent xmlns:mc="http://schemas.openxmlformats.org/markup-compatibility/2006">
    <mc:Choice xmlns:p14="http://schemas.microsoft.com/office/powerpoint/2010/main" Requires="p14">
      <p:transition p14:dur="10" advTm="19548"/>
    </mc:Choice>
    <mc:Fallback>
      <p:transition advTm="19548"/>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316422"/>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48" name="Rectángulo 47"/>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9" name="CuadroTexto 48"/>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50" name="CuadroTexto 49"/>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51" name="CuadroTexto 50"/>
          <p:cNvSpPr txBox="1"/>
          <p:nvPr/>
        </p:nvSpPr>
        <p:spPr>
          <a:xfrm>
            <a:off x="99122" y="40395"/>
            <a:ext cx="2533001" cy="523220"/>
          </a:xfrm>
          <a:prstGeom prst="rect">
            <a:avLst/>
          </a:prstGeom>
          <a:noFill/>
        </p:spPr>
        <p:txBody>
          <a:bodyPr wrap="none" rtlCol="0">
            <a:spAutoFit/>
          </a:bodyPr>
          <a:lstStyle/>
          <a:p>
            <a:r>
              <a:rPr lang="es-US" sz="2800" b="1">
                <a:solidFill>
                  <a:schemeClr val="bg1"/>
                </a:solidFill>
                <a:latin typeface="Times New Roman" panose="02020603050405020304" pitchFamily="18" charset="0"/>
                <a:cs typeface="Times New Roman" panose="02020603050405020304" pitchFamily="18" charset="0"/>
              </a:rPr>
              <a:t>1. Introducción</a:t>
            </a:r>
          </a:p>
        </p:txBody>
      </p:sp>
      <p:sp>
        <p:nvSpPr>
          <p:cNvPr id="52" name="Rectángulo 51"/>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53" name="CuadroTexto 52"/>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54" name="CuadroTexto 53"/>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55" name="CuadroTexto 54"/>
          <p:cNvSpPr txBox="1"/>
          <p:nvPr/>
        </p:nvSpPr>
        <p:spPr>
          <a:xfrm>
            <a:off x="99122" y="40395"/>
            <a:ext cx="5158785"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2</a:t>
            </a:r>
            <a:r>
              <a:rPr lang="es-US" sz="2800" b="1" dirty="0" smtClean="0">
                <a:solidFill>
                  <a:schemeClr val="bg1"/>
                </a:solidFill>
                <a:latin typeface="Times New Roman" panose="02020603050405020304" pitchFamily="18" charset="0"/>
                <a:cs typeface="Times New Roman" panose="02020603050405020304" pitchFamily="18" charset="0"/>
              </a:rPr>
              <a:t>. Descripció</a:t>
            </a:r>
            <a:r>
              <a:rPr lang="es-US" sz="2800" b="1" dirty="0" smtClean="0">
                <a:solidFill>
                  <a:schemeClr val="bg1"/>
                </a:solidFill>
                <a:latin typeface="Times New Roman" panose="02020603050405020304" pitchFamily="18" charset="0"/>
                <a:cs typeface="Times New Roman" panose="02020603050405020304" pitchFamily="18" charset="0"/>
              </a:rPr>
              <a:t>n del sistema actual</a:t>
            </a:r>
            <a:endParaRPr lang="es-US" sz="2800" b="1" dirty="0">
              <a:solidFill>
                <a:schemeClr val="bg1"/>
              </a:solidFill>
              <a:latin typeface="Times New Roman" panose="02020603050405020304" pitchFamily="18" charset="0"/>
              <a:cs typeface="Times New Roman" panose="02020603050405020304" pitchFamily="18" charset="0"/>
            </a:endParaRPr>
          </a:p>
        </p:txBody>
      </p:sp>
      <p:pic>
        <p:nvPicPr>
          <p:cNvPr id="24" name="Imagen 23" descr="C:\Users\dell\OneDrive\Documents\20201125_08140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670" y="1002714"/>
            <a:ext cx="2987614" cy="2270976"/>
          </a:xfrm>
          <a:prstGeom prst="rect">
            <a:avLst/>
          </a:prstGeom>
          <a:noFill/>
          <a:ln>
            <a:noFill/>
          </a:ln>
        </p:spPr>
      </p:pic>
      <p:sp>
        <p:nvSpPr>
          <p:cNvPr id="26" name="Rectángulo 25"/>
          <p:cNvSpPr/>
          <p:nvPr/>
        </p:nvSpPr>
        <p:spPr>
          <a:xfrm>
            <a:off x="1377737" y="602604"/>
            <a:ext cx="1878435" cy="400110"/>
          </a:xfrm>
          <a:prstGeom prst="rect">
            <a:avLst/>
          </a:prstGeom>
        </p:spPr>
        <p:txBody>
          <a:bodyPr wrap="square">
            <a:spAutoFit/>
          </a:bodyPr>
          <a:lstStyle/>
          <a:p>
            <a:r>
              <a:rPr lang="en-US" sz="2000" dirty="0" err="1" smtClean="0">
                <a:latin typeface="Times New Roman" panose="02020603050405020304" pitchFamily="18" charset="0"/>
                <a:ea typeface="Times New Roman" panose="02020603050405020304" pitchFamily="18" charset="0"/>
              </a:rPr>
              <a:t>Sala</a:t>
            </a:r>
            <a:r>
              <a:rPr lang="en-US" sz="2000" dirty="0" smtClean="0">
                <a:latin typeface="Times New Roman" panose="02020603050405020304" pitchFamily="18" charset="0"/>
                <a:ea typeface="Times New Roman" panose="02020603050405020304" pitchFamily="18" charset="0"/>
              </a:rPr>
              <a:t> de control</a:t>
            </a:r>
            <a:endParaRPr lang="es-EC" sz="2000" dirty="0"/>
          </a:p>
        </p:txBody>
      </p:sp>
      <p:grpSp>
        <p:nvGrpSpPr>
          <p:cNvPr id="27" name="Grupo 26"/>
          <p:cNvGrpSpPr/>
          <p:nvPr/>
        </p:nvGrpSpPr>
        <p:grpSpPr>
          <a:xfrm>
            <a:off x="4875433" y="1321294"/>
            <a:ext cx="4420870" cy="1935480"/>
            <a:chOff x="0" y="0"/>
            <a:chExt cx="4421457" cy="1935480"/>
          </a:xfrm>
        </p:grpSpPr>
        <p:pic>
          <p:nvPicPr>
            <p:cNvPr id="28" name="Imagen 27" descr="C:\Users\dell\OneDrive\Documents\20201125_084638.jpg"/>
            <p:cNvPicPr>
              <a:picLocks noChangeAspect="1"/>
            </p:cNvPicPr>
            <p:nvPr/>
          </p:nvPicPr>
          <p:blipFill rotWithShape="1">
            <a:blip r:embed="rId5" cstate="print">
              <a:extLst>
                <a:ext uri="{28A0092B-C50C-407E-A947-70E740481C1C}">
                  <a14:useLocalDpi xmlns:a14="http://schemas.microsoft.com/office/drawing/2010/main" val="0"/>
                </a:ext>
              </a:extLst>
            </a:blip>
            <a:srcRect l="8302" t="15575"/>
            <a:stretch/>
          </p:blipFill>
          <p:spPr bwMode="auto">
            <a:xfrm>
              <a:off x="0" y="2580"/>
              <a:ext cx="2576195" cy="1924050"/>
            </a:xfrm>
            <a:prstGeom prst="rect">
              <a:avLst/>
            </a:prstGeom>
            <a:noFill/>
            <a:ln>
              <a:noFill/>
            </a:ln>
            <a:extLst>
              <a:ext uri="{53640926-AAD7-44D8-BBD7-CCE9431645EC}">
                <a14:shadowObscured xmlns:a14="http://schemas.microsoft.com/office/drawing/2010/main"/>
              </a:ext>
            </a:extLst>
          </p:spPr>
        </p:pic>
        <p:pic>
          <p:nvPicPr>
            <p:cNvPr id="29" name="Imagen 28" descr="C:\Users\dell\OneDrive\Documents\20201125_112715.jpg"/>
            <p:cNvPicPr>
              <a:picLocks noChangeAspect="1"/>
            </p:cNvPicPr>
            <p:nvPr/>
          </p:nvPicPr>
          <p:blipFill rotWithShape="1">
            <a:blip r:embed="rId6" cstate="print">
              <a:extLst>
                <a:ext uri="{28A0092B-C50C-407E-A947-70E740481C1C}">
                  <a14:useLocalDpi xmlns:a14="http://schemas.microsoft.com/office/drawing/2010/main" val="0"/>
                </a:ext>
              </a:extLst>
            </a:blip>
            <a:srcRect l="12426" t="15415" r="38755" b="21481"/>
            <a:stretch/>
          </p:blipFill>
          <p:spPr bwMode="auto">
            <a:xfrm rot="5400000">
              <a:off x="2586942" y="100965"/>
              <a:ext cx="1935480" cy="1733550"/>
            </a:xfrm>
            <a:prstGeom prst="rect">
              <a:avLst/>
            </a:prstGeom>
            <a:noFill/>
            <a:ln>
              <a:noFill/>
            </a:ln>
            <a:extLst>
              <a:ext uri="{53640926-AAD7-44D8-BBD7-CCE9431645EC}">
                <a14:shadowObscured xmlns:a14="http://schemas.microsoft.com/office/drawing/2010/main"/>
              </a:ext>
            </a:extLst>
          </p:spPr>
        </p:pic>
      </p:grpSp>
      <p:sp>
        <p:nvSpPr>
          <p:cNvPr id="34" name="Rectángulo 33"/>
          <p:cNvSpPr/>
          <p:nvPr/>
        </p:nvSpPr>
        <p:spPr>
          <a:xfrm>
            <a:off x="5580160" y="861981"/>
            <a:ext cx="3436519" cy="400110"/>
          </a:xfrm>
          <a:prstGeom prst="rect">
            <a:avLst/>
          </a:prstGeom>
        </p:spPr>
        <p:txBody>
          <a:bodyPr wrap="square">
            <a:spAutoFit/>
          </a:bodyPr>
          <a:lstStyle/>
          <a:p>
            <a:r>
              <a:rPr lang="en-US" sz="2000" dirty="0" err="1" smtClean="0">
                <a:latin typeface="Times New Roman" panose="02020603050405020304" pitchFamily="18" charset="0"/>
                <a:ea typeface="Times New Roman" panose="02020603050405020304" pitchFamily="18" charset="0"/>
              </a:rPr>
              <a:t>Sala</a:t>
            </a:r>
            <a:r>
              <a:rPr lang="en-US" sz="2000" dirty="0" smtClean="0">
                <a:latin typeface="Times New Roman" panose="02020603050405020304" pitchFamily="18" charset="0"/>
                <a:ea typeface="Times New Roman" panose="02020603050405020304" pitchFamily="18" charset="0"/>
              </a:rPr>
              <a:t> de </a:t>
            </a:r>
            <a:r>
              <a:rPr lang="en-US" sz="2000" dirty="0" err="1" smtClean="0">
                <a:latin typeface="Times New Roman" panose="02020603050405020304" pitchFamily="18" charset="0"/>
                <a:ea typeface="Times New Roman" panose="02020603050405020304" pitchFamily="18" charset="0"/>
              </a:rPr>
              <a:t>baterías</a:t>
            </a:r>
            <a:r>
              <a:rPr lang="en-US" sz="2000" dirty="0" smtClean="0">
                <a:latin typeface="Times New Roman" panose="02020603050405020304" pitchFamily="18" charset="0"/>
                <a:ea typeface="Times New Roman" panose="02020603050405020304" pitchFamily="18" charset="0"/>
              </a:rPr>
              <a:t> y </a:t>
            </a:r>
            <a:r>
              <a:rPr lang="en-US" sz="2000" dirty="0" err="1" smtClean="0">
                <a:latin typeface="Times New Roman" panose="02020603050405020304" pitchFamily="18" charset="0"/>
                <a:ea typeface="Times New Roman" panose="02020603050405020304" pitchFamily="18" charset="0"/>
              </a:rPr>
              <a:t>cargador</a:t>
            </a:r>
            <a:endParaRPr lang="es-EC" sz="2000" dirty="0"/>
          </a:p>
        </p:txBody>
      </p:sp>
      <p:pic>
        <p:nvPicPr>
          <p:cNvPr id="36" name="Imagen 35" descr="C:\Users\dell\OneDrive\Documents\20201125_085356.jpg"/>
          <p:cNvPicPr/>
          <p:nvPr/>
        </p:nvPicPr>
        <p:blipFill rotWithShape="1">
          <a:blip r:embed="rId7" cstate="print">
            <a:extLst>
              <a:ext uri="{28A0092B-C50C-407E-A947-70E740481C1C}">
                <a14:useLocalDpi xmlns:a14="http://schemas.microsoft.com/office/drawing/2010/main" val="0"/>
              </a:ext>
            </a:extLst>
          </a:blip>
          <a:srcRect l="2426" t="6469" r="3766" b="7995"/>
          <a:stretch/>
        </p:blipFill>
        <p:spPr bwMode="auto">
          <a:xfrm>
            <a:off x="808420" y="3749276"/>
            <a:ext cx="3120390" cy="2134235"/>
          </a:xfrm>
          <a:prstGeom prst="rect">
            <a:avLst/>
          </a:prstGeom>
          <a:noFill/>
          <a:ln>
            <a:noFill/>
          </a:ln>
          <a:extLst>
            <a:ext uri="{53640926-AAD7-44D8-BBD7-CCE9431645EC}">
              <a14:shadowObscured xmlns:a14="http://schemas.microsoft.com/office/drawing/2010/main"/>
            </a:ext>
          </a:extLst>
        </p:spPr>
      </p:pic>
      <p:grpSp>
        <p:nvGrpSpPr>
          <p:cNvPr id="38" name="Grupo 37"/>
          <p:cNvGrpSpPr/>
          <p:nvPr/>
        </p:nvGrpSpPr>
        <p:grpSpPr>
          <a:xfrm>
            <a:off x="5257907" y="3886901"/>
            <a:ext cx="5357242" cy="2213065"/>
            <a:chOff x="0" y="0"/>
            <a:chExt cx="4847437" cy="1701800"/>
          </a:xfrm>
        </p:grpSpPr>
        <p:pic>
          <p:nvPicPr>
            <p:cNvPr id="39" name="Imagen 38" descr="C:\Users\dell\OneDrive\Documents\20201125_121801.jpg"/>
            <p:cNvPicPr>
              <a:picLocks noChangeAspect="1"/>
            </p:cNvPicPr>
            <p:nvPr/>
          </p:nvPicPr>
          <p:blipFill rotWithShape="1">
            <a:blip r:embed="rId8" cstate="print">
              <a:extLst>
                <a:ext uri="{28A0092B-C50C-407E-A947-70E740481C1C}">
                  <a14:useLocalDpi xmlns:a14="http://schemas.microsoft.com/office/drawing/2010/main" val="0"/>
                </a:ext>
              </a:extLst>
            </a:blip>
            <a:srcRect l="5654" r="6582" b="20647"/>
            <a:stretch/>
          </p:blipFill>
          <p:spPr bwMode="auto">
            <a:xfrm>
              <a:off x="0" y="0"/>
              <a:ext cx="2508885" cy="1701800"/>
            </a:xfrm>
            <a:prstGeom prst="rect">
              <a:avLst/>
            </a:prstGeom>
            <a:noFill/>
            <a:ln>
              <a:noFill/>
            </a:ln>
            <a:extLst>
              <a:ext uri="{53640926-AAD7-44D8-BBD7-CCE9431645EC}">
                <a14:shadowObscured xmlns:a14="http://schemas.microsoft.com/office/drawing/2010/main"/>
              </a:ext>
            </a:extLst>
          </p:spPr>
        </p:pic>
        <p:pic>
          <p:nvPicPr>
            <p:cNvPr id="40" name="Imagen 39" descr="C:\Users\dell\OneDrive\Documents\20201125_121450.jpg"/>
            <p:cNvPicPr>
              <a:picLocks noChangeAspect="1"/>
            </p:cNvPicPr>
            <p:nvPr/>
          </p:nvPicPr>
          <p:blipFill rotWithShape="1">
            <a:blip r:embed="rId9" cstate="print">
              <a:extLst>
                <a:ext uri="{28A0092B-C50C-407E-A947-70E740481C1C}">
                  <a14:useLocalDpi xmlns:a14="http://schemas.microsoft.com/office/drawing/2010/main" val="0"/>
                </a:ext>
              </a:extLst>
            </a:blip>
            <a:srcRect r="4408"/>
            <a:stretch/>
          </p:blipFill>
          <p:spPr bwMode="auto">
            <a:xfrm>
              <a:off x="2476982" y="11575"/>
              <a:ext cx="2370455" cy="1676400"/>
            </a:xfrm>
            <a:prstGeom prst="rect">
              <a:avLst/>
            </a:prstGeom>
            <a:noFill/>
            <a:ln>
              <a:noFill/>
            </a:ln>
            <a:extLst>
              <a:ext uri="{53640926-AAD7-44D8-BBD7-CCE9431645EC}">
                <a14:shadowObscured xmlns:a14="http://schemas.microsoft.com/office/drawing/2010/main"/>
              </a:ext>
            </a:extLst>
          </p:spPr>
        </p:pic>
      </p:grpSp>
      <p:sp>
        <p:nvSpPr>
          <p:cNvPr id="41" name="Rectángulo 40"/>
          <p:cNvSpPr/>
          <p:nvPr/>
        </p:nvSpPr>
        <p:spPr>
          <a:xfrm>
            <a:off x="7275541" y="3369574"/>
            <a:ext cx="1510219" cy="400110"/>
          </a:xfrm>
          <a:prstGeom prst="rect">
            <a:avLst/>
          </a:prstGeom>
        </p:spPr>
        <p:txBody>
          <a:bodyPr wrap="square">
            <a:spAutoFit/>
          </a:bodyPr>
          <a:lstStyle/>
          <a:p>
            <a:r>
              <a:rPr lang="en-US" sz="2000" dirty="0" err="1" smtClean="0">
                <a:latin typeface="Times New Roman" panose="02020603050405020304" pitchFamily="18" charset="0"/>
                <a:ea typeface="Times New Roman" panose="02020603050405020304" pitchFamily="18" charset="0"/>
              </a:rPr>
              <a:t>Subestación</a:t>
            </a:r>
            <a:endParaRPr lang="es-EC" sz="2000" dirty="0"/>
          </a:p>
        </p:txBody>
      </p:sp>
      <p:sp>
        <p:nvSpPr>
          <p:cNvPr id="42" name="Rectángulo 41"/>
          <p:cNvSpPr/>
          <p:nvPr/>
        </p:nvSpPr>
        <p:spPr>
          <a:xfrm>
            <a:off x="1364541" y="3285836"/>
            <a:ext cx="2073072" cy="400110"/>
          </a:xfrm>
          <a:prstGeom prst="rect">
            <a:avLst/>
          </a:prstGeom>
        </p:spPr>
        <p:txBody>
          <a:bodyPr wrap="square">
            <a:spAutoFit/>
          </a:bodyPr>
          <a:lstStyle/>
          <a:p>
            <a:r>
              <a:rPr lang="en-US" sz="2000" dirty="0" smtClean="0">
                <a:latin typeface="Times New Roman" panose="02020603050405020304" pitchFamily="18" charset="0"/>
              </a:rPr>
              <a:t>Bodega de </a:t>
            </a:r>
            <a:r>
              <a:rPr lang="en-US" sz="2000" dirty="0" err="1" smtClean="0">
                <a:latin typeface="Times New Roman" panose="02020603050405020304" pitchFamily="18" charset="0"/>
              </a:rPr>
              <a:t>aceites</a:t>
            </a:r>
            <a:endParaRPr lang="es-EC" sz="2000" dirty="0"/>
          </a:p>
        </p:txBody>
      </p:sp>
      <p:pic>
        <p:nvPicPr>
          <p:cNvPr id="43" name="Imagen 42" descr="C:\Users\dell\OneDrive\Documents\20201125_115950.jpg"/>
          <p:cNvPicPr/>
          <p:nvPr/>
        </p:nvPicPr>
        <p:blipFill rotWithShape="1">
          <a:blip r:embed="rId10" cstate="print">
            <a:extLst>
              <a:ext uri="{28A0092B-C50C-407E-A947-70E740481C1C}">
                <a14:useLocalDpi xmlns:a14="http://schemas.microsoft.com/office/drawing/2010/main" val="0"/>
              </a:ext>
            </a:extLst>
          </a:blip>
          <a:srcRect l="2879" t="13111" r="7936" b="12834"/>
          <a:stretch/>
        </p:blipFill>
        <p:spPr bwMode="auto">
          <a:xfrm rot="5400000">
            <a:off x="9647069" y="1579931"/>
            <a:ext cx="2416810" cy="1503680"/>
          </a:xfrm>
          <a:prstGeom prst="rect">
            <a:avLst/>
          </a:prstGeom>
          <a:noFill/>
          <a:ln>
            <a:noFill/>
          </a:ln>
          <a:extLst>
            <a:ext uri="{53640926-AAD7-44D8-BBD7-CCE9431645EC}">
              <a14:shadowObscured xmlns:a14="http://schemas.microsoft.com/office/drawing/2010/main"/>
            </a:ext>
          </a:extLst>
        </p:spPr>
      </p:pic>
      <p:sp>
        <p:nvSpPr>
          <p:cNvPr id="44" name="Rectángulo 43"/>
          <p:cNvSpPr/>
          <p:nvPr/>
        </p:nvSpPr>
        <p:spPr>
          <a:xfrm>
            <a:off x="9917221" y="585591"/>
            <a:ext cx="1876505" cy="400110"/>
          </a:xfrm>
          <a:prstGeom prst="rect">
            <a:avLst/>
          </a:prstGeom>
        </p:spPr>
        <p:txBody>
          <a:bodyPr wrap="square">
            <a:spAutoFit/>
          </a:bodyPr>
          <a:lstStyle/>
          <a:p>
            <a:r>
              <a:rPr lang="en-US" sz="2000" dirty="0" err="1" smtClean="0">
                <a:latin typeface="Times New Roman" panose="02020603050405020304" pitchFamily="18" charset="0"/>
              </a:rPr>
              <a:t>Tanque</a:t>
            </a:r>
            <a:r>
              <a:rPr lang="en-US" sz="2000" dirty="0" smtClean="0">
                <a:latin typeface="Times New Roman" panose="02020603050405020304" pitchFamily="18" charset="0"/>
              </a:rPr>
              <a:t> </a:t>
            </a:r>
            <a:r>
              <a:rPr lang="en-US" sz="2000" dirty="0" err="1" smtClean="0">
                <a:latin typeface="Times New Roman" panose="02020603050405020304" pitchFamily="18" charset="0"/>
              </a:rPr>
              <a:t>pulmón</a:t>
            </a:r>
            <a:endParaRPr lang="es-EC" sz="2000" dirty="0"/>
          </a:p>
        </p:txBody>
      </p:sp>
      <p:sp>
        <p:nvSpPr>
          <p:cNvPr id="6" name="Marcador de número de diapositiva 5"/>
          <p:cNvSpPr>
            <a:spLocks noGrp="1"/>
          </p:cNvSpPr>
          <p:nvPr>
            <p:ph type="sldNum" sz="quarter" idx="12"/>
          </p:nvPr>
        </p:nvSpPr>
        <p:spPr/>
        <p:txBody>
          <a:bodyPr/>
          <a:lstStyle/>
          <a:p>
            <a:fld id="{F290D131-0A13-4DB6-A40C-08D30D16EEF8}" type="slidenum">
              <a:rPr lang="es-US" smtClean="0"/>
              <a:pPr/>
              <a:t>12</a:t>
            </a:fld>
            <a:endParaRPr lang="es-US" dirty="0"/>
          </a:p>
        </p:txBody>
      </p:sp>
      <p:sp>
        <p:nvSpPr>
          <p:cNvPr id="8" name="Marcador de fecha 7"/>
          <p:cNvSpPr>
            <a:spLocks noGrp="1"/>
          </p:cNvSpPr>
          <p:nvPr>
            <p:ph type="dt" sz="half" idx="10"/>
          </p:nvPr>
        </p:nvSpPr>
        <p:spPr/>
        <p:txBody>
          <a:bodyPr/>
          <a:lstStyle/>
          <a:p>
            <a:fld id="{55E1894D-1F5B-4332-B9AD-E5A58F267A1B}" type="datetime1">
              <a:rPr lang="es-US" smtClean="0"/>
              <a:t>3/17/2021</a:t>
            </a:fld>
            <a:endParaRPr lang="es-US" dirty="0"/>
          </a:p>
        </p:txBody>
      </p:sp>
    </p:spTree>
    <p:extLst>
      <p:ext uri="{BB962C8B-B14F-4D97-AF65-F5344CB8AC3E}">
        <p14:creationId xmlns:p14="http://schemas.microsoft.com/office/powerpoint/2010/main" val="2757094032"/>
      </p:ext>
    </p:extLst>
  </p:cSld>
  <p:clrMapOvr>
    <a:masterClrMapping/>
  </p:clrMapOvr>
  <mc:AlternateContent xmlns:mc="http://schemas.openxmlformats.org/markup-compatibility/2006">
    <mc:Choice xmlns:p14="http://schemas.microsoft.com/office/powerpoint/2010/main" Requires="p14">
      <p:transition p14:dur="10" advTm="19548"/>
    </mc:Choice>
    <mc:Fallback>
      <p:transition advTm="19548"/>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316422"/>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48" name="Rectángulo 47"/>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9" name="CuadroTexto 48"/>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50" name="CuadroTexto 49"/>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51" name="CuadroTexto 50"/>
          <p:cNvSpPr txBox="1"/>
          <p:nvPr/>
        </p:nvSpPr>
        <p:spPr>
          <a:xfrm>
            <a:off x="99122" y="40395"/>
            <a:ext cx="2533001" cy="523220"/>
          </a:xfrm>
          <a:prstGeom prst="rect">
            <a:avLst/>
          </a:prstGeom>
          <a:noFill/>
        </p:spPr>
        <p:txBody>
          <a:bodyPr wrap="none" rtlCol="0">
            <a:spAutoFit/>
          </a:bodyPr>
          <a:lstStyle/>
          <a:p>
            <a:r>
              <a:rPr lang="es-US" sz="2800" b="1">
                <a:solidFill>
                  <a:schemeClr val="bg1"/>
                </a:solidFill>
                <a:latin typeface="Times New Roman" panose="02020603050405020304" pitchFamily="18" charset="0"/>
                <a:cs typeface="Times New Roman" panose="02020603050405020304" pitchFamily="18" charset="0"/>
              </a:rPr>
              <a:t>1. Introducción</a:t>
            </a:r>
          </a:p>
        </p:txBody>
      </p:sp>
      <p:sp>
        <p:nvSpPr>
          <p:cNvPr id="52" name="Rectángulo 51"/>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53" name="CuadroTexto 52"/>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54" name="CuadroTexto 53"/>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55" name="CuadroTexto 54"/>
          <p:cNvSpPr txBox="1"/>
          <p:nvPr/>
        </p:nvSpPr>
        <p:spPr>
          <a:xfrm>
            <a:off x="99122" y="40395"/>
            <a:ext cx="8417689"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2</a:t>
            </a:r>
            <a:r>
              <a:rPr lang="es-US" sz="2800" b="1" dirty="0" smtClean="0">
                <a:solidFill>
                  <a:schemeClr val="bg1"/>
                </a:solidFill>
                <a:latin typeface="Times New Roman" panose="02020603050405020304" pitchFamily="18" charset="0"/>
                <a:cs typeface="Times New Roman" panose="02020603050405020304" pitchFamily="18" charset="0"/>
              </a:rPr>
              <a:t>. Descripció</a:t>
            </a:r>
            <a:r>
              <a:rPr lang="es-US" sz="2800" b="1" dirty="0" smtClean="0">
                <a:solidFill>
                  <a:schemeClr val="bg1"/>
                </a:solidFill>
                <a:latin typeface="Times New Roman" panose="02020603050405020304" pitchFamily="18" charset="0"/>
                <a:cs typeface="Times New Roman" panose="02020603050405020304" pitchFamily="18" charset="0"/>
              </a:rPr>
              <a:t>n del sistema actual: Fases de generación</a:t>
            </a:r>
            <a:endParaRPr lang="es-US" sz="2800" b="1" dirty="0">
              <a:solidFill>
                <a:schemeClr val="bg1"/>
              </a:solidFill>
              <a:latin typeface="Times New Roman" panose="02020603050405020304" pitchFamily="18" charset="0"/>
              <a:cs typeface="Times New Roman" panose="02020603050405020304" pitchFamily="18" charset="0"/>
            </a:endParaRPr>
          </a:p>
        </p:txBody>
      </p:sp>
      <p:pic>
        <p:nvPicPr>
          <p:cNvPr id="35" name="Imagen 34"/>
          <p:cNvPicPr/>
          <p:nvPr/>
        </p:nvPicPr>
        <p:blipFill>
          <a:blip r:embed="rId4">
            <a:extLst>
              <a:ext uri="{28A0092B-C50C-407E-A947-70E740481C1C}">
                <a14:useLocalDpi xmlns:a14="http://schemas.microsoft.com/office/drawing/2010/main" val="0"/>
              </a:ext>
            </a:extLst>
          </a:blip>
          <a:stretch>
            <a:fillRect/>
          </a:stretch>
        </p:blipFill>
        <p:spPr>
          <a:xfrm>
            <a:off x="1488281" y="836202"/>
            <a:ext cx="9215438" cy="4786313"/>
          </a:xfrm>
          <a:prstGeom prst="rect">
            <a:avLst/>
          </a:prstGeom>
        </p:spPr>
      </p:pic>
      <p:sp>
        <p:nvSpPr>
          <p:cNvPr id="2" name="Rectángulo 1"/>
          <p:cNvSpPr/>
          <p:nvPr/>
        </p:nvSpPr>
        <p:spPr>
          <a:xfrm>
            <a:off x="401067" y="5578089"/>
            <a:ext cx="9577131" cy="646331"/>
          </a:xfrm>
          <a:prstGeom prst="rect">
            <a:avLst/>
          </a:prstGeom>
        </p:spPr>
        <p:txBody>
          <a:bodyPr wrap="square">
            <a:spAutoFit/>
          </a:bodyPr>
          <a:lstStyle/>
          <a:p>
            <a:pPr marL="449580">
              <a:lnSpc>
                <a:spcPct val="200000"/>
              </a:lnSpc>
              <a:spcAft>
                <a:spcPts val="800"/>
              </a:spcAft>
            </a:pPr>
            <a:r>
              <a:rPr lang="es-EC" b="1" dirty="0">
                <a:latin typeface="Times New Roman" panose="02020603050405020304" pitchFamily="18" charset="0"/>
                <a:ea typeface="Times New Roman" panose="02020603050405020304" pitchFamily="18" charset="0"/>
                <a:cs typeface="Times New Roman" panose="02020603050405020304" pitchFamily="18" charset="0"/>
              </a:rPr>
              <a:t>Nota.</a:t>
            </a:r>
            <a:r>
              <a:rPr lang="es-EC" dirty="0">
                <a:latin typeface="Times New Roman" panose="02020603050405020304" pitchFamily="18" charset="0"/>
                <a:ea typeface="Times New Roman" panose="02020603050405020304" pitchFamily="18" charset="0"/>
                <a:cs typeface="Times New Roman" panose="02020603050405020304" pitchFamily="18" charset="0"/>
              </a:rPr>
              <a:t> Se verifica cada una  estas instancias a través del sistema SCADA de la central.</a:t>
            </a:r>
            <a:endParaRPr lang="es-EC"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Marcador de número de diapositiva 5"/>
          <p:cNvSpPr>
            <a:spLocks noGrp="1"/>
          </p:cNvSpPr>
          <p:nvPr>
            <p:ph type="sldNum" sz="quarter" idx="12"/>
          </p:nvPr>
        </p:nvSpPr>
        <p:spPr/>
        <p:txBody>
          <a:bodyPr/>
          <a:lstStyle/>
          <a:p>
            <a:fld id="{F290D131-0A13-4DB6-A40C-08D30D16EEF8}" type="slidenum">
              <a:rPr lang="es-US" smtClean="0"/>
              <a:pPr/>
              <a:t>13</a:t>
            </a:fld>
            <a:endParaRPr lang="es-US" dirty="0"/>
          </a:p>
        </p:txBody>
      </p:sp>
      <p:sp>
        <p:nvSpPr>
          <p:cNvPr id="8" name="Marcador de fecha 7"/>
          <p:cNvSpPr>
            <a:spLocks noGrp="1"/>
          </p:cNvSpPr>
          <p:nvPr>
            <p:ph type="dt" sz="half" idx="10"/>
          </p:nvPr>
        </p:nvSpPr>
        <p:spPr/>
        <p:txBody>
          <a:bodyPr/>
          <a:lstStyle/>
          <a:p>
            <a:fld id="{10278482-23E5-4806-9189-98273533034F}" type="datetime1">
              <a:rPr lang="es-US" smtClean="0"/>
              <a:t>3/17/2021</a:t>
            </a:fld>
            <a:endParaRPr lang="es-US" dirty="0"/>
          </a:p>
        </p:txBody>
      </p:sp>
    </p:spTree>
    <p:extLst>
      <p:ext uri="{BB962C8B-B14F-4D97-AF65-F5344CB8AC3E}">
        <p14:creationId xmlns:p14="http://schemas.microsoft.com/office/powerpoint/2010/main" val="411195944"/>
      </p:ext>
    </p:extLst>
  </p:cSld>
  <p:clrMapOvr>
    <a:masterClrMapping/>
  </p:clrMapOvr>
  <mc:AlternateContent xmlns:mc="http://schemas.openxmlformats.org/markup-compatibility/2006">
    <mc:Choice xmlns:p14="http://schemas.microsoft.com/office/powerpoint/2010/main" Requires="p14">
      <p:transition p14:dur="10" advTm="19548"/>
    </mc:Choice>
    <mc:Fallback>
      <p:transition advTm="19548"/>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316422"/>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48" name="Rectángulo 47"/>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9" name="CuadroTexto 48"/>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50" name="CuadroTexto 49"/>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51" name="CuadroTexto 50"/>
          <p:cNvSpPr txBox="1"/>
          <p:nvPr/>
        </p:nvSpPr>
        <p:spPr>
          <a:xfrm>
            <a:off x="99122" y="40395"/>
            <a:ext cx="2533001" cy="523220"/>
          </a:xfrm>
          <a:prstGeom prst="rect">
            <a:avLst/>
          </a:prstGeom>
          <a:noFill/>
        </p:spPr>
        <p:txBody>
          <a:bodyPr wrap="none" rtlCol="0">
            <a:spAutoFit/>
          </a:bodyPr>
          <a:lstStyle/>
          <a:p>
            <a:r>
              <a:rPr lang="es-US" sz="2800" b="1">
                <a:solidFill>
                  <a:schemeClr val="bg1"/>
                </a:solidFill>
                <a:latin typeface="Times New Roman" panose="02020603050405020304" pitchFamily="18" charset="0"/>
                <a:cs typeface="Times New Roman" panose="02020603050405020304" pitchFamily="18" charset="0"/>
              </a:rPr>
              <a:t>1. Introducción</a:t>
            </a:r>
          </a:p>
        </p:txBody>
      </p:sp>
      <p:sp>
        <p:nvSpPr>
          <p:cNvPr id="52" name="Rectángulo 51"/>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53" name="CuadroTexto 52"/>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54" name="CuadroTexto 53"/>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55" name="CuadroTexto 54"/>
          <p:cNvSpPr txBox="1"/>
          <p:nvPr/>
        </p:nvSpPr>
        <p:spPr>
          <a:xfrm>
            <a:off x="99122" y="40395"/>
            <a:ext cx="9370450"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2</a:t>
            </a:r>
            <a:r>
              <a:rPr lang="es-US" sz="2800" b="1" dirty="0" smtClean="0">
                <a:solidFill>
                  <a:schemeClr val="bg1"/>
                </a:solidFill>
                <a:latin typeface="Times New Roman" panose="02020603050405020304" pitchFamily="18" charset="0"/>
                <a:cs typeface="Times New Roman" panose="02020603050405020304" pitchFamily="18" charset="0"/>
              </a:rPr>
              <a:t>. Descripció</a:t>
            </a:r>
            <a:r>
              <a:rPr lang="es-US" sz="2800" b="1" dirty="0" smtClean="0">
                <a:solidFill>
                  <a:schemeClr val="bg1"/>
                </a:solidFill>
                <a:latin typeface="Times New Roman" panose="02020603050405020304" pitchFamily="18" charset="0"/>
                <a:cs typeface="Times New Roman" panose="02020603050405020304" pitchFamily="18" charset="0"/>
              </a:rPr>
              <a:t>n del sistema actual: Lazo de control de Voltaje</a:t>
            </a:r>
            <a:endParaRPr lang="es-US" sz="2800" b="1" dirty="0">
              <a:solidFill>
                <a:schemeClr val="bg1"/>
              </a:solidFill>
              <a:latin typeface="Times New Roman" panose="02020603050405020304" pitchFamily="18" charset="0"/>
              <a:cs typeface="Times New Roman" panose="02020603050405020304" pitchFamily="18" charset="0"/>
            </a:endParaRPr>
          </a:p>
        </p:txBody>
      </p:sp>
      <p:pic>
        <p:nvPicPr>
          <p:cNvPr id="24" name="Imagen 23" descr="https://documents.lucid.app/documents/038fc6f4-2cd9-4cf7-8fab-ded4df2e3860/pages/0_0?a=2284&amp;x=69&amp;y=449&amp;w=1122&amp;h=247&amp;store=1&amp;accept=image%2F*&amp;auth=LCA%203f28bc5f0b0d2ca0a36d926b340cb83704ca5560-ts%3D1615256761"/>
          <p:cNvPicPr/>
          <p:nvPr/>
        </p:nvPicPr>
        <p:blipFill rotWithShape="1">
          <a:blip r:embed="rId4">
            <a:extLst>
              <a:ext uri="{28A0092B-C50C-407E-A947-70E740481C1C}">
                <a14:useLocalDpi xmlns:a14="http://schemas.microsoft.com/office/drawing/2010/main" val="0"/>
              </a:ext>
            </a:extLst>
          </a:blip>
          <a:srcRect l="7764" t="9637" r="7324" b="12427"/>
          <a:stretch/>
        </p:blipFill>
        <p:spPr bwMode="auto">
          <a:xfrm>
            <a:off x="673255" y="728302"/>
            <a:ext cx="7356320" cy="1835766"/>
          </a:xfrm>
          <a:prstGeom prst="rect">
            <a:avLst/>
          </a:prstGeom>
          <a:noFill/>
          <a:ln>
            <a:noFill/>
          </a:ln>
          <a:extLst>
            <a:ext uri="{53640926-AAD7-44D8-BBD7-CCE9431645EC}">
              <a14:shadowObscured xmlns:a14="http://schemas.microsoft.com/office/drawing/2010/main"/>
            </a:ext>
          </a:extLst>
        </p:spPr>
      </p:pic>
      <p:pic>
        <p:nvPicPr>
          <p:cNvPr id="9" name="Imagen 8"/>
          <p:cNvPicPr>
            <a:picLocks noChangeAspect="1"/>
          </p:cNvPicPr>
          <p:nvPr/>
        </p:nvPicPr>
        <p:blipFill>
          <a:blip r:embed="rId5"/>
          <a:stretch>
            <a:fillRect/>
          </a:stretch>
        </p:blipFill>
        <p:spPr>
          <a:xfrm>
            <a:off x="1365622" y="3338297"/>
            <a:ext cx="2125106" cy="2848080"/>
          </a:xfrm>
          <a:prstGeom prst="rect">
            <a:avLst/>
          </a:prstGeom>
        </p:spPr>
      </p:pic>
      <p:sp>
        <p:nvSpPr>
          <p:cNvPr id="28" name="Rectángulo 27"/>
          <p:cNvSpPr/>
          <p:nvPr/>
        </p:nvSpPr>
        <p:spPr>
          <a:xfrm>
            <a:off x="1192029" y="2938187"/>
            <a:ext cx="2706319" cy="400110"/>
          </a:xfrm>
          <a:prstGeom prst="rect">
            <a:avLst/>
          </a:prstGeom>
        </p:spPr>
        <p:txBody>
          <a:bodyPr wrap="square">
            <a:spAutoFit/>
          </a:bodyPr>
          <a:lstStyle/>
          <a:p>
            <a:pPr algn="ctr"/>
            <a:r>
              <a:rPr lang="en-US" sz="2000" dirty="0" smtClean="0">
                <a:latin typeface="Times New Roman" panose="02020603050405020304" pitchFamily="18" charset="0"/>
              </a:rPr>
              <a:t>UNITROL 1000-15</a:t>
            </a:r>
            <a:endParaRPr lang="es-EC" sz="2000" dirty="0"/>
          </a:p>
        </p:txBody>
      </p:sp>
      <p:grpSp>
        <p:nvGrpSpPr>
          <p:cNvPr id="13" name="Grupo 12"/>
          <p:cNvGrpSpPr/>
          <p:nvPr/>
        </p:nvGrpSpPr>
        <p:grpSpPr>
          <a:xfrm>
            <a:off x="5601903" y="2627398"/>
            <a:ext cx="6574055" cy="3404008"/>
            <a:chOff x="5601903" y="2627398"/>
            <a:chExt cx="6574055" cy="3404008"/>
          </a:xfrm>
        </p:grpSpPr>
        <p:pic>
          <p:nvPicPr>
            <p:cNvPr id="6" name="Imagen 5"/>
            <p:cNvPicPr>
              <a:picLocks noChangeAspect="1"/>
            </p:cNvPicPr>
            <p:nvPr/>
          </p:nvPicPr>
          <p:blipFill rotWithShape="1">
            <a:blip r:embed="rId6">
              <a:extLst>
                <a:ext uri="{28A0092B-C50C-407E-A947-70E740481C1C}">
                  <a14:useLocalDpi xmlns:a14="http://schemas.microsoft.com/office/drawing/2010/main" val="0"/>
                </a:ext>
              </a:extLst>
            </a:blip>
            <a:srcRect b="3613"/>
            <a:stretch/>
          </p:blipFill>
          <p:spPr>
            <a:xfrm>
              <a:off x="5601903" y="2700338"/>
              <a:ext cx="6574055" cy="3331068"/>
            </a:xfrm>
            <a:prstGeom prst="rect">
              <a:avLst/>
            </a:prstGeom>
          </p:spPr>
        </p:pic>
        <p:sp>
          <p:nvSpPr>
            <p:cNvPr id="27" name="Rectángulo 26"/>
            <p:cNvSpPr/>
            <p:nvPr/>
          </p:nvSpPr>
          <p:spPr>
            <a:xfrm>
              <a:off x="8029575" y="2627398"/>
              <a:ext cx="2183777" cy="400110"/>
            </a:xfrm>
            <a:prstGeom prst="rect">
              <a:avLst/>
            </a:prstGeom>
          </p:spPr>
          <p:txBody>
            <a:bodyPr wrap="square">
              <a:spAutoFit/>
            </a:bodyPr>
            <a:lstStyle/>
            <a:p>
              <a:pPr algn="ctr"/>
              <a:r>
                <a:rPr lang="en-US" sz="2000" dirty="0" smtClean="0">
                  <a:latin typeface="Times New Roman" panose="02020603050405020304" pitchFamily="18" charset="0"/>
                </a:rPr>
                <a:t>Diagrama unifilar</a:t>
              </a:r>
              <a:endParaRPr lang="es-EC" sz="2000" dirty="0"/>
            </a:p>
          </p:txBody>
        </p:sp>
        <p:pic>
          <p:nvPicPr>
            <p:cNvPr id="11" name="Imagen 10"/>
            <p:cNvPicPr>
              <a:picLocks noChangeAspect="1"/>
            </p:cNvPicPr>
            <p:nvPr/>
          </p:nvPicPr>
          <p:blipFill>
            <a:blip r:embed="rId7"/>
            <a:stretch>
              <a:fillRect/>
            </a:stretch>
          </p:blipFill>
          <p:spPr>
            <a:xfrm>
              <a:off x="5805575" y="3027508"/>
              <a:ext cx="266613" cy="772066"/>
            </a:xfrm>
            <a:prstGeom prst="rect">
              <a:avLst/>
            </a:prstGeom>
          </p:spPr>
        </p:pic>
        <p:sp>
          <p:nvSpPr>
            <p:cNvPr id="34" name="Rectángulo 33"/>
            <p:cNvSpPr/>
            <p:nvPr/>
          </p:nvSpPr>
          <p:spPr>
            <a:xfrm>
              <a:off x="5700496" y="5278353"/>
              <a:ext cx="562498" cy="400110"/>
            </a:xfrm>
            <a:prstGeom prst="rect">
              <a:avLst/>
            </a:prstGeom>
          </p:spPr>
          <p:txBody>
            <a:bodyPr wrap="square">
              <a:spAutoFit/>
            </a:bodyPr>
            <a:lstStyle/>
            <a:p>
              <a:pPr algn="ctr"/>
              <a:r>
                <a:rPr lang="en-US" sz="2000" dirty="0" smtClean="0">
                  <a:latin typeface="Times New Roman" panose="02020603050405020304" pitchFamily="18" charset="0"/>
                </a:rPr>
                <a:t>G1</a:t>
              </a:r>
              <a:endParaRPr lang="es-EC" sz="2000" dirty="0"/>
            </a:p>
          </p:txBody>
        </p:sp>
      </p:grpSp>
      <p:sp>
        <p:nvSpPr>
          <p:cNvPr id="36" name="Rectángulo 35"/>
          <p:cNvSpPr/>
          <p:nvPr/>
        </p:nvSpPr>
        <p:spPr>
          <a:xfrm>
            <a:off x="6919897" y="3323291"/>
            <a:ext cx="2706319" cy="400110"/>
          </a:xfrm>
          <a:prstGeom prst="rect">
            <a:avLst/>
          </a:prstGeom>
        </p:spPr>
        <p:txBody>
          <a:bodyPr wrap="square">
            <a:spAutoFit/>
          </a:bodyPr>
          <a:lstStyle/>
          <a:p>
            <a:pPr algn="ctr"/>
            <a:r>
              <a:rPr lang="en-US" sz="2000" dirty="0" smtClean="0">
                <a:latin typeface="Times New Roman" panose="02020603050405020304" pitchFamily="18" charset="0"/>
              </a:rPr>
              <a:t>Voltaje de la red</a:t>
            </a:r>
            <a:endParaRPr lang="es-EC" sz="2000" dirty="0"/>
          </a:p>
        </p:txBody>
      </p:sp>
      <p:sp>
        <p:nvSpPr>
          <p:cNvPr id="37" name="Rectángulo 36"/>
          <p:cNvSpPr/>
          <p:nvPr/>
        </p:nvSpPr>
        <p:spPr>
          <a:xfrm>
            <a:off x="6676415" y="3619074"/>
            <a:ext cx="2706319" cy="400110"/>
          </a:xfrm>
          <a:prstGeom prst="rect">
            <a:avLst/>
          </a:prstGeom>
        </p:spPr>
        <p:txBody>
          <a:bodyPr wrap="square">
            <a:spAutoFit/>
          </a:bodyPr>
          <a:lstStyle/>
          <a:p>
            <a:pPr algn="ctr"/>
            <a:r>
              <a:rPr lang="en-US" sz="2000" dirty="0" smtClean="0">
                <a:latin typeface="Times New Roman" panose="02020603050405020304" pitchFamily="18" charset="0"/>
              </a:rPr>
              <a:t>Voltaje del generador</a:t>
            </a:r>
            <a:endParaRPr lang="es-EC" sz="2000" dirty="0"/>
          </a:p>
        </p:txBody>
      </p:sp>
      <p:sp>
        <p:nvSpPr>
          <p:cNvPr id="15" name="Marcador de número de diapositiva 14"/>
          <p:cNvSpPr>
            <a:spLocks noGrp="1"/>
          </p:cNvSpPr>
          <p:nvPr>
            <p:ph type="sldNum" sz="quarter" idx="12"/>
          </p:nvPr>
        </p:nvSpPr>
        <p:spPr/>
        <p:txBody>
          <a:bodyPr/>
          <a:lstStyle/>
          <a:p>
            <a:fld id="{F290D131-0A13-4DB6-A40C-08D30D16EEF8}" type="slidenum">
              <a:rPr lang="es-US" smtClean="0"/>
              <a:pPr/>
              <a:t>14</a:t>
            </a:fld>
            <a:endParaRPr lang="es-US" dirty="0"/>
          </a:p>
        </p:txBody>
      </p:sp>
      <p:sp>
        <p:nvSpPr>
          <p:cNvPr id="16" name="Marcador de fecha 15"/>
          <p:cNvSpPr>
            <a:spLocks noGrp="1"/>
          </p:cNvSpPr>
          <p:nvPr>
            <p:ph type="dt" sz="half" idx="10"/>
          </p:nvPr>
        </p:nvSpPr>
        <p:spPr/>
        <p:txBody>
          <a:bodyPr/>
          <a:lstStyle/>
          <a:p>
            <a:fld id="{F86D25D7-F374-4E5D-90B5-519E56BF16BA}" type="datetime1">
              <a:rPr lang="es-US" smtClean="0"/>
              <a:t>3/17/2021</a:t>
            </a:fld>
            <a:endParaRPr lang="es-US" dirty="0"/>
          </a:p>
        </p:txBody>
      </p:sp>
    </p:spTree>
    <p:extLst>
      <p:ext uri="{BB962C8B-B14F-4D97-AF65-F5344CB8AC3E}">
        <p14:creationId xmlns:p14="http://schemas.microsoft.com/office/powerpoint/2010/main" val="3365497868"/>
      </p:ext>
    </p:extLst>
  </p:cSld>
  <p:clrMapOvr>
    <a:masterClrMapping/>
  </p:clrMapOvr>
  <mc:AlternateContent xmlns:mc="http://schemas.openxmlformats.org/markup-compatibility/2006">
    <mc:Choice xmlns:p14="http://schemas.microsoft.com/office/powerpoint/2010/main" Requires="p14">
      <p:transition p14:dur="10" advTm="19548"/>
    </mc:Choice>
    <mc:Fallback>
      <p:transition advTm="19548"/>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316422"/>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48" name="Rectángulo 47"/>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9" name="CuadroTexto 48"/>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50" name="CuadroTexto 49"/>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51" name="CuadroTexto 50"/>
          <p:cNvSpPr txBox="1"/>
          <p:nvPr/>
        </p:nvSpPr>
        <p:spPr>
          <a:xfrm>
            <a:off x="99122" y="40395"/>
            <a:ext cx="2533001" cy="523220"/>
          </a:xfrm>
          <a:prstGeom prst="rect">
            <a:avLst/>
          </a:prstGeom>
          <a:noFill/>
        </p:spPr>
        <p:txBody>
          <a:bodyPr wrap="none" rtlCol="0">
            <a:spAutoFit/>
          </a:bodyPr>
          <a:lstStyle/>
          <a:p>
            <a:r>
              <a:rPr lang="es-US" sz="2800" b="1">
                <a:solidFill>
                  <a:schemeClr val="bg1"/>
                </a:solidFill>
                <a:latin typeface="Times New Roman" panose="02020603050405020304" pitchFamily="18" charset="0"/>
                <a:cs typeface="Times New Roman" panose="02020603050405020304" pitchFamily="18" charset="0"/>
              </a:rPr>
              <a:t>1. Introducción</a:t>
            </a:r>
          </a:p>
        </p:txBody>
      </p:sp>
      <p:sp>
        <p:nvSpPr>
          <p:cNvPr id="52" name="Rectángulo 51"/>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53" name="CuadroTexto 52"/>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54" name="CuadroTexto 53"/>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55" name="CuadroTexto 54"/>
          <p:cNvSpPr txBox="1"/>
          <p:nvPr/>
        </p:nvSpPr>
        <p:spPr>
          <a:xfrm>
            <a:off x="99122" y="40395"/>
            <a:ext cx="9788834"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2</a:t>
            </a:r>
            <a:r>
              <a:rPr lang="es-US" sz="2800" b="1" dirty="0" smtClean="0">
                <a:solidFill>
                  <a:schemeClr val="bg1"/>
                </a:solidFill>
                <a:latin typeface="Times New Roman" panose="02020603050405020304" pitchFamily="18" charset="0"/>
                <a:cs typeface="Times New Roman" panose="02020603050405020304" pitchFamily="18" charset="0"/>
              </a:rPr>
              <a:t>. Descripció</a:t>
            </a:r>
            <a:r>
              <a:rPr lang="es-US" sz="2800" b="1" dirty="0" smtClean="0">
                <a:solidFill>
                  <a:schemeClr val="bg1"/>
                </a:solidFill>
                <a:latin typeface="Times New Roman" panose="02020603050405020304" pitchFamily="18" charset="0"/>
                <a:cs typeface="Times New Roman" panose="02020603050405020304" pitchFamily="18" charset="0"/>
              </a:rPr>
              <a:t>n del sistema actual: Lazo de control de Velocidad</a:t>
            </a:r>
            <a:endParaRPr lang="es-US" sz="2800" b="1" dirty="0">
              <a:solidFill>
                <a:schemeClr val="bg1"/>
              </a:solidFill>
              <a:latin typeface="Times New Roman" panose="02020603050405020304" pitchFamily="18" charset="0"/>
              <a:cs typeface="Times New Roman" panose="02020603050405020304" pitchFamily="18" charset="0"/>
            </a:endParaRPr>
          </a:p>
        </p:txBody>
      </p:sp>
      <p:pic>
        <p:nvPicPr>
          <p:cNvPr id="35" name="Imagen 34" descr="https://documents.lucid.app/documents/038fc6f4-2cd9-4cf7-8fab-ded4df2e3860/pages/0_0?a=2179&amp;x=89&amp;y=169&amp;w=1122&amp;h=247&amp;store=1&amp;accept=image%2F*&amp;auth=LCA%206256285f7aca48a837f3299be97732b191a1520d-ts%3D1615256761"/>
          <p:cNvPicPr/>
          <p:nvPr/>
        </p:nvPicPr>
        <p:blipFill rotWithShape="1">
          <a:blip r:embed="rId4">
            <a:extLst>
              <a:ext uri="{28A0092B-C50C-407E-A947-70E740481C1C}">
                <a14:useLocalDpi xmlns:a14="http://schemas.microsoft.com/office/drawing/2010/main" val="0"/>
              </a:ext>
            </a:extLst>
          </a:blip>
          <a:srcRect l="6881" t="9642" r="5775" b="8410"/>
          <a:stretch/>
        </p:blipFill>
        <p:spPr bwMode="auto">
          <a:xfrm>
            <a:off x="445881" y="804290"/>
            <a:ext cx="6755019" cy="1552236"/>
          </a:xfrm>
          <a:prstGeom prst="rect">
            <a:avLst/>
          </a:prstGeom>
          <a:noFill/>
          <a:ln>
            <a:noFill/>
          </a:ln>
          <a:extLst>
            <a:ext uri="{53640926-AAD7-44D8-BBD7-CCE9431645EC}">
              <a14:shadowObscured xmlns:a14="http://schemas.microsoft.com/office/drawing/2010/main"/>
            </a:ext>
          </a:extLst>
        </p:spPr>
      </p:pic>
      <p:pic>
        <p:nvPicPr>
          <p:cNvPr id="38" name="Imagen 37"/>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3213" r="44368" b="-25"/>
          <a:stretch/>
        </p:blipFill>
        <p:spPr>
          <a:xfrm>
            <a:off x="6434728" y="1928813"/>
            <a:ext cx="5669060" cy="4105663"/>
          </a:xfrm>
          <a:prstGeom prst="rect">
            <a:avLst/>
          </a:prstGeom>
        </p:spPr>
      </p:pic>
      <p:sp>
        <p:nvSpPr>
          <p:cNvPr id="39" name="Rectángulo 38"/>
          <p:cNvSpPr/>
          <p:nvPr/>
        </p:nvSpPr>
        <p:spPr>
          <a:xfrm>
            <a:off x="1747894" y="2475186"/>
            <a:ext cx="3267019" cy="400110"/>
          </a:xfrm>
          <a:prstGeom prst="rect">
            <a:avLst/>
          </a:prstGeom>
        </p:spPr>
        <p:txBody>
          <a:bodyPr wrap="square">
            <a:spAutoFit/>
          </a:bodyPr>
          <a:lstStyle/>
          <a:p>
            <a:pPr algn="ctr"/>
            <a:r>
              <a:rPr lang="en-US" sz="2000" dirty="0" smtClean="0">
                <a:latin typeface="Times New Roman" panose="02020603050405020304" pitchFamily="18" charset="0"/>
              </a:rPr>
              <a:t>SIEMENS TM 1703 ACP</a:t>
            </a:r>
            <a:endParaRPr lang="es-EC" sz="2000" dirty="0"/>
          </a:p>
        </p:txBody>
      </p:sp>
      <p:pic>
        <p:nvPicPr>
          <p:cNvPr id="2" name="Imagen 1"/>
          <p:cNvPicPr>
            <a:picLocks noChangeAspect="1"/>
          </p:cNvPicPr>
          <p:nvPr/>
        </p:nvPicPr>
        <p:blipFill>
          <a:blip r:embed="rId7"/>
          <a:stretch>
            <a:fillRect/>
          </a:stretch>
        </p:blipFill>
        <p:spPr>
          <a:xfrm>
            <a:off x="1510011" y="2932956"/>
            <a:ext cx="4176415" cy="2161662"/>
          </a:xfrm>
          <a:prstGeom prst="rect">
            <a:avLst/>
          </a:prstGeom>
        </p:spPr>
      </p:pic>
      <p:sp>
        <p:nvSpPr>
          <p:cNvPr id="8" name="Flecha circular 7"/>
          <p:cNvSpPr/>
          <p:nvPr/>
        </p:nvSpPr>
        <p:spPr>
          <a:xfrm rot="16200000" flipH="1">
            <a:off x="7481121" y="4246850"/>
            <a:ext cx="1057272" cy="122180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0" name="Marcador de número de diapositiva 9"/>
          <p:cNvSpPr>
            <a:spLocks noGrp="1"/>
          </p:cNvSpPr>
          <p:nvPr>
            <p:ph type="sldNum" sz="quarter" idx="12"/>
          </p:nvPr>
        </p:nvSpPr>
        <p:spPr/>
        <p:txBody>
          <a:bodyPr/>
          <a:lstStyle/>
          <a:p>
            <a:fld id="{F290D131-0A13-4DB6-A40C-08D30D16EEF8}" type="slidenum">
              <a:rPr lang="es-US" smtClean="0"/>
              <a:pPr/>
              <a:t>15</a:t>
            </a:fld>
            <a:endParaRPr lang="es-US" dirty="0"/>
          </a:p>
        </p:txBody>
      </p:sp>
      <p:sp>
        <p:nvSpPr>
          <p:cNvPr id="12" name="Marcador de fecha 11"/>
          <p:cNvSpPr>
            <a:spLocks noGrp="1"/>
          </p:cNvSpPr>
          <p:nvPr>
            <p:ph type="dt" sz="half" idx="10"/>
          </p:nvPr>
        </p:nvSpPr>
        <p:spPr/>
        <p:txBody>
          <a:bodyPr/>
          <a:lstStyle/>
          <a:p>
            <a:fld id="{1A235A65-0DE4-488D-8FE0-942587F3A174}" type="datetime1">
              <a:rPr lang="es-US" smtClean="0"/>
              <a:t>3/17/2021</a:t>
            </a:fld>
            <a:endParaRPr lang="es-US" dirty="0"/>
          </a:p>
        </p:txBody>
      </p:sp>
    </p:spTree>
    <p:extLst>
      <p:ext uri="{BB962C8B-B14F-4D97-AF65-F5344CB8AC3E}">
        <p14:creationId xmlns:p14="http://schemas.microsoft.com/office/powerpoint/2010/main" val="2283247583"/>
      </p:ext>
    </p:extLst>
  </p:cSld>
  <p:clrMapOvr>
    <a:masterClrMapping/>
  </p:clrMapOvr>
  <mc:AlternateContent xmlns:mc="http://schemas.openxmlformats.org/markup-compatibility/2006">
    <mc:Choice xmlns:p14="http://schemas.microsoft.com/office/powerpoint/2010/main" Requires="p14">
      <p:transition p14:dur="10" advTm="19548"/>
    </mc:Choice>
    <mc:Fallback>
      <p:transition advTm="19548"/>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316422"/>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48" name="Rectángulo 47"/>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9" name="CuadroTexto 48"/>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50" name="CuadroTexto 49"/>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51" name="CuadroTexto 50"/>
          <p:cNvSpPr txBox="1"/>
          <p:nvPr/>
        </p:nvSpPr>
        <p:spPr>
          <a:xfrm>
            <a:off x="99122" y="40395"/>
            <a:ext cx="2533001" cy="523220"/>
          </a:xfrm>
          <a:prstGeom prst="rect">
            <a:avLst/>
          </a:prstGeom>
          <a:noFill/>
        </p:spPr>
        <p:txBody>
          <a:bodyPr wrap="none" rtlCol="0">
            <a:spAutoFit/>
          </a:bodyPr>
          <a:lstStyle/>
          <a:p>
            <a:r>
              <a:rPr lang="es-US" sz="2800" b="1">
                <a:solidFill>
                  <a:schemeClr val="bg1"/>
                </a:solidFill>
                <a:latin typeface="Times New Roman" panose="02020603050405020304" pitchFamily="18" charset="0"/>
                <a:cs typeface="Times New Roman" panose="02020603050405020304" pitchFamily="18" charset="0"/>
              </a:rPr>
              <a:t>1. Introducción</a:t>
            </a:r>
          </a:p>
        </p:txBody>
      </p:sp>
      <p:sp>
        <p:nvSpPr>
          <p:cNvPr id="52" name="Rectángulo 51"/>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53" name="CuadroTexto 52"/>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54" name="CuadroTexto 53"/>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55" name="CuadroTexto 54"/>
          <p:cNvSpPr txBox="1"/>
          <p:nvPr/>
        </p:nvSpPr>
        <p:spPr>
          <a:xfrm>
            <a:off x="99122" y="40395"/>
            <a:ext cx="8986050"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2</a:t>
            </a:r>
            <a:r>
              <a:rPr lang="es-US" sz="2800" b="1" dirty="0" smtClean="0">
                <a:solidFill>
                  <a:schemeClr val="bg1"/>
                </a:solidFill>
                <a:latin typeface="Times New Roman" panose="02020603050405020304" pitchFamily="18" charset="0"/>
                <a:cs typeface="Times New Roman" panose="02020603050405020304" pitchFamily="18" charset="0"/>
              </a:rPr>
              <a:t>. Descripció</a:t>
            </a:r>
            <a:r>
              <a:rPr lang="es-US" sz="2800" b="1" dirty="0" smtClean="0">
                <a:solidFill>
                  <a:schemeClr val="bg1"/>
                </a:solidFill>
                <a:latin typeface="Times New Roman" panose="02020603050405020304" pitchFamily="18" charset="0"/>
                <a:cs typeface="Times New Roman" panose="02020603050405020304" pitchFamily="18" charset="0"/>
              </a:rPr>
              <a:t>n del sistema actual: Arquitectura de control</a:t>
            </a:r>
            <a:endParaRPr lang="es-US" sz="2800" b="1" dirty="0">
              <a:solidFill>
                <a:schemeClr val="bg1"/>
              </a:solidFill>
              <a:latin typeface="Times New Roman" panose="02020603050405020304" pitchFamily="18" charset="0"/>
              <a:cs typeface="Times New Roman" panose="02020603050405020304" pitchFamily="18" charset="0"/>
            </a:endParaRPr>
          </a:p>
        </p:txBody>
      </p:sp>
      <p:pic>
        <p:nvPicPr>
          <p:cNvPr id="26" name="Imagen 25"/>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27020" y="636553"/>
            <a:ext cx="11699978" cy="5351307"/>
          </a:xfrm>
          <a:prstGeom prst="rect">
            <a:avLst/>
          </a:prstGeom>
        </p:spPr>
      </p:pic>
      <p:sp>
        <p:nvSpPr>
          <p:cNvPr id="6" name="Marcador de número de diapositiva 5"/>
          <p:cNvSpPr>
            <a:spLocks noGrp="1"/>
          </p:cNvSpPr>
          <p:nvPr>
            <p:ph type="sldNum" sz="quarter" idx="12"/>
          </p:nvPr>
        </p:nvSpPr>
        <p:spPr/>
        <p:txBody>
          <a:bodyPr/>
          <a:lstStyle/>
          <a:p>
            <a:fld id="{F290D131-0A13-4DB6-A40C-08D30D16EEF8}" type="slidenum">
              <a:rPr lang="es-US" smtClean="0"/>
              <a:pPr/>
              <a:t>16</a:t>
            </a:fld>
            <a:endParaRPr lang="es-US" dirty="0"/>
          </a:p>
        </p:txBody>
      </p:sp>
      <p:sp>
        <p:nvSpPr>
          <p:cNvPr id="9" name="Marcador de fecha 8"/>
          <p:cNvSpPr>
            <a:spLocks noGrp="1"/>
          </p:cNvSpPr>
          <p:nvPr>
            <p:ph type="dt" sz="half" idx="10"/>
          </p:nvPr>
        </p:nvSpPr>
        <p:spPr/>
        <p:txBody>
          <a:bodyPr/>
          <a:lstStyle/>
          <a:p>
            <a:fld id="{887768B0-1188-4653-9D3E-DEA6E6ECB158}" type="datetime1">
              <a:rPr lang="es-US" smtClean="0"/>
              <a:t>3/17/2021</a:t>
            </a:fld>
            <a:endParaRPr lang="es-US" dirty="0"/>
          </a:p>
        </p:txBody>
      </p:sp>
    </p:spTree>
    <p:extLst>
      <p:ext uri="{BB962C8B-B14F-4D97-AF65-F5344CB8AC3E}">
        <p14:creationId xmlns:p14="http://schemas.microsoft.com/office/powerpoint/2010/main" val="2464011909"/>
      </p:ext>
    </p:extLst>
  </p:cSld>
  <p:clrMapOvr>
    <a:masterClrMapping/>
  </p:clrMapOvr>
  <mc:AlternateContent xmlns:mc="http://schemas.openxmlformats.org/markup-compatibility/2006">
    <mc:Choice xmlns:p14="http://schemas.microsoft.com/office/powerpoint/2010/main" Requires="p14">
      <p:transition p14:dur="10" advTm="19548"/>
    </mc:Choice>
    <mc:Fallback>
      <p:transition advTm="19548"/>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316422"/>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0" name="CuadroTexto 39"/>
          <p:cNvSpPr txBox="1"/>
          <p:nvPr/>
        </p:nvSpPr>
        <p:spPr>
          <a:xfrm>
            <a:off x="99122" y="40395"/>
            <a:ext cx="2533001" cy="523220"/>
          </a:xfrm>
          <a:prstGeom prst="rect">
            <a:avLst/>
          </a:prstGeom>
          <a:noFill/>
        </p:spPr>
        <p:txBody>
          <a:bodyPr wrap="none" rtlCol="0">
            <a:spAutoFit/>
          </a:bodyPr>
          <a:lstStyle/>
          <a:p>
            <a:r>
              <a:rPr lang="es-US" sz="2800" b="1">
                <a:solidFill>
                  <a:schemeClr val="bg1"/>
                </a:solidFill>
                <a:latin typeface="Times New Roman" panose="02020603050405020304" pitchFamily="18" charset="0"/>
                <a:cs typeface="Times New Roman" panose="02020603050405020304" pitchFamily="18" charset="0"/>
              </a:rPr>
              <a:t>1. Introducción</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99122" y="40395"/>
            <a:ext cx="8996245"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3</a:t>
            </a:r>
            <a:r>
              <a:rPr lang="es-US" sz="2800" b="1" dirty="0" smtClean="0">
                <a:solidFill>
                  <a:schemeClr val="bg1"/>
                </a:solidFill>
                <a:latin typeface="Times New Roman" panose="02020603050405020304" pitchFamily="18" charset="0"/>
                <a:cs typeface="Times New Roman" panose="02020603050405020304" pitchFamily="18" charset="0"/>
              </a:rPr>
              <a:t>. Diseño del Hardware</a:t>
            </a:r>
            <a:r>
              <a:rPr lang="es-US" sz="2800" b="1" dirty="0" smtClean="0">
                <a:solidFill>
                  <a:schemeClr val="bg1"/>
                </a:solidFill>
                <a:latin typeface="Times New Roman" panose="02020603050405020304" pitchFamily="18" charset="0"/>
                <a:cs typeface="Times New Roman" panose="02020603050405020304" pitchFamily="18" charset="0"/>
              </a:rPr>
              <a:t>: Requisitos del sistema de control</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45" name="Rectángulo 44"/>
          <p:cNvSpPr/>
          <p:nvPr/>
        </p:nvSpPr>
        <p:spPr>
          <a:xfrm>
            <a:off x="7665941" y="656276"/>
            <a:ext cx="4361058" cy="1815882"/>
          </a:xfrm>
          <a:prstGeom prst="rect">
            <a:avLst/>
          </a:prstGeom>
        </p:spPr>
        <p:txBody>
          <a:bodyPr wrap="square">
            <a:spAutoFit/>
          </a:bodyPr>
          <a:lstStyle/>
          <a:p>
            <a:pPr marL="342900" indent="-342900">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Se </a:t>
            </a:r>
            <a:r>
              <a:rPr lang="en-US" sz="1600" dirty="0" err="1">
                <a:latin typeface="Times New Roman" panose="02020603050405020304" pitchFamily="18" charset="0"/>
                <a:cs typeface="Times New Roman" panose="02020603050405020304" pitchFamily="18" charset="0"/>
              </a:rPr>
              <a:t>requiere</a:t>
            </a:r>
            <a:r>
              <a:rPr lang="en-US" sz="1600" dirty="0">
                <a:latin typeface="Times New Roman" panose="02020603050405020304" pitchFamily="18" charset="0"/>
                <a:cs typeface="Times New Roman" panose="02020603050405020304" pitchFamily="18" charset="0"/>
              </a:rPr>
              <a:t> un PLC con </a:t>
            </a:r>
            <a:r>
              <a:rPr lang="en-US" sz="1600" dirty="0" err="1">
                <a:latin typeface="Times New Roman" panose="02020603050405020304" pitchFamily="18" charset="0"/>
                <a:cs typeface="Times New Roman" panose="02020603050405020304" pitchFamily="18" charset="0"/>
              </a:rPr>
              <a:t>comunicación</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para </a:t>
            </a:r>
            <a:r>
              <a:rPr lang="en-US" sz="1600" dirty="0">
                <a:latin typeface="Times New Roman" panose="02020603050405020304" pitchFamily="18" charset="0"/>
                <a:cs typeface="Times New Roman" panose="02020603050405020304" pitchFamily="18" charset="0"/>
              </a:rPr>
              <a:t>el </a:t>
            </a:r>
            <a:r>
              <a:rPr lang="en-US" sz="1600" dirty="0" err="1">
                <a:latin typeface="Times New Roman" panose="02020603050405020304" pitchFamily="18" charset="0"/>
                <a:cs typeface="Times New Roman" panose="02020603050405020304" pitchFamily="18" charset="0"/>
              </a:rPr>
              <a:t>bastidor</a:t>
            </a:r>
            <a:r>
              <a:rPr lang="en-US" sz="1600" dirty="0">
                <a:latin typeface="Times New Roman" panose="02020603050405020304" pitchFamily="18" charset="0"/>
                <a:cs typeface="Times New Roman" panose="02020603050405020304" pitchFamily="18" charset="0"/>
              </a:rPr>
              <a:t> Quantum y RIO para el </a:t>
            </a:r>
            <a:r>
              <a:rPr lang="en-US" sz="1600" dirty="0" err="1">
                <a:latin typeface="Times New Roman" panose="02020603050405020304" pitchFamily="18" charset="0"/>
                <a:cs typeface="Times New Roman" panose="02020603050405020304" pitchFamily="18" charset="0"/>
              </a:rPr>
              <a:t>bastidor</a:t>
            </a:r>
            <a:r>
              <a:rPr lang="en-US" sz="1600" dirty="0">
                <a:latin typeface="Times New Roman" panose="02020603050405020304" pitchFamily="18" charset="0"/>
                <a:cs typeface="Times New Roman" panose="02020603050405020304" pitchFamily="18" charset="0"/>
              </a:rPr>
              <a:t> de </a:t>
            </a:r>
            <a:r>
              <a:rPr lang="en-US" sz="1600" dirty="0" err="1">
                <a:latin typeface="Times New Roman" panose="02020603050405020304" pitchFamily="18" charset="0"/>
                <a:cs typeface="Times New Roman" panose="02020603050405020304" pitchFamily="18" charset="0"/>
              </a:rPr>
              <a:t>entradas</a:t>
            </a:r>
            <a:r>
              <a:rPr lang="en-US" sz="1600" dirty="0">
                <a:latin typeface="Times New Roman" panose="02020603050405020304" pitchFamily="18" charset="0"/>
                <a:cs typeface="Times New Roman" panose="02020603050405020304" pitchFamily="18" charset="0"/>
              </a:rPr>
              <a:t> y </a:t>
            </a:r>
            <a:r>
              <a:rPr lang="en-US" sz="1600" dirty="0" err="1">
                <a:latin typeface="Times New Roman" panose="02020603050405020304" pitchFamily="18" charset="0"/>
                <a:cs typeface="Times New Roman" panose="02020603050405020304" pitchFamily="18" charset="0"/>
              </a:rPr>
              <a:t>salidas</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remotas</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Además</a:t>
            </a:r>
            <a:r>
              <a:rPr lang="en-US" sz="1600" dirty="0">
                <a:latin typeface="Times New Roman" panose="02020603050405020304" pitchFamily="18" charset="0"/>
                <a:cs typeface="Times New Roman" panose="02020603050405020304" pitchFamily="18" charset="0"/>
              </a:rPr>
              <a:t> de </a:t>
            </a:r>
            <a:r>
              <a:rPr lang="en-US" sz="1600" dirty="0" err="1">
                <a:latin typeface="Times New Roman" panose="02020603050405020304" pitchFamily="18" charset="0"/>
                <a:cs typeface="Times New Roman" panose="02020603050405020304" pitchFamily="18" charset="0"/>
              </a:rPr>
              <a:t>su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respectiva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fuente</a:t>
            </a:r>
            <a:r>
              <a:rPr lang="en-US" sz="1600" dirty="0">
                <a:latin typeface="Times New Roman" panose="02020603050405020304" pitchFamily="18" charset="0"/>
                <a:cs typeface="Times New Roman" panose="02020603050405020304" pitchFamily="18" charset="0"/>
              </a:rPr>
              <a:t> de </a:t>
            </a:r>
            <a:r>
              <a:rPr lang="en-US" sz="1600" dirty="0" err="1">
                <a:latin typeface="Times New Roman" panose="02020603050405020304" pitchFamily="18" charset="0"/>
                <a:cs typeface="Times New Roman" panose="02020603050405020304" pitchFamily="18" charset="0"/>
              </a:rPr>
              <a:t>alimentación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procedente</a:t>
            </a:r>
            <a:r>
              <a:rPr lang="en-US" sz="1600" dirty="0">
                <a:latin typeface="Times New Roman" panose="02020603050405020304" pitchFamily="18" charset="0"/>
                <a:cs typeface="Times New Roman" panose="02020603050405020304" pitchFamily="18" charset="0"/>
              </a:rPr>
              <a:t> del </a:t>
            </a:r>
            <a:r>
              <a:rPr lang="en-US" sz="1600" dirty="0" err="1">
                <a:latin typeface="Times New Roman" panose="02020603050405020304" pitchFamily="18" charset="0"/>
                <a:cs typeface="Times New Roman" panose="02020603050405020304" pitchFamily="18" charset="0"/>
              </a:rPr>
              <a:t>tablero</a:t>
            </a:r>
            <a:r>
              <a:rPr lang="en-US" sz="1600" dirty="0">
                <a:latin typeface="Times New Roman" panose="02020603050405020304" pitchFamily="18" charset="0"/>
                <a:cs typeface="Times New Roman" panose="02020603050405020304" pitchFamily="18" charset="0"/>
              </a:rPr>
              <a:t> de </a:t>
            </a:r>
            <a:r>
              <a:rPr lang="en-US" sz="1600" dirty="0" err="1">
                <a:latin typeface="Times New Roman" panose="02020603050405020304" pitchFamily="18" charset="0"/>
                <a:cs typeface="Times New Roman" panose="02020603050405020304" pitchFamily="18" charset="0"/>
              </a:rPr>
              <a:t>distribución</a:t>
            </a:r>
            <a:r>
              <a:rPr lang="en-US" sz="1600" dirty="0">
                <a:latin typeface="Times New Roman" panose="02020603050405020304" pitchFamily="18" charset="0"/>
                <a:cs typeface="Times New Roman" panose="02020603050405020304" pitchFamily="18" charset="0"/>
              </a:rPr>
              <a:t> de la Central </a:t>
            </a:r>
            <a:r>
              <a:rPr lang="en-US" sz="1600" dirty="0" err="1">
                <a:latin typeface="Times New Roman" panose="02020603050405020304" pitchFamily="18" charset="0"/>
                <a:cs typeface="Times New Roman" panose="02020603050405020304" pitchFamily="18" charset="0"/>
              </a:rPr>
              <a:t>Hidroeléctrica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Nayón</a:t>
            </a:r>
            <a:r>
              <a:rPr lang="en-US" sz="1600" dirty="0">
                <a:latin typeface="Times New Roman" panose="02020603050405020304" pitchFamily="18" charset="0"/>
                <a:cs typeface="Times New Roman" panose="02020603050405020304" pitchFamily="18" charset="0"/>
              </a:rPr>
              <a:t> a 125 VDC y un </a:t>
            </a:r>
            <a:r>
              <a:rPr lang="en-US" sz="1600" dirty="0" err="1">
                <a:latin typeface="Times New Roman" panose="02020603050405020304" pitchFamily="18" charset="0"/>
                <a:cs typeface="Times New Roman" panose="02020603050405020304" pitchFamily="18" charset="0"/>
              </a:rPr>
              <a:t>bastidor</a:t>
            </a:r>
            <a:r>
              <a:rPr lang="en-US" sz="1600" dirty="0">
                <a:latin typeface="Times New Roman" panose="02020603050405020304" pitchFamily="18" charset="0"/>
                <a:cs typeface="Times New Roman" panose="02020603050405020304" pitchFamily="18" charset="0"/>
              </a:rPr>
              <a:t> de 12 slots</a:t>
            </a:r>
            <a:endParaRPr lang="es-EC" sz="1600" dirty="0">
              <a:latin typeface="Times New Roman" panose="02020603050405020304" pitchFamily="18" charset="0"/>
              <a:cs typeface="Times New Roman" panose="02020603050405020304" pitchFamily="18" charset="0"/>
            </a:endParaRPr>
          </a:p>
        </p:txBody>
      </p:sp>
      <p:sp>
        <p:nvSpPr>
          <p:cNvPr id="46" name="Rectángulo 45"/>
          <p:cNvSpPr/>
          <p:nvPr/>
        </p:nvSpPr>
        <p:spPr>
          <a:xfrm>
            <a:off x="247136" y="2241622"/>
            <a:ext cx="7405289" cy="400110"/>
          </a:xfrm>
          <a:prstGeom prst="rect">
            <a:avLst/>
          </a:prstGeom>
        </p:spPr>
        <p:txBody>
          <a:bodyPr wrap="square">
            <a:spAutoFit/>
          </a:bodyPr>
          <a:lstStyle/>
          <a:p>
            <a:pPr marL="342900" indent="-34290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Se </a:t>
            </a:r>
            <a:r>
              <a:rPr lang="en-US" sz="2000" dirty="0" err="1">
                <a:latin typeface="Times New Roman" panose="02020603050405020304" pitchFamily="18" charset="0"/>
                <a:cs typeface="Times New Roman" panose="02020603050405020304" pitchFamily="18" charset="0"/>
              </a:rPr>
              <a:t>requiere</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de </a:t>
            </a:r>
            <a:r>
              <a:rPr lang="en-US" sz="2000" dirty="0" err="1" smtClean="0">
                <a:latin typeface="Times New Roman" panose="02020603050405020304" pitchFamily="18" charset="0"/>
                <a:cs typeface="Times New Roman" panose="02020603050405020304" pitchFamily="18" charset="0"/>
              </a:rPr>
              <a:t>módulos</a:t>
            </a:r>
            <a:r>
              <a:rPr lang="en-US" sz="2000" dirty="0" smtClean="0">
                <a:latin typeface="Times New Roman" panose="02020603050405020304" pitchFamily="18" charset="0"/>
                <a:cs typeface="Times New Roman" panose="02020603050405020304" pitchFamily="18" charset="0"/>
              </a:rPr>
              <a:t> de </a:t>
            </a:r>
            <a:r>
              <a:rPr lang="en-US" sz="2000" dirty="0" err="1" smtClean="0">
                <a:latin typeface="Times New Roman" panose="02020603050405020304" pitchFamily="18" charset="0"/>
                <a:cs typeface="Times New Roman" panose="02020603050405020304" pitchFamily="18" charset="0"/>
              </a:rPr>
              <a:t>comunicación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seriales</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que</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cumplan</a:t>
            </a:r>
            <a:r>
              <a:rPr lang="en-US" sz="2000" dirty="0" smtClean="0">
                <a:latin typeface="Times New Roman" panose="02020603050405020304" pitchFamily="18" charset="0"/>
                <a:cs typeface="Times New Roman" panose="02020603050405020304" pitchFamily="18" charset="0"/>
              </a:rPr>
              <a:t> con:</a:t>
            </a:r>
            <a:endParaRPr lang="es-EC" sz="2000" dirty="0">
              <a:latin typeface="Times New Roman" panose="02020603050405020304" pitchFamily="18" charset="0"/>
              <a:cs typeface="Times New Roman" panose="02020603050405020304" pitchFamily="18" charset="0"/>
            </a:endParaRPr>
          </a:p>
        </p:txBody>
      </p:sp>
      <p:graphicFrame>
        <p:nvGraphicFramePr>
          <p:cNvPr id="9" name="Tabla 8"/>
          <p:cNvGraphicFramePr>
            <a:graphicFrameLocks noGrp="1"/>
          </p:cNvGraphicFramePr>
          <p:nvPr>
            <p:extLst>
              <p:ext uri="{D42A27DB-BD31-4B8C-83A1-F6EECF244321}">
                <p14:modId xmlns:p14="http://schemas.microsoft.com/office/powerpoint/2010/main" val="2658056582"/>
              </p:ext>
            </p:extLst>
          </p:nvPr>
        </p:nvGraphicFramePr>
        <p:xfrm>
          <a:off x="648194" y="2641732"/>
          <a:ext cx="6752313" cy="3397106"/>
        </p:xfrm>
        <a:graphic>
          <a:graphicData uri="http://schemas.openxmlformats.org/drawingml/2006/table">
            <a:tbl>
              <a:tblPr firstRow="1" firstCol="1" bandRow="1">
                <a:tableStyleId>{912C8C85-51F0-491E-9774-3900AFEF0FD7}</a:tableStyleId>
              </a:tblPr>
              <a:tblGrid>
                <a:gridCol w="1837412"/>
                <a:gridCol w="1957388"/>
                <a:gridCol w="1571625"/>
                <a:gridCol w="1385888"/>
              </a:tblGrid>
              <a:tr h="461696">
                <a:tc>
                  <a:txBody>
                    <a:bodyPr/>
                    <a:lstStyle/>
                    <a:p>
                      <a:pPr marL="0" indent="0" algn="ctr">
                        <a:lnSpc>
                          <a:spcPct val="200000"/>
                        </a:lnSpc>
                        <a:spcAft>
                          <a:spcPts val="0"/>
                        </a:spcAft>
                      </a:pPr>
                      <a:r>
                        <a:rPr lang="es-EC" sz="1400" dirty="0">
                          <a:effectLst/>
                          <a:latin typeface="Times New Roman" panose="02020603050405020304" pitchFamily="18" charset="0"/>
                          <a:cs typeface="Times New Roman" panose="02020603050405020304" pitchFamily="18" charset="0"/>
                        </a:rPr>
                        <a:t>Sistema</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87" marR="31787" marT="0" marB="0"/>
                </a:tc>
                <a:tc>
                  <a:txBody>
                    <a:bodyPr/>
                    <a:lstStyle/>
                    <a:p>
                      <a:pPr marL="0" indent="0" algn="ctr">
                        <a:lnSpc>
                          <a:spcPct val="200000"/>
                        </a:lnSpc>
                        <a:spcAft>
                          <a:spcPts val="0"/>
                        </a:spcAft>
                      </a:pPr>
                      <a:r>
                        <a:rPr lang="es-EC" sz="1400" dirty="0">
                          <a:effectLst/>
                          <a:latin typeface="Times New Roman" panose="02020603050405020304" pitchFamily="18" charset="0"/>
                          <a:cs typeface="Times New Roman" panose="02020603050405020304" pitchFamily="18" charset="0"/>
                        </a:rPr>
                        <a:t>Modelo</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87" marR="31787" marT="0" marB="0"/>
                </a:tc>
                <a:tc>
                  <a:txBody>
                    <a:bodyPr/>
                    <a:lstStyle/>
                    <a:p>
                      <a:pPr marL="0" indent="0" algn="ctr">
                        <a:lnSpc>
                          <a:spcPct val="200000"/>
                        </a:lnSpc>
                        <a:spcAft>
                          <a:spcPts val="0"/>
                        </a:spcAft>
                      </a:pPr>
                      <a:r>
                        <a:rPr lang="es-EC" sz="1400" dirty="0">
                          <a:effectLst/>
                          <a:latin typeface="Times New Roman" panose="02020603050405020304" pitchFamily="18" charset="0"/>
                          <a:cs typeface="Times New Roman" panose="02020603050405020304" pitchFamily="18" charset="0"/>
                        </a:rPr>
                        <a:t>Marca</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87" marR="31787" marT="0" marB="0"/>
                </a:tc>
                <a:tc>
                  <a:txBody>
                    <a:bodyPr/>
                    <a:lstStyle/>
                    <a:p>
                      <a:pPr marL="0" indent="0" algn="ctr">
                        <a:lnSpc>
                          <a:spcPct val="200000"/>
                        </a:lnSpc>
                        <a:spcAft>
                          <a:spcPts val="0"/>
                        </a:spcAft>
                      </a:pPr>
                      <a:r>
                        <a:rPr lang="es-EC" sz="1400" dirty="0" smtClean="0">
                          <a:effectLst/>
                          <a:latin typeface="Times New Roman" panose="02020603050405020304" pitchFamily="18" charset="0"/>
                          <a:cs typeface="Times New Roman" panose="02020603050405020304" pitchFamily="18" charset="0"/>
                        </a:rPr>
                        <a:t>Protocolo</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787" marR="31787" marT="0" marB="0"/>
                </a:tc>
              </a:tr>
              <a:tr h="501154">
                <a:tc>
                  <a:txBody>
                    <a:bodyPr/>
                    <a:lstStyle/>
                    <a:p>
                      <a:pPr marL="0" indent="0" algn="ctr" defTabSz="914400" rtl="0" eaLnBrk="1" latinLnBrk="0" hangingPunct="1">
                        <a:lnSpc>
                          <a:spcPct val="200000"/>
                        </a:lnSpc>
                        <a:spcAft>
                          <a:spcPts val="0"/>
                        </a:spcAft>
                      </a:pPr>
                      <a:r>
                        <a:rPr lang="es-EC" sz="1400" b="0" kern="1200">
                          <a:effectLst/>
                          <a:latin typeface="Times New Roman" panose="02020603050405020304" pitchFamily="18" charset="0"/>
                          <a:cs typeface="Times New Roman" panose="02020603050405020304" pitchFamily="18" charset="0"/>
                        </a:rPr>
                        <a:t>Regulación de voltaje</a:t>
                      </a:r>
                      <a:endParaRPr lang="es-EC" sz="1400" b="0" kern="1200">
                        <a:solidFill>
                          <a:schemeClr val="lt1"/>
                        </a:solidFill>
                        <a:effectLst/>
                        <a:latin typeface="Times New Roman" panose="02020603050405020304" pitchFamily="18" charset="0"/>
                        <a:ea typeface="+mn-ea"/>
                        <a:cs typeface="Times New Roman" panose="02020603050405020304" pitchFamily="18" charset="0"/>
                      </a:endParaRPr>
                    </a:p>
                  </a:txBody>
                  <a:tcPr marL="31787" marR="31787" marT="0" marB="0"/>
                </a:tc>
                <a:tc>
                  <a:txBody>
                    <a:bodyPr/>
                    <a:lstStyle/>
                    <a:p>
                      <a:pPr marL="0" indent="0" algn="ctr" defTabSz="914400" rtl="0" eaLnBrk="1" latinLnBrk="0" hangingPunct="1">
                        <a:lnSpc>
                          <a:spcPct val="200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UNITROL 10000-15</a:t>
                      </a:r>
                    </a:p>
                  </a:txBody>
                  <a:tcPr marL="31787" marR="31787" marT="0" marB="0"/>
                </a:tc>
                <a:tc>
                  <a:txBody>
                    <a:bodyPr/>
                    <a:lstStyle/>
                    <a:p>
                      <a:pPr marL="0" indent="0" algn="ctr" defTabSz="914400" rtl="0" eaLnBrk="1" latinLnBrk="0" hangingPunct="1">
                        <a:lnSpc>
                          <a:spcPct val="200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ABB</a:t>
                      </a:r>
                    </a:p>
                  </a:txBody>
                  <a:tcPr marL="31787" marR="31787" marT="0" marB="0"/>
                </a:tc>
                <a:tc>
                  <a:txBody>
                    <a:bodyPr/>
                    <a:lstStyle/>
                    <a:p>
                      <a:pPr marL="0" indent="0" algn="ctr" defTabSz="914400" rtl="0" eaLnBrk="1" latinLnBrk="0" hangingPunct="1">
                        <a:lnSpc>
                          <a:spcPct val="200000"/>
                        </a:lnSpc>
                        <a:spcAft>
                          <a:spcPts val="0"/>
                        </a:spcAft>
                      </a:pPr>
                      <a:r>
                        <a:rPr lang="es-EC" sz="1400" b="0" kern="1200">
                          <a:solidFill>
                            <a:schemeClr val="tx1"/>
                          </a:solidFill>
                          <a:effectLst/>
                          <a:latin typeface="Times New Roman" panose="02020603050405020304" pitchFamily="18" charset="0"/>
                          <a:ea typeface="+mn-ea"/>
                          <a:cs typeface="Times New Roman" panose="02020603050405020304" pitchFamily="18" charset="0"/>
                        </a:rPr>
                        <a:t>Modbus RS485</a:t>
                      </a:r>
                    </a:p>
                  </a:txBody>
                  <a:tcPr marL="31787" marR="31787" marT="0" marB="0"/>
                </a:tc>
              </a:tr>
              <a:tr h="461696">
                <a:tc>
                  <a:txBody>
                    <a:bodyPr/>
                    <a:lstStyle/>
                    <a:p>
                      <a:pPr marL="0" indent="0" algn="ctr" defTabSz="914400" rtl="0" eaLnBrk="1" latinLnBrk="0" hangingPunct="1">
                        <a:lnSpc>
                          <a:spcPct val="200000"/>
                        </a:lnSpc>
                        <a:spcAft>
                          <a:spcPts val="0"/>
                        </a:spcAft>
                      </a:pPr>
                      <a:r>
                        <a:rPr lang="es-EC" sz="1400" b="0" kern="1200">
                          <a:effectLst/>
                          <a:latin typeface="Times New Roman" panose="02020603050405020304" pitchFamily="18" charset="0"/>
                          <a:cs typeface="Times New Roman" panose="02020603050405020304" pitchFamily="18" charset="0"/>
                        </a:rPr>
                        <a:t>Regulación de voltaje</a:t>
                      </a:r>
                      <a:endParaRPr lang="es-EC" sz="1400" b="0" kern="1200">
                        <a:solidFill>
                          <a:schemeClr val="lt1"/>
                        </a:solidFill>
                        <a:effectLst/>
                        <a:latin typeface="Times New Roman" panose="02020603050405020304" pitchFamily="18" charset="0"/>
                        <a:ea typeface="+mn-ea"/>
                        <a:cs typeface="Times New Roman" panose="02020603050405020304" pitchFamily="18" charset="0"/>
                      </a:endParaRPr>
                    </a:p>
                  </a:txBody>
                  <a:tcPr marL="31787" marR="31787" marT="0" marB="0"/>
                </a:tc>
                <a:tc>
                  <a:txBody>
                    <a:bodyPr/>
                    <a:lstStyle/>
                    <a:p>
                      <a:pPr marL="0" indent="0" algn="ctr" defTabSz="914400" rtl="0" eaLnBrk="1" latinLnBrk="0" hangingPunct="1">
                        <a:lnSpc>
                          <a:spcPct val="200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TM 1703 ACP</a:t>
                      </a:r>
                    </a:p>
                  </a:txBody>
                  <a:tcPr marL="31787" marR="31787" marT="0" marB="0"/>
                </a:tc>
                <a:tc>
                  <a:txBody>
                    <a:bodyPr/>
                    <a:lstStyle/>
                    <a:p>
                      <a:pPr marL="0" indent="0" algn="ctr" defTabSz="914400" rtl="0" eaLnBrk="1" latinLnBrk="0" hangingPunct="1">
                        <a:lnSpc>
                          <a:spcPct val="200000"/>
                        </a:lnSpc>
                        <a:spcAft>
                          <a:spcPts val="0"/>
                        </a:spcAft>
                      </a:pPr>
                      <a:r>
                        <a:rPr lang="es-EC" sz="1400" b="0" kern="1200">
                          <a:solidFill>
                            <a:schemeClr val="tx1"/>
                          </a:solidFill>
                          <a:effectLst/>
                          <a:latin typeface="Times New Roman" panose="02020603050405020304" pitchFamily="18" charset="0"/>
                          <a:ea typeface="+mn-ea"/>
                          <a:cs typeface="Times New Roman" panose="02020603050405020304" pitchFamily="18" charset="0"/>
                        </a:rPr>
                        <a:t>Siemens</a:t>
                      </a:r>
                    </a:p>
                  </a:txBody>
                  <a:tcPr marL="31787" marR="31787" marT="0" marB="0"/>
                </a:tc>
                <a:tc>
                  <a:txBody>
                    <a:bodyPr/>
                    <a:lstStyle/>
                    <a:p>
                      <a:pPr marL="0" indent="0" algn="ctr" defTabSz="914400" rtl="0" eaLnBrk="1" latinLnBrk="0" hangingPunct="1">
                        <a:lnSpc>
                          <a:spcPct val="200000"/>
                        </a:lnSpc>
                        <a:spcAft>
                          <a:spcPts val="0"/>
                        </a:spcAft>
                      </a:pPr>
                      <a:r>
                        <a:rPr lang="es-EC" sz="1400" b="0" kern="1200" dirty="0" err="1">
                          <a:solidFill>
                            <a:schemeClr val="tx1"/>
                          </a:solidFill>
                          <a:effectLst/>
                          <a:latin typeface="Times New Roman" panose="02020603050405020304" pitchFamily="18" charset="0"/>
                          <a:ea typeface="+mn-ea"/>
                          <a:cs typeface="Times New Roman" panose="02020603050405020304" pitchFamily="18" charset="0"/>
                        </a:rPr>
                        <a:t>Modbus</a:t>
                      </a:r>
                      <a:r>
                        <a:rPr lang="es-EC" sz="1400" b="0" kern="1200" dirty="0">
                          <a:solidFill>
                            <a:schemeClr val="tx1"/>
                          </a:solidFill>
                          <a:effectLst/>
                          <a:latin typeface="Times New Roman" panose="02020603050405020304" pitchFamily="18" charset="0"/>
                          <a:ea typeface="+mn-ea"/>
                          <a:cs typeface="Times New Roman" panose="02020603050405020304" pitchFamily="18" charset="0"/>
                        </a:rPr>
                        <a:t> RS485</a:t>
                      </a:r>
                    </a:p>
                  </a:txBody>
                  <a:tcPr marL="31787" marR="31787" marT="0" marB="0"/>
                </a:tc>
              </a:tr>
              <a:tr h="493140">
                <a:tc>
                  <a:txBody>
                    <a:bodyPr/>
                    <a:lstStyle/>
                    <a:p>
                      <a:pPr marL="0" indent="0" algn="ctr" defTabSz="914400" rtl="0" eaLnBrk="1" latinLnBrk="0" hangingPunct="1">
                        <a:lnSpc>
                          <a:spcPct val="200000"/>
                        </a:lnSpc>
                        <a:spcAft>
                          <a:spcPts val="0"/>
                        </a:spcAft>
                      </a:pPr>
                      <a:r>
                        <a:rPr lang="es-EC" sz="1400" b="0" kern="1200">
                          <a:effectLst/>
                          <a:latin typeface="Times New Roman" panose="02020603050405020304" pitchFamily="18" charset="0"/>
                          <a:cs typeface="Times New Roman" panose="02020603050405020304" pitchFamily="18" charset="0"/>
                        </a:rPr>
                        <a:t>Drenaje</a:t>
                      </a:r>
                      <a:endParaRPr lang="es-EC" sz="1400" b="0" kern="1200">
                        <a:solidFill>
                          <a:schemeClr val="lt1"/>
                        </a:solidFill>
                        <a:effectLst/>
                        <a:latin typeface="Times New Roman" panose="02020603050405020304" pitchFamily="18" charset="0"/>
                        <a:ea typeface="+mn-ea"/>
                        <a:cs typeface="Times New Roman" panose="02020603050405020304" pitchFamily="18" charset="0"/>
                      </a:endParaRPr>
                    </a:p>
                  </a:txBody>
                  <a:tcPr marL="31787" marR="31787" marT="0" marB="0"/>
                </a:tc>
                <a:tc>
                  <a:txBody>
                    <a:bodyPr/>
                    <a:lstStyle/>
                    <a:p>
                      <a:pPr marL="0" indent="0" algn="ctr" defTabSz="914400" rtl="0" eaLnBrk="1" latinLnBrk="0" hangingPunct="1">
                        <a:lnSpc>
                          <a:spcPct val="200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171 CBU 980 90</a:t>
                      </a:r>
                    </a:p>
                  </a:txBody>
                  <a:tcPr marL="31787" marR="31787" marT="0" marB="0"/>
                </a:tc>
                <a:tc>
                  <a:txBody>
                    <a:bodyPr/>
                    <a:lstStyle/>
                    <a:p>
                      <a:pPr marL="0" indent="0" algn="ctr" defTabSz="914400" rtl="0" eaLnBrk="1" latinLnBrk="0" hangingPunct="1">
                        <a:lnSpc>
                          <a:spcPct val="200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Schneider Electric</a:t>
                      </a:r>
                    </a:p>
                  </a:txBody>
                  <a:tcPr marL="31787" marR="31787" marT="0" marB="0"/>
                </a:tc>
                <a:tc>
                  <a:txBody>
                    <a:bodyPr/>
                    <a:lstStyle/>
                    <a:p>
                      <a:pPr marL="0" indent="0" algn="ctr" defTabSz="914400" rtl="0" eaLnBrk="1" latinLnBrk="0" hangingPunct="1">
                        <a:lnSpc>
                          <a:spcPct val="200000"/>
                        </a:lnSpc>
                        <a:spcAft>
                          <a:spcPts val="0"/>
                        </a:spcAft>
                      </a:pPr>
                      <a:r>
                        <a:rPr lang="es-EC" sz="1400" b="0" kern="1200">
                          <a:solidFill>
                            <a:schemeClr val="tx1"/>
                          </a:solidFill>
                          <a:effectLst/>
                          <a:latin typeface="Times New Roman" panose="02020603050405020304" pitchFamily="18" charset="0"/>
                          <a:ea typeface="+mn-ea"/>
                          <a:cs typeface="Times New Roman" panose="02020603050405020304" pitchFamily="18" charset="0"/>
                        </a:rPr>
                        <a:t>Ethernet TCP/IP</a:t>
                      </a:r>
                    </a:p>
                  </a:txBody>
                  <a:tcPr marL="31787" marR="31787" marT="0" marB="0"/>
                </a:tc>
              </a:tr>
              <a:tr h="493140">
                <a:tc>
                  <a:txBody>
                    <a:bodyPr/>
                    <a:lstStyle/>
                    <a:p>
                      <a:pPr marL="0" indent="0" algn="ctr" defTabSz="914400" rtl="0" eaLnBrk="1" latinLnBrk="0" hangingPunct="1">
                        <a:lnSpc>
                          <a:spcPct val="200000"/>
                        </a:lnSpc>
                        <a:spcAft>
                          <a:spcPts val="0"/>
                        </a:spcAft>
                      </a:pPr>
                      <a:r>
                        <a:rPr lang="es-EC" sz="1400" b="0" kern="1200" dirty="0">
                          <a:effectLst/>
                          <a:latin typeface="Times New Roman" panose="02020603050405020304" pitchFamily="18" charset="0"/>
                          <a:cs typeface="Times New Roman" panose="02020603050405020304" pitchFamily="18" charset="0"/>
                        </a:rPr>
                        <a:t>Trasvase</a:t>
                      </a:r>
                      <a:endParaRPr lang="es-EC" sz="1400" b="0" kern="1200" dirty="0">
                        <a:solidFill>
                          <a:schemeClr val="lt1"/>
                        </a:solidFill>
                        <a:effectLst/>
                        <a:latin typeface="Times New Roman" panose="02020603050405020304" pitchFamily="18" charset="0"/>
                        <a:ea typeface="+mn-ea"/>
                        <a:cs typeface="Times New Roman" panose="02020603050405020304" pitchFamily="18" charset="0"/>
                      </a:endParaRPr>
                    </a:p>
                  </a:txBody>
                  <a:tcPr marL="31787" marR="31787" marT="0" marB="0"/>
                </a:tc>
                <a:tc>
                  <a:txBody>
                    <a:bodyPr/>
                    <a:lstStyle/>
                    <a:p>
                      <a:pPr marL="0" indent="0" algn="ctr" defTabSz="914400" rtl="0" eaLnBrk="1" latinLnBrk="0" hangingPunct="1">
                        <a:lnSpc>
                          <a:spcPct val="200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171 CBU 980 90</a:t>
                      </a:r>
                    </a:p>
                  </a:txBody>
                  <a:tcPr marL="31787" marR="31787" marT="0" marB="0"/>
                </a:tc>
                <a:tc>
                  <a:txBody>
                    <a:bodyPr/>
                    <a:lstStyle/>
                    <a:p>
                      <a:pPr marL="0" indent="0" algn="ctr" defTabSz="914400" rtl="0" eaLnBrk="1" latinLnBrk="0" hangingPunct="1">
                        <a:lnSpc>
                          <a:spcPct val="200000"/>
                        </a:lnSpc>
                        <a:spcAft>
                          <a:spcPts val="0"/>
                        </a:spcAft>
                      </a:pPr>
                      <a:r>
                        <a:rPr lang="es-EC" sz="1400" b="0" kern="1200">
                          <a:solidFill>
                            <a:schemeClr val="tx1"/>
                          </a:solidFill>
                          <a:effectLst/>
                          <a:latin typeface="Times New Roman" panose="02020603050405020304" pitchFamily="18" charset="0"/>
                          <a:ea typeface="+mn-ea"/>
                          <a:cs typeface="Times New Roman" panose="02020603050405020304" pitchFamily="18" charset="0"/>
                        </a:rPr>
                        <a:t>Schneider Electric</a:t>
                      </a:r>
                    </a:p>
                  </a:txBody>
                  <a:tcPr marL="31787" marR="31787" marT="0" marB="0"/>
                </a:tc>
                <a:tc>
                  <a:txBody>
                    <a:bodyPr/>
                    <a:lstStyle/>
                    <a:p>
                      <a:pPr marL="0" indent="0" algn="ctr" defTabSz="914400" rtl="0" eaLnBrk="1" latinLnBrk="0" hangingPunct="1">
                        <a:lnSpc>
                          <a:spcPct val="200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Ethernet TCP/IP</a:t>
                      </a:r>
                    </a:p>
                  </a:txBody>
                  <a:tcPr marL="31787" marR="31787" marT="0" marB="0"/>
                </a:tc>
              </a:tr>
              <a:tr h="493140">
                <a:tc>
                  <a:txBody>
                    <a:bodyPr/>
                    <a:lstStyle/>
                    <a:p>
                      <a:pPr marL="0" indent="0" algn="ctr" defTabSz="914400" rtl="0" eaLnBrk="1" latinLnBrk="0" hangingPunct="1">
                        <a:lnSpc>
                          <a:spcPct val="200000"/>
                        </a:lnSpc>
                        <a:spcAft>
                          <a:spcPts val="0"/>
                        </a:spcAft>
                      </a:pPr>
                      <a:r>
                        <a:rPr lang="es-EC" sz="1400" b="0" kern="1200">
                          <a:effectLst/>
                          <a:latin typeface="Times New Roman" panose="02020603050405020304" pitchFamily="18" charset="0"/>
                          <a:cs typeface="Times New Roman" panose="02020603050405020304" pitchFamily="18" charset="0"/>
                        </a:rPr>
                        <a:t>Refrigeración</a:t>
                      </a:r>
                      <a:endParaRPr lang="es-EC" sz="1400" b="0" kern="1200">
                        <a:solidFill>
                          <a:schemeClr val="lt1"/>
                        </a:solidFill>
                        <a:effectLst/>
                        <a:latin typeface="Times New Roman" panose="02020603050405020304" pitchFamily="18" charset="0"/>
                        <a:ea typeface="+mn-ea"/>
                        <a:cs typeface="Times New Roman" panose="02020603050405020304" pitchFamily="18" charset="0"/>
                      </a:endParaRPr>
                    </a:p>
                  </a:txBody>
                  <a:tcPr marL="31787" marR="31787" marT="0" marB="0"/>
                </a:tc>
                <a:tc>
                  <a:txBody>
                    <a:bodyPr/>
                    <a:lstStyle/>
                    <a:p>
                      <a:pPr marL="0" indent="0" algn="ctr" defTabSz="914400" rtl="0" eaLnBrk="1" latinLnBrk="0" hangingPunct="1">
                        <a:lnSpc>
                          <a:spcPct val="200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171 CBU 980 90</a:t>
                      </a:r>
                    </a:p>
                  </a:txBody>
                  <a:tcPr marL="31787" marR="31787" marT="0" marB="0"/>
                </a:tc>
                <a:tc>
                  <a:txBody>
                    <a:bodyPr/>
                    <a:lstStyle/>
                    <a:p>
                      <a:pPr marL="0" indent="0" algn="ctr" defTabSz="914400" rtl="0" eaLnBrk="1" latinLnBrk="0" hangingPunct="1">
                        <a:lnSpc>
                          <a:spcPct val="200000"/>
                        </a:lnSpc>
                        <a:spcAft>
                          <a:spcPts val="0"/>
                        </a:spcAft>
                      </a:pPr>
                      <a:r>
                        <a:rPr lang="es-EC" sz="1400" b="0" kern="1200">
                          <a:solidFill>
                            <a:schemeClr val="tx1"/>
                          </a:solidFill>
                          <a:effectLst/>
                          <a:latin typeface="Times New Roman" panose="02020603050405020304" pitchFamily="18" charset="0"/>
                          <a:ea typeface="+mn-ea"/>
                          <a:cs typeface="Times New Roman" panose="02020603050405020304" pitchFamily="18" charset="0"/>
                        </a:rPr>
                        <a:t>Schneider Electric</a:t>
                      </a:r>
                    </a:p>
                  </a:txBody>
                  <a:tcPr marL="31787" marR="31787" marT="0" marB="0"/>
                </a:tc>
                <a:tc>
                  <a:txBody>
                    <a:bodyPr/>
                    <a:lstStyle/>
                    <a:p>
                      <a:pPr marL="0" indent="0" algn="ctr" defTabSz="914400" rtl="0" eaLnBrk="1" latinLnBrk="0" hangingPunct="1">
                        <a:lnSpc>
                          <a:spcPct val="200000"/>
                        </a:lnSpc>
                        <a:spcAft>
                          <a:spcPts val="0"/>
                        </a:spcAft>
                      </a:pPr>
                      <a:r>
                        <a:rPr lang="es-EC" sz="1400" b="0" kern="1200">
                          <a:solidFill>
                            <a:schemeClr val="tx1"/>
                          </a:solidFill>
                          <a:effectLst/>
                          <a:latin typeface="Times New Roman" panose="02020603050405020304" pitchFamily="18" charset="0"/>
                          <a:ea typeface="+mn-ea"/>
                          <a:cs typeface="Times New Roman" panose="02020603050405020304" pitchFamily="18" charset="0"/>
                        </a:rPr>
                        <a:t>Ethernet TCP/IP</a:t>
                      </a:r>
                    </a:p>
                  </a:txBody>
                  <a:tcPr marL="31787" marR="31787" marT="0" marB="0"/>
                </a:tc>
              </a:tr>
              <a:tr h="493140">
                <a:tc>
                  <a:txBody>
                    <a:bodyPr/>
                    <a:lstStyle/>
                    <a:p>
                      <a:pPr marL="0" indent="0" algn="ctr" defTabSz="914400" rtl="0" eaLnBrk="1" latinLnBrk="0" hangingPunct="1">
                        <a:lnSpc>
                          <a:spcPct val="200000"/>
                        </a:lnSpc>
                        <a:spcAft>
                          <a:spcPts val="0"/>
                        </a:spcAft>
                      </a:pPr>
                      <a:r>
                        <a:rPr lang="es-EC" sz="1400" b="0" kern="1200">
                          <a:effectLst/>
                          <a:latin typeface="Times New Roman" panose="02020603050405020304" pitchFamily="18" charset="0"/>
                          <a:cs typeface="Times New Roman" panose="02020603050405020304" pitchFamily="18" charset="0"/>
                        </a:rPr>
                        <a:t>HMI</a:t>
                      </a:r>
                      <a:endParaRPr lang="es-EC" sz="1400" b="0" kern="1200">
                        <a:solidFill>
                          <a:schemeClr val="lt1"/>
                        </a:solidFill>
                        <a:effectLst/>
                        <a:latin typeface="Times New Roman" panose="02020603050405020304" pitchFamily="18" charset="0"/>
                        <a:ea typeface="+mn-ea"/>
                        <a:cs typeface="Times New Roman" panose="02020603050405020304" pitchFamily="18" charset="0"/>
                      </a:endParaRPr>
                    </a:p>
                  </a:txBody>
                  <a:tcPr marL="31787" marR="31787" marT="0" marB="0"/>
                </a:tc>
                <a:tc>
                  <a:txBody>
                    <a:bodyPr/>
                    <a:lstStyle/>
                    <a:p>
                      <a:pPr marL="0" indent="0" algn="ctr" defTabSz="914400" rtl="0" eaLnBrk="1" latinLnBrk="0" hangingPunct="1">
                        <a:lnSpc>
                          <a:spcPct val="200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HMIGTO6310</a:t>
                      </a:r>
                    </a:p>
                  </a:txBody>
                  <a:tcPr marL="31787" marR="31787" marT="0" marB="0"/>
                </a:tc>
                <a:tc>
                  <a:txBody>
                    <a:bodyPr/>
                    <a:lstStyle/>
                    <a:p>
                      <a:pPr marL="0" indent="0" algn="ctr" defTabSz="914400" rtl="0" eaLnBrk="1" latinLnBrk="0" hangingPunct="1">
                        <a:lnSpc>
                          <a:spcPct val="200000"/>
                        </a:lnSpc>
                        <a:spcAft>
                          <a:spcPts val="0"/>
                        </a:spcAft>
                      </a:pPr>
                      <a:r>
                        <a:rPr lang="es-EC" sz="1400" b="0" kern="1200">
                          <a:solidFill>
                            <a:schemeClr val="tx1"/>
                          </a:solidFill>
                          <a:effectLst/>
                          <a:latin typeface="Times New Roman" panose="02020603050405020304" pitchFamily="18" charset="0"/>
                          <a:ea typeface="+mn-ea"/>
                          <a:cs typeface="Times New Roman" panose="02020603050405020304" pitchFamily="18" charset="0"/>
                        </a:rPr>
                        <a:t>Schneider Electric</a:t>
                      </a:r>
                    </a:p>
                  </a:txBody>
                  <a:tcPr marL="31787" marR="31787" marT="0" marB="0"/>
                </a:tc>
                <a:tc>
                  <a:txBody>
                    <a:bodyPr/>
                    <a:lstStyle/>
                    <a:p>
                      <a:pPr marL="0" indent="0" algn="ctr" defTabSz="914400" rtl="0" eaLnBrk="1" latinLnBrk="0" hangingPunct="1">
                        <a:lnSpc>
                          <a:spcPct val="200000"/>
                        </a:lnSpc>
                        <a:spcAft>
                          <a:spcPts val="0"/>
                        </a:spcAft>
                      </a:pPr>
                      <a:r>
                        <a:rPr lang="es-EC" sz="1400" b="0" kern="1200" dirty="0">
                          <a:solidFill>
                            <a:schemeClr val="tx1"/>
                          </a:solidFill>
                          <a:effectLst/>
                          <a:latin typeface="Times New Roman" panose="02020603050405020304" pitchFamily="18" charset="0"/>
                          <a:ea typeface="+mn-ea"/>
                          <a:cs typeface="Times New Roman" panose="02020603050405020304" pitchFamily="18" charset="0"/>
                        </a:rPr>
                        <a:t>Ethernet TCP/IP</a:t>
                      </a:r>
                    </a:p>
                  </a:txBody>
                  <a:tcPr marL="31787" marR="31787" marT="0" marB="0"/>
                </a:tc>
              </a:tr>
            </a:tbl>
          </a:graphicData>
        </a:graphic>
      </p:graphicFrame>
      <p:sp>
        <p:nvSpPr>
          <p:cNvPr id="47" name="Rectángulo 46"/>
          <p:cNvSpPr/>
          <p:nvPr/>
        </p:nvSpPr>
        <p:spPr>
          <a:xfrm>
            <a:off x="247136" y="1567400"/>
            <a:ext cx="7616760" cy="707886"/>
          </a:xfrm>
          <a:prstGeom prst="rect">
            <a:avLst/>
          </a:prstGeom>
        </p:spPr>
        <p:txBody>
          <a:bodyPr wrap="square">
            <a:spAutoFit/>
          </a:bodyPr>
          <a:lstStyle/>
          <a:p>
            <a:pPr marL="342900" indent="-342900">
              <a:buFont typeface="Wingdings" panose="05000000000000000000" pitchFamily="2" charset="2"/>
              <a:buChar char="§"/>
            </a:pPr>
            <a:r>
              <a:rPr lang="en-US" sz="2000" dirty="0" err="1">
                <a:latin typeface="Times New Roman" panose="02020603050405020304" pitchFamily="18" charset="0"/>
                <a:cs typeface="Times New Roman" panose="02020603050405020304" pitchFamily="18" charset="0"/>
              </a:rPr>
              <a:t>M</a:t>
            </a:r>
            <a:r>
              <a:rPr lang="en-US" sz="2000" dirty="0" err="1" smtClean="0">
                <a:latin typeface="Times New Roman" panose="02020603050405020304" pitchFamily="18" charset="0"/>
                <a:cs typeface="Times New Roman" panose="02020603050405020304" pitchFamily="18" charset="0"/>
              </a:rPr>
              <a:t>ódulo</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de </a:t>
            </a:r>
            <a:r>
              <a:rPr lang="en-US" sz="2000" dirty="0" err="1">
                <a:latin typeface="Times New Roman" panose="02020603050405020304" pitchFamily="18" charset="0"/>
                <a:cs typeface="Times New Roman" panose="02020603050405020304" pitchFamily="18" charset="0"/>
              </a:rPr>
              <a:t>comunicación</a:t>
            </a:r>
            <a:r>
              <a:rPr lang="en-US" sz="2000" dirty="0">
                <a:latin typeface="Times New Roman" panose="02020603050405020304" pitchFamily="18" charset="0"/>
                <a:cs typeface="Times New Roman" panose="02020603050405020304" pitchFamily="18" charset="0"/>
              </a:rPr>
              <a:t> DNP3.0, a fin de </a:t>
            </a:r>
            <a:r>
              <a:rPr lang="en-US" sz="2000" dirty="0" err="1">
                <a:latin typeface="Times New Roman" panose="02020603050405020304" pitchFamily="18" charset="0"/>
                <a:cs typeface="Times New Roman" panose="02020603050405020304" pitchFamily="18" charset="0"/>
              </a:rPr>
              <a:t>transmitir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información</a:t>
            </a:r>
            <a:r>
              <a:rPr lang="en-US" sz="2000" dirty="0">
                <a:latin typeface="Times New Roman" panose="02020603050405020304" pitchFamily="18" charset="0"/>
                <a:cs typeface="Times New Roman" panose="02020603050405020304" pitchFamily="18" charset="0"/>
              </a:rPr>
              <a:t> de </a:t>
            </a:r>
            <a:r>
              <a:rPr lang="en-US" sz="2000" dirty="0" err="1">
                <a:latin typeface="Times New Roman" panose="02020603050405020304" pitchFamily="18" charset="0"/>
                <a:cs typeface="Times New Roman" panose="02020603050405020304" pitchFamily="18" charset="0"/>
              </a:rPr>
              <a:t>generación</a:t>
            </a:r>
            <a:r>
              <a:rPr lang="en-US" sz="2000" dirty="0">
                <a:latin typeface="Times New Roman" panose="02020603050405020304" pitchFamily="18" charset="0"/>
                <a:cs typeface="Times New Roman" panose="02020603050405020304" pitchFamily="18" charset="0"/>
              </a:rPr>
              <a:t> al </a:t>
            </a:r>
            <a:r>
              <a:rPr lang="en-US" sz="2000" dirty="0" err="1">
                <a:latin typeface="Times New Roman" panose="02020603050405020304" pitchFamily="18" charset="0"/>
                <a:cs typeface="Times New Roman" panose="02020603050405020304" pitchFamily="18" charset="0"/>
              </a:rPr>
              <a:t>ente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regulador</a:t>
            </a:r>
            <a:r>
              <a:rPr lang="en-US" sz="2000" dirty="0">
                <a:latin typeface="Times New Roman" panose="02020603050405020304" pitchFamily="18" charset="0"/>
                <a:cs typeface="Times New Roman" panose="02020603050405020304" pitchFamily="18" charset="0"/>
              </a:rPr>
              <a:t> (CENACE</a:t>
            </a:r>
            <a:r>
              <a:rPr lang="en-US" sz="2000" dirty="0" smtClean="0">
                <a:latin typeface="Times New Roman" panose="02020603050405020304" pitchFamily="18" charset="0"/>
                <a:cs typeface="Times New Roman" panose="02020603050405020304" pitchFamily="18" charset="0"/>
              </a:rPr>
              <a:t>)</a:t>
            </a:r>
            <a:endParaRPr lang="es-EC" sz="2000" dirty="0">
              <a:latin typeface="Times New Roman" panose="02020603050405020304" pitchFamily="18" charset="0"/>
              <a:cs typeface="Times New Roman" panose="02020603050405020304" pitchFamily="18" charset="0"/>
            </a:endParaRPr>
          </a:p>
        </p:txBody>
      </p:sp>
      <p:sp>
        <p:nvSpPr>
          <p:cNvPr id="48" name="Rectángulo 47"/>
          <p:cNvSpPr/>
          <p:nvPr/>
        </p:nvSpPr>
        <p:spPr>
          <a:xfrm>
            <a:off x="284017" y="587009"/>
            <a:ext cx="7368408" cy="1015663"/>
          </a:xfrm>
          <a:prstGeom prst="rect">
            <a:avLst/>
          </a:prstGeom>
        </p:spPr>
        <p:txBody>
          <a:bodyPr wrap="square">
            <a:spAutoFit/>
          </a:bodyPr>
          <a:lstStyle/>
          <a:p>
            <a:pPr marL="342900" indent="-342900">
              <a:buFont typeface="Wingdings" panose="05000000000000000000" pitchFamily="2" charset="2"/>
              <a:buChar char="§"/>
            </a:pPr>
            <a:r>
              <a:rPr lang="en-US" sz="2000" dirty="0" err="1">
                <a:latin typeface="Times New Roman" panose="02020603050405020304" pitchFamily="18" charset="0"/>
                <a:cs typeface="Times New Roman" panose="02020603050405020304" pitchFamily="18" charset="0"/>
              </a:rPr>
              <a:t>Mantener</a:t>
            </a:r>
            <a:r>
              <a:rPr lang="en-US" sz="2000" dirty="0">
                <a:latin typeface="Times New Roman" panose="02020603050405020304" pitchFamily="18" charset="0"/>
                <a:cs typeface="Times New Roman" panose="02020603050405020304" pitchFamily="18" charset="0"/>
              </a:rPr>
              <a:t> el rack de </a:t>
            </a:r>
            <a:r>
              <a:rPr lang="en-US" sz="2000" dirty="0" err="1">
                <a:latin typeface="Times New Roman" panose="02020603050405020304" pitchFamily="18" charset="0"/>
                <a:cs typeface="Times New Roman" panose="02020603050405020304" pitchFamily="18" charset="0"/>
              </a:rPr>
              <a:t>entradas</a:t>
            </a:r>
            <a:r>
              <a:rPr lang="en-US" sz="2000" dirty="0">
                <a:latin typeface="Times New Roman" panose="02020603050405020304" pitchFamily="18" charset="0"/>
                <a:cs typeface="Times New Roman" panose="02020603050405020304" pitchFamily="18" charset="0"/>
              </a:rPr>
              <a:t> y </a:t>
            </a:r>
            <a:r>
              <a:rPr lang="en-US" sz="2000" dirty="0" err="1">
                <a:latin typeface="Times New Roman" panose="02020603050405020304" pitchFamily="18" charset="0"/>
                <a:cs typeface="Times New Roman" panose="02020603050405020304" pitchFamily="18" charset="0"/>
              </a:rPr>
              <a:t>salidas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remotas</a:t>
            </a:r>
            <a:r>
              <a:rPr lang="en-US" sz="2000" dirty="0">
                <a:latin typeface="Times New Roman" panose="02020603050405020304" pitchFamily="18" charset="0"/>
                <a:cs typeface="Times New Roman" panose="02020603050405020304" pitchFamily="18" charset="0"/>
              </a:rPr>
              <a:t> (RIO) de los </a:t>
            </a:r>
            <a:r>
              <a:rPr lang="en-US" sz="2000" dirty="0" err="1">
                <a:latin typeface="Times New Roman" panose="02020603050405020304" pitchFamily="18" charset="0"/>
                <a:cs typeface="Times New Roman" panose="02020603050405020304" pitchFamily="18" charset="0"/>
              </a:rPr>
              <a:t>generadores</a:t>
            </a:r>
            <a:r>
              <a:rPr lang="en-US" sz="2000" dirty="0">
                <a:latin typeface="Times New Roman" panose="02020603050405020304" pitchFamily="18" charset="0"/>
                <a:cs typeface="Times New Roman" panose="02020603050405020304" pitchFamily="18" charset="0"/>
              </a:rPr>
              <a:t> 1 y 2, a fin de no </a:t>
            </a:r>
            <a:r>
              <a:rPr lang="en-US" sz="2000" dirty="0" err="1">
                <a:latin typeface="Times New Roman" panose="02020603050405020304" pitchFamily="18" charset="0"/>
                <a:cs typeface="Times New Roman" panose="02020603050405020304" pitchFamily="18" charset="0"/>
              </a:rPr>
              <a:t>generar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cambios</a:t>
            </a:r>
            <a:r>
              <a:rPr lang="en-US" sz="2000" dirty="0">
                <a:latin typeface="Times New Roman" panose="02020603050405020304" pitchFamily="18" charset="0"/>
                <a:cs typeface="Times New Roman" panose="02020603050405020304" pitchFamily="18" charset="0"/>
              </a:rPr>
              <a:t> en la </a:t>
            </a:r>
            <a:r>
              <a:rPr lang="en-US" sz="2000" dirty="0" err="1" smtClean="0">
                <a:latin typeface="Times New Roman" panose="02020603050405020304" pitchFamily="18" charset="0"/>
                <a:cs typeface="Times New Roman" panose="02020603050405020304" pitchFamily="18" charset="0"/>
              </a:rPr>
              <a:t>instrumentación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implementada</a:t>
            </a:r>
            <a:r>
              <a:rPr lang="en-US" sz="2000" dirty="0" smtClean="0">
                <a:latin typeface="Times New Roman" panose="02020603050405020304" pitchFamily="18" charset="0"/>
                <a:cs typeface="Times New Roman" panose="02020603050405020304" pitchFamily="18" charset="0"/>
              </a:rPr>
              <a:t> en la Central </a:t>
            </a:r>
            <a:endParaRPr lang="es-EC" sz="2000" dirty="0">
              <a:latin typeface="Times New Roman" panose="02020603050405020304" pitchFamily="18" charset="0"/>
              <a:cs typeface="Times New Roman" panose="02020603050405020304" pitchFamily="18" charset="0"/>
            </a:endParaRPr>
          </a:p>
        </p:txBody>
      </p:sp>
      <p:pic>
        <p:nvPicPr>
          <p:cNvPr id="49" name="Imagen 48"/>
          <p:cNvPicPr/>
          <p:nvPr/>
        </p:nvPicPr>
        <p:blipFill rotWithShape="1">
          <a:blip r:embed="rId4">
            <a:extLst>
              <a:ext uri="{28A0092B-C50C-407E-A947-70E740481C1C}">
                <a14:useLocalDpi xmlns:a14="http://schemas.microsoft.com/office/drawing/2010/main" val="0"/>
              </a:ext>
            </a:extLst>
          </a:blip>
          <a:srcRect t="26777"/>
          <a:stretch/>
        </p:blipFill>
        <p:spPr bwMode="auto">
          <a:xfrm>
            <a:off x="8076090" y="3514725"/>
            <a:ext cx="3540760" cy="2564276"/>
          </a:xfrm>
          <a:prstGeom prst="rect">
            <a:avLst/>
          </a:prstGeom>
          <a:noFill/>
          <a:ln>
            <a:noFill/>
          </a:ln>
        </p:spPr>
      </p:pic>
      <p:sp>
        <p:nvSpPr>
          <p:cNvPr id="11" name="Rectángulo 10"/>
          <p:cNvSpPr/>
          <p:nvPr/>
        </p:nvSpPr>
        <p:spPr>
          <a:xfrm>
            <a:off x="8071327" y="2518186"/>
            <a:ext cx="3506301" cy="8070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a:t>
            </a:r>
            <a:endParaRPr lang="es-EC" dirty="0"/>
          </a:p>
        </p:txBody>
      </p:sp>
      <p:cxnSp>
        <p:nvCxnSpPr>
          <p:cNvPr id="13" name="Conector recto de flecha 12"/>
          <p:cNvCxnSpPr/>
          <p:nvPr/>
        </p:nvCxnSpPr>
        <p:spPr>
          <a:xfrm>
            <a:off x="8915400" y="3136923"/>
            <a:ext cx="0" cy="36350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0" name="Marcador de número de diapositiva 49"/>
          <p:cNvSpPr>
            <a:spLocks noGrp="1"/>
          </p:cNvSpPr>
          <p:nvPr>
            <p:ph type="sldNum" sz="quarter" idx="12"/>
          </p:nvPr>
        </p:nvSpPr>
        <p:spPr/>
        <p:txBody>
          <a:bodyPr/>
          <a:lstStyle/>
          <a:p>
            <a:fld id="{F290D131-0A13-4DB6-A40C-08D30D16EEF8}" type="slidenum">
              <a:rPr lang="es-US" smtClean="0"/>
              <a:pPr/>
              <a:t>17</a:t>
            </a:fld>
            <a:endParaRPr lang="es-US" dirty="0"/>
          </a:p>
        </p:txBody>
      </p:sp>
      <p:sp>
        <p:nvSpPr>
          <p:cNvPr id="51" name="Marcador de fecha 50"/>
          <p:cNvSpPr>
            <a:spLocks noGrp="1"/>
          </p:cNvSpPr>
          <p:nvPr>
            <p:ph type="dt" sz="half" idx="10"/>
          </p:nvPr>
        </p:nvSpPr>
        <p:spPr/>
        <p:txBody>
          <a:bodyPr/>
          <a:lstStyle/>
          <a:p>
            <a:fld id="{BE4541D4-1F69-4AD3-90D9-CD3AFE057BAE}" type="datetime1">
              <a:rPr lang="es-US" smtClean="0"/>
              <a:t>3/17/2021</a:t>
            </a:fld>
            <a:endParaRPr lang="es-US" dirty="0"/>
          </a:p>
        </p:txBody>
      </p:sp>
    </p:spTree>
    <p:extLst>
      <p:ext uri="{BB962C8B-B14F-4D97-AF65-F5344CB8AC3E}">
        <p14:creationId xmlns:p14="http://schemas.microsoft.com/office/powerpoint/2010/main" val="1071194062"/>
      </p:ext>
    </p:extLst>
  </p:cSld>
  <p:clrMapOvr>
    <a:masterClrMapping/>
  </p:clrMapOvr>
  <mc:AlternateContent xmlns:mc="http://schemas.openxmlformats.org/markup-compatibility/2006" xmlns:p14="http://schemas.microsoft.com/office/powerpoint/2010/main">
    <mc:Choice Requires="p14">
      <p:transition p14:dur="0" advTm="19548"/>
    </mc:Choice>
    <mc:Fallback xmlns="">
      <p:transition advTm="19548"/>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316422"/>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0" name="CuadroTexto 39"/>
          <p:cNvSpPr txBox="1"/>
          <p:nvPr/>
        </p:nvSpPr>
        <p:spPr>
          <a:xfrm>
            <a:off x="99122" y="40395"/>
            <a:ext cx="2533001" cy="523220"/>
          </a:xfrm>
          <a:prstGeom prst="rect">
            <a:avLst/>
          </a:prstGeom>
          <a:noFill/>
        </p:spPr>
        <p:txBody>
          <a:bodyPr wrap="none" rtlCol="0">
            <a:spAutoFit/>
          </a:bodyPr>
          <a:lstStyle/>
          <a:p>
            <a:r>
              <a:rPr lang="es-US" sz="2800" b="1">
                <a:solidFill>
                  <a:schemeClr val="bg1"/>
                </a:solidFill>
                <a:latin typeface="Times New Roman" panose="02020603050405020304" pitchFamily="18" charset="0"/>
                <a:cs typeface="Times New Roman" panose="02020603050405020304" pitchFamily="18" charset="0"/>
              </a:rPr>
              <a:t>1. Introducción</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99122" y="40395"/>
            <a:ext cx="8813503"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3</a:t>
            </a:r>
            <a:r>
              <a:rPr lang="es-US" sz="2800" b="1" dirty="0" smtClean="0">
                <a:solidFill>
                  <a:schemeClr val="bg1"/>
                </a:solidFill>
                <a:latin typeface="Times New Roman" panose="02020603050405020304" pitchFamily="18" charset="0"/>
                <a:cs typeface="Times New Roman" panose="02020603050405020304" pitchFamily="18" charset="0"/>
              </a:rPr>
              <a:t>. Diseño del Hardware</a:t>
            </a:r>
            <a:r>
              <a:rPr lang="es-US" sz="2800" b="1" dirty="0" smtClean="0">
                <a:solidFill>
                  <a:schemeClr val="bg1"/>
                </a:solidFill>
                <a:latin typeface="Times New Roman" panose="02020603050405020304" pitchFamily="18" charset="0"/>
                <a:cs typeface="Times New Roman" panose="02020603050405020304" pitchFamily="18" charset="0"/>
              </a:rPr>
              <a:t>: Selección del sistema de control</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2" name="Rectángulo 1"/>
          <p:cNvSpPr/>
          <p:nvPr/>
        </p:nvSpPr>
        <p:spPr>
          <a:xfrm>
            <a:off x="401067" y="928688"/>
            <a:ext cx="3485133" cy="6572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Escalabilidad</a:t>
            </a:r>
            <a:endParaRPr lang="es-EC" b="1" dirty="0">
              <a:latin typeface="Times New Roman" panose="02020603050405020304" pitchFamily="18" charset="0"/>
              <a:cs typeface="Times New Roman" panose="02020603050405020304" pitchFamily="18" charset="0"/>
            </a:endParaRPr>
          </a:p>
        </p:txBody>
      </p:sp>
      <p:sp>
        <p:nvSpPr>
          <p:cNvPr id="29" name="Rectángulo 28"/>
          <p:cNvSpPr/>
          <p:nvPr/>
        </p:nvSpPr>
        <p:spPr>
          <a:xfrm>
            <a:off x="381103" y="1920163"/>
            <a:ext cx="3485133" cy="6572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Compatibilidad</a:t>
            </a:r>
            <a:endParaRPr lang="es-EC" b="1" dirty="0">
              <a:latin typeface="Times New Roman" panose="02020603050405020304" pitchFamily="18" charset="0"/>
              <a:cs typeface="Times New Roman" panose="02020603050405020304" pitchFamily="18" charset="0"/>
            </a:endParaRPr>
          </a:p>
        </p:txBody>
      </p:sp>
      <p:sp>
        <p:nvSpPr>
          <p:cNvPr id="34" name="Rectángulo 33"/>
          <p:cNvSpPr/>
          <p:nvPr/>
        </p:nvSpPr>
        <p:spPr>
          <a:xfrm>
            <a:off x="381104" y="2965330"/>
            <a:ext cx="3485133" cy="6572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Economía</a:t>
            </a:r>
            <a:endParaRPr lang="es-EC" b="1" dirty="0">
              <a:latin typeface="Times New Roman" panose="02020603050405020304" pitchFamily="18" charset="0"/>
              <a:cs typeface="Times New Roman" panose="02020603050405020304" pitchFamily="18" charset="0"/>
            </a:endParaRPr>
          </a:p>
        </p:txBody>
      </p:sp>
      <p:pic>
        <p:nvPicPr>
          <p:cNvPr id="16386" name="Picture 2" descr="Modicon M580 - ePac | Schneider Electric España"/>
          <p:cNvPicPr>
            <a:picLocks noChangeAspect="1" noChangeArrowheads="1"/>
          </p:cNvPicPr>
          <p:nvPr/>
        </p:nvPicPr>
        <p:blipFill rotWithShape="1">
          <a:blip r:embed="rId4">
            <a:extLst>
              <a:ext uri="{28A0092B-C50C-407E-A947-70E740481C1C}">
                <a14:useLocalDpi xmlns:a14="http://schemas.microsoft.com/office/drawing/2010/main" val="0"/>
              </a:ext>
            </a:extLst>
          </a:blip>
          <a:srcRect t="30596" b="28986"/>
          <a:stretch/>
        </p:blipFill>
        <p:spPr bwMode="auto">
          <a:xfrm>
            <a:off x="8097603" y="1553292"/>
            <a:ext cx="2604453" cy="1048133"/>
          </a:xfrm>
          <a:prstGeom prst="rect">
            <a:avLst/>
          </a:prstGeom>
          <a:noFill/>
          <a:extLst>
            <a:ext uri="{909E8E84-426E-40DD-AFC4-6F175D3DCCD1}">
              <a14:hiddenFill xmlns:a14="http://schemas.microsoft.com/office/drawing/2010/main">
                <a:solidFill>
                  <a:srgbClr val="FFFFFF"/>
                </a:solidFill>
              </a14:hiddenFill>
            </a:ext>
          </a:extLst>
        </p:spPr>
      </p:pic>
      <p:sp>
        <p:nvSpPr>
          <p:cNvPr id="35" name="Rectángulo 34"/>
          <p:cNvSpPr/>
          <p:nvPr/>
        </p:nvSpPr>
        <p:spPr>
          <a:xfrm>
            <a:off x="7624213" y="710401"/>
            <a:ext cx="3810514" cy="400110"/>
          </a:xfrm>
          <a:prstGeom prst="rect">
            <a:avLst/>
          </a:prstGeom>
        </p:spPr>
        <p:txBody>
          <a:bodyPr wrap="square">
            <a:spAutoFit/>
          </a:bodyPr>
          <a:lstStyle/>
          <a:p>
            <a:pPr marL="342900" indent="-342900">
              <a:buFont typeface="Wingdings" panose="05000000000000000000" pitchFamily="2" charset="2"/>
              <a:buChar char="§"/>
            </a:pPr>
            <a:r>
              <a:rPr lang="en-US" sz="2000" dirty="0" smtClean="0">
                <a:latin typeface="Times New Roman" panose="02020603050405020304" pitchFamily="18" charset="0"/>
                <a:cs typeface="Times New Roman" panose="02020603050405020304" pitchFamily="18" charset="0"/>
              </a:rPr>
              <a:t>SCHNEIDER ELECTRIC</a:t>
            </a:r>
            <a:endParaRPr lang="es-EC" sz="2000" dirty="0">
              <a:latin typeface="Times New Roman" panose="02020603050405020304" pitchFamily="18" charset="0"/>
              <a:cs typeface="Times New Roman" panose="02020603050405020304" pitchFamily="18" charset="0"/>
            </a:endParaRPr>
          </a:p>
        </p:txBody>
      </p:sp>
      <p:sp>
        <p:nvSpPr>
          <p:cNvPr id="36" name="Rectángulo 35"/>
          <p:cNvSpPr/>
          <p:nvPr/>
        </p:nvSpPr>
        <p:spPr>
          <a:xfrm>
            <a:off x="8097603" y="1107154"/>
            <a:ext cx="2496479" cy="400110"/>
          </a:xfrm>
          <a:prstGeom prst="rect">
            <a:avLst/>
          </a:prstGeom>
        </p:spPr>
        <p:txBody>
          <a:bodyPr wrap="square">
            <a:spAutoFit/>
          </a:bodyPr>
          <a:lstStyle/>
          <a:p>
            <a:pPr algn="ctr"/>
            <a:r>
              <a:rPr lang="en-US" sz="2000" dirty="0" smtClean="0">
                <a:latin typeface="Times New Roman" panose="02020603050405020304" pitchFamily="18" charset="0"/>
                <a:cs typeface="Times New Roman" panose="02020603050405020304" pitchFamily="18" charset="0"/>
              </a:rPr>
              <a:t>MODICON M580</a:t>
            </a:r>
            <a:endParaRPr lang="es-EC" sz="2000" dirty="0">
              <a:latin typeface="Times New Roman" panose="02020603050405020304" pitchFamily="18" charset="0"/>
              <a:cs typeface="Times New Roman" panose="02020603050405020304" pitchFamily="18" charset="0"/>
            </a:endParaRPr>
          </a:p>
        </p:txBody>
      </p:sp>
      <p:cxnSp>
        <p:nvCxnSpPr>
          <p:cNvPr id="12" name="Conector recto 11"/>
          <p:cNvCxnSpPr>
            <a:stCxn id="2" idx="3"/>
          </p:cNvCxnSpPr>
          <p:nvPr/>
        </p:nvCxnSpPr>
        <p:spPr>
          <a:xfrm flipV="1">
            <a:off x="3886200" y="1257300"/>
            <a:ext cx="2209800" cy="1"/>
          </a:xfrm>
          <a:prstGeom prst="line">
            <a:avLst/>
          </a:prstGeom>
        </p:spPr>
        <p:style>
          <a:lnRef idx="3">
            <a:schemeClr val="dk1"/>
          </a:lnRef>
          <a:fillRef idx="0">
            <a:schemeClr val="dk1"/>
          </a:fillRef>
          <a:effectRef idx="2">
            <a:schemeClr val="dk1"/>
          </a:effectRef>
          <a:fontRef idx="minor">
            <a:schemeClr val="tx1"/>
          </a:fontRef>
        </p:style>
      </p:cxnSp>
      <p:cxnSp>
        <p:nvCxnSpPr>
          <p:cNvPr id="50" name="Conector recto 49"/>
          <p:cNvCxnSpPr/>
          <p:nvPr/>
        </p:nvCxnSpPr>
        <p:spPr>
          <a:xfrm flipV="1">
            <a:off x="3886200" y="2239901"/>
            <a:ext cx="2209800" cy="1"/>
          </a:xfrm>
          <a:prstGeom prst="line">
            <a:avLst/>
          </a:prstGeom>
        </p:spPr>
        <p:style>
          <a:lnRef idx="3">
            <a:schemeClr val="dk1"/>
          </a:lnRef>
          <a:fillRef idx="0">
            <a:schemeClr val="dk1"/>
          </a:fillRef>
          <a:effectRef idx="2">
            <a:schemeClr val="dk1"/>
          </a:effectRef>
          <a:fontRef idx="minor">
            <a:schemeClr val="tx1"/>
          </a:fontRef>
        </p:style>
      </p:cxnSp>
      <p:cxnSp>
        <p:nvCxnSpPr>
          <p:cNvPr id="51" name="Conector recto 50"/>
          <p:cNvCxnSpPr/>
          <p:nvPr/>
        </p:nvCxnSpPr>
        <p:spPr>
          <a:xfrm flipV="1">
            <a:off x="3886200" y="3293942"/>
            <a:ext cx="2209800" cy="1"/>
          </a:xfrm>
          <a:prstGeom prst="line">
            <a:avLst/>
          </a:prstGeom>
        </p:spPr>
        <p:style>
          <a:lnRef idx="3">
            <a:schemeClr val="dk1"/>
          </a:lnRef>
          <a:fillRef idx="0">
            <a:schemeClr val="dk1"/>
          </a:fillRef>
          <a:effectRef idx="2">
            <a:schemeClr val="dk1"/>
          </a:effectRef>
          <a:fontRef idx="minor">
            <a:schemeClr val="tx1"/>
          </a:fontRef>
        </p:style>
      </p:cxnSp>
      <p:cxnSp>
        <p:nvCxnSpPr>
          <p:cNvPr id="19" name="Conector recto de flecha 18"/>
          <p:cNvCxnSpPr/>
          <p:nvPr/>
        </p:nvCxnSpPr>
        <p:spPr>
          <a:xfrm flipV="1">
            <a:off x="6095998" y="563615"/>
            <a:ext cx="3" cy="378436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3" name="Rectángulo 52"/>
          <p:cNvSpPr/>
          <p:nvPr/>
        </p:nvSpPr>
        <p:spPr>
          <a:xfrm>
            <a:off x="381102" y="3956805"/>
            <a:ext cx="3485133" cy="6572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Proceso de Migración</a:t>
            </a:r>
            <a:endParaRPr lang="es-EC" b="1" dirty="0">
              <a:latin typeface="Times New Roman" panose="02020603050405020304" pitchFamily="18" charset="0"/>
              <a:cs typeface="Times New Roman" panose="02020603050405020304" pitchFamily="18" charset="0"/>
            </a:endParaRPr>
          </a:p>
        </p:txBody>
      </p:sp>
      <p:cxnSp>
        <p:nvCxnSpPr>
          <p:cNvPr id="54" name="Conector recto 53"/>
          <p:cNvCxnSpPr/>
          <p:nvPr/>
        </p:nvCxnSpPr>
        <p:spPr>
          <a:xfrm flipV="1">
            <a:off x="3866235" y="4347983"/>
            <a:ext cx="2209800" cy="1"/>
          </a:xfrm>
          <a:prstGeom prst="line">
            <a:avLst/>
          </a:prstGeom>
        </p:spPr>
        <p:style>
          <a:lnRef idx="3">
            <a:schemeClr val="dk1"/>
          </a:lnRef>
          <a:fillRef idx="0">
            <a:schemeClr val="dk1"/>
          </a:fillRef>
          <a:effectRef idx="2">
            <a:schemeClr val="dk1"/>
          </a:effectRef>
          <a:fontRef idx="minor">
            <a:schemeClr val="tx1"/>
          </a:fontRef>
        </p:style>
      </p:cxnSp>
      <p:pic>
        <p:nvPicPr>
          <p:cNvPr id="55" name="Imagen 54"/>
          <p:cNvPicPr/>
          <p:nvPr/>
        </p:nvPicPr>
        <p:blipFill>
          <a:blip r:embed="rId5">
            <a:extLst>
              <a:ext uri="{28A0092B-C50C-407E-A947-70E740481C1C}">
                <a14:useLocalDpi xmlns:a14="http://schemas.microsoft.com/office/drawing/2010/main" val="0"/>
              </a:ext>
            </a:extLst>
          </a:blip>
          <a:stretch>
            <a:fillRect/>
          </a:stretch>
        </p:blipFill>
        <p:spPr>
          <a:xfrm>
            <a:off x="7213793" y="2664755"/>
            <a:ext cx="4692163" cy="3254914"/>
          </a:xfrm>
          <a:prstGeom prst="rect">
            <a:avLst/>
          </a:prstGeom>
        </p:spPr>
      </p:pic>
      <p:sp>
        <p:nvSpPr>
          <p:cNvPr id="26" name="Marcador de número de diapositiva 25"/>
          <p:cNvSpPr>
            <a:spLocks noGrp="1"/>
          </p:cNvSpPr>
          <p:nvPr>
            <p:ph type="sldNum" sz="quarter" idx="12"/>
          </p:nvPr>
        </p:nvSpPr>
        <p:spPr/>
        <p:txBody>
          <a:bodyPr/>
          <a:lstStyle/>
          <a:p>
            <a:fld id="{F290D131-0A13-4DB6-A40C-08D30D16EEF8}" type="slidenum">
              <a:rPr lang="es-US" smtClean="0"/>
              <a:pPr/>
              <a:t>18</a:t>
            </a:fld>
            <a:endParaRPr lang="es-US" dirty="0"/>
          </a:p>
        </p:txBody>
      </p:sp>
      <p:sp>
        <p:nvSpPr>
          <p:cNvPr id="27" name="Marcador de fecha 26"/>
          <p:cNvSpPr>
            <a:spLocks noGrp="1"/>
          </p:cNvSpPr>
          <p:nvPr>
            <p:ph type="dt" sz="half" idx="10"/>
          </p:nvPr>
        </p:nvSpPr>
        <p:spPr/>
        <p:txBody>
          <a:bodyPr/>
          <a:lstStyle/>
          <a:p>
            <a:fld id="{8A7952CE-CC83-4140-A481-765CBD37166A}" type="datetime1">
              <a:rPr lang="es-US" smtClean="0"/>
              <a:t>3/17/2021</a:t>
            </a:fld>
            <a:endParaRPr lang="es-US" dirty="0"/>
          </a:p>
        </p:txBody>
      </p:sp>
    </p:spTree>
    <p:extLst>
      <p:ext uri="{BB962C8B-B14F-4D97-AF65-F5344CB8AC3E}">
        <p14:creationId xmlns:p14="http://schemas.microsoft.com/office/powerpoint/2010/main" val="2467286499"/>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316422"/>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99122" y="40395"/>
            <a:ext cx="7277826"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3</a:t>
            </a:r>
            <a:r>
              <a:rPr lang="es-US" sz="2800" b="1" dirty="0" smtClean="0">
                <a:solidFill>
                  <a:schemeClr val="bg1"/>
                </a:solidFill>
                <a:latin typeface="Times New Roman" panose="02020603050405020304" pitchFamily="18" charset="0"/>
                <a:cs typeface="Times New Roman" panose="02020603050405020304" pitchFamily="18" charset="0"/>
              </a:rPr>
              <a:t>. Diseño del Hardware</a:t>
            </a:r>
            <a:r>
              <a:rPr lang="es-US" sz="2800" b="1" dirty="0" smtClean="0">
                <a:solidFill>
                  <a:schemeClr val="bg1"/>
                </a:solidFill>
                <a:latin typeface="Times New Roman" panose="02020603050405020304" pitchFamily="18" charset="0"/>
                <a:cs typeface="Times New Roman" panose="02020603050405020304" pitchFamily="18" charset="0"/>
              </a:rPr>
              <a:t>: Proceso de migración</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45" name="Rectángulo 44"/>
          <p:cNvSpPr/>
          <p:nvPr/>
        </p:nvSpPr>
        <p:spPr>
          <a:xfrm>
            <a:off x="449045" y="636554"/>
            <a:ext cx="11466730" cy="1323439"/>
          </a:xfrm>
          <a:prstGeom prst="rect">
            <a:avLst/>
          </a:prstGeom>
        </p:spPr>
        <p:txBody>
          <a:bodyPr wrap="square">
            <a:spAutoFit/>
          </a:bodyPr>
          <a:lstStyle/>
          <a:p>
            <a:pPr marL="342900" indent="-342900">
              <a:buFont typeface="Wingdings" panose="05000000000000000000" pitchFamily="2" charset="2"/>
              <a:buChar char="§"/>
            </a:pPr>
            <a:r>
              <a:rPr lang="en-US" sz="2000" dirty="0" err="1" smtClean="0">
                <a:latin typeface="Times New Roman" panose="02020603050405020304" pitchFamily="18" charset="0"/>
                <a:cs typeface="Times New Roman" panose="02020603050405020304" pitchFamily="18" charset="0"/>
              </a:rPr>
              <a:t>Arquitectura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autónoma</a:t>
            </a:r>
            <a:r>
              <a:rPr lang="en-US" sz="2000" dirty="0" smtClean="0">
                <a:latin typeface="Times New Roman" panose="02020603050405020304" pitchFamily="18" charset="0"/>
                <a:cs typeface="Times New Roman" panose="02020603050405020304" pitchFamily="18" charset="0"/>
              </a:rPr>
              <a:t>:</a:t>
            </a:r>
            <a:br>
              <a:rPr lang="en-US" sz="2000" dirty="0" smtClean="0">
                <a:latin typeface="Times New Roman" panose="02020603050405020304" pitchFamily="18" charset="0"/>
                <a:cs typeface="Times New Roman" panose="02020603050405020304" pitchFamily="18" charset="0"/>
              </a:rPr>
            </a:br>
            <a:r>
              <a:rPr lang="en-US" sz="2000" dirty="0" err="1" smtClean="0">
                <a:latin typeface="Times New Roman" panose="02020603050405020304" pitchFamily="18" charset="0"/>
                <a:cs typeface="Times New Roman" panose="02020603050405020304" pitchFamily="18" charset="0"/>
              </a:rPr>
              <a:t>Esta</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topología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generalmente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maneja</a:t>
            </a:r>
            <a:r>
              <a:rPr lang="en-US" sz="2000" dirty="0">
                <a:latin typeface="Times New Roman" panose="02020603050405020304" pitchFamily="18" charset="0"/>
                <a:cs typeface="Times New Roman" panose="02020603050405020304" pitchFamily="18" charset="0"/>
              </a:rPr>
              <a:t> un </a:t>
            </a:r>
            <a:r>
              <a:rPr lang="en-US" sz="2000" dirty="0" err="1">
                <a:latin typeface="Times New Roman" panose="02020603050405020304" pitchFamily="18" charset="0"/>
                <a:cs typeface="Times New Roman" panose="02020603050405020304" pitchFamily="18" charset="0"/>
              </a:rPr>
              <a:t>nivel</a:t>
            </a:r>
            <a:r>
              <a:rPr lang="en-US" sz="2000" dirty="0">
                <a:latin typeface="Times New Roman" panose="02020603050405020304" pitchFamily="18" charset="0"/>
                <a:cs typeface="Times New Roman" panose="02020603050405020304" pitchFamily="18" charset="0"/>
              </a:rPr>
              <a:t> de </a:t>
            </a:r>
            <a:r>
              <a:rPr lang="en-US" sz="2000" dirty="0" err="1">
                <a:latin typeface="Times New Roman" panose="02020603050405020304" pitchFamily="18" charset="0"/>
                <a:cs typeface="Times New Roman" panose="02020603050405020304" pitchFamily="18" charset="0"/>
              </a:rPr>
              <a:t>entradas</a:t>
            </a:r>
            <a:r>
              <a:rPr lang="en-US" sz="2000" dirty="0">
                <a:latin typeface="Times New Roman" panose="02020603050405020304" pitchFamily="18" charset="0"/>
                <a:cs typeface="Times New Roman" panose="02020603050405020304" pitchFamily="18" charset="0"/>
              </a:rPr>
              <a:t> y </a:t>
            </a:r>
            <a:r>
              <a:rPr lang="en-US" sz="2000" dirty="0" err="1">
                <a:latin typeface="Times New Roman" panose="02020603050405020304" pitchFamily="18" charset="0"/>
                <a:cs typeface="Times New Roman" panose="02020603050405020304" pitchFamily="18" charset="0"/>
              </a:rPr>
              <a:t>salidas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remotas</a:t>
            </a:r>
            <a:r>
              <a:rPr lang="en-US" sz="2000" dirty="0">
                <a:latin typeface="Times New Roman" panose="02020603050405020304" pitchFamily="18" charset="0"/>
                <a:cs typeface="Times New Roman" panose="02020603050405020304" pitchFamily="18" charset="0"/>
              </a:rPr>
              <a:t> RIO Quantum S908, </a:t>
            </a:r>
            <a:r>
              <a:rPr lang="en-US" sz="2000" dirty="0" smtClean="0">
                <a:latin typeface="Times New Roman" panose="02020603050405020304" pitchFamily="18" charset="0"/>
                <a:cs typeface="Times New Roman" panose="02020603050405020304" pitchFamily="18" charset="0"/>
              </a:rPr>
              <a:t>y en </a:t>
            </a:r>
            <a:r>
              <a:rPr lang="en-US" sz="2000" dirty="0" err="1">
                <a:latin typeface="Times New Roman" panose="02020603050405020304" pitchFamily="18" charset="0"/>
                <a:cs typeface="Times New Roman" panose="02020603050405020304" pitchFamily="18" charset="0"/>
              </a:rPr>
              <a:t>consecuencia</a:t>
            </a:r>
            <a:r>
              <a:rPr lang="en-US" sz="2000" dirty="0">
                <a:latin typeface="Times New Roman" panose="02020603050405020304" pitchFamily="18" charset="0"/>
                <a:cs typeface="Times New Roman" panose="02020603050405020304" pitchFamily="18" charset="0"/>
              </a:rPr>
              <a:t>, la </a:t>
            </a:r>
            <a:r>
              <a:rPr lang="en-US" sz="2000" dirty="0" err="1">
                <a:latin typeface="Times New Roman" panose="02020603050405020304" pitchFamily="18" charset="0"/>
                <a:cs typeface="Times New Roman" panose="02020603050405020304" pitchFamily="18" charset="0"/>
              </a:rPr>
              <a:t>migración</a:t>
            </a:r>
            <a:r>
              <a:rPr lang="en-US" sz="2000" dirty="0">
                <a:latin typeface="Times New Roman" panose="02020603050405020304" pitchFamily="18" charset="0"/>
                <a:cs typeface="Times New Roman" panose="02020603050405020304" pitchFamily="18" charset="0"/>
              </a:rPr>
              <a:t> en </a:t>
            </a:r>
            <a:r>
              <a:rPr lang="en-US" sz="2000" dirty="0" err="1">
                <a:latin typeface="Times New Roman" panose="02020603050405020304" pitchFamily="18" charset="0"/>
                <a:cs typeface="Times New Roman" panose="02020603050405020304" pitchFamily="18" charset="0"/>
              </a:rPr>
              <a:t>este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punto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únicamente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conlleva</a:t>
            </a:r>
            <a:r>
              <a:rPr lang="en-US" sz="2000" dirty="0">
                <a:latin typeface="Times New Roman" panose="02020603050405020304" pitchFamily="18" charset="0"/>
                <a:cs typeface="Times New Roman" panose="02020603050405020304" pitchFamily="18" charset="0"/>
              </a:rPr>
              <a:t> el </a:t>
            </a:r>
            <a:r>
              <a:rPr lang="en-US" sz="2000" dirty="0" err="1">
                <a:latin typeface="Times New Roman" panose="02020603050405020304" pitchFamily="18" charset="0"/>
                <a:cs typeface="Times New Roman" panose="02020603050405020304" pitchFamily="18" charset="0"/>
              </a:rPr>
              <a:t>cambio</a:t>
            </a:r>
            <a:r>
              <a:rPr lang="en-US" sz="2000" dirty="0">
                <a:latin typeface="Times New Roman" panose="02020603050405020304" pitchFamily="18" charset="0"/>
                <a:cs typeface="Times New Roman" panose="02020603050405020304" pitchFamily="18" charset="0"/>
              </a:rPr>
              <a:t> del CPU Quantum </a:t>
            </a:r>
            <a:r>
              <a:rPr lang="en-US" sz="2000" dirty="0" err="1">
                <a:latin typeface="Times New Roman" panose="02020603050405020304" pitchFamily="18" charset="0"/>
                <a:cs typeface="Times New Roman" panose="02020603050405020304" pitchFamily="18" charset="0"/>
              </a:rPr>
              <a:t>por</a:t>
            </a:r>
            <a:r>
              <a:rPr lang="en-US" sz="2000" dirty="0">
                <a:latin typeface="Times New Roman" panose="02020603050405020304" pitchFamily="18" charset="0"/>
                <a:cs typeface="Times New Roman" panose="02020603050405020304" pitchFamily="18" charset="0"/>
              </a:rPr>
              <a:t> el </a:t>
            </a:r>
            <a:r>
              <a:rPr lang="en-US" sz="2000" dirty="0" err="1">
                <a:latin typeface="Times New Roman" panose="02020603050405020304" pitchFamily="18" charset="0"/>
                <a:cs typeface="Times New Roman" panose="02020603050405020304" pitchFamily="18" charset="0"/>
              </a:rPr>
              <a:t>acoplador</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140CRA31908. </a:t>
            </a:r>
          </a:p>
        </p:txBody>
      </p:sp>
      <p:pic>
        <p:nvPicPr>
          <p:cNvPr id="48" name="Imagen 47"/>
          <p:cNvPicPr/>
          <p:nvPr/>
        </p:nvPicPr>
        <p:blipFill>
          <a:blip r:embed="rId4">
            <a:extLst>
              <a:ext uri="{28A0092B-C50C-407E-A947-70E740481C1C}">
                <a14:useLocalDpi xmlns:a14="http://schemas.microsoft.com/office/drawing/2010/main" val="0"/>
              </a:ext>
            </a:extLst>
          </a:blip>
          <a:stretch>
            <a:fillRect/>
          </a:stretch>
        </p:blipFill>
        <p:spPr>
          <a:xfrm>
            <a:off x="893289" y="2062202"/>
            <a:ext cx="4662966" cy="3941603"/>
          </a:xfrm>
          <a:prstGeom prst="rect">
            <a:avLst/>
          </a:prstGeom>
        </p:spPr>
      </p:pic>
      <p:pic>
        <p:nvPicPr>
          <p:cNvPr id="49" name="Imagen 48"/>
          <p:cNvPicPr/>
          <p:nvPr/>
        </p:nvPicPr>
        <p:blipFill>
          <a:blip r:embed="rId5">
            <a:extLst>
              <a:ext uri="{28A0092B-C50C-407E-A947-70E740481C1C}">
                <a14:useLocalDpi xmlns:a14="http://schemas.microsoft.com/office/drawing/2010/main" val="0"/>
              </a:ext>
            </a:extLst>
          </a:blip>
          <a:srcRect/>
          <a:stretch>
            <a:fillRect/>
          </a:stretch>
        </p:blipFill>
        <p:spPr bwMode="auto">
          <a:xfrm>
            <a:off x="6940765" y="1855903"/>
            <a:ext cx="4289209" cy="4237461"/>
          </a:xfrm>
          <a:prstGeom prst="rect">
            <a:avLst/>
          </a:prstGeom>
          <a:noFill/>
          <a:ln>
            <a:noFill/>
          </a:ln>
        </p:spPr>
      </p:pic>
      <p:sp>
        <p:nvSpPr>
          <p:cNvPr id="6" name="Flecha derecha 5"/>
          <p:cNvSpPr/>
          <p:nvPr/>
        </p:nvSpPr>
        <p:spPr>
          <a:xfrm>
            <a:off x="5782426" y="3665219"/>
            <a:ext cx="989868" cy="668393"/>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a:p>
        </p:txBody>
      </p:sp>
      <p:sp>
        <p:nvSpPr>
          <p:cNvPr id="8" name="Marcador de número de diapositiva 7"/>
          <p:cNvSpPr>
            <a:spLocks noGrp="1"/>
          </p:cNvSpPr>
          <p:nvPr>
            <p:ph type="sldNum" sz="quarter" idx="12"/>
          </p:nvPr>
        </p:nvSpPr>
        <p:spPr/>
        <p:txBody>
          <a:bodyPr/>
          <a:lstStyle/>
          <a:p>
            <a:fld id="{F290D131-0A13-4DB6-A40C-08D30D16EEF8}" type="slidenum">
              <a:rPr lang="es-US" smtClean="0"/>
              <a:pPr/>
              <a:t>19</a:t>
            </a:fld>
            <a:endParaRPr lang="es-US" dirty="0"/>
          </a:p>
        </p:txBody>
      </p:sp>
      <p:sp>
        <p:nvSpPr>
          <p:cNvPr id="9" name="Marcador de fecha 8"/>
          <p:cNvSpPr>
            <a:spLocks noGrp="1"/>
          </p:cNvSpPr>
          <p:nvPr>
            <p:ph type="dt" sz="half" idx="10"/>
          </p:nvPr>
        </p:nvSpPr>
        <p:spPr/>
        <p:txBody>
          <a:bodyPr/>
          <a:lstStyle/>
          <a:p>
            <a:fld id="{50E5B13A-D146-44CE-ABC9-C6794ABFBA39}" type="datetime1">
              <a:rPr lang="es-US" smtClean="0"/>
              <a:t>3/17/2021</a:t>
            </a:fld>
            <a:endParaRPr lang="es-US" dirty="0"/>
          </a:p>
        </p:txBody>
      </p:sp>
    </p:spTree>
    <p:extLst>
      <p:ext uri="{BB962C8B-B14F-4D97-AF65-F5344CB8AC3E}">
        <p14:creationId xmlns:p14="http://schemas.microsoft.com/office/powerpoint/2010/main" val="4063961496"/>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p:cNvGrpSpPr/>
          <p:nvPr/>
        </p:nvGrpSpPr>
        <p:grpSpPr>
          <a:xfrm>
            <a:off x="1058597" y="6483061"/>
            <a:ext cx="10435515" cy="172622"/>
            <a:chOff x="842670" y="6366526"/>
            <a:chExt cx="8686800" cy="137468"/>
          </a:xfrm>
        </p:grpSpPr>
        <p:sp>
          <p:nvSpPr>
            <p:cNvPr id="15" name="Rectángulo 14"/>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Rectángulo 15"/>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4" name="3 Rectángulo"/>
          <p:cNvSpPr/>
          <p:nvPr/>
        </p:nvSpPr>
        <p:spPr>
          <a:xfrm>
            <a:off x="-9081" y="1"/>
            <a:ext cx="425885" cy="685799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17 Rectángulo"/>
          <p:cNvSpPr/>
          <p:nvPr/>
        </p:nvSpPr>
        <p:spPr>
          <a:xfrm>
            <a:off x="416804" y="1"/>
            <a:ext cx="425885" cy="6857999"/>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Título 1"/>
          <p:cNvSpPr>
            <a:spLocks noGrp="1"/>
          </p:cNvSpPr>
          <p:nvPr>
            <p:ph type="title"/>
          </p:nvPr>
        </p:nvSpPr>
        <p:spPr>
          <a:xfrm>
            <a:off x="1058597" y="213406"/>
            <a:ext cx="10515600" cy="526823"/>
          </a:xfrm>
        </p:spPr>
        <p:txBody>
          <a:bodyPr>
            <a:noAutofit/>
          </a:bodyPr>
          <a:lstStyle/>
          <a:p>
            <a:r>
              <a:rPr lang="es-EC" sz="3600" b="1" dirty="0" smtClean="0">
                <a:latin typeface="Times New Roman" panose="02020603050405020304" pitchFamily="18" charset="0"/>
                <a:cs typeface="Times New Roman" panose="02020603050405020304" pitchFamily="18" charset="0"/>
              </a:rPr>
              <a:t>ÍNDICE</a:t>
            </a:r>
            <a:endParaRPr lang="es-EC" sz="3600" b="1" dirty="0">
              <a:latin typeface="Times New Roman" panose="02020603050405020304" pitchFamily="18" charset="0"/>
              <a:cs typeface="Times New Roman" panose="02020603050405020304" pitchFamily="18" charset="0"/>
            </a:endParaRPr>
          </a:p>
        </p:txBody>
      </p:sp>
      <p:graphicFrame>
        <p:nvGraphicFramePr>
          <p:cNvPr id="17" name="Diagrama 16"/>
          <p:cNvGraphicFramePr/>
          <p:nvPr>
            <p:extLst>
              <p:ext uri="{D42A27DB-BD31-4B8C-83A1-F6EECF244321}">
                <p14:modId xmlns:p14="http://schemas.microsoft.com/office/powerpoint/2010/main" val="331467052"/>
              </p:ext>
            </p:extLst>
          </p:nvPr>
        </p:nvGraphicFramePr>
        <p:xfrm>
          <a:off x="1251146" y="941695"/>
          <a:ext cx="10242966" cy="5404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3956558"/>
      </p:ext>
    </p:extLst>
  </p:cSld>
  <p:clrMapOvr>
    <a:masterClrMapping/>
  </p:clrMapOvr>
  <mc:AlternateContent xmlns:mc="http://schemas.openxmlformats.org/markup-compatibility/2006">
    <mc:Choice xmlns:p14="http://schemas.microsoft.com/office/powerpoint/2010/main" Requires="p14">
      <p:transition p14:dur="0" advTm="33073"/>
    </mc:Choice>
    <mc:Fallback>
      <p:transition advTm="33073"/>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316422"/>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99122" y="40395"/>
            <a:ext cx="7277826"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3</a:t>
            </a:r>
            <a:r>
              <a:rPr lang="es-US" sz="2800" b="1" dirty="0" smtClean="0">
                <a:solidFill>
                  <a:schemeClr val="bg1"/>
                </a:solidFill>
                <a:latin typeface="Times New Roman" panose="02020603050405020304" pitchFamily="18" charset="0"/>
                <a:cs typeface="Times New Roman" panose="02020603050405020304" pitchFamily="18" charset="0"/>
              </a:rPr>
              <a:t>. Diseño del Hardware</a:t>
            </a:r>
            <a:r>
              <a:rPr lang="es-US" sz="2800" b="1" dirty="0" smtClean="0">
                <a:solidFill>
                  <a:schemeClr val="bg1"/>
                </a:solidFill>
                <a:latin typeface="Times New Roman" panose="02020603050405020304" pitchFamily="18" charset="0"/>
                <a:cs typeface="Times New Roman" panose="02020603050405020304" pitchFamily="18" charset="0"/>
              </a:rPr>
              <a:t>: Proceso de migración</a:t>
            </a:r>
            <a:endParaRPr lang="es-US" sz="2800" b="1" dirty="0">
              <a:solidFill>
                <a:schemeClr val="bg1"/>
              </a:solidFill>
              <a:latin typeface="Times New Roman" panose="02020603050405020304" pitchFamily="18" charset="0"/>
              <a:cs typeface="Times New Roman" panose="02020603050405020304" pitchFamily="18" charset="0"/>
            </a:endParaRPr>
          </a:p>
        </p:txBody>
      </p:sp>
      <p:pic>
        <p:nvPicPr>
          <p:cNvPr id="2" name="how-to-modernize-your-quantum-to-m580_wE1gHbZT_HhS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36740" y="626944"/>
            <a:ext cx="9070977" cy="5102425"/>
          </a:xfrm>
          <a:prstGeom prst="rect">
            <a:avLst/>
          </a:prstGeom>
        </p:spPr>
      </p:pic>
      <p:sp>
        <p:nvSpPr>
          <p:cNvPr id="8" name="Marcador de número de diapositiva 7"/>
          <p:cNvSpPr>
            <a:spLocks noGrp="1"/>
          </p:cNvSpPr>
          <p:nvPr>
            <p:ph type="sldNum" sz="quarter" idx="12"/>
          </p:nvPr>
        </p:nvSpPr>
        <p:spPr/>
        <p:txBody>
          <a:bodyPr/>
          <a:lstStyle/>
          <a:p>
            <a:fld id="{F290D131-0A13-4DB6-A40C-08D30D16EEF8}" type="slidenum">
              <a:rPr lang="es-US" smtClean="0"/>
              <a:pPr/>
              <a:t>20</a:t>
            </a:fld>
            <a:endParaRPr lang="es-US" dirty="0"/>
          </a:p>
        </p:txBody>
      </p:sp>
      <p:sp>
        <p:nvSpPr>
          <p:cNvPr id="9" name="Marcador de fecha 8"/>
          <p:cNvSpPr>
            <a:spLocks noGrp="1"/>
          </p:cNvSpPr>
          <p:nvPr>
            <p:ph type="dt" sz="half" idx="10"/>
          </p:nvPr>
        </p:nvSpPr>
        <p:spPr/>
        <p:txBody>
          <a:bodyPr/>
          <a:lstStyle/>
          <a:p>
            <a:fld id="{373430C4-5375-48E3-A317-6BFB4AC2C9C9}" type="datetime1">
              <a:rPr lang="es-US" smtClean="0"/>
              <a:t>3/17/2021</a:t>
            </a:fld>
            <a:endParaRPr lang="es-US" dirty="0"/>
          </a:p>
        </p:txBody>
      </p:sp>
    </p:spTree>
    <p:extLst>
      <p:ext uri="{BB962C8B-B14F-4D97-AF65-F5344CB8AC3E}">
        <p14:creationId xmlns:p14="http://schemas.microsoft.com/office/powerpoint/2010/main" val="4011558083"/>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316422"/>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99122" y="40395"/>
            <a:ext cx="7127208"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3</a:t>
            </a:r>
            <a:r>
              <a:rPr lang="es-US" sz="2800" b="1" dirty="0" smtClean="0">
                <a:solidFill>
                  <a:schemeClr val="bg1"/>
                </a:solidFill>
                <a:latin typeface="Times New Roman" panose="02020603050405020304" pitchFamily="18" charset="0"/>
                <a:cs typeface="Times New Roman" panose="02020603050405020304" pitchFamily="18" charset="0"/>
              </a:rPr>
              <a:t>. Diseño del Hardware</a:t>
            </a:r>
            <a:r>
              <a:rPr lang="es-US" sz="2800" b="1" dirty="0" smtClean="0">
                <a:solidFill>
                  <a:schemeClr val="bg1"/>
                </a:solidFill>
                <a:latin typeface="Times New Roman" panose="02020603050405020304" pitchFamily="18" charset="0"/>
                <a:cs typeface="Times New Roman" panose="02020603050405020304" pitchFamily="18" charset="0"/>
              </a:rPr>
              <a:t>: Selección de equipos</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45" name="Rectángulo 44"/>
          <p:cNvSpPr/>
          <p:nvPr/>
        </p:nvSpPr>
        <p:spPr>
          <a:xfrm>
            <a:off x="449045" y="636554"/>
            <a:ext cx="3908643" cy="400110"/>
          </a:xfrm>
          <a:prstGeom prst="rect">
            <a:avLst/>
          </a:prstGeom>
        </p:spPr>
        <p:txBody>
          <a:bodyPr wrap="square">
            <a:spAutoFit/>
          </a:bodyPr>
          <a:lstStyle/>
          <a:p>
            <a:pPr marL="342900" indent="-342900">
              <a:buFont typeface="Wingdings" panose="05000000000000000000" pitchFamily="2" charset="2"/>
              <a:buChar char="§"/>
            </a:pPr>
            <a:r>
              <a:rPr lang="en-US" sz="2000" dirty="0" err="1" smtClean="0">
                <a:latin typeface="Times New Roman" panose="02020603050405020304" pitchFamily="18" charset="0"/>
                <a:cs typeface="Times New Roman" panose="02020603050405020304" pitchFamily="18" charset="0"/>
              </a:rPr>
              <a:t>Controlador</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lógico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programable</a:t>
            </a:r>
            <a:endParaRPr lang="en-US" sz="2000" dirty="0" smtClean="0">
              <a:latin typeface="Times New Roman" panose="02020603050405020304" pitchFamily="18" charset="0"/>
              <a:cs typeface="Times New Roman" panose="02020603050405020304" pitchFamily="18" charset="0"/>
            </a:endParaRPr>
          </a:p>
        </p:txBody>
      </p:sp>
      <p:pic>
        <p:nvPicPr>
          <p:cNvPr id="23" name="Imagen 22" descr="Schneider Electric BMEP582040 Image"/>
          <p:cNvPicPr/>
          <p:nvPr/>
        </p:nvPicPr>
        <p:blipFill rotWithShape="1">
          <a:blip r:embed="rId4">
            <a:extLst>
              <a:ext uri="{28A0092B-C50C-407E-A947-70E740481C1C}">
                <a14:useLocalDpi xmlns:a14="http://schemas.microsoft.com/office/drawing/2010/main" val="0"/>
              </a:ext>
            </a:extLst>
          </a:blip>
          <a:srcRect l="26389" t="3820" r="21528" b="6250"/>
          <a:stretch/>
        </p:blipFill>
        <p:spPr bwMode="auto">
          <a:xfrm>
            <a:off x="1537717" y="2189969"/>
            <a:ext cx="1899896" cy="2941764"/>
          </a:xfrm>
          <a:prstGeom prst="rect">
            <a:avLst/>
          </a:prstGeom>
          <a:noFill/>
          <a:ln>
            <a:noFill/>
          </a:ln>
          <a:extLst>
            <a:ext uri="{53640926-AAD7-44D8-BBD7-CCE9431645EC}">
              <a14:shadowObscured xmlns:a14="http://schemas.microsoft.com/office/drawing/2010/main"/>
            </a:ext>
          </a:extLst>
        </p:spPr>
      </p:pic>
      <p:sp>
        <p:nvSpPr>
          <p:cNvPr id="24" name="Rectángulo 23"/>
          <p:cNvSpPr/>
          <p:nvPr/>
        </p:nvSpPr>
        <p:spPr>
          <a:xfrm>
            <a:off x="1698596" y="1766845"/>
            <a:ext cx="1651152" cy="400110"/>
          </a:xfrm>
          <a:prstGeom prst="rect">
            <a:avLst/>
          </a:prstGeom>
        </p:spPr>
        <p:txBody>
          <a:bodyPr wrap="square">
            <a:spAutoFit/>
          </a:bodyPr>
          <a:lstStyle/>
          <a:p>
            <a:r>
              <a:rPr lang="en-US" sz="2000" dirty="0" smtClean="0">
                <a:latin typeface="Times New Roman" panose="02020603050405020304" pitchFamily="18" charset="0"/>
                <a:cs typeface="Times New Roman" panose="02020603050405020304" pitchFamily="18" charset="0"/>
              </a:rPr>
              <a:t>BMEP584040</a:t>
            </a:r>
          </a:p>
        </p:txBody>
      </p:sp>
      <p:graphicFrame>
        <p:nvGraphicFramePr>
          <p:cNvPr id="2" name="Tabla 1"/>
          <p:cNvGraphicFramePr>
            <a:graphicFrameLocks noGrp="1"/>
          </p:cNvGraphicFramePr>
          <p:nvPr>
            <p:extLst>
              <p:ext uri="{D42A27DB-BD31-4B8C-83A1-F6EECF244321}">
                <p14:modId xmlns:p14="http://schemas.microsoft.com/office/powerpoint/2010/main" val="2226991008"/>
              </p:ext>
            </p:extLst>
          </p:nvPr>
        </p:nvGraphicFramePr>
        <p:xfrm>
          <a:off x="4629404" y="759163"/>
          <a:ext cx="7075581" cy="5170317"/>
        </p:xfrm>
        <a:graphic>
          <a:graphicData uri="http://schemas.openxmlformats.org/drawingml/2006/table">
            <a:tbl>
              <a:tblPr firstRow="1" firstCol="1" bandRow="1">
                <a:tableStyleId>{912C8C85-51F0-491E-9774-3900AFEF0FD7}</a:tableStyleId>
              </a:tblPr>
              <a:tblGrid>
                <a:gridCol w="3399353"/>
                <a:gridCol w="3676228"/>
              </a:tblGrid>
              <a:tr h="474492">
                <a:tc>
                  <a:txBody>
                    <a:bodyPr/>
                    <a:lstStyle/>
                    <a:p>
                      <a:pPr marL="0" indent="0" algn="ctr">
                        <a:lnSpc>
                          <a:spcPct val="200000"/>
                        </a:lnSpc>
                        <a:spcAft>
                          <a:spcPts val="0"/>
                        </a:spcAft>
                      </a:pPr>
                      <a:r>
                        <a:rPr lang="es-EC" sz="1800" dirty="0">
                          <a:effectLst/>
                          <a:latin typeface="Times New Roman" panose="02020603050405020304" pitchFamily="18" charset="0"/>
                          <a:cs typeface="Times New Roman" panose="02020603050405020304" pitchFamily="18" charset="0"/>
                        </a:rPr>
                        <a:t>Característica técnica</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indent="0" algn="ctr">
                        <a:lnSpc>
                          <a:spcPct val="200000"/>
                        </a:lnSpc>
                        <a:spcAft>
                          <a:spcPts val="0"/>
                        </a:spcAft>
                      </a:pPr>
                      <a:r>
                        <a:rPr lang="es-EC" sz="1800" dirty="0">
                          <a:effectLst/>
                          <a:latin typeface="Times New Roman" panose="02020603050405020304" pitchFamily="18" charset="0"/>
                          <a:cs typeface="Times New Roman" panose="02020603050405020304" pitchFamily="18" charset="0"/>
                        </a:rPr>
                        <a:t>Descripción</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365649">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Familia</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a:effectLst/>
                          <a:latin typeface="Times New Roman" panose="02020603050405020304" pitchFamily="18" charset="0"/>
                          <a:cs typeface="Times New Roman" panose="02020603050405020304" pitchFamily="18" charset="0"/>
                        </a:rPr>
                        <a:t>Modicon M580</a:t>
                      </a:r>
                      <a:endParaRPr lang="es-EC" sz="1600" b="1" kern="120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365649">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Tipo de componente</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a:effectLst/>
                          <a:latin typeface="Times New Roman" panose="02020603050405020304" pitchFamily="18" charset="0"/>
                          <a:cs typeface="Times New Roman" panose="02020603050405020304" pitchFamily="18" charset="0"/>
                        </a:rPr>
                        <a:t>Módulo CPU</a:t>
                      </a:r>
                      <a:endParaRPr lang="es-EC" sz="1600" b="1" kern="120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790804">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Conexión integrada</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3 canales Ethernet TCP/IP (puerto de servicio, red DIO y RIO)</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365649">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Tipo de conexión</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USB tipo mini B</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365649">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Servicios de comunicación</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Scanner RIO y DIO</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365649">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Característica técnica</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Descripción</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365649">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Grado de protección</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IP20</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365649">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Año de fabricación</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2020</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790804">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Estándares que cumple</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EN 61131-2</a:t>
                      </a:r>
                    </a:p>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EN/IEC 61010-2-201</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bl>
          </a:graphicData>
        </a:graphic>
      </p:graphicFrame>
      <p:sp>
        <p:nvSpPr>
          <p:cNvPr id="8" name="Marcador de número de diapositiva 7"/>
          <p:cNvSpPr>
            <a:spLocks noGrp="1"/>
          </p:cNvSpPr>
          <p:nvPr>
            <p:ph type="sldNum" sz="quarter" idx="12"/>
          </p:nvPr>
        </p:nvSpPr>
        <p:spPr/>
        <p:txBody>
          <a:bodyPr/>
          <a:lstStyle/>
          <a:p>
            <a:fld id="{F290D131-0A13-4DB6-A40C-08D30D16EEF8}" type="slidenum">
              <a:rPr lang="es-US" smtClean="0"/>
              <a:pPr/>
              <a:t>21</a:t>
            </a:fld>
            <a:endParaRPr lang="es-US" dirty="0"/>
          </a:p>
        </p:txBody>
      </p:sp>
      <p:sp>
        <p:nvSpPr>
          <p:cNvPr id="9" name="Marcador de fecha 8"/>
          <p:cNvSpPr>
            <a:spLocks noGrp="1"/>
          </p:cNvSpPr>
          <p:nvPr>
            <p:ph type="dt" sz="half" idx="10"/>
          </p:nvPr>
        </p:nvSpPr>
        <p:spPr/>
        <p:txBody>
          <a:bodyPr/>
          <a:lstStyle/>
          <a:p>
            <a:fld id="{D94180FA-323B-400F-9E21-A2316B60C023}" type="datetime1">
              <a:rPr lang="es-US" smtClean="0"/>
              <a:t>3/17/2021</a:t>
            </a:fld>
            <a:endParaRPr lang="es-US" dirty="0"/>
          </a:p>
        </p:txBody>
      </p:sp>
    </p:spTree>
    <p:extLst>
      <p:ext uri="{BB962C8B-B14F-4D97-AF65-F5344CB8AC3E}">
        <p14:creationId xmlns:p14="http://schemas.microsoft.com/office/powerpoint/2010/main" val="2221715019"/>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316422"/>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99122" y="40395"/>
            <a:ext cx="7127208"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3</a:t>
            </a:r>
            <a:r>
              <a:rPr lang="es-US" sz="2800" b="1" dirty="0" smtClean="0">
                <a:solidFill>
                  <a:schemeClr val="bg1"/>
                </a:solidFill>
                <a:latin typeface="Times New Roman" panose="02020603050405020304" pitchFamily="18" charset="0"/>
                <a:cs typeface="Times New Roman" panose="02020603050405020304" pitchFamily="18" charset="0"/>
              </a:rPr>
              <a:t>. Diseño del Hardware</a:t>
            </a:r>
            <a:r>
              <a:rPr lang="es-US" sz="2800" b="1" dirty="0" smtClean="0">
                <a:solidFill>
                  <a:schemeClr val="bg1"/>
                </a:solidFill>
                <a:latin typeface="Times New Roman" panose="02020603050405020304" pitchFamily="18" charset="0"/>
                <a:cs typeface="Times New Roman" panose="02020603050405020304" pitchFamily="18" charset="0"/>
              </a:rPr>
              <a:t>: Selección de equipos</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45" name="Rectángulo 44"/>
          <p:cNvSpPr/>
          <p:nvPr/>
        </p:nvSpPr>
        <p:spPr>
          <a:xfrm>
            <a:off x="449045" y="636554"/>
            <a:ext cx="3908643" cy="400110"/>
          </a:xfrm>
          <a:prstGeom prst="rect">
            <a:avLst/>
          </a:prstGeom>
        </p:spPr>
        <p:txBody>
          <a:bodyPr wrap="square">
            <a:spAutoFit/>
          </a:bodyPr>
          <a:lstStyle/>
          <a:p>
            <a:pPr marL="342900" indent="-342900">
              <a:buFont typeface="Wingdings" panose="05000000000000000000" pitchFamily="2" charset="2"/>
              <a:buChar char="§"/>
            </a:pPr>
            <a:r>
              <a:rPr lang="en-US" sz="2000" dirty="0" err="1" smtClean="0">
                <a:latin typeface="Times New Roman" panose="02020603050405020304" pitchFamily="18" charset="0"/>
                <a:cs typeface="Times New Roman" panose="02020603050405020304" pitchFamily="18" charset="0"/>
              </a:rPr>
              <a:t>Fuente</a:t>
            </a:r>
            <a:r>
              <a:rPr lang="en-US" sz="2000" dirty="0" smtClean="0">
                <a:latin typeface="Times New Roman" panose="02020603050405020304" pitchFamily="18" charset="0"/>
                <a:cs typeface="Times New Roman" panose="02020603050405020304" pitchFamily="18" charset="0"/>
              </a:rPr>
              <a:t> de </a:t>
            </a:r>
            <a:r>
              <a:rPr lang="en-US" sz="2000" dirty="0" err="1" smtClean="0">
                <a:latin typeface="Times New Roman" panose="02020603050405020304" pitchFamily="18" charset="0"/>
                <a:cs typeface="Times New Roman" panose="02020603050405020304" pitchFamily="18" charset="0"/>
              </a:rPr>
              <a:t>alimentación</a:t>
            </a:r>
            <a:endParaRPr lang="en-US" sz="2000" dirty="0" smtClean="0">
              <a:latin typeface="Times New Roman" panose="02020603050405020304" pitchFamily="18" charset="0"/>
              <a:cs typeface="Times New Roman" panose="02020603050405020304" pitchFamily="18" charset="0"/>
            </a:endParaRPr>
          </a:p>
        </p:txBody>
      </p:sp>
      <p:sp>
        <p:nvSpPr>
          <p:cNvPr id="24" name="Rectángulo 23"/>
          <p:cNvSpPr/>
          <p:nvPr/>
        </p:nvSpPr>
        <p:spPr>
          <a:xfrm>
            <a:off x="1192029" y="1001297"/>
            <a:ext cx="1739017" cy="400110"/>
          </a:xfrm>
          <a:prstGeom prst="rect">
            <a:avLst/>
          </a:prstGeom>
        </p:spPr>
        <p:txBody>
          <a:bodyPr wrap="square">
            <a:spAutoFit/>
          </a:bodyPr>
          <a:lstStyle/>
          <a:p>
            <a:r>
              <a:rPr lang="en-US" sz="2000" dirty="0" smtClean="0">
                <a:latin typeface="Times New Roman" panose="02020603050405020304" pitchFamily="18" charset="0"/>
                <a:cs typeface="Times New Roman" panose="02020603050405020304" pitchFamily="18" charset="0"/>
              </a:rPr>
              <a:t>BMXCPS3522</a:t>
            </a:r>
          </a:p>
        </p:txBody>
      </p:sp>
      <p:graphicFrame>
        <p:nvGraphicFramePr>
          <p:cNvPr id="2" name="Tabla 1"/>
          <p:cNvGraphicFramePr>
            <a:graphicFrameLocks noGrp="1"/>
          </p:cNvGraphicFramePr>
          <p:nvPr>
            <p:extLst>
              <p:ext uri="{D42A27DB-BD31-4B8C-83A1-F6EECF244321}">
                <p14:modId xmlns:p14="http://schemas.microsoft.com/office/powerpoint/2010/main" val="177733766"/>
              </p:ext>
            </p:extLst>
          </p:nvPr>
        </p:nvGraphicFramePr>
        <p:xfrm>
          <a:off x="4659455" y="801865"/>
          <a:ext cx="7075581" cy="2467420"/>
        </p:xfrm>
        <a:graphic>
          <a:graphicData uri="http://schemas.openxmlformats.org/drawingml/2006/table">
            <a:tbl>
              <a:tblPr firstRow="1" firstCol="1" bandRow="1">
                <a:tableStyleId>{912C8C85-51F0-491E-9774-3900AFEF0FD7}</a:tableStyleId>
              </a:tblPr>
              <a:tblGrid>
                <a:gridCol w="3399353"/>
                <a:gridCol w="3676228"/>
              </a:tblGrid>
              <a:tr h="474492">
                <a:tc>
                  <a:txBody>
                    <a:bodyPr/>
                    <a:lstStyle/>
                    <a:p>
                      <a:pPr marL="0" indent="0" algn="ctr">
                        <a:lnSpc>
                          <a:spcPct val="200000"/>
                        </a:lnSpc>
                        <a:spcAft>
                          <a:spcPts val="0"/>
                        </a:spcAft>
                      </a:pPr>
                      <a:r>
                        <a:rPr lang="es-EC" sz="2000" dirty="0">
                          <a:effectLst/>
                          <a:latin typeface="Times New Roman" panose="02020603050405020304" pitchFamily="18" charset="0"/>
                          <a:cs typeface="Times New Roman" panose="02020603050405020304" pitchFamily="18" charset="0"/>
                        </a:rPr>
                        <a:t>Característica técnica</a:t>
                      </a:r>
                      <a:endParaRPr lang="es-EC"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indent="0" algn="ctr">
                        <a:lnSpc>
                          <a:spcPct val="200000"/>
                        </a:lnSpc>
                        <a:spcAft>
                          <a:spcPts val="0"/>
                        </a:spcAft>
                      </a:pPr>
                      <a:r>
                        <a:rPr lang="es-EC" sz="2000" dirty="0">
                          <a:effectLst/>
                          <a:latin typeface="Times New Roman" panose="02020603050405020304" pitchFamily="18" charset="0"/>
                          <a:cs typeface="Times New Roman" panose="02020603050405020304" pitchFamily="18" charset="0"/>
                        </a:rPr>
                        <a:t>Descripción</a:t>
                      </a:r>
                      <a:endParaRPr lang="es-EC"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365649">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Familia</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dirty="0" err="1">
                          <a:effectLst/>
                          <a:latin typeface="Times New Roman" panose="02020603050405020304" pitchFamily="18" charset="0"/>
                          <a:cs typeface="Times New Roman" panose="02020603050405020304" pitchFamily="18" charset="0"/>
                        </a:rPr>
                        <a:t>Modicon</a:t>
                      </a:r>
                      <a:r>
                        <a:rPr lang="es-EC" sz="1600" kern="1200" dirty="0">
                          <a:effectLst/>
                          <a:latin typeface="Times New Roman" panose="02020603050405020304" pitchFamily="18" charset="0"/>
                          <a:cs typeface="Times New Roman" panose="02020603050405020304" pitchFamily="18" charset="0"/>
                        </a:rPr>
                        <a:t> M580</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365649">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Tipo de componente</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dirty="0" smtClean="0">
                          <a:effectLst/>
                          <a:latin typeface="Times New Roman" panose="02020603050405020304" pitchFamily="18" charset="0"/>
                          <a:cs typeface="Times New Roman" panose="02020603050405020304" pitchFamily="18" charset="0"/>
                        </a:rPr>
                        <a:t>Módulo</a:t>
                      </a:r>
                      <a:r>
                        <a:rPr lang="es-EC" sz="1600" kern="1200" baseline="0" dirty="0" smtClean="0">
                          <a:effectLst/>
                          <a:latin typeface="Times New Roman" panose="02020603050405020304" pitchFamily="18" charset="0"/>
                          <a:cs typeface="Times New Roman" panose="02020603050405020304" pitchFamily="18" charset="0"/>
                        </a:rPr>
                        <a:t> de alimentación</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474325">
                <a:tc>
                  <a:txBody>
                    <a:bodyPr/>
                    <a:lstStyle/>
                    <a:p>
                      <a:pPr marL="0" indent="0" algn="ctr" defTabSz="914400" rtl="0" eaLnBrk="1" latinLnBrk="0" hangingPunct="1">
                        <a:lnSpc>
                          <a:spcPct val="200000"/>
                        </a:lnSpc>
                        <a:spcAft>
                          <a:spcPts val="0"/>
                        </a:spcAft>
                      </a:pPr>
                      <a:r>
                        <a:rPr lang="es-EC" sz="1600" b="0" kern="1200" dirty="0" smtClean="0">
                          <a:effectLst/>
                          <a:latin typeface="Times New Roman" panose="02020603050405020304" pitchFamily="18" charset="0"/>
                          <a:cs typeface="Times New Roman" panose="02020603050405020304" pitchFamily="18" charset="0"/>
                        </a:rPr>
                        <a:t>Voltaje primario</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b="0" kern="1200" dirty="0" smtClean="0">
                          <a:solidFill>
                            <a:schemeClr val="tx1"/>
                          </a:solidFill>
                          <a:effectLst/>
                          <a:latin typeface="Times New Roman" panose="02020603050405020304" pitchFamily="18" charset="0"/>
                          <a:ea typeface="+mn-ea"/>
                          <a:cs typeface="Times New Roman" panose="02020603050405020304" pitchFamily="18" charset="0"/>
                        </a:rPr>
                        <a:t>125</a:t>
                      </a:r>
                      <a:r>
                        <a:rPr lang="es-EC" sz="1600" b="0" kern="1200" baseline="0" dirty="0" smtClean="0">
                          <a:solidFill>
                            <a:schemeClr val="tx1"/>
                          </a:solidFill>
                          <a:effectLst/>
                          <a:latin typeface="Times New Roman" panose="02020603050405020304" pitchFamily="18" charset="0"/>
                          <a:ea typeface="+mn-ea"/>
                          <a:cs typeface="Times New Roman" panose="02020603050405020304" pitchFamily="18" charset="0"/>
                        </a:rPr>
                        <a:t> VDC</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365649">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Grado de protección</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IP20</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bl>
          </a:graphicData>
        </a:graphic>
      </p:graphicFrame>
      <p:pic>
        <p:nvPicPr>
          <p:cNvPr id="26" name="Imagen 25"/>
          <p:cNvPicPr/>
          <p:nvPr/>
        </p:nvPicPr>
        <p:blipFill>
          <a:blip r:embed="rId4">
            <a:extLst>
              <a:ext uri="{28A0092B-C50C-407E-A947-70E740481C1C}">
                <a14:useLocalDpi xmlns:a14="http://schemas.microsoft.com/office/drawing/2010/main" val="0"/>
              </a:ext>
            </a:extLst>
          </a:blip>
          <a:stretch>
            <a:fillRect/>
          </a:stretch>
        </p:blipFill>
        <p:spPr>
          <a:xfrm>
            <a:off x="1341957" y="1297309"/>
            <a:ext cx="1589089" cy="2424705"/>
          </a:xfrm>
          <a:prstGeom prst="rect">
            <a:avLst/>
          </a:prstGeom>
        </p:spPr>
      </p:pic>
      <p:sp>
        <p:nvSpPr>
          <p:cNvPr id="27" name="Rectángulo 26"/>
          <p:cNvSpPr/>
          <p:nvPr/>
        </p:nvSpPr>
        <p:spPr>
          <a:xfrm>
            <a:off x="1346385" y="4081598"/>
            <a:ext cx="1739017" cy="400110"/>
          </a:xfrm>
          <a:prstGeom prst="rect">
            <a:avLst/>
          </a:prstGeom>
        </p:spPr>
        <p:txBody>
          <a:bodyPr wrap="square">
            <a:spAutoFit/>
          </a:bodyPr>
          <a:lstStyle/>
          <a:p>
            <a:r>
              <a:rPr lang="en-US" sz="2000" dirty="0" smtClean="0">
                <a:latin typeface="Times New Roman" panose="02020603050405020304" pitchFamily="18" charset="0"/>
                <a:cs typeface="Times New Roman" panose="02020603050405020304" pitchFamily="18" charset="0"/>
              </a:rPr>
              <a:t>BMEXBP1200</a:t>
            </a:r>
          </a:p>
        </p:txBody>
      </p:sp>
      <p:pic>
        <p:nvPicPr>
          <p:cNvPr id="28" name="Imagen 27" descr="BMEXBP1200 | Schneider Electric BMEXBP - Backplane for use with BMEP58  Processor, BMXCPS Power Supply, I/O Module, Specific | RS Components"/>
          <p:cNvPicPr/>
          <p:nvPr/>
        </p:nvPicPr>
        <p:blipFill rotWithShape="1">
          <a:blip r:embed="rId5" cstate="print">
            <a:extLst>
              <a:ext uri="{28A0092B-C50C-407E-A947-70E740481C1C}">
                <a14:useLocalDpi xmlns:a14="http://schemas.microsoft.com/office/drawing/2010/main" val="0"/>
              </a:ext>
            </a:extLst>
          </a:blip>
          <a:srcRect l="1460" t="25980" b="24984"/>
          <a:stretch/>
        </p:blipFill>
        <p:spPr bwMode="auto">
          <a:xfrm>
            <a:off x="375021" y="4660387"/>
            <a:ext cx="3857476" cy="1149846"/>
          </a:xfrm>
          <a:prstGeom prst="rect">
            <a:avLst/>
          </a:prstGeom>
          <a:noFill/>
          <a:ln>
            <a:noFill/>
          </a:ln>
          <a:extLst>
            <a:ext uri="{53640926-AAD7-44D8-BBD7-CCE9431645EC}">
              <a14:shadowObscured xmlns:a14="http://schemas.microsoft.com/office/drawing/2010/main"/>
            </a:ext>
          </a:extLst>
        </p:spPr>
      </p:pic>
      <p:graphicFrame>
        <p:nvGraphicFramePr>
          <p:cNvPr id="29" name="Tabla 28"/>
          <p:cNvGraphicFramePr>
            <a:graphicFrameLocks noGrp="1"/>
          </p:cNvGraphicFramePr>
          <p:nvPr>
            <p:extLst>
              <p:ext uri="{D42A27DB-BD31-4B8C-83A1-F6EECF244321}">
                <p14:modId xmlns:p14="http://schemas.microsoft.com/office/powerpoint/2010/main" val="3161702778"/>
              </p:ext>
            </p:extLst>
          </p:nvPr>
        </p:nvGraphicFramePr>
        <p:xfrm>
          <a:off x="4658590" y="3468050"/>
          <a:ext cx="7075581" cy="2454065"/>
        </p:xfrm>
        <a:graphic>
          <a:graphicData uri="http://schemas.openxmlformats.org/drawingml/2006/table">
            <a:tbl>
              <a:tblPr firstRow="1" firstCol="1" bandRow="1">
                <a:tableStyleId>{912C8C85-51F0-491E-9774-3900AFEF0FD7}</a:tableStyleId>
              </a:tblPr>
              <a:tblGrid>
                <a:gridCol w="3399353"/>
                <a:gridCol w="3676228"/>
              </a:tblGrid>
              <a:tr h="474492">
                <a:tc>
                  <a:txBody>
                    <a:bodyPr/>
                    <a:lstStyle/>
                    <a:p>
                      <a:pPr marL="0" indent="0" algn="ctr">
                        <a:lnSpc>
                          <a:spcPct val="200000"/>
                        </a:lnSpc>
                        <a:spcAft>
                          <a:spcPts val="0"/>
                        </a:spcAft>
                      </a:pPr>
                      <a:r>
                        <a:rPr lang="es-EC" sz="2000" dirty="0">
                          <a:effectLst/>
                          <a:latin typeface="Times New Roman" panose="02020603050405020304" pitchFamily="18" charset="0"/>
                          <a:cs typeface="Times New Roman" panose="02020603050405020304" pitchFamily="18" charset="0"/>
                        </a:rPr>
                        <a:t>Característica técnica</a:t>
                      </a:r>
                      <a:endParaRPr lang="es-EC"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indent="0" algn="ctr">
                        <a:lnSpc>
                          <a:spcPct val="200000"/>
                        </a:lnSpc>
                        <a:spcAft>
                          <a:spcPts val="0"/>
                        </a:spcAft>
                      </a:pPr>
                      <a:r>
                        <a:rPr lang="es-EC" sz="2000" dirty="0">
                          <a:effectLst/>
                          <a:latin typeface="Times New Roman" panose="02020603050405020304" pitchFamily="18" charset="0"/>
                          <a:cs typeface="Times New Roman" panose="02020603050405020304" pitchFamily="18" charset="0"/>
                        </a:rPr>
                        <a:t>Descripción</a:t>
                      </a:r>
                      <a:endParaRPr lang="es-EC"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365649">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Familia</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dirty="0" err="1">
                          <a:effectLst/>
                          <a:latin typeface="Times New Roman" panose="02020603050405020304" pitchFamily="18" charset="0"/>
                          <a:cs typeface="Times New Roman" panose="02020603050405020304" pitchFamily="18" charset="0"/>
                        </a:rPr>
                        <a:t>Modicon</a:t>
                      </a:r>
                      <a:r>
                        <a:rPr lang="es-EC" sz="1600" kern="1200" dirty="0">
                          <a:effectLst/>
                          <a:latin typeface="Times New Roman" panose="02020603050405020304" pitchFamily="18" charset="0"/>
                          <a:cs typeface="Times New Roman" panose="02020603050405020304" pitchFamily="18" charset="0"/>
                        </a:rPr>
                        <a:t> M580</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365649">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Tipo de componente</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b="0" kern="1200" dirty="0" smtClean="0">
                          <a:solidFill>
                            <a:schemeClr val="tx1"/>
                          </a:solidFill>
                          <a:effectLst/>
                          <a:latin typeface="Times New Roman" panose="02020603050405020304" pitchFamily="18" charset="0"/>
                          <a:ea typeface="+mn-ea"/>
                          <a:cs typeface="Times New Roman" panose="02020603050405020304" pitchFamily="18" charset="0"/>
                        </a:rPr>
                        <a:t>Bastidor</a:t>
                      </a:r>
                      <a:r>
                        <a:rPr lang="es-EC" sz="1600" b="0" kern="1200" baseline="0" dirty="0" smtClean="0">
                          <a:solidFill>
                            <a:schemeClr val="tx1"/>
                          </a:solidFill>
                          <a:effectLst/>
                          <a:latin typeface="Times New Roman" panose="02020603050405020304" pitchFamily="18" charset="0"/>
                          <a:ea typeface="+mn-ea"/>
                          <a:cs typeface="Times New Roman" panose="02020603050405020304" pitchFamily="18" charset="0"/>
                        </a:rPr>
                        <a:t> de 12 Slots</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474325">
                <a:tc>
                  <a:txBody>
                    <a:bodyPr/>
                    <a:lstStyle/>
                    <a:p>
                      <a:pPr marL="0" indent="0" algn="ctr" defTabSz="914400" rtl="0" eaLnBrk="1" latinLnBrk="0" hangingPunct="1">
                        <a:lnSpc>
                          <a:spcPct val="200000"/>
                        </a:lnSpc>
                        <a:spcAft>
                          <a:spcPts val="0"/>
                        </a:spcAft>
                      </a:pPr>
                      <a:r>
                        <a:rPr lang="es-EC" sz="1600" b="0" kern="1200" dirty="0" smtClean="0">
                          <a:effectLst/>
                          <a:latin typeface="Times New Roman" panose="02020603050405020304" pitchFamily="18" charset="0"/>
                          <a:cs typeface="Times New Roman" panose="02020603050405020304" pitchFamily="18" charset="0"/>
                        </a:rPr>
                        <a:t>Año de fabricación</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b="0" kern="1200" dirty="0" smtClean="0">
                          <a:solidFill>
                            <a:schemeClr val="tx1"/>
                          </a:solidFill>
                          <a:effectLst/>
                          <a:latin typeface="Times New Roman" panose="02020603050405020304" pitchFamily="18" charset="0"/>
                          <a:ea typeface="+mn-ea"/>
                          <a:cs typeface="Times New Roman" panose="02020603050405020304" pitchFamily="18" charset="0"/>
                        </a:rPr>
                        <a:t>2019</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365649">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Grado de protección</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IP20</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bl>
          </a:graphicData>
        </a:graphic>
      </p:graphicFrame>
      <p:sp>
        <p:nvSpPr>
          <p:cNvPr id="34" name="Rectángulo 33"/>
          <p:cNvSpPr/>
          <p:nvPr/>
        </p:nvSpPr>
        <p:spPr>
          <a:xfrm>
            <a:off x="449045" y="3628951"/>
            <a:ext cx="3908643" cy="400110"/>
          </a:xfrm>
          <a:prstGeom prst="rect">
            <a:avLst/>
          </a:prstGeom>
        </p:spPr>
        <p:txBody>
          <a:bodyPr wrap="square">
            <a:spAutoFit/>
          </a:bodyPr>
          <a:lstStyle/>
          <a:p>
            <a:pPr marL="342900" indent="-342900">
              <a:buFont typeface="Wingdings" panose="05000000000000000000" pitchFamily="2" charset="2"/>
              <a:buChar char="§"/>
            </a:pPr>
            <a:r>
              <a:rPr lang="en-US" sz="2000" dirty="0" err="1" smtClean="0">
                <a:latin typeface="Times New Roman" panose="02020603050405020304" pitchFamily="18" charset="0"/>
                <a:cs typeface="Times New Roman" panose="02020603050405020304" pitchFamily="18" charset="0"/>
              </a:rPr>
              <a:t>Bastidor</a:t>
            </a:r>
            <a:endParaRPr lang="en-US" sz="2000" dirty="0" smtClean="0">
              <a:latin typeface="Times New Roman" panose="02020603050405020304" pitchFamily="18" charset="0"/>
              <a:cs typeface="Times New Roman" panose="02020603050405020304" pitchFamily="18" charset="0"/>
            </a:endParaRPr>
          </a:p>
        </p:txBody>
      </p:sp>
      <p:sp>
        <p:nvSpPr>
          <p:cNvPr id="6" name="Marcador de número de diapositiva 5"/>
          <p:cNvSpPr>
            <a:spLocks noGrp="1"/>
          </p:cNvSpPr>
          <p:nvPr>
            <p:ph type="sldNum" sz="quarter" idx="12"/>
          </p:nvPr>
        </p:nvSpPr>
        <p:spPr/>
        <p:txBody>
          <a:bodyPr/>
          <a:lstStyle/>
          <a:p>
            <a:fld id="{F290D131-0A13-4DB6-A40C-08D30D16EEF8}" type="slidenum">
              <a:rPr lang="es-US" smtClean="0"/>
              <a:pPr/>
              <a:t>22</a:t>
            </a:fld>
            <a:endParaRPr lang="es-US" dirty="0"/>
          </a:p>
        </p:txBody>
      </p:sp>
      <p:sp>
        <p:nvSpPr>
          <p:cNvPr id="8" name="Marcador de fecha 7"/>
          <p:cNvSpPr>
            <a:spLocks noGrp="1"/>
          </p:cNvSpPr>
          <p:nvPr>
            <p:ph type="dt" sz="half" idx="10"/>
          </p:nvPr>
        </p:nvSpPr>
        <p:spPr/>
        <p:txBody>
          <a:bodyPr/>
          <a:lstStyle/>
          <a:p>
            <a:fld id="{2314A36C-4017-498E-AD0B-9BCA77E67265}" type="datetime1">
              <a:rPr lang="es-US" smtClean="0"/>
              <a:t>3/17/2021</a:t>
            </a:fld>
            <a:endParaRPr lang="es-US" dirty="0"/>
          </a:p>
        </p:txBody>
      </p:sp>
    </p:spTree>
    <p:extLst>
      <p:ext uri="{BB962C8B-B14F-4D97-AF65-F5344CB8AC3E}">
        <p14:creationId xmlns:p14="http://schemas.microsoft.com/office/powerpoint/2010/main" val="3638421928"/>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316422"/>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99122" y="40395"/>
            <a:ext cx="7127208"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3</a:t>
            </a:r>
            <a:r>
              <a:rPr lang="es-US" sz="2800" b="1" dirty="0" smtClean="0">
                <a:solidFill>
                  <a:schemeClr val="bg1"/>
                </a:solidFill>
                <a:latin typeface="Times New Roman" panose="02020603050405020304" pitchFamily="18" charset="0"/>
                <a:cs typeface="Times New Roman" panose="02020603050405020304" pitchFamily="18" charset="0"/>
              </a:rPr>
              <a:t>. Diseño del Hardware</a:t>
            </a:r>
            <a:r>
              <a:rPr lang="es-US" sz="2800" b="1" dirty="0" smtClean="0">
                <a:solidFill>
                  <a:schemeClr val="bg1"/>
                </a:solidFill>
                <a:latin typeface="Times New Roman" panose="02020603050405020304" pitchFamily="18" charset="0"/>
                <a:cs typeface="Times New Roman" panose="02020603050405020304" pitchFamily="18" charset="0"/>
              </a:rPr>
              <a:t>: Selección de equipos</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45" name="Rectángulo 44"/>
          <p:cNvSpPr/>
          <p:nvPr/>
        </p:nvSpPr>
        <p:spPr>
          <a:xfrm>
            <a:off x="449045" y="636554"/>
            <a:ext cx="3908643" cy="400110"/>
          </a:xfrm>
          <a:prstGeom prst="rect">
            <a:avLst/>
          </a:prstGeom>
        </p:spPr>
        <p:txBody>
          <a:bodyPr wrap="square">
            <a:spAutoFit/>
          </a:bodyPr>
          <a:lstStyle/>
          <a:p>
            <a:pPr marL="342900" indent="-342900">
              <a:buFont typeface="Wingdings" panose="05000000000000000000" pitchFamily="2" charset="2"/>
              <a:buChar char="§"/>
            </a:pPr>
            <a:r>
              <a:rPr lang="en-US" sz="2000" dirty="0" err="1" smtClean="0">
                <a:latin typeface="Times New Roman" panose="02020603050405020304" pitchFamily="18" charset="0"/>
                <a:cs typeface="Times New Roman" panose="02020603050405020304" pitchFamily="18" charset="0"/>
              </a:rPr>
              <a:t>Comunicación</a:t>
            </a:r>
            <a:r>
              <a:rPr lang="en-US" sz="2000" dirty="0" smtClean="0">
                <a:latin typeface="Times New Roman" panose="02020603050405020304" pitchFamily="18" charset="0"/>
                <a:cs typeface="Times New Roman" panose="02020603050405020304" pitchFamily="18" charset="0"/>
              </a:rPr>
              <a:t> serial</a:t>
            </a:r>
          </a:p>
        </p:txBody>
      </p:sp>
      <p:sp>
        <p:nvSpPr>
          <p:cNvPr id="24" name="Rectángulo 23"/>
          <p:cNvSpPr/>
          <p:nvPr/>
        </p:nvSpPr>
        <p:spPr>
          <a:xfrm>
            <a:off x="1537717" y="1716919"/>
            <a:ext cx="1949573" cy="400110"/>
          </a:xfrm>
          <a:prstGeom prst="rect">
            <a:avLst/>
          </a:prstGeom>
        </p:spPr>
        <p:txBody>
          <a:bodyPr wrap="square">
            <a:spAutoFit/>
          </a:bodyPr>
          <a:lstStyle/>
          <a:p>
            <a:r>
              <a:rPr lang="en-US" sz="2000" dirty="0" smtClean="0">
                <a:latin typeface="Times New Roman" panose="02020603050405020304" pitchFamily="18" charset="0"/>
                <a:cs typeface="Times New Roman" panose="02020603050405020304" pitchFamily="18" charset="0"/>
              </a:rPr>
              <a:t>BMXNOM0200</a:t>
            </a:r>
          </a:p>
        </p:txBody>
      </p:sp>
      <p:pic>
        <p:nvPicPr>
          <p:cNvPr id="26" name="Imagen 25"/>
          <p:cNvPicPr/>
          <p:nvPr/>
        </p:nvPicPr>
        <p:blipFill>
          <a:blip r:embed="rId4">
            <a:extLst>
              <a:ext uri="{28A0092B-C50C-407E-A947-70E740481C1C}">
                <a14:useLocalDpi xmlns:a14="http://schemas.microsoft.com/office/drawing/2010/main" val="0"/>
              </a:ext>
            </a:extLst>
          </a:blip>
          <a:stretch>
            <a:fillRect/>
          </a:stretch>
        </p:blipFill>
        <p:spPr>
          <a:xfrm>
            <a:off x="1428579" y="2163057"/>
            <a:ext cx="1949573" cy="3399572"/>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780502213"/>
              </p:ext>
            </p:extLst>
          </p:nvPr>
        </p:nvGraphicFramePr>
        <p:xfrm>
          <a:off x="4839334" y="992933"/>
          <a:ext cx="6932940" cy="4850438"/>
        </p:xfrm>
        <a:graphic>
          <a:graphicData uri="http://schemas.openxmlformats.org/drawingml/2006/table">
            <a:tbl>
              <a:tblPr firstRow="1" firstCol="1" bandRow="1">
                <a:tableStyleId>{912C8C85-51F0-491E-9774-3900AFEF0FD7}</a:tableStyleId>
              </a:tblPr>
              <a:tblGrid>
                <a:gridCol w="2961641"/>
                <a:gridCol w="3971299"/>
              </a:tblGrid>
              <a:tr h="580248">
                <a:tc>
                  <a:txBody>
                    <a:bodyPr/>
                    <a:lstStyle/>
                    <a:p>
                      <a:pPr marL="0" indent="0" algn="ctr">
                        <a:lnSpc>
                          <a:spcPct val="200000"/>
                        </a:lnSpc>
                        <a:spcAft>
                          <a:spcPts val="0"/>
                        </a:spcAft>
                      </a:pPr>
                      <a:r>
                        <a:rPr lang="es-EC" sz="1600" dirty="0">
                          <a:effectLst/>
                          <a:latin typeface="Times New Roman" panose="02020603050405020304" pitchFamily="18" charset="0"/>
                          <a:cs typeface="Times New Roman" panose="02020603050405020304" pitchFamily="18" charset="0"/>
                        </a:rPr>
                        <a:t>Característica técnica</a:t>
                      </a:r>
                      <a:endPar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indent="0" algn="ctr">
                        <a:lnSpc>
                          <a:spcPct val="200000"/>
                        </a:lnSpc>
                        <a:spcAft>
                          <a:spcPts val="0"/>
                        </a:spcAft>
                      </a:pPr>
                      <a:r>
                        <a:rPr lang="es-EC" sz="1600" dirty="0">
                          <a:effectLst/>
                          <a:latin typeface="Times New Roman" panose="02020603050405020304" pitchFamily="18" charset="0"/>
                          <a:cs typeface="Times New Roman" panose="02020603050405020304" pitchFamily="18" charset="0"/>
                        </a:rPr>
                        <a:t>Descripción</a:t>
                      </a:r>
                      <a:endPar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580248">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Familia</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a:effectLst/>
                          <a:latin typeface="Times New Roman" panose="02020603050405020304" pitchFamily="18" charset="0"/>
                          <a:cs typeface="Times New Roman" panose="02020603050405020304" pitchFamily="18" charset="0"/>
                        </a:rPr>
                        <a:t>Modicon M580</a:t>
                      </a:r>
                      <a:endParaRPr lang="es-EC" sz="1600" b="1" kern="120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580248">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Tipo de componente</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a:effectLst/>
                          <a:latin typeface="Times New Roman" panose="02020603050405020304" pitchFamily="18" charset="0"/>
                          <a:cs typeface="Times New Roman" panose="02020603050405020304" pitchFamily="18" charset="0"/>
                        </a:rPr>
                        <a:t>Módulo de comunicación serial</a:t>
                      </a:r>
                      <a:endParaRPr lang="es-EC" sz="1600" b="1" kern="120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1264723">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Conexión integrada</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2 canales RS485 RJ45</a:t>
                      </a:r>
                    </a:p>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1 canal de servicio RJ45</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580248">
                <a:tc>
                  <a:txBody>
                    <a:bodyPr/>
                    <a:lstStyle/>
                    <a:p>
                      <a:pPr marL="0" indent="0" algn="ctr" defTabSz="914400" rtl="0" eaLnBrk="1" latinLnBrk="0" hangingPunct="1">
                        <a:lnSpc>
                          <a:spcPct val="200000"/>
                        </a:lnSpc>
                        <a:spcAft>
                          <a:spcPts val="0"/>
                        </a:spcAft>
                      </a:pPr>
                      <a:r>
                        <a:rPr lang="es-EC" sz="1600" b="0" kern="1200">
                          <a:effectLst/>
                          <a:latin typeface="Times New Roman" panose="02020603050405020304" pitchFamily="18" charset="0"/>
                          <a:cs typeface="Times New Roman" panose="02020603050405020304" pitchFamily="18" charset="0"/>
                        </a:rPr>
                        <a:t>Grado de protección</a:t>
                      </a:r>
                      <a:endParaRPr lang="es-EC" sz="1600" b="0" kern="120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IP20</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1264723">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Estándares que cumple</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EN 61131-2</a:t>
                      </a:r>
                    </a:p>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EN/IEC 61010-2-201</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bl>
          </a:graphicData>
        </a:graphic>
      </p:graphicFrame>
      <p:sp>
        <p:nvSpPr>
          <p:cNvPr id="8" name="Marcador de número de diapositiva 7"/>
          <p:cNvSpPr>
            <a:spLocks noGrp="1"/>
          </p:cNvSpPr>
          <p:nvPr>
            <p:ph type="sldNum" sz="quarter" idx="12"/>
          </p:nvPr>
        </p:nvSpPr>
        <p:spPr/>
        <p:txBody>
          <a:bodyPr/>
          <a:lstStyle/>
          <a:p>
            <a:fld id="{F290D131-0A13-4DB6-A40C-08D30D16EEF8}" type="slidenum">
              <a:rPr lang="es-US" smtClean="0"/>
              <a:pPr/>
              <a:t>23</a:t>
            </a:fld>
            <a:endParaRPr lang="es-US" dirty="0"/>
          </a:p>
        </p:txBody>
      </p:sp>
      <p:sp>
        <p:nvSpPr>
          <p:cNvPr id="9" name="Marcador de fecha 8"/>
          <p:cNvSpPr>
            <a:spLocks noGrp="1"/>
          </p:cNvSpPr>
          <p:nvPr>
            <p:ph type="dt" sz="half" idx="10"/>
          </p:nvPr>
        </p:nvSpPr>
        <p:spPr/>
        <p:txBody>
          <a:bodyPr/>
          <a:lstStyle/>
          <a:p>
            <a:fld id="{F812EE19-F0CB-4EBA-A81B-2CE52A301BCB}" type="datetime1">
              <a:rPr lang="es-US" smtClean="0"/>
              <a:t>3/17/2021</a:t>
            </a:fld>
            <a:endParaRPr lang="es-US" dirty="0"/>
          </a:p>
        </p:txBody>
      </p:sp>
    </p:spTree>
    <p:extLst>
      <p:ext uri="{BB962C8B-B14F-4D97-AF65-F5344CB8AC3E}">
        <p14:creationId xmlns:p14="http://schemas.microsoft.com/office/powerpoint/2010/main" val="3255753238"/>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316422"/>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99122" y="40395"/>
            <a:ext cx="7127208"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3</a:t>
            </a:r>
            <a:r>
              <a:rPr lang="es-US" sz="2800" b="1" dirty="0" smtClean="0">
                <a:solidFill>
                  <a:schemeClr val="bg1"/>
                </a:solidFill>
                <a:latin typeface="Times New Roman" panose="02020603050405020304" pitchFamily="18" charset="0"/>
                <a:cs typeface="Times New Roman" panose="02020603050405020304" pitchFamily="18" charset="0"/>
              </a:rPr>
              <a:t>. Diseño del Hardware</a:t>
            </a:r>
            <a:r>
              <a:rPr lang="es-US" sz="2800" b="1" dirty="0" smtClean="0">
                <a:solidFill>
                  <a:schemeClr val="bg1"/>
                </a:solidFill>
                <a:latin typeface="Times New Roman" panose="02020603050405020304" pitchFamily="18" charset="0"/>
                <a:cs typeface="Times New Roman" panose="02020603050405020304" pitchFamily="18" charset="0"/>
              </a:rPr>
              <a:t>: Selección de equipos</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45" name="Rectángulo 44"/>
          <p:cNvSpPr/>
          <p:nvPr/>
        </p:nvSpPr>
        <p:spPr>
          <a:xfrm>
            <a:off x="449045" y="636554"/>
            <a:ext cx="3908643" cy="400110"/>
          </a:xfrm>
          <a:prstGeom prst="rect">
            <a:avLst/>
          </a:prstGeom>
        </p:spPr>
        <p:txBody>
          <a:bodyPr wrap="square">
            <a:spAutoFit/>
          </a:bodyPr>
          <a:lstStyle/>
          <a:p>
            <a:pPr marL="342900" indent="-342900">
              <a:buFont typeface="Wingdings" panose="05000000000000000000" pitchFamily="2" charset="2"/>
              <a:buChar char="§"/>
            </a:pPr>
            <a:r>
              <a:rPr lang="en-US" sz="2000" dirty="0" err="1" smtClean="0">
                <a:latin typeface="Times New Roman" panose="02020603050405020304" pitchFamily="18" charset="0"/>
                <a:cs typeface="Times New Roman" panose="02020603050405020304" pitchFamily="18" charset="0"/>
              </a:rPr>
              <a:t>Comunicación</a:t>
            </a:r>
            <a:r>
              <a:rPr lang="en-US" sz="2000" dirty="0" smtClean="0">
                <a:latin typeface="Times New Roman" panose="02020603050405020304" pitchFamily="18" charset="0"/>
                <a:cs typeface="Times New Roman" panose="02020603050405020304" pitchFamily="18" charset="0"/>
              </a:rPr>
              <a:t> Ethernet</a:t>
            </a:r>
          </a:p>
        </p:txBody>
      </p:sp>
      <p:sp>
        <p:nvSpPr>
          <p:cNvPr id="24" name="Rectángulo 23"/>
          <p:cNvSpPr/>
          <p:nvPr/>
        </p:nvSpPr>
        <p:spPr>
          <a:xfrm>
            <a:off x="1537717" y="1716919"/>
            <a:ext cx="1949573" cy="400110"/>
          </a:xfrm>
          <a:prstGeom prst="rect">
            <a:avLst/>
          </a:prstGeom>
        </p:spPr>
        <p:txBody>
          <a:bodyPr wrap="square">
            <a:spAutoFit/>
          </a:bodyPr>
          <a:lstStyle/>
          <a:p>
            <a:r>
              <a:rPr lang="en-US" sz="2000" dirty="0" smtClean="0">
                <a:latin typeface="Times New Roman" panose="02020603050405020304" pitchFamily="18" charset="0"/>
                <a:cs typeface="Times New Roman" panose="02020603050405020304" pitchFamily="18" charset="0"/>
              </a:rPr>
              <a:t>BMENOC0301</a:t>
            </a:r>
          </a:p>
        </p:txBody>
      </p:sp>
      <p:pic>
        <p:nvPicPr>
          <p:cNvPr id="23" name="Imagen 22"/>
          <p:cNvPicPr/>
          <p:nvPr/>
        </p:nvPicPr>
        <p:blipFill>
          <a:blip r:embed="rId4">
            <a:extLst>
              <a:ext uri="{28A0092B-C50C-407E-A947-70E740481C1C}">
                <a14:useLocalDpi xmlns:a14="http://schemas.microsoft.com/office/drawing/2010/main" val="0"/>
              </a:ext>
            </a:extLst>
          </a:blip>
          <a:stretch>
            <a:fillRect/>
          </a:stretch>
        </p:blipFill>
        <p:spPr>
          <a:xfrm>
            <a:off x="1537717" y="2117029"/>
            <a:ext cx="1949573" cy="3469384"/>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854107086"/>
              </p:ext>
            </p:extLst>
          </p:nvPr>
        </p:nvGraphicFramePr>
        <p:xfrm>
          <a:off x="4810623" y="1071563"/>
          <a:ext cx="6796691" cy="4828262"/>
        </p:xfrm>
        <a:graphic>
          <a:graphicData uri="http://schemas.openxmlformats.org/drawingml/2006/table">
            <a:tbl>
              <a:tblPr firstRow="1" firstCol="1" bandRow="1">
                <a:tableStyleId>{912C8C85-51F0-491E-9774-3900AFEF0FD7}</a:tableStyleId>
              </a:tblPr>
              <a:tblGrid>
                <a:gridCol w="3350939"/>
                <a:gridCol w="3445752"/>
              </a:tblGrid>
              <a:tr h="412722">
                <a:tc>
                  <a:txBody>
                    <a:bodyPr/>
                    <a:lstStyle/>
                    <a:p>
                      <a:pPr marL="0" indent="0" algn="ctr">
                        <a:lnSpc>
                          <a:spcPct val="200000"/>
                        </a:lnSpc>
                        <a:spcAft>
                          <a:spcPts val="0"/>
                        </a:spcAft>
                      </a:pPr>
                      <a:r>
                        <a:rPr lang="es-EC" sz="1600" b="1" dirty="0">
                          <a:solidFill>
                            <a:schemeClr val="bg1"/>
                          </a:solidFill>
                          <a:effectLst/>
                          <a:latin typeface="Times New Roman" panose="02020603050405020304" pitchFamily="18" charset="0"/>
                          <a:cs typeface="Times New Roman" panose="02020603050405020304" pitchFamily="18" charset="0"/>
                        </a:rPr>
                        <a:t>Característica técnica</a:t>
                      </a:r>
                      <a:endParaRPr lang="es-EC" sz="1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b="1" kern="1200" dirty="0">
                          <a:solidFill>
                            <a:schemeClr val="bg1"/>
                          </a:solidFill>
                          <a:effectLst/>
                          <a:latin typeface="Times New Roman" panose="02020603050405020304" pitchFamily="18" charset="0"/>
                          <a:ea typeface="+mn-ea"/>
                          <a:cs typeface="Times New Roman" panose="02020603050405020304" pitchFamily="18" charset="0"/>
                        </a:rPr>
                        <a:t>Descripción</a:t>
                      </a:r>
                    </a:p>
                  </a:txBody>
                  <a:tcPr marL="68580" marR="68580" marT="0" marB="0"/>
                </a:tc>
              </a:tr>
              <a:tr h="412722">
                <a:tc>
                  <a:txBody>
                    <a:bodyPr/>
                    <a:lstStyle/>
                    <a:p>
                      <a:pPr marL="0" indent="0" algn="ctr" defTabSz="914400" rtl="0" eaLnBrk="1" latinLnBrk="0" hangingPunct="1">
                        <a:lnSpc>
                          <a:spcPct val="200000"/>
                        </a:lnSpc>
                        <a:spcAft>
                          <a:spcPts val="0"/>
                        </a:spcAft>
                      </a:pPr>
                      <a:r>
                        <a:rPr lang="es-EC" sz="1600" b="0" kern="1200" dirty="0">
                          <a:solidFill>
                            <a:schemeClr val="tx1"/>
                          </a:solidFill>
                          <a:effectLst/>
                          <a:latin typeface="Times New Roman" panose="02020603050405020304" pitchFamily="18" charset="0"/>
                          <a:ea typeface="+mn-ea"/>
                          <a:cs typeface="Times New Roman" panose="02020603050405020304" pitchFamily="18" charset="0"/>
                        </a:rPr>
                        <a:t>Familia</a:t>
                      </a:r>
                    </a:p>
                  </a:txBody>
                  <a:tcPr marL="68580" marR="68580" marT="0" marB="0"/>
                </a:tc>
                <a:tc>
                  <a:txBody>
                    <a:bodyPr/>
                    <a:lstStyle/>
                    <a:p>
                      <a:pPr marL="0" indent="0" algn="ctr" defTabSz="914400" rtl="0" eaLnBrk="1" latinLnBrk="0" hangingPunct="1">
                        <a:lnSpc>
                          <a:spcPct val="200000"/>
                        </a:lnSpc>
                        <a:spcAft>
                          <a:spcPts val="0"/>
                        </a:spcAft>
                      </a:pPr>
                      <a:r>
                        <a:rPr lang="es-EC" sz="1600" b="0" kern="1200" dirty="0" err="1">
                          <a:solidFill>
                            <a:schemeClr val="tx1"/>
                          </a:solidFill>
                          <a:effectLst/>
                          <a:latin typeface="Times New Roman" panose="02020603050405020304" pitchFamily="18" charset="0"/>
                          <a:ea typeface="+mn-ea"/>
                          <a:cs typeface="Times New Roman" panose="02020603050405020304" pitchFamily="18" charset="0"/>
                        </a:rPr>
                        <a:t>Modicon</a:t>
                      </a:r>
                      <a:r>
                        <a:rPr lang="es-EC" sz="1600" b="0" kern="1200" dirty="0">
                          <a:solidFill>
                            <a:schemeClr val="tx1"/>
                          </a:solidFill>
                          <a:effectLst/>
                          <a:latin typeface="Times New Roman" panose="02020603050405020304" pitchFamily="18" charset="0"/>
                          <a:ea typeface="+mn-ea"/>
                          <a:cs typeface="Times New Roman" panose="02020603050405020304" pitchFamily="18" charset="0"/>
                        </a:rPr>
                        <a:t> M580</a:t>
                      </a:r>
                    </a:p>
                  </a:txBody>
                  <a:tcPr marL="68580" marR="68580" marT="0" marB="0"/>
                </a:tc>
              </a:tr>
              <a:tr h="686296">
                <a:tc>
                  <a:txBody>
                    <a:bodyPr/>
                    <a:lstStyle/>
                    <a:p>
                      <a:pPr marL="0" indent="0" algn="ctr" defTabSz="914400" rtl="0" eaLnBrk="1" latinLnBrk="0" hangingPunct="1">
                        <a:lnSpc>
                          <a:spcPct val="200000"/>
                        </a:lnSpc>
                        <a:spcAft>
                          <a:spcPts val="0"/>
                        </a:spcAft>
                      </a:pPr>
                      <a:r>
                        <a:rPr lang="es-EC" sz="1600" b="0" kern="1200" dirty="0">
                          <a:solidFill>
                            <a:schemeClr val="tx1"/>
                          </a:solidFill>
                          <a:effectLst/>
                          <a:latin typeface="Times New Roman" panose="02020603050405020304" pitchFamily="18" charset="0"/>
                          <a:ea typeface="+mn-ea"/>
                          <a:cs typeface="Times New Roman" panose="02020603050405020304" pitchFamily="18" charset="0"/>
                        </a:rPr>
                        <a:t>Tipo de componente</a:t>
                      </a:r>
                    </a:p>
                  </a:txBody>
                  <a:tcPr marL="68580" marR="68580" marT="0" marB="0"/>
                </a:tc>
                <a:tc>
                  <a:txBody>
                    <a:bodyPr/>
                    <a:lstStyle/>
                    <a:p>
                      <a:pPr marL="0" indent="0" algn="ctr" defTabSz="914400" rtl="0" eaLnBrk="1" latinLnBrk="0" hangingPunct="1">
                        <a:lnSpc>
                          <a:spcPct val="200000"/>
                        </a:lnSpc>
                        <a:spcAft>
                          <a:spcPts val="0"/>
                        </a:spcAft>
                      </a:pPr>
                      <a:r>
                        <a:rPr lang="es-EC" sz="1600" b="0" kern="1200" dirty="0">
                          <a:solidFill>
                            <a:schemeClr val="tx1"/>
                          </a:solidFill>
                          <a:effectLst/>
                          <a:latin typeface="Times New Roman" panose="02020603050405020304" pitchFamily="18" charset="0"/>
                          <a:ea typeface="+mn-ea"/>
                          <a:cs typeface="Times New Roman" panose="02020603050405020304" pitchFamily="18" charset="0"/>
                        </a:rPr>
                        <a:t>Módulo de comunicación </a:t>
                      </a:r>
                      <a:r>
                        <a:rPr lang="es-EC" sz="1600" b="0" kern="1200" dirty="0" err="1">
                          <a:solidFill>
                            <a:schemeClr val="tx1"/>
                          </a:solidFill>
                          <a:effectLst/>
                          <a:latin typeface="Times New Roman" panose="02020603050405020304" pitchFamily="18" charset="0"/>
                          <a:ea typeface="+mn-ea"/>
                          <a:cs typeface="Times New Roman" panose="02020603050405020304" pitchFamily="18" charset="0"/>
                        </a:rPr>
                        <a:t>ethernet</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686296">
                <a:tc>
                  <a:txBody>
                    <a:bodyPr/>
                    <a:lstStyle/>
                    <a:p>
                      <a:pPr marL="0" indent="0" algn="ctr" defTabSz="914400" rtl="0" eaLnBrk="1" latinLnBrk="0" hangingPunct="1">
                        <a:lnSpc>
                          <a:spcPct val="200000"/>
                        </a:lnSpc>
                        <a:spcAft>
                          <a:spcPts val="0"/>
                        </a:spcAft>
                      </a:pPr>
                      <a:r>
                        <a:rPr lang="es-EC" sz="1600" b="0" kern="1200" dirty="0">
                          <a:solidFill>
                            <a:schemeClr val="tx1"/>
                          </a:solidFill>
                          <a:effectLst/>
                          <a:latin typeface="Times New Roman" panose="02020603050405020304" pitchFamily="18" charset="0"/>
                          <a:ea typeface="+mn-ea"/>
                          <a:cs typeface="Times New Roman" panose="02020603050405020304" pitchFamily="18" charset="0"/>
                        </a:rPr>
                        <a:t>Conexión integrada</a:t>
                      </a:r>
                    </a:p>
                  </a:txBody>
                  <a:tcPr marL="68580" marR="68580" marT="0" marB="0"/>
                </a:tc>
                <a:tc>
                  <a:txBody>
                    <a:bodyPr/>
                    <a:lstStyle/>
                    <a:p>
                      <a:pPr marL="0" indent="0" algn="ctr" defTabSz="914400" rtl="0" eaLnBrk="1" latinLnBrk="0" hangingPunct="1">
                        <a:lnSpc>
                          <a:spcPct val="200000"/>
                        </a:lnSpc>
                        <a:spcAft>
                          <a:spcPts val="0"/>
                        </a:spcAft>
                      </a:pPr>
                      <a:r>
                        <a:rPr lang="es-EC" sz="1600" b="0" kern="1200" dirty="0">
                          <a:solidFill>
                            <a:schemeClr val="tx1"/>
                          </a:solidFill>
                          <a:effectLst/>
                          <a:latin typeface="Times New Roman" panose="02020603050405020304" pitchFamily="18" charset="0"/>
                          <a:ea typeface="+mn-ea"/>
                          <a:cs typeface="Times New Roman" panose="02020603050405020304" pitchFamily="18" charset="0"/>
                        </a:rPr>
                        <a:t>3 canales Ethernet, conector tipo RJ45</a:t>
                      </a:r>
                    </a:p>
                  </a:txBody>
                  <a:tcPr marL="68580" marR="68580" marT="0" marB="0"/>
                </a:tc>
              </a:tr>
              <a:tr h="848677">
                <a:tc>
                  <a:txBody>
                    <a:bodyPr/>
                    <a:lstStyle/>
                    <a:p>
                      <a:pPr marL="0" indent="0" algn="ctr" defTabSz="914400" rtl="0" eaLnBrk="1" latinLnBrk="0" hangingPunct="1">
                        <a:lnSpc>
                          <a:spcPct val="200000"/>
                        </a:lnSpc>
                        <a:spcAft>
                          <a:spcPts val="0"/>
                        </a:spcAft>
                      </a:pPr>
                      <a:r>
                        <a:rPr lang="es-EC" sz="1600" b="0" kern="1200" dirty="0">
                          <a:solidFill>
                            <a:schemeClr val="tx1"/>
                          </a:solidFill>
                          <a:effectLst/>
                          <a:latin typeface="Times New Roman" panose="02020603050405020304" pitchFamily="18" charset="0"/>
                          <a:ea typeface="+mn-ea"/>
                          <a:cs typeface="Times New Roman" panose="02020603050405020304" pitchFamily="18" charset="0"/>
                        </a:rPr>
                        <a:t>Servicios de comunicación</a:t>
                      </a:r>
                    </a:p>
                  </a:txBody>
                  <a:tcPr marL="68580" marR="68580" marT="0" marB="0"/>
                </a:tc>
                <a:tc>
                  <a:txBody>
                    <a:bodyPr/>
                    <a:lstStyle/>
                    <a:p>
                      <a:pPr marL="0" indent="0" algn="ctr" defTabSz="914400" rtl="0" eaLnBrk="1" latinLnBrk="0" hangingPunct="1">
                        <a:lnSpc>
                          <a:spcPct val="200000"/>
                        </a:lnSpc>
                        <a:spcAft>
                          <a:spcPts val="0"/>
                        </a:spcAft>
                      </a:pPr>
                      <a:r>
                        <a:rPr lang="en-US" sz="1600" b="0" kern="1200" dirty="0">
                          <a:solidFill>
                            <a:schemeClr val="tx1"/>
                          </a:solidFill>
                          <a:effectLst/>
                          <a:latin typeface="Times New Roman" panose="02020603050405020304" pitchFamily="18" charset="0"/>
                          <a:ea typeface="+mn-ea"/>
                          <a:cs typeface="Times New Roman" panose="02020603050405020304" pitchFamily="18" charset="0"/>
                        </a:rPr>
                        <a:t>Modbus TCP/IP</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p>
                      <a:pPr marL="0" indent="0" algn="ctr" defTabSz="914400" rtl="0" eaLnBrk="1" latinLnBrk="0" hangingPunct="1">
                        <a:lnSpc>
                          <a:spcPct val="200000"/>
                        </a:lnSpc>
                        <a:spcAft>
                          <a:spcPts val="0"/>
                        </a:spcAft>
                      </a:pPr>
                      <a:r>
                        <a:rPr lang="en-US" sz="1600" b="0" kern="1200" dirty="0">
                          <a:solidFill>
                            <a:schemeClr val="tx1"/>
                          </a:solidFill>
                          <a:effectLst/>
                          <a:latin typeface="Times New Roman" panose="02020603050405020304" pitchFamily="18" charset="0"/>
                          <a:ea typeface="+mn-ea"/>
                          <a:cs typeface="Times New Roman" panose="02020603050405020304" pitchFamily="18" charset="0"/>
                        </a:rPr>
                        <a:t>Ethernet TCP/IP</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412722">
                <a:tc>
                  <a:txBody>
                    <a:bodyPr/>
                    <a:lstStyle/>
                    <a:p>
                      <a:pPr marL="0" indent="0" algn="ctr" defTabSz="914400" rtl="0" eaLnBrk="1" latinLnBrk="0" hangingPunct="1">
                        <a:lnSpc>
                          <a:spcPct val="200000"/>
                        </a:lnSpc>
                        <a:spcAft>
                          <a:spcPts val="0"/>
                        </a:spcAft>
                      </a:pPr>
                      <a:r>
                        <a:rPr lang="es-EC" sz="1600" b="0" kern="1200" dirty="0">
                          <a:solidFill>
                            <a:schemeClr val="tx1"/>
                          </a:solidFill>
                          <a:effectLst/>
                          <a:latin typeface="Times New Roman" panose="02020603050405020304" pitchFamily="18" charset="0"/>
                          <a:ea typeface="+mn-ea"/>
                          <a:cs typeface="Times New Roman" panose="02020603050405020304" pitchFamily="18" charset="0"/>
                        </a:rPr>
                        <a:t>Grado de protección</a:t>
                      </a:r>
                    </a:p>
                  </a:txBody>
                  <a:tcPr marL="68580" marR="68580" marT="0" marB="0"/>
                </a:tc>
                <a:tc>
                  <a:txBody>
                    <a:bodyPr/>
                    <a:lstStyle/>
                    <a:p>
                      <a:pPr marL="0" indent="0" algn="ctr" defTabSz="914400" rtl="0" eaLnBrk="1" latinLnBrk="0" hangingPunct="1">
                        <a:lnSpc>
                          <a:spcPct val="200000"/>
                        </a:lnSpc>
                        <a:spcAft>
                          <a:spcPts val="0"/>
                        </a:spcAft>
                      </a:pPr>
                      <a:r>
                        <a:rPr lang="es-EC" sz="1600" b="0" kern="1200" dirty="0">
                          <a:solidFill>
                            <a:schemeClr val="tx1"/>
                          </a:solidFill>
                          <a:effectLst/>
                          <a:latin typeface="Times New Roman" panose="02020603050405020304" pitchFamily="18" charset="0"/>
                          <a:ea typeface="+mn-ea"/>
                          <a:cs typeface="Times New Roman" panose="02020603050405020304" pitchFamily="18" charset="0"/>
                        </a:rPr>
                        <a:t>IP20</a:t>
                      </a:r>
                    </a:p>
                  </a:txBody>
                  <a:tcPr marL="68580" marR="68580" marT="0" marB="0"/>
                </a:tc>
              </a:tr>
              <a:tr h="412722">
                <a:tc>
                  <a:txBody>
                    <a:bodyPr/>
                    <a:lstStyle/>
                    <a:p>
                      <a:pPr marL="0" indent="0" algn="ctr" defTabSz="914400" rtl="0" eaLnBrk="1" latinLnBrk="0" hangingPunct="1">
                        <a:lnSpc>
                          <a:spcPct val="200000"/>
                        </a:lnSpc>
                        <a:spcAft>
                          <a:spcPts val="0"/>
                        </a:spcAft>
                      </a:pPr>
                      <a:r>
                        <a:rPr lang="es-EC" sz="1600" b="0" kern="1200" dirty="0">
                          <a:solidFill>
                            <a:schemeClr val="tx1"/>
                          </a:solidFill>
                          <a:effectLst/>
                          <a:latin typeface="Times New Roman" panose="02020603050405020304" pitchFamily="18" charset="0"/>
                          <a:ea typeface="+mn-ea"/>
                          <a:cs typeface="Times New Roman" panose="02020603050405020304" pitchFamily="18" charset="0"/>
                        </a:rPr>
                        <a:t>Año de fabricación</a:t>
                      </a:r>
                    </a:p>
                  </a:txBody>
                  <a:tcPr marL="68580" marR="68580" marT="0" marB="0"/>
                </a:tc>
                <a:tc>
                  <a:txBody>
                    <a:bodyPr/>
                    <a:lstStyle/>
                    <a:p>
                      <a:pPr marL="0" indent="0" algn="ctr" defTabSz="914400" rtl="0" eaLnBrk="1" latinLnBrk="0" hangingPunct="1">
                        <a:lnSpc>
                          <a:spcPct val="200000"/>
                        </a:lnSpc>
                        <a:spcAft>
                          <a:spcPts val="0"/>
                        </a:spcAft>
                      </a:pPr>
                      <a:r>
                        <a:rPr lang="es-EC" sz="1600" b="0" kern="1200" dirty="0">
                          <a:solidFill>
                            <a:schemeClr val="tx1"/>
                          </a:solidFill>
                          <a:effectLst/>
                          <a:latin typeface="Times New Roman" panose="02020603050405020304" pitchFamily="18" charset="0"/>
                          <a:ea typeface="+mn-ea"/>
                          <a:cs typeface="Times New Roman" panose="02020603050405020304" pitchFamily="18" charset="0"/>
                        </a:rPr>
                        <a:t>2020</a:t>
                      </a:r>
                    </a:p>
                  </a:txBody>
                  <a:tcPr marL="68580" marR="68580" marT="0" marB="0"/>
                </a:tc>
              </a:tr>
              <a:tr h="848677">
                <a:tc>
                  <a:txBody>
                    <a:bodyPr/>
                    <a:lstStyle/>
                    <a:p>
                      <a:pPr marL="0" indent="0" algn="ctr" defTabSz="914400" rtl="0" eaLnBrk="1" latinLnBrk="0" hangingPunct="1">
                        <a:lnSpc>
                          <a:spcPct val="200000"/>
                        </a:lnSpc>
                        <a:spcAft>
                          <a:spcPts val="0"/>
                        </a:spcAft>
                      </a:pPr>
                      <a:r>
                        <a:rPr lang="es-EC" sz="1600" b="0" kern="1200" dirty="0">
                          <a:solidFill>
                            <a:schemeClr val="tx1"/>
                          </a:solidFill>
                          <a:effectLst/>
                          <a:latin typeface="Times New Roman" panose="02020603050405020304" pitchFamily="18" charset="0"/>
                          <a:ea typeface="+mn-ea"/>
                          <a:cs typeface="Times New Roman" panose="02020603050405020304" pitchFamily="18" charset="0"/>
                        </a:rPr>
                        <a:t>Estándares que cumple</a:t>
                      </a:r>
                    </a:p>
                  </a:txBody>
                  <a:tcPr marL="68580" marR="68580" marT="0" marB="0"/>
                </a:tc>
                <a:tc>
                  <a:txBody>
                    <a:bodyPr/>
                    <a:lstStyle/>
                    <a:p>
                      <a:pPr marL="0" indent="0" algn="ctr" defTabSz="914400" rtl="0" eaLnBrk="1" latinLnBrk="0" hangingPunct="1">
                        <a:lnSpc>
                          <a:spcPct val="200000"/>
                        </a:lnSpc>
                        <a:spcAft>
                          <a:spcPts val="0"/>
                        </a:spcAft>
                      </a:pPr>
                      <a:r>
                        <a:rPr lang="es-EC" sz="1600" b="0" kern="1200" dirty="0">
                          <a:solidFill>
                            <a:schemeClr val="tx1"/>
                          </a:solidFill>
                          <a:effectLst/>
                          <a:latin typeface="Times New Roman" panose="02020603050405020304" pitchFamily="18" charset="0"/>
                          <a:ea typeface="+mn-ea"/>
                          <a:cs typeface="Times New Roman" panose="02020603050405020304" pitchFamily="18" charset="0"/>
                        </a:rPr>
                        <a:t>EN 61131-2</a:t>
                      </a:r>
                    </a:p>
                    <a:p>
                      <a:pPr marL="0" indent="0" algn="ctr" defTabSz="914400" rtl="0" eaLnBrk="1" latinLnBrk="0" hangingPunct="1">
                        <a:lnSpc>
                          <a:spcPct val="200000"/>
                        </a:lnSpc>
                        <a:spcAft>
                          <a:spcPts val="0"/>
                        </a:spcAft>
                      </a:pPr>
                      <a:r>
                        <a:rPr lang="es-EC" sz="1600" b="0" kern="1200" dirty="0">
                          <a:solidFill>
                            <a:schemeClr val="tx1"/>
                          </a:solidFill>
                          <a:effectLst/>
                          <a:latin typeface="Times New Roman" panose="02020603050405020304" pitchFamily="18" charset="0"/>
                          <a:ea typeface="+mn-ea"/>
                          <a:cs typeface="Times New Roman" panose="02020603050405020304" pitchFamily="18" charset="0"/>
                        </a:rPr>
                        <a:t>EN/IEC 61010-2-201</a:t>
                      </a:r>
                    </a:p>
                  </a:txBody>
                  <a:tcPr marL="68580" marR="68580" marT="0" marB="0"/>
                </a:tc>
              </a:tr>
            </a:tbl>
          </a:graphicData>
        </a:graphic>
      </p:graphicFrame>
      <p:sp>
        <p:nvSpPr>
          <p:cNvPr id="8" name="Marcador de número de diapositiva 7"/>
          <p:cNvSpPr>
            <a:spLocks noGrp="1"/>
          </p:cNvSpPr>
          <p:nvPr>
            <p:ph type="sldNum" sz="quarter" idx="12"/>
          </p:nvPr>
        </p:nvSpPr>
        <p:spPr/>
        <p:txBody>
          <a:bodyPr/>
          <a:lstStyle/>
          <a:p>
            <a:fld id="{F290D131-0A13-4DB6-A40C-08D30D16EEF8}" type="slidenum">
              <a:rPr lang="es-US" smtClean="0"/>
              <a:pPr/>
              <a:t>24</a:t>
            </a:fld>
            <a:endParaRPr lang="es-US" dirty="0"/>
          </a:p>
        </p:txBody>
      </p:sp>
      <p:sp>
        <p:nvSpPr>
          <p:cNvPr id="9" name="Marcador de fecha 8"/>
          <p:cNvSpPr>
            <a:spLocks noGrp="1"/>
          </p:cNvSpPr>
          <p:nvPr>
            <p:ph type="dt" sz="half" idx="10"/>
          </p:nvPr>
        </p:nvSpPr>
        <p:spPr/>
        <p:txBody>
          <a:bodyPr/>
          <a:lstStyle/>
          <a:p>
            <a:fld id="{45C870D8-4A55-4772-99A9-6E96A8AA00B4}" type="datetime1">
              <a:rPr lang="es-US" smtClean="0"/>
              <a:t>3/17/2021</a:t>
            </a:fld>
            <a:endParaRPr lang="es-US" dirty="0"/>
          </a:p>
        </p:txBody>
      </p:sp>
    </p:spTree>
    <p:extLst>
      <p:ext uri="{BB962C8B-B14F-4D97-AF65-F5344CB8AC3E}">
        <p14:creationId xmlns:p14="http://schemas.microsoft.com/office/powerpoint/2010/main" val="3159098855"/>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316422"/>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99122" y="40395"/>
            <a:ext cx="7127208"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3</a:t>
            </a:r>
            <a:r>
              <a:rPr lang="es-US" sz="2800" b="1" dirty="0" smtClean="0">
                <a:solidFill>
                  <a:schemeClr val="bg1"/>
                </a:solidFill>
                <a:latin typeface="Times New Roman" panose="02020603050405020304" pitchFamily="18" charset="0"/>
                <a:cs typeface="Times New Roman" panose="02020603050405020304" pitchFamily="18" charset="0"/>
              </a:rPr>
              <a:t>. Diseño del Hardware</a:t>
            </a:r>
            <a:r>
              <a:rPr lang="es-US" sz="2800" b="1" dirty="0" smtClean="0">
                <a:solidFill>
                  <a:schemeClr val="bg1"/>
                </a:solidFill>
                <a:latin typeface="Times New Roman" panose="02020603050405020304" pitchFamily="18" charset="0"/>
                <a:cs typeface="Times New Roman" panose="02020603050405020304" pitchFamily="18" charset="0"/>
              </a:rPr>
              <a:t>: Selección de equipos</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45" name="Rectángulo 44"/>
          <p:cNvSpPr/>
          <p:nvPr/>
        </p:nvSpPr>
        <p:spPr>
          <a:xfrm>
            <a:off x="449045" y="636554"/>
            <a:ext cx="3908643" cy="400110"/>
          </a:xfrm>
          <a:prstGeom prst="rect">
            <a:avLst/>
          </a:prstGeom>
        </p:spPr>
        <p:txBody>
          <a:bodyPr wrap="square">
            <a:spAutoFit/>
          </a:bodyPr>
          <a:lstStyle/>
          <a:p>
            <a:pPr marL="342900" indent="-342900">
              <a:buFont typeface="Wingdings" panose="05000000000000000000" pitchFamily="2" charset="2"/>
              <a:buChar char="§"/>
            </a:pPr>
            <a:r>
              <a:rPr lang="en-US" sz="2000" dirty="0" err="1" smtClean="0">
                <a:latin typeface="Times New Roman" panose="02020603050405020304" pitchFamily="18" charset="0"/>
                <a:cs typeface="Times New Roman" panose="02020603050405020304" pitchFamily="18" charset="0"/>
              </a:rPr>
              <a:t>Comunicación</a:t>
            </a:r>
            <a:r>
              <a:rPr lang="en-US" sz="2000" dirty="0" smtClean="0">
                <a:latin typeface="Times New Roman" panose="02020603050405020304" pitchFamily="18" charset="0"/>
                <a:cs typeface="Times New Roman" panose="02020603050405020304" pitchFamily="18" charset="0"/>
              </a:rPr>
              <a:t> DNP 3.0</a:t>
            </a:r>
          </a:p>
        </p:txBody>
      </p:sp>
      <p:sp>
        <p:nvSpPr>
          <p:cNvPr id="24" name="Rectángulo 23"/>
          <p:cNvSpPr/>
          <p:nvPr/>
        </p:nvSpPr>
        <p:spPr>
          <a:xfrm>
            <a:off x="1537717" y="1716919"/>
            <a:ext cx="2048446" cy="400110"/>
          </a:xfrm>
          <a:prstGeom prst="rect">
            <a:avLst/>
          </a:prstGeom>
        </p:spPr>
        <p:txBody>
          <a:bodyPr wrap="square">
            <a:spAutoFit/>
          </a:bodyPr>
          <a:lstStyle/>
          <a:p>
            <a:r>
              <a:rPr lang="en-US" sz="2000" dirty="0" smtClean="0">
                <a:latin typeface="Times New Roman" panose="02020603050405020304" pitchFamily="18" charset="0"/>
                <a:cs typeface="Times New Roman" panose="02020603050405020304" pitchFamily="18" charset="0"/>
              </a:rPr>
              <a:t>BMXNOR0200H</a:t>
            </a:r>
          </a:p>
        </p:txBody>
      </p:sp>
      <p:pic>
        <p:nvPicPr>
          <p:cNvPr id="26" name="Imagen 25"/>
          <p:cNvPicPr/>
          <p:nvPr/>
        </p:nvPicPr>
        <p:blipFill>
          <a:blip r:embed="rId4">
            <a:extLst>
              <a:ext uri="{28A0092B-C50C-407E-A947-70E740481C1C}">
                <a14:useLocalDpi xmlns:a14="http://schemas.microsoft.com/office/drawing/2010/main" val="0"/>
              </a:ext>
            </a:extLst>
          </a:blip>
          <a:stretch>
            <a:fillRect/>
          </a:stretch>
        </p:blipFill>
        <p:spPr>
          <a:xfrm>
            <a:off x="1568565" y="2214203"/>
            <a:ext cx="2038358" cy="3629169"/>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2451064139"/>
              </p:ext>
            </p:extLst>
          </p:nvPr>
        </p:nvGraphicFramePr>
        <p:xfrm>
          <a:off x="4966947" y="1118384"/>
          <a:ext cx="6640367" cy="4770120"/>
        </p:xfrm>
        <a:graphic>
          <a:graphicData uri="http://schemas.openxmlformats.org/drawingml/2006/table">
            <a:tbl>
              <a:tblPr firstRow="1" firstCol="1" bandRow="1">
                <a:tableStyleId>{912C8C85-51F0-491E-9774-3900AFEF0FD7}</a:tableStyleId>
              </a:tblPr>
              <a:tblGrid>
                <a:gridCol w="3019765"/>
                <a:gridCol w="3620602"/>
              </a:tblGrid>
              <a:tr h="392679">
                <a:tc>
                  <a:txBody>
                    <a:bodyPr/>
                    <a:lstStyle/>
                    <a:p>
                      <a:pPr marL="0" indent="0" algn="ctr">
                        <a:lnSpc>
                          <a:spcPct val="200000"/>
                        </a:lnSpc>
                        <a:spcAft>
                          <a:spcPts val="0"/>
                        </a:spcAft>
                      </a:pPr>
                      <a:r>
                        <a:rPr lang="es-EC" sz="1600" dirty="0">
                          <a:effectLst/>
                          <a:latin typeface="Times New Roman" panose="02020603050405020304" pitchFamily="18" charset="0"/>
                          <a:cs typeface="Times New Roman" panose="02020603050405020304" pitchFamily="18" charset="0"/>
                        </a:rPr>
                        <a:t>Característica técnica</a:t>
                      </a:r>
                      <a:endPar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indent="0" algn="ctr">
                        <a:lnSpc>
                          <a:spcPct val="200000"/>
                        </a:lnSpc>
                        <a:spcAft>
                          <a:spcPts val="0"/>
                        </a:spcAft>
                      </a:pPr>
                      <a:r>
                        <a:rPr lang="es-EC" sz="1600" dirty="0">
                          <a:effectLst/>
                          <a:latin typeface="Times New Roman" panose="02020603050405020304" pitchFamily="18" charset="0"/>
                          <a:cs typeface="Times New Roman" panose="02020603050405020304" pitchFamily="18" charset="0"/>
                        </a:rPr>
                        <a:t>Descripción</a:t>
                      </a:r>
                      <a:endPar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394156">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Familia</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a:effectLst/>
                          <a:latin typeface="Times New Roman" panose="02020603050405020304" pitchFamily="18" charset="0"/>
                          <a:cs typeface="Times New Roman" panose="02020603050405020304" pitchFamily="18" charset="0"/>
                        </a:rPr>
                        <a:t>Modicon M580</a:t>
                      </a:r>
                      <a:endParaRPr lang="es-EC" sz="1600" b="1" kern="120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394156">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Tipo de componente</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a:effectLst/>
                          <a:latin typeface="Times New Roman" panose="02020603050405020304" pitchFamily="18" charset="0"/>
                          <a:cs typeface="Times New Roman" panose="02020603050405020304" pitchFamily="18" charset="0"/>
                        </a:rPr>
                        <a:t>Módulo de comunicación DNP3.0</a:t>
                      </a:r>
                      <a:endParaRPr lang="es-EC" sz="1600" b="1" kern="120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394156">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Conexión integrada</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1 canal tipo RJ45</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1310755">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Servicios de comunicación</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n-US" sz="1600" kern="1200">
                          <a:effectLst/>
                          <a:latin typeface="Times New Roman" panose="02020603050405020304" pitchFamily="18" charset="0"/>
                          <a:cs typeface="Times New Roman" panose="02020603050405020304" pitchFamily="18" charset="0"/>
                        </a:rPr>
                        <a:t>Modbus TCP/IP</a:t>
                      </a:r>
                      <a:endParaRPr lang="es-EC" sz="1600" kern="1200">
                        <a:effectLst/>
                        <a:latin typeface="Times New Roman" panose="02020603050405020304" pitchFamily="18" charset="0"/>
                        <a:cs typeface="Times New Roman" panose="02020603050405020304" pitchFamily="18" charset="0"/>
                      </a:endParaRPr>
                    </a:p>
                    <a:p>
                      <a:pPr marL="0" indent="0" algn="ctr" defTabSz="914400" rtl="0" eaLnBrk="1" latinLnBrk="0" hangingPunct="1">
                        <a:lnSpc>
                          <a:spcPct val="200000"/>
                        </a:lnSpc>
                        <a:spcAft>
                          <a:spcPts val="0"/>
                        </a:spcAft>
                      </a:pPr>
                      <a:r>
                        <a:rPr lang="en-US" sz="1600" kern="1200">
                          <a:effectLst/>
                          <a:latin typeface="Times New Roman" panose="02020603050405020304" pitchFamily="18" charset="0"/>
                          <a:cs typeface="Times New Roman" panose="02020603050405020304" pitchFamily="18" charset="0"/>
                        </a:rPr>
                        <a:t>DNP3.0</a:t>
                      </a:r>
                      <a:endParaRPr lang="es-EC" sz="1600" kern="1200">
                        <a:effectLst/>
                        <a:latin typeface="Times New Roman" panose="02020603050405020304" pitchFamily="18" charset="0"/>
                        <a:cs typeface="Times New Roman" panose="02020603050405020304" pitchFamily="18" charset="0"/>
                      </a:endParaRPr>
                    </a:p>
                    <a:p>
                      <a:pPr marL="0" indent="0" algn="ctr" defTabSz="914400" rtl="0" eaLnBrk="1" latinLnBrk="0" hangingPunct="1">
                        <a:lnSpc>
                          <a:spcPct val="200000"/>
                        </a:lnSpc>
                        <a:spcAft>
                          <a:spcPts val="0"/>
                        </a:spcAft>
                      </a:pPr>
                      <a:r>
                        <a:rPr lang="en-US" sz="1600" kern="1200">
                          <a:effectLst/>
                          <a:latin typeface="Times New Roman" panose="02020603050405020304" pitchFamily="18" charset="0"/>
                          <a:cs typeface="Times New Roman" panose="02020603050405020304" pitchFamily="18" charset="0"/>
                        </a:rPr>
                        <a:t>DNP3.0 IP</a:t>
                      </a:r>
                      <a:endParaRPr lang="es-EC" sz="1600" b="1" kern="120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394156">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Grado de protección</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IP20</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394156">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Año de fabricación</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a:effectLst/>
                          <a:latin typeface="Times New Roman" panose="02020603050405020304" pitchFamily="18" charset="0"/>
                          <a:cs typeface="Times New Roman" panose="02020603050405020304" pitchFamily="18" charset="0"/>
                        </a:rPr>
                        <a:t>2020</a:t>
                      </a:r>
                      <a:endParaRPr lang="es-EC" sz="1600" b="1" kern="120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r h="852455">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Estándares que cumple</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EN 61131-2</a:t>
                      </a:r>
                    </a:p>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EN/IEC 61010-2-201</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tr>
            </a:tbl>
          </a:graphicData>
        </a:graphic>
      </p:graphicFrame>
      <p:sp>
        <p:nvSpPr>
          <p:cNvPr id="8" name="Marcador de número de diapositiva 7"/>
          <p:cNvSpPr>
            <a:spLocks noGrp="1"/>
          </p:cNvSpPr>
          <p:nvPr>
            <p:ph type="sldNum" sz="quarter" idx="12"/>
          </p:nvPr>
        </p:nvSpPr>
        <p:spPr/>
        <p:txBody>
          <a:bodyPr/>
          <a:lstStyle/>
          <a:p>
            <a:fld id="{F290D131-0A13-4DB6-A40C-08D30D16EEF8}" type="slidenum">
              <a:rPr lang="es-US" smtClean="0"/>
              <a:pPr/>
              <a:t>25</a:t>
            </a:fld>
            <a:endParaRPr lang="es-US" dirty="0"/>
          </a:p>
        </p:txBody>
      </p:sp>
      <p:sp>
        <p:nvSpPr>
          <p:cNvPr id="9" name="Marcador de fecha 8"/>
          <p:cNvSpPr>
            <a:spLocks noGrp="1"/>
          </p:cNvSpPr>
          <p:nvPr>
            <p:ph type="dt" sz="half" idx="10"/>
          </p:nvPr>
        </p:nvSpPr>
        <p:spPr/>
        <p:txBody>
          <a:bodyPr/>
          <a:lstStyle/>
          <a:p>
            <a:fld id="{8D04729E-D283-49F7-97E4-5AC0D45229C8}" type="datetime1">
              <a:rPr lang="es-US" smtClean="0"/>
              <a:t>3/17/2021</a:t>
            </a:fld>
            <a:endParaRPr lang="es-US" dirty="0"/>
          </a:p>
        </p:txBody>
      </p:sp>
    </p:spTree>
    <p:extLst>
      <p:ext uri="{BB962C8B-B14F-4D97-AF65-F5344CB8AC3E}">
        <p14:creationId xmlns:p14="http://schemas.microsoft.com/office/powerpoint/2010/main" val="3063750459"/>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99122" y="40395"/>
            <a:ext cx="7714804"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3</a:t>
            </a:r>
            <a:r>
              <a:rPr lang="es-US" sz="2800" b="1" dirty="0" smtClean="0">
                <a:solidFill>
                  <a:schemeClr val="bg1"/>
                </a:solidFill>
                <a:latin typeface="Times New Roman" panose="02020603050405020304" pitchFamily="18" charset="0"/>
                <a:cs typeface="Times New Roman" panose="02020603050405020304" pitchFamily="18" charset="0"/>
              </a:rPr>
              <a:t>. Diseño del Hardware</a:t>
            </a:r>
            <a:r>
              <a:rPr lang="es-US" sz="2800" b="1" dirty="0" smtClean="0">
                <a:solidFill>
                  <a:schemeClr val="bg1"/>
                </a:solidFill>
                <a:latin typeface="Times New Roman" panose="02020603050405020304" pitchFamily="18" charset="0"/>
                <a:cs typeface="Times New Roman" panose="02020603050405020304" pitchFamily="18" charset="0"/>
              </a:rPr>
              <a:t>: Arquitectura de Control</a:t>
            </a:r>
            <a:endParaRPr lang="es-US" sz="2800" b="1" dirty="0">
              <a:solidFill>
                <a:schemeClr val="bg1"/>
              </a:solidFill>
              <a:latin typeface="Times New Roman" panose="02020603050405020304" pitchFamily="18" charset="0"/>
              <a:cs typeface="Times New Roman" panose="02020603050405020304" pitchFamily="18" charset="0"/>
            </a:endParaRPr>
          </a:p>
        </p:txBody>
      </p:sp>
      <p:pic>
        <p:nvPicPr>
          <p:cNvPr id="16" name="Imagen 15"/>
          <p:cNvPicPr/>
          <p:nvPr/>
        </p:nvPicPr>
        <p:blipFill>
          <a:blip r:embed="rId4">
            <a:extLst>
              <a:ext uri="{28A0092B-C50C-407E-A947-70E740481C1C}">
                <a14:useLocalDpi xmlns:a14="http://schemas.microsoft.com/office/drawing/2010/main" val="0"/>
              </a:ext>
            </a:extLst>
          </a:blip>
          <a:stretch>
            <a:fillRect/>
          </a:stretch>
        </p:blipFill>
        <p:spPr>
          <a:xfrm>
            <a:off x="1519184" y="674937"/>
            <a:ext cx="9282166" cy="5197226"/>
          </a:xfrm>
          <a:prstGeom prst="rect">
            <a:avLst/>
          </a:prstGeom>
        </p:spPr>
      </p:pic>
      <p:grpSp>
        <p:nvGrpSpPr>
          <p:cNvPr id="17" name="Grupo 16"/>
          <p:cNvGrpSpPr/>
          <p:nvPr/>
        </p:nvGrpSpPr>
        <p:grpSpPr>
          <a:xfrm>
            <a:off x="842670" y="6316422"/>
            <a:ext cx="8686800" cy="137468"/>
            <a:chOff x="842670" y="6366526"/>
            <a:chExt cx="8686800" cy="137468"/>
          </a:xfrm>
        </p:grpSpPr>
        <p:sp>
          <p:nvSpPr>
            <p:cNvPr id="18" name="Rectángulo 17"/>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9" name="Rectángulo 18"/>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2" name="Marcador de número de diapositiva 1"/>
          <p:cNvSpPr>
            <a:spLocks noGrp="1"/>
          </p:cNvSpPr>
          <p:nvPr>
            <p:ph type="sldNum" sz="quarter" idx="12"/>
          </p:nvPr>
        </p:nvSpPr>
        <p:spPr/>
        <p:txBody>
          <a:bodyPr/>
          <a:lstStyle/>
          <a:p>
            <a:fld id="{F290D131-0A13-4DB6-A40C-08D30D16EEF8}" type="slidenum">
              <a:rPr lang="es-US" smtClean="0"/>
              <a:pPr/>
              <a:t>26</a:t>
            </a:fld>
            <a:endParaRPr lang="es-US" dirty="0"/>
          </a:p>
        </p:txBody>
      </p:sp>
      <p:sp>
        <p:nvSpPr>
          <p:cNvPr id="3" name="Marcador de fecha 2"/>
          <p:cNvSpPr>
            <a:spLocks noGrp="1"/>
          </p:cNvSpPr>
          <p:nvPr>
            <p:ph type="dt" sz="half" idx="10"/>
          </p:nvPr>
        </p:nvSpPr>
        <p:spPr/>
        <p:txBody>
          <a:bodyPr/>
          <a:lstStyle/>
          <a:p>
            <a:fld id="{887EA893-00A1-49BD-9639-5D99B3C36ACF}" type="datetime1">
              <a:rPr lang="es-US" smtClean="0"/>
              <a:t>3/17/2021</a:t>
            </a:fld>
            <a:endParaRPr lang="es-US" dirty="0"/>
          </a:p>
        </p:txBody>
      </p:sp>
    </p:spTree>
    <p:extLst>
      <p:ext uri="{BB962C8B-B14F-4D97-AF65-F5344CB8AC3E}">
        <p14:creationId xmlns:p14="http://schemas.microsoft.com/office/powerpoint/2010/main" val="716878484"/>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99122" y="40395"/>
            <a:ext cx="7714804"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3</a:t>
            </a:r>
            <a:r>
              <a:rPr lang="es-US" sz="2800" b="1" dirty="0" smtClean="0">
                <a:solidFill>
                  <a:schemeClr val="bg1"/>
                </a:solidFill>
                <a:latin typeface="Times New Roman" panose="02020603050405020304" pitchFamily="18" charset="0"/>
                <a:cs typeface="Times New Roman" panose="02020603050405020304" pitchFamily="18" charset="0"/>
              </a:rPr>
              <a:t>. Diseño del Hardware</a:t>
            </a:r>
            <a:r>
              <a:rPr lang="es-US" sz="2800" b="1" dirty="0" smtClean="0">
                <a:solidFill>
                  <a:schemeClr val="bg1"/>
                </a:solidFill>
                <a:latin typeface="Times New Roman" panose="02020603050405020304" pitchFamily="18" charset="0"/>
                <a:cs typeface="Times New Roman" panose="02020603050405020304" pitchFamily="18" charset="0"/>
              </a:rPr>
              <a:t>: Arquitectura de Control</a:t>
            </a:r>
            <a:endParaRPr lang="es-US" sz="2800" b="1" dirty="0">
              <a:solidFill>
                <a:schemeClr val="bg1"/>
              </a:solidFill>
              <a:latin typeface="Times New Roman" panose="02020603050405020304" pitchFamily="18" charset="0"/>
              <a:cs typeface="Times New Roman" panose="02020603050405020304" pitchFamily="18" charset="0"/>
            </a:endParaRPr>
          </a:p>
        </p:txBody>
      </p:sp>
      <p:pic>
        <p:nvPicPr>
          <p:cNvPr id="23" name="Imagen 22"/>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314326" y="604010"/>
            <a:ext cx="11530012" cy="5430467"/>
          </a:xfrm>
          <a:prstGeom prst="rect">
            <a:avLst/>
          </a:prstGeom>
        </p:spPr>
      </p:pic>
      <p:grpSp>
        <p:nvGrpSpPr>
          <p:cNvPr id="27" name="Grupo 26"/>
          <p:cNvGrpSpPr/>
          <p:nvPr/>
        </p:nvGrpSpPr>
        <p:grpSpPr>
          <a:xfrm>
            <a:off x="842670" y="6316422"/>
            <a:ext cx="8686800" cy="137468"/>
            <a:chOff x="842670" y="6366526"/>
            <a:chExt cx="8686800" cy="137468"/>
          </a:xfrm>
        </p:grpSpPr>
        <p:sp>
          <p:nvSpPr>
            <p:cNvPr id="28" name="Rectángulo 27"/>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9" name="Rectángulo 28"/>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2" name="Marcador de número de diapositiva 1"/>
          <p:cNvSpPr>
            <a:spLocks noGrp="1"/>
          </p:cNvSpPr>
          <p:nvPr>
            <p:ph type="sldNum" sz="quarter" idx="12"/>
          </p:nvPr>
        </p:nvSpPr>
        <p:spPr/>
        <p:txBody>
          <a:bodyPr/>
          <a:lstStyle/>
          <a:p>
            <a:fld id="{F290D131-0A13-4DB6-A40C-08D30D16EEF8}" type="slidenum">
              <a:rPr lang="es-US" smtClean="0"/>
              <a:pPr/>
              <a:t>27</a:t>
            </a:fld>
            <a:endParaRPr lang="es-US" dirty="0"/>
          </a:p>
        </p:txBody>
      </p:sp>
      <p:sp>
        <p:nvSpPr>
          <p:cNvPr id="8" name="Marcador de fecha 7"/>
          <p:cNvSpPr>
            <a:spLocks noGrp="1"/>
          </p:cNvSpPr>
          <p:nvPr>
            <p:ph type="dt" sz="half" idx="10"/>
          </p:nvPr>
        </p:nvSpPr>
        <p:spPr/>
        <p:txBody>
          <a:bodyPr/>
          <a:lstStyle/>
          <a:p>
            <a:fld id="{1B79A737-9013-4B2F-BE88-758399B843CF}" type="datetime1">
              <a:rPr lang="es-US" smtClean="0"/>
              <a:t>3/17/2021</a:t>
            </a:fld>
            <a:endParaRPr lang="es-US" dirty="0"/>
          </a:p>
        </p:txBody>
      </p:sp>
    </p:spTree>
    <p:extLst>
      <p:ext uri="{BB962C8B-B14F-4D97-AF65-F5344CB8AC3E}">
        <p14:creationId xmlns:p14="http://schemas.microsoft.com/office/powerpoint/2010/main" val="1134962172"/>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99122" y="40395"/>
            <a:ext cx="7714804"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3</a:t>
            </a:r>
            <a:r>
              <a:rPr lang="es-US" sz="2800" b="1" dirty="0" smtClean="0">
                <a:solidFill>
                  <a:schemeClr val="bg1"/>
                </a:solidFill>
                <a:latin typeface="Times New Roman" panose="02020603050405020304" pitchFamily="18" charset="0"/>
                <a:cs typeface="Times New Roman" panose="02020603050405020304" pitchFamily="18" charset="0"/>
              </a:rPr>
              <a:t>. Diseño del Hardware</a:t>
            </a:r>
            <a:r>
              <a:rPr lang="es-US" sz="2800" b="1" dirty="0" smtClean="0">
                <a:solidFill>
                  <a:schemeClr val="bg1"/>
                </a:solidFill>
                <a:latin typeface="Times New Roman" panose="02020603050405020304" pitchFamily="18" charset="0"/>
                <a:cs typeface="Times New Roman" panose="02020603050405020304" pitchFamily="18" charset="0"/>
              </a:rPr>
              <a:t>: Arquitectura de Control</a:t>
            </a:r>
            <a:endParaRPr lang="es-US" sz="28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1729997408"/>
              </p:ext>
            </p:extLst>
          </p:nvPr>
        </p:nvGraphicFramePr>
        <p:xfrm>
          <a:off x="1627779" y="1296699"/>
          <a:ext cx="8826204" cy="4618323"/>
        </p:xfrm>
        <a:graphic>
          <a:graphicData uri="http://schemas.openxmlformats.org/drawingml/2006/table">
            <a:tbl>
              <a:tblPr firstRow="1" firstCol="1" bandRow="1">
                <a:tableStyleId>{912C8C85-51F0-491E-9774-3900AFEF0FD7}</a:tableStyleId>
              </a:tblPr>
              <a:tblGrid>
                <a:gridCol w="2057064"/>
                <a:gridCol w="2347231"/>
                <a:gridCol w="4421909"/>
              </a:tblGrid>
              <a:tr h="508658">
                <a:tc>
                  <a:txBody>
                    <a:bodyPr/>
                    <a:lstStyle/>
                    <a:p>
                      <a:pPr marL="0" indent="0" algn="ctr">
                        <a:lnSpc>
                          <a:spcPct val="200000"/>
                        </a:lnSpc>
                        <a:spcAft>
                          <a:spcPts val="0"/>
                        </a:spcAft>
                      </a:pPr>
                      <a:r>
                        <a:rPr lang="es-EC" sz="1600" dirty="0">
                          <a:effectLst/>
                          <a:latin typeface="Times New Roman" panose="02020603050405020304" pitchFamily="18" charset="0"/>
                          <a:cs typeface="Times New Roman" panose="02020603050405020304" pitchFamily="18" charset="0"/>
                        </a:rPr>
                        <a:t>Cantidad</a:t>
                      </a:r>
                      <a:endPar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56" marR="52356" marT="0" marB="0"/>
                </a:tc>
                <a:tc>
                  <a:txBody>
                    <a:bodyPr/>
                    <a:lstStyle/>
                    <a:p>
                      <a:pPr marL="0" indent="0" algn="ctr">
                        <a:lnSpc>
                          <a:spcPct val="200000"/>
                        </a:lnSpc>
                        <a:spcAft>
                          <a:spcPts val="0"/>
                        </a:spcAft>
                      </a:pPr>
                      <a:r>
                        <a:rPr lang="es-EC" sz="1600" dirty="0">
                          <a:effectLst/>
                          <a:latin typeface="Times New Roman" panose="02020603050405020304" pitchFamily="18" charset="0"/>
                          <a:cs typeface="Times New Roman" panose="02020603050405020304" pitchFamily="18" charset="0"/>
                        </a:rPr>
                        <a:t>Ítem</a:t>
                      </a:r>
                      <a:endPar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56" marR="52356" marT="0" marB="0"/>
                </a:tc>
                <a:tc>
                  <a:txBody>
                    <a:bodyPr/>
                    <a:lstStyle/>
                    <a:p>
                      <a:pPr marL="0" indent="0" algn="ctr">
                        <a:lnSpc>
                          <a:spcPct val="200000"/>
                        </a:lnSpc>
                        <a:spcAft>
                          <a:spcPts val="0"/>
                        </a:spcAft>
                      </a:pPr>
                      <a:r>
                        <a:rPr lang="es-EC" sz="1600" dirty="0">
                          <a:effectLst/>
                          <a:latin typeface="Times New Roman" panose="02020603050405020304" pitchFamily="18" charset="0"/>
                          <a:cs typeface="Times New Roman" panose="02020603050405020304" pitchFamily="18" charset="0"/>
                        </a:rPr>
                        <a:t>Descripción</a:t>
                      </a:r>
                      <a:endPar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356" marR="52356" marT="0" marB="0"/>
                </a:tc>
              </a:tr>
              <a:tr h="587095">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3</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52356" marR="52356" marT="0" marB="0"/>
                </a:tc>
                <a:tc>
                  <a:txBody>
                    <a:bodyPr/>
                    <a:lstStyle/>
                    <a:p>
                      <a:pPr marL="0" indent="0" algn="ctr" defTabSz="914400" rtl="0" eaLnBrk="1" latinLnBrk="0" hangingPunct="1">
                        <a:lnSpc>
                          <a:spcPct val="200000"/>
                        </a:lnSpc>
                        <a:spcAft>
                          <a:spcPts val="0"/>
                        </a:spcAft>
                      </a:pPr>
                      <a:r>
                        <a:rPr lang="es-EC" sz="1600" kern="1200">
                          <a:effectLst/>
                          <a:latin typeface="Times New Roman" panose="02020603050405020304" pitchFamily="18" charset="0"/>
                          <a:cs typeface="Times New Roman" panose="02020603050405020304" pitchFamily="18" charset="0"/>
                        </a:rPr>
                        <a:t>BMEXBP1200</a:t>
                      </a:r>
                      <a:endParaRPr lang="es-EC" sz="1600" b="1" kern="1200">
                        <a:solidFill>
                          <a:schemeClr val="tx1"/>
                        </a:solidFill>
                        <a:effectLst/>
                        <a:latin typeface="Times New Roman" panose="02020603050405020304" pitchFamily="18" charset="0"/>
                        <a:ea typeface="+mn-ea"/>
                        <a:cs typeface="Times New Roman" panose="02020603050405020304" pitchFamily="18" charset="0"/>
                      </a:endParaRPr>
                    </a:p>
                  </a:txBody>
                  <a:tcPr marL="52356" marR="52356" marT="0" marB="0"/>
                </a:tc>
                <a:tc>
                  <a:txBody>
                    <a:bodyPr/>
                    <a:lstStyle/>
                    <a:p>
                      <a:pPr marL="0" indent="0" algn="ctr" defTabSz="914400" rtl="0" eaLnBrk="1" latinLnBrk="0" hangingPunct="1">
                        <a:lnSpc>
                          <a:spcPct val="200000"/>
                        </a:lnSpc>
                        <a:spcAft>
                          <a:spcPts val="0"/>
                        </a:spcAft>
                      </a:pPr>
                      <a:r>
                        <a:rPr lang="es-EC" sz="1600" kern="1200">
                          <a:effectLst/>
                          <a:latin typeface="Times New Roman" panose="02020603050405020304" pitchFamily="18" charset="0"/>
                          <a:cs typeface="Times New Roman" panose="02020603050405020304" pitchFamily="18" charset="0"/>
                        </a:rPr>
                        <a:t>Bastidor de 12 slots.</a:t>
                      </a:r>
                      <a:endParaRPr lang="es-EC" sz="1600" b="1" kern="1200">
                        <a:solidFill>
                          <a:schemeClr val="tx1"/>
                        </a:solidFill>
                        <a:effectLst/>
                        <a:latin typeface="Times New Roman" panose="02020603050405020304" pitchFamily="18" charset="0"/>
                        <a:ea typeface="+mn-ea"/>
                        <a:cs typeface="Times New Roman" panose="02020603050405020304" pitchFamily="18" charset="0"/>
                      </a:endParaRPr>
                    </a:p>
                  </a:txBody>
                  <a:tcPr marL="52356" marR="52356" marT="0" marB="0"/>
                </a:tc>
              </a:tr>
              <a:tr h="587095">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3</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52356" marR="52356" marT="0" marB="0"/>
                </a:tc>
                <a:tc>
                  <a:txBody>
                    <a:bodyPr/>
                    <a:lstStyle/>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BMXCPS3522</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52356" marR="52356" marT="0" marB="0"/>
                </a:tc>
                <a:tc>
                  <a:txBody>
                    <a:bodyPr/>
                    <a:lstStyle/>
                    <a:p>
                      <a:pPr marL="0" indent="0" algn="ctr" defTabSz="914400" rtl="0" eaLnBrk="1" latinLnBrk="0" hangingPunct="1">
                        <a:lnSpc>
                          <a:spcPct val="200000"/>
                        </a:lnSpc>
                        <a:spcAft>
                          <a:spcPts val="0"/>
                        </a:spcAft>
                      </a:pPr>
                      <a:r>
                        <a:rPr lang="es-EC" sz="1600" kern="1200">
                          <a:effectLst/>
                          <a:latin typeface="Times New Roman" panose="02020603050405020304" pitchFamily="18" charset="0"/>
                          <a:cs typeface="Times New Roman" panose="02020603050405020304" pitchFamily="18" charset="0"/>
                        </a:rPr>
                        <a:t>Módulo de alimentación 125 VDC.</a:t>
                      </a:r>
                      <a:endParaRPr lang="es-EC" sz="1600" b="1" kern="1200">
                        <a:solidFill>
                          <a:schemeClr val="tx1"/>
                        </a:solidFill>
                        <a:effectLst/>
                        <a:latin typeface="Times New Roman" panose="02020603050405020304" pitchFamily="18" charset="0"/>
                        <a:ea typeface="+mn-ea"/>
                        <a:cs typeface="Times New Roman" panose="02020603050405020304" pitchFamily="18" charset="0"/>
                      </a:endParaRPr>
                    </a:p>
                  </a:txBody>
                  <a:tcPr marL="52356" marR="52356" marT="0" marB="0"/>
                </a:tc>
              </a:tr>
              <a:tr h="587095">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3</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52356" marR="52356" marT="0" marB="0"/>
                </a:tc>
                <a:tc>
                  <a:txBody>
                    <a:bodyPr/>
                    <a:lstStyle/>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BMEP582040</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52356" marR="52356" marT="0" marB="0"/>
                </a:tc>
                <a:tc>
                  <a:txBody>
                    <a:bodyPr/>
                    <a:lstStyle/>
                    <a:p>
                      <a:pPr marL="0" indent="0" algn="ctr" defTabSz="914400" rtl="0" eaLnBrk="1" latinLnBrk="0" hangingPunct="1">
                        <a:lnSpc>
                          <a:spcPct val="200000"/>
                        </a:lnSpc>
                        <a:spcAft>
                          <a:spcPts val="0"/>
                        </a:spcAft>
                      </a:pPr>
                      <a:r>
                        <a:rPr lang="es-EC" sz="1600" kern="1200">
                          <a:effectLst/>
                          <a:latin typeface="Times New Roman" panose="02020603050405020304" pitchFamily="18" charset="0"/>
                          <a:cs typeface="Times New Roman" panose="02020603050405020304" pitchFamily="18" charset="0"/>
                        </a:rPr>
                        <a:t>Módulo de central de proceso M580.</a:t>
                      </a:r>
                      <a:endParaRPr lang="es-EC" sz="1600" b="1" kern="1200">
                        <a:solidFill>
                          <a:schemeClr val="tx1"/>
                        </a:solidFill>
                        <a:effectLst/>
                        <a:latin typeface="Times New Roman" panose="02020603050405020304" pitchFamily="18" charset="0"/>
                        <a:ea typeface="+mn-ea"/>
                        <a:cs typeface="Times New Roman" panose="02020603050405020304" pitchFamily="18" charset="0"/>
                      </a:endParaRPr>
                    </a:p>
                  </a:txBody>
                  <a:tcPr marL="52356" marR="52356" marT="0" marB="0"/>
                </a:tc>
              </a:tr>
              <a:tr h="587095">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3</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52356" marR="52356" marT="0" marB="0"/>
                </a:tc>
                <a:tc>
                  <a:txBody>
                    <a:bodyPr/>
                    <a:lstStyle/>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BMENOC0301</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52356" marR="52356" marT="0" marB="0"/>
                </a:tc>
                <a:tc>
                  <a:txBody>
                    <a:bodyPr/>
                    <a:lstStyle/>
                    <a:p>
                      <a:pPr marL="0" indent="0" algn="ctr" defTabSz="914400" rtl="0" eaLnBrk="1" latinLnBrk="0" hangingPunct="1">
                        <a:lnSpc>
                          <a:spcPct val="200000"/>
                        </a:lnSpc>
                        <a:spcAft>
                          <a:spcPts val="0"/>
                        </a:spcAft>
                      </a:pPr>
                      <a:r>
                        <a:rPr lang="es-EC" sz="1600" kern="1200">
                          <a:effectLst/>
                          <a:latin typeface="Times New Roman" panose="02020603050405020304" pitchFamily="18" charset="0"/>
                          <a:cs typeface="Times New Roman" panose="02020603050405020304" pitchFamily="18" charset="0"/>
                        </a:rPr>
                        <a:t>Módulo de red Modbus TCP M580.</a:t>
                      </a:r>
                      <a:endParaRPr lang="es-EC" sz="1600" b="1" kern="1200">
                        <a:solidFill>
                          <a:schemeClr val="tx1"/>
                        </a:solidFill>
                        <a:effectLst/>
                        <a:latin typeface="Times New Roman" panose="02020603050405020304" pitchFamily="18" charset="0"/>
                        <a:ea typeface="+mn-ea"/>
                        <a:cs typeface="Times New Roman" panose="02020603050405020304" pitchFamily="18" charset="0"/>
                      </a:endParaRPr>
                    </a:p>
                  </a:txBody>
                  <a:tcPr marL="52356" marR="52356" marT="0" marB="0"/>
                </a:tc>
              </a:tr>
              <a:tr h="587095">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2</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52356" marR="52356" marT="0" marB="0"/>
                </a:tc>
                <a:tc>
                  <a:txBody>
                    <a:bodyPr/>
                    <a:lstStyle/>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BMXNOM0200</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52356" marR="52356" marT="0" marB="0"/>
                </a:tc>
                <a:tc>
                  <a:txBody>
                    <a:bodyPr/>
                    <a:lstStyle/>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Módulo serial </a:t>
                      </a:r>
                      <a:r>
                        <a:rPr lang="es-EC" sz="1600" kern="1200" dirty="0" err="1">
                          <a:effectLst/>
                          <a:latin typeface="Times New Roman" panose="02020603050405020304" pitchFamily="18" charset="0"/>
                          <a:cs typeface="Times New Roman" panose="02020603050405020304" pitchFamily="18" charset="0"/>
                        </a:rPr>
                        <a:t>Modbus</a:t>
                      </a:r>
                      <a:r>
                        <a:rPr lang="es-EC" sz="1600" kern="1200" dirty="0">
                          <a:effectLst/>
                          <a:latin typeface="Times New Roman" panose="02020603050405020304" pitchFamily="18" charset="0"/>
                          <a:cs typeface="Times New Roman" panose="02020603050405020304" pitchFamily="18" charset="0"/>
                        </a:rPr>
                        <a:t> </a:t>
                      </a:r>
                      <a:r>
                        <a:rPr lang="es-EC" sz="1600" kern="1200" dirty="0" err="1">
                          <a:effectLst/>
                          <a:latin typeface="Times New Roman" panose="02020603050405020304" pitchFamily="18" charset="0"/>
                          <a:cs typeface="Times New Roman" panose="02020603050405020304" pitchFamily="18" charset="0"/>
                        </a:rPr>
                        <a:t>ethernet</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52356" marR="52356" marT="0" marB="0"/>
                </a:tc>
              </a:tr>
              <a:tr h="587095">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3</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52356" marR="52356" marT="0" marB="0"/>
                </a:tc>
                <a:tc>
                  <a:txBody>
                    <a:bodyPr/>
                    <a:lstStyle/>
                    <a:p>
                      <a:pPr marL="0" indent="0" algn="ctr" defTabSz="914400" rtl="0" eaLnBrk="1" latinLnBrk="0" hangingPunct="1">
                        <a:lnSpc>
                          <a:spcPct val="200000"/>
                        </a:lnSpc>
                        <a:spcAft>
                          <a:spcPts val="0"/>
                        </a:spcAft>
                      </a:pPr>
                      <a:r>
                        <a:rPr lang="es-EC" sz="1600" kern="1200">
                          <a:effectLst/>
                          <a:latin typeface="Times New Roman" panose="02020603050405020304" pitchFamily="18" charset="0"/>
                          <a:cs typeface="Times New Roman" panose="02020603050405020304" pitchFamily="18" charset="0"/>
                        </a:rPr>
                        <a:t>140CRA31908</a:t>
                      </a:r>
                      <a:endParaRPr lang="es-EC" sz="1600" b="1" kern="1200">
                        <a:solidFill>
                          <a:schemeClr val="tx1"/>
                        </a:solidFill>
                        <a:effectLst/>
                        <a:latin typeface="Times New Roman" panose="02020603050405020304" pitchFamily="18" charset="0"/>
                        <a:ea typeface="+mn-ea"/>
                        <a:cs typeface="Times New Roman" panose="02020603050405020304" pitchFamily="18" charset="0"/>
                      </a:endParaRPr>
                    </a:p>
                  </a:txBody>
                  <a:tcPr marL="52356" marR="52356" marT="0" marB="0"/>
                </a:tc>
                <a:tc>
                  <a:txBody>
                    <a:bodyPr/>
                    <a:lstStyle/>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Módulo adaptador RIO ETH/S908</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52356" marR="52356" marT="0" marB="0"/>
                </a:tc>
              </a:tr>
              <a:tr h="587095">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1</a:t>
                      </a:r>
                      <a:endParaRPr lang="es-EC" sz="16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52356" marR="52356" marT="0" marB="0"/>
                </a:tc>
                <a:tc>
                  <a:txBody>
                    <a:bodyPr/>
                    <a:lstStyle/>
                    <a:p>
                      <a:pPr marL="0" indent="0" algn="ctr" defTabSz="914400" rtl="0" eaLnBrk="1" latinLnBrk="0" hangingPunct="1">
                        <a:lnSpc>
                          <a:spcPct val="200000"/>
                        </a:lnSpc>
                        <a:spcAft>
                          <a:spcPts val="0"/>
                        </a:spcAft>
                      </a:pPr>
                      <a:r>
                        <a:rPr lang="es-EC" sz="1600" kern="1200">
                          <a:effectLst/>
                          <a:latin typeface="Times New Roman" panose="02020603050405020304" pitchFamily="18" charset="0"/>
                          <a:cs typeface="Times New Roman" panose="02020603050405020304" pitchFamily="18" charset="0"/>
                        </a:rPr>
                        <a:t>BMXNOR0200H</a:t>
                      </a:r>
                      <a:endParaRPr lang="es-EC" sz="1600" b="1" kern="1200">
                        <a:solidFill>
                          <a:schemeClr val="tx1"/>
                        </a:solidFill>
                        <a:effectLst/>
                        <a:latin typeface="Times New Roman" panose="02020603050405020304" pitchFamily="18" charset="0"/>
                        <a:ea typeface="+mn-ea"/>
                        <a:cs typeface="Times New Roman" panose="02020603050405020304" pitchFamily="18" charset="0"/>
                      </a:endParaRPr>
                    </a:p>
                  </a:txBody>
                  <a:tcPr marL="52356" marR="52356" marT="0" marB="0"/>
                </a:tc>
                <a:tc>
                  <a:txBody>
                    <a:bodyPr/>
                    <a:lstStyle/>
                    <a:p>
                      <a:pPr marL="0" indent="0" algn="ctr" defTabSz="914400" rtl="0" eaLnBrk="1" latinLnBrk="0" hangingPunct="1">
                        <a:lnSpc>
                          <a:spcPct val="200000"/>
                        </a:lnSpc>
                        <a:spcAft>
                          <a:spcPts val="0"/>
                        </a:spcAft>
                      </a:pPr>
                      <a:r>
                        <a:rPr lang="es-EC" sz="1600" kern="1200" dirty="0">
                          <a:effectLst/>
                          <a:latin typeface="Times New Roman" panose="02020603050405020304" pitchFamily="18" charset="0"/>
                          <a:cs typeface="Times New Roman" panose="02020603050405020304" pitchFamily="18" charset="0"/>
                        </a:rPr>
                        <a:t>Módulo DNP3 M580</a:t>
                      </a:r>
                      <a:endParaRPr lang="es-EC"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52356" marR="52356" marT="0" marB="0"/>
                </a:tc>
              </a:tr>
            </a:tbl>
          </a:graphicData>
        </a:graphic>
      </p:graphicFrame>
      <p:sp>
        <p:nvSpPr>
          <p:cNvPr id="17" name="Rectángulo 16"/>
          <p:cNvSpPr/>
          <p:nvPr/>
        </p:nvSpPr>
        <p:spPr>
          <a:xfrm>
            <a:off x="491907" y="793716"/>
            <a:ext cx="4637306" cy="400110"/>
          </a:xfrm>
          <a:prstGeom prst="rect">
            <a:avLst/>
          </a:prstGeom>
        </p:spPr>
        <p:txBody>
          <a:bodyPr wrap="square">
            <a:spAutoFit/>
          </a:bodyPr>
          <a:lstStyle/>
          <a:p>
            <a:pPr marL="342900" indent="-342900">
              <a:buFont typeface="Wingdings" panose="05000000000000000000" pitchFamily="2" charset="2"/>
              <a:buChar char="§"/>
            </a:pPr>
            <a:r>
              <a:rPr lang="en-US" sz="2000" dirty="0" err="1" smtClean="0">
                <a:latin typeface="Times New Roman" panose="02020603050405020304" pitchFamily="18" charset="0"/>
                <a:cs typeface="Times New Roman" panose="02020603050405020304" pitchFamily="18" charset="0"/>
              </a:rPr>
              <a:t>Listado</a:t>
            </a:r>
            <a:r>
              <a:rPr lang="en-US" sz="2000" dirty="0" smtClean="0">
                <a:latin typeface="Times New Roman" panose="02020603050405020304" pitchFamily="18" charset="0"/>
                <a:cs typeface="Times New Roman" panose="02020603050405020304" pitchFamily="18" charset="0"/>
              </a:rPr>
              <a:t> de </a:t>
            </a:r>
            <a:r>
              <a:rPr lang="en-US" sz="2000" dirty="0" err="1" smtClean="0">
                <a:latin typeface="Times New Roman" panose="02020603050405020304" pitchFamily="18" charset="0"/>
                <a:cs typeface="Times New Roman" panose="02020603050405020304" pitchFamily="18" charset="0"/>
              </a:rPr>
              <a:t>dispositivos</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seleccionados</a:t>
            </a:r>
            <a:endParaRPr lang="en-US" sz="2000" dirty="0" smtClean="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sz="quarter" idx="12"/>
          </p:nvPr>
        </p:nvSpPr>
        <p:spPr/>
        <p:txBody>
          <a:bodyPr/>
          <a:lstStyle/>
          <a:p>
            <a:fld id="{F290D131-0A13-4DB6-A40C-08D30D16EEF8}" type="slidenum">
              <a:rPr lang="es-US" smtClean="0"/>
              <a:pPr/>
              <a:t>28</a:t>
            </a:fld>
            <a:endParaRPr lang="es-US" dirty="0"/>
          </a:p>
        </p:txBody>
      </p:sp>
      <p:sp>
        <p:nvSpPr>
          <p:cNvPr id="5" name="Marcador de fecha 4"/>
          <p:cNvSpPr>
            <a:spLocks noGrp="1"/>
          </p:cNvSpPr>
          <p:nvPr>
            <p:ph type="dt" sz="half" idx="10"/>
          </p:nvPr>
        </p:nvSpPr>
        <p:spPr/>
        <p:txBody>
          <a:bodyPr/>
          <a:lstStyle/>
          <a:p>
            <a:fld id="{B9BC3762-A05F-4C25-B97F-0164FB44B187}" type="datetime1">
              <a:rPr lang="es-US" smtClean="0"/>
              <a:t>3/17/2021</a:t>
            </a:fld>
            <a:endParaRPr lang="es-US" dirty="0"/>
          </a:p>
        </p:txBody>
      </p:sp>
    </p:spTree>
    <p:extLst>
      <p:ext uri="{BB962C8B-B14F-4D97-AF65-F5344CB8AC3E}">
        <p14:creationId xmlns:p14="http://schemas.microsoft.com/office/powerpoint/2010/main" val="2411670801"/>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99122" y="40395"/>
            <a:ext cx="9957982"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3</a:t>
            </a:r>
            <a:r>
              <a:rPr lang="es-US" sz="2800" b="1" dirty="0" smtClean="0">
                <a:solidFill>
                  <a:schemeClr val="bg1"/>
                </a:solidFill>
                <a:latin typeface="Times New Roman" panose="02020603050405020304" pitchFamily="18" charset="0"/>
                <a:cs typeface="Times New Roman" panose="02020603050405020304" pitchFamily="18" charset="0"/>
              </a:rPr>
              <a:t>. Diseño del Hardware</a:t>
            </a:r>
            <a:r>
              <a:rPr lang="es-US" sz="2800" b="1" dirty="0" smtClean="0">
                <a:solidFill>
                  <a:schemeClr val="bg1"/>
                </a:solidFill>
                <a:latin typeface="Times New Roman" panose="02020603050405020304" pitchFamily="18" charset="0"/>
                <a:cs typeface="Times New Roman" panose="02020603050405020304" pitchFamily="18" charset="0"/>
              </a:rPr>
              <a:t>: Requisitos del nuevo tablero de control</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17" name="Rectángulo 16"/>
          <p:cNvSpPr/>
          <p:nvPr/>
        </p:nvSpPr>
        <p:spPr>
          <a:xfrm>
            <a:off x="491907" y="793716"/>
            <a:ext cx="6408956" cy="707886"/>
          </a:xfrm>
          <a:prstGeom prst="rect">
            <a:avLst/>
          </a:prstGeom>
        </p:spPr>
        <p:txBody>
          <a:bodyPr wrap="square">
            <a:spAutoFit/>
          </a:bodyPr>
          <a:lstStyle/>
          <a:p>
            <a:pPr marL="342900" lvl="0" indent="-34290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La </a:t>
            </a:r>
            <a:r>
              <a:rPr lang="en-US" sz="2000" dirty="0" err="1">
                <a:latin typeface="Times New Roman" panose="02020603050405020304" pitchFamily="18" charset="0"/>
                <a:cs typeface="Times New Roman" panose="02020603050405020304" pitchFamily="18" charset="0"/>
              </a:rPr>
              <a:t>alimentación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eléctrica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será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adquirida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desde</a:t>
            </a:r>
            <a:r>
              <a:rPr lang="en-US" sz="2000" dirty="0">
                <a:latin typeface="Times New Roman" panose="02020603050405020304" pitchFamily="18" charset="0"/>
                <a:cs typeface="Times New Roman" panose="02020603050405020304" pitchFamily="18" charset="0"/>
              </a:rPr>
              <a:t> el </a:t>
            </a:r>
            <a:r>
              <a:rPr lang="en-US" sz="2000" dirty="0" err="1">
                <a:latin typeface="Times New Roman" panose="02020603050405020304" pitchFamily="18" charset="0"/>
                <a:cs typeface="Times New Roman" panose="02020603050405020304" pitchFamily="18" charset="0"/>
              </a:rPr>
              <a:t>tablero</a:t>
            </a:r>
            <a:r>
              <a:rPr lang="en-US" sz="2000" dirty="0">
                <a:latin typeface="Times New Roman" panose="02020603050405020304" pitchFamily="18" charset="0"/>
                <a:cs typeface="Times New Roman" panose="02020603050405020304" pitchFamily="18" charset="0"/>
              </a:rPr>
              <a:t> de </a:t>
            </a:r>
            <a:r>
              <a:rPr lang="en-US" sz="2000" dirty="0" err="1" smtClean="0">
                <a:latin typeface="Times New Roman" panose="02020603050405020304" pitchFamily="18" charset="0"/>
                <a:cs typeface="Times New Roman" panose="02020603050405020304" pitchFamily="18" charset="0"/>
              </a:rPr>
              <a:t>distribución</a:t>
            </a:r>
            <a:r>
              <a:rPr lang="en-US" sz="2000" dirty="0">
                <a:latin typeface="Times New Roman" panose="02020603050405020304" pitchFamily="18" charset="0"/>
                <a:cs typeface="Times New Roman" panose="02020603050405020304" pitchFamily="18" charset="0"/>
              </a:rPr>
              <a:t>.</a:t>
            </a:r>
            <a:endParaRPr lang="es-EC" sz="2000" dirty="0">
              <a:latin typeface="Times New Roman" panose="02020603050405020304" pitchFamily="18" charset="0"/>
              <a:cs typeface="Times New Roman" panose="02020603050405020304" pitchFamily="18" charset="0"/>
            </a:endParaRPr>
          </a:p>
        </p:txBody>
      </p:sp>
      <p:sp>
        <p:nvSpPr>
          <p:cNvPr id="20" name="Rectángulo 19"/>
          <p:cNvSpPr/>
          <p:nvPr/>
        </p:nvSpPr>
        <p:spPr>
          <a:xfrm>
            <a:off x="507059" y="1569022"/>
            <a:ext cx="6408956" cy="707886"/>
          </a:xfrm>
          <a:prstGeom prst="rect">
            <a:avLst/>
          </a:prstGeom>
        </p:spPr>
        <p:txBody>
          <a:bodyPr wrap="square">
            <a:spAutoFit/>
          </a:bodyPr>
          <a:lstStyle/>
          <a:p>
            <a:pPr marL="342900" indent="-342900">
              <a:buFont typeface="Wingdings" panose="05000000000000000000" pitchFamily="2" charset="2"/>
              <a:buChar char="§"/>
            </a:pPr>
            <a:r>
              <a:rPr lang="es-EC" sz="2000" dirty="0">
                <a:latin typeface="Times New Roman" panose="02020603050405020304" pitchFamily="18" charset="0"/>
                <a:cs typeface="Times New Roman" panose="02020603050405020304" pitchFamily="18" charset="0"/>
              </a:rPr>
              <a:t>Disyuntores de protección de 110 VAC, 10 A; 125 VDC 10 A, 24 VDC, 20 A. </a:t>
            </a:r>
          </a:p>
        </p:txBody>
      </p:sp>
      <p:sp>
        <p:nvSpPr>
          <p:cNvPr id="26" name="Rectángulo 25"/>
          <p:cNvSpPr/>
          <p:nvPr/>
        </p:nvSpPr>
        <p:spPr>
          <a:xfrm>
            <a:off x="507059" y="2269253"/>
            <a:ext cx="6408956" cy="707886"/>
          </a:xfrm>
          <a:prstGeom prst="rect">
            <a:avLst/>
          </a:prstGeom>
        </p:spPr>
        <p:txBody>
          <a:bodyPr wrap="square">
            <a:spAutoFit/>
          </a:bodyPr>
          <a:lstStyle/>
          <a:p>
            <a:pPr marL="342900" indent="-342900">
              <a:buFont typeface="Wingdings" panose="05000000000000000000" pitchFamily="2" charset="2"/>
              <a:buChar char="§"/>
            </a:pPr>
            <a:r>
              <a:rPr lang="en-US" sz="2000" dirty="0" err="1">
                <a:latin typeface="Times New Roman" panose="02020603050405020304" pitchFamily="18" charset="0"/>
                <a:cs typeface="Times New Roman" panose="02020603050405020304" pitchFamily="18" charset="0"/>
              </a:rPr>
              <a:t>Supresores</a:t>
            </a:r>
            <a:r>
              <a:rPr lang="en-US" sz="2000" dirty="0">
                <a:latin typeface="Times New Roman" panose="02020603050405020304" pitchFamily="18" charset="0"/>
                <a:cs typeface="Times New Roman" panose="02020603050405020304" pitchFamily="18" charset="0"/>
              </a:rPr>
              <a:t> de </a:t>
            </a:r>
            <a:r>
              <a:rPr lang="en-US" sz="2000" dirty="0" err="1">
                <a:latin typeface="Times New Roman" panose="02020603050405020304" pitchFamily="18" charset="0"/>
                <a:cs typeface="Times New Roman" panose="02020603050405020304" pitchFamily="18" charset="0"/>
              </a:rPr>
              <a:t>transientes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destinados</a:t>
            </a:r>
            <a:r>
              <a:rPr lang="en-US" sz="2000" dirty="0">
                <a:latin typeface="Times New Roman" panose="02020603050405020304" pitchFamily="18" charset="0"/>
                <a:cs typeface="Times New Roman" panose="02020603050405020304" pitchFamily="18" charset="0"/>
              </a:rPr>
              <a:t> a la </a:t>
            </a:r>
            <a:r>
              <a:rPr lang="en-US" sz="2000" dirty="0" err="1">
                <a:latin typeface="Times New Roman" panose="02020603050405020304" pitchFamily="18" charset="0"/>
                <a:cs typeface="Times New Roman" panose="02020603050405020304" pitchFamily="18" charset="0"/>
              </a:rPr>
              <a:t>protección</a:t>
            </a:r>
            <a:r>
              <a:rPr lang="en-US" sz="2000" dirty="0">
                <a:latin typeface="Times New Roman" panose="02020603050405020304" pitchFamily="18" charset="0"/>
                <a:cs typeface="Times New Roman" panose="02020603050405020304" pitchFamily="18" charset="0"/>
              </a:rPr>
              <a:t> contra </a:t>
            </a:r>
            <a:r>
              <a:rPr lang="en-US" sz="2000" dirty="0" err="1">
                <a:latin typeface="Times New Roman" panose="02020603050405020304" pitchFamily="18" charset="0"/>
                <a:cs typeface="Times New Roman" panose="02020603050405020304" pitchFamily="18" charset="0"/>
              </a:rPr>
              <a:t>sobrecorrientes</a:t>
            </a:r>
            <a:r>
              <a:rPr lang="en-US" sz="2000" dirty="0">
                <a:latin typeface="Times New Roman" panose="02020603050405020304" pitchFamily="18" charset="0"/>
                <a:cs typeface="Times New Roman" panose="02020603050405020304" pitchFamily="18" charset="0"/>
              </a:rPr>
              <a:t> </a:t>
            </a:r>
            <a:endParaRPr lang="es-EC" sz="2000" dirty="0">
              <a:latin typeface="Times New Roman" panose="02020603050405020304" pitchFamily="18" charset="0"/>
              <a:cs typeface="Times New Roman" panose="02020603050405020304" pitchFamily="18" charset="0"/>
            </a:endParaRPr>
          </a:p>
        </p:txBody>
      </p:sp>
      <p:sp>
        <p:nvSpPr>
          <p:cNvPr id="36" name="Rectángulo 35"/>
          <p:cNvSpPr/>
          <p:nvPr/>
        </p:nvSpPr>
        <p:spPr>
          <a:xfrm>
            <a:off x="491907" y="2994132"/>
            <a:ext cx="6408956" cy="707886"/>
          </a:xfrm>
          <a:prstGeom prst="rect">
            <a:avLst/>
          </a:prstGeom>
        </p:spPr>
        <p:txBody>
          <a:bodyPr wrap="square">
            <a:spAutoFit/>
          </a:bodyPr>
          <a:lstStyle/>
          <a:p>
            <a:pPr marL="342900" indent="-342900">
              <a:buFont typeface="Wingdings" panose="05000000000000000000" pitchFamily="2" charset="2"/>
              <a:buChar char="§"/>
            </a:pPr>
            <a:r>
              <a:rPr lang="en-US" sz="2000" dirty="0" err="1">
                <a:latin typeface="Times New Roman" panose="02020603050405020304" pitchFamily="18" charset="0"/>
                <a:cs typeface="Times New Roman" panose="02020603050405020304" pitchFamily="18" charset="0"/>
              </a:rPr>
              <a:t>Convertidores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eléctricos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rackeables</a:t>
            </a:r>
            <a:r>
              <a:rPr lang="en-US" sz="2000" dirty="0">
                <a:latin typeface="Times New Roman" panose="02020603050405020304" pitchFamily="18" charset="0"/>
                <a:cs typeface="Times New Roman" panose="02020603050405020304" pitchFamily="18" charset="0"/>
              </a:rPr>
              <a:t> de 110 VAC a 24 VDC</a:t>
            </a:r>
            <a:endParaRPr lang="es-EC" sz="2000" dirty="0">
              <a:latin typeface="Times New Roman" panose="02020603050405020304" pitchFamily="18" charset="0"/>
              <a:cs typeface="Times New Roman" panose="02020603050405020304" pitchFamily="18" charset="0"/>
            </a:endParaRPr>
          </a:p>
        </p:txBody>
      </p:sp>
      <p:sp>
        <p:nvSpPr>
          <p:cNvPr id="40" name="Rectángulo 39"/>
          <p:cNvSpPr/>
          <p:nvPr/>
        </p:nvSpPr>
        <p:spPr>
          <a:xfrm>
            <a:off x="491907" y="3650663"/>
            <a:ext cx="6408956" cy="400110"/>
          </a:xfrm>
          <a:prstGeom prst="rect">
            <a:avLst/>
          </a:prstGeom>
        </p:spPr>
        <p:txBody>
          <a:bodyPr wrap="square">
            <a:spAutoFit/>
          </a:bodyPr>
          <a:lstStyle/>
          <a:p>
            <a:pPr marL="342900" indent="-342900">
              <a:buFont typeface="Wingdings" panose="05000000000000000000" pitchFamily="2" charset="2"/>
              <a:buChar char="§"/>
            </a:pPr>
            <a:r>
              <a:rPr lang="en-US" sz="2000" dirty="0" err="1" smtClean="0">
                <a:latin typeface="Times New Roman" panose="02020603050405020304" pitchFamily="18" charset="0"/>
                <a:cs typeface="Times New Roman" panose="02020603050405020304" pitchFamily="18" charset="0"/>
              </a:rPr>
              <a:t>Iluminación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dentro</a:t>
            </a:r>
            <a:r>
              <a:rPr lang="en-US" sz="2000" dirty="0" smtClean="0">
                <a:latin typeface="Times New Roman" panose="02020603050405020304" pitchFamily="18" charset="0"/>
                <a:cs typeface="Times New Roman" panose="02020603050405020304" pitchFamily="18" charset="0"/>
              </a:rPr>
              <a:t> del </a:t>
            </a:r>
            <a:r>
              <a:rPr lang="en-US" sz="2000" dirty="0" err="1" smtClean="0">
                <a:latin typeface="Times New Roman" panose="02020603050405020304" pitchFamily="18" charset="0"/>
                <a:cs typeface="Times New Roman" panose="02020603050405020304" pitchFamily="18" charset="0"/>
              </a:rPr>
              <a:t>tablero</a:t>
            </a:r>
            <a:endParaRPr lang="es-EC" sz="2000" dirty="0">
              <a:latin typeface="Times New Roman" panose="02020603050405020304" pitchFamily="18" charset="0"/>
              <a:cs typeface="Times New Roman" panose="02020603050405020304" pitchFamily="18" charset="0"/>
            </a:endParaRPr>
          </a:p>
        </p:txBody>
      </p:sp>
      <p:sp>
        <p:nvSpPr>
          <p:cNvPr id="45" name="Rectángulo 44"/>
          <p:cNvSpPr/>
          <p:nvPr/>
        </p:nvSpPr>
        <p:spPr>
          <a:xfrm>
            <a:off x="491907" y="4190610"/>
            <a:ext cx="6408956" cy="400110"/>
          </a:xfrm>
          <a:prstGeom prst="rect">
            <a:avLst/>
          </a:prstGeom>
        </p:spPr>
        <p:txBody>
          <a:bodyPr wrap="square">
            <a:spAutoFit/>
          </a:bodyPr>
          <a:lstStyle/>
          <a:p>
            <a:pPr marL="342900" indent="-342900">
              <a:buFont typeface="Wingdings" panose="05000000000000000000" pitchFamily="2" charset="2"/>
              <a:buChar char="§"/>
            </a:pPr>
            <a:r>
              <a:rPr lang="en-US" sz="2000" dirty="0" err="1" smtClean="0">
                <a:latin typeface="Times New Roman" panose="02020603050405020304" pitchFamily="18" charset="0"/>
                <a:cs typeface="Times New Roman" panose="02020603050405020304" pitchFamily="18" charset="0"/>
              </a:rPr>
              <a:t>Tomacorriente</a:t>
            </a:r>
            <a:r>
              <a:rPr lang="en-US" sz="2000" dirty="0" smtClean="0">
                <a:latin typeface="Times New Roman" panose="02020603050405020304" pitchFamily="18" charset="0"/>
                <a:cs typeface="Times New Roman" panose="02020603050405020304" pitchFamily="18" charset="0"/>
              </a:rPr>
              <a:t> 110 VAC</a:t>
            </a:r>
            <a:endParaRPr lang="es-EC" sz="2000" dirty="0">
              <a:latin typeface="Times New Roman" panose="02020603050405020304" pitchFamily="18" charset="0"/>
              <a:cs typeface="Times New Roman" panose="02020603050405020304" pitchFamily="18" charset="0"/>
            </a:endParaRPr>
          </a:p>
        </p:txBody>
      </p:sp>
      <p:pic>
        <p:nvPicPr>
          <p:cNvPr id="47" name="Imagen 46"/>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2488" t="4520" r="2720" b="58980"/>
          <a:stretch/>
        </p:blipFill>
        <p:spPr>
          <a:xfrm>
            <a:off x="6853238" y="854860"/>
            <a:ext cx="5086978" cy="1528911"/>
          </a:xfrm>
          <a:prstGeom prst="rect">
            <a:avLst/>
          </a:prstGeom>
        </p:spPr>
      </p:pic>
      <p:pic>
        <p:nvPicPr>
          <p:cNvPr id="48" name="Imagen 47"/>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2582" t="4401" r="3335" b="60746"/>
          <a:stretch/>
        </p:blipFill>
        <p:spPr>
          <a:xfrm>
            <a:off x="6809746" y="2554614"/>
            <a:ext cx="5130470" cy="1354431"/>
          </a:xfrm>
          <a:prstGeom prst="rect">
            <a:avLst/>
          </a:prstGeom>
        </p:spPr>
      </p:pic>
      <p:pic>
        <p:nvPicPr>
          <p:cNvPr id="49" name="Imagen 48"/>
          <p:cNvPicPr/>
          <p:nvPr/>
        </p:nvPicPr>
        <p:blipFill rotWithShape="1">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3357" t="4253" r="2199" b="58219"/>
          <a:stretch/>
        </p:blipFill>
        <p:spPr>
          <a:xfrm>
            <a:off x="6844654" y="4133220"/>
            <a:ext cx="5095561" cy="1599443"/>
          </a:xfrm>
          <a:prstGeom prst="rect">
            <a:avLst/>
          </a:prstGeom>
        </p:spPr>
      </p:pic>
      <p:grpSp>
        <p:nvGrpSpPr>
          <p:cNvPr id="50" name="Grupo 49"/>
          <p:cNvGrpSpPr/>
          <p:nvPr/>
        </p:nvGrpSpPr>
        <p:grpSpPr>
          <a:xfrm>
            <a:off x="842670" y="6316422"/>
            <a:ext cx="8686800" cy="137468"/>
            <a:chOff x="842670" y="6366526"/>
            <a:chExt cx="8686800" cy="137468"/>
          </a:xfrm>
        </p:grpSpPr>
        <p:sp>
          <p:nvSpPr>
            <p:cNvPr id="51" name="Rectángulo 50"/>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52" name="Rectángulo 51"/>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2" name="Marcador de número de diapositiva 1"/>
          <p:cNvSpPr>
            <a:spLocks noGrp="1"/>
          </p:cNvSpPr>
          <p:nvPr>
            <p:ph type="sldNum" sz="quarter" idx="12"/>
          </p:nvPr>
        </p:nvSpPr>
        <p:spPr/>
        <p:txBody>
          <a:bodyPr/>
          <a:lstStyle/>
          <a:p>
            <a:fld id="{F290D131-0A13-4DB6-A40C-08D30D16EEF8}" type="slidenum">
              <a:rPr lang="es-US" smtClean="0"/>
              <a:pPr/>
              <a:t>29</a:t>
            </a:fld>
            <a:endParaRPr lang="es-US" dirty="0"/>
          </a:p>
        </p:txBody>
      </p:sp>
      <p:sp>
        <p:nvSpPr>
          <p:cNvPr id="3" name="Marcador de fecha 2"/>
          <p:cNvSpPr>
            <a:spLocks noGrp="1"/>
          </p:cNvSpPr>
          <p:nvPr>
            <p:ph type="dt" sz="half" idx="10"/>
          </p:nvPr>
        </p:nvSpPr>
        <p:spPr/>
        <p:txBody>
          <a:bodyPr/>
          <a:lstStyle/>
          <a:p>
            <a:fld id="{4C576B88-8AA1-4BE6-A9D2-E246305754B3}" type="datetime1">
              <a:rPr lang="es-US" smtClean="0"/>
              <a:t>3/17/2021</a:t>
            </a:fld>
            <a:endParaRPr lang="es-US" dirty="0"/>
          </a:p>
        </p:txBody>
      </p:sp>
    </p:spTree>
    <p:extLst>
      <p:ext uri="{BB962C8B-B14F-4D97-AF65-F5344CB8AC3E}">
        <p14:creationId xmlns:p14="http://schemas.microsoft.com/office/powerpoint/2010/main" val="3270494022"/>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4613" y="6152937"/>
            <a:ext cx="2330548" cy="601905"/>
          </a:xfrm>
          <a:prstGeom prst="rect">
            <a:avLst/>
          </a:prstGeom>
        </p:spPr>
      </p:pic>
      <p:grpSp>
        <p:nvGrpSpPr>
          <p:cNvPr id="5" name="Grupo 4"/>
          <p:cNvGrpSpPr/>
          <p:nvPr/>
        </p:nvGrpSpPr>
        <p:grpSpPr>
          <a:xfrm>
            <a:off x="842670" y="6316422"/>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0" name="CuadroTexto 9"/>
          <p:cNvSpPr txBox="1"/>
          <p:nvPr/>
        </p:nvSpPr>
        <p:spPr>
          <a:xfrm>
            <a:off x="99122" y="40395"/>
            <a:ext cx="4757393"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1. </a:t>
            </a:r>
            <a:r>
              <a:rPr lang="es-US" sz="2800" b="1" dirty="0" smtClean="0">
                <a:solidFill>
                  <a:schemeClr val="bg1"/>
                </a:solidFill>
                <a:latin typeface="Times New Roman" panose="02020603050405020304" pitchFamily="18" charset="0"/>
                <a:cs typeface="Times New Roman" panose="02020603050405020304" pitchFamily="18" charset="0"/>
              </a:rPr>
              <a:t>Introducción: Antecedentes</a:t>
            </a:r>
            <a:endParaRPr lang="es-US" sz="2800" b="1" dirty="0">
              <a:solidFill>
                <a:schemeClr val="bg1"/>
              </a:solidFill>
              <a:latin typeface="Times New Roman" panose="02020603050405020304" pitchFamily="18" charset="0"/>
              <a:cs typeface="Times New Roman" panose="02020603050405020304" pitchFamily="18" charset="0"/>
            </a:endParaRPr>
          </a:p>
        </p:txBody>
      </p:sp>
      <p:pic>
        <p:nvPicPr>
          <p:cNvPr id="26" name="Imagen 25"/>
          <p:cNvPicPr/>
          <p:nvPr/>
        </p:nvPicPr>
        <p:blipFill>
          <a:blip r:embed="rId4">
            <a:extLst>
              <a:ext uri="{28A0092B-C50C-407E-A947-70E740481C1C}">
                <a14:useLocalDpi xmlns:a14="http://schemas.microsoft.com/office/drawing/2010/main" val="0"/>
              </a:ext>
            </a:extLst>
          </a:blip>
          <a:stretch>
            <a:fillRect/>
          </a:stretch>
        </p:blipFill>
        <p:spPr>
          <a:xfrm>
            <a:off x="442645" y="932142"/>
            <a:ext cx="4993386" cy="2876404"/>
          </a:xfrm>
          <a:prstGeom prst="rect">
            <a:avLst/>
          </a:prstGeom>
        </p:spPr>
      </p:pic>
      <p:graphicFrame>
        <p:nvGraphicFramePr>
          <p:cNvPr id="13" name="Tabla 12"/>
          <p:cNvGraphicFramePr>
            <a:graphicFrameLocks noGrp="1"/>
          </p:cNvGraphicFramePr>
          <p:nvPr>
            <p:extLst>
              <p:ext uri="{D42A27DB-BD31-4B8C-83A1-F6EECF244321}">
                <p14:modId xmlns:p14="http://schemas.microsoft.com/office/powerpoint/2010/main" val="1081722141"/>
              </p:ext>
            </p:extLst>
          </p:nvPr>
        </p:nvGraphicFramePr>
        <p:xfrm>
          <a:off x="1505635" y="4086500"/>
          <a:ext cx="9335069" cy="1829508"/>
        </p:xfrm>
        <a:graphic>
          <a:graphicData uri="http://schemas.openxmlformats.org/drawingml/2006/table">
            <a:tbl>
              <a:tblPr firstRow="1">
                <a:tableStyleId>{16D9F66E-5EB9-4882-86FB-DCBF35E3C3E4}</a:tableStyleId>
              </a:tblPr>
              <a:tblGrid>
                <a:gridCol w="2021037"/>
                <a:gridCol w="4202345"/>
                <a:gridCol w="3111687"/>
              </a:tblGrid>
              <a:tr h="603170">
                <a:tc>
                  <a:txBody>
                    <a:bodyPr/>
                    <a:lstStyle/>
                    <a:p>
                      <a:pPr algn="ctr"/>
                      <a:r>
                        <a:rPr lang="es-EC" sz="2000" dirty="0" smtClean="0">
                          <a:latin typeface="Times New Roman" panose="02020603050405020304" pitchFamily="18" charset="0"/>
                          <a:cs typeface="Times New Roman" panose="02020603050405020304" pitchFamily="18" charset="0"/>
                        </a:rPr>
                        <a:t>Generador</a:t>
                      </a:r>
                      <a:endParaRPr lang="es-EC" sz="2000" dirty="0">
                        <a:latin typeface="Times New Roman" panose="020206030504050203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Voltaje de generación</a:t>
                      </a:r>
                      <a:endParaRPr lang="es-EC" sz="2000" dirty="0">
                        <a:latin typeface="Times New Roman" panose="02020603050405020304" pitchFamily="18" charset="0"/>
                        <a:cs typeface="Times New Roman" panose="02020603050405020304" pitchFamily="18" charset="0"/>
                      </a:endParaRPr>
                    </a:p>
                  </a:txBody>
                  <a:tcPr/>
                </a:tc>
                <a:tc>
                  <a:txBody>
                    <a:bodyPr/>
                    <a:lstStyle/>
                    <a:p>
                      <a:pPr algn="ctr"/>
                      <a:r>
                        <a:rPr lang="es-EC" sz="2000" dirty="0" smtClean="0">
                          <a:latin typeface="Times New Roman" panose="02020603050405020304" pitchFamily="18" charset="0"/>
                          <a:cs typeface="Times New Roman" panose="02020603050405020304" pitchFamily="18" charset="0"/>
                        </a:rPr>
                        <a:t>Potencia de generación</a:t>
                      </a:r>
                      <a:endParaRPr lang="es-EC" sz="2000" dirty="0">
                        <a:latin typeface="Times New Roman" panose="02020603050405020304" pitchFamily="18" charset="0"/>
                        <a:cs typeface="Times New Roman" panose="02020603050405020304" pitchFamily="18" charset="0"/>
                      </a:endParaRPr>
                    </a:p>
                  </a:txBody>
                  <a:tcPr/>
                </a:tc>
              </a:tr>
              <a:tr h="586258">
                <a:tc>
                  <a:txBody>
                    <a:bodyPr/>
                    <a:lstStyle/>
                    <a:p>
                      <a:pPr algn="ctr"/>
                      <a:r>
                        <a:rPr lang="es-EC" dirty="0" smtClean="0">
                          <a:latin typeface="Times New Roman" panose="02020603050405020304" pitchFamily="18" charset="0"/>
                          <a:cs typeface="Times New Roman" panose="02020603050405020304" pitchFamily="18" charset="0"/>
                        </a:rPr>
                        <a:t>1</a:t>
                      </a:r>
                      <a:endParaRPr lang="es-EC" dirty="0">
                        <a:latin typeface="Times New Roman" panose="02020603050405020304" pitchFamily="18" charset="0"/>
                        <a:cs typeface="Times New Roman" panose="02020603050405020304" pitchFamily="18" charset="0"/>
                      </a:endParaRPr>
                    </a:p>
                  </a:txBody>
                  <a:tcPr/>
                </a:tc>
                <a:tc>
                  <a:txBody>
                    <a:bodyPr/>
                    <a:lstStyle/>
                    <a:p>
                      <a:pPr algn="ctr"/>
                      <a:r>
                        <a:rPr lang="es-EC" dirty="0" smtClean="0">
                          <a:latin typeface="Times New Roman" panose="02020603050405020304" pitchFamily="18" charset="0"/>
                          <a:cs typeface="Times New Roman" panose="02020603050405020304" pitchFamily="18" charset="0"/>
                        </a:rPr>
                        <a:t>6,9</a:t>
                      </a:r>
                      <a:r>
                        <a:rPr lang="es-EC" baseline="0" dirty="0" smtClean="0">
                          <a:latin typeface="Times New Roman" panose="02020603050405020304" pitchFamily="18" charset="0"/>
                          <a:cs typeface="Times New Roman" panose="02020603050405020304" pitchFamily="18" charset="0"/>
                        </a:rPr>
                        <a:t> Kilovoltios</a:t>
                      </a:r>
                      <a:endParaRPr lang="es-EC" dirty="0">
                        <a:latin typeface="Times New Roman" panose="02020603050405020304" pitchFamily="18" charset="0"/>
                        <a:cs typeface="Times New Roman" panose="02020603050405020304" pitchFamily="18" charset="0"/>
                      </a:endParaRPr>
                    </a:p>
                  </a:txBody>
                  <a:tcPr/>
                </a:tc>
                <a:tc>
                  <a:txBody>
                    <a:bodyPr/>
                    <a:lstStyle/>
                    <a:p>
                      <a:pPr algn="ctr"/>
                      <a:r>
                        <a:rPr lang="es-EC" dirty="0" smtClean="0">
                          <a:latin typeface="Times New Roman" panose="02020603050405020304" pitchFamily="18" charset="0"/>
                          <a:cs typeface="Times New Roman" panose="02020603050405020304" pitchFamily="18" charset="0"/>
                        </a:rPr>
                        <a:t>15 Megavatios</a:t>
                      </a:r>
                      <a:endParaRPr lang="es-EC" dirty="0">
                        <a:latin typeface="Times New Roman" panose="02020603050405020304" pitchFamily="18" charset="0"/>
                        <a:cs typeface="Times New Roman" panose="02020603050405020304" pitchFamily="18" charset="0"/>
                      </a:endParaRPr>
                    </a:p>
                  </a:txBody>
                  <a:tcPr/>
                </a:tc>
              </a:tr>
              <a:tr h="603170">
                <a:tc>
                  <a:txBody>
                    <a:bodyPr/>
                    <a:lstStyle/>
                    <a:p>
                      <a:pPr algn="ctr"/>
                      <a:r>
                        <a:rPr lang="es-EC" dirty="0" smtClean="0">
                          <a:latin typeface="Times New Roman" panose="02020603050405020304" pitchFamily="18" charset="0"/>
                          <a:cs typeface="Times New Roman" panose="02020603050405020304" pitchFamily="18" charset="0"/>
                        </a:rPr>
                        <a:t>2</a:t>
                      </a:r>
                      <a:endParaRPr lang="es-EC"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dirty="0" smtClean="0">
                          <a:latin typeface="Times New Roman" panose="02020603050405020304" pitchFamily="18" charset="0"/>
                          <a:cs typeface="Times New Roman" panose="02020603050405020304" pitchFamily="18" charset="0"/>
                        </a:rPr>
                        <a:t>6,9</a:t>
                      </a:r>
                      <a:r>
                        <a:rPr lang="es-EC" baseline="0" dirty="0" smtClean="0">
                          <a:latin typeface="Times New Roman" panose="02020603050405020304" pitchFamily="18" charset="0"/>
                          <a:cs typeface="Times New Roman" panose="02020603050405020304" pitchFamily="18" charset="0"/>
                        </a:rPr>
                        <a:t> Kilovoltios</a:t>
                      </a:r>
                      <a:endParaRPr lang="es-EC" dirty="0" smtClean="0">
                        <a:latin typeface="Times New Roman" panose="02020603050405020304" pitchFamily="18" charset="0"/>
                        <a:cs typeface="Times New Roman" panose="02020603050405020304" pitchFamily="18" charset="0"/>
                      </a:endParaRPr>
                    </a:p>
                    <a:p>
                      <a:pPr algn="ctr"/>
                      <a:endParaRPr lang="es-EC"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dirty="0" smtClean="0">
                          <a:latin typeface="Times New Roman" panose="02020603050405020304" pitchFamily="18" charset="0"/>
                          <a:cs typeface="Times New Roman" panose="02020603050405020304" pitchFamily="18" charset="0"/>
                        </a:rPr>
                        <a:t>15 Megavatios</a:t>
                      </a:r>
                    </a:p>
                    <a:p>
                      <a:pPr algn="ctr"/>
                      <a:endParaRPr lang="es-EC" dirty="0">
                        <a:latin typeface="Times New Roman" panose="02020603050405020304" pitchFamily="18" charset="0"/>
                        <a:cs typeface="Times New Roman" panose="02020603050405020304" pitchFamily="18" charset="0"/>
                      </a:endParaRPr>
                    </a:p>
                  </a:txBody>
                  <a:tcPr/>
                </a:tc>
              </a:tr>
            </a:tbl>
          </a:graphicData>
        </a:graphic>
      </p:graphicFrame>
      <p:pic>
        <p:nvPicPr>
          <p:cNvPr id="28" name="Imagen 27" descr="C:\Users\dell\OneDrive\Documents\20201125_121801.jpg"/>
          <p:cNvPicPr/>
          <p:nvPr/>
        </p:nvPicPr>
        <p:blipFill rotWithShape="1">
          <a:blip r:embed="rId5" cstate="print">
            <a:extLst>
              <a:ext uri="{28A0092B-C50C-407E-A947-70E740481C1C}">
                <a14:useLocalDpi xmlns:a14="http://schemas.microsoft.com/office/drawing/2010/main" val="0"/>
              </a:ext>
            </a:extLst>
          </a:blip>
          <a:srcRect l="5654" t="-1" r="33868" b="22763"/>
          <a:stretch/>
        </p:blipFill>
        <p:spPr bwMode="auto">
          <a:xfrm>
            <a:off x="6173171" y="1782493"/>
            <a:ext cx="2508884" cy="2026053"/>
          </a:xfrm>
          <a:prstGeom prst="rect">
            <a:avLst/>
          </a:prstGeom>
          <a:noFill/>
          <a:ln>
            <a:noFill/>
          </a:ln>
          <a:extLst>
            <a:ext uri="{53640926-AAD7-44D8-BBD7-CCE9431645EC}">
              <a14:shadowObscured xmlns:a14="http://schemas.microsoft.com/office/drawing/2010/main"/>
            </a:ext>
          </a:extLst>
        </p:spPr>
      </p:pic>
      <p:cxnSp>
        <p:nvCxnSpPr>
          <p:cNvPr id="21" name="Conector recto de flecha 20"/>
          <p:cNvCxnSpPr/>
          <p:nvPr/>
        </p:nvCxnSpPr>
        <p:spPr>
          <a:xfrm flipV="1">
            <a:off x="5436031" y="2650516"/>
            <a:ext cx="737139" cy="6687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Conector recto de flecha 33"/>
          <p:cNvCxnSpPr/>
          <p:nvPr/>
        </p:nvCxnSpPr>
        <p:spPr>
          <a:xfrm>
            <a:off x="5436030" y="2403560"/>
            <a:ext cx="737140" cy="22394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5" name="Conector recto de flecha 34"/>
          <p:cNvCxnSpPr/>
          <p:nvPr/>
        </p:nvCxnSpPr>
        <p:spPr>
          <a:xfrm>
            <a:off x="8682055" y="2659892"/>
            <a:ext cx="43700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7" name="Título 8">
            <a:extLst>
              <a:ext uri="{FF2B5EF4-FFF2-40B4-BE49-F238E27FC236}">
                <a16:creationId xmlns:a16="http://schemas.microsoft.com/office/drawing/2014/main" xmlns="" id="{32CB4432-F32A-4B49-A5EC-B9591BC89214}"/>
              </a:ext>
            </a:extLst>
          </p:cNvPr>
          <p:cNvSpPr txBox="1">
            <a:spLocks/>
          </p:cNvSpPr>
          <p:nvPr/>
        </p:nvSpPr>
        <p:spPr>
          <a:xfrm>
            <a:off x="9024069" y="2403560"/>
            <a:ext cx="2810695" cy="8637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800" dirty="0" smtClean="0">
                <a:latin typeface="Times New Roman" panose="02020603050405020304" pitchFamily="18" charset="0"/>
                <a:cs typeface="Times New Roman" panose="02020603050405020304" pitchFamily="18" charset="0"/>
              </a:rPr>
              <a:t>Sistema Eléctrico Quito</a:t>
            </a:r>
            <a:endParaRPr lang="es-EC" sz="2800" dirty="0">
              <a:latin typeface="Times New Roman" panose="02020603050405020304" pitchFamily="18" charset="0"/>
              <a:cs typeface="Times New Roman" panose="02020603050405020304" pitchFamily="18" charset="0"/>
            </a:endParaRPr>
          </a:p>
        </p:txBody>
      </p:sp>
      <p:sp>
        <p:nvSpPr>
          <p:cNvPr id="39" name="Título 8">
            <a:extLst>
              <a:ext uri="{FF2B5EF4-FFF2-40B4-BE49-F238E27FC236}">
                <a16:creationId xmlns:a16="http://schemas.microsoft.com/office/drawing/2014/main" xmlns="" id="{32CB4432-F32A-4B49-A5EC-B9591BC89214}"/>
              </a:ext>
            </a:extLst>
          </p:cNvPr>
          <p:cNvSpPr txBox="1">
            <a:spLocks/>
          </p:cNvSpPr>
          <p:nvPr/>
        </p:nvSpPr>
        <p:spPr>
          <a:xfrm>
            <a:off x="6474307" y="1375250"/>
            <a:ext cx="1906610" cy="4182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800" dirty="0" smtClean="0">
                <a:latin typeface="Times New Roman" panose="02020603050405020304" pitchFamily="18" charset="0"/>
                <a:cs typeface="Times New Roman" panose="02020603050405020304" pitchFamily="18" charset="0"/>
              </a:rPr>
              <a:t>Subestación</a:t>
            </a:r>
            <a:endParaRPr lang="es-EC" sz="2800" dirty="0">
              <a:latin typeface="Times New Roman" panose="02020603050405020304" pitchFamily="18" charset="0"/>
              <a:cs typeface="Times New Roman" panose="02020603050405020304" pitchFamily="18" charset="0"/>
            </a:endParaRPr>
          </a:p>
        </p:txBody>
      </p:sp>
      <p:sp>
        <p:nvSpPr>
          <p:cNvPr id="29" name="Marcador de número de diapositiva 28"/>
          <p:cNvSpPr>
            <a:spLocks noGrp="1"/>
          </p:cNvSpPr>
          <p:nvPr>
            <p:ph type="sldNum" sz="quarter" idx="12"/>
          </p:nvPr>
        </p:nvSpPr>
        <p:spPr/>
        <p:txBody>
          <a:bodyPr/>
          <a:lstStyle/>
          <a:p>
            <a:fld id="{F290D131-0A13-4DB6-A40C-08D30D16EEF8}" type="slidenum">
              <a:rPr lang="es-US" smtClean="0"/>
              <a:t>3</a:t>
            </a:fld>
            <a:endParaRPr lang="es-US"/>
          </a:p>
        </p:txBody>
      </p:sp>
      <p:sp>
        <p:nvSpPr>
          <p:cNvPr id="38" name="Marcador de fecha 37"/>
          <p:cNvSpPr>
            <a:spLocks noGrp="1"/>
          </p:cNvSpPr>
          <p:nvPr>
            <p:ph type="dt" sz="half" idx="10"/>
          </p:nvPr>
        </p:nvSpPr>
        <p:spPr/>
        <p:txBody>
          <a:bodyPr/>
          <a:lstStyle/>
          <a:p>
            <a:fld id="{90D43231-C517-429D-8BCD-147C8B78B494}" type="datetime1">
              <a:rPr lang="es-US" smtClean="0"/>
              <a:t>3/17/2021</a:t>
            </a:fld>
            <a:endParaRPr lang="es-US"/>
          </a:p>
        </p:txBody>
      </p:sp>
    </p:spTree>
    <p:extLst>
      <p:ext uri="{BB962C8B-B14F-4D97-AF65-F5344CB8AC3E}">
        <p14:creationId xmlns:p14="http://schemas.microsoft.com/office/powerpoint/2010/main" val="2108119336"/>
      </p:ext>
    </p:extLst>
  </p:cSld>
  <p:clrMapOvr>
    <a:masterClrMapping/>
  </p:clrMapOvr>
  <mc:AlternateContent xmlns:mc="http://schemas.openxmlformats.org/markup-compatibility/2006">
    <mc:Choice xmlns:p14="http://schemas.microsoft.com/office/powerpoint/2010/main" Requires="p14">
      <p:transition p14:dur="10" advTm="19548"/>
    </mc:Choice>
    <mc:Fallback>
      <p:transition advTm="19548"/>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99122" y="40395"/>
            <a:ext cx="8928983"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3</a:t>
            </a:r>
            <a:r>
              <a:rPr lang="es-US" sz="2800" b="1" dirty="0" smtClean="0">
                <a:solidFill>
                  <a:schemeClr val="bg1"/>
                </a:solidFill>
                <a:latin typeface="Times New Roman" panose="02020603050405020304" pitchFamily="18" charset="0"/>
                <a:cs typeface="Times New Roman" panose="02020603050405020304" pitchFamily="18" charset="0"/>
              </a:rPr>
              <a:t>. Diseño del Hardware</a:t>
            </a:r>
            <a:r>
              <a:rPr lang="es-US" sz="2800" b="1" dirty="0" smtClean="0">
                <a:solidFill>
                  <a:schemeClr val="bg1"/>
                </a:solidFill>
                <a:latin typeface="Times New Roman" panose="02020603050405020304" pitchFamily="18" charset="0"/>
                <a:cs typeface="Times New Roman" panose="02020603050405020304" pitchFamily="18" charset="0"/>
              </a:rPr>
              <a:t>: Elaboración de planos eléctricos</a:t>
            </a:r>
            <a:endParaRPr lang="es-US" sz="2800" b="1" dirty="0">
              <a:solidFill>
                <a:schemeClr val="bg1"/>
              </a:solidFill>
              <a:latin typeface="Times New Roman" panose="02020603050405020304" pitchFamily="18" charset="0"/>
              <a:cs typeface="Times New Roman" panose="02020603050405020304" pitchFamily="18" charset="0"/>
            </a:endParaRPr>
          </a:p>
        </p:txBody>
      </p:sp>
      <p:pic>
        <p:nvPicPr>
          <p:cNvPr id="46" name="Imagen 45"/>
          <p:cNvPicPr/>
          <p:nvPr/>
        </p:nvPicPr>
        <p:blipFill rotWithShape="1">
          <a:blip r:embed="rId4" cstate="print">
            <a:extLst>
              <a:ext uri="{28A0092B-C50C-407E-A947-70E740481C1C}">
                <a14:useLocalDpi xmlns:a14="http://schemas.microsoft.com/office/drawing/2010/main" val="0"/>
              </a:ext>
            </a:extLst>
          </a:blip>
          <a:srcRect t="-1" b="-237"/>
          <a:stretch/>
        </p:blipFill>
        <p:spPr bwMode="auto">
          <a:xfrm>
            <a:off x="429957" y="604010"/>
            <a:ext cx="5526215" cy="5768175"/>
          </a:xfrm>
          <a:prstGeom prst="rect">
            <a:avLst/>
          </a:prstGeom>
          <a:noFill/>
          <a:ln>
            <a:noFill/>
          </a:ln>
          <a:extLst>
            <a:ext uri="{53640926-AAD7-44D8-BBD7-CCE9431645EC}">
              <a14:shadowObscured xmlns:a14="http://schemas.microsoft.com/office/drawing/2010/main"/>
            </a:ext>
          </a:extLst>
        </p:spPr>
      </p:pic>
      <p:pic>
        <p:nvPicPr>
          <p:cNvPr id="22" name="Imagen 2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786" t="4035" r="3117" b="29569"/>
          <a:stretch/>
        </p:blipFill>
        <p:spPr>
          <a:xfrm>
            <a:off x="5956173" y="708649"/>
            <a:ext cx="6070826" cy="5149226"/>
          </a:xfrm>
          <a:prstGeom prst="rect">
            <a:avLst/>
          </a:prstGeom>
        </p:spPr>
      </p:pic>
      <p:grpSp>
        <p:nvGrpSpPr>
          <p:cNvPr id="23" name="Grupo 22"/>
          <p:cNvGrpSpPr/>
          <p:nvPr/>
        </p:nvGrpSpPr>
        <p:grpSpPr>
          <a:xfrm>
            <a:off x="842670" y="6316422"/>
            <a:ext cx="8686800" cy="137468"/>
            <a:chOff x="842670" y="6366526"/>
            <a:chExt cx="8686800" cy="137468"/>
          </a:xfrm>
        </p:grpSpPr>
        <p:sp>
          <p:nvSpPr>
            <p:cNvPr id="24" name="Rectángulo 23"/>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7" name="Rectángulo 26"/>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2" name="Marcador de número de diapositiva 1"/>
          <p:cNvSpPr>
            <a:spLocks noGrp="1"/>
          </p:cNvSpPr>
          <p:nvPr>
            <p:ph type="sldNum" sz="quarter" idx="12"/>
          </p:nvPr>
        </p:nvSpPr>
        <p:spPr/>
        <p:txBody>
          <a:bodyPr/>
          <a:lstStyle/>
          <a:p>
            <a:fld id="{F290D131-0A13-4DB6-A40C-08D30D16EEF8}" type="slidenum">
              <a:rPr lang="es-US" smtClean="0"/>
              <a:pPr/>
              <a:t>30</a:t>
            </a:fld>
            <a:endParaRPr lang="es-US" dirty="0"/>
          </a:p>
        </p:txBody>
      </p:sp>
      <p:sp>
        <p:nvSpPr>
          <p:cNvPr id="3" name="Marcador de fecha 2"/>
          <p:cNvSpPr>
            <a:spLocks noGrp="1"/>
          </p:cNvSpPr>
          <p:nvPr>
            <p:ph type="dt" sz="half" idx="10"/>
          </p:nvPr>
        </p:nvSpPr>
        <p:spPr/>
        <p:txBody>
          <a:bodyPr/>
          <a:lstStyle/>
          <a:p>
            <a:fld id="{C030F0AE-1779-4178-94CC-58565941C8E7}" type="datetime1">
              <a:rPr lang="es-US" smtClean="0"/>
              <a:t>3/17/2021</a:t>
            </a:fld>
            <a:endParaRPr lang="es-US" dirty="0"/>
          </a:p>
        </p:txBody>
      </p:sp>
    </p:spTree>
    <p:extLst>
      <p:ext uri="{BB962C8B-B14F-4D97-AF65-F5344CB8AC3E}">
        <p14:creationId xmlns:p14="http://schemas.microsoft.com/office/powerpoint/2010/main" val="3753864726"/>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99122" y="40395"/>
            <a:ext cx="8651664"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3</a:t>
            </a:r>
            <a:r>
              <a:rPr lang="es-US" sz="2800" b="1" dirty="0" smtClean="0">
                <a:solidFill>
                  <a:schemeClr val="bg1"/>
                </a:solidFill>
                <a:latin typeface="Times New Roman" panose="02020603050405020304" pitchFamily="18" charset="0"/>
                <a:cs typeface="Times New Roman" panose="02020603050405020304" pitchFamily="18" charset="0"/>
              </a:rPr>
              <a:t>. Diseño del Hardware</a:t>
            </a:r>
            <a:r>
              <a:rPr lang="es-US" sz="2800" b="1" dirty="0" smtClean="0">
                <a:solidFill>
                  <a:schemeClr val="bg1"/>
                </a:solidFill>
                <a:latin typeface="Times New Roman" panose="02020603050405020304" pitchFamily="18" charset="0"/>
                <a:cs typeface="Times New Roman" panose="02020603050405020304" pitchFamily="18" charset="0"/>
              </a:rPr>
              <a:t>: Requisitos de planos eléctricos</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17" name="Rectángulo 16"/>
          <p:cNvSpPr/>
          <p:nvPr/>
        </p:nvSpPr>
        <p:spPr>
          <a:xfrm>
            <a:off x="491907" y="793716"/>
            <a:ext cx="6408956" cy="707886"/>
          </a:xfrm>
          <a:prstGeom prst="rect">
            <a:avLst/>
          </a:prstGeom>
        </p:spPr>
        <p:txBody>
          <a:bodyPr wrap="square">
            <a:spAutoFit/>
          </a:bodyPr>
          <a:lstStyle/>
          <a:p>
            <a:pPr marL="342900" lvl="0" indent="-342900">
              <a:buFont typeface="Wingdings" panose="05000000000000000000" pitchFamily="2" charset="2"/>
              <a:buChar char="§"/>
            </a:pPr>
            <a:r>
              <a:rPr lang="es-EC" sz="2000" dirty="0">
                <a:latin typeface="Times New Roman" panose="02020603050405020304" pitchFamily="18" charset="0"/>
                <a:cs typeface="Times New Roman" panose="02020603050405020304" pitchFamily="18" charset="0"/>
              </a:rPr>
              <a:t>Verificación en punto de las conexiones ilustradas en los planos eléctricos dotados por la Empresa Eléctrica Quito.</a:t>
            </a:r>
          </a:p>
        </p:txBody>
      </p:sp>
      <p:pic>
        <p:nvPicPr>
          <p:cNvPr id="18" name="Imagen 17"/>
          <p:cNvPicPr/>
          <p:nvPr/>
        </p:nvPicPr>
        <p:blipFill>
          <a:blip r:embed="rId4">
            <a:extLst>
              <a:ext uri="{28A0092B-C50C-407E-A947-70E740481C1C}">
                <a14:useLocalDpi xmlns:a14="http://schemas.microsoft.com/office/drawing/2010/main" val="0"/>
              </a:ext>
            </a:extLst>
          </a:blip>
          <a:srcRect/>
          <a:stretch>
            <a:fillRect/>
          </a:stretch>
        </p:blipFill>
        <p:spPr bwMode="auto">
          <a:xfrm>
            <a:off x="590711" y="3040050"/>
            <a:ext cx="1737384" cy="3345760"/>
          </a:xfrm>
          <a:prstGeom prst="rect">
            <a:avLst/>
          </a:prstGeom>
          <a:noFill/>
          <a:ln>
            <a:noFill/>
          </a:ln>
        </p:spPr>
      </p:pic>
      <p:sp>
        <p:nvSpPr>
          <p:cNvPr id="20" name="Rectángulo 19"/>
          <p:cNvSpPr/>
          <p:nvPr/>
        </p:nvSpPr>
        <p:spPr>
          <a:xfrm>
            <a:off x="507059" y="1569022"/>
            <a:ext cx="6408956" cy="400110"/>
          </a:xfrm>
          <a:prstGeom prst="rect">
            <a:avLst/>
          </a:prstGeom>
        </p:spPr>
        <p:txBody>
          <a:bodyPr wrap="square">
            <a:spAutoFit/>
          </a:bodyPr>
          <a:lstStyle/>
          <a:p>
            <a:pPr marL="342900" lvl="0" indent="-342900">
              <a:buFont typeface="Wingdings" panose="05000000000000000000" pitchFamily="2" charset="2"/>
              <a:buChar char="§"/>
            </a:pPr>
            <a:r>
              <a:rPr lang="es-EC" sz="2000" dirty="0">
                <a:latin typeface="Times New Roman" panose="02020603050405020304" pitchFamily="18" charset="0"/>
                <a:cs typeface="Times New Roman" panose="02020603050405020304" pitchFamily="18" charset="0"/>
              </a:rPr>
              <a:t>Empleo de la norma IEEC 60617</a:t>
            </a:r>
            <a:r>
              <a:rPr lang="es-EC" sz="2000" dirty="0"/>
              <a:t>.</a:t>
            </a:r>
          </a:p>
        </p:txBody>
      </p:sp>
      <p:sp>
        <p:nvSpPr>
          <p:cNvPr id="21" name="Rectángulo 20"/>
          <p:cNvSpPr/>
          <p:nvPr/>
        </p:nvSpPr>
        <p:spPr>
          <a:xfrm>
            <a:off x="507059" y="2030938"/>
            <a:ext cx="6408956" cy="400110"/>
          </a:xfrm>
          <a:prstGeom prst="rect">
            <a:avLst/>
          </a:prstGeom>
        </p:spPr>
        <p:txBody>
          <a:bodyPr wrap="square">
            <a:spAutoFit/>
          </a:bodyPr>
          <a:lstStyle/>
          <a:p>
            <a:pPr marL="342900" lvl="0" indent="-342900">
              <a:buFont typeface="Wingdings" panose="05000000000000000000" pitchFamily="2" charset="2"/>
              <a:buChar char="§"/>
            </a:pPr>
            <a:r>
              <a:rPr lang="es-EC" sz="2000" dirty="0">
                <a:latin typeface="Times New Roman" panose="02020603050405020304" pitchFamily="18" charset="0"/>
                <a:cs typeface="Times New Roman" panose="02020603050405020304" pitchFamily="18" charset="0"/>
              </a:rPr>
              <a:t>El tamaño del papel será A3 (420x297mm).</a:t>
            </a:r>
          </a:p>
        </p:txBody>
      </p:sp>
      <p:sp>
        <p:nvSpPr>
          <p:cNvPr id="23" name="Rectángulo 22"/>
          <p:cNvSpPr/>
          <p:nvPr/>
        </p:nvSpPr>
        <p:spPr>
          <a:xfrm>
            <a:off x="491907" y="2501732"/>
            <a:ext cx="6408956" cy="400110"/>
          </a:xfrm>
          <a:prstGeom prst="rect">
            <a:avLst/>
          </a:prstGeom>
        </p:spPr>
        <p:txBody>
          <a:bodyPr wrap="square">
            <a:spAutoFit/>
          </a:bodyPr>
          <a:lstStyle/>
          <a:p>
            <a:pPr marL="342900" lvl="0" indent="-342900">
              <a:buFont typeface="Wingdings" panose="05000000000000000000" pitchFamily="2" charset="2"/>
              <a:buChar char="§"/>
            </a:pPr>
            <a:r>
              <a:rPr lang="en-US" sz="2000" dirty="0" err="1">
                <a:latin typeface="Times New Roman" panose="02020603050405020304" pitchFamily="18" charset="0"/>
                <a:cs typeface="Times New Roman" panose="02020603050405020304" pitchFamily="18" charset="0"/>
              </a:rPr>
              <a:t>Digitalización</a:t>
            </a:r>
            <a:r>
              <a:rPr lang="en-US" sz="2000" dirty="0">
                <a:latin typeface="Times New Roman" panose="02020603050405020304" pitchFamily="18" charset="0"/>
                <a:cs typeface="Times New Roman" panose="02020603050405020304" pitchFamily="18" charset="0"/>
              </a:rPr>
              <a:t> en el software </a:t>
            </a:r>
            <a:r>
              <a:rPr lang="en-US" sz="2000" dirty="0" err="1">
                <a:latin typeface="Times New Roman" panose="02020603050405020304" pitchFamily="18" charset="0"/>
                <a:cs typeface="Times New Roman" panose="02020603050405020304" pitchFamily="18" charset="0"/>
              </a:rPr>
              <a:t>Autocad</a:t>
            </a:r>
            <a:r>
              <a:rPr lang="en-US" sz="2000" dirty="0">
                <a:latin typeface="Times New Roman" panose="02020603050405020304" pitchFamily="18" charset="0"/>
                <a:cs typeface="Times New Roman" panose="02020603050405020304" pitchFamily="18" charset="0"/>
              </a:rPr>
              <a:t> Electrical 2020</a:t>
            </a:r>
            <a:endParaRPr lang="es-EC" sz="2000" dirty="0">
              <a:latin typeface="Times New Roman" panose="02020603050405020304" pitchFamily="18" charset="0"/>
              <a:cs typeface="Times New Roman" panose="02020603050405020304" pitchFamily="18" charset="0"/>
            </a:endParaRPr>
          </a:p>
        </p:txBody>
      </p:sp>
      <p:graphicFrame>
        <p:nvGraphicFramePr>
          <p:cNvPr id="7" name="Tabla 6"/>
          <p:cNvGraphicFramePr>
            <a:graphicFrameLocks noGrp="1"/>
          </p:cNvGraphicFramePr>
          <p:nvPr>
            <p:extLst>
              <p:ext uri="{D42A27DB-BD31-4B8C-83A1-F6EECF244321}">
                <p14:modId xmlns:p14="http://schemas.microsoft.com/office/powerpoint/2010/main" val="1636082755"/>
              </p:ext>
            </p:extLst>
          </p:nvPr>
        </p:nvGraphicFramePr>
        <p:xfrm>
          <a:off x="6916015" y="614588"/>
          <a:ext cx="5188750" cy="5400294"/>
        </p:xfrm>
        <a:graphic>
          <a:graphicData uri="http://schemas.openxmlformats.org/drawingml/2006/table">
            <a:tbl>
              <a:tblPr firstRow="1" firstCol="1" bandRow="1">
                <a:tableStyleId>{912C8C85-51F0-491E-9774-3900AFEF0FD7}</a:tableStyleId>
              </a:tblPr>
              <a:tblGrid>
                <a:gridCol w="1264880"/>
                <a:gridCol w="3006212"/>
                <a:gridCol w="917658"/>
              </a:tblGrid>
              <a:tr h="230631">
                <a:tc>
                  <a:txBody>
                    <a:bodyPr/>
                    <a:lstStyle/>
                    <a:p>
                      <a:pPr algn="ctr">
                        <a:lnSpc>
                          <a:spcPct val="200000"/>
                        </a:lnSpc>
                        <a:spcAft>
                          <a:spcPts val="0"/>
                        </a:spcAft>
                      </a:pPr>
                      <a:r>
                        <a:rPr lang="es-EC" sz="1100" dirty="0">
                          <a:effectLst/>
                          <a:latin typeface="Times New Roman" panose="02020603050405020304" pitchFamily="18" charset="0"/>
                          <a:cs typeface="Times New Roman" panose="02020603050405020304" pitchFamily="18" charset="0"/>
                        </a:rPr>
                        <a:t>No</a:t>
                      </a:r>
                      <a:endParaRPr lang="es-EC"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Tablero</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No. Planos</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r>
              <a:tr h="252593">
                <a:tc>
                  <a:txBody>
                    <a:bodyPr/>
                    <a:lstStyle/>
                    <a:p>
                      <a:pPr algn="ctr">
                        <a:lnSpc>
                          <a:spcPct val="200000"/>
                        </a:lnSpc>
                        <a:spcAft>
                          <a:spcPts val="0"/>
                        </a:spcAft>
                      </a:pPr>
                      <a:r>
                        <a:rPr lang="es-EC" sz="1100" b="0">
                          <a:effectLst/>
                          <a:latin typeface="Times New Roman" panose="02020603050405020304" pitchFamily="18" charset="0"/>
                          <a:cs typeface="Times New Roman" panose="02020603050405020304" pitchFamily="18" charset="0"/>
                        </a:rPr>
                        <a:t>1</a:t>
                      </a:r>
                      <a:endPar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Generador 1</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30</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r>
              <a:tr h="252593">
                <a:tc>
                  <a:txBody>
                    <a:bodyPr/>
                    <a:lstStyle/>
                    <a:p>
                      <a:pPr algn="ctr">
                        <a:lnSpc>
                          <a:spcPct val="200000"/>
                        </a:lnSpc>
                        <a:spcAft>
                          <a:spcPts val="0"/>
                        </a:spcAft>
                      </a:pPr>
                      <a:r>
                        <a:rPr lang="es-EC" sz="1100" b="0">
                          <a:effectLst/>
                          <a:latin typeface="Times New Roman" panose="02020603050405020304" pitchFamily="18" charset="0"/>
                          <a:cs typeface="Times New Roman" panose="02020603050405020304" pitchFamily="18" charset="0"/>
                        </a:rPr>
                        <a:t>2</a:t>
                      </a:r>
                      <a:endPar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Avr generador 1</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19</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r>
              <a:tr h="252593">
                <a:tc>
                  <a:txBody>
                    <a:bodyPr/>
                    <a:lstStyle/>
                    <a:p>
                      <a:pPr algn="ctr">
                        <a:lnSpc>
                          <a:spcPct val="200000"/>
                        </a:lnSpc>
                        <a:spcAft>
                          <a:spcPts val="0"/>
                        </a:spcAft>
                      </a:pPr>
                      <a:r>
                        <a:rPr lang="es-EC" sz="1100" b="0">
                          <a:effectLst/>
                          <a:latin typeface="Times New Roman" panose="02020603050405020304" pitchFamily="18" charset="0"/>
                          <a:cs typeface="Times New Roman" panose="02020603050405020304" pitchFamily="18" charset="0"/>
                        </a:rPr>
                        <a:t>3</a:t>
                      </a:r>
                      <a:endPar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RIO generador 1</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41</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r>
              <a:tr h="252593">
                <a:tc>
                  <a:txBody>
                    <a:bodyPr/>
                    <a:lstStyle/>
                    <a:p>
                      <a:pPr algn="ctr">
                        <a:lnSpc>
                          <a:spcPct val="200000"/>
                        </a:lnSpc>
                        <a:spcAft>
                          <a:spcPts val="0"/>
                        </a:spcAft>
                      </a:pPr>
                      <a:r>
                        <a:rPr lang="es-EC" sz="1100" b="0">
                          <a:effectLst/>
                          <a:latin typeface="Times New Roman" panose="02020603050405020304" pitchFamily="18" charset="0"/>
                          <a:cs typeface="Times New Roman" panose="02020603050405020304" pitchFamily="18" charset="0"/>
                        </a:rPr>
                        <a:t>4</a:t>
                      </a:r>
                      <a:endPar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Bombas de aceite generador 1</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9</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r>
              <a:tr h="252593">
                <a:tc>
                  <a:txBody>
                    <a:bodyPr/>
                    <a:lstStyle/>
                    <a:p>
                      <a:pPr algn="ctr">
                        <a:lnSpc>
                          <a:spcPct val="200000"/>
                        </a:lnSpc>
                        <a:spcAft>
                          <a:spcPts val="0"/>
                        </a:spcAft>
                      </a:pPr>
                      <a:r>
                        <a:rPr lang="es-EC" sz="1100" b="0">
                          <a:effectLst/>
                          <a:latin typeface="Times New Roman" panose="02020603050405020304" pitchFamily="18" charset="0"/>
                          <a:cs typeface="Times New Roman" panose="02020603050405020304" pitchFamily="18" charset="0"/>
                        </a:rPr>
                        <a:t>5</a:t>
                      </a:r>
                      <a:endPar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Gov generador 1</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41</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r>
              <a:tr h="252593">
                <a:tc>
                  <a:txBody>
                    <a:bodyPr/>
                    <a:lstStyle/>
                    <a:p>
                      <a:pPr algn="ctr">
                        <a:lnSpc>
                          <a:spcPct val="200000"/>
                        </a:lnSpc>
                        <a:spcAft>
                          <a:spcPts val="0"/>
                        </a:spcAft>
                      </a:pPr>
                      <a:r>
                        <a:rPr lang="es-EC" sz="1100" b="0">
                          <a:effectLst/>
                          <a:latin typeface="Times New Roman" panose="02020603050405020304" pitchFamily="18" charset="0"/>
                          <a:cs typeface="Times New Roman" panose="02020603050405020304" pitchFamily="18" charset="0"/>
                        </a:rPr>
                        <a:t>6</a:t>
                      </a:r>
                      <a:endPar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Bomba fuga de aceite generador 1</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8</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r>
              <a:tr h="252593">
                <a:tc>
                  <a:txBody>
                    <a:bodyPr/>
                    <a:lstStyle/>
                    <a:p>
                      <a:pPr algn="ctr">
                        <a:lnSpc>
                          <a:spcPct val="200000"/>
                        </a:lnSpc>
                        <a:spcAft>
                          <a:spcPts val="0"/>
                        </a:spcAft>
                      </a:pPr>
                      <a:r>
                        <a:rPr lang="es-EC" sz="1100" b="0">
                          <a:effectLst/>
                          <a:latin typeface="Times New Roman" panose="02020603050405020304" pitchFamily="18" charset="0"/>
                          <a:cs typeface="Times New Roman" panose="02020603050405020304" pitchFamily="18" charset="0"/>
                        </a:rPr>
                        <a:t>7</a:t>
                      </a:r>
                      <a:endPar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dirty="0">
                          <a:effectLst/>
                          <a:latin typeface="Times New Roman" panose="02020603050405020304" pitchFamily="18" charset="0"/>
                          <a:cs typeface="Times New Roman" panose="02020603050405020304" pitchFamily="18" charset="0"/>
                        </a:rPr>
                        <a:t>Engrase generador 1</a:t>
                      </a:r>
                      <a:endParaRPr lang="es-EC"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8</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r>
              <a:tr h="252593">
                <a:tc>
                  <a:txBody>
                    <a:bodyPr/>
                    <a:lstStyle/>
                    <a:p>
                      <a:pPr algn="ctr">
                        <a:lnSpc>
                          <a:spcPct val="200000"/>
                        </a:lnSpc>
                        <a:spcAft>
                          <a:spcPts val="0"/>
                        </a:spcAft>
                      </a:pPr>
                      <a:r>
                        <a:rPr lang="es-EC" sz="1100" b="0">
                          <a:effectLst/>
                          <a:latin typeface="Times New Roman" panose="02020603050405020304" pitchFamily="18" charset="0"/>
                          <a:cs typeface="Times New Roman" panose="02020603050405020304" pitchFamily="18" charset="0"/>
                        </a:rPr>
                        <a:t>8</a:t>
                      </a:r>
                      <a:endPar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tabLst>
                          <a:tab pos="1099185" algn="l"/>
                        </a:tabLst>
                      </a:pPr>
                      <a:r>
                        <a:rPr lang="es-EC" sz="1100">
                          <a:effectLst/>
                          <a:latin typeface="Times New Roman" panose="02020603050405020304" pitchFamily="18" charset="0"/>
                          <a:cs typeface="Times New Roman" panose="02020603050405020304" pitchFamily="18" charset="0"/>
                        </a:rPr>
                        <a:t>Generador 2</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tabLst>
                          <a:tab pos="1099185" algn="l"/>
                        </a:tabLst>
                      </a:pPr>
                      <a:r>
                        <a:rPr lang="es-EC" sz="1100">
                          <a:effectLst/>
                          <a:latin typeface="Times New Roman" panose="02020603050405020304" pitchFamily="18" charset="0"/>
                          <a:cs typeface="Times New Roman" panose="02020603050405020304" pitchFamily="18" charset="0"/>
                        </a:rPr>
                        <a:t>30</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r>
              <a:tr h="252593">
                <a:tc>
                  <a:txBody>
                    <a:bodyPr/>
                    <a:lstStyle/>
                    <a:p>
                      <a:pPr algn="ctr">
                        <a:lnSpc>
                          <a:spcPct val="200000"/>
                        </a:lnSpc>
                        <a:spcAft>
                          <a:spcPts val="0"/>
                        </a:spcAft>
                      </a:pPr>
                      <a:r>
                        <a:rPr lang="es-EC" sz="1100" b="0">
                          <a:effectLst/>
                          <a:latin typeface="Times New Roman" panose="02020603050405020304" pitchFamily="18" charset="0"/>
                          <a:cs typeface="Times New Roman" panose="02020603050405020304" pitchFamily="18" charset="0"/>
                        </a:rPr>
                        <a:t>9</a:t>
                      </a:r>
                      <a:endPar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Avr generador 2</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19</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r>
              <a:tr h="252593">
                <a:tc>
                  <a:txBody>
                    <a:bodyPr/>
                    <a:lstStyle/>
                    <a:p>
                      <a:pPr algn="ctr">
                        <a:lnSpc>
                          <a:spcPct val="200000"/>
                        </a:lnSpc>
                        <a:spcAft>
                          <a:spcPts val="0"/>
                        </a:spcAft>
                      </a:pPr>
                      <a:r>
                        <a:rPr lang="es-EC" sz="1100" b="0">
                          <a:effectLst/>
                          <a:latin typeface="Times New Roman" panose="02020603050405020304" pitchFamily="18" charset="0"/>
                          <a:cs typeface="Times New Roman" panose="02020603050405020304" pitchFamily="18" charset="0"/>
                        </a:rPr>
                        <a:t>10</a:t>
                      </a:r>
                      <a:endPar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RIO generador 2</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41</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r>
              <a:tr h="252593">
                <a:tc>
                  <a:txBody>
                    <a:bodyPr/>
                    <a:lstStyle/>
                    <a:p>
                      <a:pPr algn="ctr">
                        <a:lnSpc>
                          <a:spcPct val="200000"/>
                        </a:lnSpc>
                        <a:spcAft>
                          <a:spcPts val="0"/>
                        </a:spcAft>
                      </a:pPr>
                      <a:r>
                        <a:rPr lang="es-EC" sz="1100" b="0">
                          <a:effectLst/>
                          <a:latin typeface="Times New Roman" panose="02020603050405020304" pitchFamily="18" charset="0"/>
                          <a:cs typeface="Times New Roman" panose="02020603050405020304" pitchFamily="18" charset="0"/>
                        </a:rPr>
                        <a:t>11</a:t>
                      </a:r>
                      <a:endPar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Bombas de aceite generador 2</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9</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r>
              <a:tr h="252593">
                <a:tc>
                  <a:txBody>
                    <a:bodyPr/>
                    <a:lstStyle/>
                    <a:p>
                      <a:pPr algn="ctr">
                        <a:lnSpc>
                          <a:spcPct val="200000"/>
                        </a:lnSpc>
                        <a:spcAft>
                          <a:spcPts val="0"/>
                        </a:spcAft>
                      </a:pPr>
                      <a:r>
                        <a:rPr lang="es-EC" sz="1100" b="0">
                          <a:effectLst/>
                          <a:latin typeface="Times New Roman" panose="02020603050405020304" pitchFamily="18" charset="0"/>
                          <a:cs typeface="Times New Roman" panose="02020603050405020304" pitchFamily="18" charset="0"/>
                        </a:rPr>
                        <a:t>12</a:t>
                      </a:r>
                      <a:endPar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Gov generador 2</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41</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r>
              <a:tr h="252593">
                <a:tc>
                  <a:txBody>
                    <a:bodyPr/>
                    <a:lstStyle/>
                    <a:p>
                      <a:pPr algn="ctr">
                        <a:lnSpc>
                          <a:spcPct val="200000"/>
                        </a:lnSpc>
                        <a:spcAft>
                          <a:spcPts val="0"/>
                        </a:spcAft>
                      </a:pPr>
                      <a:r>
                        <a:rPr lang="es-EC" sz="1100" b="0">
                          <a:effectLst/>
                          <a:latin typeface="Times New Roman" panose="02020603050405020304" pitchFamily="18" charset="0"/>
                          <a:cs typeface="Times New Roman" panose="02020603050405020304" pitchFamily="18" charset="0"/>
                        </a:rPr>
                        <a:t>13</a:t>
                      </a:r>
                      <a:endPar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Bomba fuga de aceite generador 2</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8</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r>
              <a:tr h="252593">
                <a:tc>
                  <a:txBody>
                    <a:bodyPr/>
                    <a:lstStyle/>
                    <a:p>
                      <a:pPr algn="ctr">
                        <a:lnSpc>
                          <a:spcPct val="200000"/>
                        </a:lnSpc>
                        <a:spcAft>
                          <a:spcPts val="0"/>
                        </a:spcAft>
                      </a:pPr>
                      <a:r>
                        <a:rPr lang="es-EC" sz="1100" b="0" dirty="0">
                          <a:effectLst/>
                          <a:latin typeface="Times New Roman" panose="02020603050405020304" pitchFamily="18" charset="0"/>
                          <a:cs typeface="Times New Roman" panose="02020603050405020304" pitchFamily="18" charset="0"/>
                        </a:rPr>
                        <a:t>14</a:t>
                      </a:r>
                      <a:endParaRPr lang="es-EC" sz="105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Engrase generador 2</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8</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r>
              <a:tr h="252593">
                <a:tc>
                  <a:txBody>
                    <a:bodyPr/>
                    <a:lstStyle/>
                    <a:p>
                      <a:pPr algn="ctr">
                        <a:lnSpc>
                          <a:spcPct val="200000"/>
                        </a:lnSpc>
                        <a:spcAft>
                          <a:spcPts val="0"/>
                        </a:spcAft>
                      </a:pPr>
                      <a:r>
                        <a:rPr lang="es-EC" sz="1100" b="0">
                          <a:effectLst/>
                          <a:latin typeface="Times New Roman" panose="02020603050405020304" pitchFamily="18" charset="0"/>
                          <a:cs typeface="Times New Roman" panose="02020603050405020304" pitchFamily="18" charset="0"/>
                        </a:rPr>
                        <a:t>15</a:t>
                      </a:r>
                      <a:endPar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Distribución</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8</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r>
              <a:tr h="252593">
                <a:tc>
                  <a:txBody>
                    <a:bodyPr/>
                    <a:lstStyle/>
                    <a:p>
                      <a:pPr algn="ctr">
                        <a:lnSpc>
                          <a:spcPct val="200000"/>
                        </a:lnSpc>
                        <a:spcAft>
                          <a:spcPts val="0"/>
                        </a:spcAft>
                      </a:pPr>
                      <a:r>
                        <a:rPr lang="es-EC" sz="1100" b="0" dirty="0">
                          <a:effectLst/>
                          <a:latin typeface="Times New Roman" panose="02020603050405020304" pitchFamily="18" charset="0"/>
                          <a:cs typeface="Times New Roman" panose="02020603050405020304" pitchFamily="18" charset="0"/>
                        </a:rPr>
                        <a:t>16</a:t>
                      </a:r>
                      <a:endParaRPr lang="es-EC" sz="105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Drenaje</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19</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r>
              <a:tr h="252593">
                <a:tc>
                  <a:txBody>
                    <a:bodyPr/>
                    <a:lstStyle/>
                    <a:p>
                      <a:pPr algn="ctr">
                        <a:lnSpc>
                          <a:spcPct val="200000"/>
                        </a:lnSpc>
                        <a:spcAft>
                          <a:spcPts val="0"/>
                        </a:spcAft>
                      </a:pPr>
                      <a:r>
                        <a:rPr lang="es-EC" sz="1100" b="0">
                          <a:effectLst/>
                          <a:latin typeface="Times New Roman" panose="02020603050405020304" pitchFamily="18" charset="0"/>
                          <a:cs typeface="Times New Roman" panose="02020603050405020304" pitchFamily="18" charset="0"/>
                        </a:rPr>
                        <a:t>17</a:t>
                      </a:r>
                      <a:endParaRPr lang="es-EC" sz="105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Servicios generales</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36</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r>
              <a:tr h="252593">
                <a:tc>
                  <a:txBody>
                    <a:bodyPr/>
                    <a:lstStyle/>
                    <a:p>
                      <a:pPr algn="ctr">
                        <a:lnSpc>
                          <a:spcPct val="200000"/>
                        </a:lnSpc>
                        <a:spcAft>
                          <a:spcPts val="0"/>
                        </a:spcAft>
                      </a:pPr>
                      <a:r>
                        <a:rPr lang="es-EC" sz="1100" b="0" dirty="0">
                          <a:effectLst/>
                          <a:latin typeface="Times New Roman" panose="02020603050405020304" pitchFamily="18" charset="0"/>
                          <a:cs typeface="Times New Roman" panose="02020603050405020304" pitchFamily="18" charset="0"/>
                        </a:rPr>
                        <a:t>18</a:t>
                      </a:r>
                      <a:endParaRPr lang="es-EC" sz="105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a:effectLst/>
                          <a:latin typeface="Times New Roman" panose="02020603050405020304" pitchFamily="18" charset="0"/>
                          <a:cs typeface="Times New Roman" panose="02020603050405020304" pitchFamily="18" charset="0"/>
                        </a:rPr>
                        <a:t>Compresores</a:t>
                      </a:r>
                      <a:endParaRPr lang="es-EC" sz="10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c>
                  <a:txBody>
                    <a:bodyPr/>
                    <a:lstStyle/>
                    <a:p>
                      <a:pPr algn="ctr">
                        <a:lnSpc>
                          <a:spcPct val="200000"/>
                        </a:lnSpc>
                        <a:spcAft>
                          <a:spcPts val="0"/>
                        </a:spcAft>
                      </a:pPr>
                      <a:r>
                        <a:rPr lang="es-EC" sz="1100" dirty="0">
                          <a:effectLst/>
                          <a:latin typeface="Times New Roman" panose="02020603050405020304" pitchFamily="18" charset="0"/>
                          <a:cs typeface="Times New Roman" panose="02020603050405020304" pitchFamily="18" charset="0"/>
                        </a:rPr>
                        <a:t>8</a:t>
                      </a:r>
                      <a:endParaRPr lang="es-EC" sz="10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845" marR="46845" marT="0" marB="0"/>
                </a:tc>
              </a:tr>
            </a:tbl>
          </a:graphicData>
        </a:graphic>
      </p:graphicFrame>
      <p:pic>
        <p:nvPicPr>
          <p:cNvPr id="27" name="Imagen 2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4836" y="3082129"/>
            <a:ext cx="1227507" cy="1617879"/>
          </a:xfrm>
          <a:prstGeom prst="rect">
            <a:avLst/>
          </a:prstGeom>
          <a:noFill/>
          <a:ln>
            <a:noFill/>
          </a:ln>
        </p:spPr>
      </p:pic>
      <p:pic>
        <p:nvPicPr>
          <p:cNvPr id="28" name="Imagen 27"/>
          <p:cNvPicPr/>
          <p:nvPr/>
        </p:nvPicPr>
        <p:blipFill>
          <a:blip r:embed="rId6">
            <a:extLst>
              <a:ext uri="{28A0092B-C50C-407E-A947-70E740481C1C}">
                <a14:useLocalDpi xmlns:a14="http://schemas.microsoft.com/office/drawing/2010/main" val="0"/>
              </a:ext>
            </a:extLst>
          </a:blip>
          <a:srcRect/>
          <a:stretch>
            <a:fillRect/>
          </a:stretch>
        </p:blipFill>
        <p:spPr bwMode="auto">
          <a:xfrm>
            <a:off x="2332688" y="3058364"/>
            <a:ext cx="1489804" cy="3327446"/>
          </a:xfrm>
          <a:prstGeom prst="rect">
            <a:avLst/>
          </a:prstGeom>
          <a:noFill/>
          <a:ln>
            <a:noFill/>
          </a:ln>
        </p:spPr>
      </p:pic>
      <p:pic>
        <p:nvPicPr>
          <p:cNvPr id="29" name="Imagen 28"/>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4075" y="3058364"/>
            <a:ext cx="1345396" cy="1641644"/>
          </a:xfrm>
          <a:prstGeom prst="rect">
            <a:avLst/>
          </a:prstGeom>
          <a:noFill/>
          <a:ln>
            <a:noFill/>
          </a:ln>
        </p:spPr>
      </p:pic>
      <p:pic>
        <p:nvPicPr>
          <p:cNvPr id="34" name="Imagen 33"/>
          <p:cNvPicPr/>
          <p:nvPr/>
        </p:nvPicPr>
        <p:blipFill>
          <a:blip r:embed="rId8">
            <a:extLst>
              <a:ext uri="{28A0092B-C50C-407E-A947-70E740481C1C}">
                <a14:useLocalDpi xmlns:a14="http://schemas.microsoft.com/office/drawing/2010/main" val="0"/>
              </a:ext>
            </a:extLst>
          </a:blip>
          <a:srcRect/>
          <a:stretch>
            <a:fillRect/>
          </a:stretch>
        </p:blipFill>
        <p:spPr bwMode="auto">
          <a:xfrm>
            <a:off x="3894334" y="4831418"/>
            <a:ext cx="1496674" cy="1403001"/>
          </a:xfrm>
          <a:prstGeom prst="rect">
            <a:avLst/>
          </a:prstGeom>
          <a:noFill/>
          <a:ln>
            <a:noFill/>
          </a:ln>
        </p:spPr>
      </p:pic>
      <p:pic>
        <p:nvPicPr>
          <p:cNvPr id="35" name="Imagen 34"/>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96539" y="4886985"/>
            <a:ext cx="1210629" cy="1398103"/>
          </a:xfrm>
          <a:prstGeom prst="rect">
            <a:avLst/>
          </a:prstGeom>
          <a:noFill/>
          <a:ln>
            <a:noFill/>
          </a:ln>
        </p:spPr>
      </p:pic>
      <p:grpSp>
        <p:nvGrpSpPr>
          <p:cNvPr id="36" name="Grupo 35"/>
          <p:cNvGrpSpPr/>
          <p:nvPr/>
        </p:nvGrpSpPr>
        <p:grpSpPr>
          <a:xfrm>
            <a:off x="842670" y="6316422"/>
            <a:ext cx="8686800" cy="137468"/>
            <a:chOff x="842670" y="6366526"/>
            <a:chExt cx="8686800" cy="137468"/>
          </a:xfrm>
        </p:grpSpPr>
        <p:sp>
          <p:nvSpPr>
            <p:cNvPr id="40" name="Rectángulo 39"/>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5" name="Rectángulo 44"/>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8" name="Marcador de número de diapositiva 7"/>
          <p:cNvSpPr>
            <a:spLocks noGrp="1"/>
          </p:cNvSpPr>
          <p:nvPr>
            <p:ph type="sldNum" sz="quarter" idx="12"/>
          </p:nvPr>
        </p:nvSpPr>
        <p:spPr/>
        <p:txBody>
          <a:bodyPr/>
          <a:lstStyle/>
          <a:p>
            <a:fld id="{F290D131-0A13-4DB6-A40C-08D30D16EEF8}" type="slidenum">
              <a:rPr lang="es-US" smtClean="0"/>
              <a:pPr/>
              <a:t>31</a:t>
            </a:fld>
            <a:endParaRPr lang="es-US" dirty="0"/>
          </a:p>
        </p:txBody>
      </p:sp>
      <p:sp>
        <p:nvSpPr>
          <p:cNvPr id="9" name="Marcador de fecha 8"/>
          <p:cNvSpPr>
            <a:spLocks noGrp="1"/>
          </p:cNvSpPr>
          <p:nvPr>
            <p:ph type="dt" sz="half" idx="10"/>
          </p:nvPr>
        </p:nvSpPr>
        <p:spPr/>
        <p:txBody>
          <a:bodyPr/>
          <a:lstStyle/>
          <a:p>
            <a:fld id="{8C823C8A-B026-4F38-ACB9-22722156CD99}" type="datetime1">
              <a:rPr lang="es-US" smtClean="0"/>
              <a:t>3/17/2021</a:t>
            </a:fld>
            <a:endParaRPr lang="es-US" dirty="0"/>
          </a:p>
        </p:txBody>
      </p:sp>
    </p:spTree>
    <p:extLst>
      <p:ext uri="{BB962C8B-B14F-4D97-AF65-F5344CB8AC3E}">
        <p14:creationId xmlns:p14="http://schemas.microsoft.com/office/powerpoint/2010/main" val="4219800389"/>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58917" y="40394"/>
            <a:ext cx="10204910"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4</a:t>
            </a:r>
            <a:r>
              <a:rPr lang="es-US" sz="2800" b="1" dirty="0" smtClean="0">
                <a:solidFill>
                  <a:schemeClr val="bg1"/>
                </a:solidFill>
                <a:latin typeface="Times New Roman" panose="02020603050405020304" pitchFamily="18" charset="0"/>
                <a:cs typeface="Times New Roman" panose="02020603050405020304" pitchFamily="18" charset="0"/>
              </a:rPr>
              <a:t>. Diseño del  Software:</a:t>
            </a:r>
            <a:r>
              <a:rPr lang="es-US" sz="2800" b="1" dirty="0" smtClean="0">
                <a:solidFill>
                  <a:schemeClr val="bg1"/>
                </a:solidFill>
                <a:latin typeface="Times New Roman" panose="02020603050405020304" pitchFamily="18" charset="0"/>
                <a:cs typeface="Times New Roman" panose="02020603050405020304" pitchFamily="18" charset="0"/>
              </a:rPr>
              <a:t> Elaboración de la nueva lógica de Control</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17" name="Rectángulo 16"/>
          <p:cNvSpPr/>
          <p:nvPr/>
        </p:nvSpPr>
        <p:spPr>
          <a:xfrm>
            <a:off x="58917" y="604009"/>
            <a:ext cx="6408956" cy="400110"/>
          </a:xfrm>
          <a:prstGeom prst="rect">
            <a:avLst/>
          </a:prstGeom>
        </p:spPr>
        <p:txBody>
          <a:bodyPr wrap="square">
            <a:spAutoFit/>
          </a:bodyPr>
          <a:lstStyle/>
          <a:p>
            <a:pPr marL="342900" lvl="0" indent="-342900">
              <a:buFont typeface="Wingdings" panose="05000000000000000000" pitchFamily="2" charset="2"/>
              <a:buChar char="§"/>
            </a:pPr>
            <a:r>
              <a:rPr lang="es-EC" sz="2000" dirty="0" smtClean="0">
                <a:latin typeface="Times New Roman" panose="02020603050405020304" pitchFamily="18" charset="0"/>
                <a:cs typeface="Times New Roman" panose="02020603050405020304" pitchFamily="18" charset="0"/>
              </a:rPr>
              <a:t>Secuencia Maestra</a:t>
            </a:r>
            <a:endParaRPr lang="es-EC" sz="2000" dirty="0">
              <a:latin typeface="Times New Roman" panose="02020603050405020304" pitchFamily="18" charset="0"/>
              <a:cs typeface="Times New Roman" panose="02020603050405020304" pitchFamily="18" charset="0"/>
            </a:endParaRPr>
          </a:p>
        </p:txBody>
      </p:sp>
      <p:pic>
        <p:nvPicPr>
          <p:cNvPr id="26" name="Imagen 25"/>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90837" y="918068"/>
            <a:ext cx="11636161" cy="5116409"/>
          </a:xfrm>
          <a:prstGeom prst="rect">
            <a:avLst/>
          </a:prstGeom>
        </p:spPr>
      </p:pic>
      <p:grpSp>
        <p:nvGrpSpPr>
          <p:cNvPr id="36" name="Grupo 35"/>
          <p:cNvGrpSpPr/>
          <p:nvPr/>
        </p:nvGrpSpPr>
        <p:grpSpPr>
          <a:xfrm>
            <a:off x="842670" y="6316422"/>
            <a:ext cx="8686800" cy="137468"/>
            <a:chOff x="842670" y="6366526"/>
            <a:chExt cx="8686800" cy="137468"/>
          </a:xfrm>
        </p:grpSpPr>
        <p:sp>
          <p:nvSpPr>
            <p:cNvPr id="40" name="Rectángulo 39"/>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5" name="Rectángulo 44"/>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2" name="Marcador de número de diapositiva 1"/>
          <p:cNvSpPr>
            <a:spLocks noGrp="1"/>
          </p:cNvSpPr>
          <p:nvPr>
            <p:ph type="sldNum" sz="quarter" idx="12"/>
          </p:nvPr>
        </p:nvSpPr>
        <p:spPr/>
        <p:txBody>
          <a:bodyPr/>
          <a:lstStyle/>
          <a:p>
            <a:fld id="{F290D131-0A13-4DB6-A40C-08D30D16EEF8}" type="slidenum">
              <a:rPr lang="es-US" smtClean="0"/>
              <a:pPr/>
              <a:t>32</a:t>
            </a:fld>
            <a:endParaRPr lang="es-US" dirty="0"/>
          </a:p>
        </p:txBody>
      </p:sp>
      <p:sp>
        <p:nvSpPr>
          <p:cNvPr id="3" name="Marcador de fecha 2"/>
          <p:cNvSpPr>
            <a:spLocks noGrp="1"/>
          </p:cNvSpPr>
          <p:nvPr>
            <p:ph type="dt" sz="half" idx="10"/>
          </p:nvPr>
        </p:nvSpPr>
        <p:spPr/>
        <p:txBody>
          <a:bodyPr/>
          <a:lstStyle/>
          <a:p>
            <a:fld id="{C39F86D8-8E5F-441E-B7DA-0F5970BAF850}" type="datetime1">
              <a:rPr lang="es-US" smtClean="0"/>
              <a:t>3/17/2021</a:t>
            </a:fld>
            <a:endParaRPr lang="es-US" dirty="0"/>
          </a:p>
        </p:txBody>
      </p:sp>
    </p:spTree>
    <p:extLst>
      <p:ext uri="{BB962C8B-B14F-4D97-AF65-F5344CB8AC3E}">
        <p14:creationId xmlns:p14="http://schemas.microsoft.com/office/powerpoint/2010/main" val="2733025755"/>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58917" y="40394"/>
            <a:ext cx="10204910"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4</a:t>
            </a:r>
            <a:r>
              <a:rPr lang="es-US" sz="2800" b="1" dirty="0" smtClean="0">
                <a:solidFill>
                  <a:schemeClr val="bg1"/>
                </a:solidFill>
                <a:latin typeface="Times New Roman" panose="02020603050405020304" pitchFamily="18" charset="0"/>
                <a:cs typeface="Times New Roman" panose="02020603050405020304" pitchFamily="18" charset="0"/>
              </a:rPr>
              <a:t>. Diseño del  Software:</a:t>
            </a:r>
            <a:r>
              <a:rPr lang="es-US" sz="2800" b="1" dirty="0" smtClean="0">
                <a:solidFill>
                  <a:schemeClr val="bg1"/>
                </a:solidFill>
                <a:latin typeface="Times New Roman" panose="02020603050405020304" pitchFamily="18" charset="0"/>
                <a:cs typeface="Times New Roman" panose="02020603050405020304" pitchFamily="18" charset="0"/>
              </a:rPr>
              <a:t> Elaboración de la nueva lógica de Control</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17" name="Rectángulo 16"/>
          <p:cNvSpPr/>
          <p:nvPr/>
        </p:nvSpPr>
        <p:spPr>
          <a:xfrm>
            <a:off x="58917" y="604009"/>
            <a:ext cx="6408956" cy="400110"/>
          </a:xfrm>
          <a:prstGeom prst="rect">
            <a:avLst/>
          </a:prstGeom>
        </p:spPr>
        <p:txBody>
          <a:bodyPr wrap="square">
            <a:spAutoFit/>
          </a:bodyPr>
          <a:lstStyle/>
          <a:p>
            <a:pPr marL="342900" lvl="0" indent="-342900">
              <a:buFont typeface="Wingdings" panose="05000000000000000000" pitchFamily="2" charset="2"/>
              <a:buChar char="§"/>
            </a:pPr>
            <a:r>
              <a:rPr lang="es-EC" sz="2000" dirty="0" smtClean="0">
                <a:latin typeface="Times New Roman" panose="02020603050405020304" pitchFamily="18" charset="0"/>
                <a:cs typeface="Times New Roman" panose="02020603050405020304" pitchFamily="18" charset="0"/>
              </a:rPr>
              <a:t>Secuencia de Preparación</a:t>
            </a:r>
            <a:endParaRPr lang="es-EC" sz="2000" dirty="0">
              <a:latin typeface="Times New Roman" panose="02020603050405020304" pitchFamily="18" charset="0"/>
              <a:cs typeface="Times New Roman" panose="02020603050405020304" pitchFamily="18" charset="0"/>
            </a:endParaRPr>
          </a:p>
        </p:txBody>
      </p:sp>
      <p:pic>
        <p:nvPicPr>
          <p:cNvPr id="18" name="Imagen 17"/>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67024" y="1004119"/>
            <a:ext cx="11659973" cy="5078651"/>
          </a:xfrm>
          <a:prstGeom prst="rect">
            <a:avLst/>
          </a:prstGeom>
        </p:spPr>
      </p:pic>
      <p:grpSp>
        <p:nvGrpSpPr>
          <p:cNvPr id="19" name="Grupo 18"/>
          <p:cNvGrpSpPr/>
          <p:nvPr/>
        </p:nvGrpSpPr>
        <p:grpSpPr>
          <a:xfrm>
            <a:off x="842670" y="6316422"/>
            <a:ext cx="8686800" cy="137468"/>
            <a:chOff x="842670" y="6366526"/>
            <a:chExt cx="8686800" cy="137468"/>
          </a:xfrm>
        </p:grpSpPr>
        <p:sp>
          <p:nvSpPr>
            <p:cNvPr id="20" name="Rectángulo 19"/>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1" name="Rectángulo 20"/>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2" name="Marcador de número de diapositiva 1"/>
          <p:cNvSpPr>
            <a:spLocks noGrp="1"/>
          </p:cNvSpPr>
          <p:nvPr>
            <p:ph type="sldNum" sz="quarter" idx="12"/>
          </p:nvPr>
        </p:nvSpPr>
        <p:spPr/>
        <p:txBody>
          <a:bodyPr/>
          <a:lstStyle/>
          <a:p>
            <a:fld id="{F290D131-0A13-4DB6-A40C-08D30D16EEF8}" type="slidenum">
              <a:rPr lang="es-US" smtClean="0"/>
              <a:pPr/>
              <a:t>33</a:t>
            </a:fld>
            <a:endParaRPr lang="es-US" dirty="0"/>
          </a:p>
        </p:txBody>
      </p:sp>
      <p:sp>
        <p:nvSpPr>
          <p:cNvPr id="3" name="Marcador de fecha 2"/>
          <p:cNvSpPr>
            <a:spLocks noGrp="1"/>
          </p:cNvSpPr>
          <p:nvPr>
            <p:ph type="dt" sz="half" idx="10"/>
          </p:nvPr>
        </p:nvSpPr>
        <p:spPr/>
        <p:txBody>
          <a:bodyPr/>
          <a:lstStyle/>
          <a:p>
            <a:fld id="{858FE7CC-2B91-4AFD-B7B3-8E29543B7FCC}" type="datetime1">
              <a:rPr lang="es-US" smtClean="0"/>
              <a:t>3/17/2021</a:t>
            </a:fld>
            <a:endParaRPr lang="es-US" dirty="0"/>
          </a:p>
        </p:txBody>
      </p:sp>
    </p:spTree>
    <p:extLst>
      <p:ext uri="{BB962C8B-B14F-4D97-AF65-F5344CB8AC3E}">
        <p14:creationId xmlns:p14="http://schemas.microsoft.com/office/powerpoint/2010/main" val="381499908"/>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58917" y="40394"/>
            <a:ext cx="10204910"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4</a:t>
            </a:r>
            <a:r>
              <a:rPr lang="es-US" sz="2800" b="1" dirty="0" smtClean="0">
                <a:solidFill>
                  <a:schemeClr val="bg1"/>
                </a:solidFill>
                <a:latin typeface="Times New Roman" panose="02020603050405020304" pitchFamily="18" charset="0"/>
                <a:cs typeface="Times New Roman" panose="02020603050405020304" pitchFamily="18" charset="0"/>
              </a:rPr>
              <a:t>. Diseño del  Software:</a:t>
            </a:r>
            <a:r>
              <a:rPr lang="es-US" sz="2800" b="1" dirty="0" smtClean="0">
                <a:solidFill>
                  <a:schemeClr val="bg1"/>
                </a:solidFill>
                <a:latin typeface="Times New Roman" panose="02020603050405020304" pitchFamily="18" charset="0"/>
                <a:cs typeface="Times New Roman" panose="02020603050405020304" pitchFamily="18" charset="0"/>
              </a:rPr>
              <a:t> Elaboración de la nueva lógica de Control</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17" name="Rectángulo 16"/>
          <p:cNvSpPr/>
          <p:nvPr/>
        </p:nvSpPr>
        <p:spPr>
          <a:xfrm>
            <a:off x="58917" y="604009"/>
            <a:ext cx="6408956" cy="400110"/>
          </a:xfrm>
          <a:prstGeom prst="rect">
            <a:avLst/>
          </a:prstGeom>
        </p:spPr>
        <p:txBody>
          <a:bodyPr wrap="square">
            <a:spAutoFit/>
          </a:bodyPr>
          <a:lstStyle/>
          <a:p>
            <a:pPr marL="342900" lvl="0" indent="-342900">
              <a:buFont typeface="Wingdings" panose="05000000000000000000" pitchFamily="2" charset="2"/>
              <a:buChar char="§"/>
            </a:pPr>
            <a:r>
              <a:rPr lang="es-EC" sz="2000" dirty="0" smtClean="0">
                <a:latin typeface="Times New Roman" panose="02020603050405020304" pitchFamily="18" charset="0"/>
                <a:cs typeface="Times New Roman" panose="02020603050405020304" pitchFamily="18" charset="0"/>
              </a:rPr>
              <a:t>Secuencia Válvula mariposa</a:t>
            </a:r>
            <a:endParaRPr lang="es-EC" sz="2000" dirty="0">
              <a:latin typeface="Times New Roman" panose="02020603050405020304" pitchFamily="18" charset="0"/>
              <a:cs typeface="Times New Roman" panose="02020603050405020304" pitchFamily="18" charset="0"/>
            </a:endParaRPr>
          </a:p>
        </p:txBody>
      </p:sp>
      <p:pic>
        <p:nvPicPr>
          <p:cNvPr id="19" name="Imagen 18"/>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77507" y="1004119"/>
            <a:ext cx="11649491" cy="5021620"/>
          </a:xfrm>
          <a:prstGeom prst="rect">
            <a:avLst/>
          </a:prstGeom>
        </p:spPr>
      </p:pic>
      <p:grpSp>
        <p:nvGrpSpPr>
          <p:cNvPr id="20" name="Grupo 19"/>
          <p:cNvGrpSpPr/>
          <p:nvPr/>
        </p:nvGrpSpPr>
        <p:grpSpPr>
          <a:xfrm>
            <a:off x="842670" y="6316422"/>
            <a:ext cx="8686800" cy="137468"/>
            <a:chOff x="842670" y="6366526"/>
            <a:chExt cx="8686800" cy="137468"/>
          </a:xfrm>
        </p:grpSpPr>
        <p:sp>
          <p:nvSpPr>
            <p:cNvPr id="21" name="Rectángulo 20"/>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2" name="Rectángulo 21"/>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2" name="Marcador de número de diapositiva 1"/>
          <p:cNvSpPr>
            <a:spLocks noGrp="1"/>
          </p:cNvSpPr>
          <p:nvPr>
            <p:ph type="sldNum" sz="quarter" idx="12"/>
          </p:nvPr>
        </p:nvSpPr>
        <p:spPr/>
        <p:txBody>
          <a:bodyPr/>
          <a:lstStyle/>
          <a:p>
            <a:fld id="{F290D131-0A13-4DB6-A40C-08D30D16EEF8}" type="slidenum">
              <a:rPr lang="es-US" smtClean="0"/>
              <a:pPr/>
              <a:t>34</a:t>
            </a:fld>
            <a:endParaRPr lang="es-US" dirty="0"/>
          </a:p>
        </p:txBody>
      </p:sp>
      <p:sp>
        <p:nvSpPr>
          <p:cNvPr id="3" name="Marcador de fecha 2"/>
          <p:cNvSpPr>
            <a:spLocks noGrp="1"/>
          </p:cNvSpPr>
          <p:nvPr>
            <p:ph type="dt" sz="half" idx="10"/>
          </p:nvPr>
        </p:nvSpPr>
        <p:spPr/>
        <p:txBody>
          <a:bodyPr/>
          <a:lstStyle/>
          <a:p>
            <a:fld id="{7F5FF0DA-2FC9-4617-BB94-6723427CE4E6}" type="datetime1">
              <a:rPr lang="es-US" smtClean="0"/>
              <a:t>3/17/2021</a:t>
            </a:fld>
            <a:endParaRPr lang="es-US" dirty="0"/>
          </a:p>
        </p:txBody>
      </p:sp>
    </p:spTree>
    <p:extLst>
      <p:ext uri="{BB962C8B-B14F-4D97-AF65-F5344CB8AC3E}">
        <p14:creationId xmlns:p14="http://schemas.microsoft.com/office/powerpoint/2010/main" val="1977817056"/>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58917" y="40394"/>
            <a:ext cx="10204910"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4</a:t>
            </a:r>
            <a:r>
              <a:rPr lang="es-US" sz="2800" b="1" dirty="0" smtClean="0">
                <a:solidFill>
                  <a:schemeClr val="bg1"/>
                </a:solidFill>
                <a:latin typeface="Times New Roman" panose="02020603050405020304" pitchFamily="18" charset="0"/>
                <a:cs typeface="Times New Roman" panose="02020603050405020304" pitchFamily="18" charset="0"/>
              </a:rPr>
              <a:t>. Diseño del  Software:</a:t>
            </a:r>
            <a:r>
              <a:rPr lang="es-US" sz="2800" b="1" dirty="0" smtClean="0">
                <a:solidFill>
                  <a:schemeClr val="bg1"/>
                </a:solidFill>
                <a:latin typeface="Times New Roman" panose="02020603050405020304" pitchFamily="18" charset="0"/>
                <a:cs typeface="Times New Roman" panose="02020603050405020304" pitchFamily="18" charset="0"/>
              </a:rPr>
              <a:t> Elaboración de la nueva lógica de Control</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17" name="Rectángulo 16"/>
          <p:cNvSpPr/>
          <p:nvPr/>
        </p:nvSpPr>
        <p:spPr>
          <a:xfrm>
            <a:off x="58917" y="604009"/>
            <a:ext cx="6408956" cy="400110"/>
          </a:xfrm>
          <a:prstGeom prst="rect">
            <a:avLst/>
          </a:prstGeom>
        </p:spPr>
        <p:txBody>
          <a:bodyPr wrap="square">
            <a:spAutoFit/>
          </a:bodyPr>
          <a:lstStyle/>
          <a:p>
            <a:pPr marL="342900" lvl="0" indent="-342900">
              <a:buFont typeface="Wingdings" panose="05000000000000000000" pitchFamily="2" charset="2"/>
              <a:buChar char="§"/>
            </a:pPr>
            <a:r>
              <a:rPr lang="es-EC" sz="2000" dirty="0" smtClean="0">
                <a:latin typeface="Times New Roman" panose="02020603050405020304" pitchFamily="18" charset="0"/>
                <a:cs typeface="Times New Roman" panose="02020603050405020304" pitchFamily="18" charset="0"/>
              </a:rPr>
              <a:t>Secuencia de Arranque</a:t>
            </a:r>
            <a:endParaRPr lang="es-EC" sz="2000" dirty="0">
              <a:latin typeface="Times New Roman" panose="02020603050405020304" pitchFamily="18" charset="0"/>
              <a:cs typeface="Times New Roman" panose="02020603050405020304" pitchFamily="18" charset="0"/>
            </a:endParaRPr>
          </a:p>
        </p:txBody>
      </p:sp>
      <p:pic>
        <p:nvPicPr>
          <p:cNvPr id="19" name="Imagen 18"/>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21852" y="1044514"/>
            <a:ext cx="11548296" cy="5069934"/>
          </a:xfrm>
          <a:prstGeom prst="rect">
            <a:avLst/>
          </a:prstGeom>
        </p:spPr>
      </p:pic>
      <p:grpSp>
        <p:nvGrpSpPr>
          <p:cNvPr id="20" name="Grupo 19"/>
          <p:cNvGrpSpPr/>
          <p:nvPr/>
        </p:nvGrpSpPr>
        <p:grpSpPr>
          <a:xfrm>
            <a:off x="842670" y="6316422"/>
            <a:ext cx="8686800" cy="137468"/>
            <a:chOff x="842670" y="6366526"/>
            <a:chExt cx="8686800" cy="137468"/>
          </a:xfrm>
        </p:grpSpPr>
        <p:sp>
          <p:nvSpPr>
            <p:cNvPr id="21" name="Rectángulo 20"/>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2" name="Rectángulo 21"/>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2" name="Marcador de número de diapositiva 1"/>
          <p:cNvSpPr>
            <a:spLocks noGrp="1"/>
          </p:cNvSpPr>
          <p:nvPr>
            <p:ph type="sldNum" sz="quarter" idx="12"/>
          </p:nvPr>
        </p:nvSpPr>
        <p:spPr/>
        <p:txBody>
          <a:bodyPr/>
          <a:lstStyle/>
          <a:p>
            <a:fld id="{F290D131-0A13-4DB6-A40C-08D30D16EEF8}" type="slidenum">
              <a:rPr lang="es-US" smtClean="0"/>
              <a:pPr/>
              <a:t>35</a:t>
            </a:fld>
            <a:endParaRPr lang="es-US" dirty="0"/>
          </a:p>
        </p:txBody>
      </p:sp>
      <p:sp>
        <p:nvSpPr>
          <p:cNvPr id="3" name="Marcador de fecha 2"/>
          <p:cNvSpPr>
            <a:spLocks noGrp="1"/>
          </p:cNvSpPr>
          <p:nvPr>
            <p:ph type="dt" sz="half" idx="10"/>
          </p:nvPr>
        </p:nvSpPr>
        <p:spPr/>
        <p:txBody>
          <a:bodyPr/>
          <a:lstStyle/>
          <a:p>
            <a:fld id="{77EAB969-8165-43DD-9E7D-BAC376ED3BA6}" type="datetime1">
              <a:rPr lang="es-US" smtClean="0"/>
              <a:t>3/17/2021</a:t>
            </a:fld>
            <a:endParaRPr lang="es-US" dirty="0"/>
          </a:p>
        </p:txBody>
      </p:sp>
    </p:spTree>
    <p:extLst>
      <p:ext uri="{BB962C8B-B14F-4D97-AF65-F5344CB8AC3E}">
        <p14:creationId xmlns:p14="http://schemas.microsoft.com/office/powerpoint/2010/main" val="1222073827"/>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58917" y="40394"/>
            <a:ext cx="10204910"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4</a:t>
            </a:r>
            <a:r>
              <a:rPr lang="es-US" sz="2800" b="1" dirty="0" smtClean="0">
                <a:solidFill>
                  <a:schemeClr val="bg1"/>
                </a:solidFill>
                <a:latin typeface="Times New Roman" panose="02020603050405020304" pitchFamily="18" charset="0"/>
                <a:cs typeface="Times New Roman" panose="02020603050405020304" pitchFamily="18" charset="0"/>
              </a:rPr>
              <a:t>. Diseño del  Software:</a:t>
            </a:r>
            <a:r>
              <a:rPr lang="es-US" sz="2800" b="1" dirty="0" smtClean="0">
                <a:solidFill>
                  <a:schemeClr val="bg1"/>
                </a:solidFill>
                <a:latin typeface="Times New Roman" panose="02020603050405020304" pitchFamily="18" charset="0"/>
                <a:cs typeface="Times New Roman" panose="02020603050405020304" pitchFamily="18" charset="0"/>
              </a:rPr>
              <a:t> Elaboración de la nueva lógica de Control</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17" name="Rectángulo 16"/>
          <p:cNvSpPr/>
          <p:nvPr/>
        </p:nvSpPr>
        <p:spPr>
          <a:xfrm>
            <a:off x="58917" y="604009"/>
            <a:ext cx="6408956" cy="400110"/>
          </a:xfrm>
          <a:prstGeom prst="rect">
            <a:avLst/>
          </a:prstGeom>
        </p:spPr>
        <p:txBody>
          <a:bodyPr wrap="square">
            <a:spAutoFit/>
          </a:bodyPr>
          <a:lstStyle/>
          <a:p>
            <a:pPr marL="342900" lvl="0" indent="-342900">
              <a:buFont typeface="Wingdings" panose="05000000000000000000" pitchFamily="2" charset="2"/>
              <a:buChar char="§"/>
            </a:pPr>
            <a:r>
              <a:rPr lang="es-EC" sz="2000" dirty="0" smtClean="0">
                <a:latin typeface="Times New Roman" panose="02020603050405020304" pitchFamily="18" charset="0"/>
                <a:cs typeface="Times New Roman" panose="02020603050405020304" pitchFamily="18" charset="0"/>
              </a:rPr>
              <a:t>Secuencia de Excitación</a:t>
            </a:r>
            <a:endParaRPr lang="es-EC" sz="2000" dirty="0">
              <a:latin typeface="Times New Roman" panose="02020603050405020304" pitchFamily="18" charset="0"/>
              <a:cs typeface="Times New Roman" panose="02020603050405020304" pitchFamily="18" charset="0"/>
            </a:endParaRPr>
          </a:p>
        </p:txBody>
      </p:sp>
      <p:pic>
        <p:nvPicPr>
          <p:cNvPr id="18" name="Imagen 17"/>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90837" y="1004120"/>
            <a:ext cx="11636161" cy="5078650"/>
          </a:xfrm>
          <a:prstGeom prst="rect">
            <a:avLst/>
          </a:prstGeom>
        </p:spPr>
      </p:pic>
      <p:grpSp>
        <p:nvGrpSpPr>
          <p:cNvPr id="20" name="Grupo 19"/>
          <p:cNvGrpSpPr/>
          <p:nvPr/>
        </p:nvGrpSpPr>
        <p:grpSpPr>
          <a:xfrm>
            <a:off x="842670" y="6316422"/>
            <a:ext cx="8686800" cy="137468"/>
            <a:chOff x="842670" y="6366526"/>
            <a:chExt cx="8686800" cy="137468"/>
          </a:xfrm>
        </p:grpSpPr>
        <p:sp>
          <p:nvSpPr>
            <p:cNvPr id="21" name="Rectángulo 20"/>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2" name="Rectángulo 21"/>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2" name="Marcador de número de diapositiva 1"/>
          <p:cNvSpPr>
            <a:spLocks noGrp="1"/>
          </p:cNvSpPr>
          <p:nvPr>
            <p:ph type="sldNum" sz="quarter" idx="12"/>
          </p:nvPr>
        </p:nvSpPr>
        <p:spPr/>
        <p:txBody>
          <a:bodyPr/>
          <a:lstStyle/>
          <a:p>
            <a:fld id="{F290D131-0A13-4DB6-A40C-08D30D16EEF8}" type="slidenum">
              <a:rPr lang="es-US" smtClean="0"/>
              <a:pPr/>
              <a:t>36</a:t>
            </a:fld>
            <a:endParaRPr lang="es-US" dirty="0"/>
          </a:p>
        </p:txBody>
      </p:sp>
      <p:sp>
        <p:nvSpPr>
          <p:cNvPr id="3" name="Marcador de fecha 2"/>
          <p:cNvSpPr>
            <a:spLocks noGrp="1"/>
          </p:cNvSpPr>
          <p:nvPr>
            <p:ph type="dt" sz="half" idx="10"/>
          </p:nvPr>
        </p:nvSpPr>
        <p:spPr/>
        <p:txBody>
          <a:bodyPr/>
          <a:lstStyle/>
          <a:p>
            <a:fld id="{B915C270-A6D4-4E72-8FDA-77AFB8774A2B}" type="datetime1">
              <a:rPr lang="es-US" smtClean="0"/>
              <a:t>3/17/2021</a:t>
            </a:fld>
            <a:endParaRPr lang="es-US" dirty="0"/>
          </a:p>
        </p:txBody>
      </p:sp>
    </p:spTree>
    <p:extLst>
      <p:ext uri="{BB962C8B-B14F-4D97-AF65-F5344CB8AC3E}">
        <p14:creationId xmlns:p14="http://schemas.microsoft.com/office/powerpoint/2010/main" val="4086996662"/>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58917" y="40394"/>
            <a:ext cx="10204910"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4</a:t>
            </a:r>
            <a:r>
              <a:rPr lang="es-US" sz="2800" b="1" dirty="0" smtClean="0">
                <a:solidFill>
                  <a:schemeClr val="bg1"/>
                </a:solidFill>
                <a:latin typeface="Times New Roman" panose="02020603050405020304" pitchFamily="18" charset="0"/>
                <a:cs typeface="Times New Roman" panose="02020603050405020304" pitchFamily="18" charset="0"/>
              </a:rPr>
              <a:t>. Diseño del  Software:</a:t>
            </a:r>
            <a:r>
              <a:rPr lang="es-US" sz="2800" b="1" dirty="0" smtClean="0">
                <a:solidFill>
                  <a:schemeClr val="bg1"/>
                </a:solidFill>
                <a:latin typeface="Times New Roman" panose="02020603050405020304" pitchFamily="18" charset="0"/>
                <a:cs typeface="Times New Roman" panose="02020603050405020304" pitchFamily="18" charset="0"/>
              </a:rPr>
              <a:t> Elaboración de la nueva lógica de Control</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17" name="Rectángulo 16"/>
          <p:cNvSpPr/>
          <p:nvPr/>
        </p:nvSpPr>
        <p:spPr>
          <a:xfrm>
            <a:off x="58917" y="604009"/>
            <a:ext cx="6408956" cy="400110"/>
          </a:xfrm>
          <a:prstGeom prst="rect">
            <a:avLst/>
          </a:prstGeom>
        </p:spPr>
        <p:txBody>
          <a:bodyPr wrap="square">
            <a:spAutoFit/>
          </a:bodyPr>
          <a:lstStyle/>
          <a:p>
            <a:pPr marL="342900" lvl="0" indent="-342900">
              <a:buFont typeface="Wingdings" panose="05000000000000000000" pitchFamily="2" charset="2"/>
              <a:buChar char="§"/>
            </a:pPr>
            <a:r>
              <a:rPr lang="es-EC" sz="2000" dirty="0" smtClean="0">
                <a:latin typeface="Times New Roman" panose="02020603050405020304" pitchFamily="18" charset="0"/>
                <a:cs typeface="Times New Roman" panose="02020603050405020304" pitchFamily="18" charset="0"/>
              </a:rPr>
              <a:t>Secuencia de Sincronización / Paralelo</a:t>
            </a:r>
            <a:endParaRPr lang="es-EC" sz="2000" dirty="0">
              <a:latin typeface="Times New Roman" panose="02020603050405020304" pitchFamily="18" charset="0"/>
              <a:cs typeface="Times New Roman" panose="02020603050405020304" pitchFamily="18" charset="0"/>
            </a:endParaRPr>
          </a:p>
        </p:txBody>
      </p:sp>
      <p:pic>
        <p:nvPicPr>
          <p:cNvPr id="19" name="Imagen 18"/>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47892" y="1044514"/>
            <a:ext cx="11679106" cy="5080515"/>
          </a:xfrm>
          <a:prstGeom prst="rect">
            <a:avLst/>
          </a:prstGeom>
        </p:spPr>
      </p:pic>
      <p:grpSp>
        <p:nvGrpSpPr>
          <p:cNvPr id="20" name="Grupo 19"/>
          <p:cNvGrpSpPr/>
          <p:nvPr/>
        </p:nvGrpSpPr>
        <p:grpSpPr>
          <a:xfrm>
            <a:off x="842670" y="6316422"/>
            <a:ext cx="8686800" cy="137468"/>
            <a:chOff x="842670" y="6366526"/>
            <a:chExt cx="8686800" cy="137468"/>
          </a:xfrm>
        </p:grpSpPr>
        <p:sp>
          <p:nvSpPr>
            <p:cNvPr id="21" name="Rectángulo 20"/>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2" name="Rectángulo 21"/>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2" name="Marcador de número de diapositiva 1"/>
          <p:cNvSpPr>
            <a:spLocks noGrp="1"/>
          </p:cNvSpPr>
          <p:nvPr>
            <p:ph type="sldNum" sz="quarter" idx="12"/>
          </p:nvPr>
        </p:nvSpPr>
        <p:spPr/>
        <p:txBody>
          <a:bodyPr/>
          <a:lstStyle/>
          <a:p>
            <a:fld id="{F290D131-0A13-4DB6-A40C-08D30D16EEF8}" type="slidenum">
              <a:rPr lang="es-US" smtClean="0"/>
              <a:pPr/>
              <a:t>37</a:t>
            </a:fld>
            <a:endParaRPr lang="es-US" dirty="0"/>
          </a:p>
        </p:txBody>
      </p:sp>
      <p:sp>
        <p:nvSpPr>
          <p:cNvPr id="3" name="Marcador de fecha 2"/>
          <p:cNvSpPr>
            <a:spLocks noGrp="1"/>
          </p:cNvSpPr>
          <p:nvPr>
            <p:ph type="dt" sz="half" idx="10"/>
          </p:nvPr>
        </p:nvSpPr>
        <p:spPr/>
        <p:txBody>
          <a:bodyPr/>
          <a:lstStyle/>
          <a:p>
            <a:fld id="{D40949F3-5ADF-4DE8-9AED-8B4E061626CD}" type="datetime1">
              <a:rPr lang="es-US" smtClean="0"/>
              <a:t>3/17/2021</a:t>
            </a:fld>
            <a:endParaRPr lang="es-US" dirty="0"/>
          </a:p>
        </p:txBody>
      </p:sp>
    </p:spTree>
    <p:extLst>
      <p:ext uri="{BB962C8B-B14F-4D97-AF65-F5344CB8AC3E}">
        <p14:creationId xmlns:p14="http://schemas.microsoft.com/office/powerpoint/2010/main" val="1918256224"/>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58917" y="40394"/>
            <a:ext cx="10204910"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4</a:t>
            </a:r>
            <a:r>
              <a:rPr lang="es-US" sz="2800" b="1" dirty="0" smtClean="0">
                <a:solidFill>
                  <a:schemeClr val="bg1"/>
                </a:solidFill>
                <a:latin typeface="Times New Roman" panose="02020603050405020304" pitchFamily="18" charset="0"/>
                <a:cs typeface="Times New Roman" panose="02020603050405020304" pitchFamily="18" charset="0"/>
              </a:rPr>
              <a:t>. Diseño del  Software:</a:t>
            </a:r>
            <a:r>
              <a:rPr lang="es-US" sz="2800" b="1" dirty="0" smtClean="0">
                <a:solidFill>
                  <a:schemeClr val="bg1"/>
                </a:solidFill>
                <a:latin typeface="Times New Roman" panose="02020603050405020304" pitchFamily="18" charset="0"/>
                <a:cs typeface="Times New Roman" panose="02020603050405020304" pitchFamily="18" charset="0"/>
              </a:rPr>
              <a:t> Elaboración de la nueva lógica de Control</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17" name="Rectángulo 16"/>
          <p:cNvSpPr/>
          <p:nvPr/>
        </p:nvSpPr>
        <p:spPr>
          <a:xfrm>
            <a:off x="58917" y="604009"/>
            <a:ext cx="6408956" cy="400110"/>
          </a:xfrm>
          <a:prstGeom prst="rect">
            <a:avLst/>
          </a:prstGeom>
        </p:spPr>
        <p:txBody>
          <a:bodyPr wrap="square">
            <a:spAutoFit/>
          </a:bodyPr>
          <a:lstStyle/>
          <a:p>
            <a:pPr marL="342900" lvl="0" indent="-342900">
              <a:buFont typeface="Wingdings" panose="05000000000000000000" pitchFamily="2" charset="2"/>
              <a:buChar char="§"/>
            </a:pPr>
            <a:r>
              <a:rPr lang="es-EC" sz="2000" dirty="0" smtClean="0">
                <a:latin typeface="Times New Roman" panose="02020603050405020304" pitchFamily="18" charset="0"/>
                <a:cs typeface="Times New Roman" panose="02020603050405020304" pitchFamily="18" charset="0"/>
              </a:rPr>
              <a:t>Secuencia de carga</a:t>
            </a:r>
            <a:endParaRPr lang="es-EC" sz="2000" dirty="0">
              <a:latin typeface="Times New Roman" panose="02020603050405020304" pitchFamily="18" charset="0"/>
              <a:cs typeface="Times New Roman" panose="02020603050405020304" pitchFamily="18" charset="0"/>
            </a:endParaRPr>
          </a:p>
        </p:txBody>
      </p:sp>
      <p:pic>
        <p:nvPicPr>
          <p:cNvPr id="18" name="Imagen 17"/>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55924" y="1044514"/>
            <a:ext cx="11571073" cy="5080515"/>
          </a:xfrm>
          <a:prstGeom prst="rect">
            <a:avLst/>
          </a:prstGeom>
        </p:spPr>
      </p:pic>
      <p:grpSp>
        <p:nvGrpSpPr>
          <p:cNvPr id="20" name="Grupo 19"/>
          <p:cNvGrpSpPr/>
          <p:nvPr/>
        </p:nvGrpSpPr>
        <p:grpSpPr>
          <a:xfrm>
            <a:off x="842670" y="6316422"/>
            <a:ext cx="8686800" cy="137468"/>
            <a:chOff x="842670" y="6366526"/>
            <a:chExt cx="8686800" cy="137468"/>
          </a:xfrm>
        </p:grpSpPr>
        <p:sp>
          <p:nvSpPr>
            <p:cNvPr id="21" name="Rectángulo 20"/>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2" name="Rectángulo 21"/>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2" name="Marcador de número de diapositiva 1"/>
          <p:cNvSpPr>
            <a:spLocks noGrp="1"/>
          </p:cNvSpPr>
          <p:nvPr>
            <p:ph type="sldNum" sz="quarter" idx="12"/>
          </p:nvPr>
        </p:nvSpPr>
        <p:spPr/>
        <p:txBody>
          <a:bodyPr/>
          <a:lstStyle/>
          <a:p>
            <a:fld id="{F290D131-0A13-4DB6-A40C-08D30D16EEF8}" type="slidenum">
              <a:rPr lang="es-US" smtClean="0"/>
              <a:pPr/>
              <a:t>38</a:t>
            </a:fld>
            <a:endParaRPr lang="es-US" dirty="0"/>
          </a:p>
        </p:txBody>
      </p:sp>
      <p:sp>
        <p:nvSpPr>
          <p:cNvPr id="3" name="Marcador de fecha 2"/>
          <p:cNvSpPr>
            <a:spLocks noGrp="1"/>
          </p:cNvSpPr>
          <p:nvPr>
            <p:ph type="dt" sz="half" idx="10"/>
          </p:nvPr>
        </p:nvSpPr>
        <p:spPr/>
        <p:txBody>
          <a:bodyPr/>
          <a:lstStyle/>
          <a:p>
            <a:fld id="{97C05263-61A5-4F2B-99B3-A37A080AACFE}" type="datetime1">
              <a:rPr lang="es-US" smtClean="0"/>
              <a:t>3/17/2021</a:t>
            </a:fld>
            <a:endParaRPr lang="es-US" dirty="0"/>
          </a:p>
        </p:txBody>
      </p:sp>
    </p:spTree>
    <p:extLst>
      <p:ext uri="{BB962C8B-B14F-4D97-AF65-F5344CB8AC3E}">
        <p14:creationId xmlns:p14="http://schemas.microsoft.com/office/powerpoint/2010/main" val="2159549751"/>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58917" y="40394"/>
            <a:ext cx="10204910"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4</a:t>
            </a:r>
            <a:r>
              <a:rPr lang="es-US" sz="2800" b="1" dirty="0" smtClean="0">
                <a:solidFill>
                  <a:schemeClr val="bg1"/>
                </a:solidFill>
                <a:latin typeface="Times New Roman" panose="02020603050405020304" pitchFamily="18" charset="0"/>
                <a:cs typeface="Times New Roman" panose="02020603050405020304" pitchFamily="18" charset="0"/>
              </a:rPr>
              <a:t>. Diseño del  Software:</a:t>
            </a:r>
            <a:r>
              <a:rPr lang="es-US" sz="2800" b="1" dirty="0" smtClean="0">
                <a:solidFill>
                  <a:schemeClr val="bg1"/>
                </a:solidFill>
                <a:latin typeface="Times New Roman" panose="02020603050405020304" pitchFamily="18" charset="0"/>
                <a:cs typeface="Times New Roman" panose="02020603050405020304" pitchFamily="18" charset="0"/>
              </a:rPr>
              <a:t> Elaboración de la nueva lógica de Control</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17" name="Rectángulo 16"/>
          <p:cNvSpPr/>
          <p:nvPr/>
        </p:nvSpPr>
        <p:spPr>
          <a:xfrm>
            <a:off x="58917" y="604009"/>
            <a:ext cx="6408956" cy="400110"/>
          </a:xfrm>
          <a:prstGeom prst="rect">
            <a:avLst/>
          </a:prstGeom>
        </p:spPr>
        <p:txBody>
          <a:bodyPr wrap="square">
            <a:spAutoFit/>
          </a:bodyPr>
          <a:lstStyle/>
          <a:p>
            <a:pPr marL="342900" lvl="0" indent="-342900">
              <a:buFont typeface="Wingdings" panose="05000000000000000000" pitchFamily="2" charset="2"/>
              <a:buChar char="§"/>
            </a:pPr>
            <a:r>
              <a:rPr lang="es-EC" sz="2000" dirty="0" smtClean="0">
                <a:latin typeface="Times New Roman" panose="02020603050405020304" pitchFamily="18" charset="0"/>
                <a:cs typeface="Times New Roman" panose="02020603050405020304" pitchFamily="18" charset="0"/>
              </a:rPr>
              <a:t>Secuencia de disparos </a:t>
            </a:r>
            <a:endParaRPr lang="es-EC" sz="2000" dirty="0">
              <a:latin typeface="Times New Roman" panose="02020603050405020304" pitchFamily="18" charset="0"/>
              <a:cs typeface="Times New Roman" panose="02020603050405020304" pitchFamily="18" charset="0"/>
            </a:endParaRPr>
          </a:p>
        </p:txBody>
      </p:sp>
      <p:pic>
        <p:nvPicPr>
          <p:cNvPr id="19" name="Imagen 18"/>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02902" y="1004118"/>
            <a:ext cx="11624096" cy="5078651"/>
          </a:xfrm>
          <a:prstGeom prst="rect">
            <a:avLst/>
          </a:prstGeom>
        </p:spPr>
      </p:pic>
      <p:grpSp>
        <p:nvGrpSpPr>
          <p:cNvPr id="20" name="Grupo 19"/>
          <p:cNvGrpSpPr/>
          <p:nvPr/>
        </p:nvGrpSpPr>
        <p:grpSpPr>
          <a:xfrm>
            <a:off x="842670" y="6316422"/>
            <a:ext cx="8686800" cy="137468"/>
            <a:chOff x="842670" y="6366526"/>
            <a:chExt cx="8686800" cy="137468"/>
          </a:xfrm>
        </p:grpSpPr>
        <p:sp>
          <p:nvSpPr>
            <p:cNvPr id="21" name="Rectángulo 20"/>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2" name="Rectángulo 21"/>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2" name="Marcador de número de diapositiva 1"/>
          <p:cNvSpPr>
            <a:spLocks noGrp="1"/>
          </p:cNvSpPr>
          <p:nvPr>
            <p:ph type="sldNum" sz="quarter" idx="12"/>
          </p:nvPr>
        </p:nvSpPr>
        <p:spPr/>
        <p:txBody>
          <a:bodyPr/>
          <a:lstStyle/>
          <a:p>
            <a:fld id="{F290D131-0A13-4DB6-A40C-08D30D16EEF8}" type="slidenum">
              <a:rPr lang="es-US" smtClean="0"/>
              <a:pPr/>
              <a:t>39</a:t>
            </a:fld>
            <a:endParaRPr lang="es-US" dirty="0"/>
          </a:p>
        </p:txBody>
      </p:sp>
      <p:sp>
        <p:nvSpPr>
          <p:cNvPr id="3" name="Marcador de fecha 2"/>
          <p:cNvSpPr>
            <a:spLocks noGrp="1"/>
          </p:cNvSpPr>
          <p:nvPr>
            <p:ph type="dt" sz="half" idx="10"/>
          </p:nvPr>
        </p:nvSpPr>
        <p:spPr/>
        <p:txBody>
          <a:bodyPr/>
          <a:lstStyle/>
          <a:p>
            <a:fld id="{10C377E6-17AB-4738-81CB-D8E652F3F2E9}" type="datetime1">
              <a:rPr lang="es-US" smtClean="0"/>
              <a:t>3/17/2021</a:t>
            </a:fld>
            <a:endParaRPr lang="es-US" dirty="0"/>
          </a:p>
        </p:txBody>
      </p:sp>
    </p:spTree>
    <p:extLst>
      <p:ext uri="{BB962C8B-B14F-4D97-AF65-F5344CB8AC3E}">
        <p14:creationId xmlns:p14="http://schemas.microsoft.com/office/powerpoint/2010/main" val="677422822"/>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316422"/>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graphicFrame>
        <p:nvGraphicFramePr>
          <p:cNvPr id="28" name="Diagrama 27"/>
          <p:cNvGraphicFramePr/>
          <p:nvPr>
            <p:extLst>
              <p:ext uri="{D42A27DB-BD31-4B8C-83A1-F6EECF244321}">
                <p14:modId xmlns:p14="http://schemas.microsoft.com/office/powerpoint/2010/main" val="3684211253"/>
              </p:ext>
            </p:extLst>
          </p:nvPr>
        </p:nvGraphicFramePr>
        <p:xfrm>
          <a:off x="842670" y="706362"/>
          <a:ext cx="382289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4" name="Rectángulo 33"/>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7" name="CuadroTexto 36"/>
          <p:cNvSpPr txBox="1"/>
          <p:nvPr/>
        </p:nvSpPr>
        <p:spPr>
          <a:xfrm>
            <a:off x="99122" y="40395"/>
            <a:ext cx="4757393"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1. </a:t>
            </a:r>
            <a:r>
              <a:rPr lang="es-US" sz="2800" b="1" dirty="0" smtClean="0">
                <a:solidFill>
                  <a:schemeClr val="bg1"/>
                </a:solidFill>
                <a:latin typeface="Times New Roman" panose="02020603050405020304" pitchFamily="18" charset="0"/>
                <a:cs typeface="Times New Roman" panose="02020603050405020304" pitchFamily="18" charset="0"/>
              </a:rPr>
              <a:t>Introducción: Antecedentes</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8" name="CuadroTexto 7"/>
          <p:cNvSpPr txBox="1"/>
          <p:nvPr/>
        </p:nvSpPr>
        <p:spPr>
          <a:xfrm>
            <a:off x="4767007" y="759863"/>
            <a:ext cx="6907855" cy="646331"/>
          </a:xfrm>
          <a:prstGeom prst="rect">
            <a:avLst/>
          </a:prstGeom>
          <a:noFill/>
        </p:spPr>
        <p:txBody>
          <a:bodyPr wrap="square" rtlCol="0">
            <a:spAutoFit/>
          </a:bodyPr>
          <a:lstStyle/>
          <a:p>
            <a:pPr marL="285750" indent="-285750">
              <a:buFont typeface="Wingdings" panose="05000000000000000000" pitchFamily="2" charset="2"/>
              <a:buChar char="§"/>
            </a:pPr>
            <a:r>
              <a:rPr lang="es-EC" dirty="0" smtClean="0">
                <a:latin typeface="Times New Roman" panose="02020603050405020304" pitchFamily="18" charset="0"/>
                <a:cs typeface="Times New Roman" panose="02020603050405020304" pitchFamily="18" charset="0"/>
              </a:rPr>
              <a:t>Arranque y control de máquinas</a:t>
            </a:r>
          </a:p>
          <a:p>
            <a:pPr marL="285750" indent="-285750">
              <a:buFont typeface="Wingdings" panose="05000000000000000000" pitchFamily="2" charset="2"/>
              <a:buChar char="§"/>
            </a:pPr>
            <a:r>
              <a:rPr lang="es-EC" dirty="0" smtClean="0">
                <a:latin typeface="Times New Roman" panose="02020603050405020304" pitchFamily="18" charset="0"/>
                <a:cs typeface="Times New Roman" panose="02020603050405020304" pitchFamily="18" charset="0"/>
              </a:rPr>
              <a:t>Monitoreo de protecciones eléctricas</a:t>
            </a:r>
            <a:endParaRPr lang="es-EC" dirty="0">
              <a:latin typeface="Times New Roman" panose="02020603050405020304" pitchFamily="18" charset="0"/>
              <a:cs typeface="Times New Roman" panose="02020603050405020304" pitchFamily="18" charset="0"/>
            </a:endParaRPr>
          </a:p>
        </p:txBody>
      </p:sp>
      <p:sp>
        <p:nvSpPr>
          <p:cNvPr id="38" name="CuadroTexto 37"/>
          <p:cNvSpPr txBox="1"/>
          <p:nvPr/>
        </p:nvSpPr>
        <p:spPr>
          <a:xfrm>
            <a:off x="4767008" y="1609784"/>
            <a:ext cx="6907855" cy="646331"/>
          </a:xfrm>
          <a:prstGeom prst="rect">
            <a:avLst/>
          </a:prstGeom>
          <a:noFill/>
        </p:spPr>
        <p:txBody>
          <a:bodyPr wrap="square" rtlCol="0">
            <a:spAutoFit/>
          </a:bodyPr>
          <a:lstStyle/>
          <a:p>
            <a:pPr marL="285750" indent="-285750">
              <a:buFont typeface="Wingdings" panose="05000000000000000000" pitchFamily="2" charset="2"/>
              <a:buChar char="§"/>
            </a:pPr>
            <a:r>
              <a:rPr lang="es-EC" dirty="0" smtClean="0">
                <a:latin typeface="Times New Roman" panose="02020603050405020304" pitchFamily="18" charset="0"/>
                <a:cs typeface="Times New Roman" panose="02020603050405020304" pitchFamily="18" charset="0"/>
              </a:rPr>
              <a:t>Monitoreo servicios de estación</a:t>
            </a:r>
          </a:p>
          <a:p>
            <a:pPr marL="285750" indent="-285750">
              <a:buFont typeface="Wingdings" panose="05000000000000000000" pitchFamily="2" charset="2"/>
              <a:buChar char="§"/>
            </a:pPr>
            <a:r>
              <a:rPr lang="es-EC" dirty="0" smtClean="0">
                <a:latin typeface="Times New Roman" panose="02020603050405020304" pitchFamily="18" charset="0"/>
                <a:cs typeface="Times New Roman" panose="02020603050405020304" pitchFamily="18" charset="0"/>
              </a:rPr>
              <a:t>Monitoreo línea de transmisión (</a:t>
            </a:r>
            <a:r>
              <a:rPr lang="es-EC" dirty="0" err="1" smtClean="0">
                <a:latin typeface="Times New Roman" panose="02020603050405020304" pitchFamily="18" charset="0"/>
                <a:cs typeface="Times New Roman" panose="02020603050405020304" pitchFamily="18" charset="0"/>
              </a:rPr>
              <a:t>Cumbayá</a:t>
            </a:r>
            <a:r>
              <a:rPr lang="es-EC" dirty="0" smtClean="0">
                <a:latin typeface="Times New Roman" panose="02020603050405020304" pitchFamily="18" charset="0"/>
                <a:cs typeface="Times New Roman" panose="02020603050405020304" pitchFamily="18" charset="0"/>
              </a:rPr>
              <a:t>, aeropuerto)</a:t>
            </a:r>
            <a:endParaRPr lang="es-EC" dirty="0">
              <a:latin typeface="Times New Roman" panose="02020603050405020304" pitchFamily="18" charset="0"/>
              <a:cs typeface="Times New Roman" panose="02020603050405020304" pitchFamily="18" charset="0"/>
            </a:endParaRPr>
          </a:p>
        </p:txBody>
      </p:sp>
      <p:sp>
        <p:nvSpPr>
          <p:cNvPr id="39" name="CuadroTexto 38"/>
          <p:cNvSpPr txBox="1"/>
          <p:nvPr/>
        </p:nvSpPr>
        <p:spPr>
          <a:xfrm>
            <a:off x="4767008" y="2602294"/>
            <a:ext cx="6907855" cy="646331"/>
          </a:xfrm>
          <a:prstGeom prst="rect">
            <a:avLst/>
          </a:prstGeom>
          <a:noFill/>
        </p:spPr>
        <p:txBody>
          <a:bodyPr wrap="square" rtlCol="0">
            <a:spAutoFit/>
          </a:bodyPr>
          <a:lstStyle/>
          <a:p>
            <a:pPr marL="285750" indent="-285750">
              <a:buFont typeface="Wingdings" panose="05000000000000000000" pitchFamily="2" charset="2"/>
              <a:buChar char="§"/>
            </a:pPr>
            <a:r>
              <a:rPr lang="es-EC" dirty="0" smtClean="0">
                <a:latin typeface="Times New Roman" panose="02020603050405020304" pitchFamily="18" charset="0"/>
                <a:cs typeface="Times New Roman" panose="02020603050405020304" pitchFamily="18" charset="0"/>
              </a:rPr>
              <a:t>Monitoreo y control de bombas</a:t>
            </a:r>
          </a:p>
          <a:p>
            <a:pPr marL="285750" indent="-285750">
              <a:buFont typeface="Wingdings" panose="05000000000000000000" pitchFamily="2" charset="2"/>
              <a:buChar char="§"/>
            </a:pPr>
            <a:r>
              <a:rPr lang="es-EC" dirty="0" smtClean="0">
                <a:latin typeface="Times New Roman" panose="02020603050405020304" pitchFamily="18" charset="0"/>
                <a:cs typeface="Times New Roman" panose="02020603050405020304" pitchFamily="18" charset="0"/>
              </a:rPr>
              <a:t>Supervisión del nivel del tanque de drenaje</a:t>
            </a:r>
            <a:endParaRPr lang="es-EC" dirty="0">
              <a:latin typeface="Times New Roman" panose="02020603050405020304" pitchFamily="18" charset="0"/>
              <a:cs typeface="Times New Roman" panose="02020603050405020304" pitchFamily="18" charset="0"/>
            </a:endParaRPr>
          </a:p>
        </p:txBody>
      </p:sp>
      <p:sp>
        <p:nvSpPr>
          <p:cNvPr id="40" name="CuadroTexto 39"/>
          <p:cNvSpPr txBox="1"/>
          <p:nvPr/>
        </p:nvSpPr>
        <p:spPr>
          <a:xfrm>
            <a:off x="4767011" y="3537257"/>
            <a:ext cx="6907855" cy="646331"/>
          </a:xfrm>
          <a:prstGeom prst="rect">
            <a:avLst/>
          </a:prstGeom>
          <a:noFill/>
        </p:spPr>
        <p:txBody>
          <a:bodyPr wrap="square" rtlCol="0">
            <a:spAutoFit/>
          </a:bodyPr>
          <a:lstStyle/>
          <a:p>
            <a:pPr marL="285750" indent="-285750">
              <a:buFont typeface="Wingdings" panose="05000000000000000000" pitchFamily="2" charset="2"/>
              <a:buChar char="§"/>
            </a:pPr>
            <a:r>
              <a:rPr lang="es-EC" dirty="0" smtClean="0">
                <a:latin typeface="Times New Roman" panose="02020603050405020304" pitchFamily="18" charset="0"/>
                <a:cs typeface="Times New Roman" panose="02020603050405020304" pitchFamily="18" charset="0"/>
              </a:rPr>
              <a:t>Monitoreo y control de filtros, válvulas </a:t>
            </a:r>
            <a:r>
              <a:rPr lang="es-EC" dirty="0" err="1" smtClean="0">
                <a:latin typeface="Times New Roman" panose="02020603050405020304" pitchFamily="18" charset="0"/>
                <a:cs typeface="Times New Roman" panose="02020603050405020304" pitchFamily="18" charset="0"/>
              </a:rPr>
              <a:t>penstock</a:t>
            </a:r>
            <a:r>
              <a:rPr lang="es-EC" dirty="0" smtClean="0">
                <a:latin typeface="Times New Roman" panose="02020603050405020304" pitchFamily="18" charset="0"/>
                <a:cs typeface="Times New Roman" panose="02020603050405020304" pitchFamily="18" charset="0"/>
              </a:rPr>
              <a:t> y distribución</a:t>
            </a:r>
          </a:p>
          <a:p>
            <a:pPr marL="285750" indent="-285750">
              <a:buFont typeface="Wingdings" panose="05000000000000000000" pitchFamily="2" charset="2"/>
              <a:buChar char="§"/>
            </a:pPr>
            <a:r>
              <a:rPr lang="es-EC" dirty="0">
                <a:latin typeface="Times New Roman" panose="02020603050405020304" pitchFamily="18" charset="0"/>
                <a:cs typeface="Times New Roman" panose="02020603050405020304" pitchFamily="18" charset="0"/>
              </a:rPr>
              <a:t>Supervisión del nivel del tanque de </a:t>
            </a:r>
            <a:r>
              <a:rPr lang="es-EC" dirty="0" smtClean="0">
                <a:latin typeface="Times New Roman" panose="02020603050405020304" pitchFamily="18" charset="0"/>
                <a:cs typeface="Times New Roman" panose="02020603050405020304" pitchFamily="18" charset="0"/>
              </a:rPr>
              <a:t>refrigeración</a:t>
            </a:r>
            <a:endParaRPr lang="es-EC" dirty="0">
              <a:latin typeface="Times New Roman" panose="02020603050405020304" pitchFamily="18" charset="0"/>
              <a:cs typeface="Times New Roman" panose="02020603050405020304" pitchFamily="18" charset="0"/>
            </a:endParaRPr>
          </a:p>
        </p:txBody>
      </p:sp>
      <p:sp>
        <p:nvSpPr>
          <p:cNvPr id="41" name="CuadroTexto 40"/>
          <p:cNvSpPr txBox="1"/>
          <p:nvPr/>
        </p:nvSpPr>
        <p:spPr>
          <a:xfrm>
            <a:off x="4767009" y="4472626"/>
            <a:ext cx="6907855" cy="646331"/>
          </a:xfrm>
          <a:prstGeom prst="rect">
            <a:avLst/>
          </a:prstGeom>
          <a:noFill/>
        </p:spPr>
        <p:txBody>
          <a:bodyPr wrap="square" rtlCol="0">
            <a:spAutoFit/>
          </a:bodyPr>
          <a:lstStyle/>
          <a:p>
            <a:pPr marL="285750" indent="-285750">
              <a:buFont typeface="Wingdings" panose="05000000000000000000" pitchFamily="2" charset="2"/>
              <a:buChar char="§"/>
            </a:pPr>
            <a:r>
              <a:rPr lang="es-EC" dirty="0" smtClean="0">
                <a:latin typeface="Times New Roman" panose="02020603050405020304" pitchFamily="18" charset="0"/>
                <a:cs typeface="Times New Roman" panose="02020603050405020304" pitchFamily="18" charset="0"/>
              </a:rPr>
              <a:t>Monitoreo y control de compuertas</a:t>
            </a:r>
          </a:p>
          <a:p>
            <a:pPr marL="285750" indent="-285750">
              <a:buFont typeface="Wingdings" panose="05000000000000000000" pitchFamily="2" charset="2"/>
              <a:buChar char="§"/>
            </a:pPr>
            <a:r>
              <a:rPr lang="es-EC" dirty="0">
                <a:latin typeface="Times New Roman" panose="02020603050405020304" pitchFamily="18" charset="0"/>
                <a:cs typeface="Times New Roman" panose="02020603050405020304" pitchFamily="18" charset="0"/>
              </a:rPr>
              <a:t>Supervisión del nivel del tanque de </a:t>
            </a:r>
            <a:r>
              <a:rPr lang="es-EC" dirty="0" smtClean="0">
                <a:latin typeface="Times New Roman" panose="02020603050405020304" pitchFamily="18" charset="0"/>
                <a:cs typeface="Times New Roman" panose="02020603050405020304" pitchFamily="18" charset="0"/>
              </a:rPr>
              <a:t>cabeza</a:t>
            </a:r>
            <a:endParaRPr lang="es-EC" dirty="0">
              <a:latin typeface="Times New Roman" panose="02020603050405020304" pitchFamily="18" charset="0"/>
              <a:cs typeface="Times New Roman" panose="02020603050405020304" pitchFamily="18" charset="0"/>
            </a:endParaRPr>
          </a:p>
        </p:txBody>
      </p:sp>
      <p:sp>
        <p:nvSpPr>
          <p:cNvPr id="42" name="CuadroTexto 41"/>
          <p:cNvSpPr txBox="1"/>
          <p:nvPr/>
        </p:nvSpPr>
        <p:spPr>
          <a:xfrm>
            <a:off x="4767010" y="5405758"/>
            <a:ext cx="6907855" cy="369332"/>
          </a:xfrm>
          <a:prstGeom prst="rect">
            <a:avLst/>
          </a:prstGeom>
          <a:noFill/>
        </p:spPr>
        <p:txBody>
          <a:bodyPr wrap="square" rtlCol="0">
            <a:spAutoFit/>
          </a:bodyPr>
          <a:lstStyle/>
          <a:p>
            <a:pPr marL="285750" indent="-285750">
              <a:buFont typeface="Wingdings" panose="05000000000000000000" pitchFamily="2" charset="2"/>
              <a:buChar char="§"/>
            </a:pPr>
            <a:r>
              <a:rPr lang="es-EC" dirty="0" smtClean="0">
                <a:latin typeface="Times New Roman" panose="02020603050405020304" pitchFamily="18" charset="0"/>
                <a:cs typeface="Times New Roman" panose="02020603050405020304" pitchFamily="18" charset="0"/>
              </a:rPr>
              <a:t>Supervisión de nivel </a:t>
            </a:r>
            <a:r>
              <a:rPr lang="es-EC" dirty="0" err="1" smtClean="0">
                <a:latin typeface="Times New Roman" panose="02020603050405020304" pitchFamily="18" charset="0"/>
                <a:cs typeface="Times New Roman" panose="02020603050405020304" pitchFamily="18" charset="0"/>
              </a:rPr>
              <a:t>Cumbayá</a:t>
            </a:r>
            <a:endParaRPr lang="es-EC" dirty="0" smtClean="0">
              <a:latin typeface="Times New Roman" panose="02020603050405020304" pitchFamily="18" charset="0"/>
              <a:cs typeface="Times New Roman" panose="02020603050405020304" pitchFamily="18" charset="0"/>
            </a:endParaRPr>
          </a:p>
        </p:txBody>
      </p:sp>
      <p:sp>
        <p:nvSpPr>
          <p:cNvPr id="9" name="Marcador de número de diapositiva 8"/>
          <p:cNvSpPr>
            <a:spLocks noGrp="1"/>
          </p:cNvSpPr>
          <p:nvPr>
            <p:ph type="sldNum" sz="quarter" idx="12"/>
          </p:nvPr>
        </p:nvSpPr>
        <p:spPr/>
        <p:txBody>
          <a:bodyPr/>
          <a:lstStyle/>
          <a:p>
            <a:fld id="{F290D131-0A13-4DB6-A40C-08D30D16EEF8}" type="slidenum">
              <a:rPr lang="es-US" smtClean="0"/>
              <a:pPr/>
              <a:t>4</a:t>
            </a:fld>
            <a:endParaRPr lang="es-US" dirty="0"/>
          </a:p>
        </p:txBody>
      </p:sp>
      <p:sp>
        <p:nvSpPr>
          <p:cNvPr id="11" name="Marcador de fecha 10"/>
          <p:cNvSpPr>
            <a:spLocks noGrp="1"/>
          </p:cNvSpPr>
          <p:nvPr>
            <p:ph type="dt" sz="half" idx="10"/>
          </p:nvPr>
        </p:nvSpPr>
        <p:spPr/>
        <p:txBody>
          <a:bodyPr/>
          <a:lstStyle/>
          <a:p>
            <a:fld id="{90FE6053-F038-47E0-B01E-8D9B0C1724F5}" type="datetime1">
              <a:rPr lang="es-US" smtClean="0"/>
              <a:t>3/17/2021</a:t>
            </a:fld>
            <a:endParaRPr lang="es-US" dirty="0"/>
          </a:p>
        </p:txBody>
      </p:sp>
    </p:spTree>
    <p:extLst>
      <p:ext uri="{BB962C8B-B14F-4D97-AF65-F5344CB8AC3E}">
        <p14:creationId xmlns:p14="http://schemas.microsoft.com/office/powerpoint/2010/main" val="1767583704"/>
      </p:ext>
    </p:extLst>
  </p:cSld>
  <p:clrMapOvr>
    <a:masterClrMapping/>
  </p:clrMapOvr>
  <mc:AlternateContent xmlns:mc="http://schemas.openxmlformats.org/markup-compatibility/2006" xmlns:p14="http://schemas.microsoft.com/office/powerpoint/2010/main">
    <mc:Choice Requires="p14">
      <p:transition p14:dur="0" advTm="19548"/>
    </mc:Choice>
    <mc:Fallback xmlns="">
      <p:transition advTm="19548"/>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58917" y="40394"/>
            <a:ext cx="8424037"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4</a:t>
            </a:r>
            <a:r>
              <a:rPr lang="es-US" sz="2800" b="1" dirty="0" smtClean="0">
                <a:solidFill>
                  <a:schemeClr val="bg1"/>
                </a:solidFill>
                <a:latin typeface="Times New Roman" panose="02020603050405020304" pitchFamily="18" charset="0"/>
                <a:cs typeface="Times New Roman" panose="02020603050405020304" pitchFamily="18" charset="0"/>
              </a:rPr>
              <a:t>. Diseño del  Software:</a:t>
            </a:r>
            <a:r>
              <a:rPr lang="es-US" sz="2800" b="1" dirty="0" smtClean="0">
                <a:solidFill>
                  <a:schemeClr val="bg1"/>
                </a:solidFill>
                <a:latin typeface="Times New Roman" panose="02020603050405020304" pitchFamily="18" charset="0"/>
                <a:cs typeface="Times New Roman" panose="02020603050405020304" pitchFamily="18" charset="0"/>
              </a:rPr>
              <a:t> Requisitos de interfaces HMI</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17" name="Rectángulo 16"/>
          <p:cNvSpPr/>
          <p:nvPr/>
        </p:nvSpPr>
        <p:spPr>
          <a:xfrm>
            <a:off x="344667" y="1103202"/>
            <a:ext cx="7604919" cy="707886"/>
          </a:xfrm>
          <a:prstGeom prst="rect">
            <a:avLst/>
          </a:prstGeom>
        </p:spPr>
        <p:txBody>
          <a:bodyPr wrap="square">
            <a:spAutoFit/>
          </a:bodyPr>
          <a:lstStyle/>
          <a:p>
            <a:pPr marL="342900" lvl="0" indent="-342900">
              <a:buFont typeface="Wingdings" panose="05000000000000000000" pitchFamily="2" charset="2"/>
              <a:buChar char="§"/>
            </a:pPr>
            <a:r>
              <a:rPr lang="es-EC" sz="2000" dirty="0">
                <a:latin typeface="Times New Roman" panose="02020603050405020304" pitchFamily="18" charset="0"/>
                <a:cs typeface="Times New Roman" panose="02020603050405020304" pitchFamily="18" charset="0"/>
              </a:rPr>
              <a:t>La resolución de las pantallas será en la más alta definición (1920x1058 pixeles).</a:t>
            </a:r>
          </a:p>
        </p:txBody>
      </p:sp>
      <p:sp>
        <p:nvSpPr>
          <p:cNvPr id="18" name="Rectángulo 17"/>
          <p:cNvSpPr/>
          <p:nvPr/>
        </p:nvSpPr>
        <p:spPr>
          <a:xfrm>
            <a:off x="344667" y="2046500"/>
            <a:ext cx="7427733" cy="1015663"/>
          </a:xfrm>
          <a:prstGeom prst="rect">
            <a:avLst/>
          </a:prstGeom>
        </p:spPr>
        <p:txBody>
          <a:bodyPr wrap="square">
            <a:spAutoFit/>
          </a:bodyPr>
          <a:lstStyle/>
          <a:p>
            <a:pPr marL="342900" lvl="0" indent="-342900">
              <a:buFont typeface="Wingdings" panose="05000000000000000000" pitchFamily="2" charset="2"/>
              <a:buChar char="§"/>
            </a:pPr>
            <a:r>
              <a:rPr lang="en-US" sz="2000" dirty="0" err="1">
                <a:latin typeface="Times New Roman" panose="02020603050405020304" pitchFamily="18" charset="0"/>
                <a:cs typeface="Times New Roman" panose="02020603050405020304" pitchFamily="18" charset="0"/>
              </a:rPr>
              <a:t>Todas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las</a:t>
            </a:r>
            <a:r>
              <a:rPr lang="en-US" sz="2000" dirty="0">
                <a:latin typeface="Times New Roman" panose="02020603050405020304" pitchFamily="18" charset="0"/>
                <a:cs typeface="Times New Roman" panose="02020603050405020304" pitchFamily="18" charset="0"/>
              </a:rPr>
              <a:t> HMI’s </a:t>
            </a:r>
            <a:r>
              <a:rPr lang="en-US" sz="2000" dirty="0" err="1">
                <a:latin typeface="Times New Roman" panose="02020603050405020304" pitchFamily="18" charset="0"/>
                <a:cs typeface="Times New Roman" panose="02020603050405020304" pitchFamily="18" charset="0"/>
              </a:rPr>
              <a:t>serán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realizadas</a:t>
            </a:r>
            <a:r>
              <a:rPr lang="en-US" sz="2000" dirty="0">
                <a:latin typeface="Times New Roman" panose="02020603050405020304" pitchFamily="18" charset="0"/>
                <a:cs typeface="Times New Roman" panose="02020603050405020304" pitchFamily="18" charset="0"/>
              </a:rPr>
              <a:t> en base a la </a:t>
            </a:r>
            <a:r>
              <a:rPr lang="en-US" sz="2000" dirty="0" err="1">
                <a:latin typeface="Times New Roman" panose="02020603050405020304" pitchFamily="18" charset="0"/>
                <a:cs typeface="Times New Roman" panose="02020603050405020304" pitchFamily="18" charset="0"/>
              </a:rPr>
              <a:t>norma</a:t>
            </a:r>
            <a:r>
              <a:rPr lang="en-US" sz="2000" dirty="0">
                <a:latin typeface="Times New Roman" panose="02020603050405020304" pitchFamily="18" charset="0"/>
                <a:cs typeface="Times New Roman" panose="02020603050405020304" pitchFamily="18" charset="0"/>
              </a:rPr>
              <a:t> ANSI/ISA-101.01-2015 y a la </a:t>
            </a:r>
            <a:r>
              <a:rPr lang="en-US" sz="2000" dirty="0" err="1">
                <a:latin typeface="Times New Roman" panose="02020603050405020304" pitchFamily="18" charset="0"/>
                <a:cs typeface="Times New Roman" panose="02020603050405020304" pitchFamily="18" charset="0"/>
              </a:rPr>
              <a:t>filosofía</a:t>
            </a:r>
            <a:r>
              <a:rPr lang="en-US" sz="2000" dirty="0">
                <a:latin typeface="Times New Roman" panose="02020603050405020304" pitchFamily="18" charset="0"/>
                <a:cs typeface="Times New Roman" panose="02020603050405020304" pitchFamily="18" charset="0"/>
              </a:rPr>
              <a:t> de </a:t>
            </a:r>
            <a:r>
              <a:rPr lang="en-US" sz="2000" dirty="0" err="1">
                <a:latin typeface="Times New Roman" panose="02020603050405020304" pitchFamily="18" charset="0"/>
                <a:cs typeface="Times New Roman" panose="02020603050405020304" pitchFamily="18" charset="0"/>
              </a:rPr>
              <a:t>referencia</a:t>
            </a:r>
            <a:r>
              <a:rPr lang="en-US" sz="2000" dirty="0">
                <a:latin typeface="Times New Roman" panose="02020603050405020304" pitchFamily="18" charset="0"/>
                <a:cs typeface="Times New Roman" panose="02020603050405020304" pitchFamily="18" charset="0"/>
              </a:rPr>
              <a:t> (Bill R. </a:t>
            </a:r>
            <a:r>
              <a:rPr lang="en-US" sz="2000" dirty="0" err="1">
                <a:latin typeface="Times New Roman" panose="02020603050405020304" pitchFamily="18" charset="0"/>
                <a:cs typeface="Times New Roman" panose="02020603050405020304" pitchFamily="18" charset="0"/>
              </a:rPr>
              <a:t>Hollifield</a:t>
            </a:r>
            <a:r>
              <a:rPr lang="en-US" sz="2000" dirty="0">
                <a:latin typeface="Times New Roman" panose="02020603050405020304" pitchFamily="18" charset="0"/>
                <a:cs typeface="Times New Roman" panose="02020603050405020304" pitchFamily="18" charset="0"/>
              </a:rPr>
              <a:t>, 2008), </a:t>
            </a:r>
            <a:r>
              <a:rPr lang="en-US" sz="2000" dirty="0" err="1">
                <a:latin typeface="Times New Roman" panose="02020603050405020304" pitchFamily="18" charset="0"/>
                <a:cs typeface="Times New Roman" panose="02020603050405020304" pitchFamily="18" charset="0"/>
              </a:rPr>
              <a:t>basada</a:t>
            </a:r>
            <a:r>
              <a:rPr lang="en-US" sz="2000" dirty="0">
                <a:latin typeface="Times New Roman" panose="02020603050405020304" pitchFamily="18" charset="0"/>
                <a:cs typeface="Times New Roman" panose="02020603050405020304" pitchFamily="18" charset="0"/>
              </a:rPr>
              <a:t> en </a:t>
            </a:r>
            <a:r>
              <a:rPr lang="en-US" sz="2000" dirty="0" err="1">
                <a:latin typeface="Times New Roman" panose="02020603050405020304" pitchFamily="18" charset="0"/>
                <a:cs typeface="Times New Roman" panose="02020603050405020304" pitchFamily="18" charset="0"/>
              </a:rPr>
              <a:t>jerarquías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por</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niveles</a:t>
            </a:r>
            <a:r>
              <a:rPr lang="en-US" sz="2000" dirty="0" smtClean="0">
                <a:latin typeface="Times New Roman" panose="02020603050405020304" pitchFamily="18" charset="0"/>
                <a:cs typeface="Times New Roman" panose="02020603050405020304" pitchFamily="18" charset="0"/>
              </a:rPr>
              <a:t>.</a:t>
            </a:r>
            <a:endParaRPr lang="es-EC" sz="2000" dirty="0">
              <a:latin typeface="Times New Roman" panose="02020603050405020304" pitchFamily="18" charset="0"/>
              <a:cs typeface="Times New Roman" panose="02020603050405020304" pitchFamily="18" charset="0"/>
            </a:endParaRPr>
          </a:p>
        </p:txBody>
      </p:sp>
      <p:sp>
        <p:nvSpPr>
          <p:cNvPr id="20" name="Rectángulo 19"/>
          <p:cNvSpPr/>
          <p:nvPr/>
        </p:nvSpPr>
        <p:spPr>
          <a:xfrm>
            <a:off x="344667" y="3297576"/>
            <a:ext cx="7427733" cy="707886"/>
          </a:xfrm>
          <a:prstGeom prst="rect">
            <a:avLst/>
          </a:prstGeom>
        </p:spPr>
        <p:txBody>
          <a:bodyPr wrap="square">
            <a:spAutoFit/>
          </a:bodyPr>
          <a:lstStyle/>
          <a:p>
            <a:pPr marL="342900" lvl="0" indent="-342900">
              <a:buFont typeface="Wingdings" panose="05000000000000000000" pitchFamily="2" charset="2"/>
              <a:buChar char="§"/>
            </a:pPr>
            <a:r>
              <a:rPr lang="es-EC" sz="2000" dirty="0">
                <a:latin typeface="Times New Roman" panose="02020603050405020304" pitchFamily="18" charset="0"/>
                <a:cs typeface="Times New Roman" panose="02020603050405020304" pitchFamily="18" charset="0"/>
              </a:rPr>
              <a:t>El diseño de nuevas imágenes no animadas que muestren un bosquejo del sistema o subsistema a ser supervisado.</a:t>
            </a:r>
          </a:p>
        </p:txBody>
      </p:sp>
      <p:sp>
        <p:nvSpPr>
          <p:cNvPr id="21" name="Rectángulo 20"/>
          <p:cNvSpPr/>
          <p:nvPr/>
        </p:nvSpPr>
        <p:spPr>
          <a:xfrm>
            <a:off x="344667" y="4227869"/>
            <a:ext cx="7604919" cy="400110"/>
          </a:xfrm>
          <a:prstGeom prst="rect">
            <a:avLst/>
          </a:prstGeom>
        </p:spPr>
        <p:txBody>
          <a:bodyPr wrap="square">
            <a:spAutoFit/>
          </a:bodyPr>
          <a:lstStyle/>
          <a:p>
            <a:pPr marL="342900" lvl="0" indent="-34290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La </a:t>
            </a:r>
            <a:r>
              <a:rPr lang="en-US" sz="2000" dirty="0" err="1">
                <a:latin typeface="Times New Roman" panose="02020603050405020304" pitchFamily="18" charset="0"/>
                <a:cs typeface="Times New Roman" panose="02020603050405020304" pitchFamily="18" charset="0"/>
              </a:rPr>
              <a:t>realización</a:t>
            </a:r>
            <a:r>
              <a:rPr lang="en-US" sz="2000" dirty="0">
                <a:latin typeface="Times New Roman" panose="02020603050405020304" pitchFamily="18" charset="0"/>
                <a:cs typeface="Times New Roman" panose="02020603050405020304" pitchFamily="18" charset="0"/>
              </a:rPr>
              <a:t> de </a:t>
            </a:r>
            <a:r>
              <a:rPr lang="en-US" sz="2000" dirty="0" err="1">
                <a:latin typeface="Times New Roman" panose="02020603050405020304" pitchFamily="18" charset="0"/>
                <a:cs typeface="Times New Roman" panose="02020603050405020304" pitchFamily="18" charset="0"/>
              </a:rPr>
              <a:t>una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pantalla</a:t>
            </a:r>
            <a:r>
              <a:rPr lang="en-US" sz="2000" dirty="0">
                <a:latin typeface="Times New Roman" panose="02020603050405020304" pitchFamily="18" charset="0"/>
                <a:cs typeface="Times New Roman" panose="02020603050405020304" pitchFamily="18" charset="0"/>
              </a:rPr>
              <a:t> de </a:t>
            </a:r>
            <a:r>
              <a:rPr lang="en-US" sz="2000" dirty="0" err="1">
                <a:latin typeface="Times New Roman" panose="02020603050405020304" pitchFamily="18" charset="0"/>
                <a:cs typeface="Times New Roman" panose="02020603050405020304" pitchFamily="18" charset="0"/>
              </a:rPr>
              <a:t>secuencias</a:t>
            </a:r>
            <a:r>
              <a:rPr lang="en-US" sz="2000" dirty="0">
                <a:latin typeface="Times New Roman" panose="02020603050405020304" pitchFamily="18" charset="0"/>
                <a:cs typeface="Times New Roman" panose="02020603050405020304" pitchFamily="18" charset="0"/>
              </a:rPr>
              <a:t> para el generador 1 y </a:t>
            </a:r>
            <a:r>
              <a:rPr lang="en-US" sz="2000" dirty="0" smtClean="0">
                <a:latin typeface="Times New Roman" panose="02020603050405020304" pitchFamily="18" charset="0"/>
                <a:cs typeface="Times New Roman" panose="02020603050405020304" pitchFamily="18" charset="0"/>
              </a:rPr>
              <a:t>2.</a:t>
            </a:r>
            <a:endParaRPr lang="es-EC" sz="2000" dirty="0">
              <a:latin typeface="Times New Roman" panose="02020603050405020304" pitchFamily="18" charset="0"/>
              <a:cs typeface="Times New Roman" panose="02020603050405020304" pitchFamily="18" charset="0"/>
            </a:endParaRPr>
          </a:p>
        </p:txBody>
      </p:sp>
      <p:sp>
        <p:nvSpPr>
          <p:cNvPr id="22" name="Rectángulo 21"/>
          <p:cNvSpPr/>
          <p:nvPr/>
        </p:nvSpPr>
        <p:spPr>
          <a:xfrm>
            <a:off x="344667" y="4974019"/>
            <a:ext cx="7604919" cy="400110"/>
          </a:xfrm>
          <a:prstGeom prst="rect">
            <a:avLst/>
          </a:prstGeom>
        </p:spPr>
        <p:txBody>
          <a:bodyPr wrap="square">
            <a:spAutoFit/>
          </a:bodyPr>
          <a:lstStyle/>
          <a:p>
            <a:pPr marL="342900" lvl="0" indent="-342900">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La </a:t>
            </a:r>
            <a:r>
              <a:rPr lang="en-US" sz="2000" dirty="0" err="1">
                <a:latin typeface="Times New Roman" panose="02020603050405020304" pitchFamily="18" charset="0"/>
                <a:cs typeface="Times New Roman" panose="02020603050405020304" pitchFamily="18" charset="0"/>
              </a:rPr>
              <a:t>realización</a:t>
            </a:r>
            <a:r>
              <a:rPr lang="en-US" sz="2000" dirty="0">
                <a:latin typeface="Times New Roman" panose="02020603050405020304" pitchFamily="18" charset="0"/>
                <a:cs typeface="Times New Roman" panose="02020603050405020304" pitchFamily="18" charset="0"/>
              </a:rPr>
              <a:t> de </a:t>
            </a:r>
            <a:r>
              <a:rPr lang="en-US" sz="2000" dirty="0" err="1">
                <a:latin typeface="Times New Roman" panose="02020603050405020304" pitchFamily="18" charset="0"/>
                <a:cs typeface="Times New Roman" panose="02020603050405020304" pitchFamily="18" charset="0"/>
              </a:rPr>
              <a:t>una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pantalla</a:t>
            </a:r>
            <a:r>
              <a:rPr lang="en-US" sz="2000" dirty="0">
                <a:latin typeface="Times New Roman" panose="02020603050405020304" pitchFamily="18" charset="0"/>
                <a:cs typeface="Times New Roman" panose="02020603050405020304" pitchFamily="18" charset="0"/>
              </a:rPr>
              <a:t> de </a:t>
            </a:r>
            <a:r>
              <a:rPr lang="en-US" sz="2000" dirty="0" err="1" smtClean="0">
                <a:latin typeface="Times New Roman" panose="02020603050405020304" pitchFamily="18" charset="0"/>
                <a:cs typeface="Times New Roman" panose="02020603050405020304" pitchFamily="18" charset="0"/>
              </a:rPr>
              <a:t>disparos</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para el generador 1 y </a:t>
            </a:r>
            <a:r>
              <a:rPr lang="en-US" sz="2000" dirty="0" smtClean="0">
                <a:latin typeface="Times New Roman" panose="02020603050405020304" pitchFamily="18" charset="0"/>
                <a:cs typeface="Times New Roman" panose="02020603050405020304" pitchFamily="18" charset="0"/>
              </a:rPr>
              <a:t>2.</a:t>
            </a:r>
            <a:endParaRPr lang="es-EC" sz="2000" dirty="0">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a:blip r:embed="rId4"/>
          <a:stretch>
            <a:fillRect/>
          </a:stretch>
        </p:blipFill>
        <p:spPr>
          <a:xfrm>
            <a:off x="7949586" y="3301407"/>
            <a:ext cx="4077412" cy="2636851"/>
          </a:xfrm>
          <a:prstGeom prst="rect">
            <a:avLst/>
          </a:prstGeom>
        </p:spPr>
      </p:pic>
      <p:pic>
        <p:nvPicPr>
          <p:cNvPr id="3" name="Imagen 2"/>
          <p:cNvPicPr>
            <a:picLocks noChangeAspect="1"/>
          </p:cNvPicPr>
          <p:nvPr/>
        </p:nvPicPr>
        <p:blipFill>
          <a:blip r:embed="rId5"/>
          <a:stretch>
            <a:fillRect/>
          </a:stretch>
        </p:blipFill>
        <p:spPr>
          <a:xfrm>
            <a:off x="7949586" y="819102"/>
            <a:ext cx="4077412" cy="2295534"/>
          </a:xfrm>
          <a:prstGeom prst="rect">
            <a:avLst/>
          </a:prstGeom>
        </p:spPr>
      </p:pic>
      <p:grpSp>
        <p:nvGrpSpPr>
          <p:cNvPr id="23" name="Grupo 22"/>
          <p:cNvGrpSpPr/>
          <p:nvPr/>
        </p:nvGrpSpPr>
        <p:grpSpPr>
          <a:xfrm>
            <a:off x="842670" y="6316422"/>
            <a:ext cx="8686800" cy="137468"/>
            <a:chOff x="842670" y="6366526"/>
            <a:chExt cx="8686800" cy="137468"/>
          </a:xfrm>
        </p:grpSpPr>
        <p:sp>
          <p:nvSpPr>
            <p:cNvPr id="24" name="Rectángulo 23"/>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6" name="Rectángulo 25"/>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5" name="Marcador de número de diapositiva 4"/>
          <p:cNvSpPr>
            <a:spLocks noGrp="1"/>
          </p:cNvSpPr>
          <p:nvPr>
            <p:ph type="sldNum" sz="quarter" idx="12"/>
          </p:nvPr>
        </p:nvSpPr>
        <p:spPr/>
        <p:txBody>
          <a:bodyPr/>
          <a:lstStyle/>
          <a:p>
            <a:fld id="{F290D131-0A13-4DB6-A40C-08D30D16EEF8}" type="slidenum">
              <a:rPr lang="es-US" smtClean="0"/>
              <a:pPr/>
              <a:t>40</a:t>
            </a:fld>
            <a:endParaRPr lang="es-US" dirty="0"/>
          </a:p>
        </p:txBody>
      </p:sp>
      <p:sp>
        <p:nvSpPr>
          <p:cNvPr id="6" name="Marcador de fecha 5"/>
          <p:cNvSpPr>
            <a:spLocks noGrp="1"/>
          </p:cNvSpPr>
          <p:nvPr>
            <p:ph type="dt" sz="half" idx="10"/>
          </p:nvPr>
        </p:nvSpPr>
        <p:spPr/>
        <p:txBody>
          <a:bodyPr/>
          <a:lstStyle/>
          <a:p>
            <a:fld id="{D60D1E57-65A2-469A-BC47-1CD908B646E3}" type="datetime1">
              <a:rPr lang="es-US" smtClean="0"/>
              <a:t>3/17/2021</a:t>
            </a:fld>
            <a:endParaRPr lang="es-US" dirty="0"/>
          </a:p>
        </p:txBody>
      </p:sp>
    </p:spTree>
    <p:extLst>
      <p:ext uri="{BB962C8B-B14F-4D97-AF65-F5344CB8AC3E}">
        <p14:creationId xmlns:p14="http://schemas.microsoft.com/office/powerpoint/2010/main" val="2181147835"/>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58917" y="40394"/>
            <a:ext cx="8642046"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4</a:t>
            </a:r>
            <a:r>
              <a:rPr lang="es-US" sz="2800" b="1" dirty="0" smtClean="0">
                <a:solidFill>
                  <a:schemeClr val="bg1"/>
                </a:solidFill>
                <a:latin typeface="Times New Roman" panose="02020603050405020304" pitchFamily="18" charset="0"/>
                <a:cs typeface="Times New Roman" panose="02020603050405020304" pitchFamily="18" charset="0"/>
              </a:rPr>
              <a:t>. Diseño del  Software:</a:t>
            </a:r>
            <a:r>
              <a:rPr lang="es-US" sz="2800" b="1" dirty="0" smtClean="0">
                <a:solidFill>
                  <a:schemeClr val="bg1"/>
                </a:solidFill>
                <a:latin typeface="Times New Roman" panose="02020603050405020304" pitchFamily="18" charset="0"/>
                <a:cs typeface="Times New Roman" panose="02020603050405020304" pitchFamily="18" charset="0"/>
              </a:rPr>
              <a:t> Elaboración de interfaces HMI</a:t>
            </a:r>
            <a:endParaRPr lang="es-US" sz="2800" b="1" dirty="0">
              <a:solidFill>
                <a:schemeClr val="bg1"/>
              </a:solidFill>
              <a:latin typeface="Times New Roman" panose="02020603050405020304" pitchFamily="18" charset="0"/>
              <a:cs typeface="Times New Roman" panose="02020603050405020304" pitchFamily="18" charset="0"/>
            </a:endParaRPr>
          </a:p>
        </p:txBody>
      </p:sp>
      <p:pic>
        <p:nvPicPr>
          <p:cNvPr id="23" name="Imagen 22"/>
          <p:cNvPicPr/>
          <p:nvPr/>
        </p:nvPicPr>
        <p:blipFill>
          <a:blip r:embed="rId4">
            <a:extLst>
              <a:ext uri="{28A0092B-C50C-407E-A947-70E740481C1C}">
                <a14:useLocalDpi xmlns:a14="http://schemas.microsoft.com/office/drawing/2010/main" val="0"/>
              </a:ext>
            </a:extLst>
          </a:blip>
          <a:srcRect/>
          <a:stretch>
            <a:fillRect/>
          </a:stretch>
        </p:blipFill>
        <p:spPr bwMode="auto">
          <a:xfrm>
            <a:off x="8622728" y="963507"/>
            <a:ext cx="2407920" cy="2165985"/>
          </a:xfrm>
          <a:prstGeom prst="rect">
            <a:avLst/>
          </a:prstGeom>
          <a:noFill/>
          <a:ln>
            <a:noFill/>
          </a:ln>
        </p:spPr>
      </p:pic>
      <p:pic>
        <p:nvPicPr>
          <p:cNvPr id="24" name="Imagen 23"/>
          <p:cNvPicPr/>
          <p:nvPr/>
        </p:nvPicPr>
        <p:blipFill>
          <a:blip r:embed="rId5">
            <a:extLst>
              <a:ext uri="{28A0092B-C50C-407E-A947-70E740481C1C}">
                <a14:useLocalDpi xmlns:a14="http://schemas.microsoft.com/office/drawing/2010/main" val="0"/>
              </a:ext>
            </a:extLst>
          </a:blip>
          <a:srcRect/>
          <a:stretch>
            <a:fillRect/>
          </a:stretch>
        </p:blipFill>
        <p:spPr bwMode="auto">
          <a:xfrm>
            <a:off x="8251190" y="3651519"/>
            <a:ext cx="3940810" cy="1730375"/>
          </a:xfrm>
          <a:prstGeom prst="rect">
            <a:avLst/>
          </a:prstGeom>
          <a:noFill/>
          <a:ln>
            <a:noFill/>
          </a:ln>
        </p:spPr>
      </p:pic>
      <p:pic>
        <p:nvPicPr>
          <p:cNvPr id="27" name="Imagen 26"/>
          <p:cNvPicPr/>
          <p:nvPr/>
        </p:nvPicPr>
        <p:blipFill>
          <a:blip r:embed="rId6">
            <a:extLst>
              <a:ext uri="{28A0092B-C50C-407E-A947-70E740481C1C}">
                <a14:useLocalDpi xmlns:a14="http://schemas.microsoft.com/office/drawing/2010/main" val="0"/>
              </a:ext>
            </a:extLst>
          </a:blip>
          <a:stretch>
            <a:fillRect/>
          </a:stretch>
        </p:blipFill>
        <p:spPr>
          <a:xfrm>
            <a:off x="406229" y="1203274"/>
            <a:ext cx="7380460" cy="4921755"/>
          </a:xfrm>
          <a:prstGeom prst="rect">
            <a:avLst/>
          </a:prstGeom>
        </p:spPr>
      </p:pic>
      <p:sp>
        <p:nvSpPr>
          <p:cNvPr id="28" name="Rectángulo 27"/>
          <p:cNvSpPr/>
          <p:nvPr/>
        </p:nvSpPr>
        <p:spPr>
          <a:xfrm>
            <a:off x="406228" y="803164"/>
            <a:ext cx="7604919" cy="400110"/>
          </a:xfrm>
          <a:prstGeom prst="rect">
            <a:avLst/>
          </a:prstGeom>
        </p:spPr>
        <p:txBody>
          <a:bodyPr wrap="square">
            <a:spAutoFit/>
          </a:bodyPr>
          <a:lstStyle/>
          <a:p>
            <a:pPr marL="342900" lvl="0" indent="-342900">
              <a:buFont typeface="Wingdings" panose="05000000000000000000" pitchFamily="2" charset="2"/>
              <a:buChar char="§"/>
            </a:pPr>
            <a:r>
              <a:rPr lang="es-EC" sz="2000" dirty="0" smtClean="0">
                <a:latin typeface="Times New Roman" panose="02020603050405020304" pitchFamily="18" charset="0"/>
                <a:cs typeface="Times New Roman" panose="02020603050405020304" pitchFamily="18" charset="0"/>
              </a:rPr>
              <a:t>HMI resumen general</a:t>
            </a:r>
            <a:endParaRPr lang="es-EC" sz="2000" dirty="0">
              <a:latin typeface="Times New Roman" panose="02020603050405020304" pitchFamily="18" charset="0"/>
              <a:cs typeface="Times New Roman" panose="02020603050405020304" pitchFamily="18" charset="0"/>
            </a:endParaRPr>
          </a:p>
        </p:txBody>
      </p:sp>
      <p:grpSp>
        <p:nvGrpSpPr>
          <p:cNvPr id="29" name="Grupo 28"/>
          <p:cNvGrpSpPr/>
          <p:nvPr/>
        </p:nvGrpSpPr>
        <p:grpSpPr>
          <a:xfrm>
            <a:off x="842670" y="6316422"/>
            <a:ext cx="8686800" cy="137468"/>
            <a:chOff x="842670" y="6366526"/>
            <a:chExt cx="8686800" cy="137468"/>
          </a:xfrm>
        </p:grpSpPr>
        <p:sp>
          <p:nvSpPr>
            <p:cNvPr id="34" name="Rectángulo 33"/>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5" name="Rectángulo 34"/>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5" name="Marcador de número de diapositiva 4"/>
          <p:cNvSpPr>
            <a:spLocks noGrp="1"/>
          </p:cNvSpPr>
          <p:nvPr>
            <p:ph type="sldNum" sz="quarter" idx="12"/>
          </p:nvPr>
        </p:nvSpPr>
        <p:spPr/>
        <p:txBody>
          <a:bodyPr/>
          <a:lstStyle/>
          <a:p>
            <a:fld id="{F290D131-0A13-4DB6-A40C-08D30D16EEF8}" type="slidenum">
              <a:rPr lang="es-US" smtClean="0"/>
              <a:pPr/>
              <a:t>41</a:t>
            </a:fld>
            <a:endParaRPr lang="es-US" dirty="0"/>
          </a:p>
        </p:txBody>
      </p:sp>
      <p:sp>
        <p:nvSpPr>
          <p:cNvPr id="6" name="Marcador de fecha 5"/>
          <p:cNvSpPr>
            <a:spLocks noGrp="1"/>
          </p:cNvSpPr>
          <p:nvPr>
            <p:ph type="dt" sz="half" idx="10"/>
          </p:nvPr>
        </p:nvSpPr>
        <p:spPr/>
        <p:txBody>
          <a:bodyPr/>
          <a:lstStyle/>
          <a:p>
            <a:fld id="{C9E2E453-9819-4885-B57B-1371A2EC6768}" type="datetime1">
              <a:rPr lang="es-US" smtClean="0"/>
              <a:t>3/17/2021</a:t>
            </a:fld>
            <a:endParaRPr lang="es-US" dirty="0"/>
          </a:p>
        </p:txBody>
      </p:sp>
    </p:spTree>
    <p:extLst>
      <p:ext uri="{BB962C8B-B14F-4D97-AF65-F5344CB8AC3E}">
        <p14:creationId xmlns:p14="http://schemas.microsoft.com/office/powerpoint/2010/main" val="2131106929"/>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58917" y="40394"/>
            <a:ext cx="8642046"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4</a:t>
            </a:r>
            <a:r>
              <a:rPr lang="es-US" sz="2800" b="1" dirty="0" smtClean="0">
                <a:solidFill>
                  <a:schemeClr val="bg1"/>
                </a:solidFill>
                <a:latin typeface="Times New Roman" panose="02020603050405020304" pitchFamily="18" charset="0"/>
                <a:cs typeface="Times New Roman" panose="02020603050405020304" pitchFamily="18" charset="0"/>
              </a:rPr>
              <a:t>. Diseño del  Software:</a:t>
            </a:r>
            <a:r>
              <a:rPr lang="es-US" sz="2800" b="1" dirty="0" smtClean="0">
                <a:solidFill>
                  <a:schemeClr val="bg1"/>
                </a:solidFill>
                <a:latin typeface="Times New Roman" panose="02020603050405020304" pitchFamily="18" charset="0"/>
                <a:cs typeface="Times New Roman" panose="02020603050405020304" pitchFamily="18" charset="0"/>
              </a:rPr>
              <a:t> Elaboración de interfaces HMI</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28" name="Rectángulo 27"/>
          <p:cNvSpPr/>
          <p:nvPr/>
        </p:nvSpPr>
        <p:spPr>
          <a:xfrm>
            <a:off x="406228" y="803164"/>
            <a:ext cx="7604919" cy="400110"/>
          </a:xfrm>
          <a:prstGeom prst="rect">
            <a:avLst/>
          </a:prstGeom>
        </p:spPr>
        <p:txBody>
          <a:bodyPr wrap="square">
            <a:spAutoFit/>
          </a:bodyPr>
          <a:lstStyle/>
          <a:p>
            <a:pPr marL="342900" lvl="0" indent="-342900">
              <a:buFont typeface="Wingdings" panose="05000000000000000000" pitchFamily="2" charset="2"/>
              <a:buChar char="§"/>
            </a:pPr>
            <a:r>
              <a:rPr lang="es-EC" sz="2000" dirty="0" smtClean="0">
                <a:latin typeface="Times New Roman" panose="02020603050405020304" pitchFamily="18" charset="0"/>
                <a:cs typeface="Times New Roman" panose="02020603050405020304" pitchFamily="18" charset="0"/>
              </a:rPr>
              <a:t>HMI control generador 1</a:t>
            </a:r>
            <a:endParaRPr lang="es-EC" sz="2000" dirty="0">
              <a:latin typeface="Times New Roman" panose="02020603050405020304" pitchFamily="18" charset="0"/>
              <a:cs typeface="Times New Roman" panose="02020603050405020304" pitchFamily="18" charset="0"/>
            </a:endParaRPr>
          </a:p>
        </p:txBody>
      </p:sp>
      <p:pic>
        <p:nvPicPr>
          <p:cNvPr id="19" name="Imagen 18"/>
          <p:cNvPicPr/>
          <p:nvPr/>
        </p:nvPicPr>
        <p:blipFill>
          <a:blip r:embed="rId4">
            <a:extLst>
              <a:ext uri="{28A0092B-C50C-407E-A947-70E740481C1C}">
                <a14:useLocalDpi xmlns:a14="http://schemas.microsoft.com/office/drawing/2010/main" val="0"/>
              </a:ext>
            </a:extLst>
          </a:blip>
          <a:stretch>
            <a:fillRect/>
          </a:stretch>
        </p:blipFill>
        <p:spPr>
          <a:xfrm>
            <a:off x="406228" y="1203275"/>
            <a:ext cx="11509547" cy="4831202"/>
          </a:xfrm>
          <a:prstGeom prst="rect">
            <a:avLst/>
          </a:prstGeom>
        </p:spPr>
      </p:pic>
      <p:grpSp>
        <p:nvGrpSpPr>
          <p:cNvPr id="20" name="Grupo 19"/>
          <p:cNvGrpSpPr/>
          <p:nvPr/>
        </p:nvGrpSpPr>
        <p:grpSpPr>
          <a:xfrm>
            <a:off x="842670" y="6316422"/>
            <a:ext cx="8686800" cy="137468"/>
            <a:chOff x="842670" y="6366526"/>
            <a:chExt cx="8686800" cy="137468"/>
          </a:xfrm>
        </p:grpSpPr>
        <p:sp>
          <p:nvSpPr>
            <p:cNvPr id="21" name="Rectángulo 20"/>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2" name="Rectángulo 21"/>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2" name="Marcador de número de diapositiva 1"/>
          <p:cNvSpPr>
            <a:spLocks noGrp="1"/>
          </p:cNvSpPr>
          <p:nvPr>
            <p:ph type="sldNum" sz="quarter" idx="12"/>
          </p:nvPr>
        </p:nvSpPr>
        <p:spPr/>
        <p:txBody>
          <a:bodyPr/>
          <a:lstStyle/>
          <a:p>
            <a:fld id="{F290D131-0A13-4DB6-A40C-08D30D16EEF8}" type="slidenum">
              <a:rPr lang="es-US" smtClean="0"/>
              <a:pPr/>
              <a:t>42</a:t>
            </a:fld>
            <a:endParaRPr lang="es-US" dirty="0"/>
          </a:p>
        </p:txBody>
      </p:sp>
      <p:sp>
        <p:nvSpPr>
          <p:cNvPr id="3" name="Marcador de fecha 2"/>
          <p:cNvSpPr>
            <a:spLocks noGrp="1"/>
          </p:cNvSpPr>
          <p:nvPr>
            <p:ph type="dt" sz="half" idx="10"/>
          </p:nvPr>
        </p:nvSpPr>
        <p:spPr/>
        <p:txBody>
          <a:bodyPr/>
          <a:lstStyle/>
          <a:p>
            <a:fld id="{802F8EA1-9DDC-4894-8F40-EE1649A89610}" type="datetime1">
              <a:rPr lang="es-US" smtClean="0"/>
              <a:t>3/17/2021</a:t>
            </a:fld>
            <a:endParaRPr lang="es-US" dirty="0"/>
          </a:p>
        </p:txBody>
      </p:sp>
    </p:spTree>
    <p:extLst>
      <p:ext uri="{BB962C8B-B14F-4D97-AF65-F5344CB8AC3E}">
        <p14:creationId xmlns:p14="http://schemas.microsoft.com/office/powerpoint/2010/main" val="1292828562"/>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58917" y="40394"/>
            <a:ext cx="8642046"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4</a:t>
            </a:r>
            <a:r>
              <a:rPr lang="es-US" sz="2800" b="1" dirty="0" smtClean="0">
                <a:solidFill>
                  <a:schemeClr val="bg1"/>
                </a:solidFill>
                <a:latin typeface="Times New Roman" panose="02020603050405020304" pitchFamily="18" charset="0"/>
                <a:cs typeface="Times New Roman" panose="02020603050405020304" pitchFamily="18" charset="0"/>
              </a:rPr>
              <a:t>. Diseño del  Software:</a:t>
            </a:r>
            <a:r>
              <a:rPr lang="es-US" sz="2800" b="1" dirty="0" smtClean="0">
                <a:solidFill>
                  <a:schemeClr val="bg1"/>
                </a:solidFill>
                <a:latin typeface="Times New Roman" panose="02020603050405020304" pitchFamily="18" charset="0"/>
                <a:cs typeface="Times New Roman" panose="02020603050405020304" pitchFamily="18" charset="0"/>
              </a:rPr>
              <a:t> Elaboración de interfaces HMI</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28" name="Rectángulo 27"/>
          <p:cNvSpPr/>
          <p:nvPr/>
        </p:nvSpPr>
        <p:spPr>
          <a:xfrm>
            <a:off x="406228" y="803164"/>
            <a:ext cx="7604919" cy="400110"/>
          </a:xfrm>
          <a:prstGeom prst="rect">
            <a:avLst/>
          </a:prstGeom>
        </p:spPr>
        <p:txBody>
          <a:bodyPr wrap="square">
            <a:spAutoFit/>
          </a:bodyPr>
          <a:lstStyle/>
          <a:p>
            <a:pPr marL="342900" lvl="0" indent="-342900">
              <a:buFont typeface="Wingdings" panose="05000000000000000000" pitchFamily="2" charset="2"/>
              <a:buChar char="§"/>
            </a:pPr>
            <a:r>
              <a:rPr lang="es-EC" sz="2000" dirty="0" smtClean="0">
                <a:latin typeface="Times New Roman" panose="02020603050405020304" pitchFamily="18" charset="0"/>
                <a:cs typeface="Times New Roman" panose="02020603050405020304" pitchFamily="18" charset="0"/>
              </a:rPr>
              <a:t>HMI regulador automático de velocidad</a:t>
            </a:r>
            <a:endParaRPr lang="es-EC" sz="2000" dirty="0">
              <a:latin typeface="Times New Roman" panose="02020603050405020304" pitchFamily="18" charset="0"/>
              <a:cs typeface="Times New Roman" panose="02020603050405020304" pitchFamily="18" charset="0"/>
            </a:endParaRPr>
          </a:p>
        </p:txBody>
      </p:sp>
      <p:pic>
        <p:nvPicPr>
          <p:cNvPr id="17" name="Imagen 16"/>
          <p:cNvPicPr/>
          <p:nvPr/>
        </p:nvPicPr>
        <p:blipFill>
          <a:blip r:embed="rId4">
            <a:extLst>
              <a:ext uri="{28A0092B-C50C-407E-A947-70E740481C1C}">
                <a14:useLocalDpi xmlns:a14="http://schemas.microsoft.com/office/drawing/2010/main" val="0"/>
              </a:ext>
            </a:extLst>
          </a:blip>
          <a:stretch>
            <a:fillRect/>
          </a:stretch>
        </p:blipFill>
        <p:spPr>
          <a:xfrm>
            <a:off x="406229" y="1203274"/>
            <a:ext cx="11620770" cy="4831203"/>
          </a:xfrm>
          <a:prstGeom prst="rect">
            <a:avLst/>
          </a:prstGeom>
        </p:spPr>
      </p:pic>
      <p:grpSp>
        <p:nvGrpSpPr>
          <p:cNvPr id="18" name="Grupo 17"/>
          <p:cNvGrpSpPr/>
          <p:nvPr/>
        </p:nvGrpSpPr>
        <p:grpSpPr>
          <a:xfrm>
            <a:off x="842670" y="6316422"/>
            <a:ext cx="8686800" cy="137468"/>
            <a:chOff x="842670" y="6366526"/>
            <a:chExt cx="8686800" cy="137468"/>
          </a:xfrm>
        </p:grpSpPr>
        <p:sp>
          <p:nvSpPr>
            <p:cNvPr id="20" name="Rectángulo 19"/>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1" name="Rectángulo 20"/>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2" name="Marcador de número de diapositiva 1"/>
          <p:cNvSpPr>
            <a:spLocks noGrp="1"/>
          </p:cNvSpPr>
          <p:nvPr>
            <p:ph type="sldNum" sz="quarter" idx="12"/>
          </p:nvPr>
        </p:nvSpPr>
        <p:spPr/>
        <p:txBody>
          <a:bodyPr/>
          <a:lstStyle/>
          <a:p>
            <a:fld id="{F290D131-0A13-4DB6-A40C-08D30D16EEF8}" type="slidenum">
              <a:rPr lang="es-US" smtClean="0"/>
              <a:pPr/>
              <a:t>43</a:t>
            </a:fld>
            <a:endParaRPr lang="es-US" dirty="0"/>
          </a:p>
        </p:txBody>
      </p:sp>
      <p:sp>
        <p:nvSpPr>
          <p:cNvPr id="3" name="Marcador de fecha 2"/>
          <p:cNvSpPr>
            <a:spLocks noGrp="1"/>
          </p:cNvSpPr>
          <p:nvPr>
            <p:ph type="dt" sz="half" idx="10"/>
          </p:nvPr>
        </p:nvSpPr>
        <p:spPr/>
        <p:txBody>
          <a:bodyPr/>
          <a:lstStyle/>
          <a:p>
            <a:fld id="{C587EB1D-6975-466F-9956-1034BCDE09D7}" type="datetime1">
              <a:rPr lang="es-US" smtClean="0"/>
              <a:t>3/17/2021</a:t>
            </a:fld>
            <a:endParaRPr lang="es-US" dirty="0"/>
          </a:p>
        </p:txBody>
      </p:sp>
    </p:spTree>
    <p:extLst>
      <p:ext uri="{BB962C8B-B14F-4D97-AF65-F5344CB8AC3E}">
        <p14:creationId xmlns:p14="http://schemas.microsoft.com/office/powerpoint/2010/main" val="4288383342"/>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58917" y="40394"/>
            <a:ext cx="8642046"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4</a:t>
            </a:r>
            <a:r>
              <a:rPr lang="es-US" sz="2800" b="1" dirty="0" smtClean="0">
                <a:solidFill>
                  <a:schemeClr val="bg1"/>
                </a:solidFill>
                <a:latin typeface="Times New Roman" panose="02020603050405020304" pitchFamily="18" charset="0"/>
                <a:cs typeface="Times New Roman" panose="02020603050405020304" pitchFamily="18" charset="0"/>
              </a:rPr>
              <a:t>. Diseño del  Software:</a:t>
            </a:r>
            <a:r>
              <a:rPr lang="es-US" sz="2800" b="1" dirty="0" smtClean="0">
                <a:solidFill>
                  <a:schemeClr val="bg1"/>
                </a:solidFill>
                <a:latin typeface="Times New Roman" panose="02020603050405020304" pitchFamily="18" charset="0"/>
                <a:cs typeface="Times New Roman" panose="02020603050405020304" pitchFamily="18" charset="0"/>
              </a:rPr>
              <a:t> Elaboración de interfaces HMI</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28" name="Rectángulo 27"/>
          <p:cNvSpPr/>
          <p:nvPr/>
        </p:nvSpPr>
        <p:spPr>
          <a:xfrm>
            <a:off x="406228" y="803164"/>
            <a:ext cx="7604919" cy="400110"/>
          </a:xfrm>
          <a:prstGeom prst="rect">
            <a:avLst/>
          </a:prstGeom>
        </p:spPr>
        <p:txBody>
          <a:bodyPr wrap="square">
            <a:spAutoFit/>
          </a:bodyPr>
          <a:lstStyle/>
          <a:p>
            <a:pPr marL="342900" lvl="0" indent="-342900">
              <a:buFont typeface="Wingdings" panose="05000000000000000000" pitchFamily="2" charset="2"/>
              <a:buChar char="§"/>
            </a:pPr>
            <a:r>
              <a:rPr lang="es-EC" sz="2000" dirty="0" smtClean="0">
                <a:latin typeface="Times New Roman" panose="02020603050405020304" pitchFamily="18" charset="0"/>
                <a:cs typeface="Times New Roman" panose="02020603050405020304" pitchFamily="18" charset="0"/>
              </a:rPr>
              <a:t>HMI regulador automático de voltaje</a:t>
            </a:r>
            <a:endParaRPr lang="es-EC" sz="2000" dirty="0">
              <a:latin typeface="Times New Roman" panose="02020603050405020304" pitchFamily="18" charset="0"/>
              <a:cs typeface="Times New Roman" panose="02020603050405020304" pitchFamily="18" charset="0"/>
            </a:endParaRPr>
          </a:p>
        </p:txBody>
      </p:sp>
      <p:pic>
        <p:nvPicPr>
          <p:cNvPr id="18" name="Imagen 17"/>
          <p:cNvPicPr/>
          <p:nvPr/>
        </p:nvPicPr>
        <p:blipFill>
          <a:blip r:embed="rId4">
            <a:extLst>
              <a:ext uri="{28A0092B-C50C-407E-A947-70E740481C1C}">
                <a14:useLocalDpi xmlns:a14="http://schemas.microsoft.com/office/drawing/2010/main" val="0"/>
              </a:ext>
            </a:extLst>
          </a:blip>
          <a:stretch>
            <a:fillRect/>
          </a:stretch>
        </p:blipFill>
        <p:spPr>
          <a:xfrm>
            <a:off x="406228" y="1203273"/>
            <a:ext cx="11380960" cy="4831203"/>
          </a:xfrm>
          <a:prstGeom prst="rect">
            <a:avLst/>
          </a:prstGeom>
        </p:spPr>
      </p:pic>
      <p:grpSp>
        <p:nvGrpSpPr>
          <p:cNvPr id="19" name="Grupo 18"/>
          <p:cNvGrpSpPr/>
          <p:nvPr/>
        </p:nvGrpSpPr>
        <p:grpSpPr>
          <a:xfrm>
            <a:off x="842670" y="6316422"/>
            <a:ext cx="8686800" cy="137468"/>
            <a:chOff x="842670" y="6366526"/>
            <a:chExt cx="8686800" cy="137468"/>
          </a:xfrm>
        </p:grpSpPr>
        <p:sp>
          <p:nvSpPr>
            <p:cNvPr id="20" name="Rectángulo 19"/>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1" name="Rectángulo 20"/>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2" name="Marcador de número de diapositiva 1"/>
          <p:cNvSpPr>
            <a:spLocks noGrp="1"/>
          </p:cNvSpPr>
          <p:nvPr>
            <p:ph type="sldNum" sz="quarter" idx="12"/>
          </p:nvPr>
        </p:nvSpPr>
        <p:spPr/>
        <p:txBody>
          <a:bodyPr/>
          <a:lstStyle/>
          <a:p>
            <a:fld id="{F290D131-0A13-4DB6-A40C-08D30D16EEF8}" type="slidenum">
              <a:rPr lang="es-US" smtClean="0"/>
              <a:pPr/>
              <a:t>44</a:t>
            </a:fld>
            <a:endParaRPr lang="es-US" dirty="0"/>
          </a:p>
        </p:txBody>
      </p:sp>
      <p:sp>
        <p:nvSpPr>
          <p:cNvPr id="3" name="Marcador de fecha 2"/>
          <p:cNvSpPr>
            <a:spLocks noGrp="1"/>
          </p:cNvSpPr>
          <p:nvPr>
            <p:ph type="dt" sz="half" idx="10"/>
          </p:nvPr>
        </p:nvSpPr>
        <p:spPr/>
        <p:txBody>
          <a:bodyPr/>
          <a:lstStyle/>
          <a:p>
            <a:fld id="{09216D6B-D008-49CB-895A-455450699DAA}" type="datetime1">
              <a:rPr lang="es-US" smtClean="0"/>
              <a:t>3/17/2021</a:t>
            </a:fld>
            <a:endParaRPr lang="es-US" dirty="0"/>
          </a:p>
        </p:txBody>
      </p:sp>
    </p:spTree>
    <p:extLst>
      <p:ext uri="{BB962C8B-B14F-4D97-AF65-F5344CB8AC3E}">
        <p14:creationId xmlns:p14="http://schemas.microsoft.com/office/powerpoint/2010/main" val="4149029254"/>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58917" y="40394"/>
            <a:ext cx="8642046"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4</a:t>
            </a:r>
            <a:r>
              <a:rPr lang="es-US" sz="2800" b="1" dirty="0" smtClean="0">
                <a:solidFill>
                  <a:schemeClr val="bg1"/>
                </a:solidFill>
                <a:latin typeface="Times New Roman" panose="02020603050405020304" pitchFamily="18" charset="0"/>
                <a:cs typeface="Times New Roman" panose="02020603050405020304" pitchFamily="18" charset="0"/>
              </a:rPr>
              <a:t>. Diseño del  Software:</a:t>
            </a:r>
            <a:r>
              <a:rPr lang="es-US" sz="2800" b="1" dirty="0" smtClean="0">
                <a:solidFill>
                  <a:schemeClr val="bg1"/>
                </a:solidFill>
                <a:latin typeface="Times New Roman" panose="02020603050405020304" pitchFamily="18" charset="0"/>
                <a:cs typeface="Times New Roman" panose="02020603050405020304" pitchFamily="18" charset="0"/>
              </a:rPr>
              <a:t> Elaboración de interfaces HMI</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28" name="Rectángulo 27"/>
          <p:cNvSpPr/>
          <p:nvPr/>
        </p:nvSpPr>
        <p:spPr>
          <a:xfrm>
            <a:off x="406228" y="803164"/>
            <a:ext cx="7604919" cy="400110"/>
          </a:xfrm>
          <a:prstGeom prst="rect">
            <a:avLst/>
          </a:prstGeom>
        </p:spPr>
        <p:txBody>
          <a:bodyPr wrap="square">
            <a:spAutoFit/>
          </a:bodyPr>
          <a:lstStyle/>
          <a:p>
            <a:pPr marL="342900" lvl="0" indent="-342900">
              <a:buFont typeface="Wingdings" panose="05000000000000000000" pitchFamily="2" charset="2"/>
              <a:buChar char="§"/>
            </a:pPr>
            <a:r>
              <a:rPr lang="es-EC" sz="2000" dirty="0" smtClean="0">
                <a:latin typeface="Times New Roman" panose="02020603050405020304" pitchFamily="18" charset="0"/>
                <a:cs typeface="Times New Roman" panose="02020603050405020304" pitchFamily="18" charset="0"/>
              </a:rPr>
              <a:t>HMI unidad de potencia hidráulica</a:t>
            </a:r>
            <a:endParaRPr lang="es-EC" sz="2000" dirty="0">
              <a:latin typeface="Times New Roman" panose="02020603050405020304" pitchFamily="18" charset="0"/>
              <a:cs typeface="Times New Roman" panose="02020603050405020304" pitchFamily="18" charset="0"/>
            </a:endParaRPr>
          </a:p>
        </p:txBody>
      </p:sp>
      <p:pic>
        <p:nvPicPr>
          <p:cNvPr id="17" name="Imagen 16"/>
          <p:cNvPicPr/>
          <p:nvPr/>
        </p:nvPicPr>
        <p:blipFill>
          <a:blip r:embed="rId4">
            <a:extLst>
              <a:ext uri="{28A0092B-C50C-407E-A947-70E740481C1C}">
                <a14:useLocalDpi xmlns:a14="http://schemas.microsoft.com/office/drawing/2010/main" val="0"/>
              </a:ext>
            </a:extLst>
          </a:blip>
          <a:stretch>
            <a:fillRect/>
          </a:stretch>
        </p:blipFill>
        <p:spPr>
          <a:xfrm>
            <a:off x="406228" y="1203274"/>
            <a:ext cx="11620770" cy="4831203"/>
          </a:xfrm>
          <a:prstGeom prst="rect">
            <a:avLst/>
          </a:prstGeom>
        </p:spPr>
      </p:pic>
      <p:grpSp>
        <p:nvGrpSpPr>
          <p:cNvPr id="19" name="Grupo 18"/>
          <p:cNvGrpSpPr/>
          <p:nvPr/>
        </p:nvGrpSpPr>
        <p:grpSpPr>
          <a:xfrm>
            <a:off x="842670" y="6316422"/>
            <a:ext cx="8686800" cy="137468"/>
            <a:chOff x="842670" y="6366526"/>
            <a:chExt cx="8686800" cy="137468"/>
          </a:xfrm>
        </p:grpSpPr>
        <p:sp>
          <p:nvSpPr>
            <p:cNvPr id="20" name="Rectángulo 19"/>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1" name="Rectángulo 20"/>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2" name="Marcador de número de diapositiva 1"/>
          <p:cNvSpPr>
            <a:spLocks noGrp="1"/>
          </p:cNvSpPr>
          <p:nvPr>
            <p:ph type="sldNum" sz="quarter" idx="12"/>
          </p:nvPr>
        </p:nvSpPr>
        <p:spPr/>
        <p:txBody>
          <a:bodyPr/>
          <a:lstStyle/>
          <a:p>
            <a:fld id="{F290D131-0A13-4DB6-A40C-08D30D16EEF8}" type="slidenum">
              <a:rPr lang="es-US" smtClean="0"/>
              <a:pPr/>
              <a:t>45</a:t>
            </a:fld>
            <a:endParaRPr lang="es-US" dirty="0"/>
          </a:p>
        </p:txBody>
      </p:sp>
      <p:sp>
        <p:nvSpPr>
          <p:cNvPr id="3" name="Marcador de fecha 2"/>
          <p:cNvSpPr>
            <a:spLocks noGrp="1"/>
          </p:cNvSpPr>
          <p:nvPr>
            <p:ph type="dt" sz="half" idx="10"/>
          </p:nvPr>
        </p:nvSpPr>
        <p:spPr/>
        <p:txBody>
          <a:bodyPr/>
          <a:lstStyle/>
          <a:p>
            <a:fld id="{7C53EE17-CE5D-48C6-94AA-8D1A8A7D5AA7}" type="datetime1">
              <a:rPr lang="es-US" smtClean="0"/>
              <a:t>3/17/2021</a:t>
            </a:fld>
            <a:endParaRPr lang="es-US" dirty="0"/>
          </a:p>
        </p:txBody>
      </p:sp>
    </p:spTree>
    <p:extLst>
      <p:ext uri="{BB962C8B-B14F-4D97-AF65-F5344CB8AC3E}">
        <p14:creationId xmlns:p14="http://schemas.microsoft.com/office/powerpoint/2010/main" val="716914151"/>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58917" y="40394"/>
            <a:ext cx="8642046"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4</a:t>
            </a:r>
            <a:r>
              <a:rPr lang="es-US" sz="2800" b="1" dirty="0" smtClean="0">
                <a:solidFill>
                  <a:schemeClr val="bg1"/>
                </a:solidFill>
                <a:latin typeface="Times New Roman" panose="02020603050405020304" pitchFamily="18" charset="0"/>
                <a:cs typeface="Times New Roman" panose="02020603050405020304" pitchFamily="18" charset="0"/>
              </a:rPr>
              <a:t>. Diseño del  Software:</a:t>
            </a:r>
            <a:r>
              <a:rPr lang="es-US" sz="2800" b="1" dirty="0" smtClean="0">
                <a:solidFill>
                  <a:schemeClr val="bg1"/>
                </a:solidFill>
                <a:latin typeface="Times New Roman" panose="02020603050405020304" pitchFamily="18" charset="0"/>
                <a:cs typeface="Times New Roman" panose="02020603050405020304" pitchFamily="18" charset="0"/>
              </a:rPr>
              <a:t> Elaboración de interfaces HMI</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28" name="Rectángulo 27"/>
          <p:cNvSpPr/>
          <p:nvPr/>
        </p:nvSpPr>
        <p:spPr>
          <a:xfrm>
            <a:off x="406228" y="803164"/>
            <a:ext cx="7604919" cy="400110"/>
          </a:xfrm>
          <a:prstGeom prst="rect">
            <a:avLst/>
          </a:prstGeom>
        </p:spPr>
        <p:txBody>
          <a:bodyPr wrap="square">
            <a:spAutoFit/>
          </a:bodyPr>
          <a:lstStyle/>
          <a:p>
            <a:pPr marL="342900" lvl="0" indent="-342900">
              <a:buFont typeface="Wingdings" panose="05000000000000000000" pitchFamily="2" charset="2"/>
              <a:buChar char="§"/>
            </a:pPr>
            <a:r>
              <a:rPr lang="es-EC" sz="2000" dirty="0" smtClean="0">
                <a:latin typeface="Times New Roman" panose="02020603050405020304" pitchFamily="18" charset="0"/>
                <a:cs typeface="Times New Roman" panose="02020603050405020304" pitchFamily="18" charset="0"/>
              </a:rPr>
              <a:t>HMI conjunto turbina – generador 1</a:t>
            </a:r>
            <a:endParaRPr lang="es-EC" sz="2000" dirty="0">
              <a:latin typeface="Times New Roman" panose="02020603050405020304" pitchFamily="18" charset="0"/>
              <a:cs typeface="Times New Roman" panose="02020603050405020304" pitchFamily="18" charset="0"/>
            </a:endParaRPr>
          </a:p>
        </p:txBody>
      </p:sp>
      <p:pic>
        <p:nvPicPr>
          <p:cNvPr id="18" name="Imagen 17"/>
          <p:cNvPicPr/>
          <p:nvPr/>
        </p:nvPicPr>
        <p:blipFill>
          <a:blip r:embed="rId4">
            <a:extLst>
              <a:ext uri="{28A0092B-C50C-407E-A947-70E740481C1C}">
                <a14:useLocalDpi xmlns:a14="http://schemas.microsoft.com/office/drawing/2010/main" val="0"/>
              </a:ext>
            </a:extLst>
          </a:blip>
          <a:stretch>
            <a:fillRect/>
          </a:stretch>
        </p:blipFill>
        <p:spPr>
          <a:xfrm>
            <a:off x="406227" y="1203274"/>
            <a:ext cx="11352385" cy="4831203"/>
          </a:xfrm>
          <a:prstGeom prst="rect">
            <a:avLst/>
          </a:prstGeom>
        </p:spPr>
      </p:pic>
      <p:grpSp>
        <p:nvGrpSpPr>
          <p:cNvPr id="19" name="Grupo 18"/>
          <p:cNvGrpSpPr/>
          <p:nvPr/>
        </p:nvGrpSpPr>
        <p:grpSpPr>
          <a:xfrm>
            <a:off x="842670" y="6316422"/>
            <a:ext cx="8686800" cy="137468"/>
            <a:chOff x="842670" y="6366526"/>
            <a:chExt cx="8686800" cy="137468"/>
          </a:xfrm>
        </p:grpSpPr>
        <p:sp>
          <p:nvSpPr>
            <p:cNvPr id="20" name="Rectángulo 19"/>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1" name="Rectángulo 20"/>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2" name="Marcador de número de diapositiva 1"/>
          <p:cNvSpPr>
            <a:spLocks noGrp="1"/>
          </p:cNvSpPr>
          <p:nvPr>
            <p:ph type="sldNum" sz="quarter" idx="12"/>
          </p:nvPr>
        </p:nvSpPr>
        <p:spPr/>
        <p:txBody>
          <a:bodyPr/>
          <a:lstStyle/>
          <a:p>
            <a:fld id="{F290D131-0A13-4DB6-A40C-08D30D16EEF8}" type="slidenum">
              <a:rPr lang="es-US" smtClean="0"/>
              <a:pPr/>
              <a:t>46</a:t>
            </a:fld>
            <a:endParaRPr lang="es-US" dirty="0"/>
          </a:p>
        </p:txBody>
      </p:sp>
      <p:sp>
        <p:nvSpPr>
          <p:cNvPr id="3" name="Marcador de fecha 2"/>
          <p:cNvSpPr>
            <a:spLocks noGrp="1"/>
          </p:cNvSpPr>
          <p:nvPr>
            <p:ph type="dt" sz="half" idx="10"/>
          </p:nvPr>
        </p:nvSpPr>
        <p:spPr/>
        <p:txBody>
          <a:bodyPr/>
          <a:lstStyle/>
          <a:p>
            <a:fld id="{470C336A-F53C-43B8-9303-D66F4381AFC9}" type="datetime1">
              <a:rPr lang="es-US" smtClean="0"/>
              <a:t>3/17/2021</a:t>
            </a:fld>
            <a:endParaRPr lang="es-US" dirty="0"/>
          </a:p>
        </p:txBody>
      </p:sp>
    </p:spTree>
    <p:extLst>
      <p:ext uri="{BB962C8B-B14F-4D97-AF65-F5344CB8AC3E}">
        <p14:creationId xmlns:p14="http://schemas.microsoft.com/office/powerpoint/2010/main" val="942768487"/>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58917" y="40394"/>
            <a:ext cx="8642046"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4</a:t>
            </a:r>
            <a:r>
              <a:rPr lang="es-US" sz="2800" b="1" dirty="0" smtClean="0">
                <a:solidFill>
                  <a:schemeClr val="bg1"/>
                </a:solidFill>
                <a:latin typeface="Times New Roman" panose="02020603050405020304" pitchFamily="18" charset="0"/>
                <a:cs typeface="Times New Roman" panose="02020603050405020304" pitchFamily="18" charset="0"/>
              </a:rPr>
              <a:t>. Diseño del  Software:</a:t>
            </a:r>
            <a:r>
              <a:rPr lang="es-US" sz="2800" b="1" dirty="0" smtClean="0">
                <a:solidFill>
                  <a:schemeClr val="bg1"/>
                </a:solidFill>
                <a:latin typeface="Times New Roman" panose="02020603050405020304" pitchFamily="18" charset="0"/>
                <a:cs typeface="Times New Roman" panose="02020603050405020304" pitchFamily="18" charset="0"/>
              </a:rPr>
              <a:t> Elaboración de interfaces HMI</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28" name="Rectángulo 27"/>
          <p:cNvSpPr/>
          <p:nvPr/>
        </p:nvSpPr>
        <p:spPr>
          <a:xfrm>
            <a:off x="406228" y="803164"/>
            <a:ext cx="7604919" cy="400110"/>
          </a:xfrm>
          <a:prstGeom prst="rect">
            <a:avLst/>
          </a:prstGeom>
        </p:spPr>
        <p:txBody>
          <a:bodyPr wrap="square">
            <a:spAutoFit/>
          </a:bodyPr>
          <a:lstStyle/>
          <a:p>
            <a:pPr marL="342900" lvl="0" indent="-342900">
              <a:buFont typeface="Wingdings" panose="05000000000000000000" pitchFamily="2" charset="2"/>
              <a:buChar char="§"/>
            </a:pPr>
            <a:r>
              <a:rPr lang="es-EC" sz="2000" dirty="0" smtClean="0">
                <a:latin typeface="Times New Roman" panose="02020603050405020304" pitchFamily="18" charset="0"/>
                <a:cs typeface="Times New Roman" panose="02020603050405020304" pitchFamily="18" charset="0"/>
              </a:rPr>
              <a:t>HMI resumen de secuencias</a:t>
            </a:r>
            <a:endParaRPr lang="es-EC" sz="2000" dirty="0">
              <a:latin typeface="Times New Roman" panose="02020603050405020304" pitchFamily="18" charset="0"/>
              <a:cs typeface="Times New Roman" panose="02020603050405020304" pitchFamily="18" charset="0"/>
            </a:endParaRPr>
          </a:p>
        </p:txBody>
      </p:sp>
      <p:pic>
        <p:nvPicPr>
          <p:cNvPr id="17" name="Imagen 16"/>
          <p:cNvPicPr/>
          <p:nvPr/>
        </p:nvPicPr>
        <p:blipFill>
          <a:blip r:embed="rId4">
            <a:extLst>
              <a:ext uri="{28A0092B-C50C-407E-A947-70E740481C1C}">
                <a14:useLocalDpi xmlns:a14="http://schemas.microsoft.com/office/drawing/2010/main" val="0"/>
              </a:ext>
            </a:extLst>
          </a:blip>
          <a:stretch>
            <a:fillRect/>
          </a:stretch>
        </p:blipFill>
        <p:spPr>
          <a:xfrm>
            <a:off x="447675" y="1203274"/>
            <a:ext cx="11396663" cy="4683896"/>
          </a:xfrm>
          <a:prstGeom prst="rect">
            <a:avLst/>
          </a:prstGeom>
        </p:spPr>
      </p:pic>
      <p:grpSp>
        <p:nvGrpSpPr>
          <p:cNvPr id="19" name="Grupo 18"/>
          <p:cNvGrpSpPr/>
          <p:nvPr/>
        </p:nvGrpSpPr>
        <p:grpSpPr>
          <a:xfrm>
            <a:off x="842670" y="6316422"/>
            <a:ext cx="8686800" cy="137468"/>
            <a:chOff x="842670" y="6366526"/>
            <a:chExt cx="8686800" cy="137468"/>
          </a:xfrm>
        </p:grpSpPr>
        <p:sp>
          <p:nvSpPr>
            <p:cNvPr id="20" name="Rectángulo 19"/>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1" name="Rectángulo 20"/>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2" name="Marcador de número de diapositiva 1"/>
          <p:cNvSpPr>
            <a:spLocks noGrp="1"/>
          </p:cNvSpPr>
          <p:nvPr>
            <p:ph type="sldNum" sz="quarter" idx="12"/>
          </p:nvPr>
        </p:nvSpPr>
        <p:spPr/>
        <p:txBody>
          <a:bodyPr/>
          <a:lstStyle/>
          <a:p>
            <a:fld id="{F290D131-0A13-4DB6-A40C-08D30D16EEF8}" type="slidenum">
              <a:rPr lang="es-US" smtClean="0"/>
              <a:pPr/>
              <a:t>47</a:t>
            </a:fld>
            <a:endParaRPr lang="es-US" dirty="0"/>
          </a:p>
        </p:txBody>
      </p:sp>
      <p:sp>
        <p:nvSpPr>
          <p:cNvPr id="3" name="Marcador de fecha 2"/>
          <p:cNvSpPr>
            <a:spLocks noGrp="1"/>
          </p:cNvSpPr>
          <p:nvPr>
            <p:ph type="dt" sz="half" idx="10"/>
          </p:nvPr>
        </p:nvSpPr>
        <p:spPr/>
        <p:txBody>
          <a:bodyPr/>
          <a:lstStyle/>
          <a:p>
            <a:fld id="{4F652D62-8331-482B-BB0A-3E035BBBFA7D}" type="datetime1">
              <a:rPr lang="es-US" smtClean="0"/>
              <a:t>3/17/2021</a:t>
            </a:fld>
            <a:endParaRPr lang="es-US" dirty="0"/>
          </a:p>
        </p:txBody>
      </p:sp>
    </p:spTree>
    <p:extLst>
      <p:ext uri="{BB962C8B-B14F-4D97-AF65-F5344CB8AC3E}">
        <p14:creationId xmlns:p14="http://schemas.microsoft.com/office/powerpoint/2010/main" val="4242319671"/>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37" name="Rectángulo 3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8" name="CuadroTexto 3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39" name="CuadroTexto 3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58917" y="40394"/>
            <a:ext cx="5655651"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5</a:t>
            </a:r>
            <a:r>
              <a:rPr lang="es-US" sz="2800" b="1" dirty="0" smtClean="0">
                <a:solidFill>
                  <a:schemeClr val="bg1"/>
                </a:solidFill>
                <a:latin typeface="Times New Roman" panose="02020603050405020304" pitchFamily="18" charset="0"/>
                <a:cs typeface="Times New Roman" panose="02020603050405020304" pitchFamily="18" charset="0"/>
              </a:rPr>
              <a:t>. Pruebas y resultados</a:t>
            </a:r>
            <a:r>
              <a:rPr lang="es-US" sz="2800" b="1" dirty="0" smtClean="0">
                <a:solidFill>
                  <a:schemeClr val="bg1"/>
                </a:solidFill>
                <a:latin typeface="Times New Roman" panose="02020603050405020304" pitchFamily="18" charset="0"/>
                <a:cs typeface="Times New Roman" panose="02020603050405020304" pitchFamily="18" charset="0"/>
              </a:rPr>
              <a:t>:</a:t>
            </a:r>
            <a:r>
              <a:rPr lang="es-US" sz="2800" b="1" dirty="0" smtClean="0">
                <a:solidFill>
                  <a:schemeClr val="bg1"/>
                </a:solidFill>
                <a:latin typeface="Times New Roman" panose="02020603050405020304" pitchFamily="18" charset="0"/>
                <a:cs typeface="Times New Roman" panose="02020603050405020304" pitchFamily="18" charset="0"/>
              </a:rPr>
              <a:t> Simulación</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28" name="Rectángulo 27"/>
          <p:cNvSpPr/>
          <p:nvPr/>
        </p:nvSpPr>
        <p:spPr>
          <a:xfrm>
            <a:off x="406228" y="803164"/>
            <a:ext cx="7604919" cy="400110"/>
          </a:xfrm>
          <a:prstGeom prst="rect">
            <a:avLst/>
          </a:prstGeom>
        </p:spPr>
        <p:txBody>
          <a:bodyPr wrap="square">
            <a:spAutoFit/>
          </a:bodyPr>
          <a:lstStyle/>
          <a:p>
            <a:pPr marL="342900" lvl="0" indent="-342900">
              <a:buFont typeface="Wingdings" panose="05000000000000000000" pitchFamily="2" charset="2"/>
              <a:buChar char="§"/>
            </a:pPr>
            <a:r>
              <a:rPr lang="es-EC" sz="2000" dirty="0" smtClean="0">
                <a:latin typeface="Times New Roman" panose="02020603050405020304" pitchFamily="18" charset="0"/>
                <a:cs typeface="Times New Roman" panose="02020603050405020304" pitchFamily="18" charset="0"/>
              </a:rPr>
              <a:t>Simulación de arranque de un generador </a:t>
            </a:r>
            <a:endParaRPr lang="es-EC" sz="2000" dirty="0">
              <a:latin typeface="Times New Roman" panose="02020603050405020304" pitchFamily="18" charset="0"/>
              <a:cs typeface="Times New Roman" panose="02020603050405020304" pitchFamily="18" charset="0"/>
            </a:endParaRPr>
          </a:p>
        </p:txBody>
      </p:sp>
      <p:grpSp>
        <p:nvGrpSpPr>
          <p:cNvPr id="19" name="Grupo 18"/>
          <p:cNvGrpSpPr/>
          <p:nvPr/>
        </p:nvGrpSpPr>
        <p:grpSpPr>
          <a:xfrm>
            <a:off x="842670" y="6316422"/>
            <a:ext cx="8686800" cy="137468"/>
            <a:chOff x="842670" y="6366526"/>
            <a:chExt cx="8686800" cy="137468"/>
          </a:xfrm>
        </p:grpSpPr>
        <p:sp>
          <p:nvSpPr>
            <p:cNvPr id="20" name="Rectángulo 19"/>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1" name="Rectángulo 20"/>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grpSp>
        <p:nvGrpSpPr>
          <p:cNvPr id="22" name="Grupo 21"/>
          <p:cNvGrpSpPr/>
          <p:nvPr/>
        </p:nvGrpSpPr>
        <p:grpSpPr>
          <a:xfrm>
            <a:off x="225767" y="1372465"/>
            <a:ext cx="3728860" cy="2113176"/>
            <a:chOff x="0" y="0"/>
            <a:chExt cx="5427417" cy="2897505"/>
          </a:xfrm>
        </p:grpSpPr>
        <p:pic>
          <p:nvPicPr>
            <p:cNvPr id="23" name="Imagen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8192" y="0"/>
              <a:ext cx="3959225" cy="2897505"/>
            </a:xfrm>
            <a:prstGeom prst="rect">
              <a:avLst/>
            </a:prstGeom>
          </p:spPr>
        </p:pic>
        <p:pic>
          <p:nvPicPr>
            <p:cNvPr id="24" name="Imagen 23"/>
            <p:cNvPicPr>
              <a:picLocks noChangeAspect="1"/>
            </p:cNvPicPr>
            <p:nvPr/>
          </p:nvPicPr>
          <p:blipFill rotWithShape="1">
            <a:blip r:embed="rId5">
              <a:extLst>
                <a:ext uri="{28A0092B-C50C-407E-A947-70E740481C1C}">
                  <a14:useLocalDpi xmlns:a14="http://schemas.microsoft.com/office/drawing/2010/main" val="0"/>
                </a:ext>
              </a:extLst>
            </a:blip>
            <a:srcRect b="28380"/>
            <a:stretch/>
          </p:blipFill>
          <p:spPr bwMode="auto">
            <a:xfrm>
              <a:off x="0" y="0"/>
              <a:ext cx="1524000" cy="2896870"/>
            </a:xfrm>
            <a:prstGeom prst="rect">
              <a:avLst/>
            </a:prstGeom>
            <a:ln>
              <a:noFill/>
            </a:ln>
            <a:extLst>
              <a:ext uri="{53640926-AAD7-44D8-BBD7-CCE9431645EC}">
                <a14:shadowObscured xmlns:a14="http://schemas.microsoft.com/office/drawing/2010/main"/>
              </a:ext>
            </a:extLst>
          </p:spPr>
        </p:pic>
      </p:grpSp>
      <p:grpSp>
        <p:nvGrpSpPr>
          <p:cNvPr id="26" name="Grupo 25"/>
          <p:cNvGrpSpPr/>
          <p:nvPr/>
        </p:nvGrpSpPr>
        <p:grpSpPr>
          <a:xfrm>
            <a:off x="4124783" y="1372464"/>
            <a:ext cx="3835400" cy="2112713"/>
            <a:chOff x="0" y="0"/>
            <a:chExt cx="5351041" cy="2743200"/>
          </a:xfrm>
        </p:grpSpPr>
        <p:pic>
          <p:nvPicPr>
            <p:cNvPr id="27" name="Imagen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4046" y="0"/>
              <a:ext cx="3896995" cy="2738755"/>
            </a:xfrm>
            <a:prstGeom prst="rect">
              <a:avLst/>
            </a:prstGeom>
          </p:spPr>
        </p:pic>
        <p:pic>
          <p:nvPicPr>
            <p:cNvPr id="29" name="Imagen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447800" cy="2743200"/>
            </a:xfrm>
            <a:prstGeom prst="rect">
              <a:avLst/>
            </a:prstGeom>
          </p:spPr>
        </p:pic>
      </p:grpSp>
      <p:grpSp>
        <p:nvGrpSpPr>
          <p:cNvPr id="34" name="Grupo 33"/>
          <p:cNvGrpSpPr/>
          <p:nvPr/>
        </p:nvGrpSpPr>
        <p:grpSpPr>
          <a:xfrm>
            <a:off x="8087343" y="1372464"/>
            <a:ext cx="3882505" cy="2094793"/>
            <a:chOff x="0" y="0"/>
            <a:chExt cx="5039289" cy="2505569"/>
          </a:xfrm>
        </p:grpSpPr>
        <p:pic>
          <p:nvPicPr>
            <p:cNvPr id="35" name="Imagen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8844" y="11289"/>
              <a:ext cx="3560445" cy="2494280"/>
            </a:xfrm>
            <a:prstGeom prst="rect">
              <a:avLst/>
            </a:prstGeom>
          </p:spPr>
        </p:pic>
        <p:pic>
          <p:nvPicPr>
            <p:cNvPr id="36" name="Imagen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524000" cy="2505075"/>
            </a:xfrm>
            <a:prstGeom prst="rect">
              <a:avLst/>
            </a:prstGeom>
          </p:spPr>
        </p:pic>
      </p:grpSp>
      <p:grpSp>
        <p:nvGrpSpPr>
          <p:cNvPr id="40" name="Grupo 39"/>
          <p:cNvGrpSpPr/>
          <p:nvPr/>
        </p:nvGrpSpPr>
        <p:grpSpPr>
          <a:xfrm>
            <a:off x="226304" y="3786569"/>
            <a:ext cx="3729675" cy="1999798"/>
            <a:chOff x="0" y="0"/>
            <a:chExt cx="5062855" cy="2506980"/>
          </a:xfrm>
        </p:grpSpPr>
        <p:pic>
          <p:nvPicPr>
            <p:cNvPr id="45" name="Imagen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335405" cy="2496820"/>
            </a:xfrm>
            <a:prstGeom prst="rect">
              <a:avLst/>
            </a:prstGeom>
          </p:spPr>
        </p:pic>
        <p:pic>
          <p:nvPicPr>
            <p:cNvPr id="46" name="Imagen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20800" y="0"/>
              <a:ext cx="3742055" cy="2506980"/>
            </a:xfrm>
            <a:prstGeom prst="rect">
              <a:avLst/>
            </a:prstGeom>
          </p:spPr>
        </p:pic>
      </p:grpSp>
      <p:grpSp>
        <p:nvGrpSpPr>
          <p:cNvPr id="47" name="Grupo 46"/>
          <p:cNvGrpSpPr/>
          <p:nvPr/>
        </p:nvGrpSpPr>
        <p:grpSpPr>
          <a:xfrm>
            <a:off x="4185608" y="3777890"/>
            <a:ext cx="3774575" cy="2008478"/>
            <a:chOff x="0" y="0"/>
            <a:chExt cx="5271699" cy="2628900"/>
          </a:xfrm>
        </p:grpSpPr>
        <p:pic>
          <p:nvPicPr>
            <p:cNvPr id="48" name="Imagen 4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695450" cy="2628900"/>
            </a:xfrm>
            <a:prstGeom prst="rect">
              <a:avLst/>
            </a:prstGeom>
          </p:spPr>
        </p:pic>
        <p:pic>
          <p:nvPicPr>
            <p:cNvPr id="49" name="Imagen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82044" y="0"/>
              <a:ext cx="3589655" cy="2627630"/>
            </a:xfrm>
            <a:prstGeom prst="rect">
              <a:avLst/>
            </a:prstGeom>
          </p:spPr>
        </p:pic>
      </p:grpSp>
      <p:grpSp>
        <p:nvGrpSpPr>
          <p:cNvPr id="50" name="Grupo 49"/>
          <p:cNvGrpSpPr/>
          <p:nvPr/>
        </p:nvGrpSpPr>
        <p:grpSpPr>
          <a:xfrm>
            <a:off x="8087343" y="3746615"/>
            <a:ext cx="3882505" cy="2031647"/>
            <a:chOff x="0" y="0"/>
            <a:chExt cx="4548928" cy="1975485"/>
          </a:xfrm>
        </p:grpSpPr>
        <p:pic>
          <p:nvPicPr>
            <p:cNvPr id="51" name="Imagen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94933" y="0"/>
              <a:ext cx="2753995" cy="1963420"/>
            </a:xfrm>
            <a:prstGeom prst="rect">
              <a:avLst/>
            </a:prstGeom>
          </p:spPr>
        </p:pic>
        <p:pic>
          <p:nvPicPr>
            <p:cNvPr id="52" name="Imagen 5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781175" cy="1975485"/>
            </a:xfrm>
            <a:prstGeom prst="rect">
              <a:avLst/>
            </a:prstGeom>
          </p:spPr>
        </p:pic>
      </p:grpSp>
      <p:sp>
        <p:nvSpPr>
          <p:cNvPr id="2" name="Marcador de número de diapositiva 1"/>
          <p:cNvSpPr>
            <a:spLocks noGrp="1"/>
          </p:cNvSpPr>
          <p:nvPr>
            <p:ph type="sldNum" sz="quarter" idx="12"/>
          </p:nvPr>
        </p:nvSpPr>
        <p:spPr/>
        <p:txBody>
          <a:bodyPr/>
          <a:lstStyle/>
          <a:p>
            <a:fld id="{F290D131-0A13-4DB6-A40C-08D30D16EEF8}" type="slidenum">
              <a:rPr lang="es-US" smtClean="0"/>
              <a:pPr/>
              <a:t>48</a:t>
            </a:fld>
            <a:endParaRPr lang="es-US" dirty="0"/>
          </a:p>
        </p:txBody>
      </p:sp>
      <p:sp>
        <p:nvSpPr>
          <p:cNvPr id="3" name="Marcador de fecha 2"/>
          <p:cNvSpPr>
            <a:spLocks noGrp="1"/>
          </p:cNvSpPr>
          <p:nvPr>
            <p:ph type="dt" sz="half" idx="10"/>
          </p:nvPr>
        </p:nvSpPr>
        <p:spPr/>
        <p:txBody>
          <a:bodyPr/>
          <a:lstStyle/>
          <a:p>
            <a:fld id="{8B9FE464-DDDE-4F7F-934D-55F12A41440A}" type="datetime1">
              <a:rPr lang="es-US" smtClean="0"/>
              <a:t>3/17/2021</a:t>
            </a:fld>
            <a:endParaRPr lang="es-US" dirty="0"/>
          </a:p>
        </p:txBody>
      </p:sp>
    </p:spTree>
    <p:extLst>
      <p:ext uri="{BB962C8B-B14F-4D97-AF65-F5344CB8AC3E}">
        <p14:creationId xmlns:p14="http://schemas.microsoft.com/office/powerpoint/2010/main" val="3454481809"/>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28" name="Rectángulo 27"/>
          <p:cNvSpPr/>
          <p:nvPr/>
        </p:nvSpPr>
        <p:spPr>
          <a:xfrm>
            <a:off x="406228" y="803164"/>
            <a:ext cx="7604919" cy="400110"/>
          </a:xfrm>
          <a:prstGeom prst="rect">
            <a:avLst/>
          </a:prstGeom>
        </p:spPr>
        <p:txBody>
          <a:bodyPr wrap="square">
            <a:spAutoFit/>
          </a:bodyPr>
          <a:lstStyle/>
          <a:p>
            <a:pPr marL="342900" lvl="0" indent="-342900">
              <a:buFont typeface="Wingdings" panose="05000000000000000000" pitchFamily="2" charset="2"/>
              <a:buChar char="§"/>
            </a:pPr>
            <a:r>
              <a:rPr lang="es-EC" sz="2000" dirty="0" smtClean="0">
                <a:latin typeface="Times New Roman" panose="02020603050405020304" pitchFamily="18" charset="0"/>
                <a:cs typeface="Times New Roman" panose="02020603050405020304" pitchFamily="18" charset="0"/>
              </a:rPr>
              <a:t>Simulación de falla</a:t>
            </a:r>
            <a:endParaRPr lang="es-EC" sz="2000" dirty="0">
              <a:latin typeface="Times New Roman" panose="02020603050405020304" pitchFamily="18" charset="0"/>
              <a:cs typeface="Times New Roman" panose="02020603050405020304" pitchFamily="18" charset="0"/>
            </a:endParaRPr>
          </a:p>
        </p:txBody>
      </p:sp>
      <p:grpSp>
        <p:nvGrpSpPr>
          <p:cNvPr id="19" name="Grupo 18"/>
          <p:cNvGrpSpPr/>
          <p:nvPr/>
        </p:nvGrpSpPr>
        <p:grpSpPr>
          <a:xfrm>
            <a:off x="842670" y="6316422"/>
            <a:ext cx="8686800" cy="137468"/>
            <a:chOff x="842670" y="6366526"/>
            <a:chExt cx="8686800" cy="137468"/>
          </a:xfrm>
        </p:grpSpPr>
        <p:sp>
          <p:nvSpPr>
            <p:cNvPr id="20" name="Rectángulo 19"/>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1" name="Rectángulo 20"/>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pic>
        <p:nvPicPr>
          <p:cNvPr id="32" name="Imagen 31"/>
          <p:cNvPicPr/>
          <p:nvPr/>
        </p:nvPicPr>
        <p:blipFill>
          <a:blip r:embed="rId4">
            <a:extLst>
              <a:ext uri="{28A0092B-C50C-407E-A947-70E740481C1C}">
                <a14:useLocalDpi xmlns:a14="http://schemas.microsoft.com/office/drawing/2010/main" val="0"/>
              </a:ext>
            </a:extLst>
          </a:blip>
          <a:stretch>
            <a:fillRect/>
          </a:stretch>
        </p:blipFill>
        <p:spPr>
          <a:xfrm>
            <a:off x="1291090" y="1666617"/>
            <a:ext cx="3571875" cy="3638550"/>
          </a:xfrm>
          <a:prstGeom prst="rect">
            <a:avLst/>
          </a:prstGeom>
        </p:spPr>
      </p:pic>
      <p:pic>
        <p:nvPicPr>
          <p:cNvPr id="53" name="Imagen 52"/>
          <p:cNvPicPr/>
          <p:nvPr/>
        </p:nvPicPr>
        <p:blipFill>
          <a:blip r:embed="rId5">
            <a:extLst>
              <a:ext uri="{28A0092B-C50C-407E-A947-70E740481C1C}">
                <a14:useLocalDpi xmlns:a14="http://schemas.microsoft.com/office/drawing/2010/main" val="0"/>
              </a:ext>
            </a:extLst>
          </a:blip>
          <a:stretch>
            <a:fillRect/>
          </a:stretch>
        </p:blipFill>
        <p:spPr>
          <a:xfrm>
            <a:off x="4966312" y="695280"/>
            <a:ext cx="7060685" cy="2294663"/>
          </a:xfrm>
          <a:prstGeom prst="rect">
            <a:avLst/>
          </a:prstGeom>
        </p:spPr>
      </p:pic>
      <p:pic>
        <p:nvPicPr>
          <p:cNvPr id="33" name="Imagen 32"/>
          <p:cNvPicPr/>
          <p:nvPr/>
        </p:nvPicPr>
        <p:blipFill>
          <a:blip r:embed="rId6">
            <a:extLst>
              <a:ext uri="{28A0092B-C50C-407E-A947-70E740481C1C}">
                <a14:useLocalDpi xmlns:a14="http://schemas.microsoft.com/office/drawing/2010/main" val="0"/>
              </a:ext>
            </a:extLst>
          </a:blip>
          <a:stretch>
            <a:fillRect/>
          </a:stretch>
        </p:blipFill>
        <p:spPr>
          <a:xfrm>
            <a:off x="7258969" y="1996872"/>
            <a:ext cx="3452574" cy="3881414"/>
          </a:xfrm>
          <a:prstGeom prst="rect">
            <a:avLst/>
          </a:prstGeom>
        </p:spPr>
      </p:pic>
      <p:sp>
        <p:nvSpPr>
          <p:cNvPr id="54" name="Rectángulo 53"/>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55" name="CuadroTexto 54"/>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56" name="CuadroTexto 55"/>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57" name="Rectángulo 56"/>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58" name="CuadroTexto 57"/>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59" name="CuadroTexto 58"/>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60" name="CuadroTexto 59"/>
          <p:cNvSpPr txBox="1"/>
          <p:nvPr/>
        </p:nvSpPr>
        <p:spPr>
          <a:xfrm>
            <a:off x="58917" y="40394"/>
            <a:ext cx="5655651"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5</a:t>
            </a:r>
            <a:r>
              <a:rPr lang="es-US" sz="2800" b="1" dirty="0" smtClean="0">
                <a:solidFill>
                  <a:schemeClr val="bg1"/>
                </a:solidFill>
                <a:latin typeface="Times New Roman" panose="02020603050405020304" pitchFamily="18" charset="0"/>
                <a:cs typeface="Times New Roman" panose="02020603050405020304" pitchFamily="18" charset="0"/>
              </a:rPr>
              <a:t>. Pruebas y resultados</a:t>
            </a:r>
            <a:r>
              <a:rPr lang="es-US" sz="2800" b="1" dirty="0" smtClean="0">
                <a:solidFill>
                  <a:schemeClr val="bg1"/>
                </a:solidFill>
                <a:latin typeface="Times New Roman" panose="02020603050405020304" pitchFamily="18" charset="0"/>
                <a:cs typeface="Times New Roman" panose="02020603050405020304" pitchFamily="18" charset="0"/>
              </a:rPr>
              <a:t>:</a:t>
            </a:r>
            <a:r>
              <a:rPr lang="es-US" sz="2800" b="1" dirty="0" smtClean="0">
                <a:solidFill>
                  <a:schemeClr val="bg1"/>
                </a:solidFill>
                <a:latin typeface="Times New Roman" panose="02020603050405020304" pitchFamily="18" charset="0"/>
                <a:cs typeface="Times New Roman" panose="02020603050405020304" pitchFamily="18" charset="0"/>
              </a:rPr>
              <a:t> Simulación</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2" name="Marcador de número de diapositiva 1"/>
          <p:cNvSpPr>
            <a:spLocks noGrp="1"/>
          </p:cNvSpPr>
          <p:nvPr>
            <p:ph type="sldNum" sz="quarter" idx="12"/>
          </p:nvPr>
        </p:nvSpPr>
        <p:spPr/>
        <p:txBody>
          <a:bodyPr/>
          <a:lstStyle/>
          <a:p>
            <a:fld id="{F290D131-0A13-4DB6-A40C-08D30D16EEF8}" type="slidenum">
              <a:rPr lang="es-US" smtClean="0"/>
              <a:pPr/>
              <a:t>49</a:t>
            </a:fld>
            <a:endParaRPr lang="es-US" dirty="0"/>
          </a:p>
        </p:txBody>
      </p:sp>
      <p:sp>
        <p:nvSpPr>
          <p:cNvPr id="3" name="Marcador de fecha 2"/>
          <p:cNvSpPr>
            <a:spLocks noGrp="1"/>
          </p:cNvSpPr>
          <p:nvPr>
            <p:ph type="dt" sz="half" idx="10"/>
          </p:nvPr>
        </p:nvSpPr>
        <p:spPr/>
        <p:txBody>
          <a:bodyPr/>
          <a:lstStyle/>
          <a:p>
            <a:fld id="{8F28C3BF-299E-41AB-86CC-F7C839C3C6F0}" type="datetime1">
              <a:rPr lang="es-US" smtClean="0"/>
              <a:t>3/17/2021</a:t>
            </a:fld>
            <a:endParaRPr lang="es-US" dirty="0"/>
          </a:p>
        </p:txBody>
      </p:sp>
    </p:spTree>
    <p:extLst>
      <p:ext uri="{BB962C8B-B14F-4D97-AF65-F5344CB8AC3E}">
        <p14:creationId xmlns:p14="http://schemas.microsoft.com/office/powerpoint/2010/main" val="3144439422"/>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316422"/>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99122" y="40395"/>
            <a:ext cx="7085466"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1. </a:t>
            </a:r>
            <a:r>
              <a:rPr lang="es-US" sz="2800" b="1" dirty="0" smtClean="0">
                <a:solidFill>
                  <a:schemeClr val="bg1"/>
                </a:solidFill>
                <a:latin typeface="Times New Roman" panose="02020603050405020304" pitchFamily="18" charset="0"/>
                <a:cs typeface="Times New Roman" panose="02020603050405020304" pitchFamily="18" charset="0"/>
              </a:rPr>
              <a:t>Introducción: Planteamiento del Problema</a:t>
            </a:r>
            <a:endParaRPr lang="es-US" sz="28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8" name="Tabla 7"/>
          <p:cNvGraphicFramePr>
            <a:graphicFrameLocks noGrp="1"/>
          </p:cNvGraphicFramePr>
          <p:nvPr>
            <p:extLst>
              <p:ext uri="{D42A27DB-BD31-4B8C-83A1-F6EECF244321}">
                <p14:modId xmlns:p14="http://schemas.microsoft.com/office/powerpoint/2010/main" val="3424660553"/>
              </p:ext>
            </p:extLst>
          </p:nvPr>
        </p:nvGraphicFramePr>
        <p:xfrm>
          <a:off x="680143" y="1423999"/>
          <a:ext cx="4983757" cy="3023992"/>
        </p:xfrm>
        <a:graphic>
          <a:graphicData uri="http://schemas.openxmlformats.org/drawingml/2006/table">
            <a:tbl>
              <a:tblPr bandRow="1">
                <a:tableStyleId>{912C8C85-51F0-491E-9774-3900AFEF0FD7}</a:tableStyleId>
              </a:tblPr>
              <a:tblGrid>
                <a:gridCol w="4983757"/>
              </a:tblGrid>
              <a:tr h="755998">
                <a:tc>
                  <a:txBody>
                    <a:bodyPr/>
                    <a:lstStyle/>
                    <a:p>
                      <a:pPr marL="285750" indent="-285750">
                        <a:buFont typeface="Wingdings" panose="05000000000000000000" pitchFamily="2" charset="2"/>
                        <a:buChar char="§"/>
                      </a:pPr>
                      <a:r>
                        <a:rPr lang="es-EC" sz="2000" dirty="0" smtClean="0">
                          <a:latin typeface="Times New Roman" panose="02020603050405020304" pitchFamily="18" charset="0"/>
                          <a:cs typeface="Times New Roman" panose="02020603050405020304" pitchFamily="18" charset="0"/>
                        </a:rPr>
                        <a:t>Sistema Operativo de los servidores</a:t>
                      </a:r>
                      <a:r>
                        <a:rPr lang="es-EC" sz="2000" baseline="0" dirty="0" smtClean="0">
                          <a:latin typeface="Times New Roman" panose="02020603050405020304" pitchFamily="18" charset="0"/>
                          <a:cs typeface="Times New Roman" panose="02020603050405020304" pitchFamily="18" charset="0"/>
                        </a:rPr>
                        <a:t> SCADA</a:t>
                      </a:r>
                      <a:endParaRPr lang="es-EC" sz="2000" dirty="0">
                        <a:latin typeface="Times New Roman" panose="02020603050405020304" pitchFamily="18" charset="0"/>
                        <a:cs typeface="Times New Roman" panose="02020603050405020304" pitchFamily="18" charset="0"/>
                      </a:endParaRPr>
                    </a:p>
                  </a:txBody>
                  <a:tcPr/>
                </a:tc>
              </a:tr>
              <a:tr h="755998">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EC" sz="2000" dirty="0" smtClean="0">
                          <a:latin typeface="Times New Roman" panose="02020603050405020304" pitchFamily="18" charset="0"/>
                          <a:cs typeface="Times New Roman" panose="02020603050405020304" pitchFamily="18" charset="0"/>
                        </a:rPr>
                        <a:t>Hardware de los servidores del sistema SCADA</a:t>
                      </a:r>
                      <a:r>
                        <a:rPr lang="es-EC" sz="2000" baseline="0" dirty="0" smtClean="0">
                          <a:latin typeface="Times New Roman" panose="02020603050405020304" pitchFamily="18" charset="0"/>
                          <a:cs typeface="Times New Roman" panose="02020603050405020304" pitchFamily="18" charset="0"/>
                        </a:rPr>
                        <a:t> existente</a:t>
                      </a:r>
                      <a:endParaRPr lang="es-EC" sz="2000" dirty="0" smtClean="0">
                        <a:latin typeface="Times New Roman" panose="02020603050405020304" pitchFamily="18" charset="0"/>
                        <a:cs typeface="Times New Roman" panose="02020603050405020304" pitchFamily="18" charset="0"/>
                      </a:endParaRPr>
                    </a:p>
                  </a:txBody>
                  <a:tcPr/>
                </a:tc>
              </a:tr>
              <a:tr h="755998">
                <a:tc>
                  <a:txBody>
                    <a:bodyPr/>
                    <a:lstStyle/>
                    <a:p>
                      <a:pPr marL="285750" indent="-285750">
                        <a:buFont typeface="Wingdings" panose="05000000000000000000" pitchFamily="2" charset="2"/>
                        <a:buChar char="§"/>
                      </a:pPr>
                      <a:r>
                        <a:rPr lang="es-EC" sz="2000" dirty="0" smtClean="0">
                          <a:latin typeface="Times New Roman" panose="02020603050405020304" pitchFamily="18" charset="0"/>
                          <a:cs typeface="Times New Roman" panose="02020603050405020304" pitchFamily="18" charset="0"/>
                        </a:rPr>
                        <a:t>Software</a:t>
                      </a:r>
                      <a:r>
                        <a:rPr lang="es-EC" sz="2000" baseline="0" dirty="0" smtClean="0">
                          <a:latin typeface="Times New Roman" panose="02020603050405020304" pitchFamily="18" charset="0"/>
                          <a:cs typeface="Times New Roman" panose="02020603050405020304" pitchFamily="18" charset="0"/>
                        </a:rPr>
                        <a:t> y Hardware de controladores lógicos programables</a:t>
                      </a:r>
                      <a:endParaRPr lang="es-EC" sz="2000" dirty="0">
                        <a:latin typeface="Times New Roman" panose="02020603050405020304" pitchFamily="18" charset="0"/>
                        <a:cs typeface="Times New Roman" panose="02020603050405020304" pitchFamily="18" charset="0"/>
                      </a:endParaRPr>
                    </a:p>
                  </a:txBody>
                  <a:tcPr/>
                </a:tc>
              </a:tr>
              <a:tr h="755998">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EC" sz="2000" dirty="0" smtClean="0">
                          <a:latin typeface="Times New Roman" panose="02020603050405020304" pitchFamily="18" charset="0"/>
                          <a:cs typeface="Times New Roman" panose="02020603050405020304" pitchFamily="18" charset="0"/>
                        </a:rPr>
                        <a:t>Aplicativo SCADA</a:t>
                      </a:r>
                    </a:p>
                  </a:txBody>
                  <a:tcPr/>
                </a:tc>
              </a:tr>
            </a:tbl>
          </a:graphicData>
        </a:graphic>
      </p:graphicFrame>
      <p:sp>
        <p:nvSpPr>
          <p:cNvPr id="12" name="Rectángulo 11"/>
          <p:cNvSpPr/>
          <p:nvPr/>
        </p:nvSpPr>
        <p:spPr>
          <a:xfrm>
            <a:off x="625473" y="682274"/>
            <a:ext cx="5038427" cy="707886"/>
          </a:xfrm>
          <a:prstGeom prst="rect">
            <a:avLst/>
          </a:prstGeom>
        </p:spPr>
        <p:txBody>
          <a:bodyPr wrap="square">
            <a:spAutoFit/>
          </a:bodyPr>
          <a:lstStyle/>
          <a:p>
            <a:r>
              <a:rPr lang="en-US" sz="2000" dirty="0" smtClean="0">
                <a:latin typeface="Times New Roman" panose="02020603050405020304" pitchFamily="18" charset="0"/>
                <a:ea typeface="Times New Roman" panose="02020603050405020304" pitchFamily="18" charset="0"/>
              </a:rPr>
              <a:t>Fin </a:t>
            </a:r>
            <a:r>
              <a:rPr lang="en-US" sz="2000" dirty="0">
                <a:latin typeface="Times New Roman" panose="02020603050405020304" pitchFamily="18" charset="0"/>
                <a:ea typeface="Times New Roman" panose="02020603050405020304" pitchFamily="18" charset="0"/>
              </a:rPr>
              <a:t>de la </a:t>
            </a:r>
            <a:r>
              <a:rPr lang="en-US" sz="2000" dirty="0" err="1">
                <a:latin typeface="Times New Roman" panose="02020603050405020304" pitchFamily="18" charset="0"/>
                <a:ea typeface="Times New Roman" panose="02020603050405020304" pitchFamily="18" charset="0"/>
              </a:rPr>
              <a:t>vigencia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tecnológica</a:t>
            </a:r>
            <a:r>
              <a:rPr lang="en-US" sz="2000" dirty="0">
                <a:latin typeface="Times New Roman" panose="02020603050405020304" pitchFamily="18" charset="0"/>
                <a:ea typeface="Times New Roman" panose="02020603050405020304" pitchFamily="18" charset="0"/>
              </a:rPr>
              <a:t> en hardware y </a:t>
            </a:r>
            <a:r>
              <a:rPr lang="en-US" sz="2000" dirty="0" smtClean="0">
                <a:latin typeface="Times New Roman" panose="02020603050405020304" pitchFamily="18" charset="0"/>
                <a:ea typeface="Times New Roman" panose="02020603050405020304" pitchFamily="18" charset="0"/>
              </a:rPr>
              <a:t>software: </a:t>
            </a:r>
            <a:endParaRPr lang="es-EC" sz="2000" dirty="0"/>
          </a:p>
        </p:txBody>
      </p:sp>
      <p:pic>
        <p:nvPicPr>
          <p:cNvPr id="50" name="Imagen 49"/>
          <p:cNvPicPr/>
          <p:nvPr/>
        </p:nvPicPr>
        <p:blipFill rotWithShape="1">
          <a:blip r:embed="rId4">
            <a:extLst>
              <a:ext uri="{28A0092B-C50C-407E-A947-70E740481C1C}">
                <a14:useLocalDpi xmlns:a14="http://schemas.microsoft.com/office/drawing/2010/main" val="0"/>
              </a:ext>
            </a:extLst>
          </a:blip>
          <a:srcRect r="42900" b="32836"/>
          <a:stretch/>
        </p:blipFill>
        <p:spPr bwMode="auto">
          <a:xfrm>
            <a:off x="6434103" y="594607"/>
            <a:ext cx="5173211" cy="2067302"/>
          </a:xfrm>
          <a:prstGeom prst="rect">
            <a:avLst/>
          </a:prstGeom>
          <a:noFill/>
          <a:ln>
            <a:noFill/>
          </a:ln>
          <a:extLst>
            <a:ext uri="{53640926-AAD7-44D8-BBD7-CCE9431645EC}">
              <a14:shadowObscured xmlns:a14="http://schemas.microsoft.com/office/drawing/2010/main"/>
            </a:ext>
          </a:extLst>
        </p:spPr>
      </p:pic>
      <p:pic>
        <p:nvPicPr>
          <p:cNvPr id="51" name="Imagen 50"/>
          <p:cNvPicPr/>
          <p:nvPr/>
        </p:nvPicPr>
        <p:blipFill>
          <a:blip r:embed="rId5">
            <a:extLst>
              <a:ext uri="{28A0092B-C50C-407E-A947-70E740481C1C}">
                <a14:useLocalDpi xmlns:a14="http://schemas.microsoft.com/office/drawing/2010/main" val="0"/>
              </a:ext>
            </a:extLst>
          </a:blip>
          <a:srcRect/>
          <a:stretch>
            <a:fillRect/>
          </a:stretch>
        </p:blipFill>
        <p:spPr bwMode="auto">
          <a:xfrm>
            <a:off x="873236" y="4630118"/>
            <a:ext cx="5344480" cy="1263285"/>
          </a:xfrm>
          <a:prstGeom prst="rect">
            <a:avLst/>
          </a:prstGeom>
          <a:noFill/>
          <a:ln>
            <a:noFill/>
          </a:ln>
        </p:spPr>
      </p:pic>
      <p:grpSp>
        <p:nvGrpSpPr>
          <p:cNvPr id="52" name="Grupo 51"/>
          <p:cNvGrpSpPr/>
          <p:nvPr/>
        </p:nvGrpSpPr>
        <p:grpSpPr>
          <a:xfrm>
            <a:off x="6434103" y="2712886"/>
            <a:ext cx="5173211" cy="3321591"/>
            <a:chOff x="0" y="0"/>
            <a:chExt cx="3901095" cy="3324852"/>
          </a:xfrm>
        </p:grpSpPr>
        <p:pic>
          <p:nvPicPr>
            <p:cNvPr id="54" name="Imagen 5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752850" cy="1562100"/>
            </a:xfrm>
            <a:prstGeom prst="rect">
              <a:avLst/>
            </a:prstGeom>
            <a:noFill/>
            <a:ln>
              <a:noFill/>
            </a:ln>
          </p:spPr>
        </p:pic>
        <p:pic>
          <p:nvPicPr>
            <p:cNvPr id="55" name="Imagen 5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150" y="1574157"/>
              <a:ext cx="3877945" cy="1750695"/>
            </a:xfrm>
            <a:prstGeom prst="rect">
              <a:avLst/>
            </a:prstGeom>
            <a:noFill/>
            <a:ln>
              <a:noFill/>
            </a:ln>
          </p:spPr>
        </p:pic>
      </p:grpSp>
      <p:cxnSp>
        <p:nvCxnSpPr>
          <p:cNvPr id="24" name="Conector recto de flecha 23"/>
          <p:cNvCxnSpPr/>
          <p:nvPr/>
        </p:nvCxnSpPr>
        <p:spPr>
          <a:xfrm flipV="1">
            <a:off x="5527343" y="1390160"/>
            <a:ext cx="906760" cy="50687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Conector recto de flecha 28"/>
          <p:cNvCxnSpPr/>
          <p:nvPr/>
        </p:nvCxnSpPr>
        <p:spPr>
          <a:xfrm>
            <a:off x="5527343" y="3493170"/>
            <a:ext cx="906760" cy="57386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5" name="Conector recto de flecha 34"/>
          <p:cNvCxnSpPr/>
          <p:nvPr/>
        </p:nvCxnSpPr>
        <p:spPr>
          <a:xfrm flipH="1">
            <a:off x="3794078" y="3493170"/>
            <a:ext cx="1733265" cy="14473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6" name="Marcador de número de diapositiva 35"/>
          <p:cNvSpPr>
            <a:spLocks noGrp="1"/>
          </p:cNvSpPr>
          <p:nvPr>
            <p:ph type="sldNum" sz="quarter" idx="12"/>
          </p:nvPr>
        </p:nvSpPr>
        <p:spPr/>
        <p:txBody>
          <a:bodyPr/>
          <a:lstStyle/>
          <a:p>
            <a:fld id="{F290D131-0A13-4DB6-A40C-08D30D16EEF8}" type="slidenum">
              <a:rPr lang="es-US" smtClean="0"/>
              <a:pPr/>
              <a:t>5</a:t>
            </a:fld>
            <a:endParaRPr lang="es-US" dirty="0"/>
          </a:p>
        </p:txBody>
      </p:sp>
      <p:sp>
        <p:nvSpPr>
          <p:cNvPr id="45" name="Marcador de fecha 44"/>
          <p:cNvSpPr>
            <a:spLocks noGrp="1"/>
          </p:cNvSpPr>
          <p:nvPr>
            <p:ph type="dt" sz="half" idx="10"/>
          </p:nvPr>
        </p:nvSpPr>
        <p:spPr/>
        <p:txBody>
          <a:bodyPr/>
          <a:lstStyle/>
          <a:p>
            <a:fld id="{20CF80BE-8C22-40D3-AF00-A9B9C7800B4A}" type="datetime1">
              <a:rPr lang="es-US" smtClean="0"/>
              <a:t>3/17/2021</a:t>
            </a:fld>
            <a:endParaRPr lang="es-US" dirty="0"/>
          </a:p>
        </p:txBody>
      </p:sp>
    </p:spTree>
    <p:extLst>
      <p:ext uri="{BB962C8B-B14F-4D97-AF65-F5344CB8AC3E}">
        <p14:creationId xmlns:p14="http://schemas.microsoft.com/office/powerpoint/2010/main" val="1565365613"/>
      </p:ext>
    </p:extLst>
  </p:cSld>
  <p:clrMapOvr>
    <a:masterClrMapping/>
  </p:clrMapOvr>
  <mc:AlternateContent xmlns:mc="http://schemas.openxmlformats.org/markup-compatibility/2006" xmlns:p14="http://schemas.microsoft.com/office/powerpoint/2010/main">
    <mc:Choice Requires="p14">
      <p:transition p14:dur="0" advTm="19548"/>
    </mc:Choice>
    <mc:Fallback xmlns="">
      <p:transition advTm="19548"/>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19" name="Grupo 18"/>
          <p:cNvGrpSpPr/>
          <p:nvPr/>
        </p:nvGrpSpPr>
        <p:grpSpPr>
          <a:xfrm>
            <a:off x="842670" y="6316422"/>
            <a:ext cx="8686800" cy="137468"/>
            <a:chOff x="842670" y="6366526"/>
            <a:chExt cx="8686800" cy="137468"/>
          </a:xfrm>
        </p:grpSpPr>
        <p:sp>
          <p:nvSpPr>
            <p:cNvPr id="20" name="Rectángulo 19"/>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1" name="Rectángulo 20"/>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7" name="Rectángulo 1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8" name="CuadroTexto 1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22" name="CuadroTexto 21"/>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23" name="Rectángulo 22"/>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4" name="CuadroTexto 23"/>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25" name="CuadroTexto 24"/>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26" name="CuadroTexto 25"/>
          <p:cNvSpPr txBox="1"/>
          <p:nvPr/>
        </p:nvSpPr>
        <p:spPr>
          <a:xfrm>
            <a:off x="58917" y="40394"/>
            <a:ext cx="5615576"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5</a:t>
            </a:r>
            <a:r>
              <a:rPr lang="es-US" sz="2800" b="1" dirty="0" smtClean="0">
                <a:solidFill>
                  <a:schemeClr val="bg1"/>
                </a:solidFill>
                <a:latin typeface="Times New Roman" panose="02020603050405020304" pitchFamily="18" charset="0"/>
                <a:cs typeface="Times New Roman" panose="02020603050405020304" pitchFamily="18" charset="0"/>
              </a:rPr>
              <a:t>. Pruebas y resultados: Resultados</a:t>
            </a:r>
            <a:endParaRPr lang="es-US" sz="28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27" name="Marcador de contenido 7">
            <a:extLst>
              <a:ext uri="{FF2B5EF4-FFF2-40B4-BE49-F238E27FC236}">
                <a16:creationId xmlns:a16="http://schemas.microsoft.com/office/drawing/2014/main" xmlns="" id="{4AEEFACD-96B1-4BCF-921D-FB278EFB0C68}"/>
              </a:ext>
            </a:extLst>
          </p:cNvPr>
          <p:cNvGraphicFramePr>
            <a:graphicFrameLocks noGrp="1"/>
          </p:cNvGraphicFramePr>
          <p:nvPr>
            <p:ph idx="1"/>
            <p:extLst>
              <p:ext uri="{D42A27DB-BD31-4B8C-83A1-F6EECF244321}">
                <p14:modId xmlns:p14="http://schemas.microsoft.com/office/powerpoint/2010/main" val="3033200120"/>
              </p:ext>
            </p:extLst>
          </p:nvPr>
        </p:nvGraphicFramePr>
        <p:xfrm>
          <a:off x="291222" y="771536"/>
          <a:ext cx="11635017" cy="12525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4" name="Marcador de contenido 7">
            <a:extLst>
              <a:ext uri="{FF2B5EF4-FFF2-40B4-BE49-F238E27FC236}">
                <a16:creationId xmlns:a16="http://schemas.microsoft.com/office/drawing/2014/main" xmlns="" id="{4AEEFACD-96B1-4BCF-921D-FB278EFB0C68}"/>
              </a:ext>
            </a:extLst>
          </p:cNvPr>
          <p:cNvGraphicFramePr>
            <a:graphicFrameLocks/>
          </p:cNvGraphicFramePr>
          <p:nvPr>
            <p:extLst>
              <p:ext uri="{D42A27DB-BD31-4B8C-83A1-F6EECF244321}">
                <p14:modId xmlns:p14="http://schemas.microsoft.com/office/powerpoint/2010/main" val="7299393"/>
              </p:ext>
            </p:extLst>
          </p:nvPr>
        </p:nvGraphicFramePr>
        <p:xfrm>
          <a:off x="263976" y="2288279"/>
          <a:ext cx="11635017" cy="125254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35" name="Marcador de contenido 7">
            <a:extLst>
              <a:ext uri="{FF2B5EF4-FFF2-40B4-BE49-F238E27FC236}">
                <a16:creationId xmlns:a16="http://schemas.microsoft.com/office/drawing/2014/main" xmlns="" id="{4AEEFACD-96B1-4BCF-921D-FB278EFB0C68}"/>
              </a:ext>
            </a:extLst>
          </p:cNvPr>
          <p:cNvGraphicFramePr>
            <a:graphicFrameLocks/>
          </p:cNvGraphicFramePr>
          <p:nvPr>
            <p:extLst>
              <p:ext uri="{D42A27DB-BD31-4B8C-83A1-F6EECF244321}">
                <p14:modId xmlns:p14="http://schemas.microsoft.com/office/powerpoint/2010/main" val="1091755368"/>
              </p:ext>
            </p:extLst>
          </p:nvPr>
        </p:nvGraphicFramePr>
        <p:xfrm>
          <a:off x="256719" y="3761480"/>
          <a:ext cx="11635017" cy="201520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2" name="Marcador de número de diapositiva 1"/>
          <p:cNvSpPr>
            <a:spLocks noGrp="1"/>
          </p:cNvSpPr>
          <p:nvPr>
            <p:ph type="sldNum" sz="quarter" idx="12"/>
          </p:nvPr>
        </p:nvSpPr>
        <p:spPr/>
        <p:txBody>
          <a:bodyPr/>
          <a:lstStyle/>
          <a:p>
            <a:fld id="{F290D131-0A13-4DB6-A40C-08D30D16EEF8}" type="slidenum">
              <a:rPr lang="es-US" smtClean="0"/>
              <a:pPr/>
              <a:t>50</a:t>
            </a:fld>
            <a:endParaRPr lang="es-US" dirty="0"/>
          </a:p>
        </p:txBody>
      </p:sp>
      <p:sp>
        <p:nvSpPr>
          <p:cNvPr id="3" name="Marcador de fecha 2"/>
          <p:cNvSpPr>
            <a:spLocks noGrp="1"/>
          </p:cNvSpPr>
          <p:nvPr>
            <p:ph type="dt" sz="half" idx="10"/>
          </p:nvPr>
        </p:nvSpPr>
        <p:spPr/>
        <p:txBody>
          <a:bodyPr/>
          <a:lstStyle/>
          <a:p>
            <a:fld id="{AA7D2078-1B7F-40B4-B57A-91CD0D541610}" type="datetime1">
              <a:rPr lang="es-US" smtClean="0"/>
              <a:t>3/17/2021</a:t>
            </a:fld>
            <a:endParaRPr lang="es-US" dirty="0"/>
          </a:p>
        </p:txBody>
      </p:sp>
    </p:spTree>
    <p:extLst>
      <p:ext uri="{BB962C8B-B14F-4D97-AF65-F5344CB8AC3E}">
        <p14:creationId xmlns:p14="http://schemas.microsoft.com/office/powerpoint/2010/main" val="2993504578"/>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19" name="Grupo 18"/>
          <p:cNvGrpSpPr/>
          <p:nvPr/>
        </p:nvGrpSpPr>
        <p:grpSpPr>
          <a:xfrm>
            <a:off x="842670" y="6316422"/>
            <a:ext cx="8686800" cy="137468"/>
            <a:chOff x="842670" y="6366526"/>
            <a:chExt cx="8686800" cy="137468"/>
          </a:xfrm>
        </p:grpSpPr>
        <p:sp>
          <p:nvSpPr>
            <p:cNvPr id="20" name="Rectángulo 19"/>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1" name="Rectángulo 20"/>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7" name="Rectángulo 1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8" name="CuadroTexto 1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22" name="CuadroTexto 21"/>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23" name="Rectángulo 22"/>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4" name="CuadroTexto 23"/>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25" name="CuadroTexto 24"/>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26" name="CuadroTexto 25"/>
          <p:cNvSpPr txBox="1"/>
          <p:nvPr/>
        </p:nvSpPr>
        <p:spPr>
          <a:xfrm>
            <a:off x="58917" y="40394"/>
            <a:ext cx="7766806" cy="523220"/>
          </a:xfrm>
          <a:prstGeom prst="rect">
            <a:avLst/>
          </a:prstGeom>
          <a:noFill/>
        </p:spPr>
        <p:txBody>
          <a:bodyPr wrap="none" rtlCol="0">
            <a:spAutoFit/>
          </a:bodyPr>
          <a:lstStyle/>
          <a:p>
            <a:r>
              <a:rPr lang="es-US" sz="2800" b="1" dirty="0" smtClean="0">
                <a:solidFill>
                  <a:schemeClr val="bg1"/>
                </a:solidFill>
                <a:latin typeface="Times New Roman" panose="02020603050405020304" pitchFamily="18" charset="0"/>
                <a:cs typeface="Times New Roman" panose="02020603050405020304" pitchFamily="18" charset="0"/>
              </a:rPr>
              <a:t>6. Conclusiones y recomendaciones: Conclusiones</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2" name="Marcador de contenido 1"/>
          <p:cNvSpPr>
            <a:spLocks noGrp="1"/>
          </p:cNvSpPr>
          <p:nvPr>
            <p:ph idx="1"/>
          </p:nvPr>
        </p:nvSpPr>
        <p:spPr>
          <a:xfrm>
            <a:off x="515048" y="737053"/>
            <a:ext cx="11511950" cy="5297423"/>
          </a:xfrm>
        </p:spPr>
        <p:txBody>
          <a:bodyPr>
            <a:normAutofit/>
          </a:bodyPr>
          <a:lstStyle/>
          <a:p>
            <a:pPr>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Durante la </a:t>
            </a:r>
            <a:r>
              <a:rPr lang="en-US" sz="2000" dirty="0" err="1">
                <a:latin typeface="Times New Roman" panose="02020603050405020304" pitchFamily="18" charset="0"/>
                <a:cs typeface="Times New Roman" panose="02020603050405020304" pitchFamily="18" charset="0"/>
              </a:rPr>
              <a:t>verificación</a:t>
            </a:r>
            <a:r>
              <a:rPr lang="en-US" sz="2000" dirty="0">
                <a:latin typeface="Times New Roman" panose="02020603050405020304" pitchFamily="18" charset="0"/>
                <a:cs typeface="Times New Roman" panose="02020603050405020304" pitchFamily="18" charset="0"/>
              </a:rPr>
              <a:t> del </a:t>
            </a:r>
            <a:r>
              <a:rPr lang="en-US" sz="2000" dirty="0" err="1">
                <a:latin typeface="Times New Roman" panose="02020603050405020304" pitchFamily="18" charset="0"/>
                <a:cs typeface="Times New Roman" panose="02020603050405020304" pitchFamily="18" charset="0"/>
              </a:rPr>
              <a:t>conexionado</a:t>
            </a:r>
            <a:r>
              <a:rPr lang="en-US" sz="2000" dirty="0">
                <a:latin typeface="Times New Roman" panose="02020603050405020304" pitchFamily="18" charset="0"/>
                <a:cs typeface="Times New Roman" panose="02020603050405020304" pitchFamily="18" charset="0"/>
              </a:rPr>
              <a:t> de los </a:t>
            </a:r>
            <a:r>
              <a:rPr lang="en-US" sz="2000" dirty="0" err="1">
                <a:latin typeface="Times New Roman" panose="02020603050405020304" pitchFamily="18" charset="0"/>
                <a:cs typeface="Times New Roman" panose="02020603050405020304" pitchFamily="18" charset="0"/>
              </a:rPr>
              <a:t>tableros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pertenecientes</a:t>
            </a:r>
            <a:r>
              <a:rPr lang="en-US" sz="2000" dirty="0">
                <a:latin typeface="Times New Roman" panose="02020603050405020304" pitchFamily="18" charset="0"/>
                <a:cs typeface="Times New Roman" panose="02020603050405020304" pitchFamily="18" charset="0"/>
              </a:rPr>
              <a:t> a la </a:t>
            </a:r>
            <a:r>
              <a:rPr lang="en-US" sz="2000" dirty="0" err="1">
                <a:latin typeface="Times New Roman" panose="02020603050405020304" pitchFamily="18" charset="0"/>
                <a:cs typeface="Times New Roman" panose="02020603050405020304" pitchFamily="18" charset="0"/>
              </a:rPr>
              <a:t>Empresa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Eléctrica</a:t>
            </a:r>
            <a:r>
              <a:rPr lang="en-US" sz="2000" dirty="0">
                <a:latin typeface="Times New Roman" panose="02020603050405020304" pitchFamily="18" charset="0"/>
                <a:cs typeface="Times New Roman" panose="02020603050405020304" pitchFamily="18" charset="0"/>
              </a:rPr>
              <a:t> Quito, se </a:t>
            </a:r>
            <a:r>
              <a:rPr lang="en-US" sz="2000" dirty="0" err="1">
                <a:latin typeface="Times New Roman" panose="02020603050405020304" pitchFamily="18" charset="0"/>
                <a:cs typeface="Times New Roman" panose="02020603050405020304" pitchFamily="18" charset="0"/>
              </a:rPr>
              <a:t>pudo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comprobar</a:t>
            </a:r>
            <a:r>
              <a:rPr lang="en-US" sz="2000" dirty="0">
                <a:latin typeface="Times New Roman" panose="02020603050405020304" pitchFamily="18" charset="0"/>
                <a:cs typeface="Times New Roman" panose="02020603050405020304" pitchFamily="18" charset="0"/>
              </a:rPr>
              <a:t> la </a:t>
            </a:r>
            <a:r>
              <a:rPr lang="en-US" sz="2000" dirty="0" err="1">
                <a:latin typeface="Times New Roman" panose="02020603050405020304" pitchFamily="18" charset="0"/>
                <a:cs typeface="Times New Roman" panose="02020603050405020304" pitchFamily="18" charset="0"/>
              </a:rPr>
              <a:t>desvinculación</a:t>
            </a:r>
            <a:r>
              <a:rPr lang="en-US" sz="2000" dirty="0">
                <a:latin typeface="Times New Roman" panose="02020603050405020304" pitchFamily="18" charset="0"/>
                <a:cs typeface="Times New Roman" panose="02020603050405020304" pitchFamily="18" charset="0"/>
              </a:rPr>
              <a:t> de los </a:t>
            </a:r>
            <a:r>
              <a:rPr lang="en-US" sz="2000" dirty="0" err="1">
                <a:latin typeface="Times New Roman" panose="02020603050405020304" pitchFamily="18" charset="0"/>
                <a:cs typeface="Times New Roman" panose="02020603050405020304" pitchFamily="18" charset="0"/>
              </a:rPr>
              <a:t>planos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eléctricos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antiguos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respecto</a:t>
            </a:r>
            <a:r>
              <a:rPr lang="en-US" sz="2000" dirty="0">
                <a:latin typeface="Times New Roman" panose="02020603050405020304" pitchFamily="18" charset="0"/>
                <a:cs typeface="Times New Roman" panose="02020603050405020304" pitchFamily="18" charset="0"/>
              </a:rPr>
              <a:t> al </a:t>
            </a:r>
            <a:r>
              <a:rPr lang="en-US" sz="2000" dirty="0" err="1">
                <a:latin typeface="Times New Roman" panose="02020603050405020304" pitchFamily="18" charset="0"/>
                <a:cs typeface="Times New Roman" panose="02020603050405020304" pitchFamily="18" charset="0"/>
              </a:rPr>
              <a:t>conexionado</a:t>
            </a:r>
            <a:r>
              <a:rPr lang="en-US" sz="2000" dirty="0">
                <a:latin typeface="Times New Roman" panose="02020603050405020304" pitchFamily="18" charset="0"/>
                <a:cs typeface="Times New Roman" panose="02020603050405020304" pitchFamily="18" charset="0"/>
              </a:rPr>
              <a:t> en campo, lo </a:t>
            </a:r>
            <a:r>
              <a:rPr lang="en-US" sz="2000" dirty="0" err="1">
                <a:latin typeface="Times New Roman" panose="02020603050405020304" pitchFamily="18" charset="0"/>
                <a:cs typeface="Times New Roman" panose="02020603050405020304" pitchFamily="18" charset="0"/>
              </a:rPr>
              <a:t>cual</a:t>
            </a:r>
            <a:r>
              <a:rPr lang="en-US" sz="2000" dirty="0">
                <a:latin typeface="Times New Roman" panose="02020603050405020304" pitchFamily="18" charset="0"/>
                <a:cs typeface="Times New Roman" panose="02020603050405020304" pitchFamily="18" charset="0"/>
              </a:rPr>
              <a:t> ha </a:t>
            </a:r>
            <a:r>
              <a:rPr lang="en-US" sz="2000" dirty="0" err="1">
                <a:latin typeface="Times New Roman" panose="02020603050405020304" pitchFamily="18" charset="0"/>
                <a:cs typeface="Times New Roman" panose="02020603050405020304" pitchFamily="18" charset="0"/>
              </a:rPr>
              <a:t>venido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provocando</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errores</a:t>
            </a:r>
            <a:r>
              <a:rPr lang="en-US" sz="2000" dirty="0" smtClean="0">
                <a:latin typeface="Times New Roman" panose="02020603050405020304" pitchFamily="18" charset="0"/>
                <a:cs typeface="Times New Roman" panose="02020603050405020304" pitchFamily="18" charset="0"/>
              </a:rPr>
              <a:t>.</a:t>
            </a:r>
          </a:p>
          <a:p>
            <a:pPr lvl="0">
              <a:buFont typeface="Wingdings" panose="05000000000000000000" pitchFamily="2" charset="2"/>
              <a:buChar char="§"/>
            </a:pPr>
            <a:r>
              <a:rPr lang="es-EC" sz="2000" dirty="0">
                <a:latin typeface="Times New Roman" panose="02020603050405020304" pitchFamily="18" charset="0"/>
                <a:cs typeface="Times New Roman" panose="02020603050405020304" pitchFamily="18" charset="0"/>
              </a:rPr>
              <a:t>El uso de las nuevas tecnologías de hardware y software utilizadas en el diseño de este proyecto permitirá a partir de su implementación, mejorar la eficiencia operacional de la central.</a:t>
            </a:r>
          </a:p>
          <a:p>
            <a:pPr lvl="0"/>
            <a:r>
              <a:rPr lang="es-EC" sz="2000" dirty="0">
                <a:latin typeface="Times New Roman" panose="02020603050405020304" pitchFamily="18" charset="0"/>
                <a:cs typeface="Times New Roman" panose="02020603050405020304" pitchFamily="18" charset="0"/>
              </a:rPr>
              <a:t>La selección adecuada de los dispositivos de control detallados en este proyecto permitirá a la Empresa Eléctrica Quito, tomar decisiones respecto de la adquisición de equipos.</a:t>
            </a:r>
          </a:p>
          <a:p>
            <a:pPr lvl="0"/>
            <a:r>
              <a:rPr lang="es-EC" sz="2000" dirty="0">
                <a:latin typeface="Times New Roman" panose="02020603050405020304" pitchFamily="18" charset="0"/>
                <a:cs typeface="Times New Roman" panose="02020603050405020304" pitchFamily="18" charset="0"/>
              </a:rPr>
              <a:t>El diseño del nuevo tablero de control proporcionará durante su implementación, una idea clara de la distribución de los elementos dentro del mismo, así como la conexión con otros tableros de la central.</a:t>
            </a:r>
          </a:p>
          <a:p>
            <a:pPr lvl="0"/>
            <a:r>
              <a:rPr lang="es-EC" sz="2000" dirty="0">
                <a:latin typeface="Times New Roman" panose="02020603050405020304" pitchFamily="18" charset="0"/>
                <a:cs typeface="Times New Roman" panose="02020603050405020304" pitchFamily="18" charset="0"/>
              </a:rPr>
              <a:t>Las interfaces humano máquina desarrolladas en este proyecto, permitirán a los operadores supervisar de una manera adecuada las variables y parámetros que intervienen en el proceso de generación hidroeléctrica, mediante el uso de nuevos indicadores tanto analógicos como digitales.</a:t>
            </a:r>
          </a:p>
          <a:p>
            <a:pPr>
              <a:buFont typeface="Wingdings" panose="05000000000000000000" pitchFamily="2" charset="2"/>
              <a:buChar char="§"/>
            </a:pPr>
            <a:endParaRPr lang="en-US" sz="2000" dirty="0" smtClean="0">
              <a:latin typeface="Times New Roman" panose="02020603050405020304" pitchFamily="18" charset="0"/>
              <a:cs typeface="Times New Roman" panose="02020603050405020304" pitchFamily="18" charset="0"/>
            </a:endParaRPr>
          </a:p>
          <a:p>
            <a:endParaRPr lang="es-EC" sz="2000"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sz="quarter" idx="12"/>
          </p:nvPr>
        </p:nvSpPr>
        <p:spPr/>
        <p:txBody>
          <a:bodyPr/>
          <a:lstStyle/>
          <a:p>
            <a:fld id="{F290D131-0A13-4DB6-A40C-08D30D16EEF8}" type="slidenum">
              <a:rPr lang="es-US" smtClean="0"/>
              <a:pPr/>
              <a:t>51</a:t>
            </a:fld>
            <a:endParaRPr lang="es-US" dirty="0"/>
          </a:p>
        </p:txBody>
      </p:sp>
      <p:sp>
        <p:nvSpPr>
          <p:cNvPr id="5" name="Marcador de fecha 4"/>
          <p:cNvSpPr>
            <a:spLocks noGrp="1"/>
          </p:cNvSpPr>
          <p:nvPr>
            <p:ph type="dt" sz="half" idx="10"/>
          </p:nvPr>
        </p:nvSpPr>
        <p:spPr/>
        <p:txBody>
          <a:bodyPr/>
          <a:lstStyle/>
          <a:p>
            <a:fld id="{2E76C535-16CF-46C0-98F7-89678B33EE9F}" type="datetime1">
              <a:rPr lang="es-US" smtClean="0"/>
              <a:t>3/17/2021</a:t>
            </a:fld>
            <a:endParaRPr lang="es-US" dirty="0"/>
          </a:p>
        </p:txBody>
      </p:sp>
    </p:spTree>
    <p:extLst>
      <p:ext uri="{BB962C8B-B14F-4D97-AF65-F5344CB8AC3E}">
        <p14:creationId xmlns:p14="http://schemas.microsoft.com/office/powerpoint/2010/main" val="2074428329"/>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19" name="Grupo 18"/>
          <p:cNvGrpSpPr/>
          <p:nvPr/>
        </p:nvGrpSpPr>
        <p:grpSpPr>
          <a:xfrm>
            <a:off x="842670" y="6316422"/>
            <a:ext cx="8686800" cy="137468"/>
            <a:chOff x="842670" y="6366526"/>
            <a:chExt cx="8686800" cy="137468"/>
          </a:xfrm>
        </p:grpSpPr>
        <p:sp>
          <p:nvSpPr>
            <p:cNvPr id="20" name="Rectángulo 19"/>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1" name="Rectángulo 20"/>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7" name="Rectángulo 1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8" name="CuadroTexto 1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22" name="CuadroTexto 21"/>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23" name="Rectángulo 22"/>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4" name="CuadroTexto 23"/>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25" name="CuadroTexto 24"/>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26" name="CuadroTexto 25"/>
          <p:cNvSpPr txBox="1"/>
          <p:nvPr/>
        </p:nvSpPr>
        <p:spPr>
          <a:xfrm>
            <a:off x="58917" y="40394"/>
            <a:ext cx="8483348" cy="523220"/>
          </a:xfrm>
          <a:prstGeom prst="rect">
            <a:avLst/>
          </a:prstGeom>
          <a:noFill/>
        </p:spPr>
        <p:txBody>
          <a:bodyPr wrap="none" rtlCol="0">
            <a:spAutoFit/>
          </a:bodyPr>
          <a:lstStyle/>
          <a:p>
            <a:r>
              <a:rPr lang="es-US" sz="2800" b="1" dirty="0" smtClean="0">
                <a:solidFill>
                  <a:schemeClr val="bg1"/>
                </a:solidFill>
                <a:latin typeface="Times New Roman" panose="02020603050405020304" pitchFamily="18" charset="0"/>
                <a:cs typeface="Times New Roman" panose="02020603050405020304" pitchFamily="18" charset="0"/>
              </a:rPr>
              <a:t>6. Conclusiones y recomendaciones: Recomendaciones</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2" name="Marcador de contenido 1"/>
          <p:cNvSpPr>
            <a:spLocks noGrp="1"/>
          </p:cNvSpPr>
          <p:nvPr>
            <p:ph idx="1"/>
          </p:nvPr>
        </p:nvSpPr>
        <p:spPr>
          <a:xfrm>
            <a:off x="515048" y="737053"/>
            <a:ext cx="11511950" cy="5297423"/>
          </a:xfrm>
        </p:spPr>
        <p:txBody>
          <a:bodyPr>
            <a:normAutofit/>
          </a:bodyPr>
          <a:lstStyle/>
          <a:p>
            <a:pPr lvl="0"/>
            <a:r>
              <a:rPr lang="es-EC" sz="2000" dirty="0">
                <a:latin typeface="Times New Roman" panose="02020603050405020304" pitchFamily="18" charset="0"/>
                <a:cs typeface="Times New Roman" panose="02020603050405020304" pitchFamily="18" charset="0"/>
              </a:rPr>
              <a:t>Para la futura implementación es recomendable que el trabajo de instalación y puesta en marcha de la migración se lo haga con ayuda de los operadores, lo cual generaría una ayuda mutua en temas como el conocimiento de los lugares específicos de la central, así como el estudio del nuevo sistema a instalarse.</a:t>
            </a:r>
          </a:p>
          <a:p>
            <a:pPr lvl="0"/>
            <a:r>
              <a:rPr lang="es-EC" sz="2000" dirty="0">
                <a:latin typeface="Times New Roman" panose="02020603050405020304" pitchFamily="18" charset="0"/>
                <a:cs typeface="Times New Roman" panose="02020603050405020304" pitchFamily="18" charset="0"/>
              </a:rPr>
              <a:t>Se recomienda la implementación urgente de sistemas de alarma, para los disparos o fallas dentro de cualquier sistema, ya que los operadores únicamente mantienen en la actualidad avisos gráficos.</a:t>
            </a:r>
          </a:p>
          <a:p>
            <a:pPr lvl="0"/>
            <a:r>
              <a:rPr lang="es-EC" sz="2000" dirty="0">
                <a:latin typeface="Times New Roman" panose="02020603050405020304" pitchFamily="18" charset="0"/>
                <a:cs typeface="Times New Roman" panose="02020603050405020304" pitchFamily="18" charset="0"/>
              </a:rPr>
              <a:t>Es recomendable incluir la instrumentación del transformador de cada generador con el objetivo de conocer variables como la temperatura de los bobinados, el nivel de aceite, el funcionamiento de los ventiladores, y el estado de los seccionadores. Y anexarlas al SCADA diseñado.</a:t>
            </a:r>
          </a:p>
          <a:p>
            <a:pPr lvl="0"/>
            <a:r>
              <a:rPr lang="es-EC" sz="2000" dirty="0">
                <a:latin typeface="Times New Roman" panose="02020603050405020304" pitchFamily="18" charset="0"/>
                <a:cs typeface="Times New Roman" panose="02020603050405020304" pitchFamily="18" charset="0"/>
              </a:rPr>
              <a:t>El sensor de nivel del tanque de drenaje generalmente siempre suele tener fallas, por ello es recomendable su mantenimiento o cambio a uno de mejores prestaciones.</a:t>
            </a:r>
          </a:p>
          <a:p>
            <a:pPr lvl="0"/>
            <a:r>
              <a:rPr lang="es-EC" sz="2000" dirty="0">
                <a:latin typeface="Times New Roman" panose="02020603050405020304" pitchFamily="18" charset="0"/>
                <a:cs typeface="Times New Roman" panose="02020603050405020304" pitchFamily="18" charset="0"/>
              </a:rPr>
              <a:t>Se recomienda adquirir dos </a:t>
            </a:r>
            <a:r>
              <a:rPr lang="es-EC" sz="2000" dirty="0" err="1">
                <a:latin typeface="Times New Roman" panose="02020603050405020304" pitchFamily="18" charset="0"/>
                <a:cs typeface="Times New Roman" panose="02020603050405020304" pitchFamily="18" charset="0"/>
              </a:rPr>
              <a:t>switch</a:t>
            </a:r>
            <a:r>
              <a:rPr lang="es-EC" sz="2000" dirty="0">
                <a:latin typeface="Times New Roman" panose="02020603050405020304" pitchFamily="18" charset="0"/>
                <a:cs typeface="Times New Roman" panose="02020603050405020304" pitchFamily="18" charset="0"/>
              </a:rPr>
              <a:t> Ethernet para cada generador, ya que actualmente solo se cuenta con uno para toda  la central, y si el mismo fallase toda la intercomunicación ser perdería, provocando una catástrofe que podría incluso sobrellevar vidas humanas.</a:t>
            </a:r>
          </a:p>
          <a:p>
            <a:pPr lvl="0"/>
            <a:r>
              <a:rPr lang="es-EC" sz="2000" dirty="0">
                <a:latin typeface="Times New Roman" panose="02020603050405020304" pitchFamily="18" charset="0"/>
                <a:cs typeface="Times New Roman" panose="02020603050405020304" pitchFamily="18" charset="0"/>
              </a:rPr>
              <a:t>Se recomienda tomar en cuenta los cambios realizados en los planos eléctricos, basados en la verificación en punto de las conexiones de diferentes elementos, sobre todo los relés atribuidos al relé de bloqueo 86, ubicado en la parte frontal del tablero de control de los generadores  1 y 2.</a:t>
            </a:r>
          </a:p>
          <a:p>
            <a:pPr>
              <a:buFont typeface="Wingdings" panose="05000000000000000000" pitchFamily="2" charset="2"/>
              <a:buChar char="§"/>
            </a:pPr>
            <a:endParaRPr lang="en-US" sz="2000" dirty="0" smtClean="0">
              <a:latin typeface="Times New Roman" panose="02020603050405020304" pitchFamily="18" charset="0"/>
              <a:cs typeface="Times New Roman" panose="02020603050405020304" pitchFamily="18" charset="0"/>
            </a:endParaRPr>
          </a:p>
          <a:p>
            <a:endParaRPr lang="es-EC" sz="2000"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sz="quarter" idx="12"/>
          </p:nvPr>
        </p:nvSpPr>
        <p:spPr/>
        <p:txBody>
          <a:bodyPr/>
          <a:lstStyle/>
          <a:p>
            <a:fld id="{F290D131-0A13-4DB6-A40C-08D30D16EEF8}" type="slidenum">
              <a:rPr lang="es-US" smtClean="0"/>
              <a:pPr/>
              <a:t>52</a:t>
            </a:fld>
            <a:endParaRPr lang="es-US" dirty="0"/>
          </a:p>
        </p:txBody>
      </p:sp>
      <p:sp>
        <p:nvSpPr>
          <p:cNvPr id="5" name="Marcador de fecha 4"/>
          <p:cNvSpPr>
            <a:spLocks noGrp="1"/>
          </p:cNvSpPr>
          <p:nvPr>
            <p:ph type="dt" sz="half" idx="10"/>
          </p:nvPr>
        </p:nvSpPr>
        <p:spPr/>
        <p:txBody>
          <a:bodyPr/>
          <a:lstStyle/>
          <a:p>
            <a:fld id="{A384B0AA-5F57-4726-83BC-D05D0140B58E}" type="datetime1">
              <a:rPr lang="es-US" smtClean="0"/>
              <a:t>3/17/2021</a:t>
            </a:fld>
            <a:endParaRPr lang="es-US" dirty="0"/>
          </a:p>
        </p:txBody>
      </p:sp>
    </p:spTree>
    <p:extLst>
      <p:ext uri="{BB962C8B-B14F-4D97-AF65-F5344CB8AC3E}">
        <p14:creationId xmlns:p14="http://schemas.microsoft.com/office/powerpoint/2010/main" val="811515073"/>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19" name="Grupo 18"/>
          <p:cNvGrpSpPr/>
          <p:nvPr/>
        </p:nvGrpSpPr>
        <p:grpSpPr>
          <a:xfrm>
            <a:off x="842670" y="6316422"/>
            <a:ext cx="8686800" cy="137468"/>
            <a:chOff x="842670" y="6366526"/>
            <a:chExt cx="8686800" cy="137468"/>
          </a:xfrm>
        </p:grpSpPr>
        <p:sp>
          <p:nvSpPr>
            <p:cNvPr id="20" name="Rectángulo 19"/>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1" name="Rectángulo 20"/>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7" name="Rectángulo 1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8" name="CuadroTexto 1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22" name="CuadroTexto 21"/>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23" name="Rectángulo 22"/>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4" name="CuadroTexto 23"/>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25" name="CuadroTexto 24"/>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26" name="CuadroTexto 25"/>
          <p:cNvSpPr txBox="1"/>
          <p:nvPr/>
        </p:nvSpPr>
        <p:spPr>
          <a:xfrm>
            <a:off x="58917" y="40394"/>
            <a:ext cx="8483348" cy="523220"/>
          </a:xfrm>
          <a:prstGeom prst="rect">
            <a:avLst/>
          </a:prstGeom>
          <a:noFill/>
        </p:spPr>
        <p:txBody>
          <a:bodyPr wrap="none" rtlCol="0">
            <a:spAutoFit/>
          </a:bodyPr>
          <a:lstStyle/>
          <a:p>
            <a:r>
              <a:rPr lang="es-US" sz="2800" b="1" dirty="0" smtClean="0">
                <a:solidFill>
                  <a:schemeClr val="bg1"/>
                </a:solidFill>
                <a:latin typeface="Times New Roman" panose="02020603050405020304" pitchFamily="18" charset="0"/>
                <a:cs typeface="Times New Roman" panose="02020603050405020304" pitchFamily="18" charset="0"/>
              </a:rPr>
              <a:t>6. Conclusiones y recomendaciones: Recomendaciones</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2" name="Marcador de contenido 1"/>
          <p:cNvSpPr>
            <a:spLocks noGrp="1"/>
          </p:cNvSpPr>
          <p:nvPr>
            <p:ph idx="1"/>
          </p:nvPr>
        </p:nvSpPr>
        <p:spPr>
          <a:xfrm>
            <a:off x="515048" y="737053"/>
            <a:ext cx="11511950" cy="5297423"/>
          </a:xfrm>
        </p:spPr>
        <p:txBody>
          <a:bodyPr>
            <a:normAutofit/>
          </a:bodyPr>
          <a:lstStyle/>
          <a:p>
            <a:pPr lvl="0"/>
            <a:r>
              <a:rPr lang="es-EC" sz="2000" dirty="0">
                <a:latin typeface="Times New Roman" panose="02020603050405020304" pitchFamily="18" charset="0"/>
                <a:cs typeface="Times New Roman" panose="02020603050405020304" pitchFamily="18" charset="0"/>
              </a:rPr>
              <a:t>Se requiere de manera urgente la adquisición de otro servidor en la sala de control, debido a que ha cumplido su vida útil.</a:t>
            </a:r>
          </a:p>
          <a:p>
            <a:pPr lvl="0"/>
            <a:r>
              <a:rPr lang="es-EC" sz="2000" dirty="0">
                <a:latin typeface="Times New Roman" panose="02020603050405020304" pitchFamily="18" charset="0"/>
                <a:cs typeface="Times New Roman" panose="02020603050405020304" pitchFamily="18" charset="0"/>
              </a:rPr>
              <a:t>Se espera que todo el conocimiento y dedicación a este proyecto sea de utilidad no solo para la empresa, sino también para investigaciones futuras, que aumenten la pasión y entrega por esta hermosa profesión.</a:t>
            </a:r>
          </a:p>
          <a:p>
            <a:pPr>
              <a:buFont typeface="Wingdings" panose="05000000000000000000" pitchFamily="2" charset="2"/>
              <a:buChar char="§"/>
            </a:pPr>
            <a:endParaRPr lang="en-US" sz="2000" dirty="0" smtClean="0">
              <a:latin typeface="Times New Roman" panose="02020603050405020304" pitchFamily="18" charset="0"/>
              <a:cs typeface="Times New Roman" panose="02020603050405020304" pitchFamily="18" charset="0"/>
            </a:endParaRPr>
          </a:p>
          <a:p>
            <a:endParaRPr lang="es-EC" sz="2000" dirty="0">
              <a:latin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sz="quarter" idx="12"/>
          </p:nvPr>
        </p:nvSpPr>
        <p:spPr/>
        <p:txBody>
          <a:bodyPr/>
          <a:lstStyle/>
          <a:p>
            <a:fld id="{F290D131-0A13-4DB6-A40C-08D30D16EEF8}" type="slidenum">
              <a:rPr lang="es-US" smtClean="0"/>
              <a:pPr/>
              <a:t>53</a:t>
            </a:fld>
            <a:endParaRPr lang="es-US" dirty="0"/>
          </a:p>
        </p:txBody>
      </p:sp>
      <p:sp>
        <p:nvSpPr>
          <p:cNvPr id="5" name="Marcador de fecha 4"/>
          <p:cNvSpPr>
            <a:spLocks noGrp="1"/>
          </p:cNvSpPr>
          <p:nvPr>
            <p:ph type="dt" sz="half" idx="10"/>
          </p:nvPr>
        </p:nvSpPr>
        <p:spPr/>
        <p:txBody>
          <a:bodyPr/>
          <a:lstStyle/>
          <a:p>
            <a:fld id="{C6A86623-8618-43F6-B9D2-997EB8049716}" type="datetime1">
              <a:rPr lang="es-US" smtClean="0"/>
              <a:t>3/17/2021</a:t>
            </a:fld>
            <a:endParaRPr lang="es-US" dirty="0"/>
          </a:p>
        </p:txBody>
      </p:sp>
    </p:spTree>
    <p:extLst>
      <p:ext uri="{BB962C8B-B14F-4D97-AF65-F5344CB8AC3E}">
        <p14:creationId xmlns:p14="http://schemas.microsoft.com/office/powerpoint/2010/main" val="1931221195"/>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sp>
        <p:nvSpPr>
          <p:cNvPr id="17" name="Rectángulo 16"/>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8" name="CuadroTexto 17"/>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22" name="CuadroTexto 21"/>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23" name="Rectángulo 22"/>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4" name="CuadroTexto 23"/>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25" name="CuadroTexto 24"/>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26" name="CuadroTexto 25"/>
          <p:cNvSpPr txBox="1"/>
          <p:nvPr/>
        </p:nvSpPr>
        <p:spPr>
          <a:xfrm>
            <a:off x="58917" y="40394"/>
            <a:ext cx="8483348" cy="523220"/>
          </a:xfrm>
          <a:prstGeom prst="rect">
            <a:avLst/>
          </a:prstGeom>
          <a:noFill/>
        </p:spPr>
        <p:txBody>
          <a:bodyPr wrap="none" rtlCol="0">
            <a:spAutoFit/>
          </a:bodyPr>
          <a:lstStyle/>
          <a:p>
            <a:r>
              <a:rPr lang="es-US" sz="2800" b="1" dirty="0" smtClean="0">
                <a:solidFill>
                  <a:schemeClr val="bg1"/>
                </a:solidFill>
                <a:latin typeface="Times New Roman" panose="02020603050405020304" pitchFamily="18" charset="0"/>
                <a:cs typeface="Times New Roman" panose="02020603050405020304" pitchFamily="18" charset="0"/>
              </a:rPr>
              <a:t>6. Conclusiones y recomendaciones: Recomendaciones</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5" name="Marcador de fecha 4"/>
          <p:cNvSpPr>
            <a:spLocks noGrp="1"/>
          </p:cNvSpPr>
          <p:nvPr>
            <p:ph type="dt" sz="half" idx="10"/>
          </p:nvPr>
        </p:nvSpPr>
        <p:spPr/>
        <p:txBody>
          <a:bodyPr/>
          <a:lstStyle/>
          <a:p>
            <a:fld id="{A384B0AA-5F57-4726-83BC-D05D0140B58E}" type="datetime1">
              <a:rPr lang="es-US" smtClean="0"/>
              <a:t>3/17/2021</a:t>
            </a:fld>
            <a:endParaRPr lang="es-US" dirty="0"/>
          </a:p>
        </p:txBody>
      </p:sp>
      <p:pic>
        <p:nvPicPr>
          <p:cNvPr id="7" name="Imagen 6"/>
          <p:cNvPicPr>
            <a:picLocks noChangeAspect="1"/>
          </p:cNvPicPr>
          <p:nvPr/>
        </p:nvPicPr>
        <p:blipFill>
          <a:blip r:embed="rId4"/>
          <a:stretch>
            <a:fillRect/>
          </a:stretch>
        </p:blipFill>
        <p:spPr>
          <a:xfrm>
            <a:off x="1712004" y="604009"/>
            <a:ext cx="4282395" cy="5903995"/>
          </a:xfrm>
          <a:prstGeom prst="rect">
            <a:avLst/>
          </a:prstGeom>
        </p:spPr>
      </p:pic>
      <p:sp>
        <p:nvSpPr>
          <p:cNvPr id="27" name="Título 8">
            <a:extLst>
              <a:ext uri="{FF2B5EF4-FFF2-40B4-BE49-F238E27FC236}">
                <a16:creationId xmlns:a16="http://schemas.microsoft.com/office/drawing/2014/main" xmlns="" id="{33848C16-A870-462E-AFF9-2ACDB6ECC663}"/>
              </a:ext>
            </a:extLst>
          </p:cNvPr>
          <p:cNvSpPr>
            <a:spLocks noGrp="1"/>
          </p:cNvSpPr>
          <p:nvPr>
            <p:ph type="title"/>
          </p:nvPr>
        </p:nvSpPr>
        <p:spPr>
          <a:xfrm>
            <a:off x="1511398" y="3131319"/>
            <a:ext cx="10515600" cy="2852737"/>
          </a:xfrm>
        </p:spPr>
        <p:txBody>
          <a:bodyPr>
            <a:normAutofit/>
          </a:bodyPr>
          <a:lstStyle/>
          <a:p>
            <a:pPr algn="r"/>
            <a:r>
              <a:rPr lang="es-EC" sz="9600" dirty="0">
                <a:latin typeface="Georgia" panose="02040502050405020303" pitchFamily="18" charset="0"/>
              </a:rPr>
              <a:t>Gracias</a:t>
            </a:r>
          </a:p>
        </p:txBody>
      </p:sp>
    </p:spTree>
    <p:extLst>
      <p:ext uri="{BB962C8B-B14F-4D97-AF65-F5344CB8AC3E}">
        <p14:creationId xmlns:p14="http://schemas.microsoft.com/office/powerpoint/2010/main" val="1200801445"/>
      </p:ext>
    </p:extLst>
  </p:cSld>
  <p:clrMapOvr>
    <a:masterClrMapping/>
  </p:clrMapOvr>
  <mc:AlternateContent xmlns:mc="http://schemas.openxmlformats.org/markup-compatibility/2006">
    <mc:Choice xmlns:p14="http://schemas.microsoft.com/office/powerpoint/2010/main" Requires="p14">
      <p:transition p14:dur="0" advTm="19548"/>
    </mc:Choice>
    <mc:Fallback>
      <p:transition advTm="19548"/>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316422"/>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41" name="Rectángulo 40"/>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2" name="CuadroTexto 41"/>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43" name="CuadroTexto 42"/>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44" name="CuadroTexto 43"/>
          <p:cNvSpPr txBox="1"/>
          <p:nvPr/>
        </p:nvSpPr>
        <p:spPr>
          <a:xfrm>
            <a:off x="99122" y="40395"/>
            <a:ext cx="6891567"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1. </a:t>
            </a:r>
            <a:r>
              <a:rPr lang="es-US" sz="2800" b="1" dirty="0" smtClean="0">
                <a:solidFill>
                  <a:schemeClr val="bg1"/>
                </a:solidFill>
                <a:latin typeface="Times New Roman" panose="02020603050405020304" pitchFamily="18" charset="0"/>
                <a:cs typeface="Times New Roman" panose="02020603050405020304" pitchFamily="18" charset="0"/>
              </a:rPr>
              <a:t>Introducción: Justificación e importancia</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12" name="Rectángulo 11"/>
          <p:cNvSpPr/>
          <p:nvPr/>
        </p:nvSpPr>
        <p:spPr>
          <a:xfrm>
            <a:off x="625469" y="782375"/>
            <a:ext cx="7534221" cy="1015663"/>
          </a:xfrm>
          <a:prstGeom prst="rect">
            <a:avLst/>
          </a:prstGeom>
        </p:spPr>
        <p:txBody>
          <a:bodyPr wrap="square">
            <a:spAutoFit/>
          </a:bodyPr>
          <a:lstStyle/>
          <a:p>
            <a:pPr marL="342900" indent="-342900">
              <a:buFont typeface="Wingdings" panose="05000000000000000000" pitchFamily="2" charset="2"/>
              <a:buChar char="§"/>
            </a:pPr>
            <a:r>
              <a:rPr lang="en-US" sz="2000" dirty="0" smtClean="0">
                <a:latin typeface="Times New Roman" panose="02020603050405020304" pitchFamily="18" charset="0"/>
                <a:cs typeface="Times New Roman" panose="02020603050405020304" pitchFamily="18" charset="0"/>
              </a:rPr>
              <a:t>Los </a:t>
            </a:r>
            <a:r>
              <a:rPr lang="en-US" sz="2000" dirty="0" err="1">
                <a:latin typeface="Times New Roman" panose="02020603050405020304" pitchFamily="18" charset="0"/>
                <a:cs typeface="Times New Roman" panose="02020603050405020304" pitchFamily="18" charset="0"/>
              </a:rPr>
              <a:t>equipos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instalados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tienen</a:t>
            </a:r>
            <a:r>
              <a:rPr lang="en-US" sz="2000" dirty="0">
                <a:latin typeface="Times New Roman" panose="02020603050405020304" pitchFamily="18" charset="0"/>
                <a:cs typeface="Times New Roman" panose="02020603050405020304" pitchFamily="18" charset="0"/>
              </a:rPr>
              <a:t> 13 </a:t>
            </a:r>
            <a:r>
              <a:rPr lang="en-US" sz="2000" dirty="0" err="1">
                <a:latin typeface="Times New Roman" panose="02020603050405020304" pitchFamily="18" charset="0"/>
                <a:cs typeface="Times New Roman" panose="02020603050405020304" pitchFamily="18" charset="0"/>
              </a:rPr>
              <a:t>años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trabajando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las</a:t>
            </a:r>
            <a:r>
              <a:rPr lang="en-US" sz="2000" dirty="0">
                <a:latin typeface="Times New Roman" panose="02020603050405020304" pitchFamily="18" charset="0"/>
                <a:cs typeface="Times New Roman" panose="02020603050405020304" pitchFamily="18" charset="0"/>
              </a:rPr>
              <a:t> 24 </a:t>
            </a:r>
            <a:r>
              <a:rPr lang="en-US" sz="2000" dirty="0" err="1">
                <a:latin typeface="Times New Roman" panose="02020603050405020304" pitchFamily="18" charset="0"/>
                <a:cs typeface="Times New Roman" panose="02020603050405020304" pitchFamily="18" charset="0"/>
              </a:rPr>
              <a:t>horas</a:t>
            </a:r>
            <a:r>
              <a:rPr lang="en-US" sz="2000" dirty="0">
                <a:latin typeface="Times New Roman" panose="02020603050405020304" pitchFamily="18" charset="0"/>
                <a:cs typeface="Times New Roman" panose="02020603050405020304" pitchFamily="18" charset="0"/>
              </a:rPr>
              <a:t> del </a:t>
            </a:r>
            <a:r>
              <a:rPr lang="en-US" sz="2000" dirty="0" err="1">
                <a:latin typeface="Times New Roman" panose="02020603050405020304" pitchFamily="18" charset="0"/>
                <a:cs typeface="Times New Roman" panose="02020603050405020304" pitchFamily="18" charset="0"/>
              </a:rPr>
              <a:t>día</a:t>
            </a:r>
            <a:r>
              <a:rPr lang="en-US" sz="2000" dirty="0">
                <a:latin typeface="Times New Roman" panose="02020603050405020304" pitchFamily="18" charset="0"/>
                <a:cs typeface="Times New Roman" panose="02020603050405020304" pitchFamily="18" charset="0"/>
              </a:rPr>
              <a:t>, los 365 </a:t>
            </a:r>
            <a:r>
              <a:rPr lang="en-US" sz="2000" dirty="0" err="1">
                <a:latin typeface="Times New Roman" panose="02020603050405020304" pitchFamily="18" charset="0"/>
                <a:cs typeface="Times New Roman" panose="02020603050405020304" pitchFamily="18" charset="0"/>
              </a:rPr>
              <a:t>días</a:t>
            </a:r>
            <a:r>
              <a:rPr lang="en-US" sz="2000" dirty="0">
                <a:latin typeface="Times New Roman" panose="02020603050405020304" pitchFamily="18" charset="0"/>
                <a:cs typeface="Times New Roman" panose="02020603050405020304" pitchFamily="18" charset="0"/>
              </a:rPr>
              <a:t> del </a:t>
            </a:r>
            <a:r>
              <a:rPr lang="en-US" sz="2000" dirty="0" err="1">
                <a:latin typeface="Times New Roman" panose="02020603050405020304" pitchFamily="18" charset="0"/>
                <a:cs typeface="Times New Roman" panose="02020603050405020304" pitchFamily="18" charset="0"/>
              </a:rPr>
              <a:t>año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por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ende</a:t>
            </a:r>
            <a:r>
              <a:rPr lang="en-US" sz="2000" dirty="0">
                <a:latin typeface="Times New Roman" panose="02020603050405020304" pitchFamily="18" charset="0"/>
                <a:cs typeface="Times New Roman" panose="02020603050405020304" pitchFamily="18" charset="0"/>
              </a:rPr>
              <a:t> el </a:t>
            </a:r>
            <a:r>
              <a:rPr lang="en-US" sz="2000" dirty="0" err="1">
                <a:latin typeface="Times New Roman" panose="02020603050405020304" pitchFamily="18" charset="0"/>
                <a:cs typeface="Times New Roman" panose="02020603050405020304" pitchFamily="18" charset="0"/>
              </a:rPr>
              <a:t>retorno</a:t>
            </a:r>
            <a:r>
              <a:rPr lang="en-US" sz="2000" dirty="0">
                <a:latin typeface="Times New Roman" panose="02020603050405020304" pitchFamily="18" charset="0"/>
                <a:cs typeface="Times New Roman" panose="02020603050405020304" pitchFamily="18" charset="0"/>
              </a:rPr>
              <a:t> de la </a:t>
            </a:r>
            <a:r>
              <a:rPr lang="en-US" sz="2000" dirty="0" err="1">
                <a:latin typeface="Times New Roman" panose="02020603050405020304" pitchFamily="18" charset="0"/>
                <a:cs typeface="Times New Roman" panose="02020603050405020304" pitchFamily="18" charset="0"/>
              </a:rPr>
              <a:t>inversión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ya</a:t>
            </a:r>
            <a:r>
              <a:rPr lang="en-US" sz="2000" dirty="0">
                <a:latin typeface="Times New Roman" panose="02020603050405020304" pitchFamily="18" charset="0"/>
                <a:cs typeface="Times New Roman" panose="02020603050405020304" pitchFamily="18" charset="0"/>
              </a:rPr>
              <a:t> se ha </a:t>
            </a:r>
            <a:r>
              <a:rPr lang="en-US" sz="2000" dirty="0" err="1">
                <a:latin typeface="Times New Roman" panose="02020603050405020304" pitchFamily="18" charset="0"/>
                <a:cs typeface="Times New Roman" panose="02020603050405020304" pitchFamily="18" charset="0"/>
              </a:rPr>
              <a:t>devengado</a:t>
            </a:r>
            <a:r>
              <a:rPr lang="en-US" sz="2000" dirty="0">
                <a:latin typeface="Times New Roman" panose="02020603050405020304" pitchFamily="18" charset="0"/>
                <a:cs typeface="Times New Roman" panose="02020603050405020304" pitchFamily="18" charset="0"/>
              </a:rPr>
              <a:t> y la </a:t>
            </a:r>
            <a:r>
              <a:rPr lang="en-US" sz="2000" dirty="0" err="1">
                <a:latin typeface="Times New Roman" panose="02020603050405020304" pitchFamily="18" charset="0"/>
                <a:cs typeface="Times New Roman" panose="02020603050405020304" pitchFamily="18" charset="0"/>
              </a:rPr>
              <a:t>vida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útil</a:t>
            </a:r>
            <a:r>
              <a:rPr lang="en-US" sz="2000" dirty="0">
                <a:latin typeface="Times New Roman" panose="02020603050405020304" pitchFamily="18" charset="0"/>
                <a:cs typeface="Times New Roman" panose="02020603050405020304" pitchFamily="18" charset="0"/>
              </a:rPr>
              <a:t> de los </a:t>
            </a:r>
            <a:r>
              <a:rPr lang="en-US" sz="2000" dirty="0" err="1">
                <a:latin typeface="Times New Roman" panose="02020603050405020304" pitchFamily="18" charset="0"/>
                <a:cs typeface="Times New Roman" panose="02020603050405020304" pitchFamily="18" charset="0"/>
              </a:rPr>
              <a:t>mismos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están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próximos</a:t>
            </a:r>
            <a:r>
              <a:rPr lang="en-US" sz="2000" dirty="0">
                <a:latin typeface="Times New Roman" panose="02020603050405020304" pitchFamily="18" charset="0"/>
                <a:cs typeface="Times New Roman" panose="02020603050405020304" pitchFamily="18" charset="0"/>
              </a:rPr>
              <a:t> a </a:t>
            </a:r>
            <a:r>
              <a:rPr lang="en-US" sz="2000" dirty="0" err="1">
                <a:latin typeface="Times New Roman" panose="02020603050405020304" pitchFamily="18" charset="0"/>
                <a:cs typeface="Times New Roman" panose="02020603050405020304" pitchFamily="18" charset="0"/>
              </a:rPr>
              <a:t>su</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fin.</a:t>
            </a:r>
            <a:endParaRPr lang="es-EC" sz="2000" dirty="0">
              <a:latin typeface="Times New Roman" panose="02020603050405020304" pitchFamily="18" charset="0"/>
              <a:cs typeface="Times New Roman" panose="02020603050405020304" pitchFamily="18" charset="0"/>
            </a:endParaRPr>
          </a:p>
        </p:txBody>
      </p:sp>
      <p:sp>
        <p:nvSpPr>
          <p:cNvPr id="27" name="Rectángulo 26"/>
          <p:cNvSpPr/>
          <p:nvPr/>
        </p:nvSpPr>
        <p:spPr>
          <a:xfrm>
            <a:off x="625468" y="1970919"/>
            <a:ext cx="7534221" cy="1631216"/>
          </a:xfrm>
          <a:prstGeom prst="rect">
            <a:avLst/>
          </a:prstGeom>
        </p:spPr>
        <p:txBody>
          <a:bodyPr wrap="square">
            <a:spAutoFit/>
          </a:bodyPr>
          <a:lstStyle/>
          <a:p>
            <a:pPr marL="342900" indent="-342900">
              <a:buFont typeface="Wingdings" panose="05000000000000000000" pitchFamily="2" charset="2"/>
              <a:buChar char="§"/>
            </a:pPr>
            <a:r>
              <a:rPr lang="es-EC" sz="2000" dirty="0">
                <a:latin typeface="Times New Roman" panose="02020603050405020304" pitchFamily="18" charset="0"/>
                <a:cs typeface="Times New Roman" panose="02020603050405020304" pitchFamily="18" charset="0"/>
              </a:rPr>
              <a:t>Con una adecuada planificación que considere la vigencia tecnológica se podrá evitar daños mayores, daños al personal de operación, paradas de producción intempestivas, mediante la actualización del sistema de control, procedimiento conocido como </a:t>
            </a:r>
            <a:r>
              <a:rPr lang="es-EC" sz="2000" b="1" i="1" u="sng" dirty="0">
                <a:latin typeface="Times New Roman" panose="02020603050405020304" pitchFamily="18" charset="0"/>
                <a:cs typeface="Times New Roman" panose="02020603050405020304" pitchFamily="18" charset="0"/>
              </a:rPr>
              <a:t>modernización parcial o migración. </a:t>
            </a:r>
            <a:endParaRPr lang="es-EC" sz="2000" b="1" i="1" u="sng" dirty="0">
              <a:latin typeface="Times New Roman" panose="02020603050405020304" pitchFamily="18" charset="0"/>
              <a:cs typeface="Times New Roman" panose="02020603050405020304" pitchFamily="18" charset="0"/>
            </a:endParaRPr>
          </a:p>
        </p:txBody>
      </p:sp>
      <p:sp>
        <p:nvSpPr>
          <p:cNvPr id="34" name="Rectángulo 33"/>
          <p:cNvSpPr/>
          <p:nvPr/>
        </p:nvSpPr>
        <p:spPr>
          <a:xfrm>
            <a:off x="625468" y="3775017"/>
            <a:ext cx="7534221" cy="2246769"/>
          </a:xfrm>
          <a:prstGeom prst="rect">
            <a:avLst/>
          </a:prstGeom>
        </p:spPr>
        <p:txBody>
          <a:bodyPr wrap="square">
            <a:spAutoFit/>
          </a:bodyPr>
          <a:lstStyle/>
          <a:p>
            <a:pPr marL="342900" indent="-342900">
              <a:buFont typeface="Wingdings" panose="05000000000000000000" pitchFamily="2" charset="2"/>
              <a:buChar char="§"/>
            </a:pPr>
            <a:r>
              <a:rPr lang="es-EC" sz="2000" dirty="0">
                <a:latin typeface="Times New Roman" panose="02020603050405020304" pitchFamily="18" charset="0"/>
                <a:cs typeface="Times New Roman" panose="02020603050405020304" pitchFamily="18" charset="0"/>
              </a:rPr>
              <a:t>B</a:t>
            </a:r>
            <a:r>
              <a:rPr lang="es-EC" sz="2000" dirty="0" smtClean="0">
                <a:latin typeface="Times New Roman" panose="02020603050405020304" pitchFamily="18" charset="0"/>
                <a:cs typeface="Times New Roman" panose="02020603050405020304" pitchFamily="18" charset="0"/>
              </a:rPr>
              <a:t>eneficios </a:t>
            </a:r>
            <a:r>
              <a:rPr lang="es-EC" sz="2000" dirty="0">
                <a:latin typeface="Times New Roman" panose="02020603050405020304" pitchFamily="18" charset="0"/>
                <a:cs typeface="Times New Roman" panose="02020603050405020304" pitchFamily="18" charset="0"/>
              </a:rPr>
              <a:t>generados por una migración </a:t>
            </a:r>
            <a:r>
              <a:rPr lang="es-EC" sz="2000" dirty="0" smtClean="0">
                <a:latin typeface="Times New Roman" panose="02020603050405020304" pitchFamily="18" charset="0"/>
                <a:cs typeface="Times New Roman" panose="02020603050405020304" pitchFamily="18" charset="0"/>
              </a:rPr>
              <a:t>planificada: </a:t>
            </a:r>
            <a:br>
              <a:rPr lang="es-EC" sz="2000" dirty="0" smtClean="0">
                <a:latin typeface="Times New Roman" panose="02020603050405020304" pitchFamily="18" charset="0"/>
                <a:cs typeface="Times New Roman" panose="02020603050405020304" pitchFamily="18" charset="0"/>
              </a:rPr>
            </a:br>
            <a:endParaRPr lang="es-EC" sz="2000" dirty="0" smtClean="0">
              <a:latin typeface="Times New Roman" panose="02020603050405020304" pitchFamily="18" charset="0"/>
              <a:cs typeface="Times New Roman" panose="02020603050405020304" pitchFamily="18" charset="0"/>
            </a:endParaRPr>
          </a:p>
          <a:p>
            <a:pPr marL="800100" lvl="1" indent="-342900">
              <a:buFont typeface="Wingdings" panose="05000000000000000000" pitchFamily="2" charset="2"/>
              <a:buChar char="ü"/>
            </a:pPr>
            <a:r>
              <a:rPr lang="es-EC" sz="2000" dirty="0" smtClean="0">
                <a:latin typeface="Times New Roman" panose="02020603050405020304" pitchFamily="18" charset="0"/>
                <a:cs typeface="Times New Roman" panose="02020603050405020304" pitchFamily="18" charset="0"/>
              </a:rPr>
              <a:t>Disponibilidad</a:t>
            </a:r>
            <a:endParaRPr lang="es-EC" sz="2000" dirty="0">
              <a:latin typeface="Times New Roman" panose="02020603050405020304" pitchFamily="18" charset="0"/>
              <a:cs typeface="Times New Roman" panose="02020603050405020304" pitchFamily="18" charset="0"/>
            </a:endParaRPr>
          </a:p>
          <a:p>
            <a:pPr marL="800100" lvl="1" indent="-342900">
              <a:buFont typeface="Wingdings" panose="05000000000000000000" pitchFamily="2" charset="2"/>
              <a:buChar char="ü"/>
            </a:pPr>
            <a:r>
              <a:rPr lang="es-EC" sz="2000" dirty="0" smtClean="0">
                <a:latin typeface="Times New Roman" panose="02020603050405020304" pitchFamily="18" charset="0"/>
                <a:cs typeface="Times New Roman" panose="02020603050405020304" pitchFamily="18" charset="0"/>
              </a:rPr>
              <a:t>Robustez</a:t>
            </a:r>
          </a:p>
          <a:p>
            <a:pPr marL="800100" lvl="1" indent="-342900">
              <a:buFont typeface="Wingdings" panose="05000000000000000000" pitchFamily="2" charset="2"/>
              <a:buChar char="ü"/>
            </a:pPr>
            <a:r>
              <a:rPr lang="es-EC" sz="2000" dirty="0" err="1" smtClean="0">
                <a:latin typeface="Times New Roman" panose="02020603050405020304" pitchFamily="18" charset="0"/>
                <a:cs typeface="Times New Roman" panose="02020603050405020304" pitchFamily="18" charset="0"/>
              </a:rPr>
              <a:t>Cyberseguridad</a:t>
            </a:r>
            <a:endParaRPr lang="es-EC" sz="2000" dirty="0" smtClean="0">
              <a:latin typeface="Times New Roman" panose="02020603050405020304" pitchFamily="18" charset="0"/>
              <a:cs typeface="Times New Roman" panose="02020603050405020304" pitchFamily="18" charset="0"/>
            </a:endParaRPr>
          </a:p>
          <a:p>
            <a:pPr marL="800100" lvl="1" indent="-342900">
              <a:buFont typeface="Wingdings" panose="05000000000000000000" pitchFamily="2" charset="2"/>
              <a:buChar char="ü"/>
            </a:pPr>
            <a:r>
              <a:rPr lang="es-EC" sz="2000" dirty="0" err="1" smtClean="0">
                <a:latin typeface="Times New Roman" panose="02020603050405020304" pitchFamily="18" charset="0"/>
                <a:cs typeface="Times New Roman" panose="02020603050405020304" pitchFamily="18" charset="0"/>
              </a:rPr>
              <a:t>Mantenibilidad</a:t>
            </a:r>
            <a:endParaRPr lang="es-EC" sz="2000" dirty="0" smtClean="0">
              <a:latin typeface="Times New Roman" panose="02020603050405020304" pitchFamily="18" charset="0"/>
              <a:cs typeface="Times New Roman" panose="02020603050405020304" pitchFamily="18" charset="0"/>
            </a:endParaRPr>
          </a:p>
          <a:p>
            <a:pPr marL="800100" lvl="1" indent="-342900">
              <a:buFont typeface="Wingdings" panose="05000000000000000000" pitchFamily="2" charset="2"/>
              <a:buChar char="ü"/>
            </a:pPr>
            <a:r>
              <a:rPr lang="es-EC" sz="2000" dirty="0">
                <a:latin typeface="Times New Roman" panose="02020603050405020304" pitchFamily="18" charset="0"/>
                <a:cs typeface="Times New Roman" panose="02020603050405020304" pitchFamily="18" charset="0"/>
              </a:rPr>
              <a:t>E</a:t>
            </a:r>
            <a:r>
              <a:rPr lang="es-EC" sz="2000" dirty="0" smtClean="0">
                <a:latin typeface="Times New Roman" panose="02020603050405020304" pitchFamily="18" charset="0"/>
                <a:cs typeface="Times New Roman" panose="02020603050405020304" pitchFamily="18" charset="0"/>
              </a:rPr>
              <a:t>scalabilidad</a:t>
            </a:r>
            <a:endParaRPr lang="es-EC" sz="2000"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rotWithShape="1">
          <a:blip r:embed="rId4"/>
          <a:srcRect t="10399" b="10518"/>
          <a:stretch/>
        </p:blipFill>
        <p:spPr>
          <a:xfrm>
            <a:off x="8474451" y="682880"/>
            <a:ext cx="1535908" cy="1214652"/>
          </a:xfrm>
          <a:prstGeom prst="rect">
            <a:avLst/>
          </a:prstGeom>
        </p:spPr>
      </p:pic>
      <p:pic>
        <p:nvPicPr>
          <p:cNvPr id="5122" name="Picture 2" descr="Modicon M580 | iAgu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96483" y="4235648"/>
            <a:ext cx="1891839" cy="10644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7 Segment LED schneider Modicon Quantum PLC, Rs 20000 /piece Coronet  Engineers Private Limited | ID: 43688447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42600" y="1621735"/>
            <a:ext cx="1329671" cy="116479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7 Segment LED schneider Modicon Quantum PLC, Rs 20000 /piece Coronet  Engineers Private Limited | ID: 43688447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5812" y="4869685"/>
            <a:ext cx="1329671" cy="1164792"/>
          </a:xfrm>
          <a:prstGeom prst="rect">
            <a:avLst/>
          </a:prstGeom>
          <a:noFill/>
          <a:extLst>
            <a:ext uri="{909E8E84-426E-40DD-AFC4-6F175D3DCCD1}">
              <a14:hiddenFill xmlns:a14="http://schemas.microsoft.com/office/drawing/2010/main">
                <a:solidFill>
                  <a:srgbClr val="FFFFFF"/>
                </a:solidFill>
              </a14:hiddenFill>
            </a:ext>
          </a:extLst>
        </p:spPr>
      </p:pic>
      <p:sp>
        <p:nvSpPr>
          <p:cNvPr id="9" name="Flecha abajo 8"/>
          <p:cNvSpPr/>
          <p:nvPr/>
        </p:nvSpPr>
        <p:spPr>
          <a:xfrm>
            <a:off x="8712270" y="2178134"/>
            <a:ext cx="1002837" cy="1946746"/>
          </a:xfrm>
          <a:prstGeom prst="downArrow">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37" name="Rectángulo 36"/>
          <p:cNvSpPr/>
          <p:nvPr/>
        </p:nvSpPr>
        <p:spPr>
          <a:xfrm rot="16200000">
            <a:off x="8387044" y="2802577"/>
            <a:ext cx="1653288" cy="404402"/>
          </a:xfrm>
          <a:prstGeom prst="rect">
            <a:avLst/>
          </a:prstGeom>
        </p:spPr>
        <p:txBody>
          <a:bodyPr wrap="square">
            <a:spAutoFit/>
          </a:bodyPr>
          <a:lstStyle/>
          <a:p>
            <a:r>
              <a:rPr lang="es-EC" sz="2000" dirty="0" smtClean="0">
                <a:latin typeface="Times New Roman" panose="02020603050405020304" pitchFamily="18" charset="0"/>
                <a:cs typeface="Times New Roman" panose="02020603050405020304" pitchFamily="18" charset="0"/>
              </a:rPr>
              <a:t>Actualización</a:t>
            </a:r>
            <a:endParaRPr lang="es-EC" sz="2000" dirty="0">
              <a:latin typeface="Times New Roman" panose="02020603050405020304" pitchFamily="18" charset="0"/>
              <a:cs typeface="Times New Roman" panose="02020603050405020304" pitchFamily="18" charset="0"/>
            </a:endParaRPr>
          </a:p>
        </p:txBody>
      </p:sp>
      <p:cxnSp>
        <p:nvCxnSpPr>
          <p:cNvPr id="11" name="Conector recto 10"/>
          <p:cNvCxnSpPr/>
          <p:nvPr/>
        </p:nvCxnSpPr>
        <p:spPr>
          <a:xfrm>
            <a:off x="9242402" y="1621735"/>
            <a:ext cx="97200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8" name="Conector recto 37"/>
          <p:cNvCxnSpPr/>
          <p:nvPr/>
        </p:nvCxnSpPr>
        <p:spPr>
          <a:xfrm flipV="1">
            <a:off x="10176063" y="1621736"/>
            <a:ext cx="12259" cy="938855"/>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45" name="Conector recto 44"/>
          <p:cNvCxnSpPr/>
          <p:nvPr/>
        </p:nvCxnSpPr>
        <p:spPr>
          <a:xfrm>
            <a:off x="10176063" y="2560591"/>
            <a:ext cx="685661"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46" name="Conector recto 45"/>
          <p:cNvCxnSpPr/>
          <p:nvPr/>
        </p:nvCxnSpPr>
        <p:spPr>
          <a:xfrm>
            <a:off x="9064439" y="4915290"/>
            <a:ext cx="97200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47" name="Conector recto 46"/>
          <p:cNvCxnSpPr/>
          <p:nvPr/>
        </p:nvCxnSpPr>
        <p:spPr>
          <a:xfrm flipV="1">
            <a:off x="9998100" y="4915291"/>
            <a:ext cx="12259" cy="938855"/>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48" name="Conector recto 47"/>
          <p:cNvCxnSpPr/>
          <p:nvPr/>
        </p:nvCxnSpPr>
        <p:spPr>
          <a:xfrm>
            <a:off x="9998100" y="5854146"/>
            <a:ext cx="685661"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17" name="Marcador de número de diapositiva 16"/>
          <p:cNvSpPr>
            <a:spLocks noGrp="1"/>
          </p:cNvSpPr>
          <p:nvPr>
            <p:ph type="sldNum" sz="quarter" idx="12"/>
          </p:nvPr>
        </p:nvSpPr>
        <p:spPr/>
        <p:txBody>
          <a:bodyPr/>
          <a:lstStyle/>
          <a:p>
            <a:fld id="{F290D131-0A13-4DB6-A40C-08D30D16EEF8}" type="slidenum">
              <a:rPr lang="es-US" smtClean="0"/>
              <a:pPr/>
              <a:t>6</a:t>
            </a:fld>
            <a:endParaRPr lang="es-US" dirty="0"/>
          </a:p>
        </p:txBody>
      </p:sp>
      <p:sp>
        <p:nvSpPr>
          <p:cNvPr id="18" name="Marcador de fecha 17"/>
          <p:cNvSpPr>
            <a:spLocks noGrp="1"/>
          </p:cNvSpPr>
          <p:nvPr>
            <p:ph type="dt" sz="half" idx="10"/>
          </p:nvPr>
        </p:nvSpPr>
        <p:spPr/>
        <p:txBody>
          <a:bodyPr/>
          <a:lstStyle/>
          <a:p>
            <a:fld id="{1871169F-E0F3-4222-BC58-B0F31585EA9A}" type="datetime1">
              <a:rPr lang="es-US" smtClean="0"/>
              <a:t>3/17/2021</a:t>
            </a:fld>
            <a:endParaRPr lang="es-US" dirty="0"/>
          </a:p>
        </p:txBody>
      </p:sp>
    </p:spTree>
    <p:extLst>
      <p:ext uri="{BB962C8B-B14F-4D97-AF65-F5344CB8AC3E}">
        <p14:creationId xmlns:p14="http://schemas.microsoft.com/office/powerpoint/2010/main" val="3273533017"/>
      </p:ext>
    </p:extLst>
  </p:cSld>
  <p:clrMapOvr>
    <a:masterClrMapping/>
  </p:clrMapOvr>
  <mc:AlternateContent xmlns:mc="http://schemas.openxmlformats.org/markup-compatibility/2006">
    <mc:Choice xmlns:p14="http://schemas.microsoft.com/office/powerpoint/2010/main" Requires="p14">
      <p:transition p14:dur="10" advTm="19548"/>
    </mc:Choice>
    <mc:Fallback>
      <p:transition advTm="1954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316422"/>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15" name="Rectángulo 14"/>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6" name="CuadroTexto 15"/>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17" name="CuadroTexto 16"/>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10" name="CuadroTexto 9"/>
          <p:cNvSpPr txBox="1"/>
          <p:nvPr/>
        </p:nvSpPr>
        <p:spPr>
          <a:xfrm>
            <a:off x="99122" y="40395"/>
            <a:ext cx="2533001" cy="523220"/>
          </a:xfrm>
          <a:prstGeom prst="rect">
            <a:avLst/>
          </a:prstGeom>
          <a:noFill/>
        </p:spPr>
        <p:txBody>
          <a:bodyPr wrap="none" rtlCol="0">
            <a:spAutoFit/>
          </a:bodyPr>
          <a:lstStyle/>
          <a:p>
            <a:r>
              <a:rPr lang="es-US" sz="2800" b="1">
                <a:solidFill>
                  <a:schemeClr val="bg1"/>
                </a:solidFill>
                <a:latin typeface="Times New Roman" panose="02020603050405020304" pitchFamily="18" charset="0"/>
                <a:cs typeface="Times New Roman" panose="02020603050405020304" pitchFamily="18" charset="0"/>
              </a:rPr>
              <a:t>1. Introducción</a:t>
            </a:r>
          </a:p>
        </p:txBody>
      </p:sp>
      <p:sp>
        <p:nvSpPr>
          <p:cNvPr id="23" name="Rectángulo 22"/>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4" name="CuadroTexto 23"/>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26" name="CuadroTexto 25"/>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27" name="CuadroTexto 26"/>
          <p:cNvSpPr txBox="1"/>
          <p:nvPr/>
        </p:nvSpPr>
        <p:spPr>
          <a:xfrm>
            <a:off x="99122" y="40395"/>
            <a:ext cx="5905078"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1. </a:t>
            </a:r>
            <a:r>
              <a:rPr lang="es-US" sz="2800" b="1" dirty="0" smtClean="0">
                <a:solidFill>
                  <a:schemeClr val="bg1"/>
                </a:solidFill>
                <a:latin typeface="Times New Roman" panose="02020603050405020304" pitchFamily="18" charset="0"/>
                <a:cs typeface="Times New Roman" panose="02020603050405020304" pitchFamily="18" charset="0"/>
              </a:rPr>
              <a:t>Introducción: Alcance del proyecto</a:t>
            </a:r>
            <a:endParaRPr lang="es-US" sz="28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11" name="Diagrama 10"/>
          <p:cNvGraphicFramePr/>
          <p:nvPr>
            <p:extLst>
              <p:ext uri="{D42A27DB-BD31-4B8C-83A1-F6EECF244321}">
                <p14:modId xmlns:p14="http://schemas.microsoft.com/office/powerpoint/2010/main" val="990009164"/>
              </p:ext>
            </p:extLst>
          </p:nvPr>
        </p:nvGraphicFramePr>
        <p:xfrm>
          <a:off x="506725" y="620170"/>
          <a:ext cx="1073903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p:cNvPicPr>
            <a:picLocks noChangeAspect="1"/>
          </p:cNvPicPr>
          <p:nvPr/>
        </p:nvPicPr>
        <p:blipFill rotWithShape="1">
          <a:blip r:embed="rId9"/>
          <a:srcRect l="27711" r="25005"/>
          <a:stretch/>
        </p:blipFill>
        <p:spPr>
          <a:xfrm>
            <a:off x="842670" y="1079208"/>
            <a:ext cx="566556" cy="670996"/>
          </a:xfrm>
          <a:prstGeom prst="rect">
            <a:avLst/>
          </a:prstGeom>
        </p:spPr>
      </p:pic>
      <p:pic>
        <p:nvPicPr>
          <p:cNvPr id="13" name="Imagen 12"/>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Lst>
          </a:blip>
          <a:srcRect r="42132"/>
          <a:stretch/>
        </p:blipFill>
        <p:spPr>
          <a:xfrm>
            <a:off x="1279894" y="2462739"/>
            <a:ext cx="705010" cy="558991"/>
          </a:xfrm>
          <a:prstGeom prst="rect">
            <a:avLst/>
          </a:prstGeom>
        </p:spPr>
      </p:pic>
      <p:pic>
        <p:nvPicPr>
          <p:cNvPr id="18" name="Imagen 17"/>
          <p:cNvPicPr>
            <a:picLocks noChangeAspect="1"/>
          </p:cNvPicPr>
          <p:nvPr/>
        </p:nvPicPr>
        <p:blipFill rotWithShape="1">
          <a:blip r:embed="rId12"/>
          <a:srcRect l="11104" t="20649" r="51167" b="12585"/>
          <a:stretch/>
        </p:blipFill>
        <p:spPr>
          <a:xfrm>
            <a:off x="1279894" y="3589654"/>
            <a:ext cx="644440" cy="777922"/>
          </a:xfrm>
          <a:prstGeom prst="rect">
            <a:avLst/>
          </a:prstGeom>
        </p:spPr>
      </p:pic>
      <p:pic>
        <p:nvPicPr>
          <p:cNvPr id="21" name="Imagen 20"/>
          <p:cNvPicPr>
            <a:picLocks noChangeAspect="1"/>
          </p:cNvPicPr>
          <p:nvPr/>
        </p:nvPicPr>
        <p:blipFill>
          <a:blip r:embed="rId13"/>
          <a:stretch>
            <a:fillRect/>
          </a:stretch>
        </p:blipFill>
        <p:spPr>
          <a:xfrm>
            <a:off x="768192" y="4970576"/>
            <a:ext cx="715511" cy="556767"/>
          </a:xfrm>
          <a:prstGeom prst="rect">
            <a:avLst/>
          </a:prstGeom>
        </p:spPr>
      </p:pic>
      <p:sp>
        <p:nvSpPr>
          <p:cNvPr id="22" name="Marcador de número de diapositiva 21"/>
          <p:cNvSpPr>
            <a:spLocks noGrp="1"/>
          </p:cNvSpPr>
          <p:nvPr>
            <p:ph type="sldNum" sz="quarter" idx="12"/>
          </p:nvPr>
        </p:nvSpPr>
        <p:spPr/>
        <p:txBody>
          <a:bodyPr/>
          <a:lstStyle/>
          <a:p>
            <a:fld id="{F290D131-0A13-4DB6-A40C-08D30D16EEF8}" type="slidenum">
              <a:rPr lang="es-US" smtClean="0"/>
              <a:pPr/>
              <a:t>7</a:t>
            </a:fld>
            <a:endParaRPr lang="es-US" dirty="0"/>
          </a:p>
        </p:txBody>
      </p:sp>
      <p:sp>
        <p:nvSpPr>
          <p:cNvPr id="29" name="Marcador de fecha 28"/>
          <p:cNvSpPr>
            <a:spLocks noGrp="1"/>
          </p:cNvSpPr>
          <p:nvPr>
            <p:ph type="dt" sz="half" idx="10"/>
          </p:nvPr>
        </p:nvSpPr>
        <p:spPr/>
        <p:txBody>
          <a:bodyPr/>
          <a:lstStyle/>
          <a:p>
            <a:fld id="{C17A1D90-B5CA-43AD-B53F-9CB57F1C6A85}" type="datetime1">
              <a:rPr lang="es-US" smtClean="0"/>
              <a:t>3/17/2021</a:t>
            </a:fld>
            <a:endParaRPr lang="es-US" dirty="0"/>
          </a:p>
        </p:txBody>
      </p:sp>
    </p:spTree>
    <p:extLst>
      <p:ext uri="{BB962C8B-B14F-4D97-AF65-F5344CB8AC3E}">
        <p14:creationId xmlns:p14="http://schemas.microsoft.com/office/powerpoint/2010/main" val="3227366394"/>
      </p:ext>
    </p:extLst>
  </p:cSld>
  <p:clrMapOvr>
    <a:masterClrMapping/>
  </p:clrMapOvr>
  <mc:AlternateContent xmlns:mc="http://schemas.openxmlformats.org/markup-compatibility/2006" xmlns:p14="http://schemas.microsoft.com/office/powerpoint/2010/main">
    <mc:Choice Requires="p14">
      <p:transition p14:dur="0" advTm="19548"/>
    </mc:Choice>
    <mc:Fallback xmlns="">
      <p:transition advTm="19548"/>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316422"/>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graphicFrame>
        <p:nvGraphicFramePr>
          <p:cNvPr id="28" name="Marcador de contenido 7">
            <a:extLst>
              <a:ext uri="{FF2B5EF4-FFF2-40B4-BE49-F238E27FC236}">
                <a16:creationId xmlns:a16="http://schemas.microsoft.com/office/drawing/2014/main" xmlns="" id="{4AEEFACD-96B1-4BCF-921D-FB278EFB0C68}"/>
              </a:ext>
            </a:extLst>
          </p:cNvPr>
          <p:cNvGraphicFramePr>
            <a:graphicFrameLocks noGrp="1"/>
          </p:cNvGraphicFramePr>
          <p:nvPr>
            <p:ph idx="1"/>
            <p:extLst>
              <p:ext uri="{D42A27DB-BD31-4B8C-83A1-F6EECF244321}">
                <p14:modId xmlns:p14="http://schemas.microsoft.com/office/powerpoint/2010/main" val="1294378616"/>
              </p:ext>
            </p:extLst>
          </p:nvPr>
        </p:nvGraphicFramePr>
        <p:xfrm>
          <a:off x="271233" y="727993"/>
          <a:ext cx="11635017" cy="12525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4" name="Group 33">
            <a:extLst>
              <a:ext uri="{FF2B5EF4-FFF2-40B4-BE49-F238E27FC236}">
                <a16:creationId xmlns:a16="http://schemas.microsoft.com/office/drawing/2014/main" xmlns="" id="{83186316-306C-4421-93DC-DF1B70ED5157}"/>
              </a:ext>
            </a:extLst>
          </p:cNvPr>
          <p:cNvGrpSpPr/>
          <p:nvPr/>
        </p:nvGrpSpPr>
        <p:grpSpPr>
          <a:xfrm>
            <a:off x="3764917" y="2133745"/>
            <a:ext cx="4457147" cy="553848"/>
            <a:chOff x="576844" y="6324"/>
            <a:chExt cx="3845525" cy="553848"/>
          </a:xfrm>
        </p:grpSpPr>
        <p:sp>
          <p:nvSpPr>
            <p:cNvPr id="35" name="Rectangle: Rounded Corners 34">
              <a:extLst>
                <a:ext uri="{FF2B5EF4-FFF2-40B4-BE49-F238E27FC236}">
                  <a16:creationId xmlns:a16="http://schemas.microsoft.com/office/drawing/2014/main" xmlns="" id="{56BEA229-8811-4DD6-8C0C-CF2FF8987094}"/>
                </a:ext>
              </a:extLst>
            </p:cNvPr>
            <p:cNvSpPr/>
            <p:nvPr/>
          </p:nvSpPr>
          <p:spPr>
            <a:xfrm>
              <a:off x="581182" y="6324"/>
              <a:ext cx="3841187" cy="553848"/>
            </a:xfrm>
            <a:prstGeom prst="roundRect">
              <a:avLst/>
            </a:prstGeom>
            <a:solidFill>
              <a:srgbClr val="00703C"/>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36" name="Rectangle: Rounded Corners 4">
              <a:extLst>
                <a:ext uri="{FF2B5EF4-FFF2-40B4-BE49-F238E27FC236}">
                  <a16:creationId xmlns:a16="http://schemas.microsoft.com/office/drawing/2014/main" xmlns="" id="{B124F403-894D-48FB-A4A4-5375FD3D6315}"/>
                </a:ext>
              </a:extLst>
            </p:cNvPr>
            <p:cNvSpPr txBox="1"/>
            <p:nvPr/>
          </p:nvSpPr>
          <p:spPr>
            <a:xfrm>
              <a:off x="576844" y="33361"/>
              <a:ext cx="3841187" cy="4997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7843" tIns="0" rIns="307843" bIns="0" numCol="1" spcCol="1270" anchor="ctr" anchorCtr="0">
              <a:noAutofit/>
            </a:bodyPr>
            <a:lstStyle/>
            <a:p>
              <a:pPr marL="0" lvl="0" indent="0" algn="ctr" defTabSz="1422400">
                <a:lnSpc>
                  <a:spcPct val="90000"/>
                </a:lnSpc>
                <a:spcBef>
                  <a:spcPct val="0"/>
                </a:spcBef>
                <a:spcAft>
                  <a:spcPct val="35000"/>
                </a:spcAft>
                <a:buNone/>
              </a:pPr>
              <a:r>
                <a:rPr lang="es-ES" sz="3200" kern="1200" dirty="0">
                  <a:latin typeface="Times New Roman" panose="02020603050405020304" pitchFamily="18" charset="0"/>
                  <a:cs typeface="Times New Roman" panose="02020603050405020304" pitchFamily="18" charset="0"/>
                </a:rPr>
                <a:t>Objetivos Específicos</a:t>
              </a:r>
              <a:endParaRPr lang="es-EC" sz="3200" kern="1200" dirty="0">
                <a:latin typeface="Times New Roman" panose="02020603050405020304" pitchFamily="18" charset="0"/>
                <a:cs typeface="Times New Roman" panose="02020603050405020304" pitchFamily="18" charset="0"/>
              </a:endParaRPr>
            </a:p>
          </p:txBody>
        </p:sp>
      </p:grpSp>
      <p:sp>
        <p:nvSpPr>
          <p:cNvPr id="37" name="TextBox 4">
            <a:extLst>
              <a:ext uri="{FF2B5EF4-FFF2-40B4-BE49-F238E27FC236}">
                <a16:creationId xmlns:a16="http://schemas.microsoft.com/office/drawing/2014/main" xmlns="" id="{64EA9F35-D5A2-45BA-A182-3E3720165320}"/>
              </a:ext>
            </a:extLst>
          </p:cNvPr>
          <p:cNvSpPr txBox="1"/>
          <p:nvPr/>
        </p:nvSpPr>
        <p:spPr>
          <a:xfrm>
            <a:off x="401067" y="3063628"/>
            <a:ext cx="3603102" cy="997196"/>
          </a:xfrm>
          <a:prstGeom prst="rect">
            <a:avLst/>
          </a:prstGeom>
        </p:spPr>
        <p:txBody>
          <a:bodyPr wrap="square" lIns="0" tIns="0" rIns="0" bIns="0" rtlCol="0" anchor="t">
            <a:spAutoFit/>
          </a:bodyPr>
          <a:lstStyle/>
          <a:p>
            <a:pPr marL="342900" lvl="1" indent="-342900" defTabSz="889000">
              <a:lnSpc>
                <a:spcPct val="90000"/>
              </a:lnSpc>
              <a:spcBef>
                <a:spcPct val="0"/>
              </a:spcBef>
              <a:spcAft>
                <a:spcPct val="15000"/>
              </a:spcAft>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Levantar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información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sobre</a:t>
            </a:r>
            <a:r>
              <a:rPr lang="en-US" dirty="0">
                <a:latin typeface="Times New Roman" panose="02020603050405020304" pitchFamily="18" charset="0"/>
                <a:cs typeface="Times New Roman" panose="02020603050405020304" pitchFamily="18" charset="0"/>
              </a:rPr>
              <a:t> el </a:t>
            </a:r>
            <a:r>
              <a:rPr lang="en-US" dirty="0" err="1">
                <a:latin typeface="Times New Roman" panose="02020603050405020304" pitchFamily="18" charset="0"/>
                <a:cs typeface="Times New Roman" panose="02020603050405020304" pitchFamily="18" charset="0"/>
              </a:rPr>
              <a:t>funcionamiento</a:t>
            </a:r>
            <a:r>
              <a:rPr lang="en-US" dirty="0">
                <a:latin typeface="Times New Roman" panose="02020603050405020304" pitchFamily="18" charset="0"/>
                <a:cs typeface="Times New Roman" panose="02020603050405020304" pitchFamily="18" charset="0"/>
              </a:rPr>
              <a:t> y </a:t>
            </a:r>
            <a:r>
              <a:rPr lang="en-US" dirty="0" err="1">
                <a:latin typeface="Times New Roman" panose="02020603050405020304" pitchFamily="18" charset="0"/>
                <a:cs typeface="Times New Roman" panose="02020603050405020304" pitchFamily="18" charset="0"/>
              </a:rPr>
              <a:t>etapas</a:t>
            </a:r>
            <a:r>
              <a:rPr lang="en-US" dirty="0">
                <a:latin typeface="Times New Roman" panose="02020603050405020304" pitchFamily="18" charset="0"/>
                <a:cs typeface="Times New Roman" panose="02020603050405020304" pitchFamily="18" charset="0"/>
              </a:rPr>
              <a:t> del </a:t>
            </a:r>
            <a:r>
              <a:rPr lang="en-US" dirty="0" err="1">
                <a:latin typeface="Times New Roman" panose="02020603050405020304" pitchFamily="18" charset="0"/>
                <a:cs typeface="Times New Roman" panose="02020603050405020304" pitchFamily="18" charset="0"/>
              </a:rPr>
              <a:t>proceso</a:t>
            </a:r>
            <a:r>
              <a:rPr lang="en-US" dirty="0">
                <a:latin typeface="Times New Roman" panose="02020603050405020304" pitchFamily="18" charset="0"/>
                <a:cs typeface="Times New Roman" panose="02020603050405020304" pitchFamily="18" charset="0"/>
              </a:rPr>
              <a:t> de </a:t>
            </a:r>
            <a:r>
              <a:rPr lang="en-US" dirty="0" err="1" smtClean="0">
                <a:latin typeface="Times New Roman" panose="02020603050405020304" pitchFamily="18" charset="0"/>
                <a:cs typeface="Times New Roman" panose="02020603050405020304" pitchFamily="18" charset="0"/>
              </a:rPr>
              <a:t>generación</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hidroeléctrica</a:t>
            </a:r>
            <a:r>
              <a:rPr lang="en-US" dirty="0" smtClean="0">
                <a:latin typeface="Times New Roman" panose="02020603050405020304" pitchFamily="18" charset="0"/>
                <a:cs typeface="Times New Roman" panose="02020603050405020304" pitchFamily="18" charset="0"/>
              </a:rPr>
              <a:t>.</a:t>
            </a:r>
            <a:endParaRPr lang="en-US"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40" name="TextBox 4">
            <a:extLst>
              <a:ext uri="{FF2B5EF4-FFF2-40B4-BE49-F238E27FC236}">
                <a16:creationId xmlns:a16="http://schemas.microsoft.com/office/drawing/2014/main" xmlns="" id="{366730A7-4C01-42BB-96BD-3C122F139D42}"/>
              </a:ext>
            </a:extLst>
          </p:cNvPr>
          <p:cNvSpPr txBox="1"/>
          <p:nvPr/>
        </p:nvSpPr>
        <p:spPr>
          <a:xfrm>
            <a:off x="8420034" y="3849784"/>
            <a:ext cx="3486216" cy="498598"/>
          </a:xfrm>
          <a:prstGeom prst="rect">
            <a:avLst/>
          </a:prstGeom>
        </p:spPr>
        <p:txBody>
          <a:bodyPr wrap="square" lIns="0" tIns="0" rIns="0" bIns="0" rtlCol="0" anchor="t">
            <a:spAutoFit/>
          </a:bodyPr>
          <a:lstStyle/>
          <a:p>
            <a:pPr marL="342900" marR="0" lvl="1" indent="-342900" defTabSz="889000">
              <a:lnSpc>
                <a:spcPct val="90000"/>
              </a:lnSpc>
              <a:spcBef>
                <a:spcPct val="0"/>
              </a:spcBef>
              <a:spcAft>
                <a:spcPct val="15000"/>
              </a:spcAft>
              <a:buFont typeface="Arial" panose="020B0604020202020204" pitchFamily="34" charset="0"/>
              <a:buChar char="•"/>
            </a:pPr>
            <a:r>
              <a:rPr lang="es-EC" dirty="0" smtClean="0">
                <a:effectLst/>
                <a:latin typeface="Times New Roman" panose="02020603050405020304" pitchFamily="18" charset="0"/>
                <a:ea typeface="Times New Roman" panose="02020603050405020304" pitchFamily="18" charset="0"/>
                <a:cs typeface="Times New Roman" panose="02020603050405020304" pitchFamily="18" charset="0"/>
              </a:rPr>
              <a:t>Documentar adecuadamente e proyecto.</a:t>
            </a:r>
            <a:endParaRPr lang="en-US" sz="2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41" name="TextBox 4">
            <a:extLst>
              <a:ext uri="{FF2B5EF4-FFF2-40B4-BE49-F238E27FC236}">
                <a16:creationId xmlns:a16="http://schemas.microsoft.com/office/drawing/2014/main" xmlns="" id="{9633E227-6AAD-496C-87DE-24178D3F6608}"/>
              </a:ext>
            </a:extLst>
          </p:cNvPr>
          <p:cNvSpPr txBox="1"/>
          <p:nvPr/>
        </p:nvSpPr>
        <p:spPr>
          <a:xfrm>
            <a:off x="4489642" y="3769491"/>
            <a:ext cx="3486216" cy="1745093"/>
          </a:xfrm>
          <a:prstGeom prst="rect">
            <a:avLst/>
          </a:prstGeom>
        </p:spPr>
        <p:txBody>
          <a:bodyPr wrap="square" lIns="0" tIns="0" rIns="0" bIns="0" rtlCol="0" anchor="t">
            <a:spAutoFit/>
          </a:bodyPr>
          <a:lstStyle/>
          <a:p>
            <a:pPr marL="342900" marR="0" lvl="1" indent="-342900" defTabSz="889000">
              <a:lnSpc>
                <a:spcPct val="90000"/>
              </a:lnSpc>
              <a:spcBef>
                <a:spcPct val="0"/>
              </a:spcBef>
              <a:spcAft>
                <a:spcPct val="15000"/>
              </a:spcAft>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Desarrollar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una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interfaz</a:t>
            </a:r>
            <a:r>
              <a:rPr lang="en-US" dirty="0">
                <a:latin typeface="Times New Roman" panose="02020603050405020304" pitchFamily="18" charset="0"/>
                <a:cs typeface="Times New Roman" panose="02020603050405020304" pitchFamily="18" charset="0"/>
              </a:rPr>
              <a:t> HMI </a:t>
            </a:r>
            <a:r>
              <a:rPr lang="en-US" dirty="0" err="1">
                <a:latin typeface="Times New Roman" panose="02020603050405020304" pitchFamily="18" charset="0"/>
                <a:cs typeface="Times New Roman" panose="02020603050405020304" pitchFamily="18" charset="0"/>
              </a:rPr>
              <a:t>interactiva</a:t>
            </a:r>
            <a:r>
              <a:rPr lang="en-US" dirty="0">
                <a:latin typeface="Times New Roman" panose="02020603050405020304" pitchFamily="18" charset="0"/>
                <a:cs typeface="Times New Roman" panose="02020603050405020304" pitchFamily="18" charset="0"/>
              </a:rPr>
              <a:t> y </a:t>
            </a:r>
            <a:r>
              <a:rPr lang="en-US" dirty="0" err="1">
                <a:latin typeface="Times New Roman" panose="02020603050405020304" pitchFamily="18" charset="0"/>
                <a:cs typeface="Times New Roman" panose="02020603050405020304" pitchFamily="18" charset="0"/>
              </a:rPr>
              <a:t>que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permita</a:t>
            </a:r>
            <a:r>
              <a:rPr lang="en-US" dirty="0">
                <a:latin typeface="Times New Roman" panose="02020603050405020304" pitchFamily="18" charset="0"/>
                <a:cs typeface="Times New Roman" panose="02020603050405020304" pitchFamily="18" charset="0"/>
              </a:rPr>
              <a:t> a los </a:t>
            </a:r>
            <a:r>
              <a:rPr lang="en-US" dirty="0" err="1">
                <a:latin typeface="Times New Roman" panose="02020603050405020304" pitchFamily="18" charset="0"/>
                <a:cs typeface="Times New Roman" panose="02020603050405020304" pitchFamily="18" charset="0"/>
              </a:rPr>
              <a:t>operadores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entender</a:t>
            </a:r>
            <a:r>
              <a:rPr lang="en-US" dirty="0">
                <a:latin typeface="Times New Roman" panose="02020603050405020304" pitchFamily="18" charset="0"/>
                <a:cs typeface="Times New Roman" panose="02020603050405020304" pitchFamily="18" charset="0"/>
              </a:rPr>
              <a:t> los </a:t>
            </a:r>
            <a:r>
              <a:rPr lang="en-US" dirty="0" err="1">
                <a:latin typeface="Times New Roman" panose="02020603050405020304" pitchFamily="18" charset="0"/>
                <a:cs typeface="Times New Roman" panose="02020603050405020304" pitchFamily="18" charset="0"/>
              </a:rPr>
              <a:t>modos</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funcionamiento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disparos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alarmas</a:t>
            </a:r>
            <a:r>
              <a:rPr lang="en-US" dirty="0">
                <a:latin typeface="Times New Roman" panose="02020603050405020304" pitchFamily="18" charset="0"/>
                <a:cs typeface="Times New Roman" panose="02020603050405020304" pitchFamily="18" charset="0"/>
              </a:rPr>
              <a:t> y </a:t>
            </a:r>
            <a:r>
              <a:rPr lang="en-US" dirty="0" err="1">
                <a:latin typeface="Times New Roman" panose="02020603050405020304" pitchFamily="18" charset="0"/>
                <a:cs typeface="Times New Roman" panose="02020603050405020304" pitchFamily="18" charset="0"/>
              </a:rPr>
              <a:t>tendencias</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cada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sistema</a:t>
            </a:r>
            <a:r>
              <a:rPr lang="en-US" dirty="0">
                <a:latin typeface="Times New Roman" panose="02020603050405020304" pitchFamily="18" charset="0"/>
                <a:cs typeface="Times New Roman" panose="02020603050405020304" pitchFamily="18" charset="0"/>
              </a:rPr>
              <a:t> y </a:t>
            </a:r>
            <a:r>
              <a:rPr lang="en-US" dirty="0" err="1">
                <a:latin typeface="Times New Roman" panose="02020603050405020304" pitchFamily="18" charset="0"/>
                <a:cs typeface="Times New Roman" panose="02020603050405020304" pitchFamily="18" charset="0"/>
              </a:rPr>
              <a:t>subsistema</a:t>
            </a:r>
            <a:r>
              <a:rPr lang="en-US" dirty="0">
                <a:latin typeface="Times New Roman" panose="02020603050405020304" pitchFamily="18" charset="0"/>
                <a:cs typeface="Times New Roman" panose="02020603050405020304" pitchFamily="18" charset="0"/>
              </a:rPr>
              <a:t> de la </a:t>
            </a:r>
            <a:r>
              <a:rPr lang="en-US" dirty="0" err="1">
                <a:latin typeface="Times New Roman" panose="02020603050405020304" pitchFamily="18" charset="0"/>
                <a:cs typeface="Times New Roman" panose="02020603050405020304" pitchFamily="18" charset="0"/>
              </a:rPr>
              <a:t>planta</a:t>
            </a:r>
            <a:r>
              <a:rPr lang="en-US" dirty="0">
                <a:latin typeface="Times New Roman" panose="02020603050405020304" pitchFamily="18" charset="0"/>
                <a:cs typeface="Times New Roman" panose="02020603050405020304" pitchFamily="18" charset="0"/>
              </a:rPr>
              <a:t>, en base a la </a:t>
            </a:r>
            <a:r>
              <a:rPr lang="en-US" dirty="0" err="1">
                <a:latin typeface="Times New Roman" panose="02020603050405020304" pitchFamily="18" charset="0"/>
                <a:cs typeface="Times New Roman" panose="02020603050405020304" pitchFamily="18" charset="0"/>
              </a:rPr>
              <a:t>norma</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ANSI/ISA-101.01-2015.</a:t>
            </a:r>
            <a:endParaRPr lang="en-US"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42" name="TextBox 4">
            <a:extLst>
              <a:ext uri="{FF2B5EF4-FFF2-40B4-BE49-F238E27FC236}">
                <a16:creationId xmlns:a16="http://schemas.microsoft.com/office/drawing/2014/main" xmlns="" id="{4E621B4C-E34D-4F22-B212-322B3BF3E9B6}"/>
              </a:ext>
            </a:extLst>
          </p:cNvPr>
          <p:cNvSpPr txBox="1"/>
          <p:nvPr/>
        </p:nvSpPr>
        <p:spPr>
          <a:xfrm>
            <a:off x="4489642" y="3021594"/>
            <a:ext cx="3486216" cy="747897"/>
          </a:xfrm>
          <a:prstGeom prst="rect">
            <a:avLst/>
          </a:prstGeom>
        </p:spPr>
        <p:txBody>
          <a:bodyPr wrap="square" lIns="0" tIns="0" rIns="0" bIns="0" rtlCol="0" anchor="t">
            <a:spAutoFit/>
          </a:bodyPr>
          <a:lstStyle/>
          <a:p>
            <a:pPr marL="342900" lvl="1" indent="-342900" defTabSz="889000">
              <a:lnSpc>
                <a:spcPct val="90000"/>
              </a:lnSpc>
              <a:spcBef>
                <a:spcPct val="0"/>
              </a:spcBef>
              <a:spcAft>
                <a:spcPct val="15000"/>
              </a:spcAf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Modernizar el sistema de control de la central hidroeléctrica Nayón</a:t>
            </a:r>
            <a:r>
              <a:rPr lang="es-EC" dirty="0" smtClean="0">
                <a:latin typeface="Times New Roman" panose="02020603050405020304" pitchFamily="18" charset="0"/>
                <a:cs typeface="Times New Roman" panose="02020603050405020304" pitchFamily="18" charset="0"/>
              </a:rPr>
              <a:t>.</a:t>
            </a:r>
            <a:endParaRPr lang="es-EC"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xmlns="" id="{4A0DDB13-927B-4214-98C9-97A1C015FFA7}"/>
              </a:ext>
            </a:extLst>
          </p:cNvPr>
          <p:cNvSpPr/>
          <p:nvPr/>
        </p:nvSpPr>
        <p:spPr>
          <a:xfrm>
            <a:off x="285750" y="2825245"/>
            <a:ext cx="3914775" cy="3049214"/>
          </a:xfrm>
          <a:prstGeom prst="snip1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s-EC">
              <a:cs typeface="Times New Roman" panose="02020603050405020304" pitchFamily="18" charset="0"/>
            </a:endParaRPr>
          </a:p>
        </p:txBody>
      </p:sp>
      <p:sp>
        <p:nvSpPr>
          <p:cNvPr id="45" name="Rectangle: Rounded Corners 44">
            <a:extLst>
              <a:ext uri="{FF2B5EF4-FFF2-40B4-BE49-F238E27FC236}">
                <a16:creationId xmlns:a16="http://schemas.microsoft.com/office/drawing/2014/main" xmlns="" id="{450A7D70-DC3F-4BFF-8C0D-7373220B3A4B}"/>
              </a:ext>
            </a:extLst>
          </p:cNvPr>
          <p:cNvSpPr/>
          <p:nvPr/>
        </p:nvSpPr>
        <p:spPr>
          <a:xfrm>
            <a:off x="4315842" y="2840487"/>
            <a:ext cx="3914775" cy="3033971"/>
          </a:xfrm>
          <a:prstGeom prst="snip1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s-EC">
              <a:cs typeface="Times New Roman" panose="02020603050405020304" pitchFamily="18" charset="0"/>
            </a:endParaRPr>
          </a:p>
        </p:txBody>
      </p:sp>
      <p:sp>
        <p:nvSpPr>
          <p:cNvPr id="47" name="Rectangle: Rounded Corners 46">
            <a:extLst>
              <a:ext uri="{FF2B5EF4-FFF2-40B4-BE49-F238E27FC236}">
                <a16:creationId xmlns:a16="http://schemas.microsoft.com/office/drawing/2014/main" xmlns="" id="{4AF058F3-41DF-42D2-B730-300FAF24630D}"/>
              </a:ext>
            </a:extLst>
          </p:cNvPr>
          <p:cNvSpPr/>
          <p:nvPr/>
        </p:nvSpPr>
        <p:spPr>
          <a:xfrm>
            <a:off x="8336409" y="3562226"/>
            <a:ext cx="3569841" cy="1235677"/>
          </a:xfrm>
          <a:prstGeom prst="snip1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s-EC">
              <a:cs typeface="Times New Roman" panose="02020603050405020304" pitchFamily="18" charset="0"/>
            </a:endParaRPr>
          </a:p>
        </p:txBody>
      </p:sp>
      <p:sp>
        <p:nvSpPr>
          <p:cNvPr id="54" name="Rectángulo 53"/>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55" name="CuadroTexto 54"/>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56" name="CuadroTexto 55"/>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57" name="CuadroTexto 56"/>
          <p:cNvSpPr txBox="1"/>
          <p:nvPr/>
        </p:nvSpPr>
        <p:spPr>
          <a:xfrm>
            <a:off x="99122" y="40395"/>
            <a:ext cx="2533001" cy="523220"/>
          </a:xfrm>
          <a:prstGeom prst="rect">
            <a:avLst/>
          </a:prstGeom>
          <a:noFill/>
        </p:spPr>
        <p:txBody>
          <a:bodyPr wrap="none" rtlCol="0">
            <a:spAutoFit/>
          </a:bodyPr>
          <a:lstStyle/>
          <a:p>
            <a:r>
              <a:rPr lang="es-US" sz="2800" b="1">
                <a:solidFill>
                  <a:schemeClr val="bg1"/>
                </a:solidFill>
                <a:latin typeface="Times New Roman" panose="02020603050405020304" pitchFamily="18" charset="0"/>
                <a:cs typeface="Times New Roman" panose="02020603050405020304" pitchFamily="18" charset="0"/>
              </a:rPr>
              <a:t>1. Introducción</a:t>
            </a:r>
          </a:p>
        </p:txBody>
      </p:sp>
      <p:sp>
        <p:nvSpPr>
          <p:cNvPr id="58" name="Rectángulo 57"/>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59" name="CuadroTexto 58"/>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60" name="CuadroTexto 59"/>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61" name="CuadroTexto 60"/>
          <p:cNvSpPr txBox="1"/>
          <p:nvPr/>
        </p:nvSpPr>
        <p:spPr>
          <a:xfrm>
            <a:off x="99122" y="40395"/>
            <a:ext cx="4219360"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1. </a:t>
            </a:r>
            <a:r>
              <a:rPr lang="es-US" sz="2800" b="1" dirty="0" smtClean="0">
                <a:solidFill>
                  <a:schemeClr val="bg1"/>
                </a:solidFill>
                <a:latin typeface="Times New Roman" panose="02020603050405020304" pitchFamily="18" charset="0"/>
                <a:cs typeface="Times New Roman" panose="02020603050405020304" pitchFamily="18" charset="0"/>
              </a:rPr>
              <a:t>Introducción: Objetivos</a:t>
            </a:r>
            <a:endParaRPr lang="es-US" sz="2800" b="1" dirty="0">
              <a:solidFill>
                <a:schemeClr val="bg1"/>
              </a:solidFill>
              <a:latin typeface="Times New Roman" panose="02020603050405020304" pitchFamily="18" charset="0"/>
              <a:cs typeface="Times New Roman" panose="02020603050405020304" pitchFamily="18" charset="0"/>
            </a:endParaRPr>
          </a:p>
        </p:txBody>
      </p:sp>
      <p:sp>
        <p:nvSpPr>
          <p:cNvPr id="62" name="TextBox 4">
            <a:extLst>
              <a:ext uri="{FF2B5EF4-FFF2-40B4-BE49-F238E27FC236}">
                <a16:creationId xmlns:a16="http://schemas.microsoft.com/office/drawing/2014/main" xmlns="" id="{64EA9F35-D5A2-45BA-A182-3E3720165320}"/>
              </a:ext>
            </a:extLst>
          </p:cNvPr>
          <p:cNvSpPr txBox="1"/>
          <p:nvPr/>
        </p:nvSpPr>
        <p:spPr>
          <a:xfrm>
            <a:off x="414343" y="4199017"/>
            <a:ext cx="3603102" cy="1246495"/>
          </a:xfrm>
          <a:prstGeom prst="rect">
            <a:avLst/>
          </a:prstGeom>
        </p:spPr>
        <p:txBody>
          <a:bodyPr wrap="square" lIns="0" tIns="0" rIns="0" bIns="0" rtlCol="0" anchor="t">
            <a:spAutoFit/>
          </a:bodyPr>
          <a:lstStyle/>
          <a:p>
            <a:pPr marL="342900" lvl="1" indent="-342900" defTabSz="889000">
              <a:lnSpc>
                <a:spcPct val="90000"/>
              </a:lnSpc>
              <a:spcBef>
                <a:spcPct val="0"/>
              </a:spcBef>
              <a:spcAft>
                <a:spcPct val="15000"/>
              </a:spcAft>
              <a:buFont typeface="Arial" panose="020B0604020202020204" pitchFamily="34" charset="0"/>
              <a:buChar char="•"/>
            </a:pPr>
            <a:r>
              <a:rPr lang="en-US" dirty="0" err="1" smtClean="0">
                <a:latin typeface="Times New Roman" panose="02020603050405020304" pitchFamily="18" charset="0"/>
                <a:cs typeface="Times New Roman" panose="02020603050405020304" pitchFamily="18" charset="0"/>
              </a:rPr>
              <a:t>Verificar</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las</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conexiones</a:t>
            </a:r>
            <a:r>
              <a:rPr lang="en-US" dirty="0" smtClean="0">
                <a:latin typeface="Times New Roman" panose="02020603050405020304" pitchFamily="18" charset="0"/>
                <a:cs typeface="Times New Roman" panose="02020603050405020304" pitchFamily="18" charset="0"/>
              </a:rPr>
              <a:t> en </a:t>
            </a:r>
            <a:r>
              <a:rPr lang="en-US" dirty="0" err="1" smtClean="0">
                <a:latin typeface="Times New Roman" panose="02020603050405020304" pitchFamily="18" charset="0"/>
                <a:cs typeface="Times New Roman" panose="02020603050405020304" pitchFamily="18" charset="0"/>
              </a:rPr>
              <a:t>planos</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eléctricos</a:t>
            </a:r>
            <a:r>
              <a:rPr lang="en-US" dirty="0" smtClean="0">
                <a:latin typeface="Times New Roman" panose="02020603050405020304" pitchFamily="18" charset="0"/>
                <a:cs typeface="Times New Roman" panose="02020603050405020304" pitchFamily="18" charset="0"/>
              </a:rPr>
              <a:t> y en campo, con el fin de </a:t>
            </a:r>
            <a:r>
              <a:rPr lang="en-US" dirty="0" err="1" smtClean="0">
                <a:latin typeface="Times New Roman" panose="02020603050405020304" pitchFamily="18" charset="0"/>
                <a:cs typeface="Times New Roman" panose="02020603050405020304" pitchFamily="18" charset="0"/>
              </a:rPr>
              <a:t>evidenciar</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equipos</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que</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durante</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este</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tiempo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han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sido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desconectados</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debido</a:t>
            </a:r>
            <a:r>
              <a:rPr lang="en-US" dirty="0" smtClean="0">
                <a:latin typeface="Times New Roman" panose="02020603050405020304" pitchFamily="18" charset="0"/>
                <a:cs typeface="Times New Roman" panose="02020603050405020304" pitchFamily="18" charset="0"/>
              </a:rPr>
              <a:t> a </a:t>
            </a:r>
            <a:r>
              <a:rPr lang="en-US" dirty="0" err="1" smtClean="0">
                <a:latin typeface="Times New Roman" panose="02020603050405020304" pitchFamily="18" charset="0"/>
                <a:cs typeface="Times New Roman" panose="02020603050405020304" pitchFamily="18" charset="0"/>
              </a:rPr>
              <a:t>diferentes</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casusas</a:t>
            </a:r>
            <a:r>
              <a:rPr lang="en-US" dirty="0">
                <a:latin typeface="Times New Roman" panose="02020603050405020304" pitchFamily="18" charset="0"/>
                <a:cs typeface="Times New Roman" panose="02020603050405020304" pitchFamily="18" charset="0"/>
              </a:rPr>
              <a:t>.</a:t>
            </a:r>
            <a:endParaRPr lang="en-US"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6" name="Marcador de número de diapositiva 5"/>
          <p:cNvSpPr>
            <a:spLocks noGrp="1"/>
          </p:cNvSpPr>
          <p:nvPr>
            <p:ph type="sldNum" sz="quarter" idx="12"/>
          </p:nvPr>
        </p:nvSpPr>
        <p:spPr/>
        <p:txBody>
          <a:bodyPr/>
          <a:lstStyle/>
          <a:p>
            <a:fld id="{F290D131-0A13-4DB6-A40C-08D30D16EEF8}" type="slidenum">
              <a:rPr lang="es-US" smtClean="0"/>
              <a:pPr/>
              <a:t>8</a:t>
            </a:fld>
            <a:endParaRPr lang="es-US" dirty="0"/>
          </a:p>
        </p:txBody>
      </p:sp>
      <p:sp>
        <p:nvSpPr>
          <p:cNvPr id="8" name="Marcador de fecha 7"/>
          <p:cNvSpPr>
            <a:spLocks noGrp="1"/>
          </p:cNvSpPr>
          <p:nvPr>
            <p:ph type="dt" sz="half" idx="10"/>
          </p:nvPr>
        </p:nvSpPr>
        <p:spPr/>
        <p:txBody>
          <a:bodyPr/>
          <a:lstStyle/>
          <a:p>
            <a:fld id="{3FE79248-C21C-4648-8CDB-DCDE4FD0EEBC}" type="datetime1">
              <a:rPr lang="es-US" smtClean="0"/>
              <a:t>3/17/2021</a:t>
            </a:fld>
            <a:endParaRPr lang="es-US" dirty="0"/>
          </a:p>
        </p:txBody>
      </p:sp>
    </p:spTree>
    <p:extLst>
      <p:ext uri="{BB962C8B-B14F-4D97-AF65-F5344CB8AC3E}">
        <p14:creationId xmlns:p14="http://schemas.microsoft.com/office/powerpoint/2010/main" val="4234905522"/>
      </p:ext>
    </p:extLst>
  </p:cSld>
  <p:clrMapOvr>
    <a:masterClrMapping/>
  </p:clrMapOvr>
  <mc:AlternateContent xmlns:mc="http://schemas.openxmlformats.org/markup-compatibility/2006" xmlns:p14="http://schemas.microsoft.com/office/powerpoint/2010/main">
    <mc:Choice Requires="p14">
      <p:transition p14:dur="0" advTm="19548"/>
    </mc:Choice>
    <mc:Fallback xmlns="">
      <p:transition advTm="19548"/>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50" y="6125029"/>
            <a:ext cx="2330548" cy="601905"/>
          </a:xfrm>
          <a:prstGeom prst="rect">
            <a:avLst/>
          </a:prstGeom>
        </p:spPr>
      </p:pic>
      <p:grpSp>
        <p:nvGrpSpPr>
          <p:cNvPr id="5" name="Grupo 4"/>
          <p:cNvGrpSpPr/>
          <p:nvPr/>
        </p:nvGrpSpPr>
        <p:grpSpPr>
          <a:xfrm>
            <a:off x="842670" y="6316422"/>
            <a:ext cx="8686800" cy="137468"/>
            <a:chOff x="842670" y="6366526"/>
            <a:chExt cx="8686800" cy="137468"/>
          </a:xfrm>
        </p:grpSpPr>
        <p:sp>
          <p:nvSpPr>
            <p:cNvPr id="3" name="Rectángulo 2"/>
            <p:cNvSpPr/>
            <p:nvPr/>
          </p:nvSpPr>
          <p:spPr>
            <a:xfrm>
              <a:off x="842670" y="6366526"/>
              <a:ext cx="8686800" cy="45720"/>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Rectángulo 13"/>
            <p:cNvSpPr/>
            <p:nvPr/>
          </p:nvSpPr>
          <p:spPr>
            <a:xfrm>
              <a:off x="842670" y="6458274"/>
              <a:ext cx="8686800" cy="45720"/>
            </a:xfrm>
            <a:prstGeom prst="rect">
              <a:avLst/>
            </a:prstGeom>
            <a:solidFill>
              <a:srgbClr val="F8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grpSp>
      <p:sp>
        <p:nvSpPr>
          <p:cNvPr id="48" name="Rectángulo 47"/>
          <p:cNvSpPr/>
          <p:nvPr/>
        </p:nvSpPr>
        <p:spPr>
          <a:xfrm>
            <a:off x="0" y="-1"/>
            <a:ext cx="12192000" cy="563615"/>
          </a:xfrm>
          <a:prstGeom prst="rect">
            <a:avLst/>
          </a:prstGeom>
          <a:gradFill>
            <a:gsLst>
              <a:gs pos="57000">
                <a:srgbClr val="00703C"/>
              </a:gs>
              <a:gs pos="0">
                <a:schemeClr val="tx1"/>
              </a:gs>
            </a:gsLst>
            <a:lin ang="10800000" scaled="0"/>
          </a:gra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49" name="CuadroTexto 48"/>
          <p:cNvSpPr txBox="1"/>
          <p:nvPr/>
        </p:nvSpPr>
        <p:spPr>
          <a:xfrm>
            <a:off x="10453983" y="50973"/>
            <a:ext cx="1153331" cy="461665"/>
          </a:xfrm>
          <a:prstGeom prst="rect">
            <a:avLst/>
          </a:prstGeom>
          <a:noFill/>
        </p:spPr>
        <p:txBody>
          <a:bodyPr wrap="square" rtlCol="0">
            <a:spAutoFit/>
          </a:bodyPr>
          <a:lstStyle/>
          <a:p>
            <a:r>
              <a:rPr lang="es-US" sz="2400">
                <a:solidFill>
                  <a:schemeClr val="bg1"/>
                </a:solidFill>
                <a:latin typeface="Georgia" panose="02040502050405020303" pitchFamily="18" charset="0"/>
              </a:rPr>
              <a:t>ESPE</a:t>
            </a:r>
          </a:p>
        </p:txBody>
      </p:sp>
      <p:sp>
        <p:nvSpPr>
          <p:cNvPr id="50" name="CuadroTexto 49"/>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51" name="CuadroTexto 50"/>
          <p:cNvSpPr txBox="1"/>
          <p:nvPr/>
        </p:nvSpPr>
        <p:spPr>
          <a:xfrm>
            <a:off x="99122" y="40395"/>
            <a:ext cx="2533001" cy="523220"/>
          </a:xfrm>
          <a:prstGeom prst="rect">
            <a:avLst/>
          </a:prstGeom>
          <a:noFill/>
        </p:spPr>
        <p:txBody>
          <a:bodyPr wrap="none" rtlCol="0">
            <a:spAutoFit/>
          </a:bodyPr>
          <a:lstStyle/>
          <a:p>
            <a:r>
              <a:rPr lang="es-US" sz="2800" b="1">
                <a:solidFill>
                  <a:schemeClr val="bg1"/>
                </a:solidFill>
                <a:latin typeface="Times New Roman" panose="02020603050405020304" pitchFamily="18" charset="0"/>
                <a:cs typeface="Times New Roman" panose="02020603050405020304" pitchFamily="18" charset="0"/>
              </a:rPr>
              <a:t>1. Introducción</a:t>
            </a:r>
          </a:p>
        </p:txBody>
      </p:sp>
      <p:sp>
        <p:nvSpPr>
          <p:cNvPr id="52" name="Rectángulo 51"/>
          <p:cNvSpPr/>
          <p:nvPr/>
        </p:nvSpPr>
        <p:spPr>
          <a:xfrm>
            <a:off x="0" y="-1"/>
            <a:ext cx="12192000" cy="563615"/>
          </a:xfrm>
          <a:prstGeom prst="rect">
            <a:avLst/>
          </a:prstGeom>
          <a:solidFill>
            <a:srgbClr val="00B050"/>
          </a:solidFill>
          <a:ln>
            <a:solidFill>
              <a:srgbClr val="007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53" name="CuadroTexto 52"/>
          <p:cNvSpPr txBox="1"/>
          <p:nvPr/>
        </p:nvSpPr>
        <p:spPr>
          <a:xfrm>
            <a:off x="10453983" y="50973"/>
            <a:ext cx="1153331" cy="461665"/>
          </a:xfrm>
          <a:prstGeom prst="rect">
            <a:avLst/>
          </a:prstGeom>
          <a:noFill/>
        </p:spPr>
        <p:txBody>
          <a:bodyPr wrap="square" rtlCol="0">
            <a:spAutoFit/>
          </a:bodyPr>
          <a:lstStyle/>
          <a:p>
            <a:r>
              <a:rPr lang="es-US" sz="2400" dirty="0">
                <a:solidFill>
                  <a:schemeClr val="bg1"/>
                </a:solidFill>
                <a:latin typeface="Georgia" panose="02040502050405020303" pitchFamily="18" charset="0"/>
              </a:rPr>
              <a:t>ESPE</a:t>
            </a:r>
          </a:p>
        </p:txBody>
      </p:sp>
      <p:sp>
        <p:nvSpPr>
          <p:cNvPr id="54" name="CuadroTexto 53"/>
          <p:cNvSpPr txBox="1"/>
          <p:nvPr/>
        </p:nvSpPr>
        <p:spPr>
          <a:xfrm>
            <a:off x="11368585" y="72952"/>
            <a:ext cx="807373" cy="400110"/>
          </a:xfrm>
          <a:prstGeom prst="rect">
            <a:avLst/>
          </a:prstGeom>
          <a:noFill/>
        </p:spPr>
        <p:txBody>
          <a:bodyPr wrap="square" rtlCol="0">
            <a:spAutoFit/>
          </a:bodyPr>
          <a:lstStyle/>
          <a:p>
            <a:r>
              <a:rPr lang="es-US" sz="2000">
                <a:solidFill>
                  <a:schemeClr val="bg1"/>
                </a:solidFill>
                <a:latin typeface="Georgia" panose="02040502050405020303" pitchFamily="18" charset="0"/>
                <a:cs typeface="Arial" panose="020B0604020202020204" pitchFamily="34" charset="0"/>
              </a:rPr>
              <a:t>2021</a:t>
            </a:r>
          </a:p>
        </p:txBody>
      </p:sp>
      <p:sp>
        <p:nvSpPr>
          <p:cNvPr id="55" name="CuadroTexto 54"/>
          <p:cNvSpPr txBox="1"/>
          <p:nvPr/>
        </p:nvSpPr>
        <p:spPr>
          <a:xfrm>
            <a:off x="99122" y="40395"/>
            <a:ext cx="10099753" cy="523220"/>
          </a:xfrm>
          <a:prstGeom prst="rect">
            <a:avLst/>
          </a:prstGeom>
          <a:noFill/>
        </p:spPr>
        <p:txBody>
          <a:bodyPr wrap="none" rtlCol="0">
            <a:spAutoFit/>
          </a:bodyPr>
          <a:lstStyle/>
          <a:p>
            <a:r>
              <a:rPr lang="es-US" sz="2800" b="1" dirty="0">
                <a:solidFill>
                  <a:schemeClr val="bg1"/>
                </a:solidFill>
                <a:latin typeface="Times New Roman" panose="02020603050405020304" pitchFamily="18" charset="0"/>
                <a:cs typeface="Times New Roman" panose="02020603050405020304" pitchFamily="18" charset="0"/>
              </a:rPr>
              <a:t>2</a:t>
            </a:r>
            <a:r>
              <a:rPr lang="es-US" sz="2800" b="1" dirty="0" smtClean="0">
                <a:solidFill>
                  <a:schemeClr val="bg1"/>
                </a:solidFill>
                <a:latin typeface="Times New Roman" panose="02020603050405020304" pitchFamily="18" charset="0"/>
                <a:cs typeface="Times New Roman" panose="02020603050405020304" pitchFamily="18" charset="0"/>
              </a:rPr>
              <a:t>. Descripció</a:t>
            </a:r>
            <a:r>
              <a:rPr lang="es-US" sz="2800" b="1" dirty="0" smtClean="0">
                <a:solidFill>
                  <a:schemeClr val="bg1"/>
                </a:solidFill>
                <a:latin typeface="Times New Roman" panose="02020603050405020304" pitchFamily="18" charset="0"/>
                <a:cs typeface="Times New Roman" panose="02020603050405020304" pitchFamily="18" charset="0"/>
              </a:rPr>
              <a:t>n del sistema actual</a:t>
            </a:r>
            <a:r>
              <a:rPr lang="es-US" sz="2800" b="1" dirty="0" smtClean="0">
                <a:solidFill>
                  <a:schemeClr val="bg1"/>
                </a:solidFill>
                <a:latin typeface="Times New Roman" panose="02020603050405020304" pitchFamily="18" charset="0"/>
                <a:cs typeface="Times New Roman" panose="02020603050405020304" pitchFamily="18" charset="0"/>
              </a:rPr>
              <a:t>: Tuberías de acero de presión</a:t>
            </a:r>
            <a:endParaRPr lang="es-US" sz="2800" b="1" dirty="0">
              <a:solidFill>
                <a:schemeClr val="bg1"/>
              </a:solidFill>
              <a:latin typeface="Times New Roman" panose="02020603050405020304" pitchFamily="18" charset="0"/>
              <a:cs typeface="Times New Roman" panose="02020603050405020304" pitchFamily="18" charset="0"/>
            </a:endParaRPr>
          </a:p>
        </p:txBody>
      </p:sp>
      <p:pic>
        <p:nvPicPr>
          <p:cNvPr id="56" name="Imagen 55"/>
          <p:cNvPicPr/>
          <p:nvPr/>
        </p:nvPicPr>
        <p:blipFill>
          <a:blip r:embed="rId4">
            <a:extLst>
              <a:ext uri="{28A0092B-C50C-407E-A947-70E740481C1C}">
                <a14:useLocalDpi xmlns:a14="http://schemas.microsoft.com/office/drawing/2010/main" val="0"/>
              </a:ext>
            </a:extLst>
          </a:blip>
          <a:srcRect/>
          <a:stretch>
            <a:fillRect/>
          </a:stretch>
        </p:blipFill>
        <p:spPr bwMode="auto">
          <a:xfrm>
            <a:off x="7085868" y="1019631"/>
            <a:ext cx="4507018" cy="4171905"/>
          </a:xfrm>
          <a:prstGeom prst="rect">
            <a:avLst/>
          </a:prstGeom>
          <a:noFill/>
          <a:ln>
            <a:noFill/>
          </a:ln>
        </p:spPr>
      </p:pic>
      <p:graphicFrame>
        <p:nvGraphicFramePr>
          <p:cNvPr id="6" name="Tabla 5"/>
          <p:cNvGraphicFramePr>
            <a:graphicFrameLocks noGrp="1"/>
          </p:cNvGraphicFramePr>
          <p:nvPr>
            <p:extLst>
              <p:ext uri="{D42A27DB-BD31-4B8C-83A1-F6EECF244321}">
                <p14:modId xmlns:p14="http://schemas.microsoft.com/office/powerpoint/2010/main" val="1392270928"/>
              </p:ext>
            </p:extLst>
          </p:nvPr>
        </p:nvGraphicFramePr>
        <p:xfrm>
          <a:off x="625473" y="744176"/>
          <a:ext cx="6018215" cy="5099538"/>
        </p:xfrm>
        <a:graphic>
          <a:graphicData uri="http://schemas.openxmlformats.org/drawingml/2006/table">
            <a:tbl>
              <a:tblPr firstRow="1" firstCol="1" bandRow="1">
                <a:tableStyleId>{912C8C85-51F0-491E-9774-3900AFEF0FD7}</a:tableStyleId>
              </a:tblPr>
              <a:tblGrid>
                <a:gridCol w="1307730"/>
                <a:gridCol w="1682168"/>
                <a:gridCol w="1728970"/>
                <a:gridCol w="1299347"/>
              </a:tblGrid>
              <a:tr h="414268">
                <a:tc>
                  <a:txBody>
                    <a:bodyPr/>
                    <a:lstStyle/>
                    <a:p>
                      <a:pPr marL="0" indent="0" algn="ctr">
                        <a:lnSpc>
                          <a:spcPct val="200000"/>
                        </a:lnSpc>
                        <a:spcAft>
                          <a:spcPts val="0"/>
                        </a:spcAft>
                      </a:pPr>
                      <a:r>
                        <a:rPr lang="es-EC" sz="1800" dirty="0">
                          <a:effectLst/>
                          <a:latin typeface="Times New Roman" panose="02020603050405020304" pitchFamily="18" charset="0"/>
                          <a:cs typeface="Times New Roman" panose="02020603050405020304" pitchFamily="18" charset="0"/>
                        </a:rPr>
                        <a:t>Variable</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449580" algn="ctr">
                        <a:lnSpc>
                          <a:spcPct val="200000"/>
                        </a:lnSpc>
                        <a:spcAft>
                          <a:spcPts val="0"/>
                        </a:spcAft>
                      </a:pPr>
                      <a:r>
                        <a:rPr lang="es-EC" sz="1800" dirty="0">
                          <a:effectLst/>
                          <a:latin typeface="Times New Roman" panose="02020603050405020304" pitchFamily="18" charset="0"/>
                          <a:cs typeface="Times New Roman" panose="02020603050405020304" pitchFamily="18" charset="0"/>
                        </a:rPr>
                        <a:t>Tuberías de Presión</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a:txBody>
                    <a:bodyPr/>
                    <a:lstStyle/>
                    <a:p>
                      <a:pPr marL="0" indent="0" algn="ctr">
                        <a:lnSpc>
                          <a:spcPct val="200000"/>
                        </a:lnSpc>
                        <a:spcAft>
                          <a:spcPts val="0"/>
                        </a:spcAft>
                      </a:pPr>
                      <a:r>
                        <a:rPr lang="es-EC" sz="1800" dirty="0">
                          <a:effectLst/>
                          <a:latin typeface="Times New Roman" panose="02020603050405020304" pitchFamily="18" charset="0"/>
                          <a:cs typeface="Times New Roman" panose="02020603050405020304" pitchFamily="18" charset="0"/>
                        </a:rPr>
                        <a:t>Excesos</a:t>
                      </a:r>
                      <a:endParaRPr lang="es-EC"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501607">
                <a:tc>
                  <a:txBody>
                    <a:bodyPr/>
                    <a:lstStyle/>
                    <a:p>
                      <a:pPr marL="449580" algn="ctr">
                        <a:lnSpc>
                          <a:spcPct val="200000"/>
                        </a:lnSpc>
                        <a:spcAft>
                          <a:spcPts val="0"/>
                        </a:spcAft>
                      </a:pPr>
                      <a:r>
                        <a:rPr lang="es-EC" sz="1400" dirty="0">
                          <a:effectLst/>
                          <a:latin typeface="Times New Roman" panose="02020603050405020304" pitchFamily="18" charset="0"/>
                          <a:cs typeface="Times New Roman" panose="02020603050405020304" pitchFamily="18" charset="0"/>
                        </a:rPr>
                        <a:t> </a:t>
                      </a:r>
                      <a:endPar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449580" algn="ctr">
                        <a:lnSpc>
                          <a:spcPct val="200000"/>
                        </a:lnSpc>
                        <a:spcAft>
                          <a:spcPts val="0"/>
                        </a:spcAft>
                      </a:pPr>
                      <a:r>
                        <a:rPr lang="es-EC" sz="1600" dirty="0">
                          <a:effectLst/>
                          <a:latin typeface="Times New Roman" panose="02020603050405020304" pitchFamily="18" charset="0"/>
                          <a:cs typeface="Times New Roman" panose="02020603050405020304" pitchFamily="18" charset="0"/>
                        </a:rPr>
                        <a:t>N°1</a:t>
                      </a:r>
                      <a:endPar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449580" algn="ctr">
                        <a:lnSpc>
                          <a:spcPct val="200000"/>
                        </a:lnSpc>
                        <a:spcAft>
                          <a:spcPts val="0"/>
                        </a:spcAft>
                      </a:pPr>
                      <a:r>
                        <a:rPr lang="es-EC" sz="1600" dirty="0">
                          <a:effectLst/>
                          <a:latin typeface="Times New Roman" panose="02020603050405020304" pitchFamily="18" charset="0"/>
                          <a:cs typeface="Times New Roman" panose="02020603050405020304" pitchFamily="18" charset="0"/>
                        </a:rPr>
                        <a:t>N°2</a:t>
                      </a:r>
                      <a:endPar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200" b="1" kern="1200" dirty="0">
                          <a:solidFill>
                            <a:schemeClr val="tx1"/>
                          </a:solidFill>
                          <a:effectLst/>
                          <a:latin typeface="Times New Roman" panose="02020603050405020304" pitchFamily="18" charset="0"/>
                          <a:ea typeface="+mn-ea"/>
                          <a:cs typeface="Times New Roman" panose="02020603050405020304" pitchFamily="18" charset="0"/>
                        </a:rPr>
                        <a:t> </a:t>
                      </a:r>
                    </a:p>
                  </a:txBody>
                  <a:tcPr marL="68580" marR="68580" marT="0" marB="0"/>
                </a:tc>
              </a:tr>
              <a:tr h="1087038">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Presión Máxima de Diseño</a:t>
                      </a:r>
                      <a:endParaRPr lang="es-EC" sz="1600" b="0" kern="1200" dirty="0">
                        <a:solidFill>
                          <a:schemeClr val="lt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449580" algn="ctr">
                        <a:lnSpc>
                          <a:spcPct val="200000"/>
                        </a:lnSpc>
                        <a:spcAft>
                          <a:spcPts val="0"/>
                        </a:spcAft>
                      </a:pPr>
                      <a:r>
                        <a:rPr lang="es-EC" sz="1600" dirty="0">
                          <a:effectLst/>
                          <a:latin typeface="Times New Roman" panose="02020603050405020304" pitchFamily="18" charset="0"/>
                          <a:cs typeface="Times New Roman" panose="02020603050405020304" pitchFamily="18" charset="0"/>
                        </a:rPr>
                        <a:t>135 kg/cm</a:t>
                      </a:r>
                      <a:r>
                        <a:rPr lang="es-EC" sz="1600" baseline="30000" dirty="0">
                          <a:effectLst/>
                          <a:latin typeface="Times New Roman" panose="02020603050405020304" pitchFamily="18" charset="0"/>
                          <a:cs typeface="Times New Roman" panose="02020603050405020304" pitchFamily="18" charset="0"/>
                        </a:rPr>
                        <a:t>2</a:t>
                      </a:r>
                      <a:endPar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449580" algn="ctr">
                        <a:lnSpc>
                          <a:spcPct val="200000"/>
                        </a:lnSpc>
                        <a:spcAft>
                          <a:spcPts val="0"/>
                        </a:spcAft>
                      </a:pPr>
                      <a:r>
                        <a:rPr lang="es-EC" sz="1600" dirty="0">
                          <a:effectLst/>
                          <a:latin typeface="Times New Roman" panose="02020603050405020304" pitchFamily="18" charset="0"/>
                          <a:cs typeface="Times New Roman" panose="02020603050405020304" pitchFamily="18" charset="0"/>
                        </a:rPr>
                        <a:t>135 kg/cm</a:t>
                      </a:r>
                      <a:r>
                        <a:rPr lang="es-EC" sz="1600" baseline="30000" dirty="0">
                          <a:effectLst/>
                          <a:latin typeface="Times New Roman" panose="02020603050405020304" pitchFamily="18" charset="0"/>
                          <a:cs typeface="Times New Roman" panose="02020603050405020304" pitchFamily="18" charset="0"/>
                        </a:rPr>
                        <a:t>2</a:t>
                      </a:r>
                      <a:endPar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b="0" kern="1200" dirty="0">
                          <a:solidFill>
                            <a:schemeClr val="tx1"/>
                          </a:solidFill>
                          <a:effectLst/>
                          <a:latin typeface="Times New Roman" panose="02020603050405020304" pitchFamily="18" charset="0"/>
                          <a:ea typeface="+mn-ea"/>
                          <a:cs typeface="Times New Roman" panose="02020603050405020304" pitchFamily="18" charset="0"/>
                        </a:rPr>
                        <a:t>---</a:t>
                      </a:r>
                    </a:p>
                  </a:txBody>
                  <a:tcPr marL="68580" marR="68580" marT="0" marB="0"/>
                </a:tc>
              </a:tr>
              <a:tr h="828537">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Longitud</a:t>
                      </a:r>
                      <a:endParaRPr lang="es-EC" sz="1600" b="0" kern="1200" dirty="0">
                        <a:solidFill>
                          <a:schemeClr val="lt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449580" algn="ctr">
                        <a:lnSpc>
                          <a:spcPct val="200000"/>
                        </a:lnSpc>
                        <a:spcAft>
                          <a:spcPts val="0"/>
                        </a:spcAft>
                      </a:pPr>
                      <a:r>
                        <a:rPr lang="es-EC" sz="1600" dirty="0">
                          <a:effectLst/>
                          <a:latin typeface="Times New Roman" panose="02020603050405020304" pitchFamily="18" charset="0"/>
                          <a:cs typeface="Times New Roman" panose="02020603050405020304" pitchFamily="18" charset="0"/>
                        </a:rPr>
                        <a:t>164,410 m</a:t>
                      </a:r>
                      <a:endPar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449580" algn="ctr">
                        <a:lnSpc>
                          <a:spcPct val="200000"/>
                        </a:lnSpc>
                        <a:spcAft>
                          <a:spcPts val="0"/>
                        </a:spcAft>
                      </a:pPr>
                      <a:r>
                        <a:rPr lang="es-EC" sz="1600" dirty="0">
                          <a:effectLst/>
                          <a:latin typeface="Times New Roman" panose="02020603050405020304" pitchFamily="18" charset="0"/>
                          <a:cs typeface="Times New Roman" panose="02020603050405020304" pitchFamily="18" charset="0"/>
                        </a:rPr>
                        <a:t>155,294 m</a:t>
                      </a:r>
                      <a:endPar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b="0" kern="1200">
                          <a:solidFill>
                            <a:schemeClr val="tx1"/>
                          </a:solidFill>
                          <a:effectLst/>
                          <a:latin typeface="Times New Roman" panose="02020603050405020304" pitchFamily="18" charset="0"/>
                          <a:ea typeface="+mn-ea"/>
                          <a:cs typeface="Times New Roman" panose="02020603050405020304" pitchFamily="18" charset="0"/>
                        </a:rPr>
                        <a:t>162,518 m</a:t>
                      </a:r>
                    </a:p>
                  </a:txBody>
                  <a:tcPr marL="68580" marR="68580" marT="0" marB="0"/>
                </a:tc>
              </a:tr>
              <a:tr h="1087038">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Diámetro Interior</a:t>
                      </a:r>
                      <a:endParaRPr lang="es-EC" sz="1600" b="0" kern="1200" dirty="0">
                        <a:solidFill>
                          <a:schemeClr val="lt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449580" algn="ctr">
                        <a:lnSpc>
                          <a:spcPct val="200000"/>
                        </a:lnSpc>
                        <a:spcAft>
                          <a:spcPts val="0"/>
                        </a:spcAft>
                      </a:pPr>
                      <a:r>
                        <a:rPr lang="es-EC" sz="1600" dirty="0">
                          <a:effectLst/>
                          <a:latin typeface="Times New Roman" panose="02020603050405020304" pitchFamily="18" charset="0"/>
                          <a:cs typeface="Times New Roman" panose="02020603050405020304" pitchFamily="18" charset="0"/>
                        </a:rPr>
                        <a:t>2800-1900 mm</a:t>
                      </a:r>
                      <a:endPar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449580" algn="ctr">
                        <a:lnSpc>
                          <a:spcPct val="200000"/>
                        </a:lnSpc>
                        <a:spcAft>
                          <a:spcPts val="0"/>
                        </a:spcAft>
                      </a:pPr>
                      <a:r>
                        <a:rPr lang="es-EC" sz="1600" dirty="0">
                          <a:effectLst/>
                          <a:latin typeface="Times New Roman" panose="02020603050405020304" pitchFamily="18" charset="0"/>
                          <a:cs typeface="Times New Roman" panose="02020603050405020304" pitchFamily="18" charset="0"/>
                        </a:rPr>
                        <a:t>2800-1900 mm</a:t>
                      </a:r>
                      <a:endPar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b="0" kern="1200" dirty="0">
                          <a:solidFill>
                            <a:schemeClr val="tx1"/>
                          </a:solidFill>
                          <a:effectLst/>
                          <a:latin typeface="Times New Roman" panose="02020603050405020304" pitchFamily="18" charset="0"/>
                          <a:ea typeface="+mn-ea"/>
                          <a:cs typeface="Times New Roman" panose="02020603050405020304" pitchFamily="18" charset="0"/>
                        </a:rPr>
                        <a:t>2800 mm</a:t>
                      </a:r>
                    </a:p>
                  </a:txBody>
                  <a:tcPr marL="68580" marR="68580" marT="0" marB="0"/>
                </a:tc>
              </a:tr>
              <a:tr h="828537">
                <a:tc>
                  <a:txBody>
                    <a:bodyPr/>
                    <a:lstStyle/>
                    <a:p>
                      <a:pPr marL="0" indent="0" algn="ctr" defTabSz="914400" rtl="0" eaLnBrk="1" latinLnBrk="0" hangingPunct="1">
                        <a:lnSpc>
                          <a:spcPct val="200000"/>
                        </a:lnSpc>
                        <a:spcAft>
                          <a:spcPts val="0"/>
                        </a:spcAft>
                      </a:pPr>
                      <a:r>
                        <a:rPr lang="es-EC" sz="1600" b="0" kern="1200" dirty="0">
                          <a:effectLst/>
                          <a:latin typeface="Times New Roman" panose="02020603050405020304" pitchFamily="18" charset="0"/>
                          <a:cs typeface="Times New Roman" panose="02020603050405020304" pitchFamily="18" charset="0"/>
                        </a:rPr>
                        <a:t>Peso</a:t>
                      </a:r>
                      <a:endParaRPr lang="es-EC" sz="1600" b="0" kern="1200" dirty="0">
                        <a:solidFill>
                          <a:schemeClr val="lt1"/>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449580" algn="ctr">
                        <a:lnSpc>
                          <a:spcPct val="200000"/>
                        </a:lnSpc>
                        <a:spcAft>
                          <a:spcPts val="0"/>
                        </a:spcAft>
                      </a:pPr>
                      <a:r>
                        <a:rPr lang="es-EC" sz="1600">
                          <a:effectLst/>
                          <a:latin typeface="Times New Roman" panose="02020603050405020304" pitchFamily="18" charset="0"/>
                          <a:cs typeface="Times New Roman" panose="02020603050405020304" pitchFamily="18" charset="0"/>
                        </a:rPr>
                        <a:t>147.507 kg</a:t>
                      </a:r>
                      <a:endPar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449580" algn="ctr">
                        <a:lnSpc>
                          <a:spcPct val="200000"/>
                        </a:lnSpc>
                        <a:spcAft>
                          <a:spcPts val="0"/>
                        </a:spcAft>
                      </a:pPr>
                      <a:r>
                        <a:rPr lang="es-EC" sz="1600" dirty="0">
                          <a:effectLst/>
                          <a:latin typeface="Times New Roman" panose="02020603050405020304" pitchFamily="18" charset="0"/>
                          <a:cs typeface="Times New Roman" panose="02020603050405020304" pitchFamily="18" charset="0"/>
                        </a:rPr>
                        <a:t>141.520 kg</a:t>
                      </a:r>
                      <a:endPar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indent="0" algn="ctr" defTabSz="914400" rtl="0" eaLnBrk="1" latinLnBrk="0" hangingPunct="1">
                        <a:lnSpc>
                          <a:spcPct val="200000"/>
                        </a:lnSpc>
                        <a:spcAft>
                          <a:spcPts val="0"/>
                        </a:spcAft>
                      </a:pPr>
                      <a:r>
                        <a:rPr lang="es-EC" sz="1600" b="0" kern="1200" dirty="0">
                          <a:solidFill>
                            <a:schemeClr val="tx1"/>
                          </a:solidFill>
                          <a:effectLst/>
                          <a:latin typeface="Times New Roman" panose="02020603050405020304" pitchFamily="18" charset="0"/>
                          <a:ea typeface="+mn-ea"/>
                          <a:cs typeface="Times New Roman" panose="02020603050405020304" pitchFamily="18" charset="0"/>
                        </a:rPr>
                        <a:t>139.030 kg</a:t>
                      </a:r>
                    </a:p>
                  </a:txBody>
                  <a:tcPr marL="68580" marR="68580" marT="0" marB="0"/>
                </a:tc>
              </a:tr>
            </a:tbl>
          </a:graphicData>
        </a:graphic>
      </p:graphicFrame>
      <p:sp>
        <p:nvSpPr>
          <p:cNvPr id="9" name="Marcador de número de diapositiva 8"/>
          <p:cNvSpPr>
            <a:spLocks noGrp="1"/>
          </p:cNvSpPr>
          <p:nvPr>
            <p:ph type="sldNum" sz="quarter" idx="12"/>
          </p:nvPr>
        </p:nvSpPr>
        <p:spPr/>
        <p:txBody>
          <a:bodyPr/>
          <a:lstStyle/>
          <a:p>
            <a:fld id="{F290D131-0A13-4DB6-A40C-08D30D16EEF8}" type="slidenum">
              <a:rPr lang="es-US" smtClean="0"/>
              <a:pPr/>
              <a:t>9</a:t>
            </a:fld>
            <a:endParaRPr lang="es-US" dirty="0"/>
          </a:p>
        </p:txBody>
      </p:sp>
      <p:sp>
        <p:nvSpPr>
          <p:cNvPr id="11" name="Marcador de fecha 10"/>
          <p:cNvSpPr>
            <a:spLocks noGrp="1"/>
          </p:cNvSpPr>
          <p:nvPr>
            <p:ph type="dt" sz="half" idx="10"/>
          </p:nvPr>
        </p:nvSpPr>
        <p:spPr/>
        <p:txBody>
          <a:bodyPr/>
          <a:lstStyle/>
          <a:p>
            <a:fld id="{4925B5D1-B05D-435F-B8FF-535753D87311}" type="datetime1">
              <a:rPr lang="es-US" smtClean="0"/>
              <a:t>3/17/2021</a:t>
            </a:fld>
            <a:endParaRPr lang="es-US" dirty="0"/>
          </a:p>
        </p:txBody>
      </p:sp>
    </p:spTree>
    <p:extLst>
      <p:ext uri="{BB962C8B-B14F-4D97-AF65-F5344CB8AC3E}">
        <p14:creationId xmlns:p14="http://schemas.microsoft.com/office/powerpoint/2010/main" val="354412566"/>
      </p:ext>
    </p:extLst>
  </p:cSld>
  <p:clrMapOvr>
    <a:masterClrMapping/>
  </p:clrMapOvr>
  <mc:AlternateContent xmlns:mc="http://schemas.openxmlformats.org/markup-compatibility/2006" xmlns:p14="http://schemas.microsoft.com/office/powerpoint/2010/main">
    <mc:Choice Requires="p14">
      <p:transition p14:dur="10" advTm="19548"/>
    </mc:Choice>
    <mc:Fallback xmlns="">
      <p:transition advTm="19548"/>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482</TotalTime>
  <Words>2925</Words>
  <Application>Microsoft Office PowerPoint</Application>
  <PresentationFormat>Panorámica</PresentationFormat>
  <Paragraphs>822</Paragraphs>
  <Slides>54</Slides>
  <Notes>54</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54</vt:i4>
      </vt:variant>
    </vt:vector>
  </HeadingPairs>
  <TitlesOfParts>
    <vt:vector size="61" baseType="lpstr">
      <vt:lpstr>Arial</vt:lpstr>
      <vt:lpstr>Calibri</vt:lpstr>
      <vt:lpstr>Calibri Light</vt:lpstr>
      <vt:lpstr>Georgia</vt:lpstr>
      <vt:lpstr>Times New Roman</vt:lpstr>
      <vt:lpstr>Wingdings</vt:lpstr>
      <vt:lpstr>Tema de Office</vt:lpstr>
      <vt:lpstr>Presentación de PowerPoint</vt:lpstr>
      <vt:lpstr>ÍNDICE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Esteban Guato</dc:creator>
  <cp:lastModifiedBy>Cuenta Microsoft</cp:lastModifiedBy>
  <cp:revision>38</cp:revision>
  <dcterms:created xsi:type="dcterms:W3CDTF">2018-10-10T14:41:43Z</dcterms:created>
  <dcterms:modified xsi:type="dcterms:W3CDTF">2021-03-17T22:53:46Z</dcterms:modified>
</cp:coreProperties>
</file>