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handoutMasterIdLst>
    <p:handoutMasterId r:id="rId39"/>
  </p:handoutMasterIdLst>
  <p:sldIdLst>
    <p:sldId id="668" r:id="rId2"/>
    <p:sldId id="687" r:id="rId3"/>
    <p:sldId id="689" r:id="rId4"/>
    <p:sldId id="690" r:id="rId5"/>
    <p:sldId id="691" r:id="rId6"/>
    <p:sldId id="669" r:id="rId7"/>
    <p:sldId id="677" r:id="rId8"/>
    <p:sldId id="678" r:id="rId9"/>
    <p:sldId id="670" r:id="rId10"/>
    <p:sldId id="671" r:id="rId11"/>
    <p:sldId id="672" r:id="rId12"/>
    <p:sldId id="699" r:id="rId13"/>
    <p:sldId id="692" r:id="rId14"/>
    <p:sldId id="700" r:id="rId15"/>
    <p:sldId id="679" r:id="rId16"/>
    <p:sldId id="686" r:id="rId17"/>
    <p:sldId id="680" r:id="rId18"/>
    <p:sldId id="681" r:id="rId19"/>
    <p:sldId id="682" r:id="rId20"/>
    <p:sldId id="683" r:id="rId21"/>
    <p:sldId id="684" r:id="rId22"/>
    <p:sldId id="685" r:id="rId23"/>
    <p:sldId id="673" r:id="rId24"/>
    <p:sldId id="674" r:id="rId25"/>
    <p:sldId id="675" r:id="rId26"/>
    <p:sldId id="676" r:id="rId27"/>
    <p:sldId id="703" r:id="rId28"/>
    <p:sldId id="694" r:id="rId29"/>
    <p:sldId id="704" r:id="rId30"/>
    <p:sldId id="695" r:id="rId31"/>
    <p:sldId id="696" r:id="rId32"/>
    <p:sldId id="697" r:id="rId33"/>
    <p:sldId id="698" r:id="rId34"/>
    <p:sldId id="701" r:id="rId35"/>
    <p:sldId id="702" r:id="rId36"/>
    <p:sldId id="607" r:id="rId37"/>
  </p:sldIdLst>
  <p:sldSz cx="12190413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a Sierra" initials="CS" lastIdx="1" clrIdx="0">
    <p:extLst>
      <p:ext uri="{19B8F6BF-5375-455C-9EA6-DF929625EA0E}">
        <p15:presenceInfo xmlns:p15="http://schemas.microsoft.com/office/powerpoint/2012/main" userId="2539b6bb0e58f8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00080"/>
    <a:srgbClr val="9900CC"/>
    <a:srgbClr val="9933FF"/>
    <a:srgbClr val="800000"/>
    <a:srgbClr val="FF9900"/>
    <a:srgbClr val="006699"/>
    <a:srgbClr val="3333CC"/>
    <a:srgbClr val="0080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85252" autoAdjust="0"/>
  </p:normalViewPr>
  <p:slideViewPr>
    <p:cSldViewPr>
      <p:cViewPr varScale="1">
        <p:scale>
          <a:sx n="40" d="100"/>
          <a:sy n="40" d="100"/>
        </p:scale>
        <p:origin x="11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elli%20trabajo%20VERDADERO\tesis\PRESUPUESTO%20(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238559631602034"/>
          <c:y val="1.1674569982842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EDAD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D4-4DCF-A1AA-9DFAF8CC24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D4-4DCF-A1AA-9DFAF8CC242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5D4-4DCF-A1AA-9DFAF8CC24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D4-4DCF-A1AA-9DFAF8CC24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5D4-4DCF-A1AA-9DFAF8CC242C}"/>
              </c:ext>
            </c:extLst>
          </c:dPt>
          <c:dLbls>
            <c:dLbl>
              <c:idx val="0"/>
              <c:layout>
                <c:manualLayout>
                  <c:x val="-0.1651723375330264"/>
                  <c:y val="-0.10320905891475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5D4-4DCF-A1AA-9DFAF8CC242C}"/>
                </c:ext>
                <c:ext xmlns:c15="http://schemas.microsoft.com/office/drawing/2012/chart" uri="{CE6537A1-D6FC-4f65-9D91-7224C49458BB}">
                  <c15:layout>
                    <c:manualLayout>
                      <c:w val="0.34709735920379114"/>
                      <c:h val="0.2367894656769940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08121930813965"/>
                  <c:y val="9.88667163984961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5D4-4DCF-A1AA-9DFAF8CC242C}"/>
                </c:ext>
                <c:ext xmlns:c15="http://schemas.microsoft.com/office/drawing/2012/chart" uri="{CE6537A1-D6FC-4f65-9D91-7224C49458BB}">
                  <c15:layout>
                    <c:manualLayout>
                      <c:w val="0.24480933586279172"/>
                      <c:h val="0.1346369783271260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6.0071729140777269E-2"/>
                  <c:y val="1.66228180849200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5D4-4DCF-A1AA-9DFAF8CC242C}"/>
                </c:ext>
                <c:ext xmlns:c15="http://schemas.microsoft.com/office/drawing/2012/chart" uri="{CE6537A1-D6FC-4f65-9D91-7224C49458BB}">
                  <c15:layout>
                    <c:manualLayout>
                      <c:w val="0.16342659508742305"/>
                      <c:h val="8.773439342105805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5387430989982283E-2"/>
                  <c:y val="3.84006022975002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5D4-4DCF-A1AA-9DFAF8CC242C}"/>
                </c:ext>
                <c:ext xmlns:c15="http://schemas.microsoft.com/office/drawing/2012/chart" uri="{CE6537A1-D6FC-4f65-9D91-7224C49458BB}">
                  <c15:layout>
                    <c:manualLayout>
                      <c:w val="0.12626194660685994"/>
                      <c:h val="0.15915357529109436"/>
                    </c:manualLayout>
                  </c15:layout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24-35</c:v>
                </c:pt>
                <c:pt idx="1">
                  <c:v>36-45</c:v>
                </c:pt>
                <c:pt idx="2">
                  <c:v>46-55</c:v>
                </c:pt>
                <c:pt idx="3">
                  <c:v>&gt;55</c:v>
                </c:pt>
                <c:pt idx="4">
                  <c:v>&lt;23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284</c:v>
                </c:pt>
                <c:pt idx="1">
                  <c:v>58</c:v>
                </c:pt>
                <c:pt idx="2">
                  <c:v>13</c:v>
                </c:pt>
                <c:pt idx="3">
                  <c:v>3</c:v>
                </c:pt>
                <c:pt idx="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D4-4DCF-A1AA-9DFAF8CC242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0895533657894208E-2"/>
          <c:y val="0.10851512799051694"/>
          <c:w val="0.79001691712354538"/>
          <c:h val="0.15763703026517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GÉNERO</a:t>
            </a:r>
          </a:p>
        </c:rich>
      </c:tx>
      <c:layout>
        <c:manualLayout>
          <c:xMode val="edge"/>
          <c:yMode val="edge"/>
          <c:x val="0.22878756811231279"/>
          <c:y val="3.174171830524613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GENERO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66-4E6E-AD69-BB7E37105A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66-4E6E-AD69-BB7E37105AAF}"/>
              </c:ext>
            </c:extLst>
          </c:dPt>
          <c:dLbls>
            <c:dLbl>
              <c:idx val="0"/>
              <c:layout>
                <c:manualLayout>
                  <c:x val="-8.845632002727688E-2"/>
                  <c:y val="-2.67050324913645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666-4E6E-AD69-BB7E37105AAF}"/>
                </c:ext>
                <c:ext xmlns:c15="http://schemas.microsoft.com/office/drawing/2012/chart" uri="{CE6537A1-D6FC-4f65-9D91-7224C49458BB}">
                  <c15:layout>
                    <c:manualLayout>
                      <c:w val="0.34709735920379114"/>
                      <c:h val="0.2367894656769940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57293642806061"/>
                  <c:y val="-1.722066863984271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666-4E6E-AD69-BB7E37105AAF}"/>
                </c:ext>
                <c:ext xmlns:c15="http://schemas.microsoft.com/office/drawing/2012/chart" uri="{CE6537A1-D6FC-4f65-9D91-7224C49458BB}">
                  <c15:layout>
                    <c:manualLayout>
                      <c:w val="0.35135936017633274"/>
                      <c:h val="0.233808867869045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199</c:v>
                </c:pt>
                <c:pt idx="1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666-4E6E-AD69-BB7E37105AA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0895533657894208E-2"/>
          <c:y val="0.10851512799051694"/>
          <c:w val="0.79001691712354538"/>
          <c:h val="0.15763703026517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815852328281003"/>
          <c:y val="7.54993372787369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6145420719728751"/>
          <c:y val="0.44870941578571738"/>
          <c:w val="0.6934704318655156"/>
          <c:h val="0.4957711678131484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LUGAR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26-4052-8D32-DAA16D6F0D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26-4052-8D32-DAA16D6F0D4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26-4052-8D32-DAA16D6F0D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826-4052-8D32-DAA16D6F0D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26-4052-8D32-DAA16D6F0D4E}"/>
              </c:ext>
            </c:extLst>
          </c:dPt>
          <c:dLbls>
            <c:dLbl>
              <c:idx val="0"/>
              <c:layout>
                <c:manualLayout>
                  <c:x val="-0.18222034142319288"/>
                  <c:y val="0.191473264624683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826-4052-8D32-DAA16D6F0D4E}"/>
                </c:ext>
                <c:ext xmlns:c15="http://schemas.microsoft.com/office/drawing/2012/chart" uri="{CE6537A1-D6FC-4f65-9D91-7224C49458BB}">
                  <c15:layout>
                    <c:manualLayout>
                      <c:w val="0.34709735920379114"/>
                      <c:h val="0.2367894656769940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427881298333207"/>
                  <c:y val="0.123367285359600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826-4052-8D32-DAA16D6F0D4E}"/>
                </c:ext>
                <c:ext xmlns:c15="http://schemas.microsoft.com/office/drawing/2012/chart" uri="{CE6537A1-D6FC-4f65-9D91-7224C49458BB}">
                  <c15:layout>
                    <c:manualLayout>
                      <c:w val="0.24480933586279172"/>
                      <c:h val="0.13463697832712601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Centro</c:v>
                </c:pt>
                <c:pt idx="1">
                  <c:v>No resido en Quito</c:v>
                </c:pt>
                <c:pt idx="2">
                  <c:v>Norte</c:v>
                </c:pt>
                <c:pt idx="3">
                  <c:v>Sur</c:v>
                </c:pt>
                <c:pt idx="4">
                  <c:v>Valles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33</c:v>
                </c:pt>
                <c:pt idx="1">
                  <c:v>35</c:v>
                </c:pt>
                <c:pt idx="2">
                  <c:v>98</c:v>
                </c:pt>
                <c:pt idx="3">
                  <c:v>90</c:v>
                </c:pt>
                <c:pt idx="4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26-4052-8D32-DAA16D6F0D4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0895427465017646E-2"/>
          <c:y val="0.15984267373814293"/>
          <c:w val="0.79001691712354538"/>
          <c:h val="0.24862693155921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976558659060394"/>
          <c:y val="3.4068745239411582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FACTORES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66-4E6E-AD69-BB7E37105A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66-4E6E-AD69-BB7E37105AA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66-4E6E-AD69-BB7E37105AA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66-4E6E-AD69-BB7E37105AA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666-4E6E-AD69-BB7E37105AA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DE-4E5C-A2FF-DDA16B298DB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ADE-4E5C-A2FF-DDA16B298DB5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666-4E6E-AD69-BB7E37105AA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294269018172576"/>
                  <c:y val="8.61160604125642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666-4E6E-AD69-BB7E37105AA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8713070348856525"/>
                  <c:y val="6.38468811815138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666-4E6E-AD69-BB7E37105AA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0291051039642985"/>
                  <c:y val="-7.73779961866208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666-4E6E-AD69-BB7E37105AA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DE-4E5C-A2FF-DDA16B298DB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ADE-4E5C-A2FF-DDA16B298D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Acceso a crédito</c:v>
                </c:pt>
                <c:pt idx="1">
                  <c:v>Costo de colegiatura</c:v>
                </c:pt>
                <c:pt idx="2">
                  <c:v>Duración del Programa</c:v>
                </c:pt>
                <c:pt idx="3">
                  <c:v>Malla curricular</c:v>
                </c:pt>
                <c:pt idx="4">
                  <c:v>Nivel profesional de instructores</c:v>
                </c:pt>
                <c:pt idx="5">
                  <c:v>Ubicación Geográfica</c:v>
                </c:pt>
                <c:pt idx="6">
                  <c:v>Otro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3</c:v>
                </c:pt>
                <c:pt idx="1">
                  <c:v>25</c:v>
                </c:pt>
                <c:pt idx="2">
                  <c:v>37</c:v>
                </c:pt>
                <c:pt idx="3">
                  <c:v>83</c:v>
                </c:pt>
                <c:pt idx="4">
                  <c:v>141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666-4E6E-AD69-BB7E37105AA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9327358925250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6.3930014588124584E-2"/>
          <c:y val="0.12824637246036835"/>
          <c:w val="0.92155267044564082"/>
          <c:h val="0.6881241622603240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PRECIO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80-4824-9004-6529813E4F7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80-4824-9004-6529813E4F7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80-4824-9004-6529813E4F7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80-4824-9004-6529813E4F7F}"/>
              </c:ext>
            </c:extLst>
          </c:dPt>
          <c:dLbls>
            <c:dLbl>
              <c:idx val="0"/>
              <c:layout>
                <c:manualLayout>
                  <c:x val="-0.16139526501759677"/>
                  <c:y val="-4.89969688410429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80-4824-9004-6529813E4F7F}"/>
                </c:ext>
                <c:ext xmlns:c15="http://schemas.microsoft.com/office/drawing/2012/chart" uri="{CE6537A1-D6FC-4f65-9D91-7224C49458BB}">
                  <c15:layout>
                    <c:manualLayout>
                      <c:w val="0.33350157610138326"/>
                      <c:h val="5.1002718806348969E-2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1236775631824864E-3"/>
                  <c:y val="9.41994128127962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980-4824-9004-6529813E4F7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3000-5000</c:v>
                </c:pt>
                <c:pt idx="1">
                  <c:v>5000-8000</c:v>
                </c:pt>
                <c:pt idx="2">
                  <c:v>8000-12000</c:v>
                </c:pt>
                <c:pt idx="3">
                  <c:v>&gt;12000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148</c:v>
                </c:pt>
                <c:pt idx="1">
                  <c:v>123</c:v>
                </c:pt>
                <c:pt idx="2">
                  <c:v>20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980-4824-9004-6529813E4F7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TEMÁTICAS</a:t>
            </a:r>
          </a:p>
        </c:rich>
      </c:tx>
      <c:layout>
        <c:manualLayout>
          <c:xMode val="edge"/>
          <c:yMode val="edge"/>
          <c:x val="0.349327358925250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4.2620009725416394E-2"/>
          <c:y val="0.10282725561356182"/>
          <c:w val="0.91475998054916718"/>
          <c:h val="0.529008286917538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TEMATICAS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57-45F3-A61A-2546720CC52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57-45F3-A61A-2546720CC52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57-45F3-A61A-2546720CC52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557-45F3-A61A-2546720CC52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557-45F3-A61A-2546720CC525}"/>
              </c:ext>
            </c:extLst>
          </c:dPt>
          <c:dLbls>
            <c:dLbl>
              <c:idx val="0"/>
              <c:layout>
                <c:manualLayout>
                  <c:x val="-0.16139526501759668"/>
                  <c:y val="1.72828808197643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557-45F3-A61A-2546720CC525}"/>
                </c:ext>
                <c:ext xmlns:c15="http://schemas.microsoft.com/office/drawing/2012/chart" uri="{CE6537A1-D6FC-4f65-9D91-7224C49458BB}">
                  <c15:layout>
                    <c:manualLayout>
                      <c:w val="0.33350157610138326"/>
                      <c:h val="5.1002718806348969E-2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1236775631824864E-3"/>
                  <c:y val="9.41994128127962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557-45F3-A61A-2546720CC52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6716017505749509E-2"/>
                  <c:y val="-2.9267568459254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557-45F3-A61A-2546720CC525}"/>
                </c:ext>
                <c:ext xmlns:c15="http://schemas.microsoft.com/office/drawing/2012/chart" uri="{CE6537A1-D6FC-4f65-9D91-7224C49458BB}">
                  <c15:layout>
                    <c:manualLayout>
                      <c:w val="0.42193809628162227"/>
                      <c:h val="4.991072641527742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Análisis de riesgos financieros</c:v>
                </c:pt>
                <c:pt idx="1">
                  <c:v>Diagnóstico Financiero</c:v>
                </c:pt>
                <c:pt idx="2">
                  <c:v>Diseño de modelos Financieros</c:v>
                </c:pt>
                <c:pt idx="3">
                  <c:v>Otro</c:v>
                </c:pt>
                <c:pt idx="4">
                  <c:v>Planificación financiera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95</c:v>
                </c:pt>
                <c:pt idx="1">
                  <c:v>32</c:v>
                </c:pt>
                <c:pt idx="2">
                  <c:v>53</c:v>
                </c:pt>
                <c:pt idx="3">
                  <c:v>2</c:v>
                </c:pt>
                <c:pt idx="4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557-45F3-A61A-2546720CC52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71681889616853E-2"/>
          <c:y val="0.67017097832204475"/>
          <c:w val="0.87451830160267996"/>
          <c:h val="0.312575931065266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Hoja1!$C$93</c:f>
              <c:strCache>
                <c:ptCount val="1"/>
                <c:pt idx="0">
                  <c:v>Número de maestrantes</c:v>
                </c:pt>
              </c:strCache>
            </c:strRef>
          </c:tx>
          <c:marker>
            <c:symbol val="none"/>
          </c:marker>
          <c:cat>
            <c:numRef>
              <c:f>Hoja1!$C$94:$C$103</c:f>
              <c:numCache>
                <c:formatCode>General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23</c:v>
                </c:pt>
                <c:pt idx="9">
                  <c:v>25</c:v>
                </c:pt>
              </c:numCache>
            </c:numRef>
          </c:cat>
          <c:val>
            <c:numRef>
              <c:f>Hoja1!$C$94:$C$103</c:f>
              <c:numCache>
                <c:formatCode>General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23</c:v>
                </c:pt>
                <c:pt idx="9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BC-4661-BD02-E7B1FC53335F}"/>
            </c:ext>
          </c:extLst>
        </c:ser>
        <c:ser>
          <c:idx val="1"/>
          <c:order val="1"/>
          <c:tx>
            <c:strRef>
              <c:f>Hoja1!$D$93</c:f>
              <c:strCache>
                <c:ptCount val="1"/>
                <c:pt idx="0">
                  <c:v>Costos Fijos</c:v>
                </c:pt>
              </c:strCache>
            </c:strRef>
          </c:tx>
          <c:marker>
            <c:symbol val="none"/>
          </c:marker>
          <c:cat>
            <c:numRef>
              <c:f>Hoja1!$C$94:$C$103</c:f>
              <c:numCache>
                <c:formatCode>General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23</c:v>
                </c:pt>
                <c:pt idx="9">
                  <c:v>25</c:v>
                </c:pt>
              </c:numCache>
            </c:numRef>
          </c:cat>
          <c:val>
            <c:numRef>
              <c:f>Hoja1!$D$94:$D$103</c:f>
              <c:numCache>
                <c:formatCode>_(* #,##0.00_);_(* \(#,##0.00\);_(* "-"??_);_(@_)</c:formatCode>
                <c:ptCount val="10"/>
                <c:pt idx="0">
                  <c:v>96542.399999999994</c:v>
                </c:pt>
                <c:pt idx="1">
                  <c:v>96542.399999999994</c:v>
                </c:pt>
                <c:pt idx="2">
                  <c:v>96542.399999999994</c:v>
                </c:pt>
                <c:pt idx="3">
                  <c:v>96542.399999999994</c:v>
                </c:pt>
                <c:pt idx="4">
                  <c:v>96542.399999999994</c:v>
                </c:pt>
                <c:pt idx="5">
                  <c:v>96542.399999999994</c:v>
                </c:pt>
                <c:pt idx="6">
                  <c:v>96542.399999999994</c:v>
                </c:pt>
                <c:pt idx="7">
                  <c:v>96542.399999999994</c:v>
                </c:pt>
                <c:pt idx="8">
                  <c:v>96542.399999999994</c:v>
                </c:pt>
                <c:pt idx="9">
                  <c:v>96542.399999999994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BC-4661-BD02-E7B1FC53335F}"/>
            </c:ext>
          </c:extLst>
        </c:ser>
        <c:ser>
          <c:idx val="2"/>
          <c:order val="2"/>
          <c:tx>
            <c:strRef>
              <c:f>Hoja1!$E$93</c:f>
              <c:strCache>
                <c:ptCount val="1"/>
                <c:pt idx="0">
                  <c:v>Costos Variables</c:v>
                </c:pt>
              </c:strCache>
            </c:strRef>
          </c:tx>
          <c:marker>
            <c:symbol val="none"/>
          </c:marker>
          <c:cat>
            <c:numRef>
              <c:f>Hoja1!$C$94:$C$103</c:f>
              <c:numCache>
                <c:formatCode>General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23</c:v>
                </c:pt>
                <c:pt idx="9">
                  <c:v>25</c:v>
                </c:pt>
              </c:numCache>
            </c:numRef>
          </c:cat>
          <c:val>
            <c:numRef>
              <c:f>Hoja1!$E$94:$E$103</c:f>
              <c:numCache>
                <c:formatCode>_(* #,##0.00_);_(* \(#,##0.00\);_(* "-"??_);_(@_)</c:formatCode>
                <c:ptCount val="10"/>
                <c:pt idx="0">
                  <c:v>0</c:v>
                </c:pt>
                <c:pt idx="1">
                  <c:v>5381.7480000000005</c:v>
                </c:pt>
                <c:pt idx="2">
                  <c:v>10763.496000000001</c:v>
                </c:pt>
                <c:pt idx="3">
                  <c:v>16145.244000000004</c:v>
                </c:pt>
                <c:pt idx="4">
                  <c:v>21526.992000000006</c:v>
                </c:pt>
                <c:pt idx="5">
                  <c:v>26908.74</c:v>
                </c:pt>
                <c:pt idx="6">
                  <c:v>32290.488000000008</c:v>
                </c:pt>
                <c:pt idx="7">
                  <c:v>37672.236000000004</c:v>
                </c:pt>
                <c:pt idx="8">
                  <c:v>41260.068000000007</c:v>
                </c:pt>
                <c:pt idx="9">
                  <c:v>44847.9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6BC-4661-BD02-E7B1FC53335F}"/>
            </c:ext>
          </c:extLst>
        </c:ser>
        <c:ser>
          <c:idx val="3"/>
          <c:order val="3"/>
          <c:tx>
            <c:strRef>
              <c:f>Hoja1!$F$93</c:f>
              <c:strCache>
                <c:ptCount val="1"/>
                <c:pt idx="0">
                  <c:v>Costos totales</c:v>
                </c:pt>
              </c:strCache>
            </c:strRef>
          </c:tx>
          <c:marker>
            <c:symbol val="none"/>
          </c:marker>
          <c:cat>
            <c:numRef>
              <c:f>Hoja1!$C$94:$C$103</c:f>
              <c:numCache>
                <c:formatCode>General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23</c:v>
                </c:pt>
                <c:pt idx="9">
                  <c:v>25</c:v>
                </c:pt>
              </c:numCache>
            </c:numRef>
          </c:cat>
          <c:val>
            <c:numRef>
              <c:f>Hoja1!$F$94:$F$103</c:f>
              <c:numCache>
                <c:formatCode>_(* #,##0.00_);_(* \(#,##0.00\);_(* "-"??_);_(@_)</c:formatCode>
                <c:ptCount val="10"/>
                <c:pt idx="0">
                  <c:v>96542.399999999994</c:v>
                </c:pt>
                <c:pt idx="1">
                  <c:v>101924.148</c:v>
                </c:pt>
                <c:pt idx="2">
                  <c:v>107305.89599999999</c:v>
                </c:pt>
                <c:pt idx="3">
                  <c:v>112687.644</c:v>
                </c:pt>
                <c:pt idx="4">
                  <c:v>118069.39199999999</c:v>
                </c:pt>
                <c:pt idx="5">
                  <c:v>123451.14</c:v>
                </c:pt>
                <c:pt idx="6">
                  <c:v>128832.88800000002</c:v>
                </c:pt>
                <c:pt idx="7">
                  <c:v>134214.636</c:v>
                </c:pt>
                <c:pt idx="8">
                  <c:v>137802.46799999999</c:v>
                </c:pt>
                <c:pt idx="9">
                  <c:v>141390.29999999999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6BC-4661-BD02-E7B1FC53335F}"/>
            </c:ext>
          </c:extLst>
        </c:ser>
        <c:ser>
          <c:idx val="4"/>
          <c:order val="4"/>
          <c:tx>
            <c:strRef>
              <c:f>Hoja1!$G$93</c:f>
              <c:strCache>
                <c:ptCount val="1"/>
                <c:pt idx="0">
                  <c:v>Ingresos totales</c:v>
                </c:pt>
              </c:strCache>
            </c:strRef>
          </c:tx>
          <c:marker>
            <c:symbol val="none"/>
          </c:marker>
          <c:cat>
            <c:numRef>
              <c:f>Hoja1!$C$94:$C$103</c:f>
              <c:numCache>
                <c:formatCode>General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23</c:v>
                </c:pt>
                <c:pt idx="9">
                  <c:v>25</c:v>
                </c:pt>
              </c:numCache>
            </c:numRef>
          </c:cat>
          <c:val>
            <c:numRef>
              <c:f>Hoja1!$G$94:$G$103</c:f>
              <c:numCache>
                <c:formatCode>_(* #,##0.00_);_(* \(#,##0.00\);_(* "-"??_);_(@_)</c:formatCode>
                <c:ptCount val="10"/>
                <c:pt idx="0">
                  <c:v>0</c:v>
                </c:pt>
                <c:pt idx="1">
                  <c:v>18000</c:v>
                </c:pt>
                <c:pt idx="2">
                  <c:v>36000</c:v>
                </c:pt>
                <c:pt idx="3">
                  <c:v>54000</c:v>
                </c:pt>
                <c:pt idx="4">
                  <c:v>72000</c:v>
                </c:pt>
                <c:pt idx="5">
                  <c:v>90000</c:v>
                </c:pt>
                <c:pt idx="6">
                  <c:v>108000</c:v>
                </c:pt>
                <c:pt idx="7">
                  <c:v>126000</c:v>
                </c:pt>
                <c:pt idx="8">
                  <c:v>138000</c:v>
                </c:pt>
                <c:pt idx="9">
                  <c:v>150000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6BC-4661-BD02-E7B1FC533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1007480"/>
        <c:axId val="460996504"/>
      </c:lineChart>
      <c:catAx>
        <c:axId val="461007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460996504"/>
        <c:crosses val="autoZero"/>
        <c:auto val="1"/>
        <c:lblAlgn val="ctr"/>
        <c:lblOffset val="100"/>
        <c:noMultiLvlLbl val="0"/>
      </c:catAx>
      <c:valAx>
        <c:axId val="460996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4610074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B5116-3DEB-4947-8470-094643971C7A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39C6FF9-06DD-411C-BECE-36B4B1B11883}">
      <dgm:prSet phldrT="[Texto]"/>
      <dgm:spPr/>
      <dgm:t>
        <a:bodyPr/>
        <a:lstStyle/>
        <a:p>
          <a:r>
            <a:rPr lang="es-ES" dirty="0"/>
            <a:t>Tipos de Programas</a:t>
          </a:r>
        </a:p>
      </dgm:t>
    </dgm:pt>
    <dgm:pt modelId="{3F61F8E6-4EFB-48B3-BF24-1E24371B9699}" type="parTrans" cxnId="{1EAD11B7-B613-4828-97A3-4C2EA33E3BFD}">
      <dgm:prSet/>
      <dgm:spPr/>
      <dgm:t>
        <a:bodyPr/>
        <a:lstStyle/>
        <a:p>
          <a:endParaRPr lang="es-ES"/>
        </a:p>
      </dgm:t>
    </dgm:pt>
    <dgm:pt modelId="{D34F717D-B848-4BA4-85C8-A5B60CCAAF8A}" type="sibTrans" cxnId="{1EAD11B7-B613-4828-97A3-4C2EA33E3BFD}">
      <dgm:prSet/>
      <dgm:spPr/>
      <dgm:t>
        <a:bodyPr/>
        <a:lstStyle/>
        <a:p>
          <a:endParaRPr lang="es-ES"/>
        </a:p>
      </dgm:t>
    </dgm:pt>
    <dgm:pt modelId="{124CA0EA-E203-4B3C-8886-90C4C5F3D5FE}">
      <dgm:prSet phldrT="[Texto]"/>
      <dgm:spPr/>
      <dgm:t>
        <a:bodyPr/>
        <a:lstStyle/>
        <a:p>
          <a:r>
            <a:rPr lang="es-ES" dirty="0"/>
            <a:t>Programas Profesionales</a:t>
          </a:r>
        </a:p>
      </dgm:t>
    </dgm:pt>
    <dgm:pt modelId="{0310CCC9-97E2-4AC9-9F51-71FD5A1EA0EF}" type="parTrans" cxnId="{5B89EB9C-9EC2-49BA-BD02-DBAEDB7F583B}">
      <dgm:prSet/>
      <dgm:spPr/>
      <dgm:t>
        <a:bodyPr/>
        <a:lstStyle/>
        <a:p>
          <a:endParaRPr lang="es-ES"/>
        </a:p>
      </dgm:t>
    </dgm:pt>
    <dgm:pt modelId="{31657B5C-0B2F-4B47-A9E8-4D006B8DC8F5}" type="sibTrans" cxnId="{5B89EB9C-9EC2-49BA-BD02-DBAEDB7F583B}">
      <dgm:prSet/>
      <dgm:spPr/>
      <dgm:t>
        <a:bodyPr/>
        <a:lstStyle/>
        <a:p>
          <a:endParaRPr lang="es-ES"/>
        </a:p>
      </dgm:t>
    </dgm:pt>
    <dgm:pt modelId="{87D9A7C4-7ABD-49B2-9FC9-0961092EAC5E}">
      <dgm:prSet phldrT="[Texto]"/>
      <dgm:spPr/>
      <dgm:t>
        <a:bodyPr/>
        <a:lstStyle/>
        <a:p>
          <a:r>
            <a:rPr lang="es-ES" dirty="0"/>
            <a:t>Programas de Investigación</a:t>
          </a:r>
        </a:p>
      </dgm:t>
    </dgm:pt>
    <dgm:pt modelId="{DC8B4E86-C60C-40E7-B18E-F7EC7EE1E3A7}" type="parTrans" cxnId="{A4D6FCFC-42EE-46E4-AC8B-B5AB2CE87C71}">
      <dgm:prSet/>
      <dgm:spPr/>
      <dgm:t>
        <a:bodyPr/>
        <a:lstStyle/>
        <a:p>
          <a:endParaRPr lang="es-ES"/>
        </a:p>
      </dgm:t>
    </dgm:pt>
    <dgm:pt modelId="{DD49F4ED-43ED-4923-AE6F-D967A69EAD0D}" type="sibTrans" cxnId="{A4D6FCFC-42EE-46E4-AC8B-B5AB2CE87C71}">
      <dgm:prSet/>
      <dgm:spPr/>
      <dgm:t>
        <a:bodyPr/>
        <a:lstStyle/>
        <a:p>
          <a:endParaRPr lang="es-ES"/>
        </a:p>
      </dgm:t>
    </dgm:pt>
    <dgm:pt modelId="{30F7BAB7-95F7-4DE4-872D-098F21AE3E2F}">
      <dgm:prSet phldrT="[Texto]"/>
      <dgm:spPr/>
      <dgm:t>
        <a:bodyPr/>
        <a:lstStyle/>
        <a:p>
          <a:r>
            <a:rPr lang="es-ES" dirty="0"/>
            <a:t>Evolución de las Maestrías en Ecuador</a:t>
          </a:r>
        </a:p>
      </dgm:t>
    </dgm:pt>
    <dgm:pt modelId="{9104E065-D4E7-4758-8C0F-C42FF0B6148F}" type="parTrans" cxnId="{DFF47D1A-6AEC-43AF-AA57-4E4B1C6B209D}">
      <dgm:prSet/>
      <dgm:spPr/>
      <dgm:t>
        <a:bodyPr/>
        <a:lstStyle/>
        <a:p>
          <a:endParaRPr lang="es-ES"/>
        </a:p>
      </dgm:t>
    </dgm:pt>
    <dgm:pt modelId="{2B62256F-7672-4B4C-B3BB-E2C9606D27F0}" type="sibTrans" cxnId="{DFF47D1A-6AEC-43AF-AA57-4E4B1C6B209D}">
      <dgm:prSet/>
      <dgm:spPr/>
      <dgm:t>
        <a:bodyPr/>
        <a:lstStyle/>
        <a:p>
          <a:endParaRPr lang="es-ES"/>
        </a:p>
      </dgm:t>
    </dgm:pt>
    <dgm:pt modelId="{F481CCA8-83BC-4359-AD58-096EC7B8F773}">
      <dgm:prSet phldrT="[Texto]"/>
      <dgm:spPr/>
      <dgm:t>
        <a:bodyPr/>
        <a:lstStyle/>
        <a:p>
          <a:r>
            <a:rPr lang="es-ES" dirty="0"/>
            <a:t>Título de cuarto nivel indispensable para un profesional.</a:t>
          </a:r>
        </a:p>
      </dgm:t>
    </dgm:pt>
    <dgm:pt modelId="{7924DE80-3110-4569-BA65-F7F71B001284}" type="parTrans" cxnId="{C2B8F3D7-8020-49E2-ABDE-AD8EFDF00BCD}">
      <dgm:prSet/>
      <dgm:spPr/>
      <dgm:t>
        <a:bodyPr/>
        <a:lstStyle/>
        <a:p>
          <a:endParaRPr lang="es-ES"/>
        </a:p>
      </dgm:t>
    </dgm:pt>
    <dgm:pt modelId="{94301EF4-0598-41CD-8B9B-71B2F5C7F894}" type="sibTrans" cxnId="{C2B8F3D7-8020-49E2-ABDE-AD8EFDF00BCD}">
      <dgm:prSet/>
      <dgm:spPr/>
      <dgm:t>
        <a:bodyPr/>
        <a:lstStyle/>
        <a:p>
          <a:endParaRPr lang="es-ES"/>
        </a:p>
      </dgm:t>
    </dgm:pt>
    <dgm:pt modelId="{ACA06301-EC0E-45F6-94A0-B23806DB4CF6}">
      <dgm:prSet phldrT="[Texto]"/>
      <dgm:spPr/>
      <dgm:t>
        <a:bodyPr/>
        <a:lstStyle/>
        <a:p>
          <a:r>
            <a:rPr lang="es-ES" dirty="0"/>
            <a:t>Educación superior en el Ecuador</a:t>
          </a:r>
        </a:p>
      </dgm:t>
    </dgm:pt>
    <dgm:pt modelId="{2A1BA373-DE91-4D1C-8587-C2E6E18F8008}" type="parTrans" cxnId="{EE654CC2-7EA2-4988-BC87-E373125207C2}">
      <dgm:prSet/>
      <dgm:spPr/>
      <dgm:t>
        <a:bodyPr/>
        <a:lstStyle/>
        <a:p>
          <a:endParaRPr lang="es-ES"/>
        </a:p>
      </dgm:t>
    </dgm:pt>
    <dgm:pt modelId="{E958695C-51BA-47B1-B0D0-7292EA1E7CB5}" type="sibTrans" cxnId="{EE654CC2-7EA2-4988-BC87-E373125207C2}">
      <dgm:prSet/>
      <dgm:spPr/>
      <dgm:t>
        <a:bodyPr/>
        <a:lstStyle/>
        <a:p>
          <a:endParaRPr lang="es-ES"/>
        </a:p>
      </dgm:t>
    </dgm:pt>
    <dgm:pt modelId="{F4747107-390C-4D4D-9B5A-732E115BD058}">
      <dgm:prSet phldrT="[Texto]"/>
      <dgm:spPr/>
      <dgm:t>
        <a:bodyPr/>
        <a:lstStyle/>
        <a:p>
          <a:r>
            <a:rPr lang="es-ES" dirty="0"/>
            <a:t>Nuevo marco de políticas públicas</a:t>
          </a:r>
        </a:p>
      </dgm:t>
    </dgm:pt>
    <dgm:pt modelId="{12815D1D-37AA-4ECE-9BBC-681828E6BFA3}" type="parTrans" cxnId="{A9DBFF98-3113-456C-AB8B-C65AA3A11A47}">
      <dgm:prSet/>
      <dgm:spPr/>
      <dgm:t>
        <a:bodyPr/>
        <a:lstStyle/>
        <a:p>
          <a:endParaRPr lang="es-ES"/>
        </a:p>
      </dgm:t>
    </dgm:pt>
    <dgm:pt modelId="{E8BB8F2A-647C-45D4-B412-F446AA175A03}" type="sibTrans" cxnId="{A9DBFF98-3113-456C-AB8B-C65AA3A11A47}">
      <dgm:prSet/>
      <dgm:spPr/>
      <dgm:t>
        <a:bodyPr/>
        <a:lstStyle/>
        <a:p>
          <a:endParaRPr lang="es-ES"/>
        </a:p>
      </dgm:t>
    </dgm:pt>
    <dgm:pt modelId="{32BD86BC-8063-49C7-B0D1-74503C57B349}">
      <dgm:prSet phldrT="[Texto]"/>
      <dgm:spPr/>
      <dgm:t>
        <a:bodyPr/>
        <a:lstStyle/>
        <a:p>
          <a:r>
            <a:rPr lang="es-ES" dirty="0"/>
            <a:t>2008 no existe aporte en el desarrollo socioeconómico.</a:t>
          </a:r>
        </a:p>
      </dgm:t>
    </dgm:pt>
    <dgm:pt modelId="{683CDDE7-48DD-4745-955D-613790699733}" type="parTrans" cxnId="{C77D9EF2-190E-4F36-A251-8597C0999AC7}">
      <dgm:prSet/>
      <dgm:spPr/>
    </dgm:pt>
    <dgm:pt modelId="{D0EE9DA3-1885-427D-8703-A830BFF7A9C1}" type="sibTrans" cxnId="{C77D9EF2-190E-4F36-A251-8597C0999AC7}">
      <dgm:prSet/>
      <dgm:spPr/>
    </dgm:pt>
    <dgm:pt modelId="{6849FF4E-6B06-4EB4-8F7B-295F5E0BFDB6}" type="pres">
      <dgm:prSet presAssocID="{3DFB5116-3DEB-4947-8470-094643971C7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8F8690C-91A5-4F9D-B3E6-0EA24874AE5E}" type="pres">
      <dgm:prSet presAssocID="{039C6FF9-06DD-411C-BECE-36B4B1B11883}" presName="linNode" presStyleCnt="0"/>
      <dgm:spPr/>
    </dgm:pt>
    <dgm:pt modelId="{F85CCAB9-98A0-4D6F-B57B-77D9ED6E4BB0}" type="pres">
      <dgm:prSet presAssocID="{039C6FF9-06DD-411C-BECE-36B4B1B1188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86D0BE-CB33-4DF0-9FCE-6624DDEBE98C}" type="pres">
      <dgm:prSet presAssocID="{039C6FF9-06DD-411C-BECE-36B4B1B1188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CA4C90-B64A-40ED-BA92-2934FBEBC7B3}" type="pres">
      <dgm:prSet presAssocID="{D34F717D-B848-4BA4-85C8-A5B60CCAAF8A}" presName="spacing" presStyleCnt="0"/>
      <dgm:spPr/>
    </dgm:pt>
    <dgm:pt modelId="{764FA4FC-0756-4D80-B53B-B8CBA2F8EB52}" type="pres">
      <dgm:prSet presAssocID="{30F7BAB7-95F7-4DE4-872D-098F21AE3E2F}" presName="linNode" presStyleCnt="0"/>
      <dgm:spPr/>
    </dgm:pt>
    <dgm:pt modelId="{97B3DD23-33DF-4F67-BFF4-5044079E99F3}" type="pres">
      <dgm:prSet presAssocID="{30F7BAB7-95F7-4DE4-872D-098F21AE3E2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335A04-6028-4ADE-9F4A-1D7894B65B7A}" type="pres">
      <dgm:prSet presAssocID="{30F7BAB7-95F7-4DE4-872D-098F21AE3E2F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B103D2-2CE9-4A40-929B-06F63049D619}" type="pres">
      <dgm:prSet presAssocID="{2B62256F-7672-4B4C-B3BB-E2C9606D27F0}" presName="spacing" presStyleCnt="0"/>
      <dgm:spPr/>
    </dgm:pt>
    <dgm:pt modelId="{305B3821-8A23-4B17-8B7E-0228B463F147}" type="pres">
      <dgm:prSet presAssocID="{ACA06301-EC0E-45F6-94A0-B23806DB4CF6}" presName="linNode" presStyleCnt="0"/>
      <dgm:spPr/>
    </dgm:pt>
    <dgm:pt modelId="{883132F8-0429-4F37-A13A-829AB88DE6B0}" type="pres">
      <dgm:prSet presAssocID="{ACA06301-EC0E-45F6-94A0-B23806DB4CF6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B381AA-13EB-4DAE-8939-4D779709BD40}" type="pres">
      <dgm:prSet presAssocID="{ACA06301-EC0E-45F6-94A0-B23806DB4CF6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F47D1A-6AEC-43AF-AA57-4E4B1C6B209D}" srcId="{3DFB5116-3DEB-4947-8470-094643971C7A}" destId="{30F7BAB7-95F7-4DE4-872D-098F21AE3E2F}" srcOrd="1" destOrd="0" parTransId="{9104E065-D4E7-4758-8C0F-C42FF0B6148F}" sibTransId="{2B62256F-7672-4B4C-B3BB-E2C9606D27F0}"/>
    <dgm:cxn modelId="{EE654CC2-7EA2-4988-BC87-E373125207C2}" srcId="{3DFB5116-3DEB-4947-8470-094643971C7A}" destId="{ACA06301-EC0E-45F6-94A0-B23806DB4CF6}" srcOrd="2" destOrd="0" parTransId="{2A1BA373-DE91-4D1C-8587-C2E6E18F8008}" sibTransId="{E958695C-51BA-47B1-B0D0-7292EA1E7CB5}"/>
    <dgm:cxn modelId="{CDC94650-2956-4F40-8440-DC15337DED8F}" type="presOf" srcId="{32BD86BC-8063-49C7-B0D1-74503C57B349}" destId="{42B381AA-13EB-4DAE-8939-4D779709BD40}" srcOrd="0" destOrd="0" presId="urn:microsoft.com/office/officeart/2005/8/layout/vList6"/>
    <dgm:cxn modelId="{5B89EB9C-9EC2-49BA-BD02-DBAEDB7F583B}" srcId="{039C6FF9-06DD-411C-BECE-36B4B1B11883}" destId="{124CA0EA-E203-4B3C-8886-90C4C5F3D5FE}" srcOrd="0" destOrd="0" parTransId="{0310CCC9-97E2-4AC9-9F51-71FD5A1EA0EF}" sibTransId="{31657B5C-0B2F-4B47-A9E8-4D006B8DC8F5}"/>
    <dgm:cxn modelId="{A4D6FCFC-42EE-46E4-AC8B-B5AB2CE87C71}" srcId="{039C6FF9-06DD-411C-BECE-36B4B1B11883}" destId="{87D9A7C4-7ABD-49B2-9FC9-0961092EAC5E}" srcOrd="1" destOrd="0" parTransId="{DC8B4E86-C60C-40E7-B18E-F7EC7EE1E3A7}" sibTransId="{DD49F4ED-43ED-4923-AE6F-D967A69EAD0D}"/>
    <dgm:cxn modelId="{1894CF26-0992-4853-8F69-115576DCDD2B}" type="presOf" srcId="{87D9A7C4-7ABD-49B2-9FC9-0961092EAC5E}" destId="{C986D0BE-CB33-4DF0-9FCE-6624DDEBE98C}" srcOrd="0" destOrd="1" presId="urn:microsoft.com/office/officeart/2005/8/layout/vList6"/>
    <dgm:cxn modelId="{FED236D0-8071-4201-AC05-1CD3F9A7966C}" type="presOf" srcId="{124CA0EA-E203-4B3C-8886-90C4C5F3D5FE}" destId="{C986D0BE-CB33-4DF0-9FCE-6624DDEBE98C}" srcOrd="0" destOrd="0" presId="urn:microsoft.com/office/officeart/2005/8/layout/vList6"/>
    <dgm:cxn modelId="{A9DBFF98-3113-456C-AB8B-C65AA3A11A47}" srcId="{ACA06301-EC0E-45F6-94A0-B23806DB4CF6}" destId="{F4747107-390C-4D4D-9B5A-732E115BD058}" srcOrd="1" destOrd="0" parTransId="{12815D1D-37AA-4ECE-9BBC-681828E6BFA3}" sibTransId="{E8BB8F2A-647C-45D4-B412-F446AA175A03}"/>
    <dgm:cxn modelId="{F2F1D836-FBC6-4C79-956B-0D3A0AFECB27}" type="presOf" srcId="{F481CCA8-83BC-4359-AD58-096EC7B8F773}" destId="{4E335A04-6028-4ADE-9F4A-1D7894B65B7A}" srcOrd="0" destOrd="0" presId="urn:microsoft.com/office/officeart/2005/8/layout/vList6"/>
    <dgm:cxn modelId="{DD1C8D1D-2818-405C-B47A-CAA06BEAB4EB}" type="presOf" srcId="{F4747107-390C-4D4D-9B5A-732E115BD058}" destId="{42B381AA-13EB-4DAE-8939-4D779709BD40}" srcOrd="0" destOrd="1" presId="urn:microsoft.com/office/officeart/2005/8/layout/vList6"/>
    <dgm:cxn modelId="{85AD63FF-3E73-4DA2-9BEF-BB78CA2077B1}" type="presOf" srcId="{3DFB5116-3DEB-4947-8470-094643971C7A}" destId="{6849FF4E-6B06-4EB4-8F7B-295F5E0BFDB6}" srcOrd="0" destOrd="0" presId="urn:microsoft.com/office/officeart/2005/8/layout/vList6"/>
    <dgm:cxn modelId="{A9446CFC-0E5D-4581-8FB4-0623DB02F6D7}" type="presOf" srcId="{ACA06301-EC0E-45F6-94A0-B23806DB4CF6}" destId="{883132F8-0429-4F37-A13A-829AB88DE6B0}" srcOrd="0" destOrd="0" presId="urn:microsoft.com/office/officeart/2005/8/layout/vList6"/>
    <dgm:cxn modelId="{C2B8F3D7-8020-49E2-ABDE-AD8EFDF00BCD}" srcId="{30F7BAB7-95F7-4DE4-872D-098F21AE3E2F}" destId="{F481CCA8-83BC-4359-AD58-096EC7B8F773}" srcOrd="0" destOrd="0" parTransId="{7924DE80-3110-4569-BA65-F7F71B001284}" sibTransId="{94301EF4-0598-41CD-8B9B-71B2F5C7F894}"/>
    <dgm:cxn modelId="{C77D9EF2-190E-4F36-A251-8597C0999AC7}" srcId="{ACA06301-EC0E-45F6-94A0-B23806DB4CF6}" destId="{32BD86BC-8063-49C7-B0D1-74503C57B349}" srcOrd="0" destOrd="0" parTransId="{683CDDE7-48DD-4745-955D-613790699733}" sibTransId="{D0EE9DA3-1885-427D-8703-A830BFF7A9C1}"/>
    <dgm:cxn modelId="{A8B4800F-17E8-4A6B-8525-4AD2BB8D9E3B}" type="presOf" srcId="{30F7BAB7-95F7-4DE4-872D-098F21AE3E2F}" destId="{97B3DD23-33DF-4F67-BFF4-5044079E99F3}" srcOrd="0" destOrd="0" presId="urn:microsoft.com/office/officeart/2005/8/layout/vList6"/>
    <dgm:cxn modelId="{4D9A7EA2-7741-4F24-8FB1-DEF24F8CA967}" type="presOf" srcId="{039C6FF9-06DD-411C-BECE-36B4B1B11883}" destId="{F85CCAB9-98A0-4D6F-B57B-77D9ED6E4BB0}" srcOrd="0" destOrd="0" presId="urn:microsoft.com/office/officeart/2005/8/layout/vList6"/>
    <dgm:cxn modelId="{1EAD11B7-B613-4828-97A3-4C2EA33E3BFD}" srcId="{3DFB5116-3DEB-4947-8470-094643971C7A}" destId="{039C6FF9-06DD-411C-BECE-36B4B1B11883}" srcOrd="0" destOrd="0" parTransId="{3F61F8E6-4EFB-48B3-BF24-1E24371B9699}" sibTransId="{D34F717D-B848-4BA4-85C8-A5B60CCAAF8A}"/>
    <dgm:cxn modelId="{C98D270D-6625-436F-9EFF-41BB5C0BC85D}" type="presParOf" srcId="{6849FF4E-6B06-4EB4-8F7B-295F5E0BFDB6}" destId="{D8F8690C-91A5-4F9D-B3E6-0EA24874AE5E}" srcOrd="0" destOrd="0" presId="urn:microsoft.com/office/officeart/2005/8/layout/vList6"/>
    <dgm:cxn modelId="{2C7CFA29-DD19-4689-B132-7BB50912D96D}" type="presParOf" srcId="{D8F8690C-91A5-4F9D-B3E6-0EA24874AE5E}" destId="{F85CCAB9-98A0-4D6F-B57B-77D9ED6E4BB0}" srcOrd="0" destOrd="0" presId="urn:microsoft.com/office/officeart/2005/8/layout/vList6"/>
    <dgm:cxn modelId="{3C4A7408-591B-4C1E-BE77-82FCE269E392}" type="presParOf" srcId="{D8F8690C-91A5-4F9D-B3E6-0EA24874AE5E}" destId="{C986D0BE-CB33-4DF0-9FCE-6624DDEBE98C}" srcOrd="1" destOrd="0" presId="urn:microsoft.com/office/officeart/2005/8/layout/vList6"/>
    <dgm:cxn modelId="{4EF4239B-5FAD-4B5C-8229-6D8089A1483A}" type="presParOf" srcId="{6849FF4E-6B06-4EB4-8F7B-295F5E0BFDB6}" destId="{90CA4C90-B64A-40ED-BA92-2934FBEBC7B3}" srcOrd="1" destOrd="0" presId="urn:microsoft.com/office/officeart/2005/8/layout/vList6"/>
    <dgm:cxn modelId="{1B528843-CB0A-4600-AB9D-57F24132FEB2}" type="presParOf" srcId="{6849FF4E-6B06-4EB4-8F7B-295F5E0BFDB6}" destId="{764FA4FC-0756-4D80-B53B-B8CBA2F8EB52}" srcOrd="2" destOrd="0" presId="urn:microsoft.com/office/officeart/2005/8/layout/vList6"/>
    <dgm:cxn modelId="{63D5EC30-FEE7-4EAF-9500-41A7AB894355}" type="presParOf" srcId="{764FA4FC-0756-4D80-B53B-B8CBA2F8EB52}" destId="{97B3DD23-33DF-4F67-BFF4-5044079E99F3}" srcOrd="0" destOrd="0" presId="urn:microsoft.com/office/officeart/2005/8/layout/vList6"/>
    <dgm:cxn modelId="{EC8A13C3-F1CE-4FB9-8DCD-2F5C3A1E4BB0}" type="presParOf" srcId="{764FA4FC-0756-4D80-B53B-B8CBA2F8EB52}" destId="{4E335A04-6028-4ADE-9F4A-1D7894B65B7A}" srcOrd="1" destOrd="0" presId="urn:microsoft.com/office/officeart/2005/8/layout/vList6"/>
    <dgm:cxn modelId="{FD762F46-8F09-4907-AAB4-040FA61B7B00}" type="presParOf" srcId="{6849FF4E-6B06-4EB4-8F7B-295F5E0BFDB6}" destId="{88B103D2-2CE9-4A40-929B-06F63049D619}" srcOrd="3" destOrd="0" presId="urn:microsoft.com/office/officeart/2005/8/layout/vList6"/>
    <dgm:cxn modelId="{232C18B9-C231-4524-91F1-5503174F8919}" type="presParOf" srcId="{6849FF4E-6B06-4EB4-8F7B-295F5E0BFDB6}" destId="{305B3821-8A23-4B17-8B7E-0228B463F147}" srcOrd="4" destOrd="0" presId="urn:microsoft.com/office/officeart/2005/8/layout/vList6"/>
    <dgm:cxn modelId="{33D49B40-4E11-4C86-BFED-95DB40E704BC}" type="presParOf" srcId="{305B3821-8A23-4B17-8B7E-0228B463F147}" destId="{883132F8-0429-4F37-A13A-829AB88DE6B0}" srcOrd="0" destOrd="0" presId="urn:microsoft.com/office/officeart/2005/8/layout/vList6"/>
    <dgm:cxn modelId="{875BA8C7-1076-45D9-A6D2-1AF75A4BF379}" type="presParOf" srcId="{305B3821-8A23-4B17-8B7E-0228B463F147}" destId="{42B381AA-13EB-4DAE-8939-4D779709BD4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CDBF59-B49D-4B2F-937C-2A95967FCFBB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34CA3D44-CBD5-4EC4-9655-E940EF51102D}">
      <dgm:prSet phldrT="[Texto]"/>
      <dgm:spPr/>
      <dgm:t>
        <a:bodyPr/>
        <a:lstStyle/>
        <a:p>
          <a:r>
            <a:rPr lang="es-EC" dirty="0"/>
            <a:t>Marketing y ventas </a:t>
          </a:r>
        </a:p>
      </dgm:t>
    </dgm:pt>
    <dgm:pt modelId="{06F65B4D-F94C-4C38-AF98-4448E015CA98}" type="parTrans" cxnId="{A554D1D3-AEA0-43B5-B4A4-2EB78B46D316}">
      <dgm:prSet/>
      <dgm:spPr/>
      <dgm:t>
        <a:bodyPr/>
        <a:lstStyle/>
        <a:p>
          <a:endParaRPr lang="es-EC"/>
        </a:p>
      </dgm:t>
    </dgm:pt>
    <dgm:pt modelId="{4B454D45-5EB5-4160-AE9B-16640CDBE5B5}" type="sibTrans" cxnId="{A554D1D3-AEA0-43B5-B4A4-2EB78B46D316}">
      <dgm:prSet/>
      <dgm:spPr/>
      <dgm:t>
        <a:bodyPr/>
        <a:lstStyle/>
        <a:p>
          <a:endParaRPr lang="es-EC"/>
        </a:p>
      </dgm:t>
    </dgm:pt>
    <dgm:pt modelId="{D8A75821-0775-4F16-93D9-0597169FE2B3}">
      <dgm:prSet phldrT="[Texto]"/>
      <dgm:spPr/>
      <dgm:t>
        <a:bodyPr/>
        <a:lstStyle/>
        <a:p>
          <a:r>
            <a:rPr lang="es-EC" dirty="0"/>
            <a:t>Publicidad en medios online y offline.</a:t>
          </a:r>
        </a:p>
      </dgm:t>
    </dgm:pt>
    <dgm:pt modelId="{765695E8-6A18-4D99-B00A-BCA1B712A39C}" type="parTrans" cxnId="{4609CC62-FC82-44B0-9ECE-1FA2F0F4D27F}">
      <dgm:prSet/>
      <dgm:spPr/>
      <dgm:t>
        <a:bodyPr/>
        <a:lstStyle/>
        <a:p>
          <a:endParaRPr lang="es-EC"/>
        </a:p>
      </dgm:t>
    </dgm:pt>
    <dgm:pt modelId="{76C40763-8A8B-4848-B8E4-BDAFA6767180}" type="sibTrans" cxnId="{4609CC62-FC82-44B0-9ECE-1FA2F0F4D27F}">
      <dgm:prSet/>
      <dgm:spPr/>
      <dgm:t>
        <a:bodyPr/>
        <a:lstStyle/>
        <a:p>
          <a:endParaRPr lang="es-EC"/>
        </a:p>
      </dgm:t>
    </dgm:pt>
    <dgm:pt modelId="{FC707232-4B94-4B8C-A415-24D9BB107745}">
      <dgm:prSet phldrT="[Texto]"/>
      <dgm:spPr/>
      <dgm:t>
        <a:bodyPr/>
        <a:lstStyle/>
        <a:p>
          <a:r>
            <a:rPr lang="es-EC" dirty="0"/>
            <a:t>Personal de contacto</a:t>
          </a:r>
        </a:p>
      </dgm:t>
    </dgm:pt>
    <dgm:pt modelId="{A337F63B-490B-496B-A97E-107944DB9168}" type="parTrans" cxnId="{7B99A66D-2C86-4F1C-B044-F7BCD89C5C9C}">
      <dgm:prSet/>
      <dgm:spPr/>
      <dgm:t>
        <a:bodyPr/>
        <a:lstStyle/>
        <a:p>
          <a:endParaRPr lang="es-EC"/>
        </a:p>
      </dgm:t>
    </dgm:pt>
    <dgm:pt modelId="{3ECCBFBA-2C6C-47D5-A378-BCB4881F02AC}" type="sibTrans" cxnId="{7B99A66D-2C86-4F1C-B044-F7BCD89C5C9C}">
      <dgm:prSet/>
      <dgm:spPr/>
      <dgm:t>
        <a:bodyPr/>
        <a:lstStyle/>
        <a:p>
          <a:endParaRPr lang="es-EC"/>
        </a:p>
      </dgm:t>
    </dgm:pt>
    <dgm:pt modelId="{1238316E-F7DE-44FF-9C43-4943375D1768}">
      <dgm:prSet phldrT="[Texto]"/>
      <dgm:spPr/>
      <dgm:t>
        <a:bodyPr/>
        <a:lstStyle/>
        <a:p>
          <a:r>
            <a:rPr lang="es-EC" dirty="0"/>
            <a:t>Gestión de procesos pedagógicos</a:t>
          </a:r>
        </a:p>
      </dgm:t>
    </dgm:pt>
    <dgm:pt modelId="{93491BA6-0481-4EBD-9423-DEF2238A32C9}" type="parTrans" cxnId="{FD711438-6E5B-4E27-AAE5-B2AE652E14B8}">
      <dgm:prSet/>
      <dgm:spPr/>
      <dgm:t>
        <a:bodyPr/>
        <a:lstStyle/>
        <a:p>
          <a:endParaRPr lang="es-EC"/>
        </a:p>
      </dgm:t>
    </dgm:pt>
    <dgm:pt modelId="{299D5859-127A-4B1F-87D0-039398DB92A9}" type="sibTrans" cxnId="{FD711438-6E5B-4E27-AAE5-B2AE652E14B8}">
      <dgm:prSet/>
      <dgm:spPr/>
      <dgm:t>
        <a:bodyPr/>
        <a:lstStyle/>
        <a:p>
          <a:endParaRPr lang="es-EC"/>
        </a:p>
      </dgm:t>
    </dgm:pt>
    <dgm:pt modelId="{847AA96A-2EB7-45FA-BB3B-2DE6876C08C8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/>
            <a:t>Soporte físico y habilidades</a:t>
          </a:r>
        </a:p>
      </dgm:t>
    </dgm:pt>
    <dgm:pt modelId="{309530A3-8F25-4A8B-8A8E-E408B865B975}" type="parTrans" cxnId="{60371770-D4C5-4F6D-9A53-D8B2744402CC}">
      <dgm:prSet/>
      <dgm:spPr/>
      <dgm:t>
        <a:bodyPr/>
        <a:lstStyle/>
        <a:p>
          <a:endParaRPr lang="es-EC"/>
        </a:p>
      </dgm:t>
    </dgm:pt>
    <dgm:pt modelId="{688BFA66-A360-434E-94A1-5973F3098B2A}" type="sibTrans" cxnId="{60371770-D4C5-4F6D-9A53-D8B2744402CC}">
      <dgm:prSet/>
      <dgm:spPr/>
      <dgm:t>
        <a:bodyPr/>
        <a:lstStyle/>
        <a:p>
          <a:endParaRPr lang="es-EC"/>
        </a:p>
      </dgm:t>
    </dgm:pt>
    <dgm:pt modelId="{CAC0ADF1-4195-41ED-B145-340307C75C6F}">
      <dgm:prSet phldrT="[Texto]"/>
      <dgm:spPr/>
      <dgm:t>
        <a:bodyPr/>
        <a:lstStyle/>
        <a:p>
          <a:r>
            <a:rPr lang="es-EC" dirty="0"/>
            <a:t>Infraestructura adecuada</a:t>
          </a:r>
        </a:p>
      </dgm:t>
    </dgm:pt>
    <dgm:pt modelId="{C420131E-B92F-4AA7-A8EC-DBD43FD46193}" type="parTrans" cxnId="{1FD2F3F9-7B04-4F4B-934D-668B8420EED6}">
      <dgm:prSet/>
      <dgm:spPr/>
      <dgm:t>
        <a:bodyPr/>
        <a:lstStyle/>
        <a:p>
          <a:endParaRPr lang="es-EC"/>
        </a:p>
      </dgm:t>
    </dgm:pt>
    <dgm:pt modelId="{8263E7FF-CDDD-4ACE-8016-36F6B55C24EA}" type="sibTrans" cxnId="{1FD2F3F9-7B04-4F4B-934D-668B8420EED6}">
      <dgm:prSet/>
      <dgm:spPr/>
      <dgm:t>
        <a:bodyPr/>
        <a:lstStyle/>
        <a:p>
          <a:endParaRPr lang="es-EC"/>
        </a:p>
      </dgm:t>
    </dgm:pt>
    <dgm:pt modelId="{33BE912A-D8D5-4C01-A1FB-A2758B23F2FC}">
      <dgm:prSet/>
      <dgm:spPr/>
      <dgm:t>
        <a:bodyPr/>
        <a:lstStyle/>
        <a:p>
          <a:r>
            <a:rPr lang="es-EC"/>
            <a:t>Mejoramiento de la imagen corporativa de la Universidad.</a:t>
          </a:r>
        </a:p>
      </dgm:t>
    </dgm:pt>
    <dgm:pt modelId="{6FE9F45F-0E7C-47BF-B1B7-12FA5D05FEE8}" type="parTrans" cxnId="{EE2CE86F-5437-4B44-867D-5F995B261DA6}">
      <dgm:prSet/>
      <dgm:spPr/>
      <dgm:t>
        <a:bodyPr/>
        <a:lstStyle/>
        <a:p>
          <a:endParaRPr lang="es-EC"/>
        </a:p>
      </dgm:t>
    </dgm:pt>
    <dgm:pt modelId="{8EA5B275-ACE6-429E-B974-B1ADA0A969DF}" type="sibTrans" cxnId="{EE2CE86F-5437-4B44-867D-5F995B261DA6}">
      <dgm:prSet/>
      <dgm:spPr/>
      <dgm:t>
        <a:bodyPr/>
        <a:lstStyle/>
        <a:p>
          <a:endParaRPr lang="es-EC"/>
        </a:p>
      </dgm:t>
    </dgm:pt>
    <dgm:pt modelId="{2F28D911-41CC-41DB-9EA7-6FF44AD97291}">
      <dgm:prSet/>
      <dgm:spPr/>
      <dgm:t>
        <a:bodyPr/>
        <a:lstStyle/>
        <a:p>
          <a:r>
            <a:rPr lang="es-EC" dirty="0"/>
            <a:t>Marketing digital.</a:t>
          </a:r>
        </a:p>
      </dgm:t>
    </dgm:pt>
    <dgm:pt modelId="{62EBFDEB-41B4-4B67-96B2-E8063B5E5B9B}" type="parTrans" cxnId="{99404CE9-42CE-435E-A3E0-738CF1165CE0}">
      <dgm:prSet/>
      <dgm:spPr/>
      <dgm:t>
        <a:bodyPr/>
        <a:lstStyle/>
        <a:p>
          <a:endParaRPr lang="es-EC"/>
        </a:p>
      </dgm:t>
    </dgm:pt>
    <dgm:pt modelId="{6E3639AA-8759-4F04-94A8-7C963853E4AE}" type="sibTrans" cxnId="{99404CE9-42CE-435E-A3E0-738CF1165CE0}">
      <dgm:prSet/>
      <dgm:spPr/>
      <dgm:t>
        <a:bodyPr/>
        <a:lstStyle/>
        <a:p>
          <a:endParaRPr lang="es-EC"/>
        </a:p>
      </dgm:t>
    </dgm:pt>
    <dgm:pt modelId="{176C45F8-4F1C-42D3-991E-6374660274F7}">
      <dgm:prSet/>
      <dgm:spPr/>
      <dgm:t>
        <a:bodyPr/>
        <a:lstStyle/>
        <a:p>
          <a:r>
            <a:rPr lang="es-EC"/>
            <a:t>Elaboración de un currículo de alto nivel</a:t>
          </a:r>
        </a:p>
      </dgm:t>
    </dgm:pt>
    <dgm:pt modelId="{52D60CBD-8175-46A7-BB12-0DF4D1BE0FC4}" type="parTrans" cxnId="{57C12E7C-551C-4781-96FF-A75F278F4CC9}">
      <dgm:prSet/>
      <dgm:spPr/>
      <dgm:t>
        <a:bodyPr/>
        <a:lstStyle/>
        <a:p>
          <a:endParaRPr lang="es-EC"/>
        </a:p>
      </dgm:t>
    </dgm:pt>
    <dgm:pt modelId="{25B93BAC-3777-4D35-9656-BBE19F980CD2}" type="sibTrans" cxnId="{57C12E7C-551C-4781-96FF-A75F278F4CC9}">
      <dgm:prSet/>
      <dgm:spPr/>
      <dgm:t>
        <a:bodyPr/>
        <a:lstStyle/>
        <a:p>
          <a:endParaRPr lang="es-EC"/>
        </a:p>
      </dgm:t>
    </dgm:pt>
    <dgm:pt modelId="{4969A2D5-B86A-40E8-868D-4BD871ACACDD}">
      <dgm:prSet/>
      <dgm:spPr/>
      <dgm:t>
        <a:bodyPr/>
        <a:lstStyle/>
        <a:p>
          <a:r>
            <a:rPr lang="es-EC"/>
            <a:t>Mejorar los procesos de enseñanza</a:t>
          </a:r>
        </a:p>
      </dgm:t>
    </dgm:pt>
    <dgm:pt modelId="{A57D2F2B-ED2F-420B-8232-F16F465258ED}" type="parTrans" cxnId="{64D4F6CF-8B73-465A-A459-F3FE8FF2C45B}">
      <dgm:prSet/>
      <dgm:spPr/>
      <dgm:t>
        <a:bodyPr/>
        <a:lstStyle/>
        <a:p>
          <a:endParaRPr lang="es-EC"/>
        </a:p>
      </dgm:t>
    </dgm:pt>
    <dgm:pt modelId="{6B157055-5BDE-4333-92E5-E4094EF2CC41}" type="sibTrans" cxnId="{64D4F6CF-8B73-465A-A459-F3FE8FF2C45B}">
      <dgm:prSet/>
      <dgm:spPr/>
      <dgm:t>
        <a:bodyPr/>
        <a:lstStyle/>
        <a:p>
          <a:endParaRPr lang="es-EC"/>
        </a:p>
      </dgm:t>
    </dgm:pt>
    <dgm:pt modelId="{63AD20AA-5289-4A93-8272-EB15F4E5E9CC}">
      <dgm:prSet/>
      <dgm:spPr/>
      <dgm:t>
        <a:bodyPr/>
        <a:lstStyle/>
        <a:p>
          <a:r>
            <a:rPr lang="es-EC" dirty="0"/>
            <a:t>Manejo apropiado de las TIC ’s</a:t>
          </a:r>
        </a:p>
      </dgm:t>
    </dgm:pt>
    <dgm:pt modelId="{42D2F63D-B191-4E6F-AA35-7DB0F46AD0F6}" type="parTrans" cxnId="{B8D43F3D-8A81-435F-B4CF-5C6BA324894F}">
      <dgm:prSet/>
      <dgm:spPr/>
      <dgm:t>
        <a:bodyPr/>
        <a:lstStyle/>
        <a:p>
          <a:endParaRPr lang="es-EC"/>
        </a:p>
      </dgm:t>
    </dgm:pt>
    <dgm:pt modelId="{6CAEF977-403F-4AF1-88EC-F63FDA18A1FF}" type="sibTrans" cxnId="{B8D43F3D-8A81-435F-B4CF-5C6BA324894F}">
      <dgm:prSet/>
      <dgm:spPr/>
      <dgm:t>
        <a:bodyPr/>
        <a:lstStyle/>
        <a:p>
          <a:endParaRPr lang="es-EC"/>
        </a:p>
      </dgm:t>
    </dgm:pt>
    <dgm:pt modelId="{EE7BFD14-10C0-476F-9829-E8055060D922}">
      <dgm:prSet/>
      <dgm:spPr/>
      <dgm:t>
        <a:bodyPr/>
        <a:lstStyle/>
        <a:p>
          <a:r>
            <a:rPr lang="es-EC" dirty="0"/>
            <a:t>Biblioteca</a:t>
          </a:r>
        </a:p>
      </dgm:t>
    </dgm:pt>
    <dgm:pt modelId="{5D894EFD-FC51-423C-8D2A-62CD1C360E39}" type="parTrans" cxnId="{48554451-186E-4261-BEDD-ABF57C248749}">
      <dgm:prSet/>
      <dgm:spPr/>
      <dgm:t>
        <a:bodyPr/>
        <a:lstStyle/>
        <a:p>
          <a:endParaRPr lang="es-EC"/>
        </a:p>
      </dgm:t>
    </dgm:pt>
    <dgm:pt modelId="{2FE5B74C-44DC-47CA-BD1B-20DDF7EA8FEB}" type="sibTrans" cxnId="{48554451-186E-4261-BEDD-ABF57C248749}">
      <dgm:prSet/>
      <dgm:spPr/>
      <dgm:t>
        <a:bodyPr/>
        <a:lstStyle/>
        <a:p>
          <a:endParaRPr lang="es-EC"/>
        </a:p>
      </dgm:t>
    </dgm:pt>
    <dgm:pt modelId="{2898C380-3BC1-46FD-A185-4F73FFAC5A24}">
      <dgm:prSet/>
      <dgm:spPr/>
      <dgm:t>
        <a:bodyPr/>
        <a:lstStyle/>
        <a:p>
          <a:r>
            <a:rPr lang="es-EC"/>
            <a:t>Muebles, suministros y equipos </a:t>
          </a:r>
        </a:p>
      </dgm:t>
    </dgm:pt>
    <dgm:pt modelId="{DD00D92E-C63E-4A93-96EC-483A7B1F16A7}" type="parTrans" cxnId="{1E7349D8-B65F-402F-BC6F-EE8A2DACA748}">
      <dgm:prSet/>
      <dgm:spPr/>
      <dgm:t>
        <a:bodyPr/>
        <a:lstStyle/>
        <a:p>
          <a:endParaRPr lang="es-EC"/>
        </a:p>
      </dgm:t>
    </dgm:pt>
    <dgm:pt modelId="{941F2D79-E916-4E17-B8C0-6FCB6D95AF6C}" type="sibTrans" cxnId="{1E7349D8-B65F-402F-BC6F-EE8A2DACA748}">
      <dgm:prSet/>
      <dgm:spPr/>
      <dgm:t>
        <a:bodyPr/>
        <a:lstStyle/>
        <a:p>
          <a:endParaRPr lang="es-EC"/>
        </a:p>
      </dgm:t>
    </dgm:pt>
    <dgm:pt modelId="{DEB81AB1-2159-4C25-89C4-74EDEB7F4144}">
      <dgm:prSet/>
      <dgm:spPr/>
      <dgm:t>
        <a:bodyPr/>
        <a:lstStyle/>
        <a:p>
          <a:r>
            <a:rPr lang="es-EC"/>
            <a:t>Recursos tecnológicos</a:t>
          </a:r>
        </a:p>
      </dgm:t>
    </dgm:pt>
    <dgm:pt modelId="{7F0B8386-4FE1-4600-8A84-2020CCE415CD}" type="parTrans" cxnId="{581B9D61-7976-4FED-B0AB-86A12D037033}">
      <dgm:prSet/>
      <dgm:spPr/>
      <dgm:t>
        <a:bodyPr/>
        <a:lstStyle/>
        <a:p>
          <a:endParaRPr lang="es-EC"/>
        </a:p>
      </dgm:t>
    </dgm:pt>
    <dgm:pt modelId="{0529AFC0-5B68-410C-97BA-4E1D0D2DCAFC}" type="sibTrans" cxnId="{581B9D61-7976-4FED-B0AB-86A12D037033}">
      <dgm:prSet/>
      <dgm:spPr/>
      <dgm:t>
        <a:bodyPr/>
        <a:lstStyle/>
        <a:p>
          <a:endParaRPr lang="es-EC"/>
        </a:p>
      </dgm:t>
    </dgm:pt>
    <dgm:pt modelId="{723D3899-EED0-45DD-98B4-926C0883BD5F}">
      <dgm:prSet/>
      <dgm:spPr/>
      <dgm:t>
        <a:bodyPr/>
        <a:lstStyle/>
        <a:p>
          <a:r>
            <a:rPr lang="es-EC" dirty="0"/>
            <a:t>Personal altamente capacitado</a:t>
          </a:r>
        </a:p>
      </dgm:t>
    </dgm:pt>
    <dgm:pt modelId="{4C12059E-F4CD-4FFD-A93F-82059A294B65}" type="parTrans" cxnId="{87775BD5-15BF-4293-B926-41ECE42277A8}">
      <dgm:prSet/>
      <dgm:spPr/>
      <dgm:t>
        <a:bodyPr/>
        <a:lstStyle/>
        <a:p>
          <a:endParaRPr lang="es-EC"/>
        </a:p>
      </dgm:t>
    </dgm:pt>
    <dgm:pt modelId="{618EB994-9ADC-4E80-8100-967B32C0F688}" type="sibTrans" cxnId="{87775BD5-15BF-4293-B926-41ECE42277A8}">
      <dgm:prSet/>
      <dgm:spPr/>
      <dgm:t>
        <a:bodyPr/>
        <a:lstStyle/>
        <a:p>
          <a:endParaRPr lang="es-EC"/>
        </a:p>
      </dgm:t>
    </dgm:pt>
    <dgm:pt modelId="{793FF06F-7FDF-48E7-A746-8DC1DC3625C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/>
            <a:t>Prestación</a:t>
          </a:r>
        </a:p>
      </dgm:t>
    </dgm:pt>
    <dgm:pt modelId="{496FCBD1-58B1-4739-9D41-8307510196D2}" type="parTrans" cxnId="{C308C073-1AAA-48AF-835A-CCE27479784F}">
      <dgm:prSet/>
      <dgm:spPr/>
      <dgm:t>
        <a:bodyPr/>
        <a:lstStyle/>
        <a:p>
          <a:endParaRPr lang="es-EC"/>
        </a:p>
      </dgm:t>
    </dgm:pt>
    <dgm:pt modelId="{1A9B823E-6C4B-4D7B-B3ED-9350F2500186}" type="sibTrans" cxnId="{C308C073-1AAA-48AF-835A-CCE27479784F}">
      <dgm:prSet/>
      <dgm:spPr/>
      <dgm:t>
        <a:bodyPr/>
        <a:lstStyle/>
        <a:p>
          <a:endParaRPr lang="es-EC"/>
        </a:p>
      </dgm:t>
    </dgm:pt>
    <dgm:pt modelId="{89331EC9-664F-4E60-8007-6BC23AD497EB}">
      <dgm:prSet/>
      <dgm:spPr/>
      <dgm:t>
        <a:bodyPr/>
        <a:lstStyle/>
        <a:p>
          <a:r>
            <a:rPr lang="es-EC"/>
            <a:t>Formación de profesionales de alto nivel.</a:t>
          </a:r>
          <a:endParaRPr lang="es-EC" dirty="0"/>
        </a:p>
      </dgm:t>
    </dgm:pt>
    <dgm:pt modelId="{8CA083FF-5A52-4D9A-9D12-D40643366431}" type="parTrans" cxnId="{0F25C5E7-CF95-47CE-882C-F2130420B7BF}">
      <dgm:prSet/>
      <dgm:spPr/>
      <dgm:t>
        <a:bodyPr/>
        <a:lstStyle/>
        <a:p>
          <a:endParaRPr lang="es-EC"/>
        </a:p>
      </dgm:t>
    </dgm:pt>
    <dgm:pt modelId="{2EA5541C-EDE8-4453-AEEC-E2583BDCA4C9}" type="sibTrans" cxnId="{0F25C5E7-CF95-47CE-882C-F2130420B7BF}">
      <dgm:prSet/>
      <dgm:spPr/>
      <dgm:t>
        <a:bodyPr/>
        <a:lstStyle/>
        <a:p>
          <a:endParaRPr lang="es-EC"/>
        </a:p>
      </dgm:t>
    </dgm:pt>
    <dgm:pt modelId="{0D759A50-D7C4-4A66-A2FC-85B5A7810279}">
      <dgm:prSet/>
      <dgm:spPr/>
      <dgm:t>
        <a:bodyPr/>
        <a:lstStyle/>
        <a:p>
          <a:r>
            <a:rPr lang="es-EC"/>
            <a:t>Profesionales que puedan desenvolverse fácilmente en el campo financiero.</a:t>
          </a:r>
        </a:p>
      </dgm:t>
    </dgm:pt>
    <dgm:pt modelId="{A6838F44-89B2-4161-A327-F2EF1ADB4A7D}" type="parTrans" cxnId="{80487683-BDBD-466F-B4BB-02477257CB7F}">
      <dgm:prSet/>
      <dgm:spPr/>
      <dgm:t>
        <a:bodyPr/>
        <a:lstStyle/>
        <a:p>
          <a:endParaRPr lang="es-EC"/>
        </a:p>
      </dgm:t>
    </dgm:pt>
    <dgm:pt modelId="{690E56ED-A218-4205-8314-4B6FD17D5FE3}" type="sibTrans" cxnId="{80487683-BDBD-466F-B4BB-02477257CB7F}">
      <dgm:prSet/>
      <dgm:spPr/>
      <dgm:t>
        <a:bodyPr/>
        <a:lstStyle/>
        <a:p>
          <a:endParaRPr lang="es-EC"/>
        </a:p>
      </dgm:t>
    </dgm:pt>
    <dgm:pt modelId="{18AC2994-785B-4491-BA42-91878EF2A889}">
      <dgm:prSet/>
      <dgm:spPr/>
      <dgm:t>
        <a:bodyPr/>
        <a:lstStyle/>
        <a:p>
          <a:r>
            <a:rPr lang="es-EC" dirty="0"/>
            <a:t>Toma de decisiones efectivas en escenarios reales en el campo financiero.</a:t>
          </a:r>
        </a:p>
      </dgm:t>
    </dgm:pt>
    <dgm:pt modelId="{D867D466-9D06-40DE-A009-BD6D8A15F14A}" type="parTrans" cxnId="{D9CE79C3-219F-48E2-A22A-0F322D47688F}">
      <dgm:prSet/>
      <dgm:spPr/>
      <dgm:t>
        <a:bodyPr/>
        <a:lstStyle/>
        <a:p>
          <a:endParaRPr lang="es-EC"/>
        </a:p>
      </dgm:t>
    </dgm:pt>
    <dgm:pt modelId="{FB2F3288-1C48-4E3F-B81D-36DB2A6F2E69}" type="sibTrans" cxnId="{D9CE79C3-219F-48E2-A22A-0F322D47688F}">
      <dgm:prSet/>
      <dgm:spPr/>
      <dgm:t>
        <a:bodyPr/>
        <a:lstStyle/>
        <a:p>
          <a:endParaRPr lang="es-EC"/>
        </a:p>
      </dgm:t>
    </dgm:pt>
    <dgm:pt modelId="{43F87E4D-ADD3-4FE0-AC5B-A0BEA3BFF891}">
      <dgm:prSet/>
      <dgm:spPr/>
      <dgm:t>
        <a:bodyPr/>
        <a:lstStyle/>
        <a:p>
          <a:r>
            <a:rPr lang="es-EC" dirty="0"/>
            <a:t>Captación de estudiantes graduados de tercer nivel.</a:t>
          </a:r>
        </a:p>
      </dgm:t>
    </dgm:pt>
    <dgm:pt modelId="{2B83E464-7507-435B-8DA5-82437E57D2FC}" type="sibTrans" cxnId="{F8DDEBD8-0BC0-4BDE-87BD-CE72205D759C}">
      <dgm:prSet/>
      <dgm:spPr/>
      <dgm:t>
        <a:bodyPr/>
        <a:lstStyle/>
        <a:p>
          <a:endParaRPr lang="es-EC"/>
        </a:p>
      </dgm:t>
    </dgm:pt>
    <dgm:pt modelId="{84EC4BC2-1137-446F-992F-F56FC897D2D3}" type="parTrans" cxnId="{F8DDEBD8-0BC0-4BDE-87BD-CE72205D759C}">
      <dgm:prSet/>
      <dgm:spPr/>
      <dgm:t>
        <a:bodyPr/>
        <a:lstStyle/>
        <a:p>
          <a:endParaRPr lang="es-EC"/>
        </a:p>
      </dgm:t>
    </dgm:pt>
    <dgm:pt modelId="{F44749EA-CF6F-47A9-BAE1-5BFD497679B6}" type="pres">
      <dgm:prSet presAssocID="{D7CDBF59-B49D-4B2F-937C-2A95967FCF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0356DE-A4D9-4F20-815F-779C2D40493B}" type="pres">
      <dgm:prSet presAssocID="{34CA3D44-CBD5-4EC4-9655-E940EF51102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CE8020-74C5-4E27-97E5-2FF652315BCB}" type="pres">
      <dgm:prSet presAssocID="{4B454D45-5EB5-4160-AE9B-16640CDBE5B5}" presName="sibTrans" presStyleCnt="0"/>
      <dgm:spPr/>
    </dgm:pt>
    <dgm:pt modelId="{86F3C499-99B7-40AF-ACBE-1FA120316C83}" type="pres">
      <dgm:prSet presAssocID="{FC707232-4B94-4B8C-A415-24D9BB10774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AEBEDC-30E1-48FD-854A-C135D4E48875}" type="pres">
      <dgm:prSet presAssocID="{3ECCBFBA-2C6C-47D5-A378-BCB4881F02AC}" presName="sibTrans" presStyleCnt="0"/>
      <dgm:spPr/>
    </dgm:pt>
    <dgm:pt modelId="{C848DCF9-ABD7-41CC-8BF8-67987E2B9691}" type="pres">
      <dgm:prSet presAssocID="{847AA96A-2EB7-45FA-BB3B-2DE6876C08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758FCB-FF68-4486-BA3E-BD14774FDA15}" type="pres">
      <dgm:prSet presAssocID="{688BFA66-A360-434E-94A1-5973F3098B2A}" presName="sibTrans" presStyleCnt="0"/>
      <dgm:spPr/>
    </dgm:pt>
    <dgm:pt modelId="{3BFEA4FA-2402-4BAB-BA2C-A0573E2E9DBA}" type="pres">
      <dgm:prSet presAssocID="{793FF06F-7FDF-48E7-A746-8DC1DC3625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65EC6C-E03D-4D32-B45C-870F8B7EA8C5}" type="presOf" srcId="{CAC0ADF1-4195-41ED-B145-340307C75C6F}" destId="{C848DCF9-ABD7-41CC-8BF8-67987E2B9691}" srcOrd="0" destOrd="1" presId="urn:microsoft.com/office/officeart/2005/8/layout/default"/>
    <dgm:cxn modelId="{D9CE79C3-219F-48E2-A22A-0F322D47688F}" srcId="{793FF06F-7FDF-48E7-A746-8DC1DC3625C3}" destId="{18AC2994-785B-4491-BA42-91878EF2A889}" srcOrd="2" destOrd="0" parTransId="{D867D466-9D06-40DE-A009-BD6D8A15F14A}" sibTransId="{FB2F3288-1C48-4E3F-B81D-36DB2A6F2E69}"/>
    <dgm:cxn modelId="{99404CE9-42CE-435E-A3E0-738CF1165CE0}" srcId="{34CA3D44-CBD5-4EC4-9655-E940EF51102D}" destId="{2F28D911-41CC-41DB-9EA7-6FF44AD97291}" srcOrd="2" destOrd="0" parTransId="{62EBFDEB-41B4-4B67-96B2-E8063B5E5B9B}" sibTransId="{6E3639AA-8759-4F04-94A8-7C963853E4AE}"/>
    <dgm:cxn modelId="{7B99A66D-2C86-4F1C-B044-F7BCD89C5C9C}" srcId="{D7CDBF59-B49D-4B2F-937C-2A95967FCFBB}" destId="{FC707232-4B94-4B8C-A415-24D9BB107745}" srcOrd="1" destOrd="0" parTransId="{A337F63B-490B-496B-A97E-107944DB9168}" sibTransId="{3ECCBFBA-2C6C-47D5-A378-BCB4881F02AC}"/>
    <dgm:cxn modelId="{DEC59623-ADC5-4BE7-AC13-953759193FDD}" type="presOf" srcId="{D8A75821-0775-4F16-93D9-0597169FE2B3}" destId="{070356DE-A4D9-4F20-815F-779C2D40493B}" srcOrd="0" destOrd="1" presId="urn:microsoft.com/office/officeart/2005/8/layout/default"/>
    <dgm:cxn modelId="{1CFCB3DD-8A35-4A1F-9D58-567DFCC00B63}" type="presOf" srcId="{1238316E-F7DE-44FF-9C43-4943375D1768}" destId="{86F3C499-99B7-40AF-ACBE-1FA120316C83}" srcOrd="0" destOrd="1" presId="urn:microsoft.com/office/officeart/2005/8/layout/default"/>
    <dgm:cxn modelId="{1C868BEC-F455-4EAA-AD19-318F5A6D9DD4}" type="presOf" srcId="{793FF06F-7FDF-48E7-A746-8DC1DC3625C3}" destId="{3BFEA4FA-2402-4BAB-BA2C-A0573E2E9DBA}" srcOrd="0" destOrd="0" presId="urn:microsoft.com/office/officeart/2005/8/layout/default"/>
    <dgm:cxn modelId="{6FB0B70C-75F4-4BB9-952B-8770645E2877}" type="presOf" srcId="{89331EC9-664F-4E60-8007-6BC23AD497EB}" destId="{3BFEA4FA-2402-4BAB-BA2C-A0573E2E9DBA}" srcOrd="0" destOrd="1" presId="urn:microsoft.com/office/officeart/2005/8/layout/default"/>
    <dgm:cxn modelId="{DE1641B1-D50E-42D4-A401-990E788CFB26}" type="presOf" srcId="{723D3899-EED0-45DD-98B4-926C0883BD5F}" destId="{C848DCF9-ABD7-41CC-8BF8-67987E2B9691}" srcOrd="0" destOrd="5" presId="urn:microsoft.com/office/officeart/2005/8/layout/default"/>
    <dgm:cxn modelId="{60371770-D4C5-4F6D-9A53-D8B2744402CC}" srcId="{D7CDBF59-B49D-4B2F-937C-2A95967FCFBB}" destId="{847AA96A-2EB7-45FA-BB3B-2DE6876C08C8}" srcOrd="2" destOrd="0" parTransId="{309530A3-8F25-4A8B-8A8E-E408B865B975}" sibTransId="{688BFA66-A360-434E-94A1-5973F3098B2A}"/>
    <dgm:cxn modelId="{8A18B1A5-EE2E-4CB8-AEB4-1068F51BA95A}" type="presOf" srcId="{2F28D911-41CC-41DB-9EA7-6FF44AD97291}" destId="{070356DE-A4D9-4F20-815F-779C2D40493B}" srcOrd="0" destOrd="3" presId="urn:microsoft.com/office/officeart/2005/8/layout/default"/>
    <dgm:cxn modelId="{B8D43F3D-8A81-435F-B4CF-5C6BA324894F}" srcId="{FC707232-4B94-4B8C-A415-24D9BB107745}" destId="{63AD20AA-5289-4A93-8272-EB15F4E5E9CC}" srcOrd="3" destOrd="0" parTransId="{42D2F63D-B191-4E6F-AA35-7DB0F46AD0F6}" sibTransId="{6CAEF977-403F-4AF1-88EC-F63FDA18A1FF}"/>
    <dgm:cxn modelId="{F8DDEBD8-0BC0-4BDE-87BD-CE72205D759C}" srcId="{34CA3D44-CBD5-4EC4-9655-E940EF51102D}" destId="{43F87E4D-ADD3-4FE0-AC5B-A0BEA3BFF891}" srcOrd="3" destOrd="0" parTransId="{84EC4BC2-1137-446F-992F-F56FC897D2D3}" sibTransId="{2B83E464-7507-435B-8DA5-82437E57D2FC}"/>
    <dgm:cxn modelId="{EE2CE86F-5437-4B44-867D-5F995B261DA6}" srcId="{34CA3D44-CBD5-4EC4-9655-E940EF51102D}" destId="{33BE912A-D8D5-4C01-A1FB-A2758B23F2FC}" srcOrd="1" destOrd="0" parTransId="{6FE9F45F-0E7C-47BF-B1B7-12FA5D05FEE8}" sibTransId="{8EA5B275-ACE6-429E-B974-B1ADA0A969DF}"/>
    <dgm:cxn modelId="{FD711438-6E5B-4E27-AAE5-B2AE652E14B8}" srcId="{FC707232-4B94-4B8C-A415-24D9BB107745}" destId="{1238316E-F7DE-44FF-9C43-4943375D1768}" srcOrd="0" destOrd="0" parTransId="{93491BA6-0481-4EBD-9423-DEF2238A32C9}" sibTransId="{299D5859-127A-4B1F-87D0-039398DB92A9}"/>
    <dgm:cxn modelId="{62873905-0497-4A44-A31F-D6FCA6291C80}" type="presOf" srcId="{0D759A50-D7C4-4A66-A2FC-85B5A7810279}" destId="{3BFEA4FA-2402-4BAB-BA2C-A0573E2E9DBA}" srcOrd="0" destOrd="2" presId="urn:microsoft.com/office/officeart/2005/8/layout/default"/>
    <dgm:cxn modelId="{0F25C5E7-CF95-47CE-882C-F2130420B7BF}" srcId="{793FF06F-7FDF-48E7-A746-8DC1DC3625C3}" destId="{89331EC9-664F-4E60-8007-6BC23AD497EB}" srcOrd="0" destOrd="0" parTransId="{8CA083FF-5A52-4D9A-9D12-D40643366431}" sibTransId="{2EA5541C-EDE8-4453-AEEC-E2583BDCA4C9}"/>
    <dgm:cxn modelId="{207C3C2F-F418-4385-AA24-0C90CAC8CA9E}" type="presOf" srcId="{847AA96A-2EB7-45FA-BB3B-2DE6876C08C8}" destId="{C848DCF9-ABD7-41CC-8BF8-67987E2B9691}" srcOrd="0" destOrd="0" presId="urn:microsoft.com/office/officeart/2005/8/layout/default"/>
    <dgm:cxn modelId="{87775BD5-15BF-4293-B926-41ECE42277A8}" srcId="{847AA96A-2EB7-45FA-BB3B-2DE6876C08C8}" destId="{723D3899-EED0-45DD-98B4-926C0883BD5F}" srcOrd="4" destOrd="0" parTransId="{4C12059E-F4CD-4FFD-A93F-82059A294B65}" sibTransId="{618EB994-9ADC-4E80-8100-967B32C0F688}"/>
    <dgm:cxn modelId="{365569E1-7A9F-403E-B32A-01B5D4418718}" type="presOf" srcId="{FC707232-4B94-4B8C-A415-24D9BB107745}" destId="{86F3C499-99B7-40AF-ACBE-1FA120316C83}" srcOrd="0" destOrd="0" presId="urn:microsoft.com/office/officeart/2005/8/layout/default"/>
    <dgm:cxn modelId="{581B9D61-7976-4FED-B0AB-86A12D037033}" srcId="{847AA96A-2EB7-45FA-BB3B-2DE6876C08C8}" destId="{DEB81AB1-2159-4C25-89C4-74EDEB7F4144}" srcOrd="3" destOrd="0" parTransId="{7F0B8386-4FE1-4600-8A84-2020CCE415CD}" sibTransId="{0529AFC0-5B68-410C-97BA-4E1D0D2DCAFC}"/>
    <dgm:cxn modelId="{A80F43D8-570B-45CF-945B-93BBDB97A6AB}" type="presOf" srcId="{DEB81AB1-2159-4C25-89C4-74EDEB7F4144}" destId="{C848DCF9-ABD7-41CC-8BF8-67987E2B9691}" srcOrd="0" destOrd="4" presId="urn:microsoft.com/office/officeart/2005/8/layout/default"/>
    <dgm:cxn modelId="{4609CC62-FC82-44B0-9ECE-1FA2F0F4D27F}" srcId="{34CA3D44-CBD5-4EC4-9655-E940EF51102D}" destId="{D8A75821-0775-4F16-93D9-0597169FE2B3}" srcOrd="0" destOrd="0" parTransId="{765695E8-6A18-4D99-B00A-BCA1B712A39C}" sibTransId="{76C40763-8A8B-4848-B8E4-BDAFA6767180}"/>
    <dgm:cxn modelId="{C308C073-1AAA-48AF-835A-CCE27479784F}" srcId="{D7CDBF59-B49D-4B2F-937C-2A95967FCFBB}" destId="{793FF06F-7FDF-48E7-A746-8DC1DC3625C3}" srcOrd="3" destOrd="0" parTransId="{496FCBD1-58B1-4739-9D41-8307510196D2}" sibTransId="{1A9B823E-6C4B-4D7B-B3ED-9350F2500186}"/>
    <dgm:cxn modelId="{64D4F6CF-8B73-465A-A459-F3FE8FF2C45B}" srcId="{FC707232-4B94-4B8C-A415-24D9BB107745}" destId="{4969A2D5-B86A-40E8-868D-4BD871ACACDD}" srcOrd="2" destOrd="0" parTransId="{A57D2F2B-ED2F-420B-8232-F16F465258ED}" sibTransId="{6B157055-5BDE-4333-92E5-E4094EF2CC41}"/>
    <dgm:cxn modelId="{D7AD1424-851E-40D4-84F6-2F3458CA2E82}" type="presOf" srcId="{176C45F8-4F1C-42D3-991E-6374660274F7}" destId="{86F3C499-99B7-40AF-ACBE-1FA120316C83}" srcOrd="0" destOrd="2" presId="urn:microsoft.com/office/officeart/2005/8/layout/default"/>
    <dgm:cxn modelId="{4A91CC68-2845-4BA0-8A7C-DD34808A0449}" type="presOf" srcId="{34CA3D44-CBD5-4EC4-9655-E940EF51102D}" destId="{070356DE-A4D9-4F20-815F-779C2D40493B}" srcOrd="0" destOrd="0" presId="urn:microsoft.com/office/officeart/2005/8/layout/default"/>
    <dgm:cxn modelId="{AF3D4F0F-51C2-4ED0-B023-2F0D9C542BB2}" type="presOf" srcId="{2898C380-3BC1-46FD-A185-4F73FFAC5A24}" destId="{C848DCF9-ABD7-41CC-8BF8-67987E2B9691}" srcOrd="0" destOrd="3" presId="urn:microsoft.com/office/officeart/2005/8/layout/default"/>
    <dgm:cxn modelId="{64F58B1C-5074-4A65-9D2B-08D865893552}" type="presOf" srcId="{D7CDBF59-B49D-4B2F-937C-2A95967FCFBB}" destId="{F44749EA-CF6F-47A9-BAE1-5BFD497679B6}" srcOrd="0" destOrd="0" presId="urn:microsoft.com/office/officeart/2005/8/layout/default"/>
    <dgm:cxn modelId="{1E7349D8-B65F-402F-BC6F-EE8A2DACA748}" srcId="{847AA96A-2EB7-45FA-BB3B-2DE6876C08C8}" destId="{2898C380-3BC1-46FD-A185-4F73FFAC5A24}" srcOrd="2" destOrd="0" parTransId="{DD00D92E-C63E-4A93-96EC-483A7B1F16A7}" sibTransId="{941F2D79-E916-4E17-B8C0-6FCB6D95AF6C}"/>
    <dgm:cxn modelId="{48AD1CB9-724E-471B-85F2-F0584B66EB1D}" type="presOf" srcId="{63AD20AA-5289-4A93-8272-EB15F4E5E9CC}" destId="{86F3C499-99B7-40AF-ACBE-1FA120316C83}" srcOrd="0" destOrd="4" presId="urn:microsoft.com/office/officeart/2005/8/layout/default"/>
    <dgm:cxn modelId="{07AA1BF5-B526-4C35-9B22-14D55EBCD379}" type="presOf" srcId="{EE7BFD14-10C0-476F-9829-E8055060D922}" destId="{C848DCF9-ABD7-41CC-8BF8-67987E2B9691}" srcOrd="0" destOrd="2" presId="urn:microsoft.com/office/officeart/2005/8/layout/default"/>
    <dgm:cxn modelId="{48554451-186E-4261-BEDD-ABF57C248749}" srcId="{847AA96A-2EB7-45FA-BB3B-2DE6876C08C8}" destId="{EE7BFD14-10C0-476F-9829-E8055060D922}" srcOrd="1" destOrd="0" parTransId="{5D894EFD-FC51-423C-8D2A-62CD1C360E39}" sibTransId="{2FE5B74C-44DC-47CA-BD1B-20DDF7EA8FEB}"/>
    <dgm:cxn modelId="{4AB60A6D-1EBB-436D-8DB6-B5113533DB3A}" type="presOf" srcId="{33BE912A-D8D5-4C01-A1FB-A2758B23F2FC}" destId="{070356DE-A4D9-4F20-815F-779C2D40493B}" srcOrd="0" destOrd="2" presId="urn:microsoft.com/office/officeart/2005/8/layout/default"/>
    <dgm:cxn modelId="{7FA0E18E-B4A9-4B00-BFED-1903932FE491}" type="presOf" srcId="{4969A2D5-B86A-40E8-868D-4BD871ACACDD}" destId="{86F3C499-99B7-40AF-ACBE-1FA120316C83}" srcOrd="0" destOrd="3" presId="urn:microsoft.com/office/officeart/2005/8/layout/default"/>
    <dgm:cxn modelId="{E28268BF-DF99-4817-9D9E-50C7BA62A106}" type="presOf" srcId="{43F87E4D-ADD3-4FE0-AC5B-A0BEA3BFF891}" destId="{070356DE-A4D9-4F20-815F-779C2D40493B}" srcOrd="0" destOrd="4" presId="urn:microsoft.com/office/officeart/2005/8/layout/default"/>
    <dgm:cxn modelId="{57C12E7C-551C-4781-96FF-A75F278F4CC9}" srcId="{FC707232-4B94-4B8C-A415-24D9BB107745}" destId="{176C45F8-4F1C-42D3-991E-6374660274F7}" srcOrd="1" destOrd="0" parTransId="{52D60CBD-8175-46A7-BB12-0DF4D1BE0FC4}" sibTransId="{25B93BAC-3777-4D35-9656-BBE19F980CD2}"/>
    <dgm:cxn modelId="{0A476AB0-7FAD-47B9-9D1A-49099F83C21F}" type="presOf" srcId="{18AC2994-785B-4491-BA42-91878EF2A889}" destId="{3BFEA4FA-2402-4BAB-BA2C-A0573E2E9DBA}" srcOrd="0" destOrd="3" presId="urn:microsoft.com/office/officeart/2005/8/layout/default"/>
    <dgm:cxn modelId="{1FD2F3F9-7B04-4F4B-934D-668B8420EED6}" srcId="{847AA96A-2EB7-45FA-BB3B-2DE6876C08C8}" destId="{CAC0ADF1-4195-41ED-B145-340307C75C6F}" srcOrd="0" destOrd="0" parTransId="{C420131E-B92F-4AA7-A8EC-DBD43FD46193}" sibTransId="{8263E7FF-CDDD-4ACE-8016-36F6B55C24EA}"/>
    <dgm:cxn modelId="{A554D1D3-AEA0-43B5-B4A4-2EB78B46D316}" srcId="{D7CDBF59-B49D-4B2F-937C-2A95967FCFBB}" destId="{34CA3D44-CBD5-4EC4-9655-E940EF51102D}" srcOrd="0" destOrd="0" parTransId="{06F65B4D-F94C-4C38-AF98-4448E015CA98}" sibTransId="{4B454D45-5EB5-4160-AE9B-16640CDBE5B5}"/>
    <dgm:cxn modelId="{80487683-BDBD-466F-B4BB-02477257CB7F}" srcId="{793FF06F-7FDF-48E7-A746-8DC1DC3625C3}" destId="{0D759A50-D7C4-4A66-A2FC-85B5A7810279}" srcOrd="1" destOrd="0" parTransId="{A6838F44-89B2-4161-A327-F2EF1ADB4A7D}" sibTransId="{690E56ED-A218-4205-8314-4B6FD17D5FE3}"/>
    <dgm:cxn modelId="{6025BCD7-5004-42D7-A136-657EDB7E5BFD}" type="presParOf" srcId="{F44749EA-CF6F-47A9-BAE1-5BFD497679B6}" destId="{070356DE-A4D9-4F20-815F-779C2D40493B}" srcOrd="0" destOrd="0" presId="urn:microsoft.com/office/officeart/2005/8/layout/default"/>
    <dgm:cxn modelId="{BED8C06A-49C2-44B1-94C3-36A59B043867}" type="presParOf" srcId="{F44749EA-CF6F-47A9-BAE1-5BFD497679B6}" destId="{8BCE8020-74C5-4E27-97E5-2FF652315BCB}" srcOrd="1" destOrd="0" presId="urn:microsoft.com/office/officeart/2005/8/layout/default"/>
    <dgm:cxn modelId="{A5C7345A-4BF8-4CB0-8C3D-EEF8681268CE}" type="presParOf" srcId="{F44749EA-CF6F-47A9-BAE1-5BFD497679B6}" destId="{86F3C499-99B7-40AF-ACBE-1FA120316C83}" srcOrd="2" destOrd="0" presId="urn:microsoft.com/office/officeart/2005/8/layout/default"/>
    <dgm:cxn modelId="{5DFC2CFB-7CDD-4969-9786-D95387157C1E}" type="presParOf" srcId="{F44749EA-CF6F-47A9-BAE1-5BFD497679B6}" destId="{7BAEBEDC-30E1-48FD-854A-C135D4E48875}" srcOrd="3" destOrd="0" presId="urn:microsoft.com/office/officeart/2005/8/layout/default"/>
    <dgm:cxn modelId="{2D6583F2-8586-4AC8-B3C7-C2F2ADC46853}" type="presParOf" srcId="{F44749EA-CF6F-47A9-BAE1-5BFD497679B6}" destId="{C848DCF9-ABD7-41CC-8BF8-67987E2B9691}" srcOrd="4" destOrd="0" presId="urn:microsoft.com/office/officeart/2005/8/layout/default"/>
    <dgm:cxn modelId="{DA979643-8E89-4020-8352-D378E221FE92}" type="presParOf" srcId="{F44749EA-CF6F-47A9-BAE1-5BFD497679B6}" destId="{1C758FCB-FF68-4486-BA3E-BD14774FDA15}" srcOrd="5" destOrd="0" presId="urn:microsoft.com/office/officeart/2005/8/layout/default"/>
    <dgm:cxn modelId="{EF94173F-1F60-40AF-812B-3CBA0A2642C6}" type="presParOf" srcId="{F44749EA-CF6F-47A9-BAE1-5BFD497679B6}" destId="{3BFEA4FA-2402-4BAB-BA2C-A0573E2E9DB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CDBF59-B49D-4B2F-937C-2A95967FCFBB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443E7225-E517-4E7F-B927-D2C18FEA441D}">
      <dgm:prSet/>
      <dgm:spPr/>
      <dgm:t>
        <a:bodyPr/>
        <a:lstStyle/>
        <a:p>
          <a:r>
            <a:rPr lang="es-EC" dirty="0"/>
            <a:t>Clientes</a:t>
          </a:r>
        </a:p>
      </dgm:t>
    </dgm:pt>
    <dgm:pt modelId="{E4D9B925-E1E5-40BE-889C-BE691D0D49B2}" type="parTrans" cxnId="{A97B580C-3A73-4923-A099-E4A172C05DFE}">
      <dgm:prSet/>
      <dgm:spPr/>
      <dgm:t>
        <a:bodyPr/>
        <a:lstStyle/>
        <a:p>
          <a:endParaRPr lang="es-EC"/>
        </a:p>
      </dgm:t>
    </dgm:pt>
    <dgm:pt modelId="{04F20E95-0855-49EC-B796-142916D512D5}" type="sibTrans" cxnId="{A97B580C-3A73-4923-A099-E4A172C05DFE}">
      <dgm:prSet/>
      <dgm:spPr/>
      <dgm:t>
        <a:bodyPr/>
        <a:lstStyle/>
        <a:p>
          <a:endParaRPr lang="es-EC"/>
        </a:p>
      </dgm:t>
    </dgm:pt>
    <dgm:pt modelId="{7876569F-A5BF-47FD-81C5-B8266951F51D}">
      <dgm:prSet/>
      <dgm:spPr/>
      <dgm:t>
        <a:bodyPr/>
        <a:lstStyle/>
        <a:p>
          <a:r>
            <a:rPr lang="es-EC"/>
            <a:t>Profesionales con títulos de tercer nivel en carreras administrativas y afines.</a:t>
          </a:r>
          <a:endParaRPr lang="es-EC" dirty="0"/>
        </a:p>
      </dgm:t>
    </dgm:pt>
    <dgm:pt modelId="{8FEC243B-DB21-4DA9-A0AE-9A92BB8E156C}" type="parTrans" cxnId="{B70FD7FF-4822-479D-9FD7-15506A46D37B}">
      <dgm:prSet/>
      <dgm:spPr/>
      <dgm:t>
        <a:bodyPr/>
        <a:lstStyle/>
        <a:p>
          <a:endParaRPr lang="es-EC"/>
        </a:p>
      </dgm:t>
    </dgm:pt>
    <dgm:pt modelId="{AC86C389-E257-458A-8023-7FF4ECAEDD6E}" type="sibTrans" cxnId="{B70FD7FF-4822-479D-9FD7-15506A46D37B}">
      <dgm:prSet/>
      <dgm:spPr/>
      <dgm:t>
        <a:bodyPr/>
        <a:lstStyle/>
        <a:p>
          <a:endParaRPr lang="es-EC"/>
        </a:p>
      </dgm:t>
    </dgm:pt>
    <dgm:pt modelId="{B754FB5A-A771-419F-A74D-861613B73DDC}">
      <dgm:prSet/>
      <dgm:spPr/>
      <dgm:t>
        <a:bodyPr/>
        <a:lstStyle/>
        <a:p>
          <a:r>
            <a:rPr lang="es-EC" dirty="0"/>
            <a:t>Otros Clientes</a:t>
          </a:r>
        </a:p>
      </dgm:t>
    </dgm:pt>
    <dgm:pt modelId="{96FD276F-4E68-405B-9964-1B884CCE8B23}" type="parTrans" cxnId="{C37BB3D0-73CC-48AE-9312-A405A081AE34}">
      <dgm:prSet/>
      <dgm:spPr/>
      <dgm:t>
        <a:bodyPr/>
        <a:lstStyle/>
        <a:p>
          <a:endParaRPr lang="es-EC"/>
        </a:p>
      </dgm:t>
    </dgm:pt>
    <dgm:pt modelId="{906D0CA0-8922-4771-895E-FCF00140659D}" type="sibTrans" cxnId="{C37BB3D0-73CC-48AE-9312-A405A081AE34}">
      <dgm:prSet/>
      <dgm:spPr/>
      <dgm:t>
        <a:bodyPr/>
        <a:lstStyle/>
        <a:p>
          <a:endParaRPr lang="es-EC"/>
        </a:p>
      </dgm:t>
    </dgm:pt>
    <dgm:pt modelId="{0F8EC859-4961-4781-AF4A-22B0AA10E868}">
      <dgm:prSet/>
      <dgm:spPr/>
      <dgm:t>
        <a:bodyPr/>
        <a:lstStyle/>
        <a:p>
          <a:r>
            <a:rPr lang="es-EC"/>
            <a:t>Profesionales con títulos de tercer nivel en carreras no administrativas.</a:t>
          </a:r>
          <a:endParaRPr lang="es-EC" dirty="0"/>
        </a:p>
      </dgm:t>
    </dgm:pt>
    <dgm:pt modelId="{0872D77D-0713-461F-8111-2B379073CEC9}" type="parTrans" cxnId="{F8FB94D1-61BD-4C68-A3AC-34212C440862}">
      <dgm:prSet/>
      <dgm:spPr/>
      <dgm:t>
        <a:bodyPr/>
        <a:lstStyle/>
        <a:p>
          <a:endParaRPr lang="es-EC"/>
        </a:p>
      </dgm:t>
    </dgm:pt>
    <dgm:pt modelId="{7FB3FE64-7BFC-4FA9-89D5-9D19B1E6AB58}" type="sibTrans" cxnId="{F8FB94D1-61BD-4C68-A3AC-34212C440862}">
      <dgm:prSet/>
      <dgm:spPr/>
      <dgm:t>
        <a:bodyPr/>
        <a:lstStyle/>
        <a:p>
          <a:endParaRPr lang="es-EC"/>
        </a:p>
      </dgm:t>
    </dgm:pt>
    <dgm:pt modelId="{1FF188BC-F7A4-4943-9EEC-F65A19733396}">
      <dgm:prSet/>
      <dgm:spPr/>
      <dgm:t>
        <a:bodyPr/>
        <a:lstStyle/>
        <a:p>
          <a:r>
            <a:rPr lang="es-EC" dirty="0"/>
            <a:t>Convenios empresariales.</a:t>
          </a:r>
        </a:p>
      </dgm:t>
    </dgm:pt>
    <dgm:pt modelId="{D1D4BC88-6FB7-435C-8E0B-F7A2F0D042DE}" type="parTrans" cxnId="{9111BBEF-3A88-4999-A0F8-CD8D6F2C2690}">
      <dgm:prSet/>
      <dgm:spPr/>
      <dgm:t>
        <a:bodyPr/>
        <a:lstStyle/>
        <a:p>
          <a:endParaRPr lang="es-EC"/>
        </a:p>
      </dgm:t>
    </dgm:pt>
    <dgm:pt modelId="{093A2ECA-7503-4E39-9F19-71C164137CB2}" type="sibTrans" cxnId="{9111BBEF-3A88-4999-A0F8-CD8D6F2C2690}">
      <dgm:prSet/>
      <dgm:spPr/>
      <dgm:t>
        <a:bodyPr/>
        <a:lstStyle/>
        <a:p>
          <a:endParaRPr lang="es-EC"/>
        </a:p>
      </dgm:t>
    </dgm:pt>
    <dgm:pt modelId="{B39818C1-0FBA-4F5D-9E35-19868E3F069E}">
      <dgm:prSet/>
      <dgm:spPr/>
      <dgm:t>
        <a:bodyPr/>
        <a:lstStyle/>
        <a:p>
          <a:r>
            <a:rPr lang="es-EC"/>
            <a:t>Profesionales extranjeros con interés en la maestría.</a:t>
          </a:r>
        </a:p>
      </dgm:t>
    </dgm:pt>
    <dgm:pt modelId="{A3D80655-A804-43C0-A969-BBC166057CC1}" type="parTrans" cxnId="{1DD88B05-82A8-46EA-BB4A-E4DDF6F76A1C}">
      <dgm:prSet/>
      <dgm:spPr/>
      <dgm:t>
        <a:bodyPr/>
        <a:lstStyle/>
        <a:p>
          <a:endParaRPr lang="es-EC"/>
        </a:p>
      </dgm:t>
    </dgm:pt>
    <dgm:pt modelId="{4AA48EE7-37F2-4B75-B9A8-DB94F7413F9F}" type="sibTrans" cxnId="{1DD88B05-82A8-46EA-BB4A-E4DDF6F76A1C}">
      <dgm:prSet/>
      <dgm:spPr/>
      <dgm:t>
        <a:bodyPr/>
        <a:lstStyle/>
        <a:p>
          <a:endParaRPr lang="es-EC"/>
        </a:p>
      </dgm:t>
    </dgm:pt>
    <dgm:pt modelId="{F44749EA-CF6F-47A9-BAE1-5BFD497679B6}" type="pres">
      <dgm:prSet presAssocID="{D7CDBF59-B49D-4B2F-937C-2A95967FCF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55EE32A-89ED-4524-9782-619E9F9D6DCB}" type="pres">
      <dgm:prSet presAssocID="{443E7225-E517-4E7F-B927-D2C18FEA441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9B14BA-18F9-49D1-A726-B227A8ECDF4B}" type="pres">
      <dgm:prSet presAssocID="{04F20E95-0855-49EC-B796-142916D512D5}" presName="sibTrans" presStyleCnt="0"/>
      <dgm:spPr/>
    </dgm:pt>
    <dgm:pt modelId="{B6650EA2-A8CF-4A54-9899-D481B3590817}" type="pres">
      <dgm:prSet presAssocID="{B754FB5A-A771-419F-A74D-861613B73DD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8FCD4A-7E84-4ED5-B7F8-FC1640763C3E}" type="presOf" srcId="{7876569F-A5BF-47FD-81C5-B8266951F51D}" destId="{D55EE32A-89ED-4524-9782-619E9F9D6DCB}" srcOrd="0" destOrd="1" presId="urn:microsoft.com/office/officeart/2005/8/layout/default"/>
    <dgm:cxn modelId="{F8FB94D1-61BD-4C68-A3AC-34212C440862}" srcId="{B754FB5A-A771-419F-A74D-861613B73DDC}" destId="{0F8EC859-4961-4781-AF4A-22B0AA10E868}" srcOrd="0" destOrd="0" parTransId="{0872D77D-0713-461F-8111-2B379073CEC9}" sibTransId="{7FB3FE64-7BFC-4FA9-89D5-9D19B1E6AB58}"/>
    <dgm:cxn modelId="{A97B580C-3A73-4923-A099-E4A172C05DFE}" srcId="{D7CDBF59-B49D-4B2F-937C-2A95967FCFBB}" destId="{443E7225-E517-4E7F-B927-D2C18FEA441D}" srcOrd="0" destOrd="0" parTransId="{E4D9B925-E1E5-40BE-889C-BE691D0D49B2}" sibTransId="{04F20E95-0855-49EC-B796-142916D512D5}"/>
    <dgm:cxn modelId="{B70FD7FF-4822-479D-9FD7-15506A46D37B}" srcId="{443E7225-E517-4E7F-B927-D2C18FEA441D}" destId="{7876569F-A5BF-47FD-81C5-B8266951F51D}" srcOrd="0" destOrd="0" parTransId="{8FEC243B-DB21-4DA9-A0AE-9A92BB8E156C}" sibTransId="{AC86C389-E257-458A-8023-7FF4ECAEDD6E}"/>
    <dgm:cxn modelId="{1DD88B05-82A8-46EA-BB4A-E4DDF6F76A1C}" srcId="{B754FB5A-A771-419F-A74D-861613B73DDC}" destId="{B39818C1-0FBA-4F5D-9E35-19868E3F069E}" srcOrd="2" destOrd="0" parTransId="{A3D80655-A804-43C0-A969-BBC166057CC1}" sibTransId="{4AA48EE7-37F2-4B75-B9A8-DB94F7413F9F}"/>
    <dgm:cxn modelId="{64F58B1C-5074-4A65-9D2B-08D865893552}" type="presOf" srcId="{D7CDBF59-B49D-4B2F-937C-2A95967FCFBB}" destId="{F44749EA-CF6F-47A9-BAE1-5BFD497679B6}" srcOrd="0" destOrd="0" presId="urn:microsoft.com/office/officeart/2005/8/layout/default"/>
    <dgm:cxn modelId="{9111BBEF-3A88-4999-A0F8-CD8D6F2C2690}" srcId="{B754FB5A-A771-419F-A74D-861613B73DDC}" destId="{1FF188BC-F7A4-4943-9EEC-F65A19733396}" srcOrd="1" destOrd="0" parTransId="{D1D4BC88-6FB7-435C-8E0B-F7A2F0D042DE}" sibTransId="{093A2ECA-7503-4E39-9F19-71C164137CB2}"/>
    <dgm:cxn modelId="{2EDDB2FD-9790-4EC1-AA31-64847E93B814}" type="presOf" srcId="{B754FB5A-A771-419F-A74D-861613B73DDC}" destId="{B6650EA2-A8CF-4A54-9899-D481B3590817}" srcOrd="0" destOrd="0" presId="urn:microsoft.com/office/officeart/2005/8/layout/default"/>
    <dgm:cxn modelId="{A836D1F0-B090-4A67-A851-B1D402833185}" type="presOf" srcId="{B39818C1-0FBA-4F5D-9E35-19868E3F069E}" destId="{B6650EA2-A8CF-4A54-9899-D481B3590817}" srcOrd="0" destOrd="3" presId="urn:microsoft.com/office/officeart/2005/8/layout/default"/>
    <dgm:cxn modelId="{C37BB3D0-73CC-48AE-9312-A405A081AE34}" srcId="{D7CDBF59-B49D-4B2F-937C-2A95967FCFBB}" destId="{B754FB5A-A771-419F-A74D-861613B73DDC}" srcOrd="1" destOrd="0" parTransId="{96FD276F-4E68-405B-9964-1B884CCE8B23}" sibTransId="{906D0CA0-8922-4771-895E-FCF00140659D}"/>
    <dgm:cxn modelId="{6BC3DDF7-5014-4FE5-8170-1DC9A8ACA59E}" type="presOf" srcId="{0F8EC859-4961-4781-AF4A-22B0AA10E868}" destId="{B6650EA2-A8CF-4A54-9899-D481B3590817}" srcOrd="0" destOrd="1" presId="urn:microsoft.com/office/officeart/2005/8/layout/default"/>
    <dgm:cxn modelId="{0B85B853-5F41-4FAC-9F23-DAC7E7EE4A4A}" type="presOf" srcId="{443E7225-E517-4E7F-B927-D2C18FEA441D}" destId="{D55EE32A-89ED-4524-9782-619E9F9D6DCB}" srcOrd="0" destOrd="0" presId="urn:microsoft.com/office/officeart/2005/8/layout/default"/>
    <dgm:cxn modelId="{5A3C7DAA-4DC0-4830-8F17-DD57B6EEF55F}" type="presOf" srcId="{1FF188BC-F7A4-4943-9EEC-F65A19733396}" destId="{B6650EA2-A8CF-4A54-9899-D481B3590817}" srcOrd="0" destOrd="2" presId="urn:microsoft.com/office/officeart/2005/8/layout/default"/>
    <dgm:cxn modelId="{C550BC2B-1E51-4D03-A0B0-ABBFF12121E9}" type="presParOf" srcId="{F44749EA-CF6F-47A9-BAE1-5BFD497679B6}" destId="{D55EE32A-89ED-4524-9782-619E9F9D6DCB}" srcOrd="0" destOrd="0" presId="urn:microsoft.com/office/officeart/2005/8/layout/default"/>
    <dgm:cxn modelId="{B6D48833-9032-4B9A-BA75-5F6F8D5983D0}" type="presParOf" srcId="{F44749EA-CF6F-47A9-BAE1-5BFD497679B6}" destId="{E09B14BA-18F9-49D1-A726-B227A8ECDF4B}" srcOrd="1" destOrd="0" presId="urn:microsoft.com/office/officeart/2005/8/layout/default"/>
    <dgm:cxn modelId="{3BB73E04-E7F9-40E8-BC5E-772E25B075B5}" type="presParOf" srcId="{F44749EA-CF6F-47A9-BAE1-5BFD497679B6}" destId="{B6650EA2-A8CF-4A54-9899-D481B359081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CDBF59-B49D-4B2F-937C-2A95967FCFBB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34CA3D44-CBD5-4EC4-9655-E940EF51102D}">
      <dgm:prSet phldrT="[Texto]"/>
      <dgm:spPr/>
      <dgm:t>
        <a:bodyPr/>
        <a:lstStyle/>
        <a:p>
          <a:r>
            <a:rPr lang="es-EC" dirty="0"/>
            <a:t>Dirección General y de Recursos Humanos</a:t>
          </a:r>
        </a:p>
      </dgm:t>
    </dgm:pt>
    <dgm:pt modelId="{06F65B4D-F94C-4C38-AF98-4448E015CA98}" type="parTrans" cxnId="{A554D1D3-AEA0-43B5-B4A4-2EB78B46D316}">
      <dgm:prSet/>
      <dgm:spPr/>
      <dgm:t>
        <a:bodyPr/>
        <a:lstStyle/>
        <a:p>
          <a:endParaRPr lang="es-EC"/>
        </a:p>
      </dgm:t>
    </dgm:pt>
    <dgm:pt modelId="{4B454D45-5EB5-4160-AE9B-16640CDBE5B5}" type="sibTrans" cxnId="{A554D1D3-AEA0-43B5-B4A4-2EB78B46D316}">
      <dgm:prSet/>
      <dgm:spPr/>
      <dgm:t>
        <a:bodyPr/>
        <a:lstStyle/>
        <a:p>
          <a:endParaRPr lang="es-EC"/>
        </a:p>
      </dgm:t>
    </dgm:pt>
    <dgm:pt modelId="{D8A75821-0775-4F16-93D9-0597169FE2B3}">
      <dgm:prSet phldrT="[Texto]"/>
      <dgm:spPr/>
      <dgm:t>
        <a:bodyPr/>
        <a:lstStyle/>
        <a:p>
          <a:r>
            <a:rPr lang="es-EC" dirty="0"/>
            <a:t>Proceso de selección para contratar docentes de alto nivel.</a:t>
          </a:r>
        </a:p>
      </dgm:t>
    </dgm:pt>
    <dgm:pt modelId="{765695E8-6A18-4D99-B00A-BCA1B712A39C}" type="parTrans" cxnId="{4609CC62-FC82-44B0-9ECE-1FA2F0F4D27F}">
      <dgm:prSet/>
      <dgm:spPr/>
      <dgm:t>
        <a:bodyPr/>
        <a:lstStyle/>
        <a:p>
          <a:endParaRPr lang="es-EC"/>
        </a:p>
      </dgm:t>
    </dgm:pt>
    <dgm:pt modelId="{76C40763-8A8B-4848-B8E4-BDAFA6767180}" type="sibTrans" cxnId="{4609CC62-FC82-44B0-9ECE-1FA2F0F4D27F}">
      <dgm:prSet/>
      <dgm:spPr/>
      <dgm:t>
        <a:bodyPr/>
        <a:lstStyle/>
        <a:p>
          <a:endParaRPr lang="es-EC"/>
        </a:p>
      </dgm:t>
    </dgm:pt>
    <dgm:pt modelId="{FC707232-4B94-4B8C-A415-24D9BB107745}">
      <dgm:prSet phldrT="[Texto]"/>
      <dgm:spPr/>
      <dgm:t>
        <a:bodyPr/>
        <a:lstStyle/>
        <a:p>
          <a:r>
            <a:rPr lang="es-EC" dirty="0"/>
            <a:t>Organización Interna y Tecnológica</a:t>
          </a:r>
        </a:p>
      </dgm:t>
    </dgm:pt>
    <dgm:pt modelId="{A337F63B-490B-496B-A97E-107944DB9168}" type="parTrans" cxnId="{7B99A66D-2C86-4F1C-B044-F7BCD89C5C9C}">
      <dgm:prSet/>
      <dgm:spPr/>
      <dgm:t>
        <a:bodyPr/>
        <a:lstStyle/>
        <a:p>
          <a:endParaRPr lang="es-EC"/>
        </a:p>
      </dgm:t>
    </dgm:pt>
    <dgm:pt modelId="{3ECCBFBA-2C6C-47D5-A378-BCB4881F02AC}" type="sibTrans" cxnId="{7B99A66D-2C86-4F1C-B044-F7BCD89C5C9C}">
      <dgm:prSet/>
      <dgm:spPr/>
      <dgm:t>
        <a:bodyPr/>
        <a:lstStyle/>
        <a:p>
          <a:endParaRPr lang="es-EC"/>
        </a:p>
      </dgm:t>
    </dgm:pt>
    <dgm:pt modelId="{1238316E-F7DE-44FF-9C43-4943375D1768}">
      <dgm:prSet phldrT="[Texto]"/>
      <dgm:spPr/>
      <dgm:t>
        <a:bodyPr/>
        <a:lstStyle/>
        <a:p>
          <a:r>
            <a:rPr lang="es-EC" dirty="0"/>
            <a:t>Diseñar métodos para la optimización de procesos de la Institución.</a:t>
          </a:r>
        </a:p>
      </dgm:t>
    </dgm:pt>
    <dgm:pt modelId="{93491BA6-0481-4EBD-9423-DEF2238A32C9}" type="parTrans" cxnId="{FD711438-6E5B-4E27-AAE5-B2AE652E14B8}">
      <dgm:prSet/>
      <dgm:spPr/>
      <dgm:t>
        <a:bodyPr/>
        <a:lstStyle/>
        <a:p>
          <a:endParaRPr lang="es-EC"/>
        </a:p>
      </dgm:t>
    </dgm:pt>
    <dgm:pt modelId="{299D5859-127A-4B1F-87D0-039398DB92A9}" type="sibTrans" cxnId="{FD711438-6E5B-4E27-AAE5-B2AE652E14B8}">
      <dgm:prSet/>
      <dgm:spPr/>
      <dgm:t>
        <a:bodyPr/>
        <a:lstStyle/>
        <a:p>
          <a:endParaRPr lang="es-EC"/>
        </a:p>
      </dgm:t>
    </dgm:pt>
    <dgm:pt modelId="{847AA96A-2EB7-45FA-BB3B-2DE6876C08C8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/>
            <a:t>Infraestructura y ambiente</a:t>
          </a:r>
        </a:p>
      </dgm:t>
    </dgm:pt>
    <dgm:pt modelId="{309530A3-8F25-4A8B-8A8E-E408B865B975}" type="parTrans" cxnId="{60371770-D4C5-4F6D-9A53-D8B2744402CC}">
      <dgm:prSet/>
      <dgm:spPr/>
      <dgm:t>
        <a:bodyPr/>
        <a:lstStyle/>
        <a:p>
          <a:endParaRPr lang="es-EC"/>
        </a:p>
      </dgm:t>
    </dgm:pt>
    <dgm:pt modelId="{688BFA66-A360-434E-94A1-5973F3098B2A}" type="sibTrans" cxnId="{60371770-D4C5-4F6D-9A53-D8B2744402CC}">
      <dgm:prSet/>
      <dgm:spPr/>
      <dgm:t>
        <a:bodyPr/>
        <a:lstStyle/>
        <a:p>
          <a:endParaRPr lang="es-EC"/>
        </a:p>
      </dgm:t>
    </dgm:pt>
    <dgm:pt modelId="{CAC0ADF1-4195-41ED-B145-340307C75C6F}">
      <dgm:prSet phldrT="[Texto]"/>
      <dgm:spPr/>
      <dgm:t>
        <a:bodyPr/>
        <a:lstStyle/>
        <a:p>
          <a:r>
            <a:rPr lang="es-EC" dirty="0"/>
            <a:t>Infraestructura amplia y adecuada</a:t>
          </a:r>
        </a:p>
      </dgm:t>
    </dgm:pt>
    <dgm:pt modelId="{C420131E-B92F-4AA7-A8EC-DBD43FD46193}" type="parTrans" cxnId="{1FD2F3F9-7B04-4F4B-934D-668B8420EED6}">
      <dgm:prSet/>
      <dgm:spPr/>
      <dgm:t>
        <a:bodyPr/>
        <a:lstStyle/>
        <a:p>
          <a:endParaRPr lang="es-EC"/>
        </a:p>
      </dgm:t>
    </dgm:pt>
    <dgm:pt modelId="{8263E7FF-CDDD-4ACE-8016-36F6B55C24EA}" type="sibTrans" cxnId="{1FD2F3F9-7B04-4F4B-934D-668B8420EED6}">
      <dgm:prSet/>
      <dgm:spPr/>
      <dgm:t>
        <a:bodyPr/>
        <a:lstStyle/>
        <a:p>
          <a:endParaRPr lang="es-EC"/>
        </a:p>
      </dgm:t>
    </dgm:pt>
    <dgm:pt modelId="{793FF06F-7FDF-48E7-A746-8DC1DC3625C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/>
            <a:t>Abastecimiento</a:t>
          </a:r>
        </a:p>
      </dgm:t>
    </dgm:pt>
    <dgm:pt modelId="{496FCBD1-58B1-4739-9D41-8307510196D2}" type="parTrans" cxnId="{C308C073-1AAA-48AF-835A-CCE27479784F}">
      <dgm:prSet/>
      <dgm:spPr/>
      <dgm:t>
        <a:bodyPr/>
        <a:lstStyle/>
        <a:p>
          <a:endParaRPr lang="es-EC"/>
        </a:p>
      </dgm:t>
    </dgm:pt>
    <dgm:pt modelId="{1A9B823E-6C4B-4D7B-B3ED-9350F2500186}" type="sibTrans" cxnId="{C308C073-1AAA-48AF-835A-CCE27479784F}">
      <dgm:prSet/>
      <dgm:spPr/>
      <dgm:t>
        <a:bodyPr/>
        <a:lstStyle/>
        <a:p>
          <a:endParaRPr lang="es-EC"/>
        </a:p>
      </dgm:t>
    </dgm:pt>
    <dgm:pt modelId="{89331EC9-664F-4E60-8007-6BC23AD497EB}">
      <dgm:prSet/>
      <dgm:spPr/>
      <dgm:t>
        <a:bodyPr/>
        <a:lstStyle/>
        <a:p>
          <a:r>
            <a:rPr lang="es-EC"/>
            <a:t>Servicios básicos (luz, agua, teléfono, internet)</a:t>
          </a:r>
          <a:endParaRPr lang="es-EC" dirty="0"/>
        </a:p>
      </dgm:t>
    </dgm:pt>
    <dgm:pt modelId="{8CA083FF-5A52-4D9A-9D12-D40643366431}" type="parTrans" cxnId="{0F25C5E7-CF95-47CE-882C-F2130420B7BF}">
      <dgm:prSet/>
      <dgm:spPr/>
      <dgm:t>
        <a:bodyPr/>
        <a:lstStyle/>
        <a:p>
          <a:endParaRPr lang="es-EC"/>
        </a:p>
      </dgm:t>
    </dgm:pt>
    <dgm:pt modelId="{2EA5541C-EDE8-4453-AEEC-E2583BDCA4C9}" type="sibTrans" cxnId="{0F25C5E7-CF95-47CE-882C-F2130420B7BF}">
      <dgm:prSet/>
      <dgm:spPr/>
      <dgm:t>
        <a:bodyPr/>
        <a:lstStyle/>
        <a:p>
          <a:endParaRPr lang="es-EC"/>
        </a:p>
      </dgm:t>
    </dgm:pt>
    <dgm:pt modelId="{93BCF73E-BA6F-47AD-B83D-22E07B1990D2}">
      <dgm:prSet/>
      <dgm:spPr/>
      <dgm:t>
        <a:bodyPr/>
        <a:lstStyle/>
        <a:p>
          <a:r>
            <a:rPr lang="es-EC" dirty="0"/>
            <a:t>Generación de reglamentos y normativas</a:t>
          </a:r>
        </a:p>
      </dgm:t>
    </dgm:pt>
    <dgm:pt modelId="{EE71AA98-22D8-447B-9CA3-25FE407EEE2C}" type="parTrans" cxnId="{7AA42915-E4E8-4808-A43B-6C084BD139B2}">
      <dgm:prSet/>
      <dgm:spPr/>
      <dgm:t>
        <a:bodyPr/>
        <a:lstStyle/>
        <a:p>
          <a:endParaRPr lang="es-EC"/>
        </a:p>
      </dgm:t>
    </dgm:pt>
    <dgm:pt modelId="{82502ACC-2089-47B5-8183-2147A505561D}" type="sibTrans" cxnId="{7AA42915-E4E8-4808-A43B-6C084BD139B2}">
      <dgm:prSet/>
      <dgm:spPr/>
      <dgm:t>
        <a:bodyPr/>
        <a:lstStyle/>
        <a:p>
          <a:endParaRPr lang="es-EC"/>
        </a:p>
      </dgm:t>
    </dgm:pt>
    <dgm:pt modelId="{324706F1-D88F-4D74-B3BD-998E976BEC3C}">
      <dgm:prSet/>
      <dgm:spPr/>
      <dgm:t>
        <a:bodyPr/>
        <a:lstStyle/>
        <a:p>
          <a:r>
            <a:rPr lang="es-EC"/>
            <a:t>Mejoramiento y actualización de la plataforma para mejorar los servicios de la Institución.</a:t>
          </a:r>
        </a:p>
      </dgm:t>
    </dgm:pt>
    <dgm:pt modelId="{D7682583-2C01-4376-998A-1CAB02977CE8}" type="parTrans" cxnId="{B49695A7-6DA2-4BF0-A674-42EB9B6FF63A}">
      <dgm:prSet/>
      <dgm:spPr/>
      <dgm:t>
        <a:bodyPr/>
        <a:lstStyle/>
        <a:p>
          <a:endParaRPr lang="es-EC"/>
        </a:p>
      </dgm:t>
    </dgm:pt>
    <dgm:pt modelId="{12A99084-4585-4F6F-93BF-A9A84FA5B828}" type="sibTrans" cxnId="{B49695A7-6DA2-4BF0-A674-42EB9B6FF63A}">
      <dgm:prSet/>
      <dgm:spPr/>
      <dgm:t>
        <a:bodyPr/>
        <a:lstStyle/>
        <a:p>
          <a:endParaRPr lang="es-EC"/>
        </a:p>
      </dgm:t>
    </dgm:pt>
    <dgm:pt modelId="{31C285F8-612C-4E11-BD1A-86BAA6CE8C08}">
      <dgm:prSet/>
      <dgm:spPr/>
      <dgm:t>
        <a:bodyPr/>
        <a:lstStyle/>
        <a:p>
          <a:r>
            <a:rPr lang="es-EC" dirty="0"/>
            <a:t>Soporte tecnológico.</a:t>
          </a:r>
        </a:p>
      </dgm:t>
    </dgm:pt>
    <dgm:pt modelId="{F4EF02F7-C297-4D4E-9284-B6DAA7866826}" type="parTrans" cxnId="{15D0DDF2-205A-44C5-91A7-FF851AC1C15C}">
      <dgm:prSet/>
      <dgm:spPr/>
      <dgm:t>
        <a:bodyPr/>
        <a:lstStyle/>
        <a:p>
          <a:endParaRPr lang="es-EC"/>
        </a:p>
      </dgm:t>
    </dgm:pt>
    <dgm:pt modelId="{79AA58D2-C982-4539-A124-D26BB548A74C}" type="sibTrans" cxnId="{15D0DDF2-205A-44C5-91A7-FF851AC1C15C}">
      <dgm:prSet/>
      <dgm:spPr/>
      <dgm:t>
        <a:bodyPr/>
        <a:lstStyle/>
        <a:p>
          <a:endParaRPr lang="es-EC"/>
        </a:p>
      </dgm:t>
    </dgm:pt>
    <dgm:pt modelId="{6F28014A-8E8C-41A1-8323-3B71C3262125}">
      <dgm:prSet/>
      <dgm:spPr/>
      <dgm:t>
        <a:bodyPr/>
        <a:lstStyle/>
        <a:p>
          <a:r>
            <a:rPr lang="es-EC" dirty="0"/>
            <a:t>Aulas equipadas con recursos para el aprendizaje</a:t>
          </a:r>
        </a:p>
      </dgm:t>
    </dgm:pt>
    <dgm:pt modelId="{11D857C6-6F51-40D1-BCCD-46E23876ADCD}" type="parTrans" cxnId="{ED659D45-A224-4A12-A185-B8463F83034E}">
      <dgm:prSet/>
      <dgm:spPr/>
      <dgm:t>
        <a:bodyPr/>
        <a:lstStyle/>
        <a:p>
          <a:endParaRPr lang="es-EC"/>
        </a:p>
      </dgm:t>
    </dgm:pt>
    <dgm:pt modelId="{E1669D3B-95D0-46A3-BDCE-EE669A8EF3A5}" type="sibTrans" cxnId="{ED659D45-A224-4A12-A185-B8463F83034E}">
      <dgm:prSet/>
      <dgm:spPr/>
      <dgm:t>
        <a:bodyPr/>
        <a:lstStyle/>
        <a:p>
          <a:endParaRPr lang="es-EC"/>
        </a:p>
      </dgm:t>
    </dgm:pt>
    <dgm:pt modelId="{F29156C1-EF13-4F14-8157-4B6D769A9C61}">
      <dgm:prSet/>
      <dgm:spPr/>
      <dgm:t>
        <a:bodyPr/>
        <a:lstStyle/>
        <a:p>
          <a:r>
            <a:rPr lang="es-EC"/>
            <a:t>Útiles de oficina </a:t>
          </a:r>
        </a:p>
      </dgm:t>
    </dgm:pt>
    <dgm:pt modelId="{38AF3BFA-039D-4726-BE0F-1604DDEC6DF5}" type="parTrans" cxnId="{9690057F-BC5B-4151-8387-1799C88CF8FB}">
      <dgm:prSet/>
      <dgm:spPr/>
      <dgm:t>
        <a:bodyPr/>
        <a:lstStyle/>
        <a:p>
          <a:endParaRPr lang="es-EC"/>
        </a:p>
      </dgm:t>
    </dgm:pt>
    <dgm:pt modelId="{B9C1EED4-478C-497C-A0EE-9029D709A3D0}" type="sibTrans" cxnId="{9690057F-BC5B-4151-8387-1799C88CF8FB}">
      <dgm:prSet/>
      <dgm:spPr/>
      <dgm:t>
        <a:bodyPr/>
        <a:lstStyle/>
        <a:p>
          <a:endParaRPr lang="es-EC"/>
        </a:p>
      </dgm:t>
    </dgm:pt>
    <dgm:pt modelId="{40483C9D-953E-452A-A37C-57D3A0947D86}">
      <dgm:prSet/>
      <dgm:spPr/>
      <dgm:t>
        <a:bodyPr/>
        <a:lstStyle/>
        <a:p>
          <a:r>
            <a:rPr lang="es-EC" dirty="0"/>
            <a:t>Seguro de estudiantes</a:t>
          </a:r>
        </a:p>
      </dgm:t>
    </dgm:pt>
    <dgm:pt modelId="{8D1E145E-2765-4511-8711-2A2B3C12BACA}" type="parTrans" cxnId="{B9B58111-A5E2-4D89-AA30-E2C37A217447}">
      <dgm:prSet/>
      <dgm:spPr/>
      <dgm:t>
        <a:bodyPr/>
        <a:lstStyle/>
        <a:p>
          <a:endParaRPr lang="es-EC"/>
        </a:p>
      </dgm:t>
    </dgm:pt>
    <dgm:pt modelId="{DE577A3E-96AA-4590-BD4B-AD2AC5011F7B}" type="sibTrans" cxnId="{B9B58111-A5E2-4D89-AA30-E2C37A217447}">
      <dgm:prSet/>
      <dgm:spPr/>
      <dgm:t>
        <a:bodyPr/>
        <a:lstStyle/>
        <a:p>
          <a:endParaRPr lang="es-EC"/>
        </a:p>
      </dgm:t>
    </dgm:pt>
    <dgm:pt modelId="{4895D621-C4C4-4A64-A622-CCB540169BB6}">
      <dgm:prSet/>
      <dgm:spPr/>
      <dgm:t>
        <a:bodyPr/>
        <a:lstStyle/>
        <a:p>
          <a:r>
            <a:rPr lang="es-EC"/>
            <a:t>Material de limpieza</a:t>
          </a:r>
        </a:p>
      </dgm:t>
    </dgm:pt>
    <dgm:pt modelId="{BBA61FF7-2BE0-4499-81AF-6790D46CF684}" type="parTrans" cxnId="{C7EC9232-CFE2-40D9-8765-21798A70A02B}">
      <dgm:prSet/>
      <dgm:spPr/>
      <dgm:t>
        <a:bodyPr/>
        <a:lstStyle/>
        <a:p>
          <a:endParaRPr lang="es-EC"/>
        </a:p>
      </dgm:t>
    </dgm:pt>
    <dgm:pt modelId="{214867F3-9566-498A-98EA-27FF108D22B8}" type="sibTrans" cxnId="{C7EC9232-CFE2-40D9-8765-21798A70A02B}">
      <dgm:prSet/>
      <dgm:spPr/>
      <dgm:t>
        <a:bodyPr/>
        <a:lstStyle/>
        <a:p>
          <a:endParaRPr lang="es-EC"/>
        </a:p>
      </dgm:t>
    </dgm:pt>
    <dgm:pt modelId="{742CDB79-77AC-4020-BB7D-FCB18332236A}">
      <dgm:prSet/>
      <dgm:spPr/>
      <dgm:t>
        <a:bodyPr/>
        <a:lstStyle/>
        <a:p>
          <a:r>
            <a:rPr lang="es-EC" dirty="0"/>
            <a:t>Mobiliario….. </a:t>
          </a:r>
          <a:r>
            <a:rPr lang="es-EC" dirty="0" err="1"/>
            <a:t>etc</a:t>
          </a:r>
          <a:endParaRPr lang="es-EC" dirty="0"/>
        </a:p>
      </dgm:t>
    </dgm:pt>
    <dgm:pt modelId="{A72DF849-58C0-4EBE-815E-378C2115CDAF}" type="parTrans" cxnId="{77151A65-AE63-4096-8152-779F8389690B}">
      <dgm:prSet/>
      <dgm:spPr/>
      <dgm:t>
        <a:bodyPr/>
        <a:lstStyle/>
        <a:p>
          <a:endParaRPr lang="es-EC"/>
        </a:p>
      </dgm:t>
    </dgm:pt>
    <dgm:pt modelId="{4869E6B4-3B59-4B72-81AA-204E6F9BC872}" type="sibTrans" cxnId="{77151A65-AE63-4096-8152-779F8389690B}">
      <dgm:prSet/>
      <dgm:spPr/>
      <dgm:t>
        <a:bodyPr/>
        <a:lstStyle/>
        <a:p>
          <a:endParaRPr lang="es-EC"/>
        </a:p>
      </dgm:t>
    </dgm:pt>
    <dgm:pt modelId="{8013F544-5ABC-49CA-82C5-F2734605E87F}" type="pres">
      <dgm:prSet presAssocID="{D7CDBF59-B49D-4B2F-937C-2A95967FCF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1197B9-276C-4A2D-9BE9-8CA7DE93065C}" type="pres">
      <dgm:prSet presAssocID="{34CA3D44-CBD5-4EC4-9655-E940EF51102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21CA06-07A9-47D1-B60F-E7CD1EF1920E}" type="pres">
      <dgm:prSet presAssocID="{4B454D45-5EB5-4160-AE9B-16640CDBE5B5}" presName="sibTrans" presStyleCnt="0"/>
      <dgm:spPr/>
    </dgm:pt>
    <dgm:pt modelId="{37A6BCA6-302E-4F3C-A56C-D4797D162E09}" type="pres">
      <dgm:prSet presAssocID="{FC707232-4B94-4B8C-A415-24D9BB10774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7DE54A-0588-4AB1-8E01-C3EB0B7A0C01}" type="pres">
      <dgm:prSet presAssocID="{3ECCBFBA-2C6C-47D5-A378-BCB4881F02AC}" presName="sibTrans" presStyleCnt="0"/>
      <dgm:spPr/>
    </dgm:pt>
    <dgm:pt modelId="{19C71F12-2958-4848-8F08-61117D1A9991}" type="pres">
      <dgm:prSet presAssocID="{847AA96A-2EB7-45FA-BB3B-2DE6876C08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6B4535-85B0-4A16-93FB-2843A9942540}" type="pres">
      <dgm:prSet presAssocID="{688BFA66-A360-434E-94A1-5973F3098B2A}" presName="sibTrans" presStyleCnt="0"/>
      <dgm:spPr/>
    </dgm:pt>
    <dgm:pt modelId="{2F63863A-ED52-4100-83B9-0A8EE0CD42EF}" type="pres">
      <dgm:prSet presAssocID="{793FF06F-7FDF-48E7-A746-8DC1DC3625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C3BFFE9-659F-4503-AC7C-DED79CAAA159}" type="presOf" srcId="{F29156C1-EF13-4F14-8157-4B6D769A9C61}" destId="{2F63863A-ED52-4100-83B9-0A8EE0CD42EF}" srcOrd="0" destOrd="2" presId="urn:microsoft.com/office/officeart/2005/8/layout/default"/>
    <dgm:cxn modelId="{7AA42915-E4E8-4808-A43B-6C084BD139B2}" srcId="{34CA3D44-CBD5-4EC4-9655-E940EF51102D}" destId="{93BCF73E-BA6F-47AD-B83D-22E07B1990D2}" srcOrd="1" destOrd="0" parTransId="{EE71AA98-22D8-447B-9CA3-25FE407EEE2C}" sibTransId="{82502ACC-2089-47B5-8183-2147A505561D}"/>
    <dgm:cxn modelId="{7B99A66D-2C86-4F1C-B044-F7BCD89C5C9C}" srcId="{D7CDBF59-B49D-4B2F-937C-2A95967FCFBB}" destId="{FC707232-4B94-4B8C-A415-24D9BB107745}" srcOrd="1" destOrd="0" parTransId="{A337F63B-490B-496B-A97E-107944DB9168}" sibTransId="{3ECCBFBA-2C6C-47D5-A378-BCB4881F02AC}"/>
    <dgm:cxn modelId="{0507ACEB-369F-4472-A80D-A1434CB6CE27}" type="presOf" srcId="{40483C9D-953E-452A-A37C-57D3A0947D86}" destId="{2F63863A-ED52-4100-83B9-0A8EE0CD42EF}" srcOrd="0" destOrd="3" presId="urn:microsoft.com/office/officeart/2005/8/layout/default"/>
    <dgm:cxn modelId="{9690057F-BC5B-4151-8387-1799C88CF8FB}" srcId="{793FF06F-7FDF-48E7-A746-8DC1DC3625C3}" destId="{F29156C1-EF13-4F14-8157-4B6D769A9C61}" srcOrd="1" destOrd="0" parTransId="{38AF3BFA-039D-4726-BE0F-1604DDEC6DF5}" sibTransId="{B9C1EED4-478C-497C-A0EE-9029D709A3D0}"/>
    <dgm:cxn modelId="{B00CCC64-7B70-403E-A045-F015E0CD7A0A}" type="presOf" srcId="{D8A75821-0775-4F16-93D9-0597169FE2B3}" destId="{121197B9-276C-4A2D-9BE9-8CA7DE93065C}" srcOrd="0" destOrd="1" presId="urn:microsoft.com/office/officeart/2005/8/layout/default"/>
    <dgm:cxn modelId="{C308C073-1AAA-48AF-835A-CCE27479784F}" srcId="{D7CDBF59-B49D-4B2F-937C-2A95967FCFBB}" destId="{793FF06F-7FDF-48E7-A746-8DC1DC3625C3}" srcOrd="3" destOrd="0" parTransId="{496FCBD1-58B1-4739-9D41-8307510196D2}" sibTransId="{1A9B823E-6C4B-4D7B-B3ED-9350F2500186}"/>
    <dgm:cxn modelId="{45B80DC5-4908-4208-9709-E69A15AD7CC2}" type="presOf" srcId="{FC707232-4B94-4B8C-A415-24D9BB107745}" destId="{37A6BCA6-302E-4F3C-A56C-D4797D162E09}" srcOrd="0" destOrd="0" presId="urn:microsoft.com/office/officeart/2005/8/layout/default"/>
    <dgm:cxn modelId="{1FD2F3F9-7B04-4F4B-934D-668B8420EED6}" srcId="{847AA96A-2EB7-45FA-BB3B-2DE6876C08C8}" destId="{CAC0ADF1-4195-41ED-B145-340307C75C6F}" srcOrd="0" destOrd="0" parTransId="{C420131E-B92F-4AA7-A8EC-DBD43FD46193}" sibTransId="{8263E7FF-CDDD-4ACE-8016-36F6B55C24EA}"/>
    <dgm:cxn modelId="{87D06475-6A0F-4A07-99E9-06C26405176C}" type="presOf" srcId="{4895D621-C4C4-4A64-A622-CCB540169BB6}" destId="{2F63863A-ED52-4100-83B9-0A8EE0CD42EF}" srcOrd="0" destOrd="4" presId="urn:microsoft.com/office/officeart/2005/8/layout/default"/>
    <dgm:cxn modelId="{C7EC9232-CFE2-40D9-8765-21798A70A02B}" srcId="{793FF06F-7FDF-48E7-A746-8DC1DC3625C3}" destId="{4895D621-C4C4-4A64-A622-CCB540169BB6}" srcOrd="3" destOrd="0" parTransId="{BBA61FF7-2BE0-4499-81AF-6790D46CF684}" sibTransId="{214867F3-9566-498A-98EA-27FF108D22B8}"/>
    <dgm:cxn modelId="{A554D1D3-AEA0-43B5-B4A4-2EB78B46D316}" srcId="{D7CDBF59-B49D-4B2F-937C-2A95967FCFBB}" destId="{34CA3D44-CBD5-4EC4-9655-E940EF51102D}" srcOrd="0" destOrd="0" parTransId="{06F65B4D-F94C-4C38-AF98-4448E015CA98}" sibTransId="{4B454D45-5EB5-4160-AE9B-16640CDBE5B5}"/>
    <dgm:cxn modelId="{557E5A1A-F205-4087-B732-A4724C321CD1}" type="presOf" srcId="{31C285F8-612C-4E11-BD1A-86BAA6CE8C08}" destId="{37A6BCA6-302E-4F3C-A56C-D4797D162E09}" srcOrd="0" destOrd="3" presId="urn:microsoft.com/office/officeart/2005/8/layout/default"/>
    <dgm:cxn modelId="{59169E37-8A20-4008-98F0-DB65F4EBE7E9}" type="presOf" srcId="{34CA3D44-CBD5-4EC4-9655-E940EF51102D}" destId="{121197B9-276C-4A2D-9BE9-8CA7DE93065C}" srcOrd="0" destOrd="0" presId="urn:microsoft.com/office/officeart/2005/8/layout/default"/>
    <dgm:cxn modelId="{B49695A7-6DA2-4BF0-A674-42EB9B6FF63A}" srcId="{FC707232-4B94-4B8C-A415-24D9BB107745}" destId="{324706F1-D88F-4D74-B3BD-998E976BEC3C}" srcOrd="1" destOrd="0" parTransId="{D7682583-2C01-4376-998A-1CAB02977CE8}" sibTransId="{12A99084-4585-4F6F-93BF-A9A84FA5B828}"/>
    <dgm:cxn modelId="{543B1645-6E52-4527-8D46-5FC094FA5D99}" type="presOf" srcId="{89331EC9-664F-4E60-8007-6BC23AD497EB}" destId="{2F63863A-ED52-4100-83B9-0A8EE0CD42EF}" srcOrd="0" destOrd="1" presId="urn:microsoft.com/office/officeart/2005/8/layout/default"/>
    <dgm:cxn modelId="{4609CC62-FC82-44B0-9ECE-1FA2F0F4D27F}" srcId="{34CA3D44-CBD5-4EC4-9655-E940EF51102D}" destId="{D8A75821-0775-4F16-93D9-0597169FE2B3}" srcOrd="0" destOrd="0" parTransId="{765695E8-6A18-4D99-B00A-BCA1B712A39C}" sibTransId="{76C40763-8A8B-4848-B8E4-BDAFA6767180}"/>
    <dgm:cxn modelId="{ED659D45-A224-4A12-A185-B8463F83034E}" srcId="{847AA96A-2EB7-45FA-BB3B-2DE6876C08C8}" destId="{6F28014A-8E8C-41A1-8323-3B71C3262125}" srcOrd="1" destOrd="0" parTransId="{11D857C6-6F51-40D1-BCCD-46E23876ADCD}" sibTransId="{E1669D3B-95D0-46A3-BDCE-EE669A8EF3A5}"/>
    <dgm:cxn modelId="{7739395A-2292-475A-AE47-3CE88D9133D5}" type="presOf" srcId="{847AA96A-2EB7-45FA-BB3B-2DE6876C08C8}" destId="{19C71F12-2958-4848-8F08-61117D1A9991}" srcOrd="0" destOrd="0" presId="urn:microsoft.com/office/officeart/2005/8/layout/default"/>
    <dgm:cxn modelId="{BE1F67D3-EFC7-401B-AD83-DD3331DA832D}" type="presOf" srcId="{D7CDBF59-B49D-4B2F-937C-2A95967FCFBB}" destId="{8013F544-5ABC-49CA-82C5-F2734605E87F}" srcOrd="0" destOrd="0" presId="urn:microsoft.com/office/officeart/2005/8/layout/default"/>
    <dgm:cxn modelId="{306FBAD6-629E-4ABE-BA81-0168B61CF3ED}" type="presOf" srcId="{1238316E-F7DE-44FF-9C43-4943375D1768}" destId="{37A6BCA6-302E-4F3C-A56C-D4797D162E09}" srcOrd="0" destOrd="1" presId="urn:microsoft.com/office/officeart/2005/8/layout/default"/>
    <dgm:cxn modelId="{90A7185A-1382-4B2F-AFD6-664A353E93EB}" type="presOf" srcId="{793FF06F-7FDF-48E7-A746-8DC1DC3625C3}" destId="{2F63863A-ED52-4100-83B9-0A8EE0CD42EF}" srcOrd="0" destOrd="0" presId="urn:microsoft.com/office/officeart/2005/8/layout/default"/>
    <dgm:cxn modelId="{891EA3AD-5A2C-4A04-BB8C-EC617012B262}" type="presOf" srcId="{6F28014A-8E8C-41A1-8323-3B71C3262125}" destId="{19C71F12-2958-4848-8F08-61117D1A9991}" srcOrd="0" destOrd="2" presId="urn:microsoft.com/office/officeart/2005/8/layout/default"/>
    <dgm:cxn modelId="{C3A7FB88-5B46-45CA-89FC-142511778A50}" type="presOf" srcId="{324706F1-D88F-4D74-B3BD-998E976BEC3C}" destId="{37A6BCA6-302E-4F3C-A56C-D4797D162E09}" srcOrd="0" destOrd="2" presId="urn:microsoft.com/office/officeart/2005/8/layout/default"/>
    <dgm:cxn modelId="{60371770-D4C5-4F6D-9A53-D8B2744402CC}" srcId="{D7CDBF59-B49D-4B2F-937C-2A95967FCFBB}" destId="{847AA96A-2EB7-45FA-BB3B-2DE6876C08C8}" srcOrd="2" destOrd="0" parTransId="{309530A3-8F25-4A8B-8A8E-E408B865B975}" sibTransId="{688BFA66-A360-434E-94A1-5973F3098B2A}"/>
    <dgm:cxn modelId="{15D0DDF2-205A-44C5-91A7-FF851AC1C15C}" srcId="{FC707232-4B94-4B8C-A415-24D9BB107745}" destId="{31C285F8-612C-4E11-BD1A-86BAA6CE8C08}" srcOrd="2" destOrd="0" parTransId="{F4EF02F7-C297-4D4E-9284-B6DAA7866826}" sibTransId="{79AA58D2-C982-4539-A124-D26BB548A74C}"/>
    <dgm:cxn modelId="{FD711438-6E5B-4E27-AAE5-B2AE652E14B8}" srcId="{FC707232-4B94-4B8C-A415-24D9BB107745}" destId="{1238316E-F7DE-44FF-9C43-4943375D1768}" srcOrd="0" destOrd="0" parTransId="{93491BA6-0481-4EBD-9423-DEF2238A32C9}" sibTransId="{299D5859-127A-4B1F-87D0-039398DB92A9}"/>
    <dgm:cxn modelId="{B9B58111-A5E2-4D89-AA30-E2C37A217447}" srcId="{793FF06F-7FDF-48E7-A746-8DC1DC3625C3}" destId="{40483C9D-953E-452A-A37C-57D3A0947D86}" srcOrd="2" destOrd="0" parTransId="{8D1E145E-2765-4511-8711-2A2B3C12BACA}" sibTransId="{DE577A3E-96AA-4590-BD4B-AD2AC5011F7B}"/>
    <dgm:cxn modelId="{0F25C5E7-CF95-47CE-882C-F2130420B7BF}" srcId="{793FF06F-7FDF-48E7-A746-8DC1DC3625C3}" destId="{89331EC9-664F-4E60-8007-6BC23AD497EB}" srcOrd="0" destOrd="0" parTransId="{8CA083FF-5A52-4D9A-9D12-D40643366431}" sibTransId="{2EA5541C-EDE8-4453-AEEC-E2583BDCA4C9}"/>
    <dgm:cxn modelId="{61465D20-B8E4-40EB-BAFF-CB482B76A7A3}" type="presOf" srcId="{CAC0ADF1-4195-41ED-B145-340307C75C6F}" destId="{19C71F12-2958-4848-8F08-61117D1A9991}" srcOrd="0" destOrd="1" presId="urn:microsoft.com/office/officeart/2005/8/layout/default"/>
    <dgm:cxn modelId="{9197AF56-D5B2-4C30-B4FE-872EA525C0C1}" type="presOf" srcId="{93BCF73E-BA6F-47AD-B83D-22E07B1990D2}" destId="{121197B9-276C-4A2D-9BE9-8CA7DE93065C}" srcOrd="0" destOrd="2" presId="urn:microsoft.com/office/officeart/2005/8/layout/default"/>
    <dgm:cxn modelId="{8D0B66A7-A0F2-47C0-8B39-EDF609A39149}" type="presOf" srcId="{742CDB79-77AC-4020-BB7D-FCB18332236A}" destId="{2F63863A-ED52-4100-83B9-0A8EE0CD42EF}" srcOrd="0" destOrd="5" presId="urn:microsoft.com/office/officeart/2005/8/layout/default"/>
    <dgm:cxn modelId="{77151A65-AE63-4096-8152-779F8389690B}" srcId="{793FF06F-7FDF-48E7-A746-8DC1DC3625C3}" destId="{742CDB79-77AC-4020-BB7D-FCB18332236A}" srcOrd="4" destOrd="0" parTransId="{A72DF849-58C0-4EBE-815E-378C2115CDAF}" sibTransId="{4869E6B4-3B59-4B72-81AA-204E6F9BC872}"/>
    <dgm:cxn modelId="{3B165D71-EAB9-401D-8729-7B3C24C70260}" type="presParOf" srcId="{8013F544-5ABC-49CA-82C5-F2734605E87F}" destId="{121197B9-276C-4A2D-9BE9-8CA7DE93065C}" srcOrd="0" destOrd="0" presId="urn:microsoft.com/office/officeart/2005/8/layout/default"/>
    <dgm:cxn modelId="{1D416579-B33A-40C3-B03C-C692D2A90240}" type="presParOf" srcId="{8013F544-5ABC-49CA-82C5-F2734605E87F}" destId="{2021CA06-07A9-47D1-B60F-E7CD1EF1920E}" srcOrd="1" destOrd="0" presId="urn:microsoft.com/office/officeart/2005/8/layout/default"/>
    <dgm:cxn modelId="{41FE7C9A-9ACF-40B1-AD5C-4942CB4D89D5}" type="presParOf" srcId="{8013F544-5ABC-49CA-82C5-F2734605E87F}" destId="{37A6BCA6-302E-4F3C-A56C-D4797D162E09}" srcOrd="2" destOrd="0" presId="urn:microsoft.com/office/officeart/2005/8/layout/default"/>
    <dgm:cxn modelId="{22F7F38A-99AC-4D94-958D-81F4CAF86DF8}" type="presParOf" srcId="{8013F544-5ABC-49CA-82C5-F2734605E87F}" destId="{FB7DE54A-0588-4AB1-8E01-C3EB0B7A0C01}" srcOrd="3" destOrd="0" presId="urn:microsoft.com/office/officeart/2005/8/layout/default"/>
    <dgm:cxn modelId="{805689FA-5B59-4E37-BEFE-9269422B7182}" type="presParOf" srcId="{8013F544-5ABC-49CA-82C5-F2734605E87F}" destId="{19C71F12-2958-4848-8F08-61117D1A9991}" srcOrd="4" destOrd="0" presId="urn:microsoft.com/office/officeart/2005/8/layout/default"/>
    <dgm:cxn modelId="{5FD1BCDD-EBF1-47F3-8C51-4F1431893E12}" type="presParOf" srcId="{8013F544-5ABC-49CA-82C5-F2734605E87F}" destId="{306B4535-85B0-4A16-93FB-2843A9942540}" srcOrd="5" destOrd="0" presId="urn:microsoft.com/office/officeart/2005/8/layout/default"/>
    <dgm:cxn modelId="{CF5D0ABA-A05A-4A9F-AC84-2165EEFC2A4B}" type="presParOf" srcId="{8013F544-5ABC-49CA-82C5-F2734605E87F}" destId="{2F63863A-ED52-4100-83B9-0A8EE0CD42E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A97E506-AFCA-417F-8977-C9750BD87E5E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445EAF3-ABD1-4C4D-AB85-AC120F8E93D2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Título de Maestría en Gestión Financiera reconocido por la SENESCYT.</a:t>
          </a:r>
        </a:p>
      </dgm:t>
    </dgm:pt>
    <dgm:pt modelId="{BD32A049-1AB6-4C07-99F3-5695DCB74F60}" type="parTrans" cxnId="{D4C3B012-F02B-4603-A06D-07F667211A30}">
      <dgm:prSet/>
      <dgm:spPr/>
      <dgm:t>
        <a:bodyPr/>
        <a:lstStyle/>
        <a:p>
          <a:endParaRPr lang="es-EC"/>
        </a:p>
      </dgm:t>
    </dgm:pt>
    <dgm:pt modelId="{FD6D7881-560C-4B68-A73F-9FEF1E6C28A7}" type="sibTrans" cxnId="{D4C3B012-F02B-4603-A06D-07F667211A30}">
      <dgm:prSet/>
      <dgm:spPr/>
      <dgm:t>
        <a:bodyPr/>
        <a:lstStyle/>
        <a:p>
          <a:endParaRPr lang="es-EC"/>
        </a:p>
      </dgm:t>
    </dgm:pt>
    <dgm:pt modelId="{51867100-223A-47B8-8777-FB06392A24E9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Alta demanda del sector público y privado de profesionales con Maestrías.</a:t>
          </a:r>
        </a:p>
      </dgm:t>
    </dgm:pt>
    <dgm:pt modelId="{4F6897CB-6C16-4693-8B1B-F2D580FAC189}" type="parTrans" cxnId="{2BCC159E-A8AF-4D91-B4FF-6386F6E9D3C8}">
      <dgm:prSet/>
      <dgm:spPr/>
      <dgm:t>
        <a:bodyPr/>
        <a:lstStyle/>
        <a:p>
          <a:endParaRPr lang="es-EC"/>
        </a:p>
      </dgm:t>
    </dgm:pt>
    <dgm:pt modelId="{513B2271-3A3C-409E-9FD3-B8AFA5B0D69A}" type="sibTrans" cxnId="{2BCC159E-A8AF-4D91-B4FF-6386F6E9D3C8}">
      <dgm:prSet/>
      <dgm:spPr/>
      <dgm:t>
        <a:bodyPr/>
        <a:lstStyle/>
        <a:p>
          <a:endParaRPr lang="es-EC"/>
        </a:p>
      </dgm:t>
    </dgm:pt>
    <dgm:pt modelId="{FA5AADF3-1634-4754-A8CF-F6F690FE411A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Procesos administrativos que alargan la admisión y graduación de los maestrantes.</a:t>
          </a:r>
        </a:p>
      </dgm:t>
    </dgm:pt>
    <dgm:pt modelId="{CB1FD3B8-792A-4198-98D1-F82889E772E9}" type="parTrans" cxnId="{36094600-6FE3-4570-A0C7-B02D8428AF8D}">
      <dgm:prSet/>
      <dgm:spPr/>
      <dgm:t>
        <a:bodyPr/>
        <a:lstStyle/>
        <a:p>
          <a:endParaRPr lang="es-EC"/>
        </a:p>
      </dgm:t>
    </dgm:pt>
    <dgm:pt modelId="{3C3109A5-8FFD-4F5F-8496-5E6C10B9B7C2}" type="sibTrans" cxnId="{36094600-6FE3-4570-A0C7-B02D8428AF8D}">
      <dgm:prSet/>
      <dgm:spPr/>
      <dgm:t>
        <a:bodyPr/>
        <a:lstStyle/>
        <a:p>
          <a:endParaRPr lang="es-EC"/>
        </a:p>
      </dgm:t>
    </dgm:pt>
    <dgm:pt modelId="{1C4B1EC5-3EF5-453F-864B-30FF35D16B1E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Universidades que ofertan el mismo programa de posgrado.</a:t>
          </a:r>
        </a:p>
      </dgm:t>
    </dgm:pt>
    <dgm:pt modelId="{826A9E40-495A-482C-97B7-FFECFE6112CB}" type="parTrans" cxnId="{C6BB6E96-F159-4508-9A11-D524BCB9933D}">
      <dgm:prSet/>
      <dgm:spPr/>
      <dgm:t>
        <a:bodyPr/>
        <a:lstStyle/>
        <a:p>
          <a:endParaRPr lang="es-EC"/>
        </a:p>
      </dgm:t>
    </dgm:pt>
    <dgm:pt modelId="{DB350B37-1A34-48DB-A4A9-C7417ACCFACF}" type="sibTrans" cxnId="{C6BB6E96-F159-4508-9A11-D524BCB9933D}">
      <dgm:prSet/>
      <dgm:spPr/>
      <dgm:t>
        <a:bodyPr/>
        <a:lstStyle/>
        <a:p>
          <a:endParaRPr lang="es-EC"/>
        </a:p>
      </dgm:t>
    </dgm:pt>
    <dgm:pt modelId="{CE35EC1F-056C-43E6-99A8-7F8960FA508F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Maestría perteneciente a una Universidad de Categoría “A” y alto prestigio.</a:t>
          </a:r>
        </a:p>
      </dgm:t>
    </dgm:pt>
    <dgm:pt modelId="{CE44C835-F47C-4C29-8270-15387CB2543C}" type="parTrans" cxnId="{E3C33E24-DCDB-47C1-8942-92176707E7AB}">
      <dgm:prSet/>
      <dgm:spPr/>
      <dgm:t>
        <a:bodyPr/>
        <a:lstStyle/>
        <a:p>
          <a:endParaRPr lang="es-EC"/>
        </a:p>
      </dgm:t>
    </dgm:pt>
    <dgm:pt modelId="{5047D14C-D793-4A60-A703-7698B8C457BA}" type="sibTrans" cxnId="{E3C33E24-DCDB-47C1-8942-92176707E7AB}">
      <dgm:prSet/>
      <dgm:spPr/>
      <dgm:t>
        <a:bodyPr/>
        <a:lstStyle/>
        <a:p>
          <a:endParaRPr lang="es-EC"/>
        </a:p>
      </dgm:t>
    </dgm:pt>
    <dgm:pt modelId="{CFAFAD03-4C73-4C36-A634-50673E210075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Amplia infraestructura, equipada y adecuada para que los profesionales reciban clases.</a:t>
          </a:r>
        </a:p>
      </dgm:t>
    </dgm:pt>
    <dgm:pt modelId="{F88FAFAB-A105-4928-BF5E-566C0965BDB5}" type="parTrans" cxnId="{3F78801C-9326-4ADC-A683-BBFF39A2A1CB}">
      <dgm:prSet/>
      <dgm:spPr/>
      <dgm:t>
        <a:bodyPr/>
        <a:lstStyle/>
        <a:p>
          <a:endParaRPr lang="es-EC"/>
        </a:p>
      </dgm:t>
    </dgm:pt>
    <dgm:pt modelId="{461A82D6-BA75-4D87-8537-81B73F86346B}" type="sibTrans" cxnId="{3F78801C-9326-4ADC-A683-BBFF39A2A1CB}">
      <dgm:prSet/>
      <dgm:spPr/>
      <dgm:t>
        <a:bodyPr/>
        <a:lstStyle/>
        <a:p>
          <a:endParaRPr lang="es-EC"/>
        </a:p>
      </dgm:t>
    </dgm:pt>
    <dgm:pt modelId="{8D009D2C-17A9-40C6-A5BA-74A3C36F465C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Formación de profesionales competitivos en el mercado.</a:t>
          </a:r>
        </a:p>
      </dgm:t>
    </dgm:pt>
    <dgm:pt modelId="{67634F0C-3937-485D-AC85-9B47272F1CA2}" type="parTrans" cxnId="{B3F6FCBF-3485-486A-994A-65243C9A84E0}">
      <dgm:prSet/>
      <dgm:spPr/>
      <dgm:t>
        <a:bodyPr/>
        <a:lstStyle/>
        <a:p>
          <a:endParaRPr lang="es-EC"/>
        </a:p>
      </dgm:t>
    </dgm:pt>
    <dgm:pt modelId="{0D014F20-8299-4E7D-9C39-0BC8015F6228}" type="sibTrans" cxnId="{B3F6FCBF-3485-486A-994A-65243C9A84E0}">
      <dgm:prSet/>
      <dgm:spPr/>
      <dgm:t>
        <a:bodyPr/>
        <a:lstStyle/>
        <a:p>
          <a:endParaRPr lang="es-EC"/>
        </a:p>
      </dgm:t>
    </dgm:pt>
    <dgm:pt modelId="{AAA5D59B-4269-4DA3-9531-EB106F45D1A6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/>
            <a:t>Dispone </a:t>
          </a:r>
          <a:r>
            <a:rPr lang="es-EC" dirty="0"/>
            <a:t>una gran variedad de recursos bibliográficos en Biblioteca.</a:t>
          </a:r>
        </a:p>
      </dgm:t>
    </dgm:pt>
    <dgm:pt modelId="{6C3C2B51-3264-4E17-9DBC-78E003455F94}" type="parTrans" cxnId="{9990834C-CA99-4073-8EC1-A2158BA4EDBF}">
      <dgm:prSet/>
      <dgm:spPr/>
      <dgm:t>
        <a:bodyPr/>
        <a:lstStyle/>
        <a:p>
          <a:endParaRPr lang="es-EC"/>
        </a:p>
      </dgm:t>
    </dgm:pt>
    <dgm:pt modelId="{5D0380DC-C3E4-4B79-A74A-17D530AC0DBE}" type="sibTrans" cxnId="{9990834C-CA99-4073-8EC1-A2158BA4EDBF}">
      <dgm:prSet/>
      <dgm:spPr/>
      <dgm:t>
        <a:bodyPr/>
        <a:lstStyle/>
        <a:p>
          <a:endParaRPr lang="es-EC"/>
        </a:p>
      </dgm:t>
    </dgm:pt>
    <dgm:pt modelId="{09D3EC4F-FFDB-429D-886E-69BB2E7CC08A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/>
            <a:t>Avance </a:t>
          </a:r>
          <a:r>
            <a:rPr lang="es-EC" dirty="0"/>
            <a:t>de las TIC para la formación de profesionales en cuarto nivel.</a:t>
          </a:r>
        </a:p>
      </dgm:t>
    </dgm:pt>
    <dgm:pt modelId="{A1017462-C3D1-45FC-85A8-4E68C88AFD68}" type="parTrans" cxnId="{44823DB1-1704-4D57-99A9-481583FCC369}">
      <dgm:prSet/>
      <dgm:spPr/>
      <dgm:t>
        <a:bodyPr/>
        <a:lstStyle/>
        <a:p>
          <a:endParaRPr lang="es-EC"/>
        </a:p>
      </dgm:t>
    </dgm:pt>
    <dgm:pt modelId="{3B81B8A4-7B34-4395-BDF9-651B118E8380}" type="sibTrans" cxnId="{44823DB1-1704-4D57-99A9-481583FCC369}">
      <dgm:prSet/>
      <dgm:spPr/>
      <dgm:t>
        <a:bodyPr/>
        <a:lstStyle/>
        <a:p>
          <a:endParaRPr lang="es-EC"/>
        </a:p>
      </dgm:t>
    </dgm:pt>
    <dgm:pt modelId="{D3C4916F-5243-4BD4-9AD5-FC343A40A282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F</a:t>
          </a:r>
        </a:p>
      </dgm:t>
    </dgm:pt>
    <dgm:pt modelId="{B22AAC4A-E41B-4F0B-97A6-1D2631F24A8C}" type="parTrans" cxnId="{EA4D36A6-D821-4606-A60A-2F6654799DF6}">
      <dgm:prSet/>
      <dgm:spPr/>
      <dgm:t>
        <a:bodyPr/>
        <a:lstStyle/>
        <a:p>
          <a:endParaRPr lang="es-EC"/>
        </a:p>
      </dgm:t>
    </dgm:pt>
    <dgm:pt modelId="{4A61BDAC-7E2D-49FF-87EC-94FECA5A7E0E}" type="sibTrans" cxnId="{EA4D36A6-D821-4606-A60A-2F6654799DF6}">
      <dgm:prSet/>
      <dgm:spPr/>
      <dgm:t>
        <a:bodyPr/>
        <a:lstStyle/>
        <a:p>
          <a:endParaRPr lang="es-EC"/>
        </a:p>
      </dgm:t>
    </dgm:pt>
    <dgm:pt modelId="{2AC67FDD-E3B7-47B5-A9B1-A0DE081697E0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O</a:t>
          </a:r>
        </a:p>
      </dgm:t>
    </dgm:pt>
    <dgm:pt modelId="{AD1C4545-D8D1-450C-9695-9A081A251AA3}" type="parTrans" cxnId="{365695C0-778F-4BF8-9D79-9C5C95F67893}">
      <dgm:prSet/>
      <dgm:spPr/>
      <dgm:t>
        <a:bodyPr/>
        <a:lstStyle/>
        <a:p>
          <a:endParaRPr lang="es-EC"/>
        </a:p>
      </dgm:t>
    </dgm:pt>
    <dgm:pt modelId="{CBD548C8-7C80-4BF7-A0BF-3BD81A89CF06}" type="sibTrans" cxnId="{365695C0-778F-4BF8-9D79-9C5C95F67893}">
      <dgm:prSet/>
      <dgm:spPr/>
      <dgm:t>
        <a:bodyPr/>
        <a:lstStyle/>
        <a:p>
          <a:endParaRPr lang="es-EC"/>
        </a:p>
      </dgm:t>
    </dgm:pt>
    <dgm:pt modelId="{97FCDA55-727C-4CFF-802F-740AFBF4D348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D</a:t>
          </a:r>
        </a:p>
      </dgm:t>
    </dgm:pt>
    <dgm:pt modelId="{B2FBA505-FEBA-488D-AE74-9F2147AF6645}" type="parTrans" cxnId="{2BFC31A0-E944-4B57-BE5A-45B734824158}">
      <dgm:prSet/>
      <dgm:spPr/>
      <dgm:t>
        <a:bodyPr/>
        <a:lstStyle/>
        <a:p>
          <a:endParaRPr lang="es-EC"/>
        </a:p>
      </dgm:t>
    </dgm:pt>
    <dgm:pt modelId="{D7B0F467-A081-4B67-AC5B-E64FB9FA5063}" type="sibTrans" cxnId="{2BFC31A0-E944-4B57-BE5A-45B734824158}">
      <dgm:prSet/>
      <dgm:spPr/>
      <dgm:t>
        <a:bodyPr/>
        <a:lstStyle/>
        <a:p>
          <a:endParaRPr lang="es-EC"/>
        </a:p>
      </dgm:t>
    </dgm:pt>
    <dgm:pt modelId="{04237732-F27F-41ED-A9B2-B7A03F4F3145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La Maestría propuesta no cuenta con modalidad online.</a:t>
          </a:r>
        </a:p>
      </dgm:t>
    </dgm:pt>
    <dgm:pt modelId="{A27E6D0D-4526-4C97-8F98-8B70A0A933A4}" type="parTrans" cxnId="{7478992B-8900-4F9D-8FBC-947381777D21}">
      <dgm:prSet/>
      <dgm:spPr/>
      <dgm:t>
        <a:bodyPr/>
        <a:lstStyle/>
        <a:p>
          <a:endParaRPr lang="es-EC"/>
        </a:p>
      </dgm:t>
    </dgm:pt>
    <dgm:pt modelId="{555F58E5-E5E7-463C-872D-4F0B076368B2}" type="sibTrans" cxnId="{7478992B-8900-4F9D-8FBC-947381777D21}">
      <dgm:prSet/>
      <dgm:spPr/>
      <dgm:t>
        <a:bodyPr/>
        <a:lstStyle/>
        <a:p>
          <a:endParaRPr lang="es-EC"/>
        </a:p>
      </dgm:t>
    </dgm:pt>
    <dgm:pt modelId="{D3300737-079B-457B-96C4-75057014F3F3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Falta de presencia publicitaria en medios online y offline, al ofertar las maestrías.</a:t>
          </a:r>
        </a:p>
      </dgm:t>
    </dgm:pt>
    <dgm:pt modelId="{9CBABF46-562A-49FD-81B8-230EFBDC8203}" type="parTrans" cxnId="{2FCF4B21-8684-4EC0-9CA0-6FEDD22D4A17}">
      <dgm:prSet/>
      <dgm:spPr/>
      <dgm:t>
        <a:bodyPr/>
        <a:lstStyle/>
        <a:p>
          <a:endParaRPr lang="es-EC"/>
        </a:p>
      </dgm:t>
    </dgm:pt>
    <dgm:pt modelId="{C34A1B8A-C421-44FA-97D3-B969CD19F283}" type="sibTrans" cxnId="{2FCF4B21-8684-4EC0-9CA0-6FEDD22D4A17}">
      <dgm:prSet/>
      <dgm:spPr/>
      <dgm:t>
        <a:bodyPr/>
        <a:lstStyle/>
        <a:p>
          <a:endParaRPr lang="es-EC"/>
        </a:p>
      </dgm:t>
    </dgm:pt>
    <dgm:pt modelId="{A220AD8D-078D-4467-9D9E-6F8A1778E137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/>
            <a:t>La </a:t>
          </a:r>
          <a:r>
            <a:rPr lang="es-EC" dirty="0"/>
            <a:t>Universidad de las Fuerzas Armadas ESPE cuenta con pocas Maestrías a diferencia de la competencia.</a:t>
          </a:r>
        </a:p>
      </dgm:t>
    </dgm:pt>
    <dgm:pt modelId="{495A5511-9259-4A87-8E24-2D90F3B8F605}" type="parTrans" cxnId="{3EC3EE3D-339C-45B6-B92E-C8C1C71E135B}">
      <dgm:prSet/>
      <dgm:spPr/>
      <dgm:t>
        <a:bodyPr/>
        <a:lstStyle/>
        <a:p>
          <a:endParaRPr lang="es-EC"/>
        </a:p>
      </dgm:t>
    </dgm:pt>
    <dgm:pt modelId="{7F89B90F-8BA0-45DB-8426-54D337E03766}" type="sibTrans" cxnId="{3EC3EE3D-339C-45B6-B92E-C8C1C71E135B}">
      <dgm:prSet/>
      <dgm:spPr/>
      <dgm:t>
        <a:bodyPr/>
        <a:lstStyle/>
        <a:p>
          <a:endParaRPr lang="es-EC"/>
        </a:p>
      </dgm:t>
    </dgm:pt>
    <dgm:pt modelId="{C150524C-B8B1-4A16-97BF-A48CB4C66578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A</a:t>
          </a:r>
        </a:p>
      </dgm:t>
    </dgm:pt>
    <dgm:pt modelId="{425CFB19-161C-410D-A5F6-02D60A6F613F}" type="parTrans" cxnId="{E0058D07-D30C-4150-BAF0-65111827CCAE}">
      <dgm:prSet/>
      <dgm:spPr/>
      <dgm:t>
        <a:bodyPr/>
        <a:lstStyle/>
        <a:p>
          <a:endParaRPr lang="es-EC"/>
        </a:p>
      </dgm:t>
    </dgm:pt>
    <dgm:pt modelId="{CE4C41FE-97BE-4AC9-A1BD-DE6DC62242C3}" type="sibTrans" cxnId="{E0058D07-D30C-4150-BAF0-65111827CCAE}">
      <dgm:prSet/>
      <dgm:spPr/>
      <dgm:t>
        <a:bodyPr/>
        <a:lstStyle/>
        <a:p>
          <a:endParaRPr lang="es-EC"/>
        </a:p>
      </dgm:t>
    </dgm:pt>
    <dgm:pt modelId="{363E8967-8DB0-48D3-9185-032B44981BB0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Cambio en leyes o reglamentos que dictamine la Educación Superior, pueden ser limitantes para el proyecto.</a:t>
          </a:r>
        </a:p>
      </dgm:t>
    </dgm:pt>
    <dgm:pt modelId="{25D8897B-1CD5-4989-B4F3-B12736924643}" type="parTrans" cxnId="{C3D53095-8589-4101-9EE2-86AECF3F68BD}">
      <dgm:prSet/>
      <dgm:spPr/>
      <dgm:t>
        <a:bodyPr/>
        <a:lstStyle/>
        <a:p>
          <a:endParaRPr lang="es-EC"/>
        </a:p>
      </dgm:t>
    </dgm:pt>
    <dgm:pt modelId="{FEE14152-9147-4187-9646-30E90D371250}" type="sibTrans" cxnId="{C3D53095-8589-4101-9EE2-86AECF3F68BD}">
      <dgm:prSet/>
      <dgm:spPr/>
      <dgm:t>
        <a:bodyPr/>
        <a:lstStyle/>
        <a:p>
          <a:endParaRPr lang="es-EC"/>
        </a:p>
      </dgm:t>
    </dgm:pt>
    <dgm:pt modelId="{63971D2D-E5DD-48D3-98D7-AF274401E1F9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dirty="0"/>
            <a:t>Desinterés de los profesionales en su formación académica.</a:t>
          </a:r>
        </a:p>
      </dgm:t>
    </dgm:pt>
    <dgm:pt modelId="{F90C8217-DDAC-4312-959B-D9A2446C868D}" type="parTrans" cxnId="{450EF2A6-107D-4CD7-BAB7-AF43047690F5}">
      <dgm:prSet/>
      <dgm:spPr/>
      <dgm:t>
        <a:bodyPr/>
        <a:lstStyle/>
        <a:p>
          <a:endParaRPr lang="es-EC"/>
        </a:p>
      </dgm:t>
    </dgm:pt>
    <dgm:pt modelId="{31D557FA-417B-4B02-9078-586B47E06856}" type="sibTrans" cxnId="{450EF2A6-107D-4CD7-BAB7-AF43047690F5}">
      <dgm:prSet/>
      <dgm:spPr/>
      <dgm:t>
        <a:bodyPr/>
        <a:lstStyle/>
        <a:p>
          <a:endParaRPr lang="es-EC"/>
        </a:p>
      </dgm:t>
    </dgm:pt>
    <dgm:pt modelId="{043B0F1C-E0D4-4876-AF33-07F60F59F690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/>
            <a:t>Oferta </a:t>
          </a:r>
          <a:r>
            <a:rPr lang="es-EC" dirty="0"/>
            <a:t>académica Internacional</a:t>
          </a:r>
        </a:p>
      </dgm:t>
    </dgm:pt>
    <dgm:pt modelId="{2BDB0D5D-A816-4B37-B486-1B7284B45168}" type="parTrans" cxnId="{662BF85C-D1F1-45DB-8CC1-97E9C7A47996}">
      <dgm:prSet/>
      <dgm:spPr/>
      <dgm:t>
        <a:bodyPr/>
        <a:lstStyle/>
        <a:p>
          <a:endParaRPr lang="es-EC"/>
        </a:p>
      </dgm:t>
    </dgm:pt>
    <dgm:pt modelId="{E764F2D8-7D91-4EA4-8EDD-C3CDC73F7ABE}" type="sibTrans" cxnId="{662BF85C-D1F1-45DB-8CC1-97E9C7A47996}">
      <dgm:prSet/>
      <dgm:spPr/>
      <dgm:t>
        <a:bodyPr/>
        <a:lstStyle/>
        <a:p>
          <a:endParaRPr lang="es-EC"/>
        </a:p>
      </dgm:t>
    </dgm:pt>
    <dgm:pt modelId="{2D925A8E-D568-4B8A-B140-7E819FE08437}" type="pres">
      <dgm:prSet presAssocID="{5A97E506-AFCA-417F-8977-C9750BD87E5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DF48B0-914C-4A5C-A0CF-A219607C574B}" type="pres">
      <dgm:prSet presAssocID="{D3C4916F-5243-4BD4-9AD5-FC343A40A282}" presName="horFlow" presStyleCnt="0"/>
      <dgm:spPr/>
    </dgm:pt>
    <dgm:pt modelId="{E7746C6A-E85B-4354-870E-777C5A59656A}" type="pres">
      <dgm:prSet presAssocID="{D3C4916F-5243-4BD4-9AD5-FC343A40A282}" presName="bigChev" presStyleLbl="node1" presStyleIdx="0" presStyleCnt="4"/>
      <dgm:spPr/>
      <dgm:t>
        <a:bodyPr/>
        <a:lstStyle/>
        <a:p>
          <a:endParaRPr lang="es-ES"/>
        </a:p>
      </dgm:t>
    </dgm:pt>
    <dgm:pt modelId="{119D840F-A948-4D75-8AD8-CA8E76B693C2}" type="pres">
      <dgm:prSet presAssocID="{BD32A049-1AB6-4C07-99F3-5695DCB74F60}" presName="parTrans" presStyleCnt="0"/>
      <dgm:spPr/>
    </dgm:pt>
    <dgm:pt modelId="{DC71B3DB-F1AD-4E5E-A99C-A3A2D270C339}" type="pres">
      <dgm:prSet presAssocID="{8445EAF3-ABD1-4C4D-AB85-AC120F8E93D2}" presName="node" presStyleLbl="alignAccFollowNode1" presStyleIdx="0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F49814-44B0-42FA-90C1-46712366937E}" type="pres">
      <dgm:prSet presAssocID="{FD6D7881-560C-4B68-A73F-9FEF1E6C28A7}" presName="sibTrans" presStyleCnt="0"/>
      <dgm:spPr/>
    </dgm:pt>
    <dgm:pt modelId="{AA2AA0F5-B5D7-446C-AB8B-9252604571A3}" type="pres">
      <dgm:prSet presAssocID="{CE35EC1F-056C-43E6-99A8-7F8960FA508F}" presName="node" presStyleLbl="alignAccFollowNode1" presStyleIdx="1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6929E4-E239-4148-A0A5-F302F73CBE58}" type="pres">
      <dgm:prSet presAssocID="{5047D14C-D793-4A60-A703-7698B8C457BA}" presName="sibTrans" presStyleCnt="0"/>
      <dgm:spPr/>
    </dgm:pt>
    <dgm:pt modelId="{AC7A3499-347F-41D3-A274-6F7A617E2C1B}" type="pres">
      <dgm:prSet presAssocID="{CFAFAD03-4C73-4C36-A634-50673E210075}" presName="node" presStyleLbl="alignAccFollowNode1" presStyleIdx="2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ACB94F-15FF-4024-AEE5-907DD9C8B2D0}" type="pres">
      <dgm:prSet presAssocID="{461A82D6-BA75-4D87-8537-81B73F86346B}" presName="sibTrans" presStyleCnt="0"/>
      <dgm:spPr/>
    </dgm:pt>
    <dgm:pt modelId="{7CA76CED-BDC6-4AE7-8070-F150B252817E}" type="pres">
      <dgm:prSet presAssocID="{8D009D2C-17A9-40C6-A5BA-74A3C36F465C}" presName="node" presStyleLbl="alignAccFollowNode1" presStyleIdx="3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9B893B-6121-46FD-A028-6A33773F4239}" type="pres">
      <dgm:prSet presAssocID="{0D014F20-8299-4E7D-9C39-0BC8015F6228}" presName="sibTrans" presStyleCnt="0"/>
      <dgm:spPr/>
    </dgm:pt>
    <dgm:pt modelId="{6569864B-4764-47CA-A5D8-AA2AC1DD82C3}" type="pres">
      <dgm:prSet presAssocID="{AAA5D59B-4269-4DA3-9531-EB106F45D1A6}" presName="node" presStyleLbl="alignAccFollowNode1" presStyleIdx="4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0F83AB-51A2-4C3A-8AC1-8ECEF51E3D49}" type="pres">
      <dgm:prSet presAssocID="{D3C4916F-5243-4BD4-9AD5-FC343A40A282}" presName="vSp" presStyleCnt="0"/>
      <dgm:spPr/>
    </dgm:pt>
    <dgm:pt modelId="{B3BF2C77-B7A0-4619-A115-EEE7C090CDFA}" type="pres">
      <dgm:prSet presAssocID="{2AC67FDD-E3B7-47B5-A9B1-A0DE081697E0}" presName="horFlow" presStyleCnt="0"/>
      <dgm:spPr/>
    </dgm:pt>
    <dgm:pt modelId="{D71CD42E-FF47-476B-9831-233CDCDD8548}" type="pres">
      <dgm:prSet presAssocID="{2AC67FDD-E3B7-47B5-A9B1-A0DE081697E0}" presName="bigChev" presStyleLbl="node1" presStyleIdx="1" presStyleCnt="4"/>
      <dgm:spPr/>
      <dgm:t>
        <a:bodyPr/>
        <a:lstStyle/>
        <a:p>
          <a:endParaRPr lang="es-ES"/>
        </a:p>
      </dgm:t>
    </dgm:pt>
    <dgm:pt modelId="{68DB2219-669A-4EB5-BBFD-415FCA802526}" type="pres">
      <dgm:prSet presAssocID="{4F6897CB-6C16-4693-8B1B-F2D580FAC189}" presName="parTrans" presStyleCnt="0"/>
      <dgm:spPr/>
    </dgm:pt>
    <dgm:pt modelId="{0E3AAFC3-5402-4958-BA57-7CD84A35353F}" type="pres">
      <dgm:prSet presAssocID="{51867100-223A-47B8-8777-FB06392A24E9}" presName="node" presStyleLbl="alignAccFollowNode1" presStyleIdx="5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ABCBC0-5481-4F80-B5EB-8B4ADC0FCF65}" type="pres">
      <dgm:prSet presAssocID="{513B2271-3A3C-409E-9FD3-B8AFA5B0D69A}" presName="sibTrans" presStyleCnt="0"/>
      <dgm:spPr/>
    </dgm:pt>
    <dgm:pt modelId="{0CCD4588-4BC0-4318-B957-8AA4129AC187}" type="pres">
      <dgm:prSet presAssocID="{09D3EC4F-FFDB-429D-886E-69BB2E7CC08A}" presName="node" presStyleLbl="alignAccFollowNode1" presStyleIdx="6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4A9B50-9348-470B-B9FB-A1C1A1142953}" type="pres">
      <dgm:prSet presAssocID="{2AC67FDD-E3B7-47B5-A9B1-A0DE081697E0}" presName="vSp" presStyleCnt="0"/>
      <dgm:spPr/>
    </dgm:pt>
    <dgm:pt modelId="{54081EDD-23EB-4380-9EF2-6168D674294D}" type="pres">
      <dgm:prSet presAssocID="{97FCDA55-727C-4CFF-802F-740AFBF4D348}" presName="horFlow" presStyleCnt="0"/>
      <dgm:spPr/>
    </dgm:pt>
    <dgm:pt modelId="{AF80E1D5-8EA2-4EA2-9260-3C19ABE2ADD4}" type="pres">
      <dgm:prSet presAssocID="{97FCDA55-727C-4CFF-802F-740AFBF4D348}" presName="bigChev" presStyleLbl="node1" presStyleIdx="2" presStyleCnt="4"/>
      <dgm:spPr/>
      <dgm:t>
        <a:bodyPr/>
        <a:lstStyle/>
        <a:p>
          <a:endParaRPr lang="es-ES"/>
        </a:p>
      </dgm:t>
    </dgm:pt>
    <dgm:pt modelId="{7EBA5EEC-FC9C-402A-801B-3F563FC00651}" type="pres">
      <dgm:prSet presAssocID="{CB1FD3B8-792A-4198-98D1-F82889E772E9}" presName="parTrans" presStyleCnt="0"/>
      <dgm:spPr/>
    </dgm:pt>
    <dgm:pt modelId="{2AE4D4CB-3B99-44F1-B0C3-D0DBD4422AA3}" type="pres">
      <dgm:prSet presAssocID="{FA5AADF3-1634-4754-A8CF-F6F690FE411A}" presName="node" presStyleLbl="alignAccFollowNode1" presStyleIdx="7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17831F-3B79-4B8D-B69A-D715A05FDF09}" type="pres">
      <dgm:prSet presAssocID="{3C3109A5-8FFD-4F5F-8496-5E6C10B9B7C2}" presName="sibTrans" presStyleCnt="0"/>
      <dgm:spPr/>
    </dgm:pt>
    <dgm:pt modelId="{894A4218-6845-481E-A019-3977BC1156F3}" type="pres">
      <dgm:prSet presAssocID="{04237732-F27F-41ED-A9B2-B7A03F4F3145}" presName="node" presStyleLbl="alignAccFollowNode1" presStyleIdx="8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D9BCBD-F809-4C7E-8B5F-F4FCA97AFE6D}" type="pres">
      <dgm:prSet presAssocID="{555F58E5-E5E7-463C-872D-4F0B076368B2}" presName="sibTrans" presStyleCnt="0"/>
      <dgm:spPr/>
    </dgm:pt>
    <dgm:pt modelId="{71FDE930-19F8-479E-8A0A-7A4550CF7D77}" type="pres">
      <dgm:prSet presAssocID="{D3300737-079B-457B-96C4-75057014F3F3}" presName="node" presStyleLbl="alignAccFollowNode1" presStyleIdx="9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F00699-A8E6-40DF-9668-8B5BED7BB6CE}" type="pres">
      <dgm:prSet presAssocID="{C34A1B8A-C421-44FA-97D3-B969CD19F283}" presName="sibTrans" presStyleCnt="0"/>
      <dgm:spPr/>
    </dgm:pt>
    <dgm:pt modelId="{5CDAF32E-FEE4-45C7-90A5-2DCF9F352CF8}" type="pres">
      <dgm:prSet presAssocID="{A220AD8D-078D-4467-9D9E-6F8A1778E137}" presName="node" presStyleLbl="alignAccFollow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6FDF6C-6947-4D1B-A8AC-F54D8AA52010}" type="pres">
      <dgm:prSet presAssocID="{97FCDA55-727C-4CFF-802F-740AFBF4D348}" presName="vSp" presStyleCnt="0"/>
      <dgm:spPr/>
    </dgm:pt>
    <dgm:pt modelId="{1647B2D5-3F56-4E3E-B167-EE95C2D01692}" type="pres">
      <dgm:prSet presAssocID="{C150524C-B8B1-4A16-97BF-A48CB4C66578}" presName="horFlow" presStyleCnt="0"/>
      <dgm:spPr/>
    </dgm:pt>
    <dgm:pt modelId="{C1BC711C-9F79-4CC0-968C-294782F8D390}" type="pres">
      <dgm:prSet presAssocID="{C150524C-B8B1-4A16-97BF-A48CB4C66578}" presName="bigChev" presStyleLbl="node1" presStyleIdx="3" presStyleCnt="4"/>
      <dgm:spPr/>
      <dgm:t>
        <a:bodyPr/>
        <a:lstStyle/>
        <a:p>
          <a:endParaRPr lang="es-ES"/>
        </a:p>
      </dgm:t>
    </dgm:pt>
    <dgm:pt modelId="{6F096D4F-DE1E-4809-93EE-0D8A9756F6F6}" type="pres">
      <dgm:prSet presAssocID="{826A9E40-495A-482C-97B7-FFECFE6112CB}" presName="parTrans" presStyleCnt="0"/>
      <dgm:spPr/>
    </dgm:pt>
    <dgm:pt modelId="{D21AA1DC-F8EB-4EF4-9B47-B39F13794456}" type="pres">
      <dgm:prSet presAssocID="{1C4B1EC5-3EF5-453F-864B-30FF35D16B1E}" presName="node" presStyleLbl="alignAccFollow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3D70A1-F885-49C2-BCB2-881C32559A3A}" type="pres">
      <dgm:prSet presAssocID="{DB350B37-1A34-48DB-A4A9-C7417ACCFACF}" presName="sibTrans" presStyleCnt="0"/>
      <dgm:spPr/>
    </dgm:pt>
    <dgm:pt modelId="{32D1C51D-079A-4E4E-8CD0-3BE85B411AED}" type="pres">
      <dgm:prSet presAssocID="{363E8967-8DB0-48D3-9185-032B44981BB0}" presName="node" presStyleLbl="alignAccFollow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E532BF-EE6B-40B1-AC8E-35CEDA7757AF}" type="pres">
      <dgm:prSet presAssocID="{FEE14152-9147-4187-9646-30E90D371250}" presName="sibTrans" presStyleCnt="0"/>
      <dgm:spPr/>
    </dgm:pt>
    <dgm:pt modelId="{0474B725-FC02-4401-94A6-50DCB62ECE75}" type="pres">
      <dgm:prSet presAssocID="{63971D2D-E5DD-48D3-98D7-AF274401E1F9}" presName="node" presStyleLbl="alignAccFollow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3FF560-6BDC-4FA3-9FF7-BD2137E818AF}" type="pres">
      <dgm:prSet presAssocID="{31D557FA-417B-4B02-9078-586B47E06856}" presName="sibTrans" presStyleCnt="0"/>
      <dgm:spPr/>
    </dgm:pt>
    <dgm:pt modelId="{CAC27E8C-5EC3-4A4E-82D4-A47009D7D07F}" type="pres">
      <dgm:prSet presAssocID="{043B0F1C-E0D4-4876-AF33-07F60F59F690}" presName="node" presStyleLbl="alignAccFollow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1BD7A0-716F-4280-A68C-4C21B2EC6737}" type="presOf" srcId="{C150524C-B8B1-4A16-97BF-A48CB4C66578}" destId="{C1BC711C-9F79-4CC0-968C-294782F8D390}" srcOrd="0" destOrd="0" presId="urn:microsoft.com/office/officeart/2005/8/layout/lProcess3"/>
    <dgm:cxn modelId="{9990834C-CA99-4073-8EC1-A2158BA4EDBF}" srcId="{D3C4916F-5243-4BD4-9AD5-FC343A40A282}" destId="{AAA5D59B-4269-4DA3-9531-EB106F45D1A6}" srcOrd="4" destOrd="0" parTransId="{6C3C2B51-3264-4E17-9DBC-78E003455F94}" sibTransId="{5D0380DC-C3E4-4B79-A74A-17D530AC0DBE}"/>
    <dgm:cxn modelId="{662BF85C-D1F1-45DB-8CC1-97E9C7A47996}" srcId="{C150524C-B8B1-4A16-97BF-A48CB4C66578}" destId="{043B0F1C-E0D4-4876-AF33-07F60F59F690}" srcOrd="3" destOrd="0" parTransId="{2BDB0D5D-A816-4B37-B486-1B7284B45168}" sibTransId="{E764F2D8-7D91-4EA4-8EDD-C3CDC73F7ABE}"/>
    <dgm:cxn modelId="{36094600-6FE3-4570-A0C7-B02D8428AF8D}" srcId="{97FCDA55-727C-4CFF-802F-740AFBF4D348}" destId="{FA5AADF3-1634-4754-A8CF-F6F690FE411A}" srcOrd="0" destOrd="0" parTransId="{CB1FD3B8-792A-4198-98D1-F82889E772E9}" sibTransId="{3C3109A5-8FFD-4F5F-8496-5E6C10B9B7C2}"/>
    <dgm:cxn modelId="{2D81CF42-22E5-4308-A2C5-B3134638735F}" type="presOf" srcId="{AAA5D59B-4269-4DA3-9531-EB106F45D1A6}" destId="{6569864B-4764-47CA-A5D8-AA2AC1DD82C3}" srcOrd="0" destOrd="0" presId="urn:microsoft.com/office/officeart/2005/8/layout/lProcess3"/>
    <dgm:cxn modelId="{C691B792-ED6A-4425-BD0D-EA2F39B27292}" type="presOf" srcId="{09D3EC4F-FFDB-429D-886E-69BB2E7CC08A}" destId="{0CCD4588-4BC0-4318-B957-8AA4129AC187}" srcOrd="0" destOrd="0" presId="urn:microsoft.com/office/officeart/2005/8/layout/lProcess3"/>
    <dgm:cxn modelId="{BB863880-1DEE-40AD-B5DF-DABFBB7A3A39}" type="presOf" srcId="{D3C4916F-5243-4BD4-9AD5-FC343A40A282}" destId="{E7746C6A-E85B-4354-870E-777C5A59656A}" srcOrd="0" destOrd="0" presId="urn:microsoft.com/office/officeart/2005/8/layout/lProcess3"/>
    <dgm:cxn modelId="{D4C3B012-F02B-4603-A06D-07F667211A30}" srcId="{D3C4916F-5243-4BD4-9AD5-FC343A40A282}" destId="{8445EAF3-ABD1-4C4D-AB85-AC120F8E93D2}" srcOrd="0" destOrd="0" parTransId="{BD32A049-1AB6-4C07-99F3-5695DCB74F60}" sibTransId="{FD6D7881-560C-4B68-A73F-9FEF1E6C28A7}"/>
    <dgm:cxn modelId="{3EC3EE3D-339C-45B6-B92E-C8C1C71E135B}" srcId="{97FCDA55-727C-4CFF-802F-740AFBF4D348}" destId="{A220AD8D-078D-4467-9D9E-6F8A1778E137}" srcOrd="3" destOrd="0" parTransId="{495A5511-9259-4A87-8E24-2D90F3B8F605}" sibTransId="{7F89B90F-8BA0-45DB-8426-54D337E03766}"/>
    <dgm:cxn modelId="{365695C0-778F-4BF8-9D79-9C5C95F67893}" srcId="{5A97E506-AFCA-417F-8977-C9750BD87E5E}" destId="{2AC67FDD-E3B7-47B5-A9B1-A0DE081697E0}" srcOrd="1" destOrd="0" parTransId="{AD1C4545-D8D1-450C-9695-9A081A251AA3}" sibTransId="{CBD548C8-7C80-4BF7-A0BF-3BD81A89CF06}"/>
    <dgm:cxn modelId="{9521CC62-085B-4018-AF32-FE3F4D64E785}" type="presOf" srcId="{63971D2D-E5DD-48D3-98D7-AF274401E1F9}" destId="{0474B725-FC02-4401-94A6-50DCB62ECE75}" srcOrd="0" destOrd="0" presId="urn:microsoft.com/office/officeart/2005/8/layout/lProcess3"/>
    <dgm:cxn modelId="{EB98C035-DE5A-4728-9C07-636B86E4A01D}" type="presOf" srcId="{2AC67FDD-E3B7-47B5-A9B1-A0DE081697E0}" destId="{D71CD42E-FF47-476B-9831-233CDCDD8548}" srcOrd="0" destOrd="0" presId="urn:microsoft.com/office/officeart/2005/8/layout/lProcess3"/>
    <dgm:cxn modelId="{C00051AE-23A8-4875-9C4C-FBD7D696D41F}" type="presOf" srcId="{04237732-F27F-41ED-A9B2-B7A03F4F3145}" destId="{894A4218-6845-481E-A019-3977BC1156F3}" srcOrd="0" destOrd="0" presId="urn:microsoft.com/office/officeart/2005/8/layout/lProcess3"/>
    <dgm:cxn modelId="{52F0D457-4646-4F9A-B6EF-7450CDB2F2E3}" type="presOf" srcId="{97FCDA55-727C-4CFF-802F-740AFBF4D348}" destId="{AF80E1D5-8EA2-4EA2-9260-3C19ABE2ADD4}" srcOrd="0" destOrd="0" presId="urn:microsoft.com/office/officeart/2005/8/layout/lProcess3"/>
    <dgm:cxn modelId="{EA4D36A6-D821-4606-A60A-2F6654799DF6}" srcId="{5A97E506-AFCA-417F-8977-C9750BD87E5E}" destId="{D3C4916F-5243-4BD4-9AD5-FC343A40A282}" srcOrd="0" destOrd="0" parTransId="{B22AAC4A-E41B-4F0B-97A6-1D2631F24A8C}" sibTransId="{4A61BDAC-7E2D-49FF-87EC-94FECA5A7E0E}"/>
    <dgm:cxn modelId="{8A781EA9-D4EF-40AC-B2FE-8EE8DE1A594A}" type="presOf" srcId="{8445EAF3-ABD1-4C4D-AB85-AC120F8E93D2}" destId="{DC71B3DB-F1AD-4E5E-A99C-A3A2D270C339}" srcOrd="0" destOrd="0" presId="urn:microsoft.com/office/officeart/2005/8/layout/lProcess3"/>
    <dgm:cxn modelId="{3EB554D7-E047-49C8-8F4D-4EC0EB8FFC46}" type="presOf" srcId="{1C4B1EC5-3EF5-453F-864B-30FF35D16B1E}" destId="{D21AA1DC-F8EB-4EF4-9B47-B39F13794456}" srcOrd="0" destOrd="0" presId="urn:microsoft.com/office/officeart/2005/8/layout/lProcess3"/>
    <dgm:cxn modelId="{7478992B-8900-4F9D-8FBC-947381777D21}" srcId="{97FCDA55-727C-4CFF-802F-740AFBF4D348}" destId="{04237732-F27F-41ED-A9B2-B7A03F4F3145}" srcOrd="1" destOrd="0" parTransId="{A27E6D0D-4526-4C97-8F98-8B70A0A933A4}" sibTransId="{555F58E5-E5E7-463C-872D-4F0B076368B2}"/>
    <dgm:cxn modelId="{6C12E102-900F-4B0E-9F41-182E95C58737}" type="presOf" srcId="{8D009D2C-17A9-40C6-A5BA-74A3C36F465C}" destId="{7CA76CED-BDC6-4AE7-8070-F150B252817E}" srcOrd="0" destOrd="0" presId="urn:microsoft.com/office/officeart/2005/8/layout/lProcess3"/>
    <dgm:cxn modelId="{77E8C8F9-823C-4D50-BAA5-75CC2B1BA257}" type="presOf" srcId="{CE35EC1F-056C-43E6-99A8-7F8960FA508F}" destId="{AA2AA0F5-B5D7-446C-AB8B-9252604571A3}" srcOrd="0" destOrd="0" presId="urn:microsoft.com/office/officeart/2005/8/layout/lProcess3"/>
    <dgm:cxn modelId="{2BCC159E-A8AF-4D91-B4FF-6386F6E9D3C8}" srcId="{2AC67FDD-E3B7-47B5-A9B1-A0DE081697E0}" destId="{51867100-223A-47B8-8777-FB06392A24E9}" srcOrd="0" destOrd="0" parTransId="{4F6897CB-6C16-4693-8B1B-F2D580FAC189}" sibTransId="{513B2271-3A3C-409E-9FD3-B8AFA5B0D69A}"/>
    <dgm:cxn modelId="{634814D9-0834-41FA-B956-06B46A34C370}" type="presOf" srcId="{D3300737-079B-457B-96C4-75057014F3F3}" destId="{71FDE930-19F8-479E-8A0A-7A4550CF7D77}" srcOrd="0" destOrd="0" presId="urn:microsoft.com/office/officeart/2005/8/layout/lProcess3"/>
    <dgm:cxn modelId="{2FCF4B21-8684-4EC0-9CA0-6FEDD22D4A17}" srcId="{97FCDA55-727C-4CFF-802F-740AFBF4D348}" destId="{D3300737-079B-457B-96C4-75057014F3F3}" srcOrd="2" destOrd="0" parTransId="{9CBABF46-562A-49FD-81B8-230EFBDC8203}" sibTransId="{C34A1B8A-C421-44FA-97D3-B969CD19F283}"/>
    <dgm:cxn modelId="{F6BF2DDA-6C4D-472E-B27D-25E68F196418}" type="presOf" srcId="{A220AD8D-078D-4467-9D9E-6F8A1778E137}" destId="{5CDAF32E-FEE4-45C7-90A5-2DCF9F352CF8}" srcOrd="0" destOrd="0" presId="urn:microsoft.com/office/officeart/2005/8/layout/lProcess3"/>
    <dgm:cxn modelId="{450EF2A6-107D-4CD7-BAB7-AF43047690F5}" srcId="{C150524C-B8B1-4A16-97BF-A48CB4C66578}" destId="{63971D2D-E5DD-48D3-98D7-AF274401E1F9}" srcOrd="2" destOrd="0" parTransId="{F90C8217-DDAC-4312-959B-D9A2446C868D}" sibTransId="{31D557FA-417B-4B02-9078-586B47E06856}"/>
    <dgm:cxn modelId="{3F78801C-9326-4ADC-A683-BBFF39A2A1CB}" srcId="{D3C4916F-5243-4BD4-9AD5-FC343A40A282}" destId="{CFAFAD03-4C73-4C36-A634-50673E210075}" srcOrd="2" destOrd="0" parTransId="{F88FAFAB-A105-4928-BF5E-566C0965BDB5}" sibTransId="{461A82D6-BA75-4D87-8537-81B73F86346B}"/>
    <dgm:cxn modelId="{B416A9B4-277E-4954-974E-0E0886B45734}" type="presOf" srcId="{CFAFAD03-4C73-4C36-A634-50673E210075}" destId="{AC7A3499-347F-41D3-A274-6F7A617E2C1B}" srcOrd="0" destOrd="0" presId="urn:microsoft.com/office/officeart/2005/8/layout/lProcess3"/>
    <dgm:cxn modelId="{44823DB1-1704-4D57-99A9-481583FCC369}" srcId="{2AC67FDD-E3B7-47B5-A9B1-A0DE081697E0}" destId="{09D3EC4F-FFDB-429D-886E-69BB2E7CC08A}" srcOrd="1" destOrd="0" parTransId="{A1017462-C3D1-45FC-85A8-4E68C88AFD68}" sibTransId="{3B81B8A4-7B34-4395-BDF9-651B118E8380}"/>
    <dgm:cxn modelId="{E572EA26-B570-4FA1-BACC-FE9E47B16F85}" type="presOf" srcId="{FA5AADF3-1634-4754-A8CF-F6F690FE411A}" destId="{2AE4D4CB-3B99-44F1-B0C3-D0DBD4422AA3}" srcOrd="0" destOrd="0" presId="urn:microsoft.com/office/officeart/2005/8/layout/lProcess3"/>
    <dgm:cxn modelId="{E3C33E24-DCDB-47C1-8942-92176707E7AB}" srcId="{D3C4916F-5243-4BD4-9AD5-FC343A40A282}" destId="{CE35EC1F-056C-43E6-99A8-7F8960FA508F}" srcOrd="1" destOrd="0" parTransId="{CE44C835-F47C-4C29-8270-15387CB2543C}" sibTransId="{5047D14C-D793-4A60-A703-7698B8C457BA}"/>
    <dgm:cxn modelId="{B3F6FCBF-3485-486A-994A-65243C9A84E0}" srcId="{D3C4916F-5243-4BD4-9AD5-FC343A40A282}" destId="{8D009D2C-17A9-40C6-A5BA-74A3C36F465C}" srcOrd="3" destOrd="0" parTransId="{67634F0C-3937-485D-AC85-9B47272F1CA2}" sibTransId="{0D014F20-8299-4E7D-9C39-0BC8015F6228}"/>
    <dgm:cxn modelId="{C6BB6E96-F159-4508-9A11-D524BCB9933D}" srcId="{C150524C-B8B1-4A16-97BF-A48CB4C66578}" destId="{1C4B1EC5-3EF5-453F-864B-30FF35D16B1E}" srcOrd="0" destOrd="0" parTransId="{826A9E40-495A-482C-97B7-FFECFE6112CB}" sibTransId="{DB350B37-1A34-48DB-A4A9-C7417ACCFACF}"/>
    <dgm:cxn modelId="{2BFC31A0-E944-4B57-BE5A-45B734824158}" srcId="{5A97E506-AFCA-417F-8977-C9750BD87E5E}" destId="{97FCDA55-727C-4CFF-802F-740AFBF4D348}" srcOrd="2" destOrd="0" parTransId="{B2FBA505-FEBA-488D-AE74-9F2147AF6645}" sibTransId="{D7B0F467-A081-4B67-AC5B-E64FB9FA5063}"/>
    <dgm:cxn modelId="{72ECF28D-7950-48CC-A6FA-32634559780E}" type="presOf" srcId="{363E8967-8DB0-48D3-9185-032B44981BB0}" destId="{32D1C51D-079A-4E4E-8CD0-3BE85B411AED}" srcOrd="0" destOrd="0" presId="urn:microsoft.com/office/officeart/2005/8/layout/lProcess3"/>
    <dgm:cxn modelId="{C3D53095-8589-4101-9EE2-86AECF3F68BD}" srcId="{C150524C-B8B1-4A16-97BF-A48CB4C66578}" destId="{363E8967-8DB0-48D3-9185-032B44981BB0}" srcOrd="1" destOrd="0" parTransId="{25D8897B-1CD5-4989-B4F3-B12736924643}" sibTransId="{FEE14152-9147-4187-9646-30E90D371250}"/>
    <dgm:cxn modelId="{C6FB81CB-E626-4CA5-9B2A-F89866129A4A}" type="presOf" srcId="{5A97E506-AFCA-417F-8977-C9750BD87E5E}" destId="{2D925A8E-D568-4B8A-B140-7E819FE08437}" srcOrd="0" destOrd="0" presId="urn:microsoft.com/office/officeart/2005/8/layout/lProcess3"/>
    <dgm:cxn modelId="{6EA72C1F-8319-4CA4-A108-8EA6910B5022}" type="presOf" srcId="{043B0F1C-E0D4-4876-AF33-07F60F59F690}" destId="{CAC27E8C-5EC3-4A4E-82D4-A47009D7D07F}" srcOrd="0" destOrd="0" presId="urn:microsoft.com/office/officeart/2005/8/layout/lProcess3"/>
    <dgm:cxn modelId="{E0058D07-D30C-4150-BAF0-65111827CCAE}" srcId="{5A97E506-AFCA-417F-8977-C9750BD87E5E}" destId="{C150524C-B8B1-4A16-97BF-A48CB4C66578}" srcOrd="3" destOrd="0" parTransId="{425CFB19-161C-410D-A5F6-02D60A6F613F}" sibTransId="{CE4C41FE-97BE-4AC9-A1BD-DE6DC62242C3}"/>
    <dgm:cxn modelId="{DE4ECFA5-E371-446E-953E-786776C97D75}" type="presOf" srcId="{51867100-223A-47B8-8777-FB06392A24E9}" destId="{0E3AAFC3-5402-4958-BA57-7CD84A35353F}" srcOrd="0" destOrd="0" presId="urn:microsoft.com/office/officeart/2005/8/layout/lProcess3"/>
    <dgm:cxn modelId="{5906AE42-FB70-468D-B839-F39738A05AF6}" type="presParOf" srcId="{2D925A8E-D568-4B8A-B140-7E819FE08437}" destId="{D6DF48B0-914C-4A5C-A0CF-A219607C574B}" srcOrd="0" destOrd="0" presId="urn:microsoft.com/office/officeart/2005/8/layout/lProcess3"/>
    <dgm:cxn modelId="{3DBF46B1-4EE0-4150-A9C3-094C30482676}" type="presParOf" srcId="{D6DF48B0-914C-4A5C-A0CF-A219607C574B}" destId="{E7746C6A-E85B-4354-870E-777C5A59656A}" srcOrd="0" destOrd="0" presId="urn:microsoft.com/office/officeart/2005/8/layout/lProcess3"/>
    <dgm:cxn modelId="{84C217B1-66C4-407B-9AC8-87693848E8D5}" type="presParOf" srcId="{D6DF48B0-914C-4A5C-A0CF-A219607C574B}" destId="{119D840F-A948-4D75-8AD8-CA8E76B693C2}" srcOrd="1" destOrd="0" presId="urn:microsoft.com/office/officeart/2005/8/layout/lProcess3"/>
    <dgm:cxn modelId="{751E469E-79E7-4EBF-8F07-3C76B536ED9C}" type="presParOf" srcId="{D6DF48B0-914C-4A5C-A0CF-A219607C574B}" destId="{DC71B3DB-F1AD-4E5E-A99C-A3A2D270C339}" srcOrd="2" destOrd="0" presId="urn:microsoft.com/office/officeart/2005/8/layout/lProcess3"/>
    <dgm:cxn modelId="{AEBE06EC-845D-432E-9FBB-010B6C9E2C06}" type="presParOf" srcId="{D6DF48B0-914C-4A5C-A0CF-A219607C574B}" destId="{92F49814-44B0-42FA-90C1-46712366937E}" srcOrd="3" destOrd="0" presId="urn:microsoft.com/office/officeart/2005/8/layout/lProcess3"/>
    <dgm:cxn modelId="{3F382723-26A3-456F-AE80-B4E8AAC93D2B}" type="presParOf" srcId="{D6DF48B0-914C-4A5C-A0CF-A219607C574B}" destId="{AA2AA0F5-B5D7-446C-AB8B-9252604571A3}" srcOrd="4" destOrd="0" presId="urn:microsoft.com/office/officeart/2005/8/layout/lProcess3"/>
    <dgm:cxn modelId="{C7E9E6C2-CE9C-4088-B259-5A8928FEB912}" type="presParOf" srcId="{D6DF48B0-914C-4A5C-A0CF-A219607C574B}" destId="{976929E4-E239-4148-A0A5-F302F73CBE58}" srcOrd="5" destOrd="0" presId="urn:microsoft.com/office/officeart/2005/8/layout/lProcess3"/>
    <dgm:cxn modelId="{98127A64-EC2D-4C0A-A2E6-4022600F8A4E}" type="presParOf" srcId="{D6DF48B0-914C-4A5C-A0CF-A219607C574B}" destId="{AC7A3499-347F-41D3-A274-6F7A617E2C1B}" srcOrd="6" destOrd="0" presId="urn:microsoft.com/office/officeart/2005/8/layout/lProcess3"/>
    <dgm:cxn modelId="{3FE416CB-4681-4116-8541-E70D81987896}" type="presParOf" srcId="{D6DF48B0-914C-4A5C-A0CF-A219607C574B}" destId="{C4ACB94F-15FF-4024-AEE5-907DD9C8B2D0}" srcOrd="7" destOrd="0" presId="urn:microsoft.com/office/officeart/2005/8/layout/lProcess3"/>
    <dgm:cxn modelId="{567F77DC-3B46-4EA0-A333-C6B862BEF442}" type="presParOf" srcId="{D6DF48B0-914C-4A5C-A0CF-A219607C574B}" destId="{7CA76CED-BDC6-4AE7-8070-F150B252817E}" srcOrd="8" destOrd="0" presId="urn:microsoft.com/office/officeart/2005/8/layout/lProcess3"/>
    <dgm:cxn modelId="{F821BFCB-3CFF-4645-A13B-B9C9C8817B70}" type="presParOf" srcId="{D6DF48B0-914C-4A5C-A0CF-A219607C574B}" destId="{379B893B-6121-46FD-A028-6A33773F4239}" srcOrd="9" destOrd="0" presId="urn:microsoft.com/office/officeart/2005/8/layout/lProcess3"/>
    <dgm:cxn modelId="{230559EE-8E4A-47F9-9581-C3A3FFBC4301}" type="presParOf" srcId="{D6DF48B0-914C-4A5C-A0CF-A219607C574B}" destId="{6569864B-4764-47CA-A5D8-AA2AC1DD82C3}" srcOrd="10" destOrd="0" presId="urn:microsoft.com/office/officeart/2005/8/layout/lProcess3"/>
    <dgm:cxn modelId="{F6A65FF8-95D2-45C5-827C-9DD252ED54D9}" type="presParOf" srcId="{2D925A8E-D568-4B8A-B140-7E819FE08437}" destId="{7F0F83AB-51A2-4C3A-8AC1-8ECEF51E3D49}" srcOrd="1" destOrd="0" presId="urn:microsoft.com/office/officeart/2005/8/layout/lProcess3"/>
    <dgm:cxn modelId="{2243E7D6-E33C-451C-8847-E9E6A6E0EC45}" type="presParOf" srcId="{2D925A8E-D568-4B8A-B140-7E819FE08437}" destId="{B3BF2C77-B7A0-4619-A115-EEE7C090CDFA}" srcOrd="2" destOrd="0" presId="urn:microsoft.com/office/officeart/2005/8/layout/lProcess3"/>
    <dgm:cxn modelId="{5BAEDC1F-FEBD-42F2-B543-9FCFA337729A}" type="presParOf" srcId="{B3BF2C77-B7A0-4619-A115-EEE7C090CDFA}" destId="{D71CD42E-FF47-476B-9831-233CDCDD8548}" srcOrd="0" destOrd="0" presId="urn:microsoft.com/office/officeart/2005/8/layout/lProcess3"/>
    <dgm:cxn modelId="{4BE6AF0C-432F-4318-9CB1-AFBE2161C59A}" type="presParOf" srcId="{B3BF2C77-B7A0-4619-A115-EEE7C090CDFA}" destId="{68DB2219-669A-4EB5-BBFD-415FCA802526}" srcOrd="1" destOrd="0" presId="urn:microsoft.com/office/officeart/2005/8/layout/lProcess3"/>
    <dgm:cxn modelId="{E08DD26A-4CFB-4896-8BB3-284EDA471DFD}" type="presParOf" srcId="{B3BF2C77-B7A0-4619-A115-EEE7C090CDFA}" destId="{0E3AAFC3-5402-4958-BA57-7CD84A35353F}" srcOrd="2" destOrd="0" presId="urn:microsoft.com/office/officeart/2005/8/layout/lProcess3"/>
    <dgm:cxn modelId="{D374EB96-BC22-473C-85C5-3DB7F9B04B46}" type="presParOf" srcId="{B3BF2C77-B7A0-4619-A115-EEE7C090CDFA}" destId="{DEABCBC0-5481-4F80-B5EB-8B4ADC0FCF65}" srcOrd="3" destOrd="0" presId="urn:microsoft.com/office/officeart/2005/8/layout/lProcess3"/>
    <dgm:cxn modelId="{A0D39697-34F1-4A1B-A577-ED6047DFB565}" type="presParOf" srcId="{B3BF2C77-B7A0-4619-A115-EEE7C090CDFA}" destId="{0CCD4588-4BC0-4318-B957-8AA4129AC187}" srcOrd="4" destOrd="0" presId="urn:microsoft.com/office/officeart/2005/8/layout/lProcess3"/>
    <dgm:cxn modelId="{064CBF99-3269-4B99-936E-44455F83B45B}" type="presParOf" srcId="{2D925A8E-D568-4B8A-B140-7E819FE08437}" destId="{694A9B50-9348-470B-B9FB-A1C1A1142953}" srcOrd="3" destOrd="0" presId="urn:microsoft.com/office/officeart/2005/8/layout/lProcess3"/>
    <dgm:cxn modelId="{CEEDE6BD-E9BA-4C28-B6AF-5C6A65F25D9B}" type="presParOf" srcId="{2D925A8E-D568-4B8A-B140-7E819FE08437}" destId="{54081EDD-23EB-4380-9EF2-6168D674294D}" srcOrd="4" destOrd="0" presId="urn:microsoft.com/office/officeart/2005/8/layout/lProcess3"/>
    <dgm:cxn modelId="{64A9B2C6-EF21-48BE-9B20-19632433C8B4}" type="presParOf" srcId="{54081EDD-23EB-4380-9EF2-6168D674294D}" destId="{AF80E1D5-8EA2-4EA2-9260-3C19ABE2ADD4}" srcOrd="0" destOrd="0" presId="urn:microsoft.com/office/officeart/2005/8/layout/lProcess3"/>
    <dgm:cxn modelId="{2A0B5C82-2B99-47D0-BB6F-F141093D1B60}" type="presParOf" srcId="{54081EDD-23EB-4380-9EF2-6168D674294D}" destId="{7EBA5EEC-FC9C-402A-801B-3F563FC00651}" srcOrd="1" destOrd="0" presId="urn:microsoft.com/office/officeart/2005/8/layout/lProcess3"/>
    <dgm:cxn modelId="{3458443A-3FAE-4BF9-B117-3DCCBCD6C28C}" type="presParOf" srcId="{54081EDD-23EB-4380-9EF2-6168D674294D}" destId="{2AE4D4CB-3B99-44F1-B0C3-D0DBD4422AA3}" srcOrd="2" destOrd="0" presId="urn:microsoft.com/office/officeart/2005/8/layout/lProcess3"/>
    <dgm:cxn modelId="{E9391BB9-9D0C-4965-A1C0-987F64FF771C}" type="presParOf" srcId="{54081EDD-23EB-4380-9EF2-6168D674294D}" destId="{1817831F-3B79-4B8D-B69A-D715A05FDF09}" srcOrd="3" destOrd="0" presId="urn:microsoft.com/office/officeart/2005/8/layout/lProcess3"/>
    <dgm:cxn modelId="{688C7042-4CA9-4F95-BC8C-0BA2BC98120C}" type="presParOf" srcId="{54081EDD-23EB-4380-9EF2-6168D674294D}" destId="{894A4218-6845-481E-A019-3977BC1156F3}" srcOrd="4" destOrd="0" presId="urn:microsoft.com/office/officeart/2005/8/layout/lProcess3"/>
    <dgm:cxn modelId="{4DC03835-1B6E-4621-8284-D7D37381438B}" type="presParOf" srcId="{54081EDD-23EB-4380-9EF2-6168D674294D}" destId="{70D9BCBD-F809-4C7E-8B5F-F4FCA97AFE6D}" srcOrd="5" destOrd="0" presId="urn:microsoft.com/office/officeart/2005/8/layout/lProcess3"/>
    <dgm:cxn modelId="{AAF323B7-FBA2-4A37-AA0A-4210FBB4FE3F}" type="presParOf" srcId="{54081EDD-23EB-4380-9EF2-6168D674294D}" destId="{71FDE930-19F8-479E-8A0A-7A4550CF7D77}" srcOrd="6" destOrd="0" presId="urn:microsoft.com/office/officeart/2005/8/layout/lProcess3"/>
    <dgm:cxn modelId="{E1F9BF13-381E-4120-AA70-255A1AFA551C}" type="presParOf" srcId="{54081EDD-23EB-4380-9EF2-6168D674294D}" destId="{F5F00699-A8E6-40DF-9668-8B5BED7BB6CE}" srcOrd="7" destOrd="0" presId="urn:microsoft.com/office/officeart/2005/8/layout/lProcess3"/>
    <dgm:cxn modelId="{29D4026E-30C0-4AF4-8760-AB49F1A448C8}" type="presParOf" srcId="{54081EDD-23EB-4380-9EF2-6168D674294D}" destId="{5CDAF32E-FEE4-45C7-90A5-2DCF9F352CF8}" srcOrd="8" destOrd="0" presId="urn:microsoft.com/office/officeart/2005/8/layout/lProcess3"/>
    <dgm:cxn modelId="{A1EBC8FA-A778-4580-81F5-DE0A63160B6A}" type="presParOf" srcId="{2D925A8E-D568-4B8A-B140-7E819FE08437}" destId="{6B6FDF6C-6947-4D1B-A8AC-F54D8AA52010}" srcOrd="5" destOrd="0" presId="urn:microsoft.com/office/officeart/2005/8/layout/lProcess3"/>
    <dgm:cxn modelId="{DEAB6C89-705E-420C-967B-6CC78D0DB6CA}" type="presParOf" srcId="{2D925A8E-D568-4B8A-B140-7E819FE08437}" destId="{1647B2D5-3F56-4E3E-B167-EE95C2D01692}" srcOrd="6" destOrd="0" presId="urn:microsoft.com/office/officeart/2005/8/layout/lProcess3"/>
    <dgm:cxn modelId="{38D32AE8-81FD-4111-A9D8-BA442227A606}" type="presParOf" srcId="{1647B2D5-3F56-4E3E-B167-EE95C2D01692}" destId="{C1BC711C-9F79-4CC0-968C-294782F8D390}" srcOrd="0" destOrd="0" presId="urn:microsoft.com/office/officeart/2005/8/layout/lProcess3"/>
    <dgm:cxn modelId="{96D34947-C6F9-43A0-B038-A5D01746FFEE}" type="presParOf" srcId="{1647B2D5-3F56-4E3E-B167-EE95C2D01692}" destId="{6F096D4F-DE1E-4809-93EE-0D8A9756F6F6}" srcOrd="1" destOrd="0" presId="urn:microsoft.com/office/officeart/2005/8/layout/lProcess3"/>
    <dgm:cxn modelId="{57C6661B-D137-4E4D-A89A-ACA15CBA56BF}" type="presParOf" srcId="{1647B2D5-3F56-4E3E-B167-EE95C2D01692}" destId="{D21AA1DC-F8EB-4EF4-9B47-B39F13794456}" srcOrd="2" destOrd="0" presId="urn:microsoft.com/office/officeart/2005/8/layout/lProcess3"/>
    <dgm:cxn modelId="{87AD2466-4EEA-4600-AF1F-8C2C3A47E3C0}" type="presParOf" srcId="{1647B2D5-3F56-4E3E-B167-EE95C2D01692}" destId="{3A3D70A1-F885-49C2-BCB2-881C32559A3A}" srcOrd="3" destOrd="0" presId="urn:microsoft.com/office/officeart/2005/8/layout/lProcess3"/>
    <dgm:cxn modelId="{794AD78C-9B40-4951-BDF8-E9CB28CB7211}" type="presParOf" srcId="{1647B2D5-3F56-4E3E-B167-EE95C2D01692}" destId="{32D1C51D-079A-4E4E-8CD0-3BE85B411AED}" srcOrd="4" destOrd="0" presId="urn:microsoft.com/office/officeart/2005/8/layout/lProcess3"/>
    <dgm:cxn modelId="{112DE5B1-8DB0-4D14-A311-E7D35269670C}" type="presParOf" srcId="{1647B2D5-3F56-4E3E-B167-EE95C2D01692}" destId="{8EE532BF-EE6B-40B1-AC8E-35CEDA7757AF}" srcOrd="5" destOrd="0" presId="urn:microsoft.com/office/officeart/2005/8/layout/lProcess3"/>
    <dgm:cxn modelId="{FFD92384-2093-4FF8-BF0D-0A3B19834007}" type="presParOf" srcId="{1647B2D5-3F56-4E3E-B167-EE95C2D01692}" destId="{0474B725-FC02-4401-94A6-50DCB62ECE75}" srcOrd="6" destOrd="0" presId="urn:microsoft.com/office/officeart/2005/8/layout/lProcess3"/>
    <dgm:cxn modelId="{16BE9A0F-AC45-49DF-B229-3F7936A5D2C4}" type="presParOf" srcId="{1647B2D5-3F56-4E3E-B167-EE95C2D01692}" destId="{F43FF560-6BDC-4FA3-9FF7-BD2137E818AF}" srcOrd="7" destOrd="0" presId="urn:microsoft.com/office/officeart/2005/8/layout/lProcess3"/>
    <dgm:cxn modelId="{C8BC973A-1762-4B4B-BDDC-DBB70AA8138F}" type="presParOf" srcId="{1647B2D5-3F56-4E3E-B167-EE95C2D01692}" destId="{CAC27E8C-5EC3-4A4E-82D4-A47009D7D07F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D98BFDF-7A4F-496F-9F32-C2E6418BD1D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5EFD02E-0445-4359-B859-4B9A348D9594}">
      <dgm:prSet phldrT="[Texto]"/>
      <dgm:spPr/>
      <dgm:t>
        <a:bodyPr/>
        <a:lstStyle/>
        <a:p>
          <a:r>
            <a:rPr lang="es-EC" dirty="0"/>
            <a:t>Precio</a:t>
          </a:r>
        </a:p>
      </dgm:t>
    </dgm:pt>
    <dgm:pt modelId="{A6D73516-3F03-4119-86E7-D80596906D56}" type="parTrans" cxnId="{27675E2D-F3E0-4066-AC5E-9B66A42DCF10}">
      <dgm:prSet/>
      <dgm:spPr/>
      <dgm:t>
        <a:bodyPr/>
        <a:lstStyle/>
        <a:p>
          <a:endParaRPr lang="es-EC"/>
        </a:p>
      </dgm:t>
    </dgm:pt>
    <dgm:pt modelId="{767E05A8-521B-4CA2-9506-841A552403A0}" type="sibTrans" cxnId="{27675E2D-F3E0-4066-AC5E-9B66A42DCF10}">
      <dgm:prSet/>
      <dgm:spPr/>
      <dgm:t>
        <a:bodyPr/>
        <a:lstStyle/>
        <a:p>
          <a:endParaRPr lang="es-EC"/>
        </a:p>
      </dgm:t>
    </dgm:pt>
    <dgm:pt modelId="{745B4AEE-B1ED-4A11-8BEC-C918DFD588B9}">
      <dgm:prSet phldrT="[Texto]"/>
      <dgm:spPr/>
      <dgm:t>
        <a:bodyPr/>
        <a:lstStyle/>
        <a:p>
          <a:r>
            <a:rPr lang="es-EC" dirty="0"/>
            <a:t>De $3000 a $5000 (50,68%)</a:t>
          </a:r>
        </a:p>
      </dgm:t>
    </dgm:pt>
    <dgm:pt modelId="{68E8A1C8-5D4B-4DA8-B220-697040847888}" type="parTrans" cxnId="{E0DD4233-EE6B-429E-A8E2-45E00A97885A}">
      <dgm:prSet/>
      <dgm:spPr/>
      <dgm:t>
        <a:bodyPr/>
        <a:lstStyle/>
        <a:p>
          <a:endParaRPr lang="es-EC"/>
        </a:p>
      </dgm:t>
    </dgm:pt>
    <dgm:pt modelId="{FDC9FC24-5595-4EE6-B572-E2886884C307}" type="sibTrans" cxnId="{E0DD4233-EE6B-429E-A8E2-45E00A97885A}">
      <dgm:prSet/>
      <dgm:spPr/>
      <dgm:t>
        <a:bodyPr/>
        <a:lstStyle/>
        <a:p>
          <a:endParaRPr lang="es-EC"/>
        </a:p>
      </dgm:t>
    </dgm:pt>
    <dgm:pt modelId="{8881FDD1-0D91-4F65-9504-ED655920F17C}">
      <dgm:prSet phldrT="[Texto]"/>
      <dgm:spPr/>
      <dgm:t>
        <a:bodyPr/>
        <a:lstStyle/>
        <a:p>
          <a:r>
            <a:rPr lang="es-EC" dirty="0"/>
            <a:t>Precio estipulado $6000</a:t>
          </a:r>
        </a:p>
      </dgm:t>
    </dgm:pt>
    <dgm:pt modelId="{D26241DC-4F6F-41B9-8FA0-58B52E850006}" type="parTrans" cxnId="{663DB77F-B9B8-4BDE-BAAA-65A203E15CE9}">
      <dgm:prSet/>
      <dgm:spPr/>
      <dgm:t>
        <a:bodyPr/>
        <a:lstStyle/>
        <a:p>
          <a:endParaRPr lang="es-EC"/>
        </a:p>
      </dgm:t>
    </dgm:pt>
    <dgm:pt modelId="{61CD6986-3CE5-478E-98A7-CBD709512324}" type="sibTrans" cxnId="{663DB77F-B9B8-4BDE-BAAA-65A203E15CE9}">
      <dgm:prSet/>
      <dgm:spPr/>
      <dgm:t>
        <a:bodyPr/>
        <a:lstStyle/>
        <a:p>
          <a:endParaRPr lang="es-EC"/>
        </a:p>
      </dgm:t>
    </dgm:pt>
    <dgm:pt modelId="{3B7F8531-032B-4A25-AF8E-81FF75B471EA}">
      <dgm:prSet phldrT="[Texto]"/>
      <dgm:spPr/>
      <dgm:t>
        <a:bodyPr/>
        <a:lstStyle/>
        <a:p>
          <a:r>
            <a:rPr lang="es-EC" dirty="0"/>
            <a:t>Producto</a:t>
          </a:r>
        </a:p>
      </dgm:t>
    </dgm:pt>
    <dgm:pt modelId="{81CCAC66-D4DD-45C1-BE6E-CB91FE8D133B}" type="sibTrans" cxnId="{90C82909-3322-435F-A49A-34FFC17C9699}">
      <dgm:prSet/>
      <dgm:spPr/>
      <dgm:t>
        <a:bodyPr/>
        <a:lstStyle/>
        <a:p>
          <a:endParaRPr lang="es-EC"/>
        </a:p>
      </dgm:t>
    </dgm:pt>
    <dgm:pt modelId="{064BBDF3-B62A-42DE-AEB8-D4A5B74DA5FB}" type="parTrans" cxnId="{90C82909-3322-435F-A49A-34FFC17C9699}">
      <dgm:prSet/>
      <dgm:spPr/>
      <dgm:t>
        <a:bodyPr/>
        <a:lstStyle/>
        <a:p>
          <a:endParaRPr lang="es-EC"/>
        </a:p>
      </dgm:t>
    </dgm:pt>
    <dgm:pt modelId="{3B846593-C411-4A84-B0C8-B5C55E4241B6}">
      <dgm:prSet phldrT="[Texto]"/>
      <dgm:spPr/>
      <dgm:t>
        <a:bodyPr/>
        <a:lstStyle/>
        <a:p>
          <a:r>
            <a:rPr lang="es-EC" dirty="0"/>
            <a:t>Maestría en Gestión Financiera</a:t>
          </a:r>
        </a:p>
      </dgm:t>
    </dgm:pt>
    <dgm:pt modelId="{1B60AFD9-85A4-4207-948E-B04CA045408F}" type="sibTrans" cxnId="{8EB7A105-BF6E-4198-817E-464A8C44C558}">
      <dgm:prSet/>
      <dgm:spPr/>
      <dgm:t>
        <a:bodyPr/>
        <a:lstStyle/>
        <a:p>
          <a:endParaRPr lang="es-EC"/>
        </a:p>
      </dgm:t>
    </dgm:pt>
    <dgm:pt modelId="{CC8B1EA4-4C04-463A-B215-E575CFCBA91B}" type="parTrans" cxnId="{8EB7A105-BF6E-4198-817E-464A8C44C558}">
      <dgm:prSet/>
      <dgm:spPr/>
      <dgm:t>
        <a:bodyPr/>
        <a:lstStyle/>
        <a:p>
          <a:endParaRPr lang="es-EC"/>
        </a:p>
      </dgm:t>
    </dgm:pt>
    <dgm:pt modelId="{3D98B670-7345-4DDF-866A-56DE6C530AC3}">
      <dgm:prSet/>
      <dgm:spPr/>
      <dgm:t>
        <a:bodyPr/>
        <a:lstStyle/>
        <a:p>
          <a:r>
            <a:rPr lang="es-EC" dirty="0"/>
            <a:t>De $5001 a $8000 (42,12%)</a:t>
          </a:r>
        </a:p>
      </dgm:t>
    </dgm:pt>
    <dgm:pt modelId="{46405FBC-E75D-40C2-8A73-BABA4C53DA20}" type="parTrans" cxnId="{544DAB43-0FE6-478A-86C1-15E8F7E9A03A}">
      <dgm:prSet/>
      <dgm:spPr/>
      <dgm:t>
        <a:bodyPr/>
        <a:lstStyle/>
        <a:p>
          <a:endParaRPr lang="es-EC"/>
        </a:p>
      </dgm:t>
    </dgm:pt>
    <dgm:pt modelId="{01300E1F-4E46-45DB-B51A-9B248672A8D1}" type="sibTrans" cxnId="{544DAB43-0FE6-478A-86C1-15E8F7E9A03A}">
      <dgm:prSet/>
      <dgm:spPr/>
      <dgm:t>
        <a:bodyPr/>
        <a:lstStyle/>
        <a:p>
          <a:endParaRPr lang="es-EC"/>
        </a:p>
      </dgm:t>
    </dgm:pt>
    <dgm:pt modelId="{658D8C1C-75E1-4A99-ABF5-7E3C6C1E7802}">
      <dgm:prSet/>
      <dgm:spPr/>
      <dgm:t>
        <a:bodyPr/>
        <a:lstStyle/>
        <a:p>
          <a:r>
            <a:rPr lang="es-EC" dirty="0"/>
            <a:t>Precio promedio $ 5.491,44.</a:t>
          </a:r>
        </a:p>
      </dgm:t>
    </dgm:pt>
    <dgm:pt modelId="{785C8C18-D877-4E97-8E2E-09714350537C}" type="parTrans" cxnId="{89C5B71B-8EBC-4026-A55F-77319F1407B6}">
      <dgm:prSet/>
      <dgm:spPr/>
      <dgm:t>
        <a:bodyPr/>
        <a:lstStyle/>
        <a:p>
          <a:endParaRPr lang="es-EC"/>
        </a:p>
      </dgm:t>
    </dgm:pt>
    <dgm:pt modelId="{E686456C-B7A4-49FF-B42A-E70D0EF6B1AF}" type="sibTrans" cxnId="{89C5B71B-8EBC-4026-A55F-77319F1407B6}">
      <dgm:prSet/>
      <dgm:spPr/>
      <dgm:t>
        <a:bodyPr/>
        <a:lstStyle/>
        <a:p>
          <a:endParaRPr lang="es-EC"/>
        </a:p>
      </dgm:t>
    </dgm:pt>
    <dgm:pt modelId="{522F0CA6-F5ED-42B3-9EBF-6419191EF5BA}" type="pres">
      <dgm:prSet presAssocID="{FD98BFDF-7A4F-496F-9F32-C2E6418BD1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3CC1D5-7B32-4262-A3EA-4FCEF77152B6}" type="pres">
      <dgm:prSet presAssocID="{3B7F8531-032B-4A25-AF8E-81FF75B471EA}" presName="comp" presStyleCnt="0"/>
      <dgm:spPr/>
    </dgm:pt>
    <dgm:pt modelId="{14B257F1-00A3-4C7C-A212-F457D6FEE69F}" type="pres">
      <dgm:prSet presAssocID="{3B7F8531-032B-4A25-AF8E-81FF75B471EA}" presName="box" presStyleLbl="node1" presStyleIdx="0" presStyleCnt="2"/>
      <dgm:spPr/>
      <dgm:t>
        <a:bodyPr/>
        <a:lstStyle/>
        <a:p>
          <a:endParaRPr lang="es-ES"/>
        </a:p>
      </dgm:t>
    </dgm:pt>
    <dgm:pt modelId="{924D52BF-D10D-4BD9-9B15-429C9FC50436}" type="pres">
      <dgm:prSet presAssocID="{3B7F8531-032B-4A25-AF8E-81FF75B471EA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BCD4E168-69A3-42B1-BC55-8C100ED3AFE8}" type="pres">
      <dgm:prSet presAssocID="{3B7F8531-032B-4A25-AF8E-81FF75B471E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D54B37-E798-48E0-9DB9-822F857D060F}" type="pres">
      <dgm:prSet presAssocID="{81CCAC66-D4DD-45C1-BE6E-CB91FE8D133B}" presName="spacer" presStyleCnt="0"/>
      <dgm:spPr/>
    </dgm:pt>
    <dgm:pt modelId="{A08870E5-DE13-48FB-91F2-7029A07BC0BB}" type="pres">
      <dgm:prSet presAssocID="{25EFD02E-0445-4359-B859-4B9A348D9594}" presName="comp" presStyleCnt="0"/>
      <dgm:spPr/>
    </dgm:pt>
    <dgm:pt modelId="{237AB99C-05CC-4C21-8FED-24DA584177C6}" type="pres">
      <dgm:prSet presAssocID="{25EFD02E-0445-4359-B859-4B9A348D9594}" presName="box" presStyleLbl="node1" presStyleIdx="1" presStyleCnt="2" custLinFactNeighborX="-131" custLinFactNeighborY="1968"/>
      <dgm:spPr/>
      <dgm:t>
        <a:bodyPr/>
        <a:lstStyle/>
        <a:p>
          <a:endParaRPr lang="es-ES"/>
        </a:p>
      </dgm:t>
    </dgm:pt>
    <dgm:pt modelId="{93BE1C01-27E1-471B-ABAD-57D444D16D96}" type="pres">
      <dgm:prSet presAssocID="{25EFD02E-0445-4359-B859-4B9A348D9594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CB75D791-AFC1-4EF1-93F4-090A3BA56C94}" type="pres">
      <dgm:prSet presAssocID="{25EFD02E-0445-4359-B859-4B9A348D959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7675E2D-F3E0-4066-AC5E-9B66A42DCF10}" srcId="{FD98BFDF-7A4F-496F-9F32-C2E6418BD1DA}" destId="{25EFD02E-0445-4359-B859-4B9A348D9594}" srcOrd="1" destOrd="0" parTransId="{A6D73516-3F03-4119-86E7-D80596906D56}" sibTransId="{767E05A8-521B-4CA2-9506-841A552403A0}"/>
    <dgm:cxn modelId="{E0DD4233-EE6B-429E-A8E2-45E00A97885A}" srcId="{25EFD02E-0445-4359-B859-4B9A348D9594}" destId="{745B4AEE-B1ED-4A11-8BEC-C918DFD588B9}" srcOrd="0" destOrd="0" parTransId="{68E8A1C8-5D4B-4DA8-B220-697040847888}" sibTransId="{FDC9FC24-5595-4EE6-B572-E2886884C307}"/>
    <dgm:cxn modelId="{B8EE5EEF-3EF7-49B8-B13D-53643BA4F882}" type="presOf" srcId="{25EFD02E-0445-4359-B859-4B9A348D9594}" destId="{CB75D791-AFC1-4EF1-93F4-090A3BA56C94}" srcOrd="1" destOrd="0" presId="urn:microsoft.com/office/officeart/2005/8/layout/vList4"/>
    <dgm:cxn modelId="{90C82909-3322-435F-A49A-34FFC17C9699}" srcId="{FD98BFDF-7A4F-496F-9F32-C2E6418BD1DA}" destId="{3B7F8531-032B-4A25-AF8E-81FF75B471EA}" srcOrd="0" destOrd="0" parTransId="{064BBDF3-B62A-42DE-AEB8-D4A5B74DA5FB}" sibTransId="{81CCAC66-D4DD-45C1-BE6E-CB91FE8D133B}"/>
    <dgm:cxn modelId="{544DAB43-0FE6-478A-86C1-15E8F7E9A03A}" srcId="{25EFD02E-0445-4359-B859-4B9A348D9594}" destId="{3D98B670-7345-4DDF-866A-56DE6C530AC3}" srcOrd="1" destOrd="0" parTransId="{46405FBC-E75D-40C2-8A73-BABA4C53DA20}" sibTransId="{01300E1F-4E46-45DB-B51A-9B248672A8D1}"/>
    <dgm:cxn modelId="{663DB77F-B9B8-4BDE-BAAA-65A203E15CE9}" srcId="{25EFD02E-0445-4359-B859-4B9A348D9594}" destId="{8881FDD1-0D91-4F65-9504-ED655920F17C}" srcOrd="3" destOrd="0" parTransId="{D26241DC-4F6F-41B9-8FA0-58B52E850006}" sibTransId="{61CD6986-3CE5-478E-98A7-CBD709512324}"/>
    <dgm:cxn modelId="{D392793F-4A8D-4867-AFD5-AD383C2D7992}" type="presOf" srcId="{3B846593-C411-4A84-B0C8-B5C55E4241B6}" destId="{BCD4E168-69A3-42B1-BC55-8C100ED3AFE8}" srcOrd="1" destOrd="1" presId="urn:microsoft.com/office/officeart/2005/8/layout/vList4"/>
    <dgm:cxn modelId="{F761361C-6DE9-493D-A9F0-F94E7CB14B05}" type="presOf" srcId="{658D8C1C-75E1-4A99-ABF5-7E3C6C1E7802}" destId="{237AB99C-05CC-4C21-8FED-24DA584177C6}" srcOrd="0" destOrd="3" presId="urn:microsoft.com/office/officeart/2005/8/layout/vList4"/>
    <dgm:cxn modelId="{8EB7A105-BF6E-4198-817E-464A8C44C558}" srcId="{3B7F8531-032B-4A25-AF8E-81FF75B471EA}" destId="{3B846593-C411-4A84-B0C8-B5C55E4241B6}" srcOrd="0" destOrd="0" parTransId="{CC8B1EA4-4C04-463A-B215-E575CFCBA91B}" sibTransId="{1B60AFD9-85A4-4207-948E-B04CA045408F}"/>
    <dgm:cxn modelId="{0A80D302-27F5-4940-8DE9-8BF20CB5CFD1}" type="presOf" srcId="{3B7F8531-032B-4A25-AF8E-81FF75B471EA}" destId="{BCD4E168-69A3-42B1-BC55-8C100ED3AFE8}" srcOrd="1" destOrd="0" presId="urn:microsoft.com/office/officeart/2005/8/layout/vList4"/>
    <dgm:cxn modelId="{64E5AC72-EE8E-4C18-8C04-37A057F2F4B9}" type="presOf" srcId="{745B4AEE-B1ED-4A11-8BEC-C918DFD588B9}" destId="{CB75D791-AFC1-4EF1-93F4-090A3BA56C94}" srcOrd="1" destOrd="1" presId="urn:microsoft.com/office/officeart/2005/8/layout/vList4"/>
    <dgm:cxn modelId="{E1279F82-B486-4D32-BF38-05C374CC11EB}" type="presOf" srcId="{8881FDD1-0D91-4F65-9504-ED655920F17C}" destId="{CB75D791-AFC1-4EF1-93F4-090A3BA56C94}" srcOrd="1" destOrd="4" presId="urn:microsoft.com/office/officeart/2005/8/layout/vList4"/>
    <dgm:cxn modelId="{AEA5DCF8-02EE-4CEF-B634-97B840F4E93D}" type="presOf" srcId="{3B846593-C411-4A84-B0C8-B5C55E4241B6}" destId="{14B257F1-00A3-4C7C-A212-F457D6FEE69F}" srcOrd="0" destOrd="1" presId="urn:microsoft.com/office/officeart/2005/8/layout/vList4"/>
    <dgm:cxn modelId="{7999FEF5-24D8-4B7E-B2C0-53EDAAD7F736}" type="presOf" srcId="{3D98B670-7345-4DDF-866A-56DE6C530AC3}" destId="{237AB99C-05CC-4C21-8FED-24DA584177C6}" srcOrd="0" destOrd="2" presId="urn:microsoft.com/office/officeart/2005/8/layout/vList4"/>
    <dgm:cxn modelId="{427CED66-4028-45D8-BDE3-5EBB55165BF1}" type="presOf" srcId="{658D8C1C-75E1-4A99-ABF5-7E3C6C1E7802}" destId="{CB75D791-AFC1-4EF1-93F4-090A3BA56C94}" srcOrd="1" destOrd="3" presId="urn:microsoft.com/office/officeart/2005/8/layout/vList4"/>
    <dgm:cxn modelId="{09DD4A61-E6A5-4443-A4E0-9390E524CCC0}" type="presOf" srcId="{3B7F8531-032B-4A25-AF8E-81FF75B471EA}" destId="{14B257F1-00A3-4C7C-A212-F457D6FEE69F}" srcOrd="0" destOrd="0" presId="urn:microsoft.com/office/officeart/2005/8/layout/vList4"/>
    <dgm:cxn modelId="{761B3118-8334-4256-A6D6-7506CA637A58}" type="presOf" srcId="{745B4AEE-B1ED-4A11-8BEC-C918DFD588B9}" destId="{237AB99C-05CC-4C21-8FED-24DA584177C6}" srcOrd="0" destOrd="1" presId="urn:microsoft.com/office/officeart/2005/8/layout/vList4"/>
    <dgm:cxn modelId="{8B137C4A-E8BF-4CF7-A076-B9A8928A8765}" type="presOf" srcId="{25EFD02E-0445-4359-B859-4B9A348D9594}" destId="{237AB99C-05CC-4C21-8FED-24DA584177C6}" srcOrd="0" destOrd="0" presId="urn:microsoft.com/office/officeart/2005/8/layout/vList4"/>
    <dgm:cxn modelId="{61865898-F53D-4ADE-BE38-52F38DFEEABF}" type="presOf" srcId="{FD98BFDF-7A4F-496F-9F32-C2E6418BD1DA}" destId="{522F0CA6-F5ED-42B3-9EBF-6419191EF5BA}" srcOrd="0" destOrd="0" presId="urn:microsoft.com/office/officeart/2005/8/layout/vList4"/>
    <dgm:cxn modelId="{F632C383-31C6-4458-87E8-983AAC91B25E}" type="presOf" srcId="{8881FDD1-0D91-4F65-9504-ED655920F17C}" destId="{237AB99C-05CC-4C21-8FED-24DA584177C6}" srcOrd="0" destOrd="4" presId="urn:microsoft.com/office/officeart/2005/8/layout/vList4"/>
    <dgm:cxn modelId="{4C046FF9-492B-4A2D-84FA-8A7393AB223C}" type="presOf" srcId="{3D98B670-7345-4DDF-866A-56DE6C530AC3}" destId="{CB75D791-AFC1-4EF1-93F4-090A3BA56C94}" srcOrd="1" destOrd="2" presId="urn:microsoft.com/office/officeart/2005/8/layout/vList4"/>
    <dgm:cxn modelId="{89C5B71B-8EBC-4026-A55F-77319F1407B6}" srcId="{25EFD02E-0445-4359-B859-4B9A348D9594}" destId="{658D8C1C-75E1-4A99-ABF5-7E3C6C1E7802}" srcOrd="2" destOrd="0" parTransId="{785C8C18-D877-4E97-8E2E-09714350537C}" sibTransId="{E686456C-B7A4-49FF-B42A-E70D0EF6B1AF}"/>
    <dgm:cxn modelId="{7C31DD8E-4838-495B-A554-39E6795049CF}" type="presParOf" srcId="{522F0CA6-F5ED-42B3-9EBF-6419191EF5BA}" destId="{343CC1D5-7B32-4262-A3EA-4FCEF77152B6}" srcOrd="0" destOrd="0" presId="urn:microsoft.com/office/officeart/2005/8/layout/vList4"/>
    <dgm:cxn modelId="{845D20C9-1811-4D68-BD6F-FC5AFBF4B7CA}" type="presParOf" srcId="{343CC1D5-7B32-4262-A3EA-4FCEF77152B6}" destId="{14B257F1-00A3-4C7C-A212-F457D6FEE69F}" srcOrd="0" destOrd="0" presId="urn:microsoft.com/office/officeart/2005/8/layout/vList4"/>
    <dgm:cxn modelId="{7BC555FE-2662-4DAE-B3E1-2F106E85BD39}" type="presParOf" srcId="{343CC1D5-7B32-4262-A3EA-4FCEF77152B6}" destId="{924D52BF-D10D-4BD9-9B15-429C9FC50436}" srcOrd="1" destOrd="0" presId="urn:microsoft.com/office/officeart/2005/8/layout/vList4"/>
    <dgm:cxn modelId="{DF628068-64F5-4242-BA0D-74D2CE21C1B6}" type="presParOf" srcId="{343CC1D5-7B32-4262-A3EA-4FCEF77152B6}" destId="{BCD4E168-69A3-42B1-BC55-8C100ED3AFE8}" srcOrd="2" destOrd="0" presId="urn:microsoft.com/office/officeart/2005/8/layout/vList4"/>
    <dgm:cxn modelId="{9EB6D607-B079-42E0-9905-17E596E2A52A}" type="presParOf" srcId="{522F0CA6-F5ED-42B3-9EBF-6419191EF5BA}" destId="{03D54B37-E798-48E0-9DB9-822F857D060F}" srcOrd="1" destOrd="0" presId="urn:microsoft.com/office/officeart/2005/8/layout/vList4"/>
    <dgm:cxn modelId="{DD6681A5-E696-4635-802B-E1DA19D32B40}" type="presParOf" srcId="{522F0CA6-F5ED-42B3-9EBF-6419191EF5BA}" destId="{A08870E5-DE13-48FB-91F2-7029A07BC0BB}" srcOrd="2" destOrd="0" presId="urn:microsoft.com/office/officeart/2005/8/layout/vList4"/>
    <dgm:cxn modelId="{D03180E6-11AE-46CC-BF5B-3817BF99CB74}" type="presParOf" srcId="{A08870E5-DE13-48FB-91F2-7029A07BC0BB}" destId="{237AB99C-05CC-4C21-8FED-24DA584177C6}" srcOrd="0" destOrd="0" presId="urn:microsoft.com/office/officeart/2005/8/layout/vList4"/>
    <dgm:cxn modelId="{B145B4EC-08A3-478C-98C1-F301AEAE4B52}" type="presParOf" srcId="{A08870E5-DE13-48FB-91F2-7029A07BC0BB}" destId="{93BE1C01-27E1-471B-ABAD-57D444D16D96}" srcOrd="1" destOrd="0" presId="urn:microsoft.com/office/officeart/2005/8/layout/vList4"/>
    <dgm:cxn modelId="{8FDFA5E7-6167-407B-A14F-0D9742A7E605}" type="presParOf" srcId="{A08870E5-DE13-48FB-91F2-7029A07BC0BB}" destId="{CB75D791-AFC1-4EF1-93F4-090A3BA56C9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98BFDF-7A4F-496F-9F32-C2E6418BD1D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5F9D3B2-0285-4945-82A3-F32ADF1F304C}">
      <dgm:prSet phldrT="[Texto]"/>
      <dgm:spPr/>
      <dgm:t>
        <a:bodyPr/>
        <a:lstStyle/>
        <a:p>
          <a:r>
            <a:rPr lang="es-EC" dirty="0"/>
            <a:t>Plaza</a:t>
          </a:r>
        </a:p>
      </dgm:t>
    </dgm:pt>
    <dgm:pt modelId="{11336932-40A9-4CA5-927D-E42E44D648EA}" type="parTrans" cxnId="{F2AE3093-F61F-4E2F-96CF-0A5BB6AE310C}">
      <dgm:prSet/>
      <dgm:spPr/>
      <dgm:t>
        <a:bodyPr/>
        <a:lstStyle/>
        <a:p>
          <a:endParaRPr lang="es-EC"/>
        </a:p>
      </dgm:t>
    </dgm:pt>
    <dgm:pt modelId="{6C2D9432-BA6B-49FF-BD87-D51E0A3B6C0E}" type="sibTrans" cxnId="{F2AE3093-F61F-4E2F-96CF-0A5BB6AE310C}">
      <dgm:prSet/>
      <dgm:spPr/>
      <dgm:t>
        <a:bodyPr/>
        <a:lstStyle/>
        <a:p>
          <a:endParaRPr lang="es-EC"/>
        </a:p>
      </dgm:t>
    </dgm:pt>
    <dgm:pt modelId="{57CB596B-CE7B-4329-9F63-78FC41285C5F}">
      <dgm:prSet phldrT="[Texto]"/>
      <dgm:spPr/>
      <dgm:t>
        <a:bodyPr/>
        <a:lstStyle/>
        <a:p>
          <a:r>
            <a:rPr lang="es-EC" dirty="0"/>
            <a:t>Universidad de las Fuerzas Armadas ESPE</a:t>
          </a:r>
        </a:p>
      </dgm:t>
    </dgm:pt>
    <dgm:pt modelId="{FAE88050-B902-4A8D-94DD-A64F74E6F2C9}" type="parTrans" cxnId="{13F8451C-C086-49E8-B6C9-5A4238575AE8}">
      <dgm:prSet/>
      <dgm:spPr/>
      <dgm:t>
        <a:bodyPr/>
        <a:lstStyle/>
        <a:p>
          <a:endParaRPr lang="es-EC"/>
        </a:p>
      </dgm:t>
    </dgm:pt>
    <dgm:pt modelId="{1A35B398-A715-4F08-8691-D036646EC83B}" type="sibTrans" cxnId="{13F8451C-C086-49E8-B6C9-5A4238575AE8}">
      <dgm:prSet/>
      <dgm:spPr/>
      <dgm:t>
        <a:bodyPr/>
        <a:lstStyle/>
        <a:p>
          <a:endParaRPr lang="es-EC"/>
        </a:p>
      </dgm:t>
    </dgm:pt>
    <dgm:pt modelId="{F58C8E70-1A2D-4C58-B0BF-20A4EE56B31A}">
      <dgm:prSet phldrT="[Texto]"/>
      <dgm:spPr/>
      <dgm:t>
        <a:bodyPr/>
        <a:lstStyle/>
        <a:p>
          <a:r>
            <a:rPr lang="es-EC" dirty="0"/>
            <a:t>Plataforma Online</a:t>
          </a:r>
        </a:p>
      </dgm:t>
    </dgm:pt>
    <dgm:pt modelId="{96CE9A0C-1127-4AD7-BA3B-72BCA503FC6D}" type="parTrans" cxnId="{F951260F-67BD-44FE-9596-4B6D6F07D92F}">
      <dgm:prSet/>
      <dgm:spPr/>
      <dgm:t>
        <a:bodyPr/>
        <a:lstStyle/>
        <a:p>
          <a:endParaRPr lang="es-EC"/>
        </a:p>
      </dgm:t>
    </dgm:pt>
    <dgm:pt modelId="{719DCFDB-2827-46C1-9901-E495D1455DD1}" type="sibTrans" cxnId="{F951260F-67BD-44FE-9596-4B6D6F07D92F}">
      <dgm:prSet/>
      <dgm:spPr/>
      <dgm:t>
        <a:bodyPr/>
        <a:lstStyle/>
        <a:p>
          <a:endParaRPr lang="es-EC"/>
        </a:p>
      </dgm:t>
    </dgm:pt>
    <dgm:pt modelId="{60A26C5E-77A2-4C9A-8655-B458C3FDB5A3}">
      <dgm:prSet phldrT="[Texto]"/>
      <dgm:spPr/>
      <dgm:t>
        <a:bodyPr/>
        <a:lstStyle/>
        <a:p>
          <a:r>
            <a:rPr lang="es-EC" dirty="0"/>
            <a:t>Promoción </a:t>
          </a:r>
        </a:p>
      </dgm:t>
    </dgm:pt>
    <dgm:pt modelId="{48D203AA-C887-490C-AF3C-A33646C59D1D}" type="parTrans" cxnId="{C74D74B4-30E4-4EFF-8574-56C2AA67F9D9}">
      <dgm:prSet/>
      <dgm:spPr/>
      <dgm:t>
        <a:bodyPr/>
        <a:lstStyle/>
        <a:p>
          <a:endParaRPr lang="es-EC"/>
        </a:p>
      </dgm:t>
    </dgm:pt>
    <dgm:pt modelId="{03DC5A37-875A-4F72-900B-1015AA73648B}" type="sibTrans" cxnId="{C74D74B4-30E4-4EFF-8574-56C2AA67F9D9}">
      <dgm:prSet/>
      <dgm:spPr/>
      <dgm:t>
        <a:bodyPr/>
        <a:lstStyle/>
        <a:p>
          <a:endParaRPr lang="es-EC"/>
        </a:p>
      </dgm:t>
    </dgm:pt>
    <dgm:pt modelId="{55E5ED3D-0598-4AFC-9917-082EFF551E8D}">
      <dgm:prSet phldrT="[Texto]"/>
      <dgm:spPr/>
      <dgm:t>
        <a:bodyPr/>
        <a:lstStyle/>
        <a:p>
          <a:r>
            <a:rPr lang="es-EC" dirty="0"/>
            <a:t>Marketing digital </a:t>
          </a:r>
        </a:p>
      </dgm:t>
    </dgm:pt>
    <dgm:pt modelId="{43164511-3136-4DF1-A01A-AE0FCA4D7A0A}" type="parTrans" cxnId="{75B02DC8-CE95-4FB0-9DFC-36E576B4709A}">
      <dgm:prSet/>
      <dgm:spPr/>
      <dgm:t>
        <a:bodyPr/>
        <a:lstStyle/>
        <a:p>
          <a:endParaRPr lang="es-EC"/>
        </a:p>
      </dgm:t>
    </dgm:pt>
    <dgm:pt modelId="{5CC97E93-BE1B-4F3A-BF07-0F3D5F08D63C}" type="sibTrans" cxnId="{75B02DC8-CE95-4FB0-9DFC-36E576B4709A}">
      <dgm:prSet/>
      <dgm:spPr/>
      <dgm:t>
        <a:bodyPr/>
        <a:lstStyle/>
        <a:p>
          <a:endParaRPr lang="es-EC"/>
        </a:p>
      </dgm:t>
    </dgm:pt>
    <dgm:pt modelId="{458B84D8-90A9-4F35-B775-E15C3C55AFA6}">
      <dgm:prSet phldrT="[Texto]"/>
      <dgm:spPr/>
      <dgm:t>
        <a:bodyPr/>
        <a:lstStyle/>
        <a:p>
          <a:r>
            <a:rPr lang="es-EC" dirty="0"/>
            <a:t>Convenios</a:t>
          </a:r>
        </a:p>
      </dgm:t>
    </dgm:pt>
    <dgm:pt modelId="{7905F3DA-04D0-4829-8ED3-8F31EC959C7D}" type="parTrans" cxnId="{0422384D-1DBE-4863-99F1-F476CA62A30D}">
      <dgm:prSet/>
      <dgm:spPr/>
      <dgm:t>
        <a:bodyPr/>
        <a:lstStyle/>
        <a:p>
          <a:endParaRPr lang="es-EC"/>
        </a:p>
      </dgm:t>
    </dgm:pt>
    <dgm:pt modelId="{03D042A6-6DFB-4267-81B5-6B9F68E479FC}" type="sibTrans" cxnId="{0422384D-1DBE-4863-99F1-F476CA62A30D}">
      <dgm:prSet/>
      <dgm:spPr/>
      <dgm:t>
        <a:bodyPr/>
        <a:lstStyle/>
        <a:p>
          <a:endParaRPr lang="es-EC"/>
        </a:p>
      </dgm:t>
    </dgm:pt>
    <dgm:pt modelId="{A73021A1-CE79-4732-97CA-2F435340C306}">
      <dgm:prSet phldrT="[Texto]"/>
      <dgm:spPr/>
      <dgm:t>
        <a:bodyPr/>
        <a:lstStyle/>
        <a:p>
          <a:r>
            <a:rPr lang="es-EC" dirty="0"/>
            <a:t>Imagen corporativa</a:t>
          </a:r>
        </a:p>
      </dgm:t>
    </dgm:pt>
    <dgm:pt modelId="{F1D5AC66-D0FA-4C55-8DF8-E98DDAB353E6}" type="parTrans" cxnId="{FDB43E64-E5A4-462C-AB9F-CA1A5AA67253}">
      <dgm:prSet/>
      <dgm:spPr/>
      <dgm:t>
        <a:bodyPr/>
        <a:lstStyle/>
        <a:p>
          <a:endParaRPr lang="es-EC"/>
        </a:p>
      </dgm:t>
    </dgm:pt>
    <dgm:pt modelId="{A2B39913-E9F4-40B5-9C39-94D980622037}" type="sibTrans" cxnId="{FDB43E64-E5A4-462C-AB9F-CA1A5AA67253}">
      <dgm:prSet/>
      <dgm:spPr/>
      <dgm:t>
        <a:bodyPr/>
        <a:lstStyle/>
        <a:p>
          <a:endParaRPr lang="es-EC"/>
        </a:p>
      </dgm:t>
    </dgm:pt>
    <dgm:pt modelId="{281E49C1-DDC4-44AA-9C37-94577E605CBA}">
      <dgm:prSet phldrT="[Texto]"/>
      <dgm:spPr/>
      <dgm:t>
        <a:bodyPr/>
        <a:lstStyle/>
        <a:p>
          <a:r>
            <a:rPr lang="es-EC" dirty="0"/>
            <a:t>Ferias educativas</a:t>
          </a:r>
        </a:p>
      </dgm:t>
    </dgm:pt>
    <dgm:pt modelId="{DF7D7986-25ED-47F0-B114-675D496C7B25}" type="parTrans" cxnId="{BD050A8B-2E82-47A9-B007-C6183875E878}">
      <dgm:prSet/>
      <dgm:spPr/>
      <dgm:t>
        <a:bodyPr/>
        <a:lstStyle/>
        <a:p>
          <a:endParaRPr lang="es-EC"/>
        </a:p>
      </dgm:t>
    </dgm:pt>
    <dgm:pt modelId="{26FC7AC6-E421-403D-9F60-A0FE136BD241}" type="sibTrans" cxnId="{BD050A8B-2E82-47A9-B007-C6183875E878}">
      <dgm:prSet/>
      <dgm:spPr/>
      <dgm:t>
        <a:bodyPr/>
        <a:lstStyle/>
        <a:p>
          <a:endParaRPr lang="es-EC"/>
        </a:p>
      </dgm:t>
    </dgm:pt>
    <dgm:pt modelId="{522F0CA6-F5ED-42B3-9EBF-6419191EF5BA}" type="pres">
      <dgm:prSet presAssocID="{FD98BFDF-7A4F-496F-9F32-C2E6418BD1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EED0DA-1CD9-42C3-B439-64E1C1285ABE}" type="pres">
      <dgm:prSet presAssocID="{45F9D3B2-0285-4945-82A3-F32ADF1F304C}" presName="comp" presStyleCnt="0"/>
      <dgm:spPr/>
    </dgm:pt>
    <dgm:pt modelId="{D07A7FBD-6A30-4124-9698-8F27B8B5B02F}" type="pres">
      <dgm:prSet presAssocID="{45F9D3B2-0285-4945-82A3-F32ADF1F304C}" presName="box" presStyleLbl="node1" presStyleIdx="0" presStyleCnt="2" custLinFactNeighborX="-393" custLinFactNeighborY="-6208"/>
      <dgm:spPr/>
      <dgm:t>
        <a:bodyPr/>
        <a:lstStyle/>
        <a:p>
          <a:endParaRPr lang="es-ES"/>
        </a:p>
      </dgm:t>
    </dgm:pt>
    <dgm:pt modelId="{0FF6DE86-B952-4E9D-8723-BF5C38E60D02}" type="pres">
      <dgm:prSet presAssocID="{45F9D3B2-0285-4945-82A3-F32ADF1F304C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018CB12C-E1C7-4452-9A44-1C085C8C4BF5}" type="pres">
      <dgm:prSet presAssocID="{45F9D3B2-0285-4945-82A3-F32ADF1F304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A895CB-E276-4E36-8A97-515AC615A2E7}" type="pres">
      <dgm:prSet presAssocID="{6C2D9432-BA6B-49FF-BD87-D51E0A3B6C0E}" presName="spacer" presStyleCnt="0"/>
      <dgm:spPr/>
    </dgm:pt>
    <dgm:pt modelId="{0CB51BFF-D9C8-416F-AB9E-917CBCACAB86}" type="pres">
      <dgm:prSet presAssocID="{60A26C5E-77A2-4C9A-8655-B458C3FDB5A3}" presName="comp" presStyleCnt="0"/>
      <dgm:spPr/>
    </dgm:pt>
    <dgm:pt modelId="{195D3C02-5AA8-4547-982C-B2EFD4F9472A}" type="pres">
      <dgm:prSet presAssocID="{60A26C5E-77A2-4C9A-8655-B458C3FDB5A3}" presName="box" presStyleLbl="node1" presStyleIdx="1" presStyleCnt="2"/>
      <dgm:spPr/>
      <dgm:t>
        <a:bodyPr/>
        <a:lstStyle/>
        <a:p>
          <a:endParaRPr lang="es-ES"/>
        </a:p>
      </dgm:t>
    </dgm:pt>
    <dgm:pt modelId="{322CEAAB-89C5-42C3-BBE1-D21EF0D3BEB1}" type="pres">
      <dgm:prSet presAssocID="{60A26C5E-77A2-4C9A-8655-B458C3FDB5A3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651A5802-4F70-4A40-B5BA-667FFEF2B5FC}" type="pres">
      <dgm:prSet presAssocID="{60A26C5E-77A2-4C9A-8655-B458C3FDB5A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36D17A-26DF-4C14-A076-588F4C95FD4D}" type="presOf" srcId="{F58C8E70-1A2D-4C58-B0BF-20A4EE56B31A}" destId="{018CB12C-E1C7-4452-9A44-1C085C8C4BF5}" srcOrd="1" destOrd="2" presId="urn:microsoft.com/office/officeart/2005/8/layout/vList4"/>
    <dgm:cxn modelId="{A4071EDF-4B30-47C7-AC92-C3D92ACCFF2F}" type="presOf" srcId="{57CB596B-CE7B-4329-9F63-78FC41285C5F}" destId="{018CB12C-E1C7-4452-9A44-1C085C8C4BF5}" srcOrd="1" destOrd="1" presId="urn:microsoft.com/office/officeart/2005/8/layout/vList4"/>
    <dgm:cxn modelId="{D92DFAF2-4A74-444D-81D5-C8CDE342F300}" type="presOf" srcId="{458B84D8-90A9-4F35-B775-E15C3C55AFA6}" destId="{651A5802-4F70-4A40-B5BA-667FFEF2B5FC}" srcOrd="1" destOrd="2" presId="urn:microsoft.com/office/officeart/2005/8/layout/vList4"/>
    <dgm:cxn modelId="{C74D74B4-30E4-4EFF-8574-56C2AA67F9D9}" srcId="{FD98BFDF-7A4F-496F-9F32-C2E6418BD1DA}" destId="{60A26C5E-77A2-4C9A-8655-B458C3FDB5A3}" srcOrd="1" destOrd="0" parTransId="{48D203AA-C887-490C-AF3C-A33646C59D1D}" sibTransId="{03DC5A37-875A-4F72-900B-1015AA73648B}"/>
    <dgm:cxn modelId="{23EE2F63-9431-4BAA-B3A1-C31D28114A8C}" type="presOf" srcId="{A73021A1-CE79-4732-97CA-2F435340C306}" destId="{651A5802-4F70-4A40-B5BA-667FFEF2B5FC}" srcOrd="1" destOrd="3" presId="urn:microsoft.com/office/officeart/2005/8/layout/vList4"/>
    <dgm:cxn modelId="{62106FF5-FCA7-4F6D-BF5E-2B7E936DA497}" type="presOf" srcId="{F58C8E70-1A2D-4C58-B0BF-20A4EE56B31A}" destId="{D07A7FBD-6A30-4124-9698-8F27B8B5B02F}" srcOrd="0" destOrd="2" presId="urn:microsoft.com/office/officeart/2005/8/layout/vList4"/>
    <dgm:cxn modelId="{27EBBFD3-342C-4B55-B7EF-17E85909F6E5}" type="presOf" srcId="{281E49C1-DDC4-44AA-9C37-94577E605CBA}" destId="{195D3C02-5AA8-4547-982C-B2EFD4F9472A}" srcOrd="0" destOrd="4" presId="urn:microsoft.com/office/officeart/2005/8/layout/vList4"/>
    <dgm:cxn modelId="{29D6343D-9691-4350-A21E-9A99F92ABF1C}" type="presOf" srcId="{60A26C5E-77A2-4C9A-8655-B458C3FDB5A3}" destId="{651A5802-4F70-4A40-B5BA-667FFEF2B5FC}" srcOrd="1" destOrd="0" presId="urn:microsoft.com/office/officeart/2005/8/layout/vList4"/>
    <dgm:cxn modelId="{13F8451C-C086-49E8-B6C9-5A4238575AE8}" srcId="{45F9D3B2-0285-4945-82A3-F32ADF1F304C}" destId="{57CB596B-CE7B-4329-9F63-78FC41285C5F}" srcOrd="0" destOrd="0" parTransId="{FAE88050-B902-4A8D-94DD-A64F74E6F2C9}" sibTransId="{1A35B398-A715-4F08-8691-D036646EC83B}"/>
    <dgm:cxn modelId="{FDB43E64-E5A4-462C-AB9F-CA1A5AA67253}" srcId="{60A26C5E-77A2-4C9A-8655-B458C3FDB5A3}" destId="{A73021A1-CE79-4732-97CA-2F435340C306}" srcOrd="2" destOrd="0" parTransId="{F1D5AC66-D0FA-4C55-8DF8-E98DDAB353E6}" sibTransId="{A2B39913-E9F4-40B5-9C39-94D980622037}"/>
    <dgm:cxn modelId="{61865898-F53D-4ADE-BE38-52F38DFEEABF}" type="presOf" srcId="{FD98BFDF-7A4F-496F-9F32-C2E6418BD1DA}" destId="{522F0CA6-F5ED-42B3-9EBF-6419191EF5BA}" srcOrd="0" destOrd="0" presId="urn:microsoft.com/office/officeart/2005/8/layout/vList4"/>
    <dgm:cxn modelId="{F0002177-2873-4303-ACBF-542E49C57D23}" type="presOf" srcId="{45F9D3B2-0285-4945-82A3-F32ADF1F304C}" destId="{018CB12C-E1C7-4452-9A44-1C085C8C4BF5}" srcOrd="1" destOrd="0" presId="urn:microsoft.com/office/officeart/2005/8/layout/vList4"/>
    <dgm:cxn modelId="{B2CB1B42-8644-4E9E-833B-FCEB1905AA7F}" type="presOf" srcId="{45F9D3B2-0285-4945-82A3-F32ADF1F304C}" destId="{D07A7FBD-6A30-4124-9698-8F27B8B5B02F}" srcOrd="0" destOrd="0" presId="urn:microsoft.com/office/officeart/2005/8/layout/vList4"/>
    <dgm:cxn modelId="{EC83D6CB-642B-4896-966C-8847EFAC16DC}" type="presOf" srcId="{55E5ED3D-0598-4AFC-9917-082EFF551E8D}" destId="{195D3C02-5AA8-4547-982C-B2EFD4F9472A}" srcOrd="0" destOrd="1" presId="urn:microsoft.com/office/officeart/2005/8/layout/vList4"/>
    <dgm:cxn modelId="{1C782BF6-A22E-4A90-847E-639ACFD2B182}" type="presOf" srcId="{281E49C1-DDC4-44AA-9C37-94577E605CBA}" destId="{651A5802-4F70-4A40-B5BA-667FFEF2B5FC}" srcOrd="1" destOrd="4" presId="urn:microsoft.com/office/officeart/2005/8/layout/vList4"/>
    <dgm:cxn modelId="{F951260F-67BD-44FE-9596-4B6D6F07D92F}" srcId="{45F9D3B2-0285-4945-82A3-F32ADF1F304C}" destId="{F58C8E70-1A2D-4C58-B0BF-20A4EE56B31A}" srcOrd="1" destOrd="0" parTransId="{96CE9A0C-1127-4AD7-BA3B-72BCA503FC6D}" sibTransId="{719DCFDB-2827-46C1-9901-E495D1455DD1}"/>
    <dgm:cxn modelId="{EFA51F78-6FF6-484C-99D8-D07FC360F058}" type="presOf" srcId="{60A26C5E-77A2-4C9A-8655-B458C3FDB5A3}" destId="{195D3C02-5AA8-4547-982C-B2EFD4F9472A}" srcOrd="0" destOrd="0" presId="urn:microsoft.com/office/officeart/2005/8/layout/vList4"/>
    <dgm:cxn modelId="{75B02DC8-CE95-4FB0-9DFC-36E576B4709A}" srcId="{60A26C5E-77A2-4C9A-8655-B458C3FDB5A3}" destId="{55E5ED3D-0598-4AFC-9917-082EFF551E8D}" srcOrd="0" destOrd="0" parTransId="{43164511-3136-4DF1-A01A-AE0FCA4D7A0A}" sibTransId="{5CC97E93-BE1B-4F3A-BF07-0F3D5F08D63C}"/>
    <dgm:cxn modelId="{74BFCFBF-452C-4E13-9096-6286C7C6FE29}" type="presOf" srcId="{57CB596B-CE7B-4329-9F63-78FC41285C5F}" destId="{D07A7FBD-6A30-4124-9698-8F27B8B5B02F}" srcOrd="0" destOrd="1" presId="urn:microsoft.com/office/officeart/2005/8/layout/vList4"/>
    <dgm:cxn modelId="{0422384D-1DBE-4863-99F1-F476CA62A30D}" srcId="{60A26C5E-77A2-4C9A-8655-B458C3FDB5A3}" destId="{458B84D8-90A9-4F35-B775-E15C3C55AFA6}" srcOrd="1" destOrd="0" parTransId="{7905F3DA-04D0-4829-8ED3-8F31EC959C7D}" sibTransId="{03D042A6-6DFB-4267-81B5-6B9F68E479FC}"/>
    <dgm:cxn modelId="{8210D55B-FD53-4417-814C-24E599F1DC3B}" type="presOf" srcId="{A73021A1-CE79-4732-97CA-2F435340C306}" destId="{195D3C02-5AA8-4547-982C-B2EFD4F9472A}" srcOrd="0" destOrd="3" presId="urn:microsoft.com/office/officeart/2005/8/layout/vList4"/>
    <dgm:cxn modelId="{4A5D00BF-EF37-4605-8E29-A84149DFF3A1}" type="presOf" srcId="{458B84D8-90A9-4F35-B775-E15C3C55AFA6}" destId="{195D3C02-5AA8-4547-982C-B2EFD4F9472A}" srcOrd="0" destOrd="2" presId="urn:microsoft.com/office/officeart/2005/8/layout/vList4"/>
    <dgm:cxn modelId="{F2AE3093-F61F-4E2F-96CF-0A5BB6AE310C}" srcId="{FD98BFDF-7A4F-496F-9F32-C2E6418BD1DA}" destId="{45F9D3B2-0285-4945-82A3-F32ADF1F304C}" srcOrd="0" destOrd="0" parTransId="{11336932-40A9-4CA5-927D-E42E44D648EA}" sibTransId="{6C2D9432-BA6B-49FF-BD87-D51E0A3B6C0E}"/>
    <dgm:cxn modelId="{BD050A8B-2E82-47A9-B007-C6183875E878}" srcId="{60A26C5E-77A2-4C9A-8655-B458C3FDB5A3}" destId="{281E49C1-DDC4-44AA-9C37-94577E605CBA}" srcOrd="3" destOrd="0" parTransId="{DF7D7986-25ED-47F0-B114-675D496C7B25}" sibTransId="{26FC7AC6-E421-403D-9F60-A0FE136BD241}"/>
    <dgm:cxn modelId="{572360B6-AB1E-4997-A338-4399A7D7D1DA}" type="presOf" srcId="{55E5ED3D-0598-4AFC-9917-082EFF551E8D}" destId="{651A5802-4F70-4A40-B5BA-667FFEF2B5FC}" srcOrd="1" destOrd="1" presId="urn:microsoft.com/office/officeart/2005/8/layout/vList4"/>
    <dgm:cxn modelId="{029C7494-39C3-4660-8B65-5D782FE4B486}" type="presParOf" srcId="{522F0CA6-F5ED-42B3-9EBF-6419191EF5BA}" destId="{18EED0DA-1CD9-42C3-B439-64E1C1285ABE}" srcOrd="0" destOrd="0" presId="urn:microsoft.com/office/officeart/2005/8/layout/vList4"/>
    <dgm:cxn modelId="{A48BEB2F-6E8E-4004-BBC0-424BBA00EB6E}" type="presParOf" srcId="{18EED0DA-1CD9-42C3-B439-64E1C1285ABE}" destId="{D07A7FBD-6A30-4124-9698-8F27B8B5B02F}" srcOrd="0" destOrd="0" presId="urn:microsoft.com/office/officeart/2005/8/layout/vList4"/>
    <dgm:cxn modelId="{E3F6F084-9C1A-47A4-B664-8C89B2DF0620}" type="presParOf" srcId="{18EED0DA-1CD9-42C3-B439-64E1C1285ABE}" destId="{0FF6DE86-B952-4E9D-8723-BF5C38E60D02}" srcOrd="1" destOrd="0" presId="urn:microsoft.com/office/officeart/2005/8/layout/vList4"/>
    <dgm:cxn modelId="{124C15A2-8E57-4DB9-A1FC-CF8D288CA986}" type="presParOf" srcId="{18EED0DA-1CD9-42C3-B439-64E1C1285ABE}" destId="{018CB12C-E1C7-4452-9A44-1C085C8C4BF5}" srcOrd="2" destOrd="0" presId="urn:microsoft.com/office/officeart/2005/8/layout/vList4"/>
    <dgm:cxn modelId="{A4BA1606-6175-4593-80B4-F4CADC6E30AB}" type="presParOf" srcId="{522F0CA6-F5ED-42B3-9EBF-6419191EF5BA}" destId="{EDA895CB-E276-4E36-8A97-515AC615A2E7}" srcOrd="1" destOrd="0" presId="urn:microsoft.com/office/officeart/2005/8/layout/vList4"/>
    <dgm:cxn modelId="{5E318E15-622B-420A-B59A-E94506DD77CF}" type="presParOf" srcId="{522F0CA6-F5ED-42B3-9EBF-6419191EF5BA}" destId="{0CB51BFF-D9C8-416F-AB9E-917CBCACAB86}" srcOrd="2" destOrd="0" presId="urn:microsoft.com/office/officeart/2005/8/layout/vList4"/>
    <dgm:cxn modelId="{BBB339F1-BA3B-4DDF-B5AD-F3D6D8F5C037}" type="presParOf" srcId="{0CB51BFF-D9C8-416F-AB9E-917CBCACAB86}" destId="{195D3C02-5AA8-4547-982C-B2EFD4F9472A}" srcOrd="0" destOrd="0" presId="urn:microsoft.com/office/officeart/2005/8/layout/vList4"/>
    <dgm:cxn modelId="{BB824954-6349-4798-9CE1-666F6F7EF690}" type="presParOf" srcId="{0CB51BFF-D9C8-416F-AB9E-917CBCACAB86}" destId="{322CEAAB-89C5-42C3-BBE1-D21EF0D3BEB1}" srcOrd="1" destOrd="0" presId="urn:microsoft.com/office/officeart/2005/8/layout/vList4"/>
    <dgm:cxn modelId="{0634DCD8-2D23-444D-BCCD-A2FEA112D202}" type="presParOf" srcId="{0CB51BFF-D9C8-416F-AB9E-917CBCACAB86}" destId="{651A5802-4F70-4A40-B5BA-667FFEF2B5F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D98BFDF-7A4F-496F-9F32-C2E6418BD1D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5F9D3B2-0285-4945-82A3-F32ADF1F304C}">
      <dgm:prSet phldrT="[Texto]"/>
      <dgm:spPr/>
      <dgm:t>
        <a:bodyPr/>
        <a:lstStyle/>
        <a:p>
          <a:r>
            <a:rPr lang="es-EC" dirty="0"/>
            <a:t>Personas</a:t>
          </a:r>
        </a:p>
      </dgm:t>
    </dgm:pt>
    <dgm:pt modelId="{11336932-40A9-4CA5-927D-E42E44D648EA}" type="parTrans" cxnId="{F2AE3093-F61F-4E2F-96CF-0A5BB6AE310C}">
      <dgm:prSet/>
      <dgm:spPr/>
      <dgm:t>
        <a:bodyPr/>
        <a:lstStyle/>
        <a:p>
          <a:endParaRPr lang="es-EC"/>
        </a:p>
      </dgm:t>
    </dgm:pt>
    <dgm:pt modelId="{6C2D9432-BA6B-49FF-BD87-D51E0A3B6C0E}" type="sibTrans" cxnId="{F2AE3093-F61F-4E2F-96CF-0A5BB6AE310C}">
      <dgm:prSet/>
      <dgm:spPr/>
      <dgm:t>
        <a:bodyPr/>
        <a:lstStyle/>
        <a:p>
          <a:endParaRPr lang="es-EC"/>
        </a:p>
      </dgm:t>
    </dgm:pt>
    <dgm:pt modelId="{57CB596B-CE7B-4329-9F63-78FC41285C5F}">
      <dgm:prSet phldrT="[Texto]"/>
      <dgm:spPr/>
      <dgm:t>
        <a:bodyPr/>
        <a:lstStyle/>
        <a:p>
          <a:r>
            <a:rPr lang="es-EC" dirty="0"/>
            <a:t>Cultura organizacional </a:t>
          </a:r>
        </a:p>
      </dgm:t>
    </dgm:pt>
    <dgm:pt modelId="{FAE88050-B902-4A8D-94DD-A64F74E6F2C9}" type="parTrans" cxnId="{13F8451C-C086-49E8-B6C9-5A4238575AE8}">
      <dgm:prSet/>
      <dgm:spPr/>
      <dgm:t>
        <a:bodyPr/>
        <a:lstStyle/>
        <a:p>
          <a:endParaRPr lang="es-EC"/>
        </a:p>
      </dgm:t>
    </dgm:pt>
    <dgm:pt modelId="{1A35B398-A715-4F08-8691-D036646EC83B}" type="sibTrans" cxnId="{13F8451C-C086-49E8-B6C9-5A4238575AE8}">
      <dgm:prSet/>
      <dgm:spPr/>
      <dgm:t>
        <a:bodyPr/>
        <a:lstStyle/>
        <a:p>
          <a:endParaRPr lang="es-EC"/>
        </a:p>
      </dgm:t>
    </dgm:pt>
    <dgm:pt modelId="{60A26C5E-77A2-4C9A-8655-B458C3FDB5A3}">
      <dgm:prSet phldrT="[Texto]"/>
      <dgm:spPr/>
      <dgm:t>
        <a:bodyPr/>
        <a:lstStyle/>
        <a:p>
          <a:r>
            <a:rPr lang="es-EC" dirty="0"/>
            <a:t>Procesos </a:t>
          </a:r>
        </a:p>
      </dgm:t>
    </dgm:pt>
    <dgm:pt modelId="{48D203AA-C887-490C-AF3C-A33646C59D1D}" type="parTrans" cxnId="{C74D74B4-30E4-4EFF-8574-56C2AA67F9D9}">
      <dgm:prSet/>
      <dgm:spPr/>
      <dgm:t>
        <a:bodyPr/>
        <a:lstStyle/>
        <a:p>
          <a:endParaRPr lang="es-EC"/>
        </a:p>
      </dgm:t>
    </dgm:pt>
    <dgm:pt modelId="{03DC5A37-875A-4F72-900B-1015AA73648B}" type="sibTrans" cxnId="{C74D74B4-30E4-4EFF-8574-56C2AA67F9D9}">
      <dgm:prSet/>
      <dgm:spPr/>
      <dgm:t>
        <a:bodyPr/>
        <a:lstStyle/>
        <a:p>
          <a:endParaRPr lang="es-EC"/>
        </a:p>
      </dgm:t>
    </dgm:pt>
    <dgm:pt modelId="{55E5ED3D-0598-4AFC-9917-082EFF551E8D}">
      <dgm:prSet phldrT="[Texto]"/>
      <dgm:spPr/>
      <dgm:t>
        <a:bodyPr/>
        <a:lstStyle/>
        <a:p>
          <a:r>
            <a:rPr lang="es-EC" dirty="0"/>
            <a:t>Profesiones &gt; Investigación y desarrollo &gt; Posgraduados, producción académica, científica y tecnológica </a:t>
          </a:r>
        </a:p>
      </dgm:t>
    </dgm:pt>
    <dgm:pt modelId="{43164511-3136-4DF1-A01A-AE0FCA4D7A0A}" type="parTrans" cxnId="{75B02DC8-CE95-4FB0-9DFC-36E576B4709A}">
      <dgm:prSet/>
      <dgm:spPr/>
      <dgm:t>
        <a:bodyPr/>
        <a:lstStyle/>
        <a:p>
          <a:endParaRPr lang="es-EC"/>
        </a:p>
      </dgm:t>
    </dgm:pt>
    <dgm:pt modelId="{5CC97E93-BE1B-4F3A-BF07-0F3D5F08D63C}" type="sibTrans" cxnId="{75B02DC8-CE95-4FB0-9DFC-36E576B4709A}">
      <dgm:prSet/>
      <dgm:spPr/>
      <dgm:t>
        <a:bodyPr/>
        <a:lstStyle/>
        <a:p>
          <a:endParaRPr lang="es-EC"/>
        </a:p>
      </dgm:t>
    </dgm:pt>
    <dgm:pt modelId="{49E40FDF-D70F-4E7D-9FE3-D3F9D91F737D}">
      <dgm:prSet phldrT="[Texto]"/>
      <dgm:spPr/>
      <dgm:t>
        <a:bodyPr/>
        <a:lstStyle/>
        <a:p>
          <a:r>
            <a:rPr lang="es-EC" dirty="0"/>
            <a:t>Organigrama estructural</a:t>
          </a:r>
        </a:p>
      </dgm:t>
    </dgm:pt>
    <dgm:pt modelId="{2A08C392-1442-4684-BCB7-024A3C11BABE}" type="parTrans" cxnId="{7A00070D-FFE3-4285-B703-F88EAF424738}">
      <dgm:prSet/>
      <dgm:spPr/>
      <dgm:t>
        <a:bodyPr/>
        <a:lstStyle/>
        <a:p>
          <a:endParaRPr lang="es-EC"/>
        </a:p>
      </dgm:t>
    </dgm:pt>
    <dgm:pt modelId="{DC1743F1-4569-426C-BFE7-F41909068825}" type="sibTrans" cxnId="{7A00070D-FFE3-4285-B703-F88EAF424738}">
      <dgm:prSet/>
      <dgm:spPr/>
      <dgm:t>
        <a:bodyPr/>
        <a:lstStyle/>
        <a:p>
          <a:endParaRPr lang="es-EC"/>
        </a:p>
      </dgm:t>
    </dgm:pt>
    <dgm:pt modelId="{1720B5AD-C2BF-42D3-9CF6-CF258A3C9EED}">
      <dgm:prSet phldrT="[Texto]"/>
      <dgm:spPr/>
      <dgm:t>
        <a:bodyPr/>
        <a:lstStyle/>
        <a:p>
          <a:r>
            <a:rPr lang="es-EC" dirty="0"/>
            <a:t>Evidencia Física </a:t>
          </a:r>
        </a:p>
      </dgm:t>
    </dgm:pt>
    <dgm:pt modelId="{6A5C48E6-AB0A-47E2-882E-27ABAB244AD1}" type="parTrans" cxnId="{0E11FE78-4FF6-43F3-B3CE-4ADED903D48F}">
      <dgm:prSet/>
      <dgm:spPr/>
      <dgm:t>
        <a:bodyPr/>
        <a:lstStyle/>
        <a:p>
          <a:endParaRPr lang="es-EC"/>
        </a:p>
      </dgm:t>
    </dgm:pt>
    <dgm:pt modelId="{205FB086-F797-4CC3-9819-CBA5E9209E30}" type="sibTrans" cxnId="{0E11FE78-4FF6-43F3-B3CE-4ADED903D48F}">
      <dgm:prSet/>
      <dgm:spPr/>
      <dgm:t>
        <a:bodyPr/>
        <a:lstStyle/>
        <a:p>
          <a:endParaRPr lang="es-EC"/>
        </a:p>
      </dgm:t>
    </dgm:pt>
    <dgm:pt modelId="{6FB777D4-5A4A-4A70-A145-005AFE219E3E}">
      <dgm:prSet phldrT="[Texto]"/>
      <dgm:spPr/>
      <dgm:t>
        <a:bodyPr/>
        <a:lstStyle/>
        <a:p>
          <a:r>
            <a:rPr lang="es-EC" dirty="0"/>
            <a:t>Universidad considerada una de las más emblemáticas del país por su constante innovación y aporte al desarrollo productivo del Ecuador</a:t>
          </a:r>
        </a:p>
      </dgm:t>
    </dgm:pt>
    <dgm:pt modelId="{DDADCEC3-4811-4DE1-A8C3-607A79DEEF01}" type="parTrans" cxnId="{EEB675EC-103E-4657-A3F7-79EE2D415B00}">
      <dgm:prSet/>
      <dgm:spPr/>
      <dgm:t>
        <a:bodyPr/>
        <a:lstStyle/>
        <a:p>
          <a:endParaRPr lang="es-EC"/>
        </a:p>
      </dgm:t>
    </dgm:pt>
    <dgm:pt modelId="{BB64FF3B-E29A-4ECD-8FDA-DC2AD036F00A}" type="sibTrans" cxnId="{EEB675EC-103E-4657-A3F7-79EE2D415B00}">
      <dgm:prSet/>
      <dgm:spPr/>
      <dgm:t>
        <a:bodyPr/>
        <a:lstStyle/>
        <a:p>
          <a:endParaRPr lang="es-EC"/>
        </a:p>
      </dgm:t>
    </dgm:pt>
    <dgm:pt modelId="{522F0CA6-F5ED-42B3-9EBF-6419191EF5BA}" type="pres">
      <dgm:prSet presAssocID="{FD98BFDF-7A4F-496F-9F32-C2E6418BD1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EED0DA-1CD9-42C3-B439-64E1C1285ABE}" type="pres">
      <dgm:prSet presAssocID="{45F9D3B2-0285-4945-82A3-F32ADF1F304C}" presName="comp" presStyleCnt="0"/>
      <dgm:spPr/>
    </dgm:pt>
    <dgm:pt modelId="{D07A7FBD-6A30-4124-9698-8F27B8B5B02F}" type="pres">
      <dgm:prSet presAssocID="{45F9D3B2-0285-4945-82A3-F32ADF1F304C}" presName="box" presStyleLbl="node1" presStyleIdx="0" presStyleCnt="3" custLinFactNeighborX="-393" custLinFactNeighborY="-6208"/>
      <dgm:spPr/>
      <dgm:t>
        <a:bodyPr/>
        <a:lstStyle/>
        <a:p>
          <a:endParaRPr lang="es-ES"/>
        </a:p>
      </dgm:t>
    </dgm:pt>
    <dgm:pt modelId="{0FF6DE86-B952-4E9D-8723-BF5C38E60D02}" type="pres">
      <dgm:prSet presAssocID="{45F9D3B2-0285-4945-82A3-F32ADF1F304C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018CB12C-E1C7-4452-9A44-1C085C8C4BF5}" type="pres">
      <dgm:prSet presAssocID="{45F9D3B2-0285-4945-82A3-F32ADF1F304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A895CB-E276-4E36-8A97-515AC615A2E7}" type="pres">
      <dgm:prSet presAssocID="{6C2D9432-BA6B-49FF-BD87-D51E0A3B6C0E}" presName="spacer" presStyleCnt="0"/>
      <dgm:spPr/>
    </dgm:pt>
    <dgm:pt modelId="{0CB51BFF-D9C8-416F-AB9E-917CBCACAB86}" type="pres">
      <dgm:prSet presAssocID="{60A26C5E-77A2-4C9A-8655-B458C3FDB5A3}" presName="comp" presStyleCnt="0"/>
      <dgm:spPr/>
    </dgm:pt>
    <dgm:pt modelId="{195D3C02-5AA8-4547-982C-B2EFD4F9472A}" type="pres">
      <dgm:prSet presAssocID="{60A26C5E-77A2-4C9A-8655-B458C3FDB5A3}" presName="box" presStyleLbl="node1" presStyleIdx="1" presStyleCnt="3"/>
      <dgm:spPr/>
      <dgm:t>
        <a:bodyPr/>
        <a:lstStyle/>
        <a:p>
          <a:endParaRPr lang="es-ES"/>
        </a:p>
      </dgm:t>
    </dgm:pt>
    <dgm:pt modelId="{322CEAAB-89C5-42C3-BBE1-D21EF0D3BEB1}" type="pres">
      <dgm:prSet presAssocID="{60A26C5E-77A2-4C9A-8655-B458C3FDB5A3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651A5802-4F70-4A40-B5BA-667FFEF2B5FC}" type="pres">
      <dgm:prSet presAssocID="{60A26C5E-77A2-4C9A-8655-B458C3FDB5A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796B4A-A5E6-4192-BD29-EA0E02332358}" type="pres">
      <dgm:prSet presAssocID="{03DC5A37-875A-4F72-900B-1015AA73648B}" presName="spacer" presStyleCnt="0"/>
      <dgm:spPr/>
    </dgm:pt>
    <dgm:pt modelId="{97E9E17A-D040-4AD0-B799-E7BF2BC15DCD}" type="pres">
      <dgm:prSet presAssocID="{1720B5AD-C2BF-42D3-9CF6-CF258A3C9EED}" presName="comp" presStyleCnt="0"/>
      <dgm:spPr/>
    </dgm:pt>
    <dgm:pt modelId="{49F60AC5-901F-45C8-B388-67AFC655042F}" type="pres">
      <dgm:prSet presAssocID="{1720B5AD-C2BF-42D3-9CF6-CF258A3C9EED}" presName="box" presStyleLbl="node1" presStyleIdx="2" presStyleCnt="3"/>
      <dgm:spPr/>
      <dgm:t>
        <a:bodyPr/>
        <a:lstStyle/>
        <a:p>
          <a:endParaRPr lang="es-ES"/>
        </a:p>
      </dgm:t>
    </dgm:pt>
    <dgm:pt modelId="{2B3ED15E-5DCD-4C50-96A6-3C9C2715BEA6}" type="pres">
      <dgm:prSet presAssocID="{1720B5AD-C2BF-42D3-9CF6-CF258A3C9EED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ABCBFF0C-899D-412B-8075-03266C75745A}" type="pres">
      <dgm:prSet presAssocID="{1720B5AD-C2BF-42D3-9CF6-CF258A3C9EE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BFCFBF-452C-4E13-9096-6286C7C6FE29}" type="presOf" srcId="{57CB596B-CE7B-4329-9F63-78FC41285C5F}" destId="{D07A7FBD-6A30-4124-9698-8F27B8B5B02F}" srcOrd="0" destOrd="1" presId="urn:microsoft.com/office/officeart/2005/8/layout/vList4"/>
    <dgm:cxn modelId="{B2CB1B42-8644-4E9E-833B-FCEB1905AA7F}" type="presOf" srcId="{45F9D3B2-0285-4945-82A3-F32ADF1F304C}" destId="{D07A7FBD-6A30-4124-9698-8F27B8B5B02F}" srcOrd="0" destOrd="0" presId="urn:microsoft.com/office/officeart/2005/8/layout/vList4"/>
    <dgm:cxn modelId="{EC83D6CB-642B-4896-966C-8847EFAC16DC}" type="presOf" srcId="{55E5ED3D-0598-4AFC-9917-082EFF551E8D}" destId="{195D3C02-5AA8-4547-982C-B2EFD4F9472A}" srcOrd="0" destOrd="1" presId="urn:microsoft.com/office/officeart/2005/8/layout/vList4"/>
    <dgm:cxn modelId="{75B02DC8-CE95-4FB0-9DFC-36E576B4709A}" srcId="{60A26C5E-77A2-4C9A-8655-B458C3FDB5A3}" destId="{55E5ED3D-0598-4AFC-9917-082EFF551E8D}" srcOrd="0" destOrd="0" parTransId="{43164511-3136-4DF1-A01A-AE0FCA4D7A0A}" sibTransId="{5CC97E93-BE1B-4F3A-BF07-0F3D5F08D63C}"/>
    <dgm:cxn modelId="{207B22E5-74A8-40E1-8379-9790EE2FB532}" type="presOf" srcId="{49E40FDF-D70F-4E7D-9FE3-D3F9D91F737D}" destId="{D07A7FBD-6A30-4124-9698-8F27B8B5B02F}" srcOrd="0" destOrd="2" presId="urn:microsoft.com/office/officeart/2005/8/layout/vList4"/>
    <dgm:cxn modelId="{0A6AC567-D960-454F-A9DD-C3523C1215E7}" type="presOf" srcId="{1720B5AD-C2BF-42D3-9CF6-CF258A3C9EED}" destId="{ABCBFF0C-899D-412B-8075-03266C75745A}" srcOrd="1" destOrd="0" presId="urn:microsoft.com/office/officeart/2005/8/layout/vList4"/>
    <dgm:cxn modelId="{EFA51F78-6FF6-484C-99D8-D07FC360F058}" type="presOf" srcId="{60A26C5E-77A2-4C9A-8655-B458C3FDB5A3}" destId="{195D3C02-5AA8-4547-982C-B2EFD4F9472A}" srcOrd="0" destOrd="0" presId="urn:microsoft.com/office/officeart/2005/8/layout/vList4"/>
    <dgm:cxn modelId="{F79D4146-84E5-481A-B606-2408727F7F53}" type="presOf" srcId="{49E40FDF-D70F-4E7D-9FE3-D3F9D91F737D}" destId="{018CB12C-E1C7-4452-9A44-1C085C8C4BF5}" srcOrd="1" destOrd="2" presId="urn:microsoft.com/office/officeart/2005/8/layout/vList4"/>
    <dgm:cxn modelId="{29D6343D-9691-4350-A21E-9A99F92ABF1C}" type="presOf" srcId="{60A26C5E-77A2-4C9A-8655-B458C3FDB5A3}" destId="{651A5802-4F70-4A40-B5BA-667FFEF2B5FC}" srcOrd="1" destOrd="0" presId="urn:microsoft.com/office/officeart/2005/8/layout/vList4"/>
    <dgm:cxn modelId="{7A00070D-FFE3-4285-B703-F88EAF424738}" srcId="{45F9D3B2-0285-4945-82A3-F32ADF1F304C}" destId="{49E40FDF-D70F-4E7D-9FE3-D3F9D91F737D}" srcOrd="1" destOrd="0" parTransId="{2A08C392-1442-4684-BCB7-024A3C11BABE}" sibTransId="{DC1743F1-4569-426C-BFE7-F41909068825}"/>
    <dgm:cxn modelId="{F2AE3093-F61F-4E2F-96CF-0A5BB6AE310C}" srcId="{FD98BFDF-7A4F-496F-9F32-C2E6418BD1DA}" destId="{45F9D3B2-0285-4945-82A3-F32ADF1F304C}" srcOrd="0" destOrd="0" parTransId="{11336932-40A9-4CA5-927D-E42E44D648EA}" sibTransId="{6C2D9432-BA6B-49FF-BD87-D51E0A3B6C0E}"/>
    <dgm:cxn modelId="{36FC1457-2C68-4080-859A-1637D08F51E7}" type="presOf" srcId="{1720B5AD-C2BF-42D3-9CF6-CF258A3C9EED}" destId="{49F60AC5-901F-45C8-B388-67AFC655042F}" srcOrd="0" destOrd="0" presId="urn:microsoft.com/office/officeart/2005/8/layout/vList4"/>
    <dgm:cxn modelId="{5D40AB26-0F08-4AAC-ABBF-A81E7108A023}" type="presOf" srcId="{6FB777D4-5A4A-4A70-A145-005AFE219E3E}" destId="{49F60AC5-901F-45C8-B388-67AFC655042F}" srcOrd="0" destOrd="1" presId="urn:microsoft.com/office/officeart/2005/8/layout/vList4"/>
    <dgm:cxn modelId="{F0002177-2873-4303-ACBF-542E49C57D23}" type="presOf" srcId="{45F9D3B2-0285-4945-82A3-F32ADF1F304C}" destId="{018CB12C-E1C7-4452-9A44-1C085C8C4BF5}" srcOrd="1" destOrd="0" presId="urn:microsoft.com/office/officeart/2005/8/layout/vList4"/>
    <dgm:cxn modelId="{EEB675EC-103E-4657-A3F7-79EE2D415B00}" srcId="{1720B5AD-C2BF-42D3-9CF6-CF258A3C9EED}" destId="{6FB777D4-5A4A-4A70-A145-005AFE219E3E}" srcOrd="0" destOrd="0" parTransId="{DDADCEC3-4811-4DE1-A8C3-607A79DEEF01}" sibTransId="{BB64FF3B-E29A-4ECD-8FDA-DC2AD036F00A}"/>
    <dgm:cxn modelId="{41BF9AB8-31BF-46B5-B678-1D1C5D593619}" type="presOf" srcId="{6FB777D4-5A4A-4A70-A145-005AFE219E3E}" destId="{ABCBFF0C-899D-412B-8075-03266C75745A}" srcOrd="1" destOrd="1" presId="urn:microsoft.com/office/officeart/2005/8/layout/vList4"/>
    <dgm:cxn modelId="{572360B6-AB1E-4997-A338-4399A7D7D1DA}" type="presOf" srcId="{55E5ED3D-0598-4AFC-9917-082EFF551E8D}" destId="{651A5802-4F70-4A40-B5BA-667FFEF2B5FC}" srcOrd="1" destOrd="1" presId="urn:microsoft.com/office/officeart/2005/8/layout/vList4"/>
    <dgm:cxn modelId="{61865898-F53D-4ADE-BE38-52F38DFEEABF}" type="presOf" srcId="{FD98BFDF-7A4F-496F-9F32-C2E6418BD1DA}" destId="{522F0CA6-F5ED-42B3-9EBF-6419191EF5BA}" srcOrd="0" destOrd="0" presId="urn:microsoft.com/office/officeart/2005/8/layout/vList4"/>
    <dgm:cxn modelId="{A4071EDF-4B30-47C7-AC92-C3D92ACCFF2F}" type="presOf" srcId="{57CB596B-CE7B-4329-9F63-78FC41285C5F}" destId="{018CB12C-E1C7-4452-9A44-1C085C8C4BF5}" srcOrd="1" destOrd="1" presId="urn:microsoft.com/office/officeart/2005/8/layout/vList4"/>
    <dgm:cxn modelId="{C74D74B4-30E4-4EFF-8574-56C2AA67F9D9}" srcId="{FD98BFDF-7A4F-496F-9F32-C2E6418BD1DA}" destId="{60A26C5E-77A2-4C9A-8655-B458C3FDB5A3}" srcOrd="1" destOrd="0" parTransId="{48D203AA-C887-490C-AF3C-A33646C59D1D}" sibTransId="{03DC5A37-875A-4F72-900B-1015AA73648B}"/>
    <dgm:cxn modelId="{0E11FE78-4FF6-43F3-B3CE-4ADED903D48F}" srcId="{FD98BFDF-7A4F-496F-9F32-C2E6418BD1DA}" destId="{1720B5AD-C2BF-42D3-9CF6-CF258A3C9EED}" srcOrd="2" destOrd="0" parTransId="{6A5C48E6-AB0A-47E2-882E-27ABAB244AD1}" sibTransId="{205FB086-F797-4CC3-9819-CBA5E9209E30}"/>
    <dgm:cxn modelId="{13F8451C-C086-49E8-B6C9-5A4238575AE8}" srcId="{45F9D3B2-0285-4945-82A3-F32ADF1F304C}" destId="{57CB596B-CE7B-4329-9F63-78FC41285C5F}" srcOrd="0" destOrd="0" parTransId="{FAE88050-B902-4A8D-94DD-A64F74E6F2C9}" sibTransId="{1A35B398-A715-4F08-8691-D036646EC83B}"/>
    <dgm:cxn modelId="{029C7494-39C3-4660-8B65-5D782FE4B486}" type="presParOf" srcId="{522F0CA6-F5ED-42B3-9EBF-6419191EF5BA}" destId="{18EED0DA-1CD9-42C3-B439-64E1C1285ABE}" srcOrd="0" destOrd="0" presId="urn:microsoft.com/office/officeart/2005/8/layout/vList4"/>
    <dgm:cxn modelId="{A48BEB2F-6E8E-4004-BBC0-424BBA00EB6E}" type="presParOf" srcId="{18EED0DA-1CD9-42C3-B439-64E1C1285ABE}" destId="{D07A7FBD-6A30-4124-9698-8F27B8B5B02F}" srcOrd="0" destOrd="0" presId="urn:microsoft.com/office/officeart/2005/8/layout/vList4"/>
    <dgm:cxn modelId="{E3F6F084-9C1A-47A4-B664-8C89B2DF0620}" type="presParOf" srcId="{18EED0DA-1CD9-42C3-B439-64E1C1285ABE}" destId="{0FF6DE86-B952-4E9D-8723-BF5C38E60D02}" srcOrd="1" destOrd="0" presId="urn:microsoft.com/office/officeart/2005/8/layout/vList4"/>
    <dgm:cxn modelId="{124C15A2-8E57-4DB9-A1FC-CF8D288CA986}" type="presParOf" srcId="{18EED0DA-1CD9-42C3-B439-64E1C1285ABE}" destId="{018CB12C-E1C7-4452-9A44-1C085C8C4BF5}" srcOrd="2" destOrd="0" presId="urn:microsoft.com/office/officeart/2005/8/layout/vList4"/>
    <dgm:cxn modelId="{A4BA1606-6175-4593-80B4-F4CADC6E30AB}" type="presParOf" srcId="{522F0CA6-F5ED-42B3-9EBF-6419191EF5BA}" destId="{EDA895CB-E276-4E36-8A97-515AC615A2E7}" srcOrd="1" destOrd="0" presId="urn:microsoft.com/office/officeart/2005/8/layout/vList4"/>
    <dgm:cxn modelId="{5E318E15-622B-420A-B59A-E94506DD77CF}" type="presParOf" srcId="{522F0CA6-F5ED-42B3-9EBF-6419191EF5BA}" destId="{0CB51BFF-D9C8-416F-AB9E-917CBCACAB86}" srcOrd="2" destOrd="0" presId="urn:microsoft.com/office/officeart/2005/8/layout/vList4"/>
    <dgm:cxn modelId="{BBB339F1-BA3B-4DDF-B5AD-F3D6D8F5C037}" type="presParOf" srcId="{0CB51BFF-D9C8-416F-AB9E-917CBCACAB86}" destId="{195D3C02-5AA8-4547-982C-B2EFD4F9472A}" srcOrd="0" destOrd="0" presId="urn:microsoft.com/office/officeart/2005/8/layout/vList4"/>
    <dgm:cxn modelId="{BB824954-6349-4798-9CE1-666F6F7EF690}" type="presParOf" srcId="{0CB51BFF-D9C8-416F-AB9E-917CBCACAB86}" destId="{322CEAAB-89C5-42C3-BBE1-D21EF0D3BEB1}" srcOrd="1" destOrd="0" presId="urn:microsoft.com/office/officeart/2005/8/layout/vList4"/>
    <dgm:cxn modelId="{0634DCD8-2D23-444D-BCCD-A2FEA112D202}" type="presParOf" srcId="{0CB51BFF-D9C8-416F-AB9E-917CBCACAB86}" destId="{651A5802-4F70-4A40-B5BA-667FFEF2B5FC}" srcOrd="2" destOrd="0" presId="urn:microsoft.com/office/officeart/2005/8/layout/vList4"/>
    <dgm:cxn modelId="{09EDB87D-DB0E-47D2-9F3F-C791CAED76E6}" type="presParOf" srcId="{522F0CA6-F5ED-42B3-9EBF-6419191EF5BA}" destId="{D4796B4A-A5E6-4192-BD29-EA0E02332358}" srcOrd="3" destOrd="0" presId="urn:microsoft.com/office/officeart/2005/8/layout/vList4"/>
    <dgm:cxn modelId="{CEB7B667-499E-4863-8C3B-9F99A1A20F61}" type="presParOf" srcId="{522F0CA6-F5ED-42B3-9EBF-6419191EF5BA}" destId="{97E9E17A-D040-4AD0-B799-E7BF2BC15DCD}" srcOrd="4" destOrd="0" presId="urn:microsoft.com/office/officeart/2005/8/layout/vList4"/>
    <dgm:cxn modelId="{7CCAA758-8279-4563-93FE-F14467378220}" type="presParOf" srcId="{97E9E17A-D040-4AD0-B799-E7BF2BC15DCD}" destId="{49F60AC5-901F-45C8-B388-67AFC655042F}" srcOrd="0" destOrd="0" presId="urn:microsoft.com/office/officeart/2005/8/layout/vList4"/>
    <dgm:cxn modelId="{FAE1BF42-44AE-4D9C-8EB6-73E8D07C2E08}" type="presParOf" srcId="{97E9E17A-D040-4AD0-B799-E7BF2BC15DCD}" destId="{2B3ED15E-5DCD-4C50-96A6-3C9C2715BEA6}" srcOrd="1" destOrd="0" presId="urn:microsoft.com/office/officeart/2005/8/layout/vList4"/>
    <dgm:cxn modelId="{52DCDBD6-6356-485D-8DAF-0C4DEB0AEF31}" type="presParOf" srcId="{97E9E17A-D040-4AD0-B799-E7BF2BC15DCD}" destId="{ABCBFF0C-899D-412B-8075-03266C75745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87BCF96-430C-4007-9156-C1858210B8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1115FE0-4219-4565-9931-AA2EE3455CF1}">
      <dgm:prSet/>
      <dgm:spPr/>
      <dgm:t>
        <a:bodyPr/>
        <a:lstStyle/>
        <a:p>
          <a:pPr rtl="0"/>
          <a:r>
            <a:rPr lang="es-EC" dirty="0"/>
            <a:t>Género</a:t>
          </a:r>
          <a:endParaRPr lang="en-US" dirty="0"/>
        </a:p>
      </dgm:t>
    </dgm:pt>
    <dgm:pt modelId="{99795E08-27DA-46BD-8444-C8333AE82CB2}" type="parTrans" cxnId="{D9925790-196C-45DC-ADB9-9DCE0DBF56D9}">
      <dgm:prSet/>
      <dgm:spPr/>
      <dgm:t>
        <a:bodyPr/>
        <a:lstStyle/>
        <a:p>
          <a:endParaRPr lang="es-ES"/>
        </a:p>
      </dgm:t>
    </dgm:pt>
    <dgm:pt modelId="{D422D0A3-6737-4501-8CCE-7381BC999A05}" type="sibTrans" cxnId="{D9925790-196C-45DC-ADB9-9DCE0DBF56D9}">
      <dgm:prSet/>
      <dgm:spPr/>
      <dgm:t>
        <a:bodyPr/>
        <a:lstStyle/>
        <a:p>
          <a:endParaRPr lang="es-ES"/>
        </a:p>
      </dgm:t>
    </dgm:pt>
    <dgm:pt modelId="{89468A7C-367F-4BE6-A51B-69C347C60C38}">
      <dgm:prSet/>
      <dgm:spPr/>
      <dgm:t>
        <a:bodyPr/>
        <a:lstStyle/>
        <a:p>
          <a:pPr rtl="0"/>
          <a:r>
            <a:rPr lang="es-EC"/>
            <a:t>Sin distinciones</a:t>
          </a:r>
          <a:endParaRPr lang="en-US"/>
        </a:p>
      </dgm:t>
    </dgm:pt>
    <dgm:pt modelId="{04398038-26E0-4FBE-AC6F-0CB5FDACE8D7}" type="parTrans" cxnId="{8CDC659A-D895-4739-84BE-9955E96E4700}">
      <dgm:prSet/>
      <dgm:spPr/>
      <dgm:t>
        <a:bodyPr/>
        <a:lstStyle/>
        <a:p>
          <a:endParaRPr lang="es-ES"/>
        </a:p>
      </dgm:t>
    </dgm:pt>
    <dgm:pt modelId="{3263971B-433F-4693-BB6E-C78777657875}" type="sibTrans" cxnId="{8CDC659A-D895-4739-84BE-9955E96E4700}">
      <dgm:prSet/>
      <dgm:spPr/>
      <dgm:t>
        <a:bodyPr/>
        <a:lstStyle/>
        <a:p>
          <a:endParaRPr lang="es-ES"/>
        </a:p>
      </dgm:t>
    </dgm:pt>
    <dgm:pt modelId="{46D8D0CD-8FDF-43AC-9498-AF64791A8D76}">
      <dgm:prSet/>
      <dgm:spPr/>
      <dgm:t>
        <a:bodyPr/>
        <a:lstStyle/>
        <a:p>
          <a:pPr rtl="0"/>
          <a:r>
            <a:rPr lang="es-EC"/>
            <a:t>Presencial</a:t>
          </a:r>
          <a:endParaRPr lang="en-US"/>
        </a:p>
      </dgm:t>
    </dgm:pt>
    <dgm:pt modelId="{5506EFCD-610F-41B5-810D-0907B394D86A}" type="parTrans" cxnId="{CECA3F0B-B979-448A-A444-B2B9E9C64E7C}">
      <dgm:prSet/>
      <dgm:spPr/>
      <dgm:t>
        <a:bodyPr/>
        <a:lstStyle/>
        <a:p>
          <a:endParaRPr lang="es-ES"/>
        </a:p>
      </dgm:t>
    </dgm:pt>
    <dgm:pt modelId="{775E33F2-BACD-4CF3-A903-E81199A92D57}" type="sibTrans" cxnId="{CECA3F0B-B979-448A-A444-B2B9E9C64E7C}">
      <dgm:prSet/>
      <dgm:spPr/>
      <dgm:t>
        <a:bodyPr/>
        <a:lstStyle/>
        <a:p>
          <a:endParaRPr lang="es-ES"/>
        </a:p>
      </dgm:t>
    </dgm:pt>
    <dgm:pt modelId="{5836080C-4717-4891-9B73-7EB7BEE1770C}">
      <dgm:prSet/>
      <dgm:spPr/>
      <dgm:t>
        <a:bodyPr/>
        <a:lstStyle/>
        <a:p>
          <a:pPr rtl="0"/>
          <a:r>
            <a:rPr lang="es-EC"/>
            <a:t>Valles</a:t>
          </a:r>
          <a:endParaRPr lang="en-US"/>
        </a:p>
      </dgm:t>
    </dgm:pt>
    <dgm:pt modelId="{1C958C11-3E63-46B7-B57E-6135D064563E}" type="parTrans" cxnId="{47D79EF8-C401-492E-84E5-8EEDD610BFFB}">
      <dgm:prSet/>
      <dgm:spPr/>
      <dgm:t>
        <a:bodyPr/>
        <a:lstStyle/>
        <a:p>
          <a:endParaRPr lang="es-ES"/>
        </a:p>
      </dgm:t>
    </dgm:pt>
    <dgm:pt modelId="{CDED7FDA-3A7D-40DD-9078-09FB3B78161B}" type="sibTrans" cxnId="{47D79EF8-C401-492E-84E5-8EEDD610BFFB}">
      <dgm:prSet/>
      <dgm:spPr/>
      <dgm:t>
        <a:bodyPr/>
        <a:lstStyle/>
        <a:p>
          <a:endParaRPr lang="es-ES"/>
        </a:p>
      </dgm:t>
    </dgm:pt>
    <dgm:pt modelId="{491B8C11-7BCC-4F0B-BA42-025DAEA1995B}">
      <dgm:prSet/>
      <dgm:spPr/>
      <dgm:t>
        <a:bodyPr/>
        <a:lstStyle/>
        <a:p>
          <a:pPr rtl="0"/>
          <a:r>
            <a:rPr lang="es-EC"/>
            <a:t>Sur</a:t>
          </a:r>
          <a:endParaRPr lang="en-US"/>
        </a:p>
      </dgm:t>
    </dgm:pt>
    <dgm:pt modelId="{0688AC58-139F-4CD4-9850-0E0CF2BE1799}" type="parTrans" cxnId="{239064D3-A3B5-45C7-AD27-D506F090199D}">
      <dgm:prSet/>
      <dgm:spPr/>
      <dgm:t>
        <a:bodyPr/>
        <a:lstStyle/>
        <a:p>
          <a:endParaRPr lang="es-ES"/>
        </a:p>
      </dgm:t>
    </dgm:pt>
    <dgm:pt modelId="{803FD4C6-FCE3-45F5-ACEB-AB308AFF6323}" type="sibTrans" cxnId="{239064D3-A3B5-45C7-AD27-D506F090199D}">
      <dgm:prSet/>
      <dgm:spPr/>
      <dgm:t>
        <a:bodyPr/>
        <a:lstStyle/>
        <a:p>
          <a:endParaRPr lang="es-ES"/>
        </a:p>
      </dgm:t>
    </dgm:pt>
    <dgm:pt modelId="{3E32566D-4697-4916-A65C-100B16DDA03A}">
      <dgm:prSet/>
      <dgm:spPr/>
      <dgm:t>
        <a:bodyPr/>
        <a:lstStyle/>
        <a:p>
          <a:pPr rtl="0"/>
          <a:r>
            <a:rPr lang="es-EC"/>
            <a:t>Interés</a:t>
          </a:r>
          <a:endParaRPr lang="en-US"/>
        </a:p>
      </dgm:t>
    </dgm:pt>
    <dgm:pt modelId="{0A7BA1DF-B313-47A0-A7CA-02C4DBF8BC8E}" type="parTrans" cxnId="{8A61E6A2-02F8-4AB9-B360-33A58999C664}">
      <dgm:prSet/>
      <dgm:spPr/>
      <dgm:t>
        <a:bodyPr/>
        <a:lstStyle/>
        <a:p>
          <a:endParaRPr lang="es-ES"/>
        </a:p>
      </dgm:t>
    </dgm:pt>
    <dgm:pt modelId="{79B2693D-8979-42AA-8A20-116B13F581C5}" type="sibTrans" cxnId="{8A61E6A2-02F8-4AB9-B360-33A58999C664}">
      <dgm:prSet/>
      <dgm:spPr/>
      <dgm:t>
        <a:bodyPr/>
        <a:lstStyle/>
        <a:p>
          <a:endParaRPr lang="es-ES"/>
        </a:p>
      </dgm:t>
    </dgm:pt>
    <dgm:pt modelId="{413F6E18-D156-41A1-908E-016543F6B255}">
      <dgm:prSet/>
      <dgm:spPr/>
      <dgm:t>
        <a:bodyPr/>
        <a:lstStyle/>
        <a:p>
          <a:pPr rtl="0"/>
          <a:r>
            <a:rPr lang="es-EC"/>
            <a:t>24-35 años</a:t>
          </a:r>
          <a:endParaRPr lang="en-US"/>
        </a:p>
      </dgm:t>
    </dgm:pt>
    <dgm:pt modelId="{60F53DE9-3634-406F-9BDA-A4FCBFD47EB2}" type="parTrans" cxnId="{C6AEAE69-5D13-47D1-85DE-E348977228DC}">
      <dgm:prSet/>
      <dgm:spPr/>
      <dgm:t>
        <a:bodyPr/>
        <a:lstStyle/>
        <a:p>
          <a:endParaRPr lang="es-ES"/>
        </a:p>
      </dgm:t>
    </dgm:pt>
    <dgm:pt modelId="{86CE6BE2-90EE-411E-AAE6-834AC4DEE371}" type="sibTrans" cxnId="{C6AEAE69-5D13-47D1-85DE-E348977228DC}">
      <dgm:prSet/>
      <dgm:spPr/>
      <dgm:t>
        <a:bodyPr/>
        <a:lstStyle/>
        <a:p>
          <a:endParaRPr lang="es-ES"/>
        </a:p>
      </dgm:t>
    </dgm:pt>
    <dgm:pt modelId="{763CAA0A-9F3F-47F2-A690-C0CDEAE4EAF1}">
      <dgm:prSet/>
      <dgm:spPr/>
      <dgm:t>
        <a:bodyPr/>
        <a:lstStyle/>
        <a:p>
          <a:pPr rtl="0"/>
          <a:r>
            <a:rPr lang="es-EC"/>
            <a:t>Disposición de pago</a:t>
          </a:r>
          <a:endParaRPr lang="en-US"/>
        </a:p>
      </dgm:t>
    </dgm:pt>
    <dgm:pt modelId="{BFA3723A-545E-47EB-968F-99784F974D74}" type="parTrans" cxnId="{D3FC912A-EC03-4A71-B26C-450769BF3B06}">
      <dgm:prSet/>
      <dgm:spPr/>
      <dgm:t>
        <a:bodyPr/>
        <a:lstStyle/>
        <a:p>
          <a:endParaRPr lang="es-ES"/>
        </a:p>
      </dgm:t>
    </dgm:pt>
    <dgm:pt modelId="{267E7583-B1F1-4191-8761-0B94B33566AF}" type="sibTrans" cxnId="{D3FC912A-EC03-4A71-B26C-450769BF3B06}">
      <dgm:prSet/>
      <dgm:spPr/>
      <dgm:t>
        <a:bodyPr/>
        <a:lstStyle/>
        <a:p>
          <a:endParaRPr lang="es-ES"/>
        </a:p>
      </dgm:t>
    </dgm:pt>
    <dgm:pt modelId="{44B49B7E-A55E-4FCD-B6D1-BA2812AA66E7}">
      <dgm:prSet/>
      <dgm:spPr/>
      <dgm:t>
        <a:bodyPr/>
        <a:lstStyle/>
        <a:p>
          <a:pPr rtl="0"/>
          <a:r>
            <a:rPr lang="es-EC"/>
            <a:t>Gerencial</a:t>
          </a:r>
          <a:endParaRPr lang="en-US"/>
        </a:p>
      </dgm:t>
    </dgm:pt>
    <dgm:pt modelId="{ED08597E-A420-40AF-A218-092B5800E423}" type="parTrans" cxnId="{095EEF2D-5142-4A92-96A3-7A3F226A8EC7}">
      <dgm:prSet/>
      <dgm:spPr/>
      <dgm:t>
        <a:bodyPr/>
        <a:lstStyle/>
        <a:p>
          <a:endParaRPr lang="es-ES"/>
        </a:p>
      </dgm:t>
    </dgm:pt>
    <dgm:pt modelId="{FE829AD2-2F03-46D7-B23C-5D0B2870D991}" type="sibTrans" cxnId="{095EEF2D-5142-4A92-96A3-7A3F226A8EC7}">
      <dgm:prSet/>
      <dgm:spPr/>
      <dgm:t>
        <a:bodyPr/>
        <a:lstStyle/>
        <a:p>
          <a:endParaRPr lang="es-ES"/>
        </a:p>
      </dgm:t>
    </dgm:pt>
    <dgm:pt modelId="{15A7FD24-DC7A-445F-9EF4-584DC8B064E1}">
      <dgm:prSet/>
      <dgm:spPr/>
      <dgm:t>
        <a:bodyPr/>
        <a:lstStyle/>
        <a:p>
          <a:pPr rtl="0"/>
          <a:r>
            <a:rPr lang="es-EC"/>
            <a:t>Operativo</a:t>
          </a:r>
          <a:endParaRPr lang="en-US"/>
        </a:p>
      </dgm:t>
    </dgm:pt>
    <dgm:pt modelId="{21150FF1-B9FA-4CB6-A033-E227F98D3BF5}" type="parTrans" cxnId="{B6556D81-0C37-4199-9A69-6DE421015B76}">
      <dgm:prSet/>
      <dgm:spPr/>
      <dgm:t>
        <a:bodyPr/>
        <a:lstStyle/>
        <a:p>
          <a:endParaRPr lang="es-ES"/>
        </a:p>
      </dgm:t>
    </dgm:pt>
    <dgm:pt modelId="{C5EC50D8-809D-4C72-9E7D-59BC74BBDA94}" type="sibTrans" cxnId="{B6556D81-0C37-4199-9A69-6DE421015B76}">
      <dgm:prSet/>
      <dgm:spPr/>
      <dgm:t>
        <a:bodyPr/>
        <a:lstStyle/>
        <a:p>
          <a:endParaRPr lang="es-ES"/>
        </a:p>
      </dgm:t>
    </dgm:pt>
    <dgm:pt modelId="{67190C3E-A814-4D4C-8A0D-4383256138D8}">
      <dgm:prSet/>
      <dgm:spPr/>
      <dgm:t>
        <a:bodyPr/>
        <a:lstStyle/>
        <a:p>
          <a:pPr rtl="0"/>
          <a:r>
            <a:rPr lang="es-EC"/>
            <a:t>Contenido de interés</a:t>
          </a:r>
          <a:endParaRPr lang="en-US"/>
        </a:p>
      </dgm:t>
    </dgm:pt>
    <dgm:pt modelId="{5E207F5D-82FB-4725-8468-F7762480B47A}" type="parTrans" cxnId="{BA3F0129-C2A3-4A2A-8BF3-2C16427E5860}">
      <dgm:prSet/>
      <dgm:spPr/>
      <dgm:t>
        <a:bodyPr/>
        <a:lstStyle/>
        <a:p>
          <a:endParaRPr lang="es-ES"/>
        </a:p>
      </dgm:t>
    </dgm:pt>
    <dgm:pt modelId="{33437AE4-FCD6-4E38-98D5-D67D0C13FC00}" type="sibTrans" cxnId="{BA3F0129-C2A3-4A2A-8BF3-2C16427E5860}">
      <dgm:prSet/>
      <dgm:spPr/>
      <dgm:t>
        <a:bodyPr/>
        <a:lstStyle/>
        <a:p>
          <a:endParaRPr lang="es-ES"/>
        </a:p>
      </dgm:t>
    </dgm:pt>
    <dgm:pt modelId="{0C30227C-0065-4AB4-8DF3-D2A076D2CA20}">
      <dgm:prSet/>
      <dgm:spPr/>
      <dgm:t>
        <a:bodyPr/>
        <a:lstStyle/>
        <a:p>
          <a:pPr rtl="0"/>
          <a:r>
            <a:rPr lang="es-EC"/>
            <a:t>Finanzas – Riesgos financieros</a:t>
          </a:r>
          <a:endParaRPr lang="en-US"/>
        </a:p>
      </dgm:t>
    </dgm:pt>
    <dgm:pt modelId="{C61BA01B-84E6-46E6-A2D0-1C9FAA2747A8}" type="parTrans" cxnId="{D9689AD0-9B64-4A2E-AB99-CDBB4CDB1E83}">
      <dgm:prSet/>
      <dgm:spPr/>
      <dgm:t>
        <a:bodyPr/>
        <a:lstStyle/>
        <a:p>
          <a:endParaRPr lang="es-ES"/>
        </a:p>
      </dgm:t>
    </dgm:pt>
    <dgm:pt modelId="{3B1F2DF4-3DE7-490B-945B-D701E6E61950}" type="sibTrans" cxnId="{D9689AD0-9B64-4A2E-AB99-CDBB4CDB1E83}">
      <dgm:prSet/>
      <dgm:spPr/>
      <dgm:t>
        <a:bodyPr/>
        <a:lstStyle/>
        <a:p>
          <a:endParaRPr lang="es-ES"/>
        </a:p>
      </dgm:t>
    </dgm:pt>
    <dgm:pt modelId="{2EB74B14-F617-47D2-BB72-443379053F00}">
      <dgm:prSet/>
      <dgm:spPr/>
      <dgm:t>
        <a:bodyPr/>
        <a:lstStyle/>
        <a:p>
          <a:pPr rtl="0"/>
          <a:r>
            <a:rPr lang="es-EC"/>
            <a:t>Administración de empresas – Planificación Financiera</a:t>
          </a:r>
          <a:endParaRPr lang="en-US"/>
        </a:p>
      </dgm:t>
    </dgm:pt>
    <dgm:pt modelId="{C25A02F2-AFF4-47F3-971F-91751107BDFA}" type="parTrans" cxnId="{42020161-75F8-4E16-9DEA-D7C842646095}">
      <dgm:prSet/>
      <dgm:spPr/>
      <dgm:t>
        <a:bodyPr/>
        <a:lstStyle/>
        <a:p>
          <a:endParaRPr lang="es-ES"/>
        </a:p>
      </dgm:t>
    </dgm:pt>
    <dgm:pt modelId="{EDA2411A-28EC-4F6C-9EF2-078C9DBE9707}" type="sibTrans" cxnId="{42020161-75F8-4E16-9DEA-D7C842646095}">
      <dgm:prSet/>
      <dgm:spPr/>
      <dgm:t>
        <a:bodyPr/>
        <a:lstStyle/>
        <a:p>
          <a:endParaRPr lang="es-ES"/>
        </a:p>
      </dgm:t>
    </dgm:pt>
    <dgm:pt modelId="{3F7D264B-1424-4F4A-A4B7-D5886E4B5C99}" type="pres">
      <dgm:prSet presAssocID="{C87BCF96-430C-4007-9156-C1858210B8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646049-2C4C-4210-BD71-B3E1651F662B}" type="pres">
      <dgm:prSet presAssocID="{81115FE0-4219-4565-9931-AA2EE3455CF1}" presName="linNode" presStyleCnt="0"/>
      <dgm:spPr/>
    </dgm:pt>
    <dgm:pt modelId="{FFCB4189-E79E-4261-80F5-3A1EB603A3F7}" type="pres">
      <dgm:prSet presAssocID="{81115FE0-4219-4565-9931-AA2EE3455CF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FF92C-1942-4979-914F-3EC4FDCA6CE8}" type="pres">
      <dgm:prSet presAssocID="{81115FE0-4219-4565-9931-AA2EE3455CF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3EF2F7-AFF5-4EF7-8177-EBC70AB5BEEE}" type="pres">
      <dgm:prSet presAssocID="{D422D0A3-6737-4501-8CCE-7381BC999A05}" presName="sp" presStyleCnt="0"/>
      <dgm:spPr/>
    </dgm:pt>
    <dgm:pt modelId="{DE811AE4-596B-4699-B34D-F58D34BC1F04}" type="pres">
      <dgm:prSet presAssocID="{46D8D0CD-8FDF-43AC-9498-AF64791A8D76}" presName="linNode" presStyleCnt="0"/>
      <dgm:spPr/>
    </dgm:pt>
    <dgm:pt modelId="{EFEFEB9B-787F-4E2F-B24E-F7787C216C31}" type="pres">
      <dgm:prSet presAssocID="{46D8D0CD-8FDF-43AC-9498-AF64791A8D7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9F6042-1191-4DF0-9911-1A98196BB482}" type="pres">
      <dgm:prSet presAssocID="{46D8D0CD-8FDF-43AC-9498-AF64791A8D76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1B4F08-66AF-4B4F-A86A-1CC6D125F1D1}" type="pres">
      <dgm:prSet presAssocID="{775E33F2-BACD-4CF3-A903-E81199A92D57}" presName="sp" presStyleCnt="0"/>
      <dgm:spPr/>
    </dgm:pt>
    <dgm:pt modelId="{73046952-CEF9-4B88-9B5D-3FE21912B69D}" type="pres">
      <dgm:prSet presAssocID="{3E32566D-4697-4916-A65C-100B16DDA03A}" presName="linNode" presStyleCnt="0"/>
      <dgm:spPr/>
    </dgm:pt>
    <dgm:pt modelId="{D1F0D5D7-526E-460D-B4D7-621F74F79A47}" type="pres">
      <dgm:prSet presAssocID="{3E32566D-4697-4916-A65C-100B16DDA03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452703-B51A-42BB-96B2-DE0E896A03D8}" type="pres">
      <dgm:prSet presAssocID="{3E32566D-4697-4916-A65C-100B16DDA03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2DE3D2-4961-416A-8B88-620264C87544}" type="pres">
      <dgm:prSet presAssocID="{79B2693D-8979-42AA-8A20-116B13F581C5}" presName="sp" presStyleCnt="0"/>
      <dgm:spPr/>
    </dgm:pt>
    <dgm:pt modelId="{E285C82F-5140-44BA-9950-31C4E129729F}" type="pres">
      <dgm:prSet presAssocID="{763CAA0A-9F3F-47F2-A690-C0CDEAE4EAF1}" presName="linNode" presStyleCnt="0"/>
      <dgm:spPr/>
    </dgm:pt>
    <dgm:pt modelId="{24A96174-B994-4203-A9CE-F533C0B3CFA3}" type="pres">
      <dgm:prSet presAssocID="{763CAA0A-9F3F-47F2-A690-C0CDEAE4EAF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6B1399-2CFB-458E-8D48-EB9969752693}" type="pres">
      <dgm:prSet presAssocID="{763CAA0A-9F3F-47F2-A690-C0CDEAE4EAF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0074DC-D5F0-45C7-B3C0-3B3F618A3078}" type="pres">
      <dgm:prSet presAssocID="{267E7583-B1F1-4191-8761-0B94B33566AF}" presName="sp" presStyleCnt="0"/>
      <dgm:spPr/>
    </dgm:pt>
    <dgm:pt modelId="{56A16AD5-E582-4ABF-9940-E0A10EFE0364}" type="pres">
      <dgm:prSet presAssocID="{67190C3E-A814-4D4C-8A0D-4383256138D8}" presName="linNode" presStyleCnt="0"/>
      <dgm:spPr/>
    </dgm:pt>
    <dgm:pt modelId="{69525CE9-98C2-41F5-BAEC-85DE6EE4B8D8}" type="pres">
      <dgm:prSet presAssocID="{67190C3E-A814-4D4C-8A0D-4383256138D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DEE00B-2B6F-49AB-8EFD-17B219A005A2}" type="pres">
      <dgm:prSet presAssocID="{67190C3E-A814-4D4C-8A0D-4383256138D8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CE496F-93D2-479A-960F-21D4EC5B8845}" type="presOf" srcId="{67190C3E-A814-4D4C-8A0D-4383256138D8}" destId="{69525CE9-98C2-41F5-BAEC-85DE6EE4B8D8}" srcOrd="0" destOrd="0" presId="urn:microsoft.com/office/officeart/2005/8/layout/vList5"/>
    <dgm:cxn modelId="{8CDC659A-D895-4739-84BE-9955E96E4700}" srcId="{81115FE0-4219-4565-9931-AA2EE3455CF1}" destId="{89468A7C-367F-4BE6-A51B-69C347C60C38}" srcOrd="0" destOrd="0" parTransId="{04398038-26E0-4FBE-AC6F-0CB5FDACE8D7}" sibTransId="{3263971B-433F-4693-BB6E-C78777657875}"/>
    <dgm:cxn modelId="{64D216E1-6E64-4A24-9910-F87BBE5182F0}" type="presOf" srcId="{763CAA0A-9F3F-47F2-A690-C0CDEAE4EAF1}" destId="{24A96174-B994-4203-A9CE-F533C0B3CFA3}" srcOrd="0" destOrd="0" presId="urn:microsoft.com/office/officeart/2005/8/layout/vList5"/>
    <dgm:cxn modelId="{4602F680-CD52-4170-A875-B76EC1B93C66}" type="presOf" srcId="{C87BCF96-430C-4007-9156-C1858210B8B9}" destId="{3F7D264B-1424-4F4A-A4B7-D5886E4B5C99}" srcOrd="0" destOrd="0" presId="urn:microsoft.com/office/officeart/2005/8/layout/vList5"/>
    <dgm:cxn modelId="{2AF7D019-2125-4A32-94E8-6100629C7C03}" type="presOf" srcId="{413F6E18-D156-41A1-908E-016543F6B255}" destId="{DC452703-B51A-42BB-96B2-DE0E896A03D8}" srcOrd="0" destOrd="0" presId="urn:microsoft.com/office/officeart/2005/8/layout/vList5"/>
    <dgm:cxn modelId="{B6556D81-0C37-4199-9A69-6DE421015B76}" srcId="{763CAA0A-9F3F-47F2-A690-C0CDEAE4EAF1}" destId="{15A7FD24-DC7A-445F-9EF4-584DC8B064E1}" srcOrd="1" destOrd="0" parTransId="{21150FF1-B9FA-4CB6-A033-E227F98D3BF5}" sibTransId="{C5EC50D8-809D-4C72-9E7D-59BC74BBDA94}"/>
    <dgm:cxn modelId="{CECA3F0B-B979-448A-A444-B2B9E9C64E7C}" srcId="{C87BCF96-430C-4007-9156-C1858210B8B9}" destId="{46D8D0CD-8FDF-43AC-9498-AF64791A8D76}" srcOrd="1" destOrd="0" parTransId="{5506EFCD-610F-41B5-810D-0907B394D86A}" sibTransId="{775E33F2-BACD-4CF3-A903-E81199A92D57}"/>
    <dgm:cxn modelId="{D9925790-196C-45DC-ADB9-9DCE0DBF56D9}" srcId="{C87BCF96-430C-4007-9156-C1858210B8B9}" destId="{81115FE0-4219-4565-9931-AA2EE3455CF1}" srcOrd="0" destOrd="0" parTransId="{99795E08-27DA-46BD-8444-C8333AE82CB2}" sibTransId="{D422D0A3-6737-4501-8CCE-7381BC999A05}"/>
    <dgm:cxn modelId="{239064D3-A3B5-45C7-AD27-D506F090199D}" srcId="{46D8D0CD-8FDF-43AC-9498-AF64791A8D76}" destId="{491B8C11-7BCC-4F0B-BA42-025DAEA1995B}" srcOrd="1" destOrd="0" parTransId="{0688AC58-139F-4CD4-9850-0E0CF2BE1799}" sibTransId="{803FD4C6-FCE3-45F5-ACEB-AB308AFF6323}"/>
    <dgm:cxn modelId="{24ACBE21-9689-4442-9EDB-CDBAF8CEDDE9}" type="presOf" srcId="{44B49B7E-A55E-4FCD-B6D1-BA2812AA66E7}" destId="{596B1399-2CFB-458E-8D48-EB9969752693}" srcOrd="0" destOrd="0" presId="urn:microsoft.com/office/officeart/2005/8/layout/vList5"/>
    <dgm:cxn modelId="{99C4162E-22FB-4FC3-BB5E-C64EDAFB7DE3}" type="presOf" srcId="{0C30227C-0065-4AB4-8DF3-D2A076D2CA20}" destId="{67DEE00B-2B6F-49AB-8EFD-17B219A005A2}" srcOrd="0" destOrd="0" presId="urn:microsoft.com/office/officeart/2005/8/layout/vList5"/>
    <dgm:cxn modelId="{47D79EF8-C401-492E-84E5-8EEDD610BFFB}" srcId="{46D8D0CD-8FDF-43AC-9498-AF64791A8D76}" destId="{5836080C-4717-4891-9B73-7EB7BEE1770C}" srcOrd="0" destOrd="0" parTransId="{1C958C11-3E63-46B7-B57E-6135D064563E}" sibTransId="{CDED7FDA-3A7D-40DD-9078-09FB3B78161B}"/>
    <dgm:cxn modelId="{5F01AC24-2616-4020-A547-535EA5F370B9}" type="presOf" srcId="{2EB74B14-F617-47D2-BB72-443379053F00}" destId="{67DEE00B-2B6F-49AB-8EFD-17B219A005A2}" srcOrd="0" destOrd="1" presId="urn:microsoft.com/office/officeart/2005/8/layout/vList5"/>
    <dgm:cxn modelId="{0E57CB14-C3A3-4390-8267-D8D96DAE8214}" type="presOf" srcId="{5836080C-4717-4891-9B73-7EB7BEE1770C}" destId="{889F6042-1191-4DF0-9911-1A98196BB482}" srcOrd="0" destOrd="0" presId="urn:microsoft.com/office/officeart/2005/8/layout/vList5"/>
    <dgm:cxn modelId="{991E13BA-7165-4815-9E3B-743F52E5E8CF}" type="presOf" srcId="{89468A7C-367F-4BE6-A51B-69C347C60C38}" destId="{7E7FF92C-1942-4979-914F-3EC4FDCA6CE8}" srcOrd="0" destOrd="0" presId="urn:microsoft.com/office/officeart/2005/8/layout/vList5"/>
    <dgm:cxn modelId="{8A61E6A2-02F8-4AB9-B360-33A58999C664}" srcId="{C87BCF96-430C-4007-9156-C1858210B8B9}" destId="{3E32566D-4697-4916-A65C-100B16DDA03A}" srcOrd="2" destOrd="0" parTransId="{0A7BA1DF-B313-47A0-A7CA-02C4DBF8BC8E}" sibTransId="{79B2693D-8979-42AA-8A20-116B13F581C5}"/>
    <dgm:cxn modelId="{D3FC912A-EC03-4A71-B26C-450769BF3B06}" srcId="{C87BCF96-430C-4007-9156-C1858210B8B9}" destId="{763CAA0A-9F3F-47F2-A690-C0CDEAE4EAF1}" srcOrd="3" destOrd="0" parTransId="{BFA3723A-545E-47EB-968F-99784F974D74}" sibTransId="{267E7583-B1F1-4191-8761-0B94B33566AF}"/>
    <dgm:cxn modelId="{7FC59361-45BE-4E30-AAB6-6935B7210BCD}" type="presOf" srcId="{15A7FD24-DC7A-445F-9EF4-584DC8B064E1}" destId="{596B1399-2CFB-458E-8D48-EB9969752693}" srcOrd="0" destOrd="1" presId="urn:microsoft.com/office/officeart/2005/8/layout/vList5"/>
    <dgm:cxn modelId="{F1D9A692-2E41-493E-A399-249ED02F8721}" type="presOf" srcId="{46D8D0CD-8FDF-43AC-9498-AF64791A8D76}" destId="{EFEFEB9B-787F-4E2F-B24E-F7787C216C31}" srcOrd="0" destOrd="0" presId="urn:microsoft.com/office/officeart/2005/8/layout/vList5"/>
    <dgm:cxn modelId="{9DA0A3D2-9386-471F-BD30-5B24A429A851}" type="presOf" srcId="{81115FE0-4219-4565-9931-AA2EE3455CF1}" destId="{FFCB4189-E79E-4261-80F5-3A1EB603A3F7}" srcOrd="0" destOrd="0" presId="urn:microsoft.com/office/officeart/2005/8/layout/vList5"/>
    <dgm:cxn modelId="{095EEF2D-5142-4A92-96A3-7A3F226A8EC7}" srcId="{763CAA0A-9F3F-47F2-A690-C0CDEAE4EAF1}" destId="{44B49B7E-A55E-4FCD-B6D1-BA2812AA66E7}" srcOrd="0" destOrd="0" parTransId="{ED08597E-A420-40AF-A218-092B5800E423}" sibTransId="{FE829AD2-2F03-46D7-B23C-5D0B2870D991}"/>
    <dgm:cxn modelId="{1CDD1B98-C3AE-4519-8FA8-43CBD7872163}" type="presOf" srcId="{491B8C11-7BCC-4F0B-BA42-025DAEA1995B}" destId="{889F6042-1191-4DF0-9911-1A98196BB482}" srcOrd="0" destOrd="1" presId="urn:microsoft.com/office/officeart/2005/8/layout/vList5"/>
    <dgm:cxn modelId="{BA3F0129-C2A3-4A2A-8BF3-2C16427E5860}" srcId="{C87BCF96-430C-4007-9156-C1858210B8B9}" destId="{67190C3E-A814-4D4C-8A0D-4383256138D8}" srcOrd="4" destOrd="0" parTransId="{5E207F5D-82FB-4725-8468-F7762480B47A}" sibTransId="{33437AE4-FCD6-4E38-98D5-D67D0C13FC00}"/>
    <dgm:cxn modelId="{C082F052-A138-4DC8-930E-CC9A78F385BE}" type="presOf" srcId="{3E32566D-4697-4916-A65C-100B16DDA03A}" destId="{D1F0D5D7-526E-460D-B4D7-621F74F79A47}" srcOrd="0" destOrd="0" presId="urn:microsoft.com/office/officeart/2005/8/layout/vList5"/>
    <dgm:cxn modelId="{D9689AD0-9B64-4A2E-AB99-CDBB4CDB1E83}" srcId="{67190C3E-A814-4D4C-8A0D-4383256138D8}" destId="{0C30227C-0065-4AB4-8DF3-D2A076D2CA20}" srcOrd="0" destOrd="0" parTransId="{C61BA01B-84E6-46E6-A2D0-1C9FAA2747A8}" sibTransId="{3B1F2DF4-3DE7-490B-945B-D701E6E61950}"/>
    <dgm:cxn modelId="{C6AEAE69-5D13-47D1-85DE-E348977228DC}" srcId="{3E32566D-4697-4916-A65C-100B16DDA03A}" destId="{413F6E18-D156-41A1-908E-016543F6B255}" srcOrd="0" destOrd="0" parTransId="{60F53DE9-3634-406F-9BDA-A4FCBFD47EB2}" sibTransId="{86CE6BE2-90EE-411E-AAE6-834AC4DEE371}"/>
    <dgm:cxn modelId="{42020161-75F8-4E16-9DEA-D7C842646095}" srcId="{67190C3E-A814-4D4C-8A0D-4383256138D8}" destId="{2EB74B14-F617-47D2-BB72-443379053F00}" srcOrd="1" destOrd="0" parTransId="{C25A02F2-AFF4-47F3-971F-91751107BDFA}" sibTransId="{EDA2411A-28EC-4F6C-9EF2-078C9DBE9707}"/>
    <dgm:cxn modelId="{F11D41C3-7A87-41DB-9F36-4EFC1EC87194}" type="presParOf" srcId="{3F7D264B-1424-4F4A-A4B7-D5886E4B5C99}" destId="{08646049-2C4C-4210-BD71-B3E1651F662B}" srcOrd="0" destOrd="0" presId="urn:microsoft.com/office/officeart/2005/8/layout/vList5"/>
    <dgm:cxn modelId="{BB00A84E-4197-4E27-9093-F51442FA6C3F}" type="presParOf" srcId="{08646049-2C4C-4210-BD71-B3E1651F662B}" destId="{FFCB4189-E79E-4261-80F5-3A1EB603A3F7}" srcOrd="0" destOrd="0" presId="urn:microsoft.com/office/officeart/2005/8/layout/vList5"/>
    <dgm:cxn modelId="{0EE83292-F852-4CA0-86C9-D88DCFC6083A}" type="presParOf" srcId="{08646049-2C4C-4210-BD71-B3E1651F662B}" destId="{7E7FF92C-1942-4979-914F-3EC4FDCA6CE8}" srcOrd="1" destOrd="0" presId="urn:microsoft.com/office/officeart/2005/8/layout/vList5"/>
    <dgm:cxn modelId="{F24545E8-B167-44E5-9919-4946708309DF}" type="presParOf" srcId="{3F7D264B-1424-4F4A-A4B7-D5886E4B5C99}" destId="{303EF2F7-AFF5-4EF7-8177-EBC70AB5BEEE}" srcOrd="1" destOrd="0" presId="urn:microsoft.com/office/officeart/2005/8/layout/vList5"/>
    <dgm:cxn modelId="{EA5D7D9D-14BE-4AAF-A3EC-F85B88A96D58}" type="presParOf" srcId="{3F7D264B-1424-4F4A-A4B7-D5886E4B5C99}" destId="{DE811AE4-596B-4699-B34D-F58D34BC1F04}" srcOrd="2" destOrd="0" presId="urn:microsoft.com/office/officeart/2005/8/layout/vList5"/>
    <dgm:cxn modelId="{68EA7DCA-B23E-4754-BAC6-FCE0E73CA08F}" type="presParOf" srcId="{DE811AE4-596B-4699-B34D-F58D34BC1F04}" destId="{EFEFEB9B-787F-4E2F-B24E-F7787C216C31}" srcOrd="0" destOrd="0" presId="urn:microsoft.com/office/officeart/2005/8/layout/vList5"/>
    <dgm:cxn modelId="{BB7DFEBF-CA99-4B07-AD7F-6790FA44ACF3}" type="presParOf" srcId="{DE811AE4-596B-4699-B34D-F58D34BC1F04}" destId="{889F6042-1191-4DF0-9911-1A98196BB482}" srcOrd="1" destOrd="0" presId="urn:microsoft.com/office/officeart/2005/8/layout/vList5"/>
    <dgm:cxn modelId="{FE052ED9-1D92-4A00-8C73-5FCBE6DEBC68}" type="presParOf" srcId="{3F7D264B-1424-4F4A-A4B7-D5886E4B5C99}" destId="{411B4F08-66AF-4B4F-A86A-1CC6D125F1D1}" srcOrd="3" destOrd="0" presId="urn:microsoft.com/office/officeart/2005/8/layout/vList5"/>
    <dgm:cxn modelId="{7D716504-02E6-4BB5-9429-0EBCFCF280BC}" type="presParOf" srcId="{3F7D264B-1424-4F4A-A4B7-D5886E4B5C99}" destId="{73046952-CEF9-4B88-9B5D-3FE21912B69D}" srcOrd="4" destOrd="0" presId="urn:microsoft.com/office/officeart/2005/8/layout/vList5"/>
    <dgm:cxn modelId="{697C81CA-7657-4A8B-9743-72C29CF70E5C}" type="presParOf" srcId="{73046952-CEF9-4B88-9B5D-3FE21912B69D}" destId="{D1F0D5D7-526E-460D-B4D7-621F74F79A47}" srcOrd="0" destOrd="0" presId="urn:microsoft.com/office/officeart/2005/8/layout/vList5"/>
    <dgm:cxn modelId="{89848781-923D-43BC-9931-ACD5AFEB9C1A}" type="presParOf" srcId="{73046952-CEF9-4B88-9B5D-3FE21912B69D}" destId="{DC452703-B51A-42BB-96B2-DE0E896A03D8}" srcOrd="1" destOrd="0" presId="urn:microsoft.com/office/officeart/2005/8/layout/vList5"/>
    <dgm:cxn modelId="{83AB997B-314F-4D44-97E2-37BC3703A21C}" type="presParOf" srcId="{3F7D264B-1424-4F4A-A4B7-D5886E4B5C99}" destId="{CF2DE3D2-4961-416A-8B88-620264C87544}" srcOrd="5" destOrd="0" presId="urn:microsoft.com/office/officeart/2005/8/layout/vList5"/>
    <dgm:cxn modelId="{63402686-BF13-4243-89FD-EBADEC49A355}" type="presParOf" srcId="{3F7D264B-1424-4F4A-A4B7-D5886E4B5C99}" destId="{E285C82F-5140-44BA-9950-31C4E129729F}" srcOrd="6" destOrd="0" presId="urn:microsoft.com/office/officeart/2005/8/layout/vList5"/>
    <dgm:cxn modelId="{C09F2D55-2BBD-4E0D-B91C-5AB6144353F0}" type="presParOf" srcId="{E285C82F-5140-44BA-9950-31C4E129729F}" destId="{24A96174-B994-4203-A9CE-F533C0B3CFA3}" srcOrd="0" destOrd="0" presId="urn:microsoft.com/office/officeart/2005/8/layout/vList5"/>
    <dgm:cxn modelId="{3F69E8CA-8AC8-4AA2-8694-A58FA304D15B}" type="presParOf" srcId="{E285C82F-5140-44BA-9950-31C4E129729F}" destId="{596B1399-2CFB-458E-8D48-EB9969752693}" srcOrd="1" destOrd="0" presId="urn:microsoft.com/office/officeart/2005/8/layout/vList5"/>
    <dgm:cxn modelId="{E12A090C-765E-4EA7-B390-9CC3F095048D}" type="presParOf" srcId="{3F7D264B-1424-4F4A-A4B7-D5886E4B5C99}" destId="{360074DC-D5F0-45C7-B3C0-3B3F618A3078}" srcOrd="7" destOrd="0" presId="urn:microsoft.com/office/officeart/2005/8/layout/vList5"/>
    <dgm:cxn modelId="{B0B57822-3EAC-414D-A53E-8B8026F8C1CD}" type="presParOf" srcId="{3F7D264B-1424-4F4A-A4B7-D5886E4B5C99}" destId="{56A16AD5-E582-4ABF-9940-E0A10EFE0364}" srcOrd="8" destOrd="0" presId="urn:microsoft.com/office/officeart/2005/8/layout/vList5"/>
    <dgm:cxn modelId="{7052B073-F0BB-4C29-B5B0-4A069CFE5B6F}" type="presParOf" srcId="{56A16AD5-E582-4ABF-9940-E0A10EFE0364}" destId="{69525CE9-98C2-41F5-BAEC-85DE6EE4B8D8}" srcOrd="0" destOrd="0" presId="urn:microsoft.com/office/officeart/2005/8/layout/vList5"/>
    <dgm:cxn modelId="{683EF22C-7043-43E2-92F7-ABC5A83D9F45}" type="presParOf" srcId="{56A16AD5-E582-4ABF-9940-E0A10EFE0364}" destId="{67DEE00B-2B6F-49AB-8EFD-17B219A005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EF30D8E-5A6A-4AD8-AE9C-792DED4055C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3D1AEE63-00A9-45A7-BF43-AC3937F0F5A5}">
      <dgm:prSet/>
      <dgm:spPr/>
      <dgm:t>
        <a:bodyPr/>
        <a:lstStyle/>
        <a:p>
          <a:pPr rtl="0"/>
          <a:r>
            <a:rPr lang="es-EC"/>
            <a:t>LOES</a:t>
          </a:r>
          <a:endParaRPr lang="en-US"/>
        </a:p>
      </dgm:t>
    </dgm:pt>
    <dgm:pt modelId="{3B4D7197-0F9A-45EC-AAB8-9EE43B7848CA}" type="parTrans" cxnId="{2316FEC3-0FCD-4C5D-A782-ECCB09EF33F5}">
      <dgm:prSet/>
      <dgm:spPr/>
      <dgm:t>
        <a:bodyPr/>
        <a:lstStyle/>
        <a:p>
          <a:endParaRPr lang="es-ES"/>
        </a:p>
      </dgm:t>
    </dgm:pt>
    <dgm:pt modelId="{E05CD7C5-9C76-49C5-9F10-1B46883ECFDB}" type="sibTrans" cxnId="{2316FEC3-0FCD-4C5D-A782-ECCB09EF33F5}">
      <dgm:prSet/>
      <dgm:spPr/>
      <dgm:t>
        <a:bodyPr/>
        <a:lstStyle/>
        <a:p>
          <a:endParaRPr lang="es-ES"/>
        </a:p>
      </dgm:t>
    </dgm:pt>
    <dgm:pt modelId="{63B28430-3A1C-4026-B857-B8660D12BABA}">
      <dgm:prSet/>
      <dgm:spPr/>
      <dgm:t>
        <a:bodyPr/>
        <a:lstStyle/>
        <a:p>
          <a:pPr rtl="0"/>
          <a:r>
            <a:rPr lang="es-EC"/>
            <a:t>Necesidades de la sociedad</a:t>
          </a:r>
          <a:endParaRPr lang="en-US"/>
        </a:p>
      </dgm:t>
    </dgm:pt>
    <dgm:pt modelId="{94EB8CC7-14B7-47E4-B191-C4EA6CD144C8}" type="parTrans" cxnId="{5C83F057-BCC4-4AD7-941E-7E196D00A9DB}">
      <dgm:prSet/>
      <dgm:spPr/>
      <dgm:t>
        <a:bodyPr/>
        <a:lstStyle/>
        <a:p>
          <a:endParaRPr lang="es-ES"/>
        </a:p>
      </dgm:t>
    </dgm:pt>
    <dgm:pt modelId="{173C9804-BDBA-4FE5-B9E1-47ED08722098}" type="sibTrans" cxnId="{5C83F057-BCC4-4AD7-941E-7E196D00A9DB}">
      <dgm:prSet/>
      <dgm:spPr/>
      <dgm:t>
        <a:bodyPr/>
        <a:lstStyle/>
        <a:p>
          <a:endParaRPr lang="es-ES"/>
        </a:p>
      </dgm:t>
    </dgm:pt>
    <dgm:pt modelId="{EFDD3B69-81A6-4A0C-AB86-5A1DD915DAAF}">
      <dgm:prSet/>
      <dgm:spPr/>
      <dgm:t>
        <a:bodyPr/>
        <a:lstStyle/>
        <a:p>
          <a:pPr rtl="0"/>
          <a:r>
            <a:rPr lang="es-EC"/>
            <a:t>Vinculación</a:t>
          </a:r>
          <a:endParaRPr lang="en-US"/>
        </a:p>
      </dgm:t>
    </dgm:pt>
    <dgm:pt modelId="{4CD89FA6-2CD7-4844-964F-45069E0BCE9F}" type="parTrans" cxnId="{022739D6-2ECD-4D0C-9CBF-8DCB6DAF7C00}">
      <dgm:prSet/>
      <dgm:spPr/>
      <dgm:t>
        <a:bodyPr/>
        <a:lstStyle/>
        <a:p>
          <a:endParaRPr lang="es-ES"/>
        </a:p>
      </dgm:t>
    </dgm:pt>
    <dgm:pt modelId="{B702351D-1FB6-47FE-A645-1A68AC8AC5E0}" type="sibTrans" cxnId="{022739D6-2ECD-4D0C-9CBF-8DCB6DAF7C00}">
      <dgm:prSet/>
      <dgm:spPr/>
      <dgm:t>
        <a:bodyPr/>
        <a:lstStyle/>
        <a:p>
          <a:endParaRPr lang="es-ES"/>
        </a:p>
      </dgm:t>
    </dgm:pt>
    <dgm:pt modelId="{76226F78-CE25-4AED-A26D-18205DE23B4C}">
      <dgm:prSet/>
      <dgm:spPr/>
      <dgm:t>
        <a:bodyPr/>
        <a:lstStyle/>
        <a:p>
          <a:pPr rtl="0"/>
          <a:r>
            <a:rPr lang="es-EC"/>
            <a:t>Desarrollo</a:t>
          </a:r>
          <a:endParaRPr lang="en-US"/>
        </a:p>
      </dgm:t>
    </dgm:pt>
    <dgm:pt modelId="{71BA367B-F339-426B-931F-6331277CBC93}" type="parTrans" cxnId="{0C4634BC-B0C5-4BE0-A7A9-AC8274FAD276}">
      <dgm:prSet/>
      <dgm:spPr/>
      <dgm:t>
        <a:bodyPr/>
        <a:lstStyle/>
        <a:p>
          <a:endParaRPr lang="es-ES"/>
        </a:p>
      </dgm:t>
    </dgm:pt>
    <dgm:pt modelId="{EE56EA97-40C3-4C94-864C-0302D6C1AB70}" type="sibTrans" cxnId="{0C4634BC-B0C5-4BE0-A7A9-AC8274FAD276}">
      <dgm:prSet/>
      <dgm:spPr/>
      <dgm:t>
        <a:bodyPr/>
        <a:lstStyle/>
        <a:p>
          <a:endParaRPr lang="es-ES"/>
        </a:p>
      </dgm:t>
    </dgm:pt>
    <dgm:pt modelId="{FD24ACDF-7608-4606-B7D0-749419DB4E32}">
      <dgm:prSet/>
      <dgm:spPr/>
      <dgm:t>
        <a:bodyPr/>
        <a:lstStyle/>
        <a:p>
          <a:pPr rtl="0"/>
          <a:r>
            <a:rPr lang="es-EC"/>
            <a:t>Maestría</a:t>
          </a:r>
          <a:endParaRPr lang="en-US"/>
        </a:p>
      </dgm:t>
    </dgm:pt>
    <dgm:pt modelId="{A42AA21E-187A-4A37-9F01-10A2644088E6}" type="parTrans" cxnId="{C01E00B5-EAF7-42F2-91A4-3C27F640152C}">
      <dgm:prSet/>
      <dgm:spPr/>
      <dgm:t>
        <a:bodyPr/>
        <a:lstStyle/>
        <a:p>
          <a:endParaRPr lang="es-ES"/>
        </a:p>
      </dgm:t>
    </dgm:pt>
    <dgm:pt modelId="{8D6CBF6B-2FCA-434D-9964-39E951D8B060}" type="sibTrans" cxnId="{C01E00B5-EAF7-42F2-91A4-3C27F640152C}">
      <dgm:prSet/>
      <dgm:spPr/>
      <dgm:t>
        <a:bodyPr/>
        <a:lstStyle/>
        <a:p>
          <a:endParaRPr lang="es-ES"/>
        </a:p>
      </dgm:t>
    </dgm:pt>
    <dgm:pt modelId="{0D440E00-8DA6-496A-B479-8C9875D307C2}">
      <dgm:prSet/>
      <dgm:spPr/>
      <dgm:t>
        <a:bodyPr/>
        <a:lstStyle/>
        <a:p>
          <a:pPr rtl="0"/>
          <a:r>
            <a:rPr lang="es-EC"/>
            <a:t>Importancia (98,97%)</a:t>
          </a:r>
          <a:endParaRPr lang="en-US"/>
        </a:p>
      </dgm:t>
    </dgm:pt>
    <dgm:pt modelId="{B8904B41-0D06-4605-A7B9-73D81DC8A3A3}" type="parTrans" cxnId="{285B5066-5588-48BC-AC5A-9E10CF6BC36C}">
      <dgm:prSet/>
      <dgm:spPr/>
      <dgm:t>
        <a:bodyPr/>
        <a:lstStyle/>
        <a:p>
          <a:endParaRPr lang="es-ES"/>
        </a:p>
      </dgm:t>
    </dgm:pt>
    <dgm:pt modelId="{213C849F-C61C-4149-9CAD-1BAA6B7D52D6}" type="sibTrans" cxnId="{285B5066-5588-48BC-AC5A-9E10CF6BC36C}">
      <dgm:prSet/>
      <dgm:spPr/>
      <dgm:t>
        <a:bodyPr/>
        <a:lstStyle/>
        <a:p>
          <a:endParaRPr lang="es-ES"/>
        </a:p>
      </dgm:t>
    </dgm:pt>
    <dgm:pt modelId="{DAA4916B-B01F-4002-8943-0642C6C818B7}">
      <dgm:prSet/>
      <dgm:spPr/>
      <dgm:t>
        <a:bodyPr/>
        <a:lstStyle/>
        <a:p>
          <a:pPr rtl="0"/>
          <a:r>
            <a:rPr lang="es-EC"/>
            <a:t>Cumple con los requerimientos</a:t>
          </a:r>
          <a:endParaRPr lang="en-US"/>
        </a:p>
      </dgm:t>
    </dgm:pt>
    <dgm:pt modelId="{562F25E8-1E26-44FE-9F61-E022D0632D48}" type="parTrans" cxnId="{F85A3600-B1E4-4A52-AFEA-4B9264DCD20A}">
      <dgm:prSet/>
      <dgm:spPr/>
      <dgm:t>
        <a:bodyPr/>
        <a:lstStyle/>
        <a:p>
          <a:endParaRPr lang="es-ES"/>
        </a:p>
      </dgm:t>
    </dgm:pt>
    <dgm:pt modelId="{E4DAA1BB-C1C2-4BD2-9ADA-4EA8344E34A0}" type="sibTrans" cxnId="{F85A3600-B1E4-4A52-AFEA-4B9264DCD20A}">
      <dgm:prSet/>
      <dgm:spPr/>
      <dgm:t>
        <a:bodyPr/>
        <a:lstStyle/>
        <a:p>
          <a:endParaRPr lang="es-ES"/>
        </a:p>
      </dgm:t>
    </dgm:pt>
    <dgm:pt modelId="{FD496051-BCF1-4D92-8F84-6B1055DE9CA3}">
      <dgm:prSet/>
      <dgm:spPr/>
      <dgm:t>
        <a:bodyPr/>
        <a:lstStyle/>
        <a:p>
          <a:pPr rtl="0"/>
          <a:r>
            <a:rPr lang="es-EC"/>
            <a:t>Contribución importante</a:t>
          </a:r>
          <a:endParaRPr lang="en-US"/>
        </a:p>
      </dgm:t>
    </dgm:pt>
    <dgm:pt modelId="{B59E143C-B333-477C-8D4C-F8255144F83B}" type="parTrans" cxnId="{76BC5383-6FF7-42A5-92C1-47FBB6B638CD}">
      <dgm:prSet/>
      <dgm:spPr/>
      <dgm:t>
        <a:bodyPr/>
        <a:lstStyle/>
        <a:p>
          <a:endParaRPr lang="es-ES"/>
        </a:p>
      </dgm:t>
    </dgm:pt>
    <dgm:pt modelId="{BBD8F06D-294C-4503-AD1A-ECD97A061C91}" type="sibTrans" cxnId="{76BC5383-6FF7-42A5-92C1-47FBB6B638CD}">
      <dgm:prSet/>
      <dgm:spPr/>
      <dgm:t>
        <a:bodyPr/>
        <a:lstStyle/>
        <a:p>
          <a:endParaRPr lang="es-ES"/>
        </a:p>
      </dgm:t>
    </dgm:pt>
    <dgm:pt modelId="{BC5E4714-E7A9-4EFC-AEBC-B6739A8B3375}" type="pres">
      <dgm:prSet presAssocID="{AEF30D8E-5A6A-4AD8-AE9C-792DED4055C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CED0520-EFDD-46F4-8B27-0EB1306625B0}" type="pres">
      <dgm:prSet presAssocID="{3D1AEE63-00A9-45A7-BF43-AC3937F0F5A5}" presName="horFlow" presStyleCnt="0"/>
      <dgm:spPr/>
    </dgm:pt>
    <dgm:pt modelId="{373CBD5E-DF93-40CB-B520-CABB81669806}" type="pres">
      <dgm:prSet presAssocID="{3D1AEE63-00A9-45A7-BF43-AC3937F0F5A5}" presName="bigChev" presStyleLbl="node1" presStyleIdx="0" presStyleCnt="2"/>
      <dgm:spPr/>
      <dgm:t>
        <a:bodyPr/>
        <a:lstStyle/>
        <a:p>
          <a:endParaRPr lang="es-ES"/>
        </a:p>
      </dgm:t>
    </dgm:pt>
    <dgm:pt modelId="{CB9D26CD-AF5D-43A3-8453-A0AD6EFCB89E}" type="pres">
      <dgm:prSet presAssocID="{94EB8CC7-14B7-47E4-B191-C4EA6CD144C8}" presName="parTrans" presStyleCnt="0"/>
      <dgm:spPr/>
    </dgm:pt>
    <dgm:pt modelId="{858F7887-8274-48D0-BCE9-856BBAFE5BA7}" type="pres">
      <dgm:prSet presAssocID="{63B28430-3A1C-4026-B857-B8660D12BABA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22EB55-767B-4DF8-94DF-551C12D64CBF}" type="pres">
      <dgm:prSet presAssocID="{173C9804-BDBA-4FE5-B9E1-47ED08722098}" presName="sibTrans" presStyleCnt="0"/>
      <dgm:spPr/>
    </dgm:pt>
    <dgm:pt modelId="{BB77F05A-99E2-4C22-961B-F9EF51A4E1EB}" type="pres">
      <dgm:prSet presAssocID="{EFDD3B69-81A6-4A0C-AB86-5A1DD915DAAF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1B123D-0CAF-4DC4-8447-AE125BB4E4A6}" type="pres">
      <dgm:prSet presAssocID="{B702351D-1FB6-47FE-A645-1A68AC8AC5E0}" presName="sibTrans" presStyleCnt="0"/>
      <dgm:spPr/>
    </dgm:pt>
    <dgm:pt modelId="{0A8C8B7C-6DA4-4B76-BB9D-C7B8E64A3DD0}" type="pres">
      <dgm:prSet presAssocID="{76226F78-CE25-4AED-A26D-18205DE23B4C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6A3F91-886F-4B77-A454-65217D27B47C}" type="pres">
      <dgm:prSet presAssocID="{3D1AEE63-00A9-45A7-BF43-AC3937F0F5A5}" presName="vSp" presStyleCnt="0"/>
      <dgm:spPr/>
    </dgm:pt>
    <dgm:pt modelId="{2A3E109A-3455-43C4-8420-00EA7634C406}" type="pres">
      <dgm:prSet presAssocID="{FD24ACDF-7608-4606-B7D0-749419DB4E32}" presName="horFlow" presStyleCnt="0"/>
      <dgm:spPr/>
    </dgm:pt>
    <dgm:pt modelId="{379328C4-6BB4-4400-82F8-12354E1C798F}" type="pres">
      <dgm:prSet presAssocID="{FD24ACDF-7608-4606-B7D0-749419DB4E32}" presName="bigChev" presStyleLbl="node1" presStyleIdx="1" presStyleCnt="2"/>
      <dgm:spPr/>
      <dgm:t>
        <a:bodyPr/>
        <a:lstStyle/>
        <a:p>
          <a:endParaRPr lang="es-ES"/>
        </a:p>
      </dgm:t>
    </dgm:pt>
    <dgm:pt modelId="{B59247CB-E886-4B2D-B171-2E9F4459A641}" type="pres">
      <dgm:prSet presAssocID="{B8904B41-0D06-4605-A7B9-73D81DC8A3A3}" presName="parTrans" presStyleCnt="0"/>
      <dgm:spPr/>
    </dgm:pt>
    <dgm:pt modelId="{58247AF6-A409-4D66-ADB5-EDB75A0A472A}" type="pres">
      <dgm:prSet presAssocID="{0D440E00-8DA6-496A-B479-8C9875D307C2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12C05E-56EA-4532-837A-E89A1438CEF8}" type="pres">
      <dgm:prSet presAssocID="{213C849F-C61C-4149-9CAD-1BAA6B7D52D6}" presName="sibTrans" presStyleCnt="0"/>
      <dgm:spPr/>
    </dgm:pt>
    <dgm:pt modelId="{01849D30-13F5-4CB4-9C5A-91C58BA6AE16}" type="pres">
      <dgm:prSet presAssocID="{DAA4916B-B01F-4002-8943-0642C6C818B7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BF74DE-0467-4E08-821D-FCCE75EC4B22}" type="pres">
      <dgm:prSet presAssocID="{E4DAA1BB-C1C2-4BD2-9ADA-4EA8344E34A0}" presName="sibTrans" presStyleCnt="0"/>
      <dgm:spPr/>
    </dgm:pt>
    <dgm:pt modelId="{4F321DA1-CE94-4FED-ADE3-164F7FE61685}" type="pres">
      <dgm:prSet presAssocID="{FD496051-BCF1-4D92-8F84-6B1055DE9CA3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AEC43E-2418-4202-894F-5A7B1BA98E4C}" type="presOf" srcId="{EFDD3B69-81A6-4A0C-AB86-5A1DD915DAAF}" destId="{BB77F05A-99E2-4C22-961B-F9EF51A4E1EB}" srcOrd="0" destOrd="0" presId="urn:microsoft.com/office/officeart/2005/8/layout/lProcess3"/>
    <dgm:cxn modelId="{BBA0D65A-BB68-45AA-9D15-4ADE7FEEE2B0}" type="presOf" srcId="{FD496051-BCF1-4D92-8F84-6B1055DE9CA3}" destId="{4F321DA1-CE94-4FED-ADE3-164F7FE61685}" srcOrd="0" destOrd="0" presId="urn:microsoft.com/office/officeart/2005/8/layout/lProcess3"/>
    <dgm:cxn modelId="{0C4634BC-B0C5-4BE0-A7A9-AC8274FAD276}" srcId="{3D1AEE63-00A9-45A7-BF43-AC3937F0F5A5}" destId="{76226F78-CE25-4AED-A26D-18205DE23B4C}" srcOrd="2" destOrd="0" parTransId="{71BA367B-F339-426B-931F-6331277CBC93}" sibTransId="{EE56EA97-40C3-4C94-864C-0302D6C1AB70}"/>
    <dgm:cxn modelId="{2316FEC3-0FCD-4C5D-A782-ECCB09EF33F5}" srcId="{AEF30D8E-5A6A-4AD8-AE9C-792DED4055C7}" destId="{3D1AEE63-00A9-45A7-BF43-AC3937F0F5A5}" srcOrd="0" destOrd="0" parTransId="{3B4D7197-0F9A-45EC-AAB8-9EE43B7848CA}" sibTransId="{E05CD7C5-9C76-49C5-9F10-1B46883ECFDB}"/>
    <dgm:cxn modelId="{1ABDA22D-063A-4CDB-8321-6DB387D26E81}" type="presOf" srcId="{0D440E00-8DA6-496A-B479-8C9875D307C2}" destId="{58247AF6-A409-4D66-ADB5-EDB75A0A472A}" srcOrd="0" destOrd="0" presId="urn:microsoft.com/office/officeart/2005/8/layout/lProcess3"/>
    <dgm:cxn modelId="{06E84AE2-1B0A-400B-9638-EECC249E7478}" type="presOf" srcId="{3D1AEE63-00A9-45A7-BF43-AC3937F0F5A5}" destId="{373CBD5E-DF93-40CB-B520-CABB81669806}" srcOrd="0" destOrd="0" presId="urn:microsoft.com/office/officeart/2005/8/layout/lProcess3"/>
    <dgm:cxn modelId="{C01E00B5-EAF7-42F2-91A4-3C27F640152C}" srcId="{AEF30D8E-5A6A-4AD8-AE9C-792DED4055C7}" destId="{FD24ACDF-7608-4606-B7D0-749419DB4E32}" srcOrd="1" destOrd="0" parTransId="{A42AA21E-187A-4A37-9F01-10A2644088E6}" sibTransId="{8D6CBF6B-2FCA-434D-9964-39E951D8B060}"/>
    <dgm:cxn modelId="{9EC363B8-A625-46EB-8A31-FCF24327688C}" type="presOf" srcId="{AEF30D8E-5A6A-4AD8-AE9C-792DED4055C7}" destId="{BC5E4714-E7A9-4EFC-AEBC-B6739A8B3375}" srcOrd="0" destOrd="0" presId="urn:microsoft.com/office/officeart/2005/8/layout/lProcess3"/>
    <dgm:cxn modelId="{76299F7F-53ED-4B07-8B26-B40032BE9948}" type="presOf" srcId="{76226F78-CE25-4AED-A26D-18205DE23B4C}" destId="{0A8C8B7C-6DA4-4B76-BB9D-C7B8E64A3DD0}" srcOrd="0" destOrd="0" presId="urn:microsoft.com/office/officeart/2005/8/layout/lProcess3"/>
    <dgm:cxn modelId="{3F0F3389-C65F-43DE-A9F8-11D3E2A677A6}" type="presOf" srcId="{DAA4916B-B01F-4002-8943-0642C6C818B7}" destId="{01849D30-13F5-4CB4-9C5A-91C58BA6AE16}" srcOrd="0" destOrd="0" presId="urn:microsoft.com/office/officeart/2005/8/layout/lProcess3"/>
    <dgm:cxn modelId="{022739D6-2ECD-4D0C-9CBF-8DCB6DAF7C00}" srcId="{3D1AEE63-00A9-45A7-BF43-AC3937F0F5A5}" destId="{EFDD3B69-81A6-4A0C-AB86-5A1DD915DAAF}" srcOrd="1" destOrd="0" parTransId="{4CD89FA6-2CD7-4844-964F-45069E0BCE9F}" sibTransId="{B702351D-1FB6-47FE-A645-1A68AC8AC5E0}"/>
    <dgm:cxn modelId="{B462E876-8464-4DA1-8802-00493966D898}" type="presOf" srcId="{FD24ACDF-7608-4606-B7D0-749419DB4E32}" destId="{379328C4-6BB4-4400-82F8-12354E1C798F}" srcOrd="0" destOrd="0" presId="urn:microsoft.com/office/officeart/2005/8/layout/lProcess3"/>
    <dgm:cxn modelId="{AAAF3FA9-F2D9-40A9-A401-201DD20AC7F9}" type="presOf" srcId="{63B28430-3A1C-4026-B857-B8660D12BABA}" destId="{858F7887-8274-48D0-BCE9-856BBAFE5BA7}" srcOrd="0" destOrd="0" presId="urn:microsoft.com/office/officeart/2005/8/layout/lProcess3"/>
    <dgm:cxn modelId="{285B5066-5588-48BC-AC5A-9E10CF6BC36C}" srcId="{FD24ACDF-7608-4606-B7D0-749419DB4E32}" destId="{0D440E00-8DA6-496A-B479-8C9875D307C2}" srcOrd="0" destOrd="0" parTransId="{B8904B41-0D06-4605-A7B9-73D81DC8A3A3}" sibTransId="{213C849F-C61C-4149-9CAD-1BAA6B7D52D6}"/>
    <dgm:cxn modelId="{F85A3600-B1E4-4A52-AFEA-4B9264DCD20A}" srcId="{FD24ACDF-7608-4606-B7D0-749419DB4E32}" destId="{DAA4916B-B01F-4002-8943-0642C6C818B7}" srcOrd="1" destOrd="0" parTransId="{562F25E8-1E26-44FE-9F61-E022D0632D48}" sibTransId="{E4DAA1BB-C1C2-4BD2-9ADA-4EA8344E34A0}"/>
    <dgm:cxn modelId="{76BC5383-6FF7-42A5-92C1-47FBB6B638CD}" srcId="{FD24ACDF-7608-4606-B7D0-749419DB4E32}" destId="{FD496051-BCF1-4D92-8F84-6B1055DE9CA3}" srcOrd="2" destOrd="0" parTransId="{B59E143C-B333-477C-8D4C-F8255144F83B}" sibTransId="{BBD8F06D-294C-4503-AD1A-ECD97A061C91}"/>
    <dgm:cxn modelId="{5C83F057-BCC4-4AD7-941E-7E196D00A9DB}" srcId="{3D1AEE63-00A9-45A7-BF43-AC3937F0F5A5}" destId="{63B28430-3A1C-4026-B857-B8660D12BABA}" srcOrd="0" destOrd="0" parTransId="{94EB8CC7-14B7-47E4-B191-C4EA6CD144C8}" sibTransId="{173C9804-BDBA-4FE5-B9E1-47ED08722098}"/>
    <dgm:cxn modelId="{D896633A-AD82-414A-AF9F-7C4541381C38}" type="presParOf" srcId="{BC5E4714-E7A9-4EFC-AEBC-B6739A8B3375}" destId="{3CED0520-EFDD-46F4-8B27-0EB1306625B0}" srcOrd="0" destOrd="0" presId="urn:microsoft.com/office/officeart/2005/8/layout/lProcess3"/>
    <dgm:cxn modelId="{ADEDE313-648D-406C-B876-493DCBFE67A6}" type="presParOf" srcId="{3CED0520-EFDD-46F4-8B27-0EB1306625B0}" destId="{373CBD5E-DF93-40CB-B520-CABB81669806}" srcOrd="0" destOrd="0" presId="urn:microsoft.com/office/officeart/2005/8/layout/lProcess3"/>
    <dgm:cxn modelId="{17997D61-1E33-41E3-9049-68236154B193}" type="presParOf" srcId="{3CED0520-EFDD-46F4-8B27-0EB1306625B0}" destId="{CB9D26CD-AF5D-43A3-8453-A0AD6EFCB89E}" srcOrd="1" destOrd="0" presId="urn:microsoft.com/office/officeart/2005/8/layout/lProcess3"/>
    <dgm:cxn modelId="{ABBEDB22-D4E4-49FC-BB9E-4B92000B3DAF}" type="presParOf" srcId="{3CED0520-EFDD-46F4-8B27-0EB1306625B0}" destId="{858F7887-8274-48D0-BCE9-856BBAFE5BA7}" srcOrd="2" destOrd="0" presId="urn:microsoft.com/office/officeart/2005/8/layout/lProcess3"/>
    <dgm:cxn modelId="{7DA579D0-65AF-49AB-894E-7CA9E6E3B462}" type="presParOf" srcId="{3CED0520-EFDD-46F4-8B27-0EB1306625B0}" destId="{6322EB55-767B-4DF8-94DF-551C12D64CBF}" srcOrd="3" destOrd="0" presId="urn:microsoft.com/office/officeart/2005/8/layout/lProcess3"/>
    <dgm:cxn modelId="{216862C8-C7E5-470F-AE11-6F9F1C49197E}" type="presParOf" srcId="{3CED0520-EFDD-46F4-8B27-0EB1306625B0}" destId="{BB77F05A-99E2-4C22-961B-F9EF51A4E1EB}" srcOrd="4" destOrd="0" presId="urn:microsoft.com/office/officeart/2005/8/layout/lProcess3"/>
    <dgm:cxn modelId="{068972A2-E7F5-4A84-BAE5-2A9A8ABD518E}" type="presParOf" srcId="{3CED0520-EFDD-46F4-8B27-0EB1306625B0}" destId="{341B123D-0CAF-4DC4-8447-AE125BB4E4A6}" srcOrd="5" destOrd="0" presId="urn:microsoft.com/office/officeart/2005/8/layout/lProcess3"/>
    <dgm:cxn modelId="{9C027EC0-3295-40E4-8637-7753939F6863}" type="presParOf" srcId="{3CED0520-EFDD-46F4-8B27-0EB1306625B0}" destId="{0A8C8B7C-6DA4-4B76-BB9D-C7B8E64A3DD0}" srcOrd="6" destOrd="0" presId="urn:microsoft.com/office/officeart/2005/8/layout/lProcess3"/>
    <dgm:cxn modelId="{AAF9401E-4690-41BD-A103-4A5E26D29161}" type="presParOf" srcId="{BC5E4714-E7A9-4EFC-AEBC-B6739A8B3375}" destId="{AF6A3F91-886F-4B77-A454-65217D27B47C}" srcOrd="1" destOrd="0" presId="urn:microsoft.com/office/officeart/2005/8/layout/lProcess3"/>
    <dgm:cxn modelId="{D212102F-EC93-4474-98AE-3627D6DAE200}" type="presParOf" srcId="{BC5E4714-E7A9-4EFC-AEBC-B6739A8B3375}" destId="{2A3E109A-3455-43C4-8420-00EA7634C406}" srcOrd="2" destOrd="0" presId="urn:microsoft.com/office/officeart/2005/8/layout/lProcess3"/>
    <dgm:cxn modelId="{A7707B4E-6AD3-4FF6-B92A-F2CF3B889DED}" type="presParOf" srcId="{2A3E109A-3455-43C4-8420-00EA7634C406}" destId="{379328C4-6BB4-4400-82F8-12354E1C798F}" srcOrd="0" destOrd="0" presId="urn:microsoft.com/office/officeart/2005/8/layout/lProcess3"/>
    <dgm:cxn modelId="{362DE579-DA47-4896-83A1-E82A0E570FA7}" type="presParOf" srcId="{2A3E109A-3455-43C4-8420-00EA7634C406}" destId="{B59247CB-E886-4B2D-B171-2E9F4459A641}" srcOrd="1" destOrd="0" presId="urn:microsoft.com/office/officeart/2005/8/layout/lProcess3"/>
    <dgm:cxn modelId="{E1A1D3CF-AA5E-4A6C-9F6F-E610F7CC4535}" type="presParOf" srcId="{2A3E109A-3455-43C4-8420-00EA7634C406}" destId="{58247AF6-A409-4D66-ADB5-EDB75A0A472A}" srcOrd="2" destOrd="0" presId="urn:microsoft.com/office/officeart/2005/8/layout/lProcess3"/>
    <dgm:cxn modelId="{A9EDDAB3-06B1-43A0-B9D6-430E82A89B7E}" type="presParOf" srcId="{2A3E109A-3455-43C4-8420-00EA7634C406}" destId="{5212C05E-56EA-4532-837A-E89A1438CEF8}" srcOrd="3" destOrd="0" presId="urn:microsoft.com/office/officeart/2005/8/layout/lProcess3"/>
    <dgm:cxn modelId="{DAB74721-70EA-4DA5-A92A-576F3B12227E}" type="presParOf" srcId="{2A3E109A-3455-43C4-8420-00EA7634C406}" destId="{01849D30-13F5-4CB4-9C5A-91C58BA6AE16}" srcOrd="4" destOrd="0" presId="urn:microsoft.com/office/officeart/2005/8/layout/lProcess3"/>
    <dgm:cxn modelId="{F1356A80-7E57-40AB-817C-F2AB7A61D169}" type="presParOf" srcId="{2A3E109A-3455-43C4-8420-00EA7634C406}" destId="{ABBF74DE-0467-4E08-821D-FCCE75EC4B22}" srcOrd="5" destOrd="0" presId="urn:microsoft.com/office/officeart/2005/8/layout/lProcess3"/>
    <dgm:cxn modelId="{6F385B0C-985E-45AD-A7BF-29B8626E33BF}" type="presParOf" srcId="{2A3E109A-3455-43C4-8420-00EA7634C406}" destId="{4F321DA1-CE94-4FED-ADE3-164F7FE61685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FE571BE-B6AF-4B91-B73B-83AAE9118BB1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D5F3E20-1513-498E-9F45-2CCCB8824775}">
      <dgm:prSet phldrT="[Texto]"/>
      <dgm:spPr/>
      <dgm:t>
        <a:bodyPr/>
        <a:lstStyle/>
        <a:p>
          <a:r>
            <a:rPr lang="es-ES" dirty="0"/>
            <a:t>Fuentes complementarias de recursos</a:t>
          </a:r>
        </a:p>
      </dgm:t>
    </dgm:pt>
    <dgm:pt modelId="{38C0C840-6AC8-4856-95FF-870F033C20DC}" type="parTrans" cxnId="{6E3D9A9C-9575-4D7D-BCFD-CB6CB3BCB10B}">
      <dgm:prSet/>
      <dgm:spPr/>
      <dgm:t>
        <a:bodyPr/>
        <a:lstStyle/>
        <a:p>
          <a:endParaRPr lang="es-ES"/>
        </a:p>
      </dgm:t>
    </dgm:pt>
    <dgm:pt modelId="{02B631CA-3FBB-46D7-A26F-C76007D9EEC7}" type="sibTrans" cxnId="{6E3D9A9C-9575-4D7D-BCFD-CB6CB3BCB10B}">
      <dgm:prSet/>
      <dgm:spPr/>
      <dgm:t>
        <a:bodyPr/>
        <a:lstStyle/>
        <a:p>
          <a:endParaRPr lang="es-ES"/>
        </a:p>
      </dgm:t>
    </dgm:pt>
    <dgm:pt modelId="{DE4DEE69-D494-42DB-AA3B-E18F771400D5}">
      <dgm:prSet phldrT="[Texto]"/>
      <dgm:spPr/>
      <dgm:t>
        <a:bodyPr/>
        <a:lstStyle/>
        <a:p>
          <a:r>
            <a:rPr lang="es-ES" dirty="0"/>
            <a:t>Autofinanciarse</a:t>
          </a:r>
        </a:p>
      </dgm:t>
    </dgm:pt>
    <dgm:pt modelId="{37D8018C-F08F-4FDC-A935-BA2D17C95435}" type="parTrans" cxnId="{49F32B23-D9F1-42CF-84A1-1B55008AC996}">
      <dgm:prSet/>
      <dgm:spPr/>
      <dgm:t>
        <a:bodyPr/>
        <a:lstStyle/>
        <a:p>
          <a:endParaRPr lang="es-ES"/>
        </a:p>
      </dgm:t>
    </dgm:pt>
    <dgm:pt modelId="{1A0D6AB6-6795-490D-A2C1-D5A81BF4CD35}" type="sibTrans" cxnId="{49F32B23-D9F1-42CF-84A1-1B55008AC996}">
      <dgm:prSet/>
      <dgm:spPr/>
      <dgm:t>
        <a:bodyPr/>
        <a:lstStyle/>
        <a:p>
          <a:endParaRPr lang="es-ES"/>
        </a:p>
      </dgm:t>
    </dgm:pt>
    <dgm:pt modelId="{6A6CF8A7-024F-42B3-BB4F-1BF8A3C813B9}">
      <dgm:prSet phldrT="[Texto]"/>
      <dgm:spPr/>
      <dgm:t>
        <a:bodyPr/>
        <a:lstStyle/>
        <a:p>
          <a:r>
            <a:rPr lang="es-ES" dirty="0"/>
            <a:t>Presupuesto</a:t>
          </a:r>
        </a:p>
      </dgm:t>
    </dgm:pt>
    <dgm:pt modelId="{17C727D1-6226-4B6E-903E-164501FA4BF3}" type="parTrans" cxnId="{7AD0F134-28F4-4106-8058-9ADAD68966EB}">
      <dgm:prSet/>
      <dgm:spPr/>
      <dgm:t>
        <a:bodyPr/>
        <a:lstStyle/>
        <a:p>
          <a:endParaRPr lang="es-ES"/>
        </a:p>
      </dgm:t>
    </dgm:pt>
    <dgm:pt modelId="{BF2CDFD2-6807-4DDD-8ED2-0DE090627768}" type="sibTrans" cxnId="{7AD0F134-28F4-4106-8058-9ADAD68966EB}">
      <dgm:prSet/>
      <dgm:spPr/>
      <dgm:t>
        <a:bodyPr/>
        <a:lstStyle/>
        <a:p>
          <a:endParaRPr lang="es-ES"/>
        </a:p>
      </dgm:t>
    </dgm:pt>
    <dgm:pt modelId="{1247F298-3F4A-4707-AD7F-1DA6C9C3AECE}">
      <dgm:prSet phldrT="[Texto]"/>
      <dgm:spPr/>
      <dgm:t>
        <a:bodyPr/>
        <a:lstStyle/>
        <a:p>
          <a:r>
            <a:rPr lang="es-ES" dirty="0"/>
            <a:t>Resumen sistemático de gastos e ingresos</a:t>
          </a:r>
        </a:p>
      </dgm:t>
    </dgm:pt>
    <dgm:pt modelId="{57C5C48D-6705-4EFB-9B14-DAC85A99DF6C}" type="parTrans" cxnId="{245B7E41-B547-4CC9-874C-80F675FC7732}">
      <dgm:prSet/>
      <dgm:spPr/>
      <dgm:t>
        <a:bodyPr/>
        <a:lstStyle/>
        <a:p>
          <a:endParaRPr lang="es-ES"/>
        </a:p>
      </dgm:t>
    </dgm:pt>
    <dgm:pt modelId="{2C4455BC-7A28-45F3-8F2A-EF1CC27397A5}" type="sibTrans" cxnId="{245B7E41-B547-4CC9-874C-80F675FC7732}">
      <dgm:prSet/>
      <dgm:spPr/>
      <dgm:t>
        <a:bodyPr/>
        <a:lstStyle/>
        <a:p>
          <a:endParaRPr lang="es-ES"/>
        </a:p>
      </dgm:t>
    </dgm:pt>
    <dgm:pt modelId="{1EC2B7C3-E21C-4487-BB71-9DBB56EFE3C8}">
      <dgm:prSet phldrT="[Texto]"/>
      <dgm:spPr/>
      <dgm:t>
        <a:bodyPr/>
        <a:lstStyle/>
        <a:p>
          <a:r>
            <a:rPr lang="es-ES" dirty="0"/>
            <a:t>Flujo de caja </a:t>
          </a:r>
        </a:p>
      </dgm:t>
    </dgm:pt>
    <dgm:pt modelId="{14C54C16-3BDE-4310-AD64-9A3CE8C8CE41}" type="parTrans" cxnId="{64976685-5410-4F5D-8868-EC2A8C4F74C3}">
      <dgm:prSet/>
      <dgm:spPr/>
      <dgm:t>
        <a:bodyPr/>
        <a:lstStyle/>
        <a:p>
          <a:endParaRPr lang="es-ES"/>
        </a:p>
      </dgm:t>
    </dgm:pt>
    <dgm:pt modelId="{007C2003-8CD5-4B14-B539-49A5C840665E}" type="sibTrans" cxnId="{64976685-5410-4F5D-8868-EC2A8C4F74C3}">
      <dgm:prSet/>
      <dgm:spPr/>
      <dgm:t>
        <a:bodyPr/>
        <a:lstStyle/>
        <a:p>
          <a:endParaRPr lang="es-ES"/>
        </a:p>
      </dgm:t>
    </dgm:pt>
    <dgm:pt modelId="{AEED4B80-7FB5-45F8-8019-304D719CF835}">
      <dgm:prSet phldrT="[Texto]"/>
      <dgm:spPr/>
      <dgm:t>
        <a:bodyPr/>
        <a:lstStyle/>
        <a:p>
          <a:r>
            <a:rPr lang="es-ES" dirty="0"/>
            <a:t>Liquidez de un proyecto</a:t>
          </a:r>
        </a:p>
      </dgm:t>
    </dgm:pt>
    <dgm:pt modelId="{550B75D0-A81C-4D3C-9D90-EAACB7B49F69}" type="parTrans" cxnId="{24E9EB68-CD76-467B-A9AB-369909EFAC07}">
      <dgm:prSet/>
      <dgm:spPr/>
      <dgm:t>
        <a:bodyPr/>
        <a:lstStyle/>
        <a:p>
          <a:endParaRPr lang="es-ES"/>
        </a:p>
      </dgm:t>
    </dgm:pt>
    <dgm:pt modelId="{26BDE2B0-5F93-4007-BB19-F5B5DF035B0E}" type="sibTrans" cxnId="{24E9EB68-CD76-467B-A9AB-369909EFAC07}">
      <dgm:prSet/>
      <dgm:spPr/>
      <dgm:t>
        <a:bodyPr/>
        <a:lstStyle/>
        <a:p>
          <a:endParaRPr lang="es-ES"/>
        </a:p>
      </dgm:t>
    </dgm:pt>
    <dgm:pt modelId="{59767E9D-06E6-4D76-979E-D76D3509B992}" type="pres">
      <dgm:prSet presAssocID="{EFE571BE-B6AF-4B91-B73B-83AAE9118B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59D8D9-1129-4431-AB2F-94DB341B8BBA}" type="pres">
      <dgm:prSet presAssocID="{EFE571BE-B6AF-4B91-B73B-83AAE9118BB1}" presName="tSp" presStyleCnt="0"/>
      <dgm:spPr/>
    </dgm:pt>
    <dgm:pt modelId="{FD1B6EB4-14AC-43D7-B05F-3B164BBC510D}" type="pres">
      <dgm:prSet presAssocID="{EFE571BE-B6AF-4B91-B73B-83AAE9118BB1}" presName="bSp" presStyleCnt="0"/>
      <dgm:spPr/>
    </dgm:pt>
    <dgm:pt modelId="{C9238A2D-C649-4590-ACEF-B56483A39288}" type="pres">
      <dgm:prSet presAssocID="{EFE571BE-B6AF-4B91-B73B-83AAE9118BB1}" presName="process" presStyleCnt="0"/>
      <dgm:spPr/>
    </dgm:pt>
    <dgm:pt modelId="{65A32E14-B9C5-4DCD-9A20-55383EE7BBC8}" type="pres">
      <dgm:prSet presAssocID="{4D5F3E20-1513-498E-9F45-2CCCB8824775}" presName="composite1" presStyleCnt="0"/>
      <dgm:spPr/>
    </dgm:pt>
    <dgm:pt modelId="{3E991A65-1921-4168-96BC-473DADC6B71E}" type="pres">
      <dgm:prSet presAssocID="{4D5F3E20-1513-498E-9F45-2CCCB8824775}" presName="dummyNode1" presStyleLbl="node1" presStyleIdx="0" presStyleCnt="3"/>
      <dgm:spPr/>
    </dgm:pt>
    <dgm:pt modelId="{5F3BE10F-BC4D-4427-9B9F-B556C2774812}" type="pres">
      <dgm:prSet presAssocID="{4D5F3E20-1513-498E-9F45-2CCCB882477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15A1DE-652B-4B48-A2D9-8E0C04D8F578}" type="pres">
      <dgm:prSet presAssocID="{4D5F3E20-1513-498E-9F45-2CCCB882477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6A8447-E84B-4343-AFC8-F512F78DB5E5}" type="pres">
      <dgm:prSet presAssocID="{4D5F3E20-1513-498E-9F45-2CCCB882477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00B529-2609-4A89-AB4A-585416BB0C5A}" type="pres">
      <dgm:prSet presAssocID="{4D5F3E20-1513-498E-9F45-2CCCB8824775}" presName="connSite1" presStyleCnt="0"/>
      <dgm:spPr/>
    </dgm:pt>
    <dgm:pt modelId="{7BEFC948-DEE9-46BA-9A2D-5FA1CFB55E06}" type="pres">
      <dgm:prSet presAssocID="{02B631CA-3FBB-46D7-A26F-C76007D9EEC7}" presName="Name9" presStyleLbl="sibTrans2D1" presStyleIdx="0" presStyleCnt="2"/>
      <dgm:spPr/>
      <dgm:t>
        <a:bodyPr/>
        <a:lstStyle/>
        <a:p>
          <a:endParaRPr lang="es-ES"/>
        </a:p>
      </dgm:t>
    </dgm:pt>
    <dgm:pt modelId="{65A36304-4EE8-4405-93ED-E7BF8BBE21A1}" type="pres">
      <dgm:prSet presAssocID="{6A6CF8A7-024F-42B3-BB4F-1BF8A3C813B9}" presName="composite2" presStyleCnt="0"/>
      <dgm:spPr/>
    </dgm:pt>
    <dgm:pt modelId="{90FBABAF-EB98-4937-8682-0B8907964FE0}" type="pres">
      <dgm:prSet presAssocID="{6A6CF8A7-024F-42B3-BB4F-1BF8A3C813B9}" presName="dummyNode2" presStyleLbl="node1" presStyleIdx="0" presStyleCnt="3"/>
      <dgm:spPr/>
    </dgm:pt>
    <dgm:pt modelId="{DA33BF33-DF3E-4914-93F4-DAAEE42F747D}" type="pres">
      <dgm:prSet presAssocID="{6A6CF8A7-024F-42B3-BB4F-1BF8A3C813B9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A5D985-2F38-4E36-888D-5A200C64B5D1}" type="pres">
      <dgm:prSet presAssocID="{6A6CF8A7-024F-42B3-BB4F-1BF8A3C813B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A96131-0289-4642-BDBE-796EE27706DD}" type="pres">
      <dgm:prSet presAssocID="{6A6CF8A7-024F-42B3-BB4F-1BF8A3C813B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6EFE38-A97B-4974-9486-BC1E0B8B6E69}" type="pres">
      <dgm:prSet presAssocID="{6A6CF8A7-024F-42B3-BB4F-1BF8A3C813B9}" presName="connSite2" presStyleCnt="0"/>
      <dgm:spPr/>
    </dgm:pt>
    <dgm:pt modelId="{4735F07D-2D28-4339-A946-BA06259720E7}" type="pres">
      <dgm:prSet presAssocID="{BF2CDFD2-6807-4DDD-8ED2-0DE090627768}" presName="Name18" presStyleLbl="sibTrans2D1" presStyleIdx="1" presStyleCnt="2"/>
      <dgm:spPr/>
      <dgm:t>
        <a:bodyPr/>
        <a:lstStyle/>
        <a:p>
          <a:endParaRPr lang="es-ES"/>
        </a:p>
      </dgm:t>
    </dgm:pt>
    <dgm:pt modelId="{41BA0177-D9E7-41E9-9BB9-C30249377700}" type="pres">
      <dgm:prSet presAssocID="{1EC2B7C3-E21C-4487-BB71-9DBB56EFE3C8}" presName="composite1" presStyleCnt="0"/>
      <dgm:spPr/>
    </dgm:pt>
    <dgm:pt modelId="{CF6FE8A5-03E5-4DE8-AA39-F6D8688067B2}" type="pres">
      <dgm:prSet presAssocID="{1EC2B7C3-E21C-4487-BB71-9DBB56EFE3C8}" presName="dummyNode1" presStyleLbl="node1" presStyleIdx="1" presStyleCnt="3"/>
      <dgm:spPr/>
    </dgm:pt>
    <dgm:pt modelId="{BD927EFA-B0A9-4703-B4CD-E3AB28937385}" type="pres">
      <dgm:prSet presAssocID="{1EC2B7C3-E21C-4487-BB71-9DBB56EFE3C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D53B3D-BFC6-4D4A-8B38-D64E1E2D1EE2}" type="pres">
      <dgm:prSet presAssocID="{1EC2B7C3-E21C-4487-BB71-9DBB56EFE3C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D07891-BD7B-437B-A8A2-6FFE68AD8FEA}" type="pres">
      <dgm:prSet presAssocID="{1EC2B7C3-E21C-4487-BB71-9DBB56EFE3C8}" presName="parentNode1" presStyleLbl="node1" presStyleIdx="2" presStyleCnt="3" custLinFactNeighborY="-23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0BA18A-D79A-49D2-88D8-7BBE97BF3474}" type="pres">
      <dgm:prSet presAssocID="{1EC2B7C3-E21C-4487-BB71-9DBB56EFE3C8}" presName="connSite1" presStyleCnt="0"/>
      <dgm:spPr/>
    </dgm:pt>
  </dgm:ptLst>
  <dgm:cxnLst>
    <dgm:cxn modelId="{FD25BEC3-E169-4616-B53E-6BF7483EC387}" type="presOf" srcId="{AEED4B80-7FB5-45F8-8019-304D719CF835}" destId="{87D53B3D-BFC6-4D4A-8B38-D64E1E2D1EE2}" srcOrd="1" destOrd="0" presId="urn:microsoft.com/office/officeart/2005/8/layout/hProcess4"/>
    <dgm:cxn modelId="{F6D00BAF-B05D-4573-9215-DD8B980DA87E}" type="presOf" srcId="{BF2CDFD2-6807-4DDD-8ED2-0DE090627768}" destId="{4735F07D-2D28-4339-A946-BA06259720E7}" srcOrd="0" destOrd="0" presId="urn:microsoft.com/office/officeart/2005/8/layout/hProcess4"/>
    <dgm:cxn modelId="{DA6A9D0A-48AE-4C89-B8FE-DD428BF601DB}" type="presOf" srcId="{4D5F3E20-1513-498E-9F45-2CCCB8824775}" destId="{C26A8447-E84B-4343-AFC8-F512F78DB5E5}" srcOrd="0" destOrd="0" presId="urn:microsoft.com/office/officeart/2005/8/layout/hProcess4"/>
    <dgm:cxn modelId="{CA7F57DB-64CE-4A10-8CE7-714035CDB40A}" type="presOf" srcId="{1EC2B7C3-E21C-4487-BB71-9DBB56EFE3C8}" destId="{DCD07891-BD7B-437B-A8A2-6FFE68AD8FEA}" srcOrd="0" destOrd="0" presId="urn:microsoft.com/office/officeart/2005/8/layout/hProcess4"/>
    <dgm:cxn modelId="{93C26796-D260-4FAD-A4D6-B2AE580E510F}" type="presOf" srcId="{02B631CA-3FBB-46D7-A26F-C76007D9EEC7}" destId="{7BEFC948-DEE9-46BA-9A2D-5FA1CFB55E06}" srcOrd="0" destOrd="0" presId="urn:microsoft.com/office/officeart/2005/8/layout/hProcess4"/>
    <dgm:cxn modelId="{245B7E41-B547-4CC9-874C-80F675FC7732}" srcId="{6A6CF8A7-024F-42B3-BB4F-1BF8A3C813B9}" destId="{1247F298-3F4A-4707-AD7F-1DA6C9C3AECE}" srcOrd="0" destOrd="0" parTransId="{57C5C48D-6705-4EFB-9B14-DAC85A99DF6C}" sibTransId="{2C4455BC-7A28-45F3-8F2A-EF1CC27397A5}"/>
    <dgm:cxn modelId="{24E9EB68-CD76-467B-A9AB-369909EFAC07}" srcId="{1EC2B7C3-E21C-4487-BB71-9DBB56EFE3C8}" destId="{AEED4B80-7FB5-45F8-8019-304D719CF835}" srcOrd="0" destOrd="0" parTransId="{550B75D0-A81C-4D3C-9D90-EAACB7B49F69}" sibTransId="{26BDE2B0-5F93-4007-BB19-F5B5DF035B0E}"/>
    <dgm:cxn modelId="{B7B01B11-EFBE-4EC9-A50B-37C30B6945E6}" type="presOf" srcId="{6A6CF8A7-024F-42B3-BB4F-1BF8A3C813B9}" destId="{BAA96131-0289-4642-BDBE-796EE27706DD}" srcOrd="0" destOrd="0" presId="urn:microsoft.com/office/officeart/2005/8/layout/hProcess4"/>
    <dgm:cxn modelId="{CAEE7E23-C1CF-4C03-B49E-19A9CFA73313}" type="presOf" srcId="{1247F298-3F4A-4707-AD7F-1DA6C9C3AECE}" destId="{DA33BF33-DF3E-4914-93F4-DAAEE42F747D}" srcOrd="0" destOrd="0" presId="urn:microsoft.com/office/officeart/2005/8/layout/hProcess4"/>
    <dgm:cxn modelId="{6AE8B607-21D7-436D-8C52-FB817F204DF1}" type="presOf" srcId="{1247F298-3F4A-4707-AD7F-1DA6C9C3AECE}" destId="{1CA5D985-2F38-4E36-888D-5A200C64B5D1}" srcOrd="1" destOrd="0" presId="urn:microsoft.com/office/officeart/2005/8/layout/hProcess4"/>
    <dgm:cxn modelId="{641A564F-B189-40C2-886A-830ED2545A73}" type="presOf" srcId="{DE4DEE69-D494-42DB-AA3B-E18F771400D5}" destId="{4115A1DE-652B-4B48-A2D9-8E0C04D8F578}" srcOrd="1" destOrd="0" presId="urn:microsoft.com/office/officeart/2005/8/layout/hProcess4"/>
    <dgm:cxn modelId="{7AD0F134-28F4-4106-8058-9ADAD68966EB}" srcId="{EFE571BE-B6AF-4B91-B73B-83AAE9118BB1}" destId="{6A6CF8A7-024F-42B3-BB4F-1BF8A3C813B9}" srcOrd="1" destOrd="0" parTransId="{17C727D1-6226-4B6E-903E-164501FA4BF3}" sibTransId="{BF2CDFD2-6807-4DDD-8ED2-0DE090627768}"/>
    <dgm:cxn modelId="{6E3D9A9C-9575-4D7D-BCFD-CB6CB3BCB10B}" srcId="{EFE571BE-B6AF-4B91-B73B-83AAE9118BB1}" destId="{4D5F3E20-1513-498E-9F45-2CCCB8824775}" srcOrd="0" destOrd="0" parTransId="{38C0C840-6AC8-4856-95FF-870F033C20DC}" sibTransId="{02B631CA-3FBB-46D7-A26F-C76007D9EEC7}"/>
    <dgm:cxn modelId="{64976685-5410-4F5D-8868-EC2A8C4F74C3}" srcId="{EFE571BE-B6AF-4B91-B73B-83AAE9118BB1}" destId="{1EC2B7C3-E21C-4487-BB71-9DBB56EFE3C8}" srcOrd="2" destOrd="0" parTransId="{14C54C16-3BDE-4310-AD64-9A3CE8C8CE41}" sibTransId="{007C2003-8CD5-4B14-B539-49A5C840665E}"/>
    <dgm:cxn modelId="{49F32B23-D9F1-42CF-84A1-1B55008AC996}" srcId="{4D5F3E20-1513-498E-9F45-2CCCB8824775}" destId="{DE4DEE69-D494-42DB-AA3B-E18F771400D5}" srcOrd="0" destOrd="0" parTransId="{37D8018C-F08F-4FDC-A935-BA2D17C95435}" sibTransId="{1A0D6AB6-6795-490D-A2C1-D5A81BF4CD35}"/>
    <dgm:cxn modelId="{0F365F03-CD14-456E-9A21-F0BE1F64F47D}" type="presOf" srcId="{DE4DEE69-D494-42DB-AA3B-E18F771400D5}" destId="{5F3BE10F-BC4D-4427-9B9F-B556C2774812}" srcOrd="0" destOrd="0" presId="urn:microsoft.com/office/officeart/2005/8/layout/hProcess4"/>
    <dgm:cxn modelId="{FDC6F62B-0E7A-441C-8799-4F4FBBEB0FCF}" type="presOf" srcId="{EFE571BE-B6AF-4B91-B73B-83AAE9118BB1}" destId="{59767E9D-06E6-4D76-979E-D76D3509B992}" srcOrd="0" destOrd="0" presId="urn:microsoft.com/office/officeart/2005/8/layout/hProcess4"/>
    <dgm:cxn modelId="{64C87EA5-2395-47FB-A8EA-A9CAFF66D00A}" type="presOf" srcId="{AEED4B80-7FB5-45F8-8019-304D719CF835}" destId="{BD927EFA-B0A9-4703-B4CD-E3AB28937385}" srcOrd="0" destOrd="0" presId="urn:microsoft.com/office/officeart/2005/8/layout/hProcess4"/>
    <dgm:cxn modelId="{EDA864E0-B39E-45AD-B720-36EE721141DB}" type="presParOf" srcId="{59767E9D-06E6-4D76-979E-D76D3509B992}" destId="{5459D8D9-1129-4431-AB2F-94DB341B8BBA}" srcOrd="0" destOrd="0" presId="urn:microsoft.com/office/officeart/2005/8/layout/hProcess4"/>
    <dgm:cxn modelId="{71C0F10A-873C-4947-8B34-70677989E3B2}" type="presParOf" srcId="{59767E9D-06E6-4D76-979E-D76D3509B992}" destId="{FD1B6EB4-14AC-43D7-B05F-3B164BBC510D}" srcOrd="1" destOrd="0" presId="urn:microsoft.com/office/officeart/2005/8/layout/hProcess4"/>
    <dgm:cxn modelId="{3BFE3692-6137-48DB-981E-3735213AFA8C}" type="presParOf" srcId="{59767E9D-06E6-4D76-979E-D76D3509B992}" destId="{C9238A2D-C649-4590-ACEF-B56483A39288}" srcOrd="2" destOrd="0" presId="urn:microsoft.com/office/officeart/2005/8/layout/hProcess4"/>
    <dgm:cxn modelId="{73F96044-F8CC-4435-8505-CA83ED3F6B5C}" type="presParOf" srcId="{C9238A2D-C649-4590-ACEF-B56483A39288}" destId="{65A32E14-B9C5-4DCD-9A20-55383EE7BBC8}" srcOrd="0" destOrd="0" presId="urn:microsoft.com/office/officeart/2005/8/layout/hProcess4"/>
    <dgm:cxn modelId="{2B5681DB-C53A-4316-831B-BCAB067EDF17}" type="presParOf" srcId="{65A32E14-B9C5-4DCD-9A20-55383EE7BBC8}" destId="{3E991A65-1921-4168-96BC-473DADC6B71E}" srcOrd="0" destOrd="0" presId="urn:microsoft.com/office/officeart/2005/8/layout/hProcess4"/>
    <dgm:cxn modelId="{B7D86E0C-FF0D-4E98-AE7F-E27FE3480A5B}" type="presParOf" srcId="{65A32E14-B9C5-4DCD-9A20-55383EE7BBC8}" destId="{5F3BE10F-BC4D-4427-9B9F-B556C2774812}" srcOrd="1" destOrd="0" presId="urn:microsoft.com/office/officeart/2005/8/layout/hProcess4"/>
    <dgm:cxn modelId="{3349ED8E-FF12-4B5A-AA5B-F84EA6BA4252}" type="presParOf" srcId="{65A32E14-B9C5-4DCD-9A20-55383EE7BBC8}" destId="{4115A1DE-652B-4B48-A2D9-8E0C04D8F578}" srcOrd="2" destOrd="0" presId="urn:microsoft.com/office/officeart/2005/8/layout/hProcess4"/>
    <dgm:cxn modelId="{BCB2A95D-2CE7-4011-86CE-B3473B66F663}" type="presParOf" srcId="{65A32E14-B9C5-4DCD-9A20-55383EE7BBC8}" destId="{C26A8447-E84B-4343-AFC8-F512F78DB5E5}" srcOrd="3" destOrd="0" presId="urn:microsoft.com/office/officeart/2005/8/layout/hProcess4"/>
    <dgm:cxn modelId="{B8F19D86-869B-44C6-A27D-F205B40F9FEE}" type="presParOf" srcId="{65A32E14-B9C5-4DCD-9A20-55383EE7BBC8}" destId="{3F00B529-2609-4A89-AB4A-585416BB0C5A}" srcOrd="4" destOrd="0" presId="urn:microsoft.com/office/officeart/2005/8/layout/hProcess4"/>
    <dgm:cxn modelId="{251ABAB1-D0AC-43F9-BC16-0C75CEEBC220}" type="presParOf" srcId="{C9238A2D-C649-4590-ACEF-B56483A39288}" destId="{7BEFC948-DEE9-46BA-9A2D-5FA1CFB55E06}" srcOrd="1" destOrd="0" presId="urn:microsoft.com/office/officeart/2005/8/layout/hProcess4"/>
    <dgm:cxn modelId="{7E4F1022-615D-466B-8DF3-F5ACF084137B}" type="presParOf" srcId="{C9238A2D-C649-4590-ACEF-B56483A39288}" destId="{65A36304-4EE8-4405-93ED-E7BF8BBE21A1}" srcOrd="2" destOrd="0" presId="urn:microsoft.com/office/officeart/2005/8/layout/hProcess4"/>
    <dgm:cxn modelId="{814F5ACE-5719-462F-A400-54AB7655D0B8}" type="presParOf" srcId="{65A36304-4EE8-4405-93ED-E7BF8BBE21A1}" destId="{90FBABAF-EB98-4937-8682-0B8907964FE0}" srcOrd="0" destOrd="0" presId="urn:microsoft.com/office/officeart/2005/8/layout/hProcess4"/>
    <dgm:cxn modelId="{2A37AAD0-12A3-40B9-B671-FCC864D11F06}" type="presParOf" srcId="{65A36304-4EE8-4405-93ED-E7BF8BBE21A1}" destId="{DA33BF33-DF3E-4914-93F4-DAAEE42F747D}" srcOrd="1" destOrd="0" presId="urn:microsoft.com/office/officeart/2005/8/layout/hProcess4"/>
    <dgm:cxn modelId="{CC8AAE9F-E41D-40B0-84EC-3985DE2BD574}" type="presParOf" srcId="{65A36304-4EE8-4405-93ED-E7BF8BBE21A1}" destId="{1CA5D985-2F38-4E36-888D-5A200C64B5D1}" srcOrd="2" destOrd="0" presId="urn:microsoft.com/office/officeart/2005/8/layout/hProcess4"/>
    <dgm:cxn modelId="{B4542BA4-E8F9-48BE-8BAB-FB5435F21E6A}" type="presParOf" srcId="{65A36304-4EE8-4405-93ED-E7BF8BBE21A1}" destId="{BAA96131-0289-4642-BDBE-796EE27706DD}" srcOrd="3" destOrd="0" presId="urn:microsoft.com/office/officeart/2005/8/layout/hProcess4"/>
    <dgm:cxn modelId="{FD2CCDEC-AE1D-45CE-87D9-AD814987698F}" type="presParOf" srcId="{65A36304-4EE8-4405-93ED-E7BF8BBE21A1}" destId="{F66EFE38-A97B-4974-9486-BC1E0B8B6E69}" srcOrd="4" destOrd="0" presId="urn:microsoft.com/office/officeart/2005/8/layout/hProcess4"/>
    <dgm:cxn modelId="{11148836-FBDE-492E-B263-E4E9EF0E4E70}" type="presParOf" srcId="{C9238A2D-C649-4590-ACEF-B56483A39288}" destId="{4735F07D-2D28-4339-A946-BA06259720E7}" srcOrd="3" destOrd="0" presId="urn:microsoft.com/office/officeart/2005/8/layout/hProcess4"/>
    <dgm:cxn modelId="{CF8FE3CF-7075-4853-ACAF-D63C6CE53BA2}" type="presParOf" srcId="{C9238A2D-C649-4590-ACEF-B56483A39288}" destId="{41BA0177-D9E7-41E9-9BB9-C30249377700}" srcOrd="4" destOrd="0" presId="urn:microsoft.com/office/officeart/2005/8/layout/hProcess4"/>
    <dgm:cxn modelId="{2F7BBD07-6A1B-4597-9657-7B5BA0DBCA0D}" type="presParOf" srcId="{41BA0177-D9E7-41E9-9BB9-C30249377700}" destId="{CF6FE8A5-03E5-4DE8-AA39-F6D8688067B2}" srcOrd="0" destOrd="0" presId="urn:microsoft.com/office/officeart/2005/8/layout/hProcess4"/>
    <dgm:cxn modelId="{41B42C94-BB40-4CD7-941F-F1FA461CF847}" type="presParOf" srcId="{41BA0177-D9E7-41E9-9BB9-C30249377700}" destId="{BD927EFA-B0A9-4703-B4CD-E3AB28937385}" srcOrd="1" destOrd="0" presId="urn:microsoft.com/office/officeart/2005/8/layout/hProcess4"/>
    <dgm:cxn modelId="{A3E0F530-B373-4E42-95B5-B4A947E9D9A4}" type="presParOf" srcId="{41BA0177-D9E7-41E9-9BB9-C30249377700}" destId="{87D53B3D-BFC6-4D4A-8B38-D64E1E2D1EE2}" srcOrd="2" destOrd="0" presId="urn:microsoft.com/office/officeart/2005/8/layout/hProcess4"/>
    <dgm:cxn modelId="{F3E19A39-2998-4DA8-BD97-92FBB292E573}" type="presParOf" srcId="{41BA0177-D9E7-41E9-9BB9-C30249377700}" destId="{DCD07891-BD7B-437B-A8A2-6FFE68AD8FEA}" srcOrd="3" destOrd="0" presId="urn:microsoft.com/office/officeart/2005/8/layout/hProcess4"/>
    <dgm:cxn modelId="{77D9EE07-C98B-4C9C-92F8-4EA4CFE6560F}" type="presParOf" srcId="{41BA0177-D9E7-41E9-9BB9-C30249377700}" destId="{CD0BA18A-D79A-49D2-88D8-7BBE97BF347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65C44-B2A6-4314-9CCD-85F878A0F9C0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</dgm:pt>
    <dgm:pt modelId="{C147B14A-05B6-434D-AE48-235C4FBD20C5}">
      <dgm:prSet phldrT="[Texto]"/>
      <dgm:spPr/>
      <dgm:t>
        <a:bodyPr/>
        <a:lstStyle/>
        <a:p>
          <a:r>
            <a:rPr lang="es-EC" dirty="0"/>
            <a:t>Art. 107 de la Ley Orgánica de Educación Superior </a:t>
          </a:r>
          <a:endParaRPr lang="es-ES" dirty="0"/>
        </a:p>
      </dgm:t>
    </dgm:pt>
    <dgm:pt modelId="{7D53F1D0-A15A-4576-B556-E181E8FC2498}" type="parTrans" cxnId="{1BAB7AFD-0C67-4DC4-B052-344E5B1BB471}">
      <dgm:prSet/>
      <dgm:spPr/>
      <dgm:t>
        <a:bodyPr/>
        <a:lstStyle/>
        <a:p>
          <a:endParaRPr lang="es-ES"/>
        </a:p>
      </dgm:t>
    </dgm:pt>
    <dgm:pt modelId="{49D6FF79-C6F4-436B-8BF9-A0A55E758B18}" type="sibTrans" cxnId="{1BAB7AFD-0C67-4DC4-B052-344E5B1BB471}">
      <dgm:prSet/>
      <dgm:spPr/>
      <dgm:t>
        <a:bodyPr/>
        <a:lstStyle/>
        <a:p>
          <a:endParaRPr lang="es-ES"/>
        </a:p>
      </dgm:t>
    </dgm:pt>
    <dgm:pt modelId="{EF20BE99-EC6A-426A-A029-5D4EFD9EFA9B}">
      <dgm:prSet phldrT="[Texto]"/>
      <dgm:spPr/>
      <dgm:t>
        <a:bodyPr/>
        <a:lstStyle/>
        <a:p>
          <a:r>
            <a:rPr lang="es-EC" dirty="0"/>
            <a:t>Art. 166 de la Ley Orgánica de Educación Superior</a:t>
          </a:r>
          <a:endParaRPr lang="es-ES" dirty="0"/>
        </a:p>
      </dgm:t>
    </dgm:pt>
    <dgm:pt modelId="{04A6AC0E-E69B-4773-84FD-39EDE5E974C7}" type="parTrans" cxnId="{60EF7913-9E72-4359-A17E-9E9E1C433445}">
      <dgm:prSet/>
      <dgm:spPr/>
      <dgm:t>
        <a:bodyPr/>
        <a:lstStyle/>
        <a:p>
          <a:endParaRPr lang="es-ES"/>
        </a:p>
      </dgm:t>
    </dgm:pt>
    <dgm:pt modelId="{2D69F44E-69CB-4A1E-AEC2-A4D809F0B2AD}" type="sibTrans" cxnId="{60EF7913-9E72-4359-A17E-9E9E1C433445}">
      <dgm:prSet/>
      <dgm:spPr/>
      <dgm:t>
        <a:bodyPr/>
        <a:lstStyle/>
        <a:p>
          <a:endParaRPr lang="es-ES"/>
        </a:p>
      </dgm:t>
    </dgm:pt>
    <dgm:pt modelId="{10C4156A-CEE0-4151-8E53-4DC7F895B1EC}">
      <dgm:prSet/>
      <dgm:spPr/>
      <dgm:t>
        <a:bodyPr/>
        <a:lstStyle/>
        <a:p>
          <a:r>
            <a:rPr lang="es-EC" dirty="0"/>
            <a:t>Pertinencia.</a:t>
          </a:r>
          <a:endParaRPr lang="es-ES" dirty="0"/>
        </a:p>
      </dgm:t>
    </dgm:pt>
    <dgm:pt modelId="{4FEEE030-ECF4-4406-A5BE-6B911114B549}" type="parTrans" cxnId="{9025896C-2174-4B11-B9C1-4EA2044687C9}">
      <dgm:prSet/>
      <dgm:spPr/>
      <dgm:t>
        <a:bodyPr/>
        <a:lstStyle/>
        <a:p>
          <a:endParaRPr lang="es-ES"/>
        </a:p>
      </dgm:t>
    </dgm:pt>
    <dgm:pt modelId="{120ABAF2-C241-4FE4-9171-47617561EAB2}" type="sibTrans" cxnId="{9025896C-2174-4B11-B9C1-4EA2044687C9}">
      <dgm:prSet/>
      <dgm:spPr/>
      <dgm:t>
        <a:bodyPr/>
        <a:lstStyle/>
        <a:p>
          <a:endParaRPr lang="es-ES"/>
        </a:p>
      </dgm:t>
    </dgm:pt>
    <dgm:pt modelId="{75B4F3B5-1B9F-4CB6-A2FC-180CE534D842}">
      <dgm:prSet/>
      <dgm:spPr/>
      <dgm:t>
        <a:bodyPr/>
        <a:lstStyle/>
        <a:p>
          <a:r>
            <a:rPr lang="es-EC" dirty="0"/>
            <a:t>CES planifica, regula y coordina el Sistema de Educación Superior.</a:t>
          </a:r>
          <a:endParaRPr lang="es-ES" dirty="0"/>
        </a:p>
      </dgm:t>
    </dgm:pt>
    <dgm:pt modelId="{6B8268AD-576D-48FF-B0C2-7B16F1A0033F}" type="parTrans" cxnId="{BBDC78F4-E2A6-4AF7-898A-F90FF4BC023B}">
      <dgm:prSet/>
      <dgm:spPr/>
      <dgm:t>
        <a:bodyPr/>
        <a:lstStyle/>
        <a:p>
          <a:endParaRPr lang="es-ES"/>
        </a:p>
      </dgm:t>
    </dgm:pt>
    <dgm:pt modelId="{26E68503-A6B7-4285-8679-CE29F46F9900}" type="sibTrans" cxnId="{BBDC78F4-E2A6-4AF7-898A-F90FF4BC023B}">
      <dgm:prSet/>
      <dgm:spPr/>
      <dgm:t>
        <a:bodyPr/>
        <a:lstStyle/>
        <a:p>
          <a:endParaRPr lang="es-ES"/>
        </a:p>
      </dgm:t>
    </dgm:pt>
    <dgm:pt modelId="{5787D1A7-8604-44D1-975D-147A22DBC816}">
      <dgm:prSet/>
      <dgm:spPr/>
      <dgm:t>
        <a:bodyPr/>
        <a:lstStyle/>
        <a:p>
          <a:r>
            <a:rPr lang="es-EC" dirty="0"/>
            <a:t>En el literal b) del artículo 5 de la Ley Orgánica de Educación Superior</a:t>
          </a:r>
          <a:endParaRPr lang="es-ES" dirty="0"/>
        </a:p>
      </dgm:t>
    </dgm:pt>
    <dgm:pt modelId="{03EDE416-1D5C-4600-BCE9-7024FAC2A5A3}" type="parTrans" cxnId="{7B39A7D6-128E-413D-8766-99034100E245}">
      <dgm:prSet/>
      <dgm:spPr/>
      <dgm:t>
        <a:bodyPr/>
        <a:lstStyle/>
        <a:p>
          <a:endParaRPr lang="es-ES"/>
        </a:p>
      </dgm:t>
    </dgm:pt>
    <dgm:pt modelId="{4C6FE7CC-2D12-4087-A1E7-8956BC1BF223}" type="sibTrans" cxnId="{7B39A7D6-128E-413D-8766-99034100E245}">
      <dgm:prSet/>
      <dgm:spPr/>
      <dgm:t>
        <a:bodyPr/>
        <a:lstStyle/>
        <a:p>
          <a:endParaRPr lang="es-ES"/>
        </a:p>
      </dgm:t>
    </dgm:pt>
    <dgm:pt modelId="{E5262B05-D307-4AD2-9FC6-8FC4AE2F6AA6}">
      <dgm:prSet/>
      <dgm:spPr/>
      <dgm:t>
        <a:bodyPr/>
        <a:lstStyle/>
        <a:p>
          <a:r>
            <a:rPr lang="es-EC" dirty="0"/>
            <a:t>Carrera académica y/o profesional en igualdad de oportunidades</a:t>
          </a:r>
          <a:endParaRPr lang="es-ES" dirty="0"/>
        </a:p>
      </dgm:t>
    </dgm:pt>
    <dgm:pt modelId="{C6721D07-1451-4FDB-A120-8C5B62755E61}" type="parTrans" cxnId="{96E7869C-0203-46C7-8BBF-0A4743DBCD65}">
      <dgm:prSet/>
      <dgm:spPr/>
      <dgm:t>
        <a:bodyPr/>
        <a:lstStyle/>
        <a:p>
          <a:endParaRPr lang="es-ES"/>
        </a:p>
      </dgm:t>
    </dgm:pt>
    <dgm:pt modelId="{82731C8F-3ADD-45E7-A2C9-0B389A324171}" type="sibTrans" cxnId="{96E7869C-0203-46C7-8BBF-0A4743DBCD65}">
      <dgm:prSet/>
      <dgm:spPr/>
      <dgm:t>
        <a:bodyPr/>
        <a:lstStyle/>
        <a:p>
          <a:endParaRPr lang="es-ES"/>
        </a:p>
      </dgm:t>
    </dgm:pt>
    <dgm:pt modelId="{560882E4-0B94-4D97-8001-464D863857D1}">
      <dgm:prSet/>
      <dgm:spPr/>
      <dgm:t>
        <a:bodyPr/>
        <a:lstStyle/>
        <a:p>
          <a:r>
            <a:rPr lang="es-EC" dirty="0"/>
            <a:t>Planificación, desarrollo científico , humano y tecnológico. </a:t>
          </a:r>
          <a:endParaRPr lang="es-ES" dirty="0"/>
        </a:p>
      </dgm:t>
    </dgm:pt>
    <dgm:pt modelId="{82FD2573-5975-4029-8BB9-2921EAEBDEF9}" type="parTrans" cxnId="{00C222C8-BA9C-4616-8DAA-7DC7A54CCDD9}">
      <dgm:prSet/>
      <dgm:spPr/>
      <dgm:t>
        <a:bodyPr/>
        <a:lstStyle/>
        <a:p>
          <a:endParaRPr lang="es-ES"/>
        </a:p>
      </dgm:t>
    </dgm:pt>
    <dgm:pt modelId="{A2DD2935-FA53-4142-ADB4-8FE97C12F09A}" type="sibTrans" cxnId="{00C222C8-BA9C-4616-8DAA-7DC7A54CCDD9}">
      <dgm:prSet/>
      <dgm:spPr/>
      <dgm:t>
        <a:bodyPr/>
        <a:lstStyle/>
        <a:p>
          <a:endParaRPr lang="es-ES"/>
        </a:p>
      </dgm:t>
    </dgm:pt>
    <dgm:pt modelId="{AA6AC3BE-0BF7-444B-8BDC-CAA1E91314AE}">
      <dgm:prSet/>
      <dgm:spPr/>
      <dgm:t>
        <a:bodyPr/>
        <a:lstStyle/>
        <a:p>
          <a:r>
            <a:rPr lang="es-ES" dirty="0"/>
            <a:t>Tendencias del mercado.</a:t>
          </a:r>
        </a:p>
      </dgm:t>
    </dgm:pt>
    <dgm:pt modelId="{2ED917B1-C89A-460E-BABE-128F92BE096E}" type="parTrans" cxnId="{D5773C6C-64B0-4155-A5E6-481105C2D973}">
      <dgm:prSet/>
      <dgm:spPr/>
      <dgm:t>
        <a:bodyPr/>
        <a:lstStyle/>
        <a:p>
          <a:endParaRPr lang="es-ES"/>
        </a:p>
      </dgm:t>
    </dgm:pt>
    <dgm:pt modelId="{9D662C04-07C9-40E5-8C16-91AFDDE789E1}" type="sibTrans" cxnId="{D5773C6C-64B0-4155-A5E6-481105C2D973}">
      <dgm:prSet/>
      <dgm:spPr/>
      <dgm:t>
        <a:bodyPr/>
        <a:lstStyle/>
        <a:p>
          <a:endParaRPr lang="es-ES"/>
        </a:p>
      </dgm:t>
    </dgm:pt>
    <dgm:pt modelId="{87864B14-FAC1-472C-B925-8C3D5C702771}">
      <dgm:prSet/>
      <dgm:spPr/>
      <dgm:t>
        <a:bodyPr/>
        <a:lstStyle/>
        <a:p>
          <a:r>
            <a:rPr lang="es-EC" dirty="0"/>
            <a:t>Art. 18 literal c), del Reglamento de Régimen Académico</a:t>
          </a:r>
          <a:endParaRPr lang="es-ES" dirty="0"/>
        </a:p>
      </dgm:t>
    </dgm:pt>
    <dgm:pt modelId="{490F65D6-42E6-4300-8821-8E19A8883995}" type="parTrans" cxnId="{F19814AF-150D-4AD7-91BD-F83F8CBF1FAD}">
      <dgm:prSet/>
      <dgm:spPr/>
      <dgm:t>
        <a:bodyPr/>
        <a:lstStyle/>
        <a:p>
          <a:endParaRPr lang="es-ES"/>
        </a:p>
      </dgm:t>
    </dgm:pt>
    <dgm:pt modelId="{927741DB-F2C2-4B5D-AEBD-4520B429CB78}" type="sibTrans" cxnId="{F19814AF-150D-4AD7-91BD-F83F8CBF1FAD}">
      <dgm:prSet/>
      <dgm:spPr/>
      <dgm:t>
        <a:bodyPr/>
        <a:lstStyle/>
        <a:p>
          <a:endParaRPr lang="es-ES"/>
        </a:p>
      </dgm:t>
    </dgm:pt>
    <dgm:pt modelId="{30C0122A-E68B-4F5A-A3EE-B907CD2287EE}">
      <dgm:prSet/>
      <dgm:spPr/>
      <dgm:t>
        <a:bodyPr/>
        <a:lstStyle/>
        <a:p>
          <a:r>
            <a:rPr lang="es-ES" dirty="0"/>
            <a:t>Carga </a:t>
          </a:r>
          <a:r>
            <a:rPr lang="es-ES" dirty="0" smtClean="0"/>
            <a:t>horaria</a:t>
          </a:r>
          <a:r>
            <a:rPr lang="es-EC" dirty="0" smtClean="0"/>
            <a:t>.</a:t>
          </a:r>
          <a:endParaRPr lang="es-ES" dirty="0"/>
        </a:p>
      </dgm:t>
    </dgm:pt>
    <dgm:pt modelId="{BDE50733-D53D-4B5B-9498-7D6CA32F26DF}" type="parTrans" cxnId="{67913F3F-3404-491C-B2DA-C84DE65E9175}">
      <dgm:prSet/>
      <dgm:spPr/>
      <dgm:t>
        <a:bodyPr/>
        <a:lstStyle/>
        <a:p>
          <a:endParaRPr lang="es-ES"/>
        </a:p>
      </dgm:t>
    </dgm:pt>
    <dgm:pt modelId="{A5E47883-2184-42AA-A779-4F8D87BB4CF2}" type="sibTrans" cxnId="{67913F3F-3404-491C-B2DA-C84DE65E9175}">
      <dgm:prSet/>
      <dgm:spPr/>
      <dgm:t>
        <a:bodyPr/>
        <a:lstStyle/>
        <a:p>
          <a:endParaRPr lang="es-ES"/>
        </a:p>
      </dgm:t>
    </dgm:pt>
    <dgm:pt modelId="{573D342B-BE65-4A4E-8421-A7E8BFE437C2}">
      <dgm:prSet/>
      <dgm:spPr/>
      <dgm:t>
        <a:bodyPr/>
        <a:lstStyle/>
        <a:p>
          <a:r>
            <a:rPr lang="es-ES" dirty="0"/>
            <a:t>Duración de 3 semestres.</a:t>
          </a:r>
        </a:p>
      </dgm:t>
    </dgm:pt>
    <dgm:pt modelId="{AF648DC7-083A-4877-8BA0-85D62E110AE2}" type="parTrans" cxnId="{69BD7D88-9F1B-4E0D-8D95-E5A19565B212}">
      <dgm:prSet/>
      <dgm:spPr/>
      <dgm:t>
        <a:bodyPr/>
        <a:lstStyle/>
        <a:p>
          <a:endParaRPr lang="es-ES"/>
        </a:p>
      </dgm:t>
    </dgm:pt>
    <dgm:pt modelId="{9B8BD1AF-5E88-4AA9-9B67-FE0CEAF43613}" type="sibTrans" cxnId="{69BD7D88-9F1B-4E0D-8D95-E5A19565B212}">
      <dgm:prSet/>
      <dgm:spPr/>
      <dgm:t>
        <a:bodyPr/>
        <a:lstStyle/>
        <a:p>
          <a:endParaRPr lang="es-ES"/>
        </a:p>
      </dgm:t>
    </dgm:pt>
    <dgm:pt modelId="{46D9563E-3BD2-495D-A26C-F11EC4388368}" type="pres">
      <dgm:prSet presAssocID="{B8B65C44-B2A6-4314-9CCD-85F878A0F9C0}" presName="Name0" presStyleCnt="0">
        <dgm:presLayoutVars>
          <dgm:dir/>
          <dgm:animLvl val="lvl"/>
          <dgm:resizeHandles/>
        </dgm:presLayoutVars>
      </dgm:prSet>
      <dgm:spPr/>
    </dgm:pt>
    <dgm:pt modelId="{A77BA48E-D41B-43D4-AF04-E8EA4E0B008D}" type="pres">
      <dgm:prSet presAssocID="{5787D1A7-8604-44D1-975D-147A22DBC816}" presName="linNode" presStyleCnt="0"/>
      <dgm:spPr/>
    </dgm:pt>
    <dgm:pt modelId="{1F0D7B89-F307-4C95-BD36-620D630DD316}" type="pres">
      <dgm:prSet presAssocID="{5787D1A7-8604-44D1-975D-147A22DBC816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1EF144-2379-4547-95C1-DE48B67AA0F2}" type="pres">
      <dgm:prSet presAssocID="{5787D1A7-8604-44D1-975D-147A22DBC816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E3A258-2CFF-4F28-B64F-68E7D0781BF3}" type="pres">
      <dgm:prSet presAssocID="{4C6FE7CC-2D12-4087-A1E7-8956BC1BF223}" presName="spacing" presStyleCnt="0"/>
      <dgm:spPr/>
    </dgm:pt>
    <dgm:pt modelId="{D186A5A5-1C7A-4449-9E60-ADF0F7DD86EB}" type="pres">
      <dgm:prSet presAssocID="{C147B14A-05B6-434D-AE48-235C4FBD20C5}" presName="linNode" presStyleCnt="0"/>
      <dgm:spPr/>
    </dgm:pt>
    <dgm:pt modelId="{47AAB60F-8A77-4278-893D-39A1DB36AE72}" type="pres">
      <dgm:prSet presAssocID="{C147B14A-05B6-434D-AE48-235C4FBD20C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F8BFEE-2129-4B0A-9746-784ACB088272}" type="pres">
      <dgm:prSet presAssocID="{C147B14A-05B6-434D-AE48-235C4FBD20C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BE3474-6C54-4CB4-97AD-B914D1581BA3}" type="pres">
      <dgm:prSet presAssocID="{49D6FF79-C6F4-436B-8BF9-A0A55E758B18}" presName="spacing" presStyleCnt="0"/>
      <dgm:spPr/>
    </dgm:pt>
    <dgm:pt modelId="{FB392683-7BD2-4CA7-9E8D-F76EE7AE48B4}" type="pres">
      <dgm:prSet presAssocID="{EF20BE99-EC6A-426A-A029-5D4EFD9EFA9B}" presName="linNode" presStyleCnt="0"/>
      <dgm:spPr/>
    </dgm:pt>
    <dgm:pt modelId="{63B97C41-EB07-4AE1-AC3A-248799BC94EC}" type="pres">
      <dgm:prSet presAssocID="{EF20BE99-EC6A-426A-A029-5D4EFD9EFA9B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15E56D-F058-4D09-AB2C-42B5281C3A13}" type="pres">
      <dgm:prSet presAssocID="{EF20BE99-EC6A-426A-A029-5D4EFD9EFA9B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46399C-8FE1-433E-BDFA-C74D1563DB58}" type="pres">
      <dgm:prSet presAssocID="{2D69F44E-69CB-4A1E-AEC2-A4D809F0B2AD}" presName="spacing" presStyleCnt="0"/>
      <dgm:spPr/>
    </dgm:pt>
    <dgm:pt modelId="{1CB9EF37-C274-4C67-B177-D8B18541863B}" type="pres">
      <dgm:prSet presAssocID="{87864B14-FAC1-472C-B925-8C3D5C702771}" presName="linNode" presStyleCnt="0"/>
      <dgm:spPr/>
    </dgm:pt>
    <dgm:pt modelId="{C355D5C4-298A-49F8-9F40-ED20C3A934CF}" type="pres">
      <dgm:prSet presAssocID="{87864B14-FAC1-472C-B925-8C3D5C702771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B68C2-E4EF-4EAF-B64B-3CC4F59D5C65}" type="pres">
      <dgm:prSet presAssocID="{87864B14-FAC1-472C-B925-8C3D5C702771}" presName="childShp" presStyleLbl="bgAccFollowNode1" presStyleIdx="3" presStyleCnt="4" custLinFactNeighborX="0" custLinFactNeighborY="-34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AB7AFD-0C67-4DC4-B052-344E5B1BB471}" srcId="{B8B65C44-B2A6-4314-9CCD-85F878A0F9C0}" destId="{C147B14A-05B6-434D-AE48-235C4FBD20C5}" srcOrd="1" destOrd="0" parTransId="{7D53F1D0-A15A-4576-B556-E181E8FC2498}" sibTransId="{49D6FF79-C6F4-436B-8BF9-A0A55E758B18}"/>
    <dgm:cxn modelId="{96E7869C-0203-46C7-8BBF-0A4743DBCD65}" srcId="{5787D1A7-8604-44D1-975D-147A22DBC816}" destId="{E5262B05-D307-4AD2-9FC6-8FC4AE2F6AA6}" srcOrd="0" destOrd="0" parTransId="{C6721D07-1451-4FDB-A120-8C5B62755E61}" sibTransId="{82731C8F-3ADD-45E7-A2C9-0B389A324171}"/>
    <dgm:cxn modelId="{69420BE5-9840-4D4C-BA68-0A5A666874E4}" type="presOf" srcId="{30C0122A-E68B-4F5A-A3EE-B907CD2287EE}" destId="{95BB68C2-E4EF-4EAF-B64B-3CC4F59D5C65}" srcOrd="0" destOrd="0" presId="urn:microsoft.com/office/officeart/2005/8/layout/vList6"/>
    <dgm:cxn modelId="{6EDD1605-8825-4DB1-8D3A-03154BE57D99}" type="presOf" srcId="{EF20BE99-EC6A-426A-A029-5D4EFD9EFA9B}" destId="{63B97C41-EB07-4AE1-AC3A-248799BC94EC}" srcOrd="0" destOrd="0" presId="urn:microsoft.com/office/officeart/2005/8/layout/vList6"/>
    <dgm:cxn modelId="{307618D9-2548-4D3E-B135-22AE3F62E94D}" type="presOf" srcId="{AA6AC3BE-0BF7-444B-8BDC-CAA1E91314AE}" destId="{ABF8BFEE-2129-4B0A-9746-784ACB088272}" srcOrd="0" destOrd="2" presId="urn:microsoft.com/office/officeart/2005/8/layout/vList6"/>
    <dgm:cxn modelId="{D4CE18EE-D7F0-4F46-9D48-187DEFD6066C}" type="presOf" srcId="{75B4F3B5-1B9F-4CB6-A2FC-180CE534D842}" destId="{4D15E56D-F058-4D09-AB2C-42B5281C3A13}" srcOrd="0" destOrd="0" presId="urn:microsoft.com/office/officeart/2005/8/layout/vList6"/>
    <dgm:cxn modelId="{BBDC78F4-E2A6-4AF7-898A-F90FF4BC023B}" srcId="{EF20BE99-EC6A-426A-A029-5D4EFD9EFA9B}" destId="{75B4F3B5-1B9F-4CB6-A2FC-180CE534D842}" srcOrd="0" destOrd="0" parTransId="{6B8268AD-576D-48FF-B0C2-7B16F1A0033F}" sibTransId="{26E68503-A6B7-4285-8679-CE29F46F9900}"/>
    <dgm:cxn modelId="{F19814AF-150D-4AD7-91BD-F83F8CBF1FAD}" srcId="{B8B65C44-B2A6-4314-9CCD-85F878A0F9C0}" destId="{87864B14-FAC1-472C-B925-8C3D5C702771}" srcOrd="3" destOrd="0" parTransId="{490F65D6-42E6-4300-8821-8E19A8883995}" sibTransId="{927741DB-F2C2-4B5D-AEBD-4520B429CB78}"/>
    <dgm:cxn modelId="{8835F19A-3734-4EDD-8B45-3A82505B1241}" type="presOf" srcId="{573D342B-BE65-4A4E-8421-A7E8BFE437C2}" destId="{95BB68C2-E4EF-4EAF-B64B-3CC4F59D5C65}" srcOrd="0" destOrd="1" presId="urn:microsoft.com/office/officeart/2005/8/layout/vList6"/>
    <dgm:cxn modelId="{67913F3F-3404-491C-B2DA-C84DE65E9175}" srcId="{87864B14-FAC1-472C-B925-8C3D5C702771}" destId="{30C0122A-E68B-4F5A-A3EE-B907CD2287EE}" srcOrd="0" destOrd="0" parTransId="{BDE50733-D53D-4B5B-9498-7D6CA32F26DF}" sibTransId="{A5E47883-2184-42AA-A779-4F8D87BB4CF2}"/>
    <dgm:cxn modelId="{0691A96C-1876-4039-B73F-15C860474054}" type="presOf" srcId="{87864B14-FAC1-472C-B925-8C3D5C702771}" destId="{C355D5C4-298A-49F8-9F40-ED20C3A934CF}" srcOrd="0" destOrd="0" presId="urn:microsoft.com/office/officeart/2005/8/layout/vList6"/>
    <dgm:cxn modelId="{498B8DA2-7D23-481D-AC7C-539CB7085E98}" type="presOf" srcId="{B8B65C44-B2A6-4314-9CCD-85F878A0F9C0}" destId="{46D9563E-3BD2-495D-A26C-F11EC4388368}" srcOrd="0" destOrd="0" presId="urn:microsoft.com/office/officeart/2005/8/layout/vList6"/>
    <dgm:cxn modelId="{00C222C8-BA9C-4616-8DAA-7DC7A54CCDD9}" srcId="{C147B14A-05B6-434D-AE48-235C4FBD20C5}" destId="{560882E4-0B94-4D97-8001-464D863857D1}" srcOrd="1" destOrd="0" parTransId="{82FD2573-5975-4029-8BB9-2921EAEBDEF9}" sibTransId="{A2DD2935-FA53-4142-ADB4-8FE97C12F09A}"/>
    <dgm:cxn modelId="{5B3EECB9-8CA9-499C-B65D-156C54F67362}" type="presOf" srcId="{C147B14A-05B6-434D-AE48-235C4FBD20C5}" destId="{47AAB60F-8A77-4278-893D-39A1DB36AE72}" srcOrd="0" destOrd="0" presId="urn:microsoft.com/office/officeart/2005/8/layout/vList6"/>
    <dgm:cxn modelId="{59C5F013-E256-46C6-B25D-8A33E7370599}" type="presOf" srcId="{560882E4-0B94-4D97-8001-464D863857D1}" destId="{ABF8BFEE-2129-4B0A-9746-784ACB088272}" srcOrd="0" destOrd="1" presId="urn:microsoft.com/office/officeart/2005/8/layout/vList6"/>
    <dgm:cxn modelId="{BA76FEFC-86A0-44FD-AD6F-4D4C644241A8}" type="presOf" srcId="{10C4156A-CEE0-4151-8E53-4DC7F895B1EC}" destId="{ABF8BFEE-2129-4B0A-9746-784ACB088272}" srcOrd="0" destOrd="0" presId="urn:microsoft.com/office/officeart/2005/8/layout/vList6"/>
    <dgm:cxn modelId="{60EF7913-9E72-4359-A17E-9E9E1C433445}" srcId="{B8B65C44-B2A6-4314-9CCD-85F878A0F9C0}" destId="{EF20BE99-EC6A-426A-A029-5D4EFD9EFA9B}" srcOrd="2" destOrd="0" parTransId="{04A6AC0E-E69B-4773-84FD-39EDE5E974C7}" sibTransId="{2D69F44E-69CB-4A1E-AEC2-A4D809F0B2AD}"/>
    <dgm:cxn modelId="{9025896C-2174-4B11-B9C1-4EA2044687C9}" srcId="{C147B14A-05B6-434D-AE48-235C4FBD20C5}" destId="{10C4156A-CEE0-4151-8E53-4DC7F895B1EC}" srcOrd="0" destOrd="0" parTransId="{4FEEE030-ECF4-4406-A5BE-6B911114B549}" sibTransId="{120ABAF2-C241-4FE4-9171-47617561EAB2}"/>
    <dgm:cxn modelId="{BF2817FB-3A45-4154-8191-5722FFBAD521}" type="presOf" srcId="{5787D1A7-8604-44D1-975D-147A22DBC816}" destId="{1F0D7B89-F307-4C95-BD36-620D630DD316}" srcOrd="0" destOrd="0" presId="urn:microsoft.com/office/officeart/2005/8/layout/vList6"/>
    <dgm:cxn modelId="{AF62AD21-8B08-480A-AAB4-181F47F1A383}" type="presOf" srcId="{E5262B05-D307-4AD2-9FC6-8FC4AE2F6AA6}" destId="{DC1EF144-2379-4547-95C1-DE48B67AA0F2}" srcOrd="0" destOrd="0" presId="urn:microsoft.com/office/officeart/2005/8/layout/vList6"/>
    <dgm:cxn modelId="{69BD7D88-9F1B-4E0D-8D95-E5A19565B212}" srcId="{87864B14-FAC1-472C-B925-8C3D5C702771}" destId="{573D342B-BE65-4A4E-8421-A7E8BFE437C2}" srcOrd="1" destOrd="0" parTransId="{AF648DC7-083A-4877-8BA0-85D62E110AE2}" sibTransId="{9B8BD1AF-5E88-4AA9-9B67-FE0CEAF43613}"/>
    <dgm:cxn modelId="{7B39A7D6-128E-413D-8766-99034100E245}" srcId="{B8B65C44-B2A6-4314-9CCD-85F878A0F9C0}" destId="{5787D1A7-8604-44D1-975D-147A22DBC816}" srcOrd="0" destOrd="0" parTransId="{03EDE416-1D5C-4600-BCE9-7024FAC2A5A3}" sibTransId="{4C6FE7CC-2D12-4087-A1E7-8956BC1BF223}"/>
    <dgm:cxn modelId="{D5773C6C-64B0-4155-A5E6-481105C2D973}" srcId="{C147B14A-05B6-434D-AE48-235C4FBD20C5}" destId="{AA6AC3BE-0BF7-444B-8BDC-CAA1E91314AE}" srcOrd="2" destOrd="0" parTransId="{2ED917B1-C89A-460E-BABE-128F92BE096E}" sibTransId="{9D662C04-07C9-40E5-8C16-91AFDDE789E1}"/>
    <dgm:cxn modelId="{06983052-BE73-4CB7-B259-FC9B61DAE10A}" type="presParOf" srcId="{46D9563E-3BD2-495D-A26C-F11EC4388368}" destId="{A77BA48E-D41B-43D4-AF04-E8EA4E0B008D}" srcOrd="0" destOrd="0" presId="urn:microsoft.com/office/officeart/2005/8/layout/vList6"/>
    <dgm:cxn modelId="{91E3DDEB-AA9C-42E1-805E-7B2E76FDDEA2}" type="presParOf" srcId="{A77BA48E-D41B-43D4-AF04-E8EA4E0B008D}" destId="{1F0D7B89-F307-4C95-BD36-620D630DD316}" srcOrd="0" destOrd="0" presId="urn:microsoft.com/office/officeart/2005/8/layout/vList6"/>
    <dgm:cxn modelId="{82D27BAE-A8B0-4A07-8A98-D35B1FE5662F}" type="presParOf" srcId="{A77BA48E-D41B-43D4-AF04-E8EA4E0B008D}" destId="{DC1EF144-2379-4547-95C1-DE48B67AA0F2}" srcOrd="1" destOrd="0" presId="urn:microsoft.com/office/officeart/2005/8/layout/vList6"/>
    <dgm:cxn modelId="{78923D48-E597-4B66-86A7-0EEB05605B23}" type="presParOf" srcId="{46D9563E-3BD2-495D-A26C-F11EC4388368}" destId="{5FE3A258-2CFF-4F28-B64F-68E7D0781BF3}" srcOrd="1" destOrd="0" presId="urn:microsoft.com/office/officeart/2005/8/layout/vList6"/>
    <dgm:cxn modelId="{32C09A9F-71AC-488A-917A-79376ED2BFBF}" type="presParOf" srcId="{46D9563E-3BD2-495D-A26C-F11EC4388368}" destId="{D186A5A5-1C7A-4449-9E60-ADF0F7DD86EB}" srcOrd="2" destOrd="0" presId="urn:microsoft.com/office/officeart/2005/8/layout/vList6"/>
    <dgm:cxn modelId="{BD0D014B-75C8-43D9-9195-0EAEB517F345}" type="presParOf" srcId="{D186A5A5-1C7A-4449-9E60-ADF0F7DD86EB}" destId="{47AAB60F-8A77-4278-893D-39A1DB36AE72}" srcOrd="0" destOrd="0" presId="urn:microsoft.com/office/officeart/2005/8/layout/vList6"/>
    <dgm:cxn modelId="{2916D61B-0725-4B54-B8A6-ECC5913FF942}" type="presParOf" srcId="{D186A5A5-1C7A-4449-9E60-ADF0F7DD86EB}" destId="{ABF8BFEE-2129-4B0A-9746-784ACB088272}" srcOrd="1" destOrd="0" presId="urn:microsoft.com/office/officeart/2005/8/layout/vList6"/>
    <dgm:cxn modelId="{6D28DA7C-8A14-455D-912C-BE4A26778864}" type="presParOf" srcId="{46D9563E-3BD2-495D-A26C-F11EC4388368}" destId="{4FBE3474-6C54-4CB4-97AD-B914D1581BA3}" srcOrd="3" destOrd="0" presId="urn:microsoft.com/office/officeart/2005/8/layout/vList6"/>
    <dgm:cxn modelId="{44F0DB9B-739D-43D3-85C8-3A1B1F12A29D}" type="presParOf" srcId="{46D9563E-3BD2-495D-A26C-F11EC4388368}" destId="{FB392683-7BD2-4CA7-9E8D-F76EE7AE48B4}" srcOrd="4" destOrd="0" presId="urn:microsoft.com/office/officeart/2005/8/layout/vList6"/>
    <dgm:cxn modelId="{5EB0EB55-65BA-4C45-825F-2955CE8AC864}" type="presParOf" srcId="{FB392683-7BD2-4CA7-9E8D-F76EE7AE48B4}" destId="{63B97C41-EB07-4AE1-AC3A-248799BC94EC}" srcOrd="0" destOrd="0" presId="urn:microsoft.com/office/officeart/2005/8/layout/vList6"/>
    <dgm:cxn modelId="{FAB9219B-F12A-4B9C-BBF9-96689FE73C1F}" type="presParOf" srcId="{FB392683-7BD2-4CA7-9E8D-F76EE7AE48B4}" destId="{4D15E56D-F058-4D09-AB2C-42B5281C3A13}" srcOrd="1" destOrd="0" presId="urn:microsoft.com/office/officeart/2005/8/layout/vList6"/>
    <dgm:cxn modelId="{59070395-7C36-4C26-984C-2786EA15BE8C}" type="presParOf" srcId="{46D9563E-3BD2-495D-A26C-F11EC4388368}" destId="{6F46399C-8FE1-433E-BDFA-C74D1563DB58}" srcOrd="5" destOrd="0" presId="urn:microsoft.com/office/officeart/2005/8/layout/vList6"/>
    <dgm:cxn modelId="{48EF17BB-A34B-44D4-A4ED-69C9DD858D98}" type="presParOf" srcId="{46D9563E-3BD2-495D-A26C-F11EC4388368}" destId="{1CB9EF37-C274-4C67-B177-D8B18541863B}" srcOrd="6" destOrd="0" presId="urn:microsoft.com/office/officeart/2005/8/layout/vList6"/>
    <dgm:cxn modelId="{2547476E-844F-4985-814C-B493A50B0266}" type="presParOf" srcId="{1CB9EF37-C274-4C67-B177-D8B18541863B}" destId="{C355D5C4-298A-49F8-9F40-ED20C3A934CF}" srcOrd="0" destOrd="0" presId="urn:microsoft.com/office/officeart/2005/8/layout/vList6"/>
    <dgm:cxn modelId="{A701E6AC-AF75-4EF4-9F50-6F8F2796B545}" type="presParOf" srcId="{1CB9EF37-C274-4C67-B177-D8B18541863B}" destId="{95BB68C2-E4EF-4EAF-B64B-3CC4F59D5C6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0C0463-94D8-46D3-9868-3541AB392714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67A7460E-78ED-4A6A-B931-0D491752B257}">
      <dgm:prSet phldrT="[Texto]"/>
      <dgm:spPr/>
      <dgm:t>
        <a:bodyPr/>
        <a:lstStyle/>
        <a:p>
          <a:r>
            <a:rPr lang="es-EC" dirty="0"/>
            <a:t>Investigación </a:t>
          </a:r>
        </a:p>
        <a:p>
          <a:r>
            <a:rPr lang="es-EC" dirty="0"/>
            <a:t>Descriptiva </a:t>
          </a:r>
        </a:p>
      </dgm:t>
    </dgm:pt>
    <dgm:pt modelId="{4FB1A72E-7528-4241-B46F-51FFF77F116C}" type="parTrans" cxnId="{8E22628A-A4D7-4ACC-A3F7-F6C56A349706}">
      <dgm:prSet/>
      <dgm:spPr/>
      <dgm:t>
        <a:bodyPr/>
        <a:lstStyle/>
        <a:p>
          <a:endParaRPr lang="es-EC"/>
        </a:p>
      </dgm:t>
    </dgm:pt>
    <dgm:pt modelId="{DA5BDFC5-2211-44C4-8934-EAA4269DD163}" type="sibTrans" cxnId="{8E22628A-A4D7-4ACC-A3F7-F6C56A349706}">
      <dgm:prSet/>
      <dgm:spPr/>
      <dgm:t>
        <a:bodyPr/>
        <a:lstStyle/>
        <a:p>
          <a:endParaRPr lang="es-EC"/>
        </a:p>
      </dgm:t>
    </dgm:pt>
    <dgm:pt modelId="{A85BF7BB-6DEE-433D-BA0C-40506396C117}">
      <dgm:prSet phldrT="[Texto]"/>
      <dgm:spPr/>
      <dgm:t>
        <a:bodyPr/>
        <a:lstStyle/>
        <a:p>
          <a:r>
            <a:rPr lang="es-EC" dirty="0"/>
            <a:t>Técnica de Investigación </a:t>
          </a:r>
        </a:p>
        <a:p>
          <a:r>
            <a:rPr lang="es-EC" dirty="0"/>
            <a:t>De Campo</a:t>
          </a:r>
        </a:p>
      </dgm:t>
    </dgm:pt>
    <dgm:pt modelId="{B6EFA26B-AD62-4845-995D-B1842B189717}" type="parTrans" cxnId="{7114F826-62CD-4FF6-A33D-40AD013F2F3F}">
      <dgm:prSet/>
      <dgm:spPr/>
      <dgm:t>
        <a:bodyPr/>
        <a:lstStyle/>
        <a:p>
          <a:endParaRPr lang="es-EC"/>
        </a:p>
      </dgm:t>
    </dgm:pt>
    <dgm:pt modelId="{F0EE52C7-82CA-4775-B51C-9C34870B2C36}" type="sibTrans" cxnId="{7114F826-62CD-4FF6-A33D-40AD013F2F3F}">
      <dgm:prSet/>
      <dgm:spPr/>
      <dgm:t>
        <a:bodyPr/>
        <a:lstStyle/>
        <a:p>
          <a:endParaRPr lang="es-EC"/>
        </a:p>
      </dgm:t>
    </dgm:pt>
    <dgm:pt modelId="{BEB54B96-338A-43B6-9935-58AA5BD91962}">
      <dgm:prSet phldrT="[Texto]"/>
      <dgm:spPr/>
      <dgm:t>
        <a:bodyPr/>
        <a:lstStyle/>
        <a:p>
          <a:r>
            <a:rPr lang="es-EC" dirty="0"/>
            <a:t>Muestreo no probabilístico a</a:t>
          </a:r>
        </a:p>
        <a:p>
          <a:r>
            <a:rPr lang="es-EC" dirty="0"/>
            <a:t> conveniencia</a:t>
          </a:r>
        </a:p>
      </dgm:t>
    </dgm:pt>
    <dgm:pt modelId="{6157D901-2FDD-49E1-BADA-801D4DEAC33E}" type="parTrans" cxnId="{31FEBAE6-3D80-42C3-879B-29F20FF9DED1}">
      <dgm:prSet/>
      <dgm:spPr/>
      <dgm:t>
        <a:bodyPr/>
        <a:lstStyle/>
        <a:p>
          <a:endParaRPr lang="es-EC"/>
        </a:p>
      </dgm:t>
    </dgm:pt>
    <dgm:pt modelId="{7EE4E9B0-B278-4666-9581-3C21FB5DD38A}" type="sibTrans" cxnId="{31FEBAE6-3D80-42C3-879B-29F20FF9DED1}">
      <dgm:prSet/>
      <dgm:spPr/>
      <dgm:t>
        <a:bodyPr/>
        <a:lstStyle/>
        <a:p>
          <a:endParaRPr lang="es-EC"/>
        </a:p>
      </dgm:t>
    </dgm:pt>
    <dgm:pt modelId="{BABE883A-2E14-4938-95DD-A49CA6C25CCD}">
      <dgm:prSet phldrT="[Texto]"/>
      <dgm:spPr/>
      <dgm:t>
        <a:bodyPr/>
        <a:lstStyle/>
        <a:p>
          <a:r>
            <a:rPr lang="es-EC" dirty="0"/>
            <a:t>Profesionales de Tercer Nivel en carreras administrativas o afines (últimos 5 años)</a:t>
          </a:r>
        </a:p>
      </dgm:t>
    </dgm:pt>
    <dgm:pt modelId="{01B15E31-2D4C-47DE-A820-E2FA2B70D21F}" type="parTrans" cxnId="{09FB8F35-7ACF-4057-AF48-CDC4E4793F64}">
      <dgm:prSet/>
      <dgm:spPr/>
      <dgm:t>
        <a:bodyPr/>
        <a:lstStyle/>
        <a:p>
          <a:endParaRPr lang="es-EC"/>
        </a:p>
      </dgm:t>
    </dgm:pt>
    <dgm:pt modelId="{960FAB14-3D3B-4796-9161-595017453054}" type="sibTrans" cxnId="{09FB8F35-7ACF-4057-AF48-CDC4E4793F64}">
      <dgm:prSet/>
      <dgm:spPr/>
      <dgm:t>
        <a:bodyPr/>
        <a:lstStyle/>
        <a:p>
          <a:endParaRPr lang="es-EC"/>
        </a:p>
      </dgm:t>
    </dgm:pt>
    <dgm:pt modelId="{E39E4B18-14B6-422D-A658-C491812AE520}">
      <dgm:prSet phldrT="[Texto]"/>
      <dgm:spPr/>
      <dgm:t>
        <a:bodyPr/>
        <a:lstStyle/>
        <a:p>
          <a:r>
            <a:rPr lang="es-EC" dirty="0"/>
            <a:t>Instrumento de recolección de datos (Encuesta)</a:t>
          </a:r>
        </a:p>
      </dgm:t>
    </dgm:pt>
    <dgm:pt modelId="{E3CB5713-9587-4875-838F-E279ACAD8EED}" type="parTrans" cxnId="{CD2AA724-39F8-4558-BA6B-7927330A5B84}">
      <dgm:prSet/>
      <dgm:spPr/>
      <dgm:t>
        <a:bodyPr/>
        <a:lstStyle/>
        <a:p>
          <a:endParaRPr lang="es-EC"/>
        </a:p>
      </dgm:t>
    </dgm:pt>
    <dgm:pt modelId="{2CBC98BE-D620-42E2-AC24-1735A8D63172}" type="sibTrans" cxnId="{CD2AA724-39F8-4558-BA6B-7927330A5B84}">
      <dgm:prSet/>
      <dgm:spPr/>
      <dgm:t>
        <a:bodyPr/>
        <a:lstStyle/>
        <a:p>
          <a:endParaRPr lang="es-EC"/>
        </a:p>
      </dgm:t>
    </dgm:pt>
    <dgm:pt modelId="{8A675D72-474E-4B89-8CBF-DEC9B18430D2}">
      <dgm:prSet phldrT="[Texto]"/>
      <dgm:spPr/>
      <dgm:t>
        <a:bodyPr/>
        <a:lstStyle/>
        <a:p>
          <a:r>
            <a:rPr lang="es-EC" dirty="0"/>
            <a:t>26733 Profesionales (SENESCYT)</a:t>
          </a:r>
        </a:p>
      </dgm:t>
    </dgm:pt>
    <dgm:pt modelId="{33715549-6185-4617-A394-EC2F7AAC3FDA}" type="parTrans" cxnId="{0A698884-0B73-49B1-B9ED-92615218B166}">
      <dgm:prSet/>
      <dgm:spPr/>
      <dgm:t>
        <a:bodyPr/>
        <a:lstStyle/>
        <a:p>
          <a:endParaRPr lang="es-EC"/>
        </a:p>
      </dgm:t>
    </dgm:pt>
    <dgm:pt modelId="{74FDA067-D222-4EA7-AA17-BB32DB06592D}" type="sibTrans" cxnId="{0A698884-0B73-49B1-B9ED-92615218B166}">
      <dgm:prSet/>
      <dgm:spPr/>
      <dgm:t>
        <a:bodyPr/>
        <a:lstStyle/>
        <a:p>
          <a:endParaRPr lang="es-EC"/>
        </a:p>
      </dgm:t>
    </dgm:pt>
    <dgm:pt modelId="{22A77B62-A6C2-4E2D-A3B0-54F802AD4109}" type="pres">
      <dgm:prSet presAssocID="{1E0C0463-94D8-46D3-9868-3541AB3927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83DA4C-F623-4962-BC36-AC06EE6F1F36}" type="pres">
      <dgm:prSet presAssocID="{67A7460E-78ED-4A6A-B931-0D491752B25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36F87-8283-46DD-B6EC-A439874AFB5F}" type="pres">
      <dgm:prSet presAssocID="{DA5BDFC5-2211-44C4-8934-EAA4269DD163}" presName="sibTrans" presStyleCnt="0"/>
      <dgm:spPr/>
    </dgm:pt>
    <dgm:pt modelId="{B312D4E4-0F86-4751-83AA-639AB84598D3}" type="pres">
      <dgm:prSet presAssocID="{A85BF7BB-6DEE-433D-BA0C-40506396C11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F0E582-0F0A-40F5-AA04-45F4AF2FA307}" type="pres">
      <dgm:prSet presAssocID="{F0EE52C7-82CA-4775-B51C-9C34870B2C36}" presName="sibTrans" presStyleCnt="0"/>
      <dgm:spPr/>
    </dgm:pt>
    <dgm:pt modelId="{432B97CF-3C55-42A8-9455-A86C1E3774B2}" type="pres">
      <dgm:prSet presAssocID="{BEB54B96-338A-43B6-9935-58AA5BD9196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AE2840-F25A-4014-A875-AB0704380DCC}" type="pres">
      <dgm:prSet presAssocID="{7EE4E9B0-B278-4666-9581-3C21FB5DD38A}" presName="sibTrans" presStyleCnt="0"/>
      <dgm:spPr/>
    </dgm:pt>
    <dgm:pt modelId="{F7B43398-4487-454C-873F-9350465B75BD}" type="pres">
      <dgm:prSet presAssocID="{E39E4B18-14B6-422D-A658-C491812AE52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822D90-F779-4796-9B6A-D97C8682E98B}" type="pres">
      <dgm:prSet presAssocID="{2CBC98BE-D620-42E2-AC24-1735A8D63172}" presName="sibTrans" presStyleCnt="0"/>
      <dgm:spPr/>
    </dgm:pt>
    <dgm:pt modelId="{FB1C83D0-3971-4855-BEEF-A6CAED9D97BF}" type="pres">
      <dgm:prSet presAssocID="{BABE883A-2E14-4938-95DD-A49CA6C25CC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762C75-46BB-4427-8FA8-E79C7967FD46}" type="pres">
      <dgm:prSet presAssocID="{960FAB14-3D3B-4796-9161-595017453054}" presName="sibTrans" presStyleCnt="0"/>
      <dgm:spPr/>
    </dgm:pt>
    <dgm:pt modelId="{52CCB8B3-D9AB-43DA-A531-F7553674CF9A}" type="pres">
      <dgm:prSet presAssocID="{8A675D72-474E-4B89-8CBF-DEC9B18430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A4757B-54CA-4F1A-B5C6-D28D868B3EFF}" type="presOf" srcId="{A85BF7BB-6DEE-433D-BA0C-40506396C117}" destId="{B312D4E4-0F86-4751-83AA-639AB84598D3}" srcOrd="0" destOrd="0" presId="urn:microsoft.com/office/officeart/2005/8/layout/default"/>
    <dgm:cxn modelId="{1558D099-08BB-4AA6-98A8-2FDB098C7B88}" type="presOf" srcId="{67A7460E-78ED-4A6A-B931-0D491752B257}" destId="{7C83DA4C-F623-4962-BC36-AC06EE6F1F36}" srcOrd="0" destOrd="0" presId="urn:microsoft.com/office/officeart/2005/8/layout/default"/>
    <dgm:cxn modelId="{7114F826-62CD-4FF6-A33D-40AD013F2F3F}" srcId="{1E0C0463-94D8-46D3-9868-3541AB392714}" destId="{A85BF7BB-6DEE-433D-BA0C-40506396C117}" srcOrd="1" destOrd="0" parTransId="{B6EFA26B-AD62-4845-995D-B1842B189717}" sibTransId="{F0EE52C7-82CA-4775-B51C-9C34870B2C36}"/>
    <dgm:cxn modelId="{31FEBAE6-3D80-42C3-879B-29F20FF9DED1}" srcId="{1E0C0463-94D8-46D3-9868-3541AB392714}" destId="{BEB54B96-338A-43B6-9935-58AA5BD91962}" srcOrd="2" destOrd="0" parTransId="{6157D901-2FDD-49E1-BADA-801D4DEAC33E}" sibTransId="{7EE4E9B0-B278-4666-9581-3C21FB5DD38A}"/>
    <dgm:cxn modelId="{AB755FC5-7A9A-4013-BC2F-3C2C25CCCFC7}" type="presOf" srcId="{8A675D72-474E-4B89-8CBF-DEC9B18430D2}" destId="{52CCB8B3-D9AB-43DA-A531-F7553674CF9A}" srcOrd="0" destOrd="0" presId="urn:microsoft.com/office/officeart/2005/8/layout/default"/>
    <dgm:cxn modelId="{09FB8F35-7ACF-4057-AF48-CDC4E4793F64}" srcId="{1E0C0463-94D8-46D3-9868-3541AB392714}" destId="{BABE883A-2E14-4938-95DD-A49CA6C25CCD}" srcOrd="4" destOrd="0" parTransId="{01B15E31-2D4C-47DE-A820-E2FA2B70D21F}" sibTransId="{960FAB14-3D3B-4796-9161-595017453054}"/>
    <dgm:cxn modelId="{581EBA70-4435-40BE-AEFA-B2774165210F}" type="presOf" srcId="{E39E4B18-14B6-422D-A658-C491812AE520}" destId="{F7B43398-4487-454C-873F-9350465B75BD}" srcOrd="0" destOrd="0" presId="urn:microsoft.com/office/officeart/2005/8/layout/default"/>
    <dgm:cxn modelId="{8E22628A-A4D7-4ACC-A3F7-F6C56A349706}" srcId="{1E0C0463-94D8-46D3-9868-3541AB392714}" destId="{67A7460E-78ED-4A6A-B931-0D491752B257}" srcOrd="0" destOrd="0" parTransId="{4FB1A72E-7528-4241-B46F-51FFF77F116C}" sibTransId="{DA5BDFC5-2211-44C4-8934-EAA4269DD163}"/>
    <dgm:cxn modelId="{F25B6142-3818-41F7-A430-7620BA3C24A0}" type="presOf" srcId="{BABE883A-2E14-4938-95DD-A49CA6C25CCD}" destId="{FB1C83D0-3971-4855-BEEF-A6CAED9D97BF}" srcOrd="0" destOrd="0" presId="urn:microsoft.com/office/officeart/2005/8/layout/default"/>
    <dgm:cxn modelId="{20783F0F-7314-4B9A-AB2F-BB57C53D51B6}" type="presOf" srcId="{BEB54B96-338A-43B6-9935-58AA5BD91962}" destId="{432B97CF-3C55-42A8-9455-A86C1E3774B2}" srcOrd="0" destOrd="0" presId="urn:microsoft.com/office/officeart/2005/8/layout/default"/>
    <dgm:cxn modelId="{0A698884-0B73-49B1-B9ED-92615218B166}" srcId="{1E0C0463-94D8-46D3-9868-3541AB392714}" destId="{8A675D72-474E-4B89-8CBF-DEC9B18430D2}" srcOrd="5" destOrd="0" parTransId="{33715549-6185-4617-A394-EC2F7AAC3FDA}" sibTransId="{74FDA067-D222-4EA7-AA17-BB32DB06592D}"/>
    <dgm:cxn modelId="{875553FA-3330-4E75-83FA-EED4011A4ADA}" type="presOf" srcId="{1E0C0463-94D8-46D3-9868-3541AB392714}" destId="{22A77B62-A6C2-4E2D-A3B0-54F802AD4109}" srcOrd="0" destOrd="0" presId="urn:microsoft.com/office/officeart/2005/8/layout/default"/>
    <dgm:cxn modelId="{CD2AA724-39F8-4558-BA6B-7927330A5B84}" srcId="{1E0C0463-94D8-46D3-9868-3541AB392714}" destId="{E39E4B18-14B6-422D-A658-C491812AE520}" srcOrd="3" destOrd="0" parTransId="{E3CB5713-9587-4875-838F-E279ACAD8EED}" sibTransId="{2CBC98BE-D620-42E2-AC24-1735A8D63172}"/>
    <dgm:cxn modelId="{260FB511-6383-48D3-934A-55C006199C47}" type="presParOf" srcId="{22A77B62-A6C2-4E2D-A3B0-54F802AD4109}" destId="{7C83DA4C-F623-4962-BC36-AC06EE6F1F36}" srcOrd="0" destOrd="0" presId="urn:microsoft.com/office/officeart/2005/8/layout/default"/>
    <dgm:cxn modelId="{D6835736-D6BD-44E8-8D76-62CB38E791BC}" type="presParOf" srcId="{22A77B62-A6C2-4E2D-A3B0-54F802AD4109}" destId="{B0236F87-8283-46DD-B6EC-A439874AFB5F}" srcOrd="1" destOrd="0" presId="urn:microsoft.com/office/officeart/2005/8/layout/default"/>
    <dgm:cxn modelId="{F7FDC533-D443-49FE-B97F-624FA05A1B6E}" type="presParOf" srcId="{22A77B62-A6C2-4E2D-A3B0-54F802AD4109}" destId="{B312D4E4-0F86-4751-83AA-639AB84598D3}" srcOrd="2" destOrd="0" presId="urn:microsoft.com/office/officeart/2005/8/layout/default"/>
    <dgm:cxn modelId="{F2FB9F33-CEBB-438D-A9EE-116A3462EF72}" type="presParOf" srcId="{22A77B62-A6C2-4E2D-A3B0-54F802AD4109}" destId="{ACF0E582-0F0A-40F5-AA04-45F4AF2FA307}" srcOrd="3" destOrd="0" presId="urn:microsoft.com/office/officeart/2005/8/layout/default"/>
    <dgm:cxn modelId="{A0AB993D-A48D-4A1C-9FFE-02D85E9BB3C7}" type="presParOf" srcId="{22A77B62-A6C2-4E2D-A3B0-54F802AD4109}" destId="{432B97CF-3C55-42A8-9455-A86C1E3774B2}" srcOrd="4" destOrd="0" presId="urn:microsoft.com/office/officeart/2005/8/layout/default"/>
    <dgm:cxn modelId="{6B17993B-041E-4EFD-8681-95B663759FAE}" type="presParOf" srcId="{22A77B62-A6C2-4E2D-A3B0-54F802AD4109}" destId="{88AE2840-F25A-4014-A875-AB0704380DCC}" srcOrd="5" destOrd="0" presId="urn:microsoft.com/office/officeart/2005/8/layout/default"/>
    <dgm:cxn modelId="{3B1B82A0-DC6D-4AE8-A903-3EC5D718FD7E}" type="presParOf" srcId="{22A77B62-A6C2-4E2D-A3B0-54F802AD4109}" destId="{F7B43398-4487-454C-873F-9350465B75BD}" srcOrd="6" destOrd="0" presId="urn:microsoft.com/office/officeart/2005/8/layout/default"/>
    <dgm:cxn modelId="{CEE9B036-A401-4535-BB34-7880DDE63A98}" type="presParOf" srcId="{22A77B62-A6C2-4E2D-A3B0-54F802AD4109}" destId="{9E822D90-F779-4796-9B6A-D97C8682E98B}" srcOrd="7" destOrd="0" presId="urn:microsoft.com/office/officeart/2005/8/layout/default"/>
    <dgm:cxn modelId="{33523C90-C518-4FDE-9C7A-FE9EC5786D67}" type="presParOf" srcId="{22A77B62-A6C2-4E2D-A3B0-54F802AD4109}" destId="{FB1C83D0-3971-4855-BEEF-A6CAED9D97BF}" srcOrd="8" destOrd="0" presId="urn:microsoft.com/office/officeart/2005/8/layout/default"/>
    <dgm:cxn modelId="{B18074FD-5D6C-4EB1-A8B9-3B1BFFA2E834}" type="presParOf" srcId="{22A77B62-A6C2-4E2D-A3B0-54F802AD4109}" destId="{FF762C75-46BB-4427-8FA8-E79C7967FD46}" srcOrd="9" destOrd="0" presId="urn:microsoft.com/office/officeart/2005/8/layout/default"/>
    <dgm:cxn modelId="{C35AE0AD-4990-4A43-A048-D143EA086C06}" type="presParOf" srcId="{22A77B62-A6C2-4E2D-A3B0-54F802AD4109}" destId="{52CCB8B3-D9AB-43DA-A531-F7553674CF9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00FAA33-ED2F-473C-AA78-37991D3153B4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A638E89-1D35-47B4-AC8A-3E3CA9FE36E1}">
      <dgm:prSet phldrT="[Texto]"/>
      <dgm:spPr/>
      <dgm:t>
        <a:bodyPr/>
        <a:lstStyle/>
        <a:p>
          <a:r>
            <a:rPr lang="es-EC" dirty="0"/>
            <a:t>Tamaño de la muestra </a:t>
          </a:r>
        </a:p>
      </dgm:t>
    </dgm:pt>
    <dgm:pt modelId="{B41DEDFB-D1CF-46AE-A42F-A327A8D2FF54}" type="parTrans" cxnId="{97D655F9-5E58-45E7-8A2D-2AEA1692634F}">
      <dgm:prSet/>
      <dgm:spPr/>
      <dgm:t>
        <a:bodyPr/>
        <a:lstStyle/>
        <a:p>
          <a:endParaRPr lang="es-EC"/>
        </a:p>
      </dgm:t>
    </dgm:pt>
    <dgm:pt modelId="{68137671-E234-4EDE-8069-EED48EAD400C}" type="sibTrans" cxnId="{97D655F9-5E58-45E7-8A2D-2AEA1692634F}">
      <dgm:prSet/>
      <dgm:spPr/>
      <dgm:t>
        <a:bodyPr/>
        <a:lstStyle/>
        <a:p>
          <a:endParaRPr lang="es-EC"/>
        </a:p>
      </dgm:t>
    </dgm:pt>
    <dgm:pt modelId="{7A20D03F-1E1A-4138-BD38-B91FF7FC6B91}">
      <dgm:prSet phldrT="[Texto]" custT="1"/>
      <dgm:spPr/>
      <dgm:t>
        <a:bodyPr/>
        <a:lstStyle/>
        <a:p>
          <a:r>
            <a:rPr lang="es-EC" sz="2400" dirty="0"/>
            <a:t>N= 26733 (población)</a:t>
          </a:r>
        </a:p>
        <a:p>
          <a:r>
            <a:rPr lang="es-EC" sz="2400" dirty="0"/>
            <a:t>Z=1,96 (Nivel de confianza)</a:t>
          </a:r>
        </a:p>
        <a:p>
          <a:r>
            <a:rPr lang="es-EC" sz="2400" dirty="0"/>
            <a:t>p= 0,5 (Probabilidad de éxito)</a:t>
          </a:r>
        </a:p>
        <a:p>
          <a:r>
            <a:rPr lang="es-EC" sz="2400" dirty="0"/>
            <a:t>q= 0,5 (Probabilidad de Fracaso)</a:t>
          </a:r>
        </a:p>
        <a:p>
          <a:r>
            <a:rPr lang="es-EC" sz="2400" dirty="0"/>
            <a:t>d= 0,05 (Error)</a:t>
          </a:r>
          <a:endParaRPr lang="es-EC" sz="3200" dirty="0"/>
        </a:p>
      </dgm:t>
    </dgm:pt>
    <dgm:pt modelId="{8726F601-5CEA-4B91-803C-05AF12FC8C51}" type="parTrans" cxnId="{F4821DB9-23F7-4A77-BEBB-4DB28C551447}">
      <dgm:prSet/>
      <dgm:spPr/>
      <dgm:t>
        <a:bodyPr/>
        <a:lstStyle/>
        <a:p>
          <a:endParaRPr lang="es-EC"/>
        </a:p>
      </dgm:t>
    </dgm:pt>
    <dgm:pt modelId="{851B0177-50B3-4A22-81FD-C55873C59310}" type="sibTrans" cxnId="{F4821DB9-23F7-4A77-BEBB-4DB28C551447}">
      <dgm:prSet/>
      <dgm:spPr/>
      <dgm:t>
        <a:bodyPr/>
        <a:lstStyle/>
        <a:p>
          <a:endParaRPr lang="es-EC"/>
        </a:p>
      </dgm:t>
    </dgm:pt>
    <dgm:pt modelId="{34B9294A-A482-4B37-B4DF-DA7C43091842}">
      <dgm:prSet phldrT="[Texto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082F908F-8022-4904-93F6-DFC6B139B0DD}" type="parTrans" cxnId="{E694A79A-8F45-425D-9957-98CEA3CBE979}">
      <dgm:prSet/>
      <dgm:spPr/>
      <dgm:t>
        <a:bodyPr/>
        <a:lstStyle/>
        <a:p>
          <a:endParaRPr lang="es-EC"/>
        </a:p>
      </dgm:t>
    </dgm:pt>
    <dgm:pt modelId="{E3D6A9A5-28BE-4DA2-8CD9-88964F8875D8}" type="sibTrans" cxnId="{E694A79A-8F45-425D-9957-98CEA3CBE979}">
      <dgm:prSet/>
      <dgm:spPr/>
      <dgm:t>
        <a:bodyPr/>
        <a:lstStyle/>
        <a:p>
          <a:endParaRPr lang="es-EC"/>
        </a:p>
      </dgm:t>
    </dgm:pt>
    <dgm:pt modelId="{6AF60CD7-08C6-4885-AB3D-8C00C68F30FA}" type="pres">
      <dgm:prSet presAssocID="{200FAA33-ED2F-473C-AA78-37991D3153B4}" presName="composite" presStyleCnt="0">
        <dgm:presLayoutVars>
          <dgm:chMax val="1"/>
          <dgm:dir/>
          <dgm:resizeHandles val="exact"/>
        </dgm:presLayoutVars>
      </dgm:prSet>
      <dgm:spPr/>
    </dgm:pt>
    <dgm:pt modelId="{2012CF62-948F-4E9D-8F52-9FEB2329DC3F}" type="pres">
      <dgm:prSet presAssocID="{3A638E89-1D35-47B4-AC8A-3E3CA9FE36E1}" presName="roof" presStyleLbl="dkBgShp" presStyleIdx="0" presStyleCnt="2" custScaleY="25857"/>
      <dgm:spPr/>
    </dgm:pt>
    <dgm:pt modelId="{9CC9DDE8-90A3-4FD2-9EA6-A241F808801B}" type="pres">
      <dgm:prSet presAssocID="{3A638E89-1D35-47B4-AC8A-3E3CA9FE36E1}" presName="pillars" presStyleCnt="0"/>
      <dgm:spPr/>
    </dgm:pt>
    <dgm:pt modelId="{979FC16E-8357-4B50-BB39-4749D96C6903}" type="pres">
      <dgm:prSet presAssocID="{3A638E89-1D35-47B4-AC8A-3E3CA9FE36E1}" presName="pillar1" presStyleLbl="node1" presStyleIdx="0" presStyleCnt="2" custScaleY="137236">
        <dgm:presLayoutVars>
          <dgm:bulletEnabled val="1"/>
        </dgm:presLayoutVars>
      </dgm:prSet>
      <dgm:spPr/>
    </dgm:pt>
    <dgm:pt modelId="{372347BB-47BE-4C70-BF64-CA9234215FA0}" type="pres">
      <dgm:prSet presAssocID="{34B9294A-A482-4B37-B4DF-DA7C43091842}" presName="pillarX" presStyleLbl="node1" presStyleIdx="1" presStyleCnt="2" custScaleY="137236">
        <dgm:presLayoutVars>
          <dgm:bulletEnabled val="1"/>
        </dgm:presLayoutVars>
      </dgm:prSet>
      <dgm:spPr/>
    </dgm:pt>
    <dgm:pt modelId="{7C8D4F13-C0B4-4177-95BB-B1BC74C2FC12}" type="pres">
      <dgm:prSet presAssocID="{3A638E89-1D35-47B4-AC8A-3E3CA9FE36E1}" presName="base" presStyleLbl="dkBgShp" presStyleIdx="1" presStyleCnt="2" custScaleY="107456" custLinFactNeighborX="-129" custLinFactNeighborY="50135"/>
      <dgm:spPr/>
    </dgm:pt>
  </dgm:ptLst>
  <dgm:cxnLst>
    <dgm:cxn modelId="{BC5EB410-3BA2-4186-9120-602CA7FF4396}" type="presOf" srcId="{34B9294A-A482-4B37-B4DF-DA7C43091842}" destId="{372347BB-47BE-4C70-BF64-CA9234215FA0}" srcOrd="0" destOrd="0" presId="urn:microsoft.com/office/officeart/2005/8/layout/hList3"/>
    <dgm:cxn modelId="{5F0D9F68-9B0C-4843-831B-785F34C320B9}" type="presOf" srcId="{7A20D03F-1E1A-4138-BD38-B91FF7FC6B91}" destId="{979FC16E-8357-4B50-BB39-4749D96C6903}" srcOrd="0" destOrd="0" presId="urn:microsoft.com/office/officeart/2005/8/layout/hList3"/>
    <dgm:cxn modelId="{E694A79A-8F45-425D-9957-98CEA3CBE979}" srcId="{3A638E89-1D35-47B4-AC8A-3E3CA9FE36E1}" destId="{34B9294A-A482-4B37-B4DF-DA7C43091842}" srcOrd="1" destOrd="0" parTransId="{082F908F-8022-4904-93F6-DFC6B139B0DD}" sibTransId="{E3D6A9A5-28BE-4DA2-8CD9-88964F8875D8}"/>
    <dgm:cxn modelId="{F4821DB9-23F7-4A77-BEBB-4DB28C551447}" srcId="{3A638E89-1D35-47B4-AC8A-3E3CA9FE36E1}" destId="{7A20D03F-1E1A-4138-BD38-B91FF7FC6B91}" srcOrd="0" destOrd="0" parTransId="{8726F601-5CEA-4B91-803C-05AF12FC8C51}" sibTransId="{851B0177-50B3-4A22-81FD-C55873C59310}"/>
    <dgm:cxn modelId="{79EDFEC7-F483-4A67-B6E6-897D2651CD69}" type="presOf" srcId="{200FAA33-ED2F-473C-AA78-37991D3153B4}" destId="{6AF60CD7-08C6-4885-AB3D-8C00C68F30FA}" srcOrd="0" destOrd="0" presId="urn:microsoft.com/office/officeart/2005/8/layout/hList3"/>
    <dgm:cxn modelId="{16F013DD-6A89-49A8-BE81-ECCB39893EF7}" type="presOf" srcId="{3A638E89-1D35-47B4-AC8A-3E3CA9FE36E1}" destId="{2012CF62-948F-4E9D-8F52-9FEB2329DC3F}" srcOrd="0" destOrd="0" presId="urn:microsoft.com/office/officeart/2005/8/layout/hList3"/>
    <dgm:cxn modelId="{97D655F9-5E58-45E7-8A2D-2AEA1692634F}" srcId="{200FAA33-ED2F-473C-AA78-37991D3153B4}" destId="{3A638E89-1D35-47B4-AC8A-3E3CA9FE36E1}" srcOrd="0" destOrd="0" parTransId="{B41DEDFB-D1CF-46AE-A42F-A327A8D2FF54}" sibTransId="{68137671-E234-4EDE-8069-EED48EAD400C}"/>
    <dgm:cxn modelId="{1AF492FE-AA84-4E09-8D8B-1AC2F6BD26CD}" type="presParOf" srcId="{6AF60CD7-08C6-4885-AB3D-8C00C68F30FA}" destId="{2012CF62-948F-4E9D-8F52-9FEB2329DC3F}" srcOrd="0" destOrd="0" presId="urn:microsoft.com/office/officeart/2005/8/layout/hList3"/>
    <dgm:cxn modelId="{776FC123-C511-43A8-BA3D-AF9219D27A43}" type="presParOf" srcId="{6AF60CD7-08C6-4885-AB3D-8C00C68F30FA}" destId="{9CC9DDE8-90A3-4FD2-9EA6-A241F808801B}" srcOrd="1" destOrd="0" presId="urn:microsoft.com/office/officeart/2005/8/layout/hList3"/>
    <dgm:cxn modelId="{99FFDBCE-AC51-42D0-8BA3-99DE1AF56A5B}" type="presParOf" srcId="{9CC9DDE8-90A3-4FD2-9EA6-A241F808801B}" destId="{979FC16E-8357-4B50-BB39-4749D96C6903}" srcOrd="0" destOrd="0" presId="urn:microsoft.com/office/officeart/2005/8/layout/hList3"/>
    <dgm:cxn modelId="{5165919F-11B6-4940-AA3F-C7395EA1530C}" type="presParOf" srcId="{9CC9DDE8-90A3-4FD2-9EA6-A241F808801B}" destId="{372347BB-47BE-4C70-BF64-CA9234215FA0}" srcOrd="1" destOrd="0" presId="urn:microsoft.com/office/officeart/2005/8/layout/hList3"/>
    <dgm:cxn modelId="{FE5184AE-C8D1-475F-986F-D93D65B7A2B2}" type="presParOf" srcId="{6AF60CD7-08C6-4885-AB3D-8C00C68F30FA}" destId="{7C8D4F13-C0B4-4177-95BB-B1BC74C2FC1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0FAA33-ED2F-473C-AA78-37991D3153B4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A638E89-1D35-47B4-AC8A-3E3CA9FE36E1}">
      <dgm:prSet phldrT="[Texto]"/>
      <dgm:spPr/>
      <dgm:t>
        <a:bodyPr/>
        <a:lstStyle/>
        <a:p>
          <a:r>
            <a:rPr lang="es-EC" dirty="0"/>
            <a:t>Tamaño de la muestra </a:t>
          </a:r>
        </a:p>
      </dgm:t>
    </dgm:pt>
    <dgm:pt modelId="{B41DEDFB-D1CF-46AE-A42F-A327A8D2FF54}" type="parTrans" cxnId="{97D655F9-5E58-45E7-8A2D-2AEA1692634F}">
      <dgm:prSet/>
      <dgm:spPr/>
      <dgm:t>
        <a:bodyPr/>
        <a:lstStyle/>
        <a:p>
          <a:endParaRPr lang="es-EC"/>
        </a:p>
      </dgm:t>
    </dgm:pt>
    <dgm:pt modelId="{68137671-E234-4EDE-8069-EED48EAD400C}" type="sibTrans" cxnId="{97D655F9-5E58-45E7-8A2D-2AEA1692634F}">
      <dgm:prSet/>
      <dgm:spPr/>
      <dgm:t>
        <a:bodyPr/>
        <a:lstStyle/>
        <a:p>
          <a:endParaRPr lang="es-EC"/>
        </a:p>
      </dgm:t>
    </dgm:pt>
    <dgm:pt modelId="{7A20D03F-1E1A-4138-BD38-B91FF7FC6B91}">
      <dgm:prSet phldrT="[Texto]" custT="1"/>
      <dgm:spPr/>
      <dgm:t>
        <a:bodyPr/>
        <a:lstStyle/>
        <a:p>
          <a:r>
            <a:rPr lang="es-EC" sz="2400" dirty="0"/>
            <a:t>N= 26733 (población)</a:t>
          </a:r>
        </a:p>
        <a:p>
          <a:r>
            <a:rPr lang="es-EC" sz="2400" dirty="0"/>
            <a:t>Z=1,96 (Nivel de confianza)</a:t>
          </a:r>
        </a:p>
        <a:p>
          <a:r>
            <a:rPr lang="es-EC" sz="2400" dirty="0"/>
            <a:t>p= 0,5 (Probabilidad de éxito)</a:t>
          </a:r>
        </a:p>
        <a:p>
          <a:r>
            <a:rPr lang="es-EC" sz="2400" dirty="0"/>
            <a:t>q= 0,5 (Probabilidad de Fracaso)</a:t>
          </a:r>
        </a:p>
        <a:p>
          <a:r>
            <a:rPr lang="es-EC" sz="2400" dirty="0"/>
            <a:t>d= 0,05 (Error)</a:t>
          </a:r>
          <a:endParaRPr lang="es-EC" sz="3200" dirty="0"/>
        </a:p>
      </dgm:t>
    </dgm:pt>
    <dgm:pt modelId="{8726F601-5CEA-4B91-803C-05AF12FC8C51}" type="parTrans" cxnId="{F4821DB9-23F7-4A77-BEBB-4DB28C551447}">
      <dgm:prSet/>
      <dgm:spPr/>
      <dgm:t>
        <a:bodyPr/>
        <a:lstStyle/>
        <a:p>
          <a:endParaRPr lang="es-EC"/>
        </a:p>
      </dgm:t>
    </dgm:pt>
    <dgm:pt modelId="{851B0177-50B3-4A22-81FD-C55873C59310}" type="sibTrans" cxnId="{F4821DB9-23F7-4A77-BEBB-4DB28C551447}">
      <dgm:prSet/>
      <dgm:spPr/>
      <dgm:t>
        <a:bodyPr/>
        <a:lstStyle/>
        <a:p>
          <a:endParaRPr lang="es-EC"/>
        </a:p>
      </dgm:t>
    </dgm:pt>
    <mc:AlternateContent xmlns:mc="http://schemas.openxmlformats.org/markup-compatibility/2006" xmlns:a14="http://schemas.microsoft.com/office/drawing/2010/main">
      <mc:Choice Requires="a14">
        <dgm:pt modelId="{34B9294A-A482-4B37-B4DF-DA7C43091842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C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s-EC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𝑝𝑞</m:t>
                        </m:r>
                      </m:num>
                      <m:den>
                        <m:sSup>
                          <m:sSupPr>
                            <m:ctrlPr>
                              <a:rPr lang="es-EC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s-EC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C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2 </m:t>
                            </m:r>
                          </m:sup>
                        </m:sSup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𝑝𝑞</m:t>
                        </m:r>
                      </m:den>
                    </m:f>
                  </m:oMath>
                </m:oMathPara>
              </a14:m>
              <a:endParaRPr lang="es-EC" sz="2000" dirty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C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26733 ×</m:t>
                        </m:r>
                        <m:sSup>
                          <m:sSupPr>
                            <m:ctrlPr>
                              <a:rPr lang="es-EC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1,96</m:t>
                            </m:r>
                          </m:e>
                          <m:sup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 ×0,5×0,5</m:t>
                        </m:r>
                      </m:num>
                      <m:den>
                        <m:sSup>
                          <m:sSupPr>
                            <m:ctrlPr>
                              <a:rPr lang="es-EC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0,05</m:t>
                            </m:r>
                          </m:e>
                          <m:sup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s-EC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499500−1</m:t>
                            </m:r>
                          </m:e>
                        </m:d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C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1,96</m:t>
                            </m:r>
                          </m:e>
                          <m:sup>
                            <m:r>
                              <a:rPr lang="es-EC" sz="2000" i="1">
                                <a:latin typeface="Cambria Math" panose="02040503050406030204" pitchFamily="18" charset="0"/>
                              </a:rPr>
                              <m:t>2 </m:t>
                            </m:r>
                          </m:sup>
                        </m:sSup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 ×0,5×0,5</m:t>
                        </m:r>
                      </m:den>
                    </m:f>
                  </m:oMath>
                </m:oMathPara>
              </a14:m>
              <a:endParaRPr lang="es-EC" sz="2000" dirty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C" sz="2000" i="1" smtClean="0">
                        <a:latin typeface="Cambria Math" panose="02040503050406030204" pitchFamily="18" charset="0"/>
                      </a:rPr>
                      <m:t>=379   </m:t>
                    </m:r>
                    <m:r>
                      <a:rPr lang="es-EC" sz="2000" i="1" smtClean="0">
                        <a:latin typeface="Cambria Math" panose="02040503050406030204" pitchFamily="18" charset="0"/>
                      </a:rPr>
                      <m:t>𝑃𝑒𝑟𝑠𝑜𝑛𝑎𝑠</m:t>
                    </m:r>
                    <m:r>
                      <a:rPr lang="es-EC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m:oMathPara>
              </a14:m>
              <a:endParaRPr lang="es-EC" sz="2000" dirty="0"/>
            </a:p>
          </dgm:t>
        </dgm:pt>
      </mc:Choice>
      <mc:Fallback xmlns="">
        <dgm:pt modelId="{34B9294A-A482-4B37-B4DF-DA7C43091842}">
          <dgm:prSet phldrT="[Texto]" custT="1"/>
          <dgm:spPr/>
          <dgm:t>
            <a:bodyPr/>
            <a:lstStyle/>
            <a:p>
              <a:r>
                <a:rPr lang="es-EC" sz="2000" i="0"/>
                <a:t>𝑛=(𝑁𝑍^2  𝑝𝑞)/(𝑑^2 (𝑁−1)+𝑍^(2 )  𝑝𝑞)</a:t>
              </a:r>
              <a:endParaRPr lang="es-EC" sz="2000" dirty="0"/>
            </a:p>
            <a:p>
              <a:r>
                <a:rPr lang="es-EC" sz="2000" i="0"/>
                <a:t>𝑛=(26733 ×〖1,96〗^2  ×0,5×0,5)/(〖0,05〗^2 (499500−1)+〖1,96〗^(2 )  ×0,5×0,5)</a:t>
              </a:r>
              <a:endParaRPr lang="es-EC" sz="2000" dirty="0"/>
            </a:p>
            <a:p>
              <a:r>
                <a:rPr lang="es-EC" sz="2000" i="0"/>
                <a:t>𝑛=379   𝑃𝑒𝑟𝑠𝑜𝑛𝑎𝑠 </a:t>
              </a:r>
              <a:endParaRPr lang="es-EC" sz="2000" dirty="0"/>
            </a:p>
          </dgm:t>
        </dgm:pt>
      </mc:Fallback>
    </mc:AlternateContent>
    <dgm:pt modelId="{082F908F-8022-4904-93F6-DFC6B139B0DD}" type="parTrans" cxnId="{E694A79A-8F45-425D-9957-98CEA3CBE979}">
      <dgm:prSet/>
      <dgm:spPr/>
      <dgm:t>
        <a:bodyPr/>
        <a:lstStyle/>
        <a:p>
          <a:endParaRPr lang="es-EC"/>
        </a:p>
      </dgm:t>
    </dgm:pt>
    <dgm:pt modelId="{E3D6A9A5-28BE-4DA2-8CD9-88964F8875D8}" type="sibTrans" cxnId="{E694A79A-8F45-425D-9957-98CEA3CBE979}">
      <dgm:prSet/>
      <dgm:spPr/>
      <dgm:t>
        <a:bodyPr/>
        <a:lstStyle/>
        <a:p>
          <a:endParaRPr lang="es-EC"/>
        </a:p>
      </dgm:t>
    </dgm:pt>
    <dgm:pt modelId="{6AF60CD7-08C6-4885-AB3D-8C00C68F30FA}" type="pres">
      <dgm:prSet presAssocID="{200FAA33-ED2F-473C-AA78-37991D3153B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012CF62-948F-4E9D-8F52-9FEB2329DC3F}" type="pres">
      <dgm:prSet presAssocID="{3A638E89-1D35-47B4-AC8A-3E3CA9FE36E1}" presName="roof" presStyleLbl="dkBgShp" presStyleIdx="0" presStyleCnt="2" custScaleY="25857"/>
      <dgm:spPr/>
      <dgm:t>
        <a:bodyPr/>
        <a:lstStyle/>
        <a:p>
          <a:endParaRPr lang="es-ES"/>
        </a:p>
      </dgm:t>
    </dgm:pt>
    <dgm:pt modelId="{9CC9DDE8-90A3-4FD2-9EA6-A241F808801B}" type="pres">
      <dgm:prSet presAssocID="{3A638E89-1D35-47B4-AC8A-3E3CA9FE36E1}" presName="pillars" presStyleCnt="0"/>
      <dgm:spPr/>
    </dgm:pt>
    <dgm:pt modelId="{979FC16E-8357-4B50-BB39-4749D96C6903}" type="pres">
      <dgm:prSet presAssocID="{3A638E89-1D35-47B4-AC8A-3E3CA9FE36E1}" presName="pillar1" presStyleLbl="node1" presStyleIdx="0" presStyleCnt="2" custScaleY="1372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2347BB-47BE-4C70-BF64-CA9234215FA0}" type="pres">
      <dgm:prSet presAssocID="{34B9294A-A482-4B37-B4DF-DA7C43091842}" presName="pillarX" presStyleLbl="node1" presStyleIdx="1" presStyleCnt="2" custScaleY="1372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8D4F13-C0B4-4177-95BB-B1BC74C2FC12}" type="pres">
      <dgm:prSet presAssocID="{3A638E89-1D35-47B4-AC8A-3E3CA9FE36E1}" presName="base" presStyleLbl="dkBgShp" presStyleIdx="1" presStyleCnt="2" custScaleY="107456" custLinFactNeighborX="-129" custLinFactNeighborY="50135"/>
      <dgm:spPr/>
    </dgm:pt>
  </dgm:ptLst>
  <dgm:cxnLst>
    <dgm:cxn modelId="{BC5EB410-3BA2-4186-9120-602CA7FF4396}" type="presOf" srcId="{34B9294A-A482-4B37-B4DF-DA7C43091842}" destId="{372347BB-47BE-4C70-BF64-CA9234215FA0}" srcOrd="0" destOrd="0" presId="urn:microsoft.com/office/officeart/2005/8/layout/hList3"/>
    <dgm:cxn modelId="{16F013DD-6A89-49A8-BE81-ECCB39893EF7}" type="presOf" srcId="{3A638E89-1D35-47B4-AC8A-3E3CA9FE36E1}" destId="{2012CF62-948F-4E9D-8F52-9FEB2329DC3F}" srcOrd="0" destOrd="0" presId="urn:microsoft.com/office/officeart/2005/8/layout/hList3"/>
    <dgm:cxn modelId="{97D655F9-5E58-45E7-8A2D-2AEA1692634F}" srcId="{200FAA33-ED2F-473C-AA78-37991D3153B4}" destId="{3A638E89-1D35-47B4-AC8A-3E3CA9FE36E1}" srcOrd="0" destOrd="0" parTransId="{B41DEDFB-D1CF-46AE-A42F-A327A8D2FF54}" sibTransId="{68137671-E234-4EDE-8069-EED48EAD400C}"/>
    <dgm:cxn modelId="{F4821DB9-23F7-4A77-BEBB-4DB28C551447}" srcId="{3A638E89-1D35-47B4-AC8A-3E3CA9FE36E1}" destId="{7A20D03F-1E1A-4138-BD38-B91FF7FC6B91}" srcOrd="0" destOrd="0" parTransId="{8726F601-5CEA-4B91-803C-05AF12FC8C51}" sibTransId="{851B0177-50B3-4A22-81FD-C55873C59310}"/>
    <dgm:cxn modelId="{E694A79A-8F45-425D-9957-98CEA3CBE979}" srcId="{3A638E89-1D35-47B4-AC8A-3E3CA9FE36E1}" destId="{34B9294A-A482-4B37-B4DF-DA7C43091842}" srcOrd="1" destOrd="0" parTransId="{082F908F-8022-4904-93F6-DFC6B139B0DD}" sibTransId="{E3D6A9A5-28BE-4DA2-8CD9-88964F8875D8}"/>
    <dgm:cxn modelId="{79EDFEC7-F483-4A67-B6E6-897D2651CD69}" type="presOf" srcId="{200FAA33-ED2F-473C-AA78-37991D3153B4}" destId="{6AF60CD7-08C6-4885-AB3D-8C00C68F30FA}" srcOrd="0" destOrd="0" presId="urn:microsoft.com/office/officeart/2005/8/layout/hList3"/>
    <dgm:cxn modelId="{5F0D9F68-9B0C-4843-831B-785F34C320B9}" type="presOf" srcId="{7A20D03F-1E1A-4138-BD38-B91FF7FC6B91}" destId="{979FC16E-8357-4B50-BB39-4749D96C6903}" srcOrd="0" destOrd="0" presId="urn:microsoft.com/office/officeart/2005/8/layout/hList3"/>
    <dgm:cxn modelId="{1AF492FE-AA84-4E09-8D8B-1AC2F6BD26CD}" type="presParOf" srcId="{6AF60CD7-08C6-4885-AB3D-8C00C68F30FA}" destId="{2012CF62-948F-4E9D-8F52-9FEB2329DC3F}" srcOrd="0" destOrd="0" presId="urn:microsoft.com/office/officeart/2005/8/layout/hList3"/>
    <dgm:cxn modelId="{776FC123-C511-43A8-BA3D-AF9219D27A43}" type="presParOf" srcId="{6AF60CD7-08C6-4885-AB3D-8C00C68F30FA}" destId="{9CC9DDE8-90A3-4FD2-9EA6-A241F808801B}" srcOrd="1" destOrd="0" presId="urn:microsoft.com/office/officeart/2005/8/layout/hList3"/>
    <dgm:cxn modelId="{99FFDBCE-AC51-42D0-8BA3-99DE1AF56A5B}" type="presParOf" srcId="{9CC9DDE8-90A3-4FD2-9EA6-A241F808801B}" destId="{979FC16E-8357-4B50-BB39-4749D96C6903}" srcOrd="0" destOrd="0" presId="urn:microsoft.com/office/officeart/2005/8/layout/hList3"/>
    <dgm:cxn modelId="{5165919F-11B6-4940-AA3F-C7395EA1530C}" type="presParOf" srcId="{9CC9DDE8-90A3-4FD2-9EA6-A241F808801B}" destId="{372347BB-47BE-4C70-BF64-CA9234215FA0}" srcOrd="1" destOrd="0" presId="urn:microsoft.com/office/officeart/2005/8/layout/hList3"/>
    <dgm:cxn modelId="{FE5184AE-C8D1-475F-986F-D93D65B7A2B2}" type="presParOf" srcId="{6AF60CD7-08C6-4885-AB3D-8C00C68F30FA}" destId="{7C8D4F13-C0B4-4177-95BB-B1BC74C2FC1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0A2DC1-C133-4373-B7FB-D3276B9EEBE2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3C75CB0-2CAB-47B8-B54E-5B12C39166E7}">
      <dgm:prSet phldrT="[Texto]"/>
      <dgm:spPr/>
      <dgm:t>
        <a:bodyPr/>
        <a:lstStyle/>
        <a:p>
          <a:r>
            <a:rPr lang="es-EC" dirty="0"/>
            <a:t>Locales </a:t>
          </a:r>
        </a:p>
      </dgm:t>
    </dgm:pt>
    <dgm:pt modelId="{C894037A-04E2-431C-B645-1E8FB71166D1}" type="parTrans" cxnId="{E9C0A78C-08E8-454C-89F7-5660AF0CE2BF}">
      <dgm:prSet/>
      <dgm:spPr/>
      <dgm:t>
        <a:bodyPr/>
        <a:lstStyle/>
        <a:p>
          <a:endParaRPr lang="es-EC"/>
        </a:p>
      </dgm:t>
    </dgm:pt>
    <dgm:pt modelId="{1BEB9D9D-FE67-4F89-804B-2C68F252DF46}" type="sibTrans" cxnId="{E9C0A78C-08E8-454C-89F7-5660AF0CE2BF}">
      <dgm:prSet/>
      <dgm:spPr/>
      <dgm:t>
        <a:bodyPr/>
        <a:lstStyle/>
        <a:p>
          <a:endParaRPr lang="es-EC"/>
        </a:p>
      </dgm:t>
    </dgm:pt>
    <dgm:pt modelId="{51A8CA9A-3636-4CAE-900B-7D05A5203D84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/>
            <a:t>Pontificia Universidad Católica del Ecuador (PUCE)</a:t>
          </a:r>
        </a:p>
      </dgm:t>
    </dgm:pt>
    <dgm:pt modelId="{9569F820-E5BE-4C6C-8893-1E89BCD55905}" type="parTrans" cxnId="{2672FAA7-CF1B-446A-9C26-116E8F0DC11E}">
      <dgm:prSet/>
      <dgm:spPr/>
      <dgm:t>
        <a:bodyPr/>
        <a:lstStyle/>
        <a:p>
          <a:endParaRPr lang="es-EC"/>
        </a:p>
      </dgm:t>
    </dgm:pt>
    <dgm:pt modelId="{B9C137D3-1D29-4307-9A83-D0EC00D2AF44}" type="sibTrans" cxnId="{2672FAA7-CF1B-446A-9C26-116E8F0DC11E}">
      <dgm:prSet/>
      <dgm:spPr/>
      <dgm:t>
        <a:bodyPr/>
        <a:lstStyle/>
        <a:p>
          <a:endParaRPr lang="es-EC"/>
        </a:p>
      </dgm:t>
    </dgm:pt>
    <dgm:pt modelId="{58C6FBFC-2918-48FD-802A-A9D54D6EEAB8}">
      <dgm:prSet phldrT="[Texto]"/>
      <dgm:spPr/>
      <dgm:t>
        <a:bodyPr/>
        <a:lstStyle/>
        <a:p>
          <a:r>
            <a:rPr lang="es-EC"/>
            <a:t>Internacionales</a:t>
          </a:r>
          <a:endParaRPr lang="es-EC" dirty="0"/>
        </a:p>
      </dgm:t>
    </dgm:pt>
    <dgm:pt modelId="{A206A63C-8BBE-464E-B63D-56A8326B28E9}" type="parTrans" cxnId="{99E73508-E7AC-43BD-A958-FC53A3291B1F}">
      <dgm:prSet/>
      <dgm:spPr/>
      <dgm:t>
        <a:bodyPr/>
        <a:lstStyle/>
        <a:p>
          <a:endParaRPr lang="es-EC"/>
        </a:p>
      </dgm:t>
    </dgm:pt>
    <dgm:pt modelId="{BEB15E2B-3EAF-49CB-A54C-27D6AB84E8F8}" type="sibTrans" cxnId="{99E73508-E7AC-43BD-A958-FC53A3291B1F}">
      <dgm:prSet/>
      <dgm:spPr/>
      <dgm:t>
        <a:bodyPr/>
        <a:lstStyle/>
        <a:p>
          <a:endParaRPr lang="es-EC"/>
        </a:p>
      </dgm:t>
    </dgm:pt>
    <dgm:pt modelId="{167969B3-4FED-44C8-B0FB-2E395114992A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/>
            <a:t>Universidad Carlos III de Madrid</a:t>
          </a:r>
        </a:p>
      </dgm:t>
    </dgm:pt>
    <dgm:pt modelId="{23E9E87F-90DA-4643-A483-EC1AF1A1A79D}" type="parTrans" cxnId="{034CDB65-5254-4F9A-9A46-3666BC23654D}">
      <dgm:prSet/>
      <dgm:spPr/>
      <dgm:t>
        <a:bodyPr/>
        <a:lstStyle/>
        <a:p>
          <a:endParaRPr lang="es-EC"/>
        </a:p>
      </dgm:t>
    </dgm:pt>
    <dgm:pt modelId="{028C93C5-DFD0-4D1B-AB3B-BE4FC59CFEFA}" type="sibTrans" cxnId="{034CDB65-5254-4F9A-9A46-3666BC23654D}">
      <dgm:prSet/>
      <dgm:spPr/>
      <dgm:t>
        <a:bodyPr/>
        <a:lstStyle/>
        <a:p>
          <a:endParaRPr lang="es-EC"/>
        </a:p>
      </dgm:t>
    </dgm:pt>
    <dgm:pt modelId="{A6C2B80B-1357-4937-9058-C8AB43C3525E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/>
            <a:t>Universidad Tecnológica Equinoccial (UTE)</a:t>
          </a:r>
        </a:p>
      </dgm:t>
    </dgm:pt>
    <dgm:pt modelId="{304A8D12-DEAA-450F-BF4A-41F31A6AB251}" type="parTrans" cxnId="{5B768068-DE5D-4E90-882B-C111314FA755}">
      <dgm:prSet/>
      <dgm:spPr/>
      <dgm:t>
        <a:bodyPr/>
        <a:lstStyle/>
        <a:p>
          <a:endParaRPr lang="es-EC"/>
        </a:p>
      </dgm:t>
    </dgm:pt>
    <dgm:pt modelId="{A6F91141-782C-4663-9A8B-46A058D6ED7C}" type="sibTrans" cxnId="{5B768068-DE5D-4E90-882B-C111314FA755}">
      <dgm:prSet/>
      <dgm:spPr/>
      <dgm:t>
        <a:bodyPr/>
        <a:lstStyle/>
        <a:p>
          <a:endParaRPr lang="es-EC"/>
        </a:p>
      </dgm:t>
    </dgm:pt>
    <dgm:pt modelId="{2191E2FC-9844-4C03-8CDE-8FCA465E558F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/>
            <a:t>Universidad Técnica Particular de Loja (UTPL)</a:t>
          </a:r>
        </a:p>
      </dgm:t>
    </dgm:pt>
    <dgm:pt modelId="{FD0BE7BD-D4CE-4E1B-AE8F-8039262E425D}" type="parTrans" cxnId="{2BA6FB7E-2EAD-4A33-8A59-468BE44C0B09}">
      <dgm:prSet/>
      <dgm:spPr/>
      <dgm:t>
        <a:bodyPr/>
        <a:lstStyle/>
        <a:p>
          <a:endParaRPr lang="es-EC"/>
        </a:p>
      </dgm:t>
    </dgm:pt>
    <dgm:pt modelId="{BBA96399-DAB9-47FB-896E-BF95BF2241C0}" type="sibTrans" cxnId="{2BA6FB7E-2EAD-4A33-8A59-468BE44C0B09}">
      <dgm:prSet/>
      <dgm:spPr/>
      <dgm:t>
        <a:bodyPr/>
        <a:lstStyle/>
        <a:p>
          <a:endParaRPr lang="es-EC"/>
        </a:p>
      </dgm:t>
    </dgm:pt>
    <dgm:pt modelId="{8C14623D-0D43-46AF-882B-F82EE9F29AA9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/>
            <a:t>Universidad Andina Simón Bolívar (UASB)</a:t>
          </a:r>
        </a:p>
      </dgm:t>
    </dgm:pt>
    <dgm:pt modelId="{A80BB2ED-96B9-423F-B437-874317DDC9E9}" type="parTrans" cxnId="{6A9692C6-A5E7-497E-94E9-1B2D09846F93}">
      <dgm:prSet/>
      <dgm:spPr/>
      <dgm:t>
        <a:bodyPr/>
        <a:lstStyle/>
        <a:p>
          <a:endParaRPr lang="es-EC"/>
        </a:p>
      </dgm:t>
    </dgm:pt>
    <dgm:pt modelId="{91AD5CB0-7ED2-4955-B74B-4E7AFB083C7F}" type="sibTrans" cxnId="{6A9692C6-A5E7-497E-94E9-1B2D09846F93}">
      <dgm:prSet/>
      <dgm:spPr/>
      <dgm:t>
        <a:bodyPr/>
        <a:lstStyle/>
        <a:p>
          <a:endParaRPr lang="es-EC"/>
        </a:p>
      </dgm:t>
    </dgm:pt>
    <dgm:pt modelId="{280A2CBE-A545-470D-832E-640C6BDFAFED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/>
            <a:t>Universidad de las Américas (UDLA)</a:t>
          </a:r>
        </a:p>
      </dgm:t>
    </dgm:pt>
    <dgm:pt modelId="{DD813FB2-1D5D-4329-85D8-F084FCAB4CEF}" type="parTrans" cxnId="{E7405BF8-8350-4B94-810B-D0C2F9E9CF78}">
      <dgm:prSet/>
      <dgm:spPr/>
      <dgm:t>
        <a:bodyPr/>
        <a:lstStyle/>
        <a:p>
          <a:endParaRPr lang="es-EC"/>
        </a:p>
      </dgm:t>
    </dgm:pt>
    <dgm:pt modelId="{B376CBA2-51C0-4EE3-A8EB-4561DBF69F95}" type="sibTrans" cxnId="{E7405BF8-8350-4B94-810B-D0C2F9E9CF78}">
      <dgm:prSet/>
      <dgm:spPr/>
      <dgm:t>
        <a:bodyPr/>
        <a:lstStyle/>
        <a:p>
          <a:endParaRPr lang="es-EC"/>
        </a:p>
      </dgm:t>
    </dgm:pt>
    <dgm:pt modelId="{13D73E3D-A6DA-4DBD-BFFC-BB9EEB214378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/>
            <a:t>Universidad de Barcelona</a:t>
          </a:r>
        </a:p>
      </dgm:t>
    </dgm:pt>
    <dgm:pt modelId="{9EE5F2A9-EC75-4D8C-9C3E-52FA6BD1D4D4}" type="parTrans" cxnId="{21515629-A134-42AE-84F7-E7B8A6A6B9A3}">
      <dgm:prSet/>
      <dgm:spPr/>
      <dgm:t>
        <a:bodyPr/>
        <a:lstStyle/>
        <a:p>
          <a:endParaRPr lang="es-EC"/>
        </a:p>
      </dgm:t>
    </dgm:pt>
    <dgm:pt modelId="{F21017EF-E21E-48B1-89F5-DD00F8D5E3D2}" type="sibTrans" cxnId="{21515629-A134-42AE-84F7-E7B8A6A6B9A3}">
      <dgm:prSet/>
      <dgm:spPr/>
      <dgm:t>
        <a:bodyPr/>
        <a:lstStyle/>
        <a:p>
          <a:endParaRPr lang="es-EC"/>
        </a:p>
      </dgm:t>
    </dgm:pt>
    <dgm:pt modelId="{023D1B1C-D638-497F-BFEA-2540B8A22BA7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/>
            <a:t>ADEN International Business School</a:t>
          </a:r>
        </a:p>
      </dgm:t>
    </dgm:pt>
    <dgm:pt modelId="{C74A361F-50DF-47BD-B09F-B7571D0916E7}" type="parTrans" cxnId="{3197E8B3-0AA1-4542-9B95-C1EE7C819595}">
      <dgm:prSet/>
      <dgm:spPr/>
      <dgm:t>
        <a:bodyPr/>
        <a:lstStyle/>
        <a:p>
          <a:endParaRPr lang="es-EC"/>
        </a:p>
      </dgm:t>
    </dgm:pt>
    <dgm:pt modelId="{596DDF94-197E-4FE4-8302-ED142AC92DB2}" type="sibTrans" cxnId="{3197E8B3-0AA1-4542-9B95-C1EE7C819595}">
      <dgm:prSet/>
      <dgm:spPr/>
      <dgm:t>
        <a:bodyPr/>
        <a:lstStyle/>
        <a:p>
          <a:endParaRPr lang="es-EC"/>
        </a:p>
      </dgm:t>
    </dgm:pt>
    <dgm:pt modelId="{71F518FA-ADAC-4C02-8113-E991E967D75B}" type="pres">
      <dgm:prSet presAssocID="{1A0A2DC1-C133-4373-B7FB-D3276B9EEBE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1FDD9A-7FA5-49D7-92B8-AE33FC84785B}" type="pres">
      <dgm:prSet presAssocID="{03C75CB0-2CAB-47B8-B54E-5B12C39166E7}" presName="compNode" presStyleCnt="0"/>
      <dgm:spPr/>
    </dgm:pt>
    <dgm:pt modelId="{915DA6EF-72CB-49BA-88DF-41B5F534DD86}" type="pres">
      <dgm:prSet presAssocID="{03C75CB0-2CAB-47B8-B54E-5B12C39166E7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D3D03B-2C0E-4F9E-A857-1FD3341D6925}" type="pres">
      <dgm:prSet presAssocID="{03C75CB0-2CAB-47B8-B54E-5B12C39166E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875145-7B27-4DD7-AA85-0CC3AA499103}" type="pres">
      <dgm:prSet presAssocID="{03C75CB0-2CAB-47B8-B54E-5B12C39166E7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C2D6F7B1-961C-46BC-829A-A402B0A875E6}" type="pres">
      <dgm:prSet presAssocID="{03C75CB0-2CAB-47B8-B54E-5B12C39166E7}" presName="adorn" presStyleLbl="fgAccFollow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B06D10E-F050-4C90-9E60-088AF397FC97}" type="pres">
      <dgm:prSet presAssocID="{1BEB9D9D-FE67-4F89-804B-2C68F252DF4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9B02162-8F20-4AFB-A2B4-5C52D8A782A9}" type="pres">
      <dgm:prSet presAssocID="{58C6FBFC-2918-48FD-802A-A9D54D6EEAB8}" presName="compNode" presStyleCnt="0"/>
      <dgm:spPr/>
    </dgm:pt>
    <dgm:pt modelId="{B8D1F913-A643-4B53-8785-CE64198DDCA6}" type="pres">
      <dgm:prSet presAssocID="{58C6FBFC-2918-48FD-802A-A9D54D6EEAB8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1B5CEA-2B21-4D45-8C4D-625974CA4F85}" type="pres">
      <dgm:prSet presAssocID="{58C6FBFC-2918-48FD-802A-A9D54D6EEAB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AE1F39-C868-4A26-8AC3-EA3991D96822}" type="pres">
      <dgm:prSet presAssocID="{58C6FBFC-2918-48FD-802A-A9D54D6EEAB8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1F9C72E1-1322-45D5-9818-89B2109B5DA3}" type="pres">
      <dgm:prSet presAssocID="{58C6FBFC-2918-48FD-802A-A9D54D6EEAB8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E9C0A78C-08E8-454C-89F7-5660AF0CE2BF}" srcId="{1A0A2DC1-C133-4373-B7FB-D3276B9EEBE2}" destId="{03C75CB0-2CAB-47B8-B54E-5B12C39166E7}" srcOrd="0" destOrd="0" parTransId="{C894037A-04E2-431C-B645-1E8FB71166D1}" sibTransId="{1BEB9D9D-FE67-4F89-804B-2C68F252DF46}"/>
    <dgm:cxn modelId="{6A9692C6-A5E7-497E-94E9-1B2D09846F93}" srcId="{03C75CB0-2CAB-47B8-B54E-5B12C39166E7}" destId="{8C14623D-0D43-46AF-882B-F82EE9F29AA9}" srcOrd="3" destOrd="0" parTransId="{A80BB2ED-96B9-423F-B437-874317DDC9E9}" sibTransId="{91AD5CB0-7ED2-4955-B74B-4E7AFB083C7F}"/>
    <dgm:cxn modelId="{92BE18CB-DC4B-46A9-BEFD-A39EE0BFAA87}" type="presOf" srcId="{03C75CB0-2CAB-47B8-B54E-5B12C39166E7}" destId="{3ED3D03B-2C0E-4F9E-A857-1FD3341D6925}" srcOrd="0" destOrd="0" presId="urn:microsoft.com/office/officeart/2005/8/layout/bList2"/>
    <dgm:cxn modelId="{8682E342-8CAC-46F5-B30D-EB39FE479207}" type="presOf" srcId="{58C6FBFC-2918-48FD-802A-A9D54D6EEAB8}" destId="{791B5CEA-2B21-4D45-8C4D-625974CA4F85}" srcOrd="0" destOrd="0" presId="urn:microsoft.com/office/officeart/2005/8/layout/bList2"/>
    <dgm:cxn modelId="{FC3686E2-EEE5-4343-9B00-E3102BE79946}" type="presOf" srcId="{167969B3-4FED-44C8-B0FB-2E395114992A}" destId="{B8D1F913-A643-4B53-8785-CE64198DDCA6}" srcOrd="0" destOrd="0" presId="urn:microsoft.com/office/officeart/2005/8/layout/bList2"/>
    <dgm:cxn modelId="{BAD9B98B-EAC6-488A-90A7-4FAED4CD1137}" type="presOf" srcId="{8C14623D-0D43-46AF-882B-F82EE9F29AA9}" destId="{915DA6EF-72CB-49BA-88DF-41B5F534DD86}" srcOrd="0" destOrd="3" presId="urn:microsoft.com/office/officeart/2005/8/layout/bList2"/>
    <dgm:cxn modelId="{C4CE1CA7-6C47-439C-A5FD-EAD62AAA7FCB}" type="presOf" srcId="{1A0A2DC1-C133-4373-B7FB-D3276B9EEBE2}" destId="{71F518FA-ADAC-4C02-8113-E991E967D75B}" srcOrd="0" destOrd="0" presId="urn:microsoft.com/office/officeart/2005/8/layout/bList2"/>
    <dgm:cxn modelId="{3197E8B3-0AA1-4542-9B95-C1EE7C819595}" srcId="{58C6FBFC-2918-48FD-802A-A9D54D6EEAB8}" destId="{023D1B1C-D638-497F-BFEA-2540B8A22BA7}" srcOrd="2" destOrd="0" parTransId="{C74A361F-50DF-47BD-B09F-B7571D0916E7}" sibTransId="{596DDF94-197E-4FE4-8302-ED142AC92DB2}"/>
    <dgm:cxn modelId="{21515629-A134-42AE-84F7-E7B8A6A6B9A3}" srcId="{58C6FBFC-2918-48FD-802A-A9D54D6EEAB8}" destId="{13D73E3D-A6DA-4DBD-BFFC-BB9EEB214378}" srcOrd="1" destOrd="0" parTransId="{9EE5F2A9-EC75-4D8C-9C3E-52FA6BD1D4D4}" sibTransId="{F21017EF-E21E-48B1-89F5-DD00F8D5E3D2}"/>
    <dgm:cxn modelId="{A39DCBC4-A041-4FEB-8BDD-2D0A9717F4D9}" type="presOf" srcId="{1BEB9D9D-FE67-4F89-804B-2C68F252DF46}" destId="{5B06D10E-F050-4C90-9E60-088AF397FC97}" srcOrd="0" destOrd="0" presId="urn:microsoft.com/office/officeart/2005/8/layout/bList2"/>
    <dgm:cxn modelId="{F40F0094-4DA6-4CB9-92E2-C4A2CE35F678}" type="presOf" srcId="{280A2CBE-A545-470D-832E-640C6BDFAFED}" destId="{915DA6EF-72CB-49BA-88DF-41B5F534DD86}" srcOrd="0" destOrd="4" presId="urn:microsoft.com/office/officeart/2005/8/layout/bList2"/>
    <dgm:cxn modelId="{5B768068-DE5D-4E90-882B-C111314FA755}" srcId="{03C75CB0-2CAB-47B8-B54E-5B12C39166E7}" destId="{A6C2B80B-1357-4937-9058-C8AB43C3525E}" srcOrd="1" destOrd="0" parTransId="{304A8D12-DEAA-450F-BF4A-41F31A6AB251}" sibTransId="{A6F91141-782C-4663-9A8B-46A058D6ED7C}"/>
    <dgm:cxn modelId="{E7405BF8-8350-4B94-810B-D0C2F9E9CF78}" srcId="{03C75CB0-2CAB-47B8-B54E-5B12C39166E7}" destId="{280A2CBE-A545-470D-832E-640C6BDFAFED}" srcOrd="4" destOrd="0" parTransId="{DD813FB2-1D5D-4329-85D8-F084FCAB4CEF}" sibTransId="{B376CBA2-51C0-4EE3-A8EB-4561DBF69F95}"/>
    <dgm:cxn modelId="{D847C4E4-2100-4F9F-8CBF-EA1D49094DD3}" type="presOf" srcId="{51A8CA9A-3636-4CAE-900B-7D05A5203D84}" destId="{915DA6EF-72CB-49BA-88DF-41B5F534DD86}" srcOrd="0" destOrd="0" presId="urn:microsoft.com/office/officeart/2005/8/layout/bList2"/>
    <dgm:cxn modelId="{83B5DC3B-151E-4CFB-9052-4BE410137BDB}" type="presOf" srcId="{58C6FBFC-2918-48FD-802A-A9D54D6EEAB8}" destId="{38AE1F39-C868-4A26-8AC3-EA3991D96822}" srcOrd="1" destOrd="0" presId="urn:microsoft.com/office/officeart/2005/8/layout/bList2"/>
    <dgm:cxn modelId="{034CDB65-5254-4F9A-9A46-3666BC23654D}" srcId="{58C6FBFC-2918-48FD-802A-A9D54D6EEAB8}" destId="{167969B3-4FED-44C8-B0FB-2E395114992A}" srcOrd="0" destOrd="0" parTransId="{23E9E87F-90DA-4643-A483-EC1AF1A1A79D}" sibTransId="{028C93C5-DFD0-4D1B-AB3B-BE4FC59CFEFA}"/>
    <dgm:cxn modelId="{2BA6FB7E-2EAD-4A33-8A59-468BE44C0B09}" srcId="{03C75CB0-2CAB-47B8-B54E-5B12C39166E7}" destId="{2191E2FC-9844-4C03-8CDE-8FCA465E558F}" srcOrd="2" destOrd="0" parTransId="{FD0BE7BD-D4CE-4E1B-AE8F-8039262E425D}" sibTransId="{BBA96399-DAB9-47FB-896E-BF95BF2241C0}"/>
    <dgm:cxn modelId="{0C29E098-A22F-4444-AA8C-6487630A1624}" type="presOf" srcId="{03C75CB0-2CAB-47B8-B54E-5B12C39166E7}" destId="{AA875145-7B27-4DD7-AA85-0CC3AA499103}" srcOrd="1" destOrd="0" presId="urn:microsoft.com/office/officeart/2005/8/layout/bList2"/>
    <dgm:cxn modelId="{99E73508-E7AC-43BD-A958-FC53A3291B1F}" srcId="{1A0A2DC1-C133-4373-B7FB-D3276B9EEBE2}" destId="{58C6FBFC-2918-48FD-802A-A9D54D6EEAB8}" srcOrd="1" destOrd="0" parTransId="{A206A63C-8BBE-464E-B63D-56A8326B28E9}" sibTransId="{BEB15E2B-3EAF-49CB-A54C-27D6AB84E8F8}"/>
    <dgm:cxn modelId="{2672FAA7-CF1B-446A-9C26-116E8F0DC11E}" srcId="{03C75CB0-2CAB-47B8-B54E-5B12C39166E7}" destId="{51A8CA9A-3636-4CAE-900B-7D05A5203D84}" srcOrd="0" destOrd="0" parTransId="{9569F820-E5BE-4C6C-8893-1E89BCD55905}" sibTransId="{B9C137D3-1D29-4307-9A83-D0EC00D2AF44}"/>
    <dgm:cxn modelId="{7D3810F0-EA9D-437C-8467-2D689E7EB1AE}" type="presOf" srcId="{A6C2B80B-1357-4937-9058-C8AB43C3525E}" destId="{915DA6EF-72CB-49BA-88DF-41B5F534DD86}" srcOrd="0" destOrd="1" presId="urn:microsoft.com/office/officeart/2005/8/layout/bList2"/>
    <dgm:cxn modelId="{69EBDA1B-3986-4052-B986-75D26045A258}" type="presOf" srcId="{13D73E3D-A6DA-4DBD-BFFC-BB9EEB214378}" destId="{B8D1F913-A643-4B53-8785-CE64198DDCA6}" srcOrd="0" destOrd="1" presId="urn:microsoft.com/office/officeart/2005/8/layout/bList2"/>
    <dgm:cxn modelId="{7A168097-EE7F-44E5-9026-9B6F84AFEF4B}" type="presOf" srcId="{023D1B1C-D638-497F-BFEA-2540B8A22BA7}" destId="{B8D1F913-A643-4B53-8785-CE64198DDCA6}" srcOrd="0" destOrd="2" presId="urn:microsoft.com/office/officeart/2005/8/layout/bList2"/>
    <dgm:cxn modelId="{DF38A525-9828-4629-9B60-687EBB001098}" type="presOf" srcId="{2191E2FC-9844-4C03-8CDE-8FCA465E558F}" destId="{915DA6EF-72CB-49BA-88DF-41B5F534DD86}" srcOrd="0" destOrd="2" presId="urn:microsoft.com/office/officeart/2005/8/layout/bList2"/>
    <dgm:cxn modelId="{1621A17B-9C0F-450E-968F-B7E549B4EC97}" type="presParOf" srcId="{71F518FA-ADAC-4C02-8113-E991E967D75B}" destId="{0C1FDD9A-7FA5-49D7-92B8-AE33FC84785B}" srcOrd="0" destOrd="0" presId="urn:microsoft.com/office/officeart/2005/8/layout/bList2"/>
    <dgm:cxn modelId="{A30F45C2-B8E2-42A3-8FE8-AF737FDD6EAF}" type="presParOf" srcId="{0C1FDD9A-7FA5-49D7-92B8-AE33FC84785B}" destId="{915DA6EF-72CB-49BA-88DF-41B5F534DD86}" srcOrd="0" destOrd="0" presId="urn:microsoft.com/office/officeart/2005/8/layout/bList2"/>
    <dgm:cxn modelId="{5F7304B5-6B09-4E4B-823F-16011D21AEED}" type="presParOf" srcId="{0C1FDD9A-7FA5-49D7-92B8-AE33FC84785B}" destId="{3ED3D03B-2C0E-4F9E-A857-1FD3341D6925}" srcOrd="1" destOrd="0" presId="urn:microsoft.com/office/officeart/2005/8/layout/bList2"/>
    <dgm:cxn modelId="{733820B0-4EF2-4874-AC01-F5642417C412}" type="presParOf" srcId="{0C1FDD9A-7FA5-49D7-92B8-AE33FC84785B}" destId="{AA875145-7B27-4DD7-AA85-0CC3AA499103}" srcOrd="2" destOrd="0" presId="urn:microsoft.com/office/officeart/2005/8/layout/bList2"/>
    <dgm:cxn modelId="{9C47892A-A5FD-46E1-9EAD-805AAB679061}" type="presParOf" srcId="{0C1FDD9A-7FA5-49D7-92B8-AE33FC84785B}" destId="{C2D6F7B1-961C-46BC-829A-A402B0A875E6}" srcOrd="3" destOrd="0" presId="urn:microsoft.com/office/officeart/2005/8/layout/bList2"/>
    <dgm:cxn modelId="{FEB1D043-DCE1-4ACE-A0E3-8752F9C9038E}" type="presParOf" srcId="{71F518FA-ADAC-4C02-8113-E991E967D75B}" destId="{5B06D10E-F050-4C90-9E60-088AF397FC97}" srcOrd="1" destOrd="0" presId="urn:microsoft.com/office/officeart/2005/8/layout/bList2"/>
    <dgm:cxn modelId="{D29E23E5-A674-4338-9FF2-BB7114615F78}" type="presParOf" srcId="{71F518FA-ADAC-4C02-8113-E991E967D75B}" destId="{69B02162-8F20-4AFB-A2B4-5C52D8A782A9}" srcOrd="2" destOrd="0" presId="urn:microsoft.com/office/officeart/2005/8/layout/bList2"/>
    <dgm:cxn modelId="{06171940-502D-4C68-8725-AC2388C1EEB3}" type="presParOf" srcId="{69B02162-8F20-4AFB-A2B4-5C52D8A782A9}" destId="{B8D1F913-A643-4B53-8785-CE64198DDCA6}" srcOrd="0" destOrd="0" presId="urn:microsoft.com/office/officeart/2005/8/layout/bList2"/>
    <dgm:cxn modelId="{24242ADA-336F-4C87-8724-6A452707E132}" type="presParOf" srcId="{69B02162-8F20-4AFB-A2B4-5C52D8A782A9}" destId="{791B5CEA-2B21-4D45-8C4D-625974CA4F85}" srcOrd="1" destOrd="0" presId="urn:microsoft.com/office/officeart/2005/8/layout/bList2"/>
    <dgm:cxn modelId="{71FE5A8E-A010-4857-A2B5-F4D09C8B3D6C}" type="presParOf" srcId="{69B02162-8F20-4AFB-A2B4-5C52D8A782A9}" destId="{38AE1F39-C868-4A26-8AC3-EA3991D96822}" srcOrd="2" destOrd="0" presId="urn:microsoft.com/office/officeart/2005/8/layout/bList2"/>
    <dgm:cxn modelId="{E5433D47-A565-4AD3-B713-45092D52EE81}" type="presParOf" srcId="{69B02162-8F20-4AFB-A2B4-5C52D8A782A9}" destId="{1F9C72E1-1322-45D5-9818-89B2109B5DA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6AB19B-92FC-45FC-92A3-24873C656F1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D8C628A-EE17-4C75-AC7C-60B6C508BB15}">
      <dgm:prSet phldrT="[Texto]"/>
      <dgm:spPr/>
      <dgm:t>
        <a:bodyPr/>
        <a:lstStyle/>
        <a:p>
          <a:r>
            <a:rPr lang="es-ES" dirty="0"/>
            <a:t>POLÍTICO</a:t>
          </a:r>
        </a:p>
      </dgm:t>
    </dgm:pt>
    <dgm:pt modelId="{A924030C-6497-43EA-AB6D-5F3B2AEC50C2}" type="parTrans" cxnId="{B958E816-6BFD-488D-A9EE-D0237E0A5104}">
      <dgm:prSet/>
      <dgm:spPr/>
      <dgm:t>
        <a:bodyPr/>
        <a:lstStyle/>
        <a:p>
          <a:endParaRPr lang="es-ES"/>
        </a:p>
      </dgm:t>
    </dgm:pt>
    <dgm:pt modelId="{0394174E-92DE-44B2-A153-FDC42A8F4B70}" type="sibTrans" cxnId="{B958E816-6BFD-488D-A9EE-D0237E0A5104}">
      <dgm:prSet/>
      <dgm:spPr/>
      <dgm:t>
        <a:bodyPr/>
        <a:lstStyle/>
        <a:p>
          <a:endParaRPr lang="es-ES"/>
        </a:p>
      </dgm:t>
    </dgm:pt>
    <dgm:pt modelId="{03992858-A1B7-4590-8E00-5E3F718B1E7B}">
      <dgm:prSet phldrT="[Texto]"/>
      <dgm:spPr/>
      <dgm:t>
        <a:bodyPr/>
        <a:lstStyle/>
        <a:p>
          <a:r>
            <a:rPr lang="es-ES"/>
            <a:t>ECONÓMICO</a:t>
          </a:r>
          <a:endParaRPr lang="es-ES" dirty="0"/>
        </a:p>
      </dgm:t>
    </dgm:pt>
    <dgm:pt modelId="{AE83C277-970C-4E4F-BB72-1220B7F1DD15}" type="parTrans" cxnId="{3FF920EE-0413-4016-9FF1-E01B15681FE0}">
      <dgm:prSet/>
      <dgm:spPr/>
      <dgm:t>
        <a:bodyPr/>
        <a:lstStyle/>
        <a:p>
          <a:endParaRPr lang="es-ES"/>
        </a:p>
      </dgm:t>
    </dgm:pt>
    <dgm:pt modelId="{0C7B25C9-C4C5-4EE8-B3E8-039DA1C861C0}" type="sibTrans" cxnId="{3FF920EE-0413-4016-9FF1-E01B15681FE0}">
      <dgm:prSet/>
      <dgm:spPr/>
      <dgm:t>
        <a:bodyPr/>
        <a:lstStyle/>
        <a:p>
          <a:endParaRPr lang="es-ES"/>
        </a:p>
      </dgm:t>
    </dgm:pt>
    <dgm:pt modelId="{08E72E00-08E3-4980-90A4-F4A1135E0A65}">
      <dgm:prSet phldrT="[Texto]"/>
      <dgm:spPr/>
      <dgm:t>
        <a:bodyPr/>
        <a:lstStyle/>
        <a:p>
          <a:r>
            <a:rPr lang="es-ES" dirty="0"/>
            <a:t>SOCIAL</a:t>
          </a:r>
        </a:p>
      </dgm:t>
    </dgm:pt>
    <dgm:pt modelId="{EAC616C6-6C68-47A9-83E6-D70E9E78DD46}" type="parTrans" cxnId="{5CAD52E9-A024-4EA0-BD23-AEF9372F3453}">
      <dgm:prSet/>
      <dgm:spPr/>
      <dgm:t>
        <a:bodyPr/>
        <a:lstStyle/>
        <a:p>
          <a:endParaRPr lang="es-ES"/>
        </a:p>
      </dgm:t>
    </dgm:pt>
    <dgm:pt modelId="{601C5249-818B-41BF-8395-635730693037}" type="sibTrans" cxnId="{5CAD52E9-A024-4EA0-BD23-AEF9372F3453}">
      <dgm:prSet/>
      <dgm:spPr/>
      <dgm:t>
        <a:bodyPr/>
        <a:lstStyle/>
        <a:p>
          <a:endParaRPr lang="es-ES"/>
        </a:p>
      </dgm:t>
    </dgm:pt>
    <dgm:pt modelId="{05469936-ED80-43ED-9E9F-D5883D8DD752}">
      <dgm:prSet phldrT="[Texto]"/>
      <dgm:spPr/>
      <dgm:t>
        <a:bodyPr/>
        <a:lstStyle/>
        <a:p>
          <a:r>
            <a:rPr lang="es-ES" dirty="0"/>
            <a:t>TECNOLÓGICO</a:t>
          </a:r>
        </a:p>
      </dgm:t>
    </dgm:pt>
    <dgm:pt modelId="{2726D158-A4C9-4BC6-9A7E-125F76B17409}" type="parTrans" cxnId="{ED10FC33-EB80-49B3-BA02-486065875412}">
      <dgm:prSet/>
      <dgm:spPr/>
      <dgm:t>
        <a:bodyPr/>
        <a:lstStyle/>
        <a:p>
          <a:endParaRPr lang="es-ES"/>
        </a:p>
      </dgm:t>
    </dgm:pt>
    <dgm:pt modelId="{7086A61C-9A0C-4F1A-B753-F2F7948F1869}" type="sibTrans" cxnId="{ED10FC33-EB80-49B3-BA02-486065875412}">
      <dgm:prSet/>
      <dgm:spPr/>
      <dgm:t>
        <a:bodyPr/>
        <a:lstStyle/>
        <a:p>
          <a:endParaRPr lang="es-ES"/>
        </a:p>
      </dgm:t>
    </dgm:pt>
    <dgm:pt modelId="{6E086762-2F2A-46DC-A0D3-9F79C079D9ED}" type="pres">
      <dgm:prSet presAssocID="{FA6AB19B-92FC-45FC-92A3-24873C656F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5FC57C-82A8-460B-BDF3-F8F8BE25EAA2}" type="pres">
      <dgm:prSet presAssocID="{9D8C628A-EE17-4C75-AC7C-60B6C508BB15}" presName="dummy" presStyleCnt="0"/>
      <dgm:spPr/>
    </dgm:pt>
    <dgm:pt modelId="{85CC1368-C8D3-4D40-BE89-34DB270EB15F}" type="pres">
      <dgm:prSet presAssocID="{9D8C628A-EE17-4C75-AC7C-60B6C508BB15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65AEF0-2071-4D53-BCE4-520902C376CC}" type="pres">
      <dgm:prSet presAssocID="{0394174E-92DE-44B2-A153-FDC42A8F4B70}" presName="sibTrans" presStyleLbl="node1" presStyleIdx="0" presStyleCnt="4"/>
      <dgm:spPr/>
      <dgm:t>
        <a:bodyPr/>
        <a:lstStyle/>
        <a:p>
          <a:endParaRPr lang="es-ES"/>
        </a:p>
      </dgm:t>
    </dgm:pt>
    <dgm:pt modelId="{4C818C01-B99F-4E67-A897-25D6003DA86C}" type="pres">
      <dgm:prSet presAssocID="{03992858-A1B7-4590-8E00-5E3F718B1E7B}" presName="dummy" presStyleCnt="0"/>
      <dgm:spPr/>
    </dgm:pt>
    <dgm:pt modelId="{21E0CEF3-741D-4027-B8E7-0AA5B1249444}" type="pres">
      <dgm:prSet presAssocID="{03992858-A1B7-4590-8E00-5E3F718B1E7B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BC2156-BB26-4E61-8E68-4400ADB3C856}" type="pres">
      <dgm:prSet presAssocID="{0C7B25C9-C4C5-4EE8-B3E8-039DA1C861C0}" presName="sibTrans" presStyleLbl="node1" presStyleIdx="1" presStyleCnt="4"/>
      <dgm:spPr/>
      <dgm:t>
        <a:bodyPr/>
        <a:lstStyle/>
        <a:p>
          <a:endParaRPr lang="es-ES"/>
        </a:p>
      </dgm:t>
    </dgm:pt>
    <dgm:pt modelId="{43431030-83D1-4463-A31F-46031ED1FB86}" type="pres">
      <dgm:prSet presAssocID="{08E72E00-08E3-4980-90A4-F4A1135E0A65}" presName="dummy" presStyleCnt="0"/>
      <dgm:spPr/>
    </dgm:pt>
    <dgm:pt modelId="{D2378846-1F77-456B-8DB1-436941D7A4D4}" type="pres">
      <dgm:prSet presAssocID="{08E72E00-08E3-4980-90A4-F4A1135E0A65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390727-72BF-4E90-B799-7D8DC4A29A25}" type="pres">
      <dgm:prSet presAssocID="{601C5249-818B-41BF-8395-635730693037}" presName="sibTrans" presStyleLbl="node1" presStyleIdx="2" presStyleCnt="4"/>
      <dgm:spPr/>
      <dgm:t>
        <a:bodyPr/>
        <a:lstStyle/>
        <a:p>
          <a:endParaRPr lang="es-ES"/>
        </a:p>
      </dgm:t>
    </dgm:pt>
    <dgm:pt modelId="{49DFF200-C0EC-4D89-8022-00F063D06BCD}" type="pres">
      <dgm:prSet presAssocID="{05469936-ED80-43ED-9E9F-D5883D8DD752}" presName="dummy" presStyleCnt="0"/>
      <dgm:spPr/>
    </dgm:pt>
    <dgm:pt modelId="{C8041D0A-537D-4AF0-912E-A69AAD572B33}" type="pres">
      <dgm:prSet presAssocID="{05469936-ED80-43ED-9E9F-D5883D8DD752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E57161-5235-46A1-89F7-588AEEB76861}" type="pres">
      <dgm:prSet presAssocID="{7086A61C-9A0C-4F1A-B753-F2F7948F1869}" presName="sibTrans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3FF920EE-0413-4016-9FF1-E01B15681FE0}" srcId="{FA6AB19B-92FC-45FC-92A3-24873C656F15}" destId="{03992858-A1B7-4590-8E00-5E3F718B1E7B}" srcOrd="1" destOrd="0" parTransId="{AE83C277-970C-4E4F-BB72-1220B7F1DD15}" sibTransId="{0C7B25C9-C4C5-4EE8-B3E8-039DA1C861C0}"/>
    <dgm:cxn modelId="{5AB36D32-0095-461B-9F17-300F55F84C52}" type="presOf" srcId="{FA6AB19B-92FC-45FC-92A3-24873C656F15}" destId="{6E086762-2F2A-46DC-A0D3-9F79C079D9ED}" srcOrd="0" destOrd="0" presId="urn:microsoft.com/office/officeart/2005/8/layout/cycle1"/>
    <dgm:cxn modelId="{B0200537-3BCC-4C57-B961-0F9876594FF2}" type="presOf" srcId="{7086A61C-9A0C-4F1A-B753-F2F7948F1869}" destId="{14E57161-5235-46A1-89F7-588AEEB76861}" srcOrd="0" destOrd="0" presId="urn:microsoft.com/office/officeart/2005/8/layout/cycle1"/>
    <dgm:cxn modelId="{5CAD52E9-A024-4EA0-BD23-AEF9372F3453}" srcId="{FA6AB19B-92FC-45FC-92A3-24873C656F15}" destId="{08E72E00-08E3-4980-90A4-F4A1135E0A65}" srcOrd="2" destOrd="0" parTransId="{EAC616C6-6C68-47A9-83E6-D70E9E78DD46}" sibTransId="{601C5249-818B-41BF-8395-635730693037}"/>
    <dgm:cxn modelId="{5E813B78-67EF-4B03-9167-34DE3A5A396A}" type="presOf" srcId="{05469936-ED80-43ED-9E9F-D5883D8DD752}" destId="{C8041D0A-537D-4AF0-912E-A69AAD572B33}" srcOrd="0" destOrd="0" presId="urn:microsoft.com/office/officeart/2005/8/layout/cycle1"/>
    <dgm:cxn modelId="{4863270A-60F7-478D-B474-7A580AC46879}" type="presOf" srcId="{0C7B25C9-C4C5-4EE8-B3E8-039DA1C861C0}" destId="{9CBC2156-BB26-4E61-8E68-4400ADB3C856}" srcOrd="0" destOrd="0" presId="urn:microsoft.com/office/officeart/2005/8/layout/cycle1"/>
    <dgm:cxn modelId="{E002146C-601F-4821-A4EF-0F720B4EC7CC}" type="presOf" srcId="{0394174E-92DE-44B2-A153-FDC42A8F4B70}" destId="{7365AEF0-2071-4D53-BCE4-520902C376CC}" srcOrd="0" destOrd="0" presId="urn:microsoft.com/office/officeart/2005/8/layout/cycle1"/>
    <dgm:cxn modelId="{16D9A098-05CA-4777-A4CA-C835D7262F39}" type="presOf" srcId="{08E72E00-08E3-4980-90A4-F4A1135E0A65}" destId="{D2378846-1F77-456B-8DB1-436941D7A4D4}" srcOrd="0" destOrd="0" presId="urn:microsoft.com/office/officeart/2005/8/layout/cycle1"/>
    <dgm:cxn modelId="{ED10FC33-EB80-49B3-BA02-486065875412}" srcId="{FA6AB19B-92FC-45FC-92A3-24873C656F15}" destId="{05469936-ED80-43ED-9E9F-D5883D8DD752}" srcOrd="3" destOrd="0" parTransId="{2726D158-A4C9-4BC6-9A7E-125F76B17409}" sibTransId="{7086A61C-9A0C-4F1A-B753-F2F7948F1869}"/>
    <dgm:cxn modelId="{2684C4A1-ECB8-4E4F-96E6-62F4A9BBF70E}" type="presOf" srcId="{601C5249-818B-41BF-8395-635730693037}" destId="{89390727-72BF-4E90-B799-7D8DC4A29A25}" srcOrd="0" destOrd="0" presId="urn:microsoft.com/office/officeart/2005/8/layout/cycle1"/>
    <dgm:cxn modelId="{14E1E819-3F65-43D6-AAA5-30C4A76F5770}" type="presOf" srcId="{03992858-A1B7-4590-8E00-5E3F718B1E7B}" destId="{21E0CEF3-741D-4027-B8E7-0AA5B1249444}" srcOrd="0" destOrd="0" presId="urn:microsoft.com/office/officeart/2005/8/layout/cycle1"/>
    <dgm:cxn modelId="{B958E816-6BFD-488D-A9EE-D0237E0A5104}" srcId="{FA6AB19B-92FC-45FC-92A3-24873C656F15}" destId="{9D8C628A-EE17-4C75-AC7C-60B6C508BB15}" srcOrd="0" destOrd="0" parTransId="{A924030C-6497-43EA-AB6D-5F3B2AEC50C2}" sibTransId="{0394174E-92DE-44B2-A153-FDC42A8F4B70}"/>
    <dgm:cxn modelId="{1C6132E4-8AA4-4FE6-8740-22AFFD4ACA76}" type="presOf" srcId="{9D8C628A-EE17-4C75-AC7C-60B6C508BB15}" destId="{85CC1368-C8D3-4D40-BE89-34DB270EB15F}" srcOrd="0" destOrd="0" presId="urn:microsoft.com/office/officeart/2005/8/layout/cycle1"/>
    <dgm:cxn modelId="{6DD8C0FF-D93E-45FD-A90A-803D099FCD63}" type="presParOf" srcId="{6E086762-2F2A-46DC-A0D3-9F79C079D9ED}" destId="{6B5FC57C-82A8-460B-BDF3-F8F8BE25EAA2}" srcOrd="0" destOrd="0" presId="urn:microsoft.com/office/officeart/2005/8/layout/cycle1"/>
    <dgm:cxn modelId="{72A80896-5423-44C6-BD52-C3AE9A929B95}" type="presParOf" srcId="{6E086762-2F2A-46DC-A0D3-9F79C079D9ED}" destId="{85CC1368-C8D3-4D40-BE89-34DB270EB15F}" srcOrd="1" destOrd="0" presId="urn:microsoft.com/office/officeart/2005/8/layout/cycle1"/>
    <dgm:cxn modelId="{F0F14265-636C-4837-BA14-F16514DA3116}" type="presParOf" srcId="{6E086762-2F2A-46DC-A0D3-9F79C079D9ED}" destId="{7365AEF0-2071-4D53-BCE4-520902C376CC}" srcOrd="2" destOrd="0" presId="urn:microsoft.com/office/officeart/2005/8/layout/cycle1"/>
    <dgm:cxn modelId="{4F379DDE-9ABB-4736-8B3F-7E3CBB9978B1}" type="presParOf" srcId="{6E086762-2F2A-46DC-A0D3-9F79C079D9ED}" destId="{4C818C01-B99F-4E67-A897-25D6003DA86C}" srcOrd="3" destOrd="0" presId="urn:microsoft.com/office/officeart/2005/8/layout/cycle1"/>
    <dgm:cxn modelId="{B6923CBF-581B-4400-B276-299C27258392}" type="presParOf" srcId="{6E086762-2F2A-46DC-A0D3-9F79C079D9ED}" destId="{21E0CEF3-741D-4027-B8E7-0AA5B1249444}" srcOrd="4" destOrd="0" presId="urn:microsoft.com/office/officeart/2005/8/layout/cycle1"/>
    <dgm:cxn modelId="{87A463A9-AB93-4F08-B2D8-699E6A70680C}" type="presParOf" srcId="{6E086762-2F2A-46DC-A0D3-9F79C079D9ED}" destId="{9CBC2156-BB26-4E61-8E68-4400ADB3C856}" srcOrd="5" destOrd="0" presId="urn:microsoft.com/office/officeart/2005/8/layout/cycle1"/>
    <dgm:cxn modelId="{669AFC15-395B-4C7D-AE89-31FF7CD22612}" type="presParOf" srcId="{6E086762-2F2A-46DC-A0D3-9F79C079D9ED}" destId="{43431030-83D1-4463-A31F-46031ED1FB86}" srcOrd="6" destOrd="0" presId="urn:microsoft.com/office/officeart/2005/8/layout/cycle1"/>
    <dgm:cxn modelId="{AF9D08A1-1EB1-4325-A470-63FC14DA588F}" type="presParOf" srcId="{6E086762-2F2A-46DC-A0D3-9F79C079D9ED}" destId="{D2378846-1F77-456B-8DB1-436941D7A4D4}" srcOrd="7" destOrd="0" presId="urn:microsoft.com/office/officeart/2005/8/layout/cycle1"/>
    <dgm:cxn modelId="{C6C7A0F7-0F03-468F-9E1E-0BE4AEE990CB}" type="presParOf" srcId="{6E086762-2F2A-46DC-A0D3-9F79C079D9ED}" destId="{89390727-72BF-4E90-B799-7D8DC4A29A25}" srcOrd="8" destOrd="0" presId="urn:microsoft.com/office/officeart/2005/8/layout/cycle1"/>
    <dgm:cxn modelId="{D4742A30-EB58-44B0-972E-6EB36B1366F1}" type="presParOf" srcId="{6E086762-2F2A-46DC-A0D3-9F79C079D9ED}" destId="{49DFF200-C0EC-4D89-8022-00F063D06BCD}" srcOrd="9" destOrd="0" presId="urn:microsoft.com/office/officeart/2005/8/layout/cycle1"/>
    <dgm:cxn modelId="{8082C56D-DDAB-4940-BC24-35D1C4342DB3}" type="presParOf" srcId="{6E086762-2F2A-46DC-A0D3-9F79C079D9ED}" destId="{C8041D0A-537D-4AF0-912E-A69AAD572B33}" srcOrd="10" destOrd="0" presId="urn:microsoft.com/office/officeart/2005/8/layout/cycle1"/>
    <dgm:cxn modelId="{845FAD6A-7B83-4346-8C23-D6D3BB2C2468}" type="presParOf" srcId="{6E086762-2F2A-46DC-A0D3-9F79C079D9ED}" destId="{14E57161-5235-46A1-89F7-588AEEB7686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129B9F-4578-4F51-B67D-CBD45C9CAB6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373CFF4-14BF-40EE-9F5A-16932AB4B9C2}">
      <dgm:prSet phldrT="[Texto]"/>
      <dgm:spPr/>
      <dgm:t>
        <a:bodyPr/>
        <a:lstStyle/>
        <a:p>
          <a:r>
            <a:rPr lang="es-ES" dirty="0"/>
            <a:t>POLÍTICO</a:t>
          </a:r>
        </a:p>
      </dgm:t>
    </dgm:pt>
    <dgm:pt modelId="{952785AE-27BA-49D1-AD25-66CDFC73421F}" type="parTrans" cxnId="{B9E1FEFA-84CC-4586-A4EF-450FD3DD3E9E}">
      <dgm:prSet/>
      <dgm:spPr/>
      <dgm:t>
        <a:bodyPr/>
        <a:lstStyle/>
        <a:p>
          <a:endParaRPr lang="es-ES"/>
        </a:p>
      </dgm:t>
    </dgm:pt>
    <dgm:pt modelId="{E1960C6E-82F9-4E31-9011-2500FCAE7C61}" type="sibTrans" cxnId="{B9E1FEFA-84CC-4586-A4EF-450FD3DD3E9E}">
      <dgm:prSet/>
      <dgm:spPr/>
      <dgm:t>
        <a:bodyPr/>
        <a:lstStyle/>
        <a:p>
          <a:endParaRPr lang="es-ES"/>
        </a:p>
      </dgm:t>
    </dgm:pt>
    <dgm:pt modelId="{36489409-571F-4306-96C5-DFC283E8448F}">
      <dgm:prSet phldrT="[Texto]"/>
      <dgm:spPr/>
      <dgm:t>
        <a:bodyPr/>
        <a:lstStyle/>
        <a:p>
          <a:r>
            <a:rPr lang="es-ES" dirty="0"/>
            <a:t>Definición de maestría (Registro Oficial)</a:t>
          </a:r>
        </a:p>
      </dgm:t>
    </dgm:pt>
    <dgm:pt modelId="{D4C07A12-F7E1-453F-8808-F4B1EE32C544}" type="parTrans" cxnId="{1A829FD7-A647-4E75-BAA0-8BE415F43A54}">
      <dgm:prSet/>
      <dgm:spPr/>
      <dgm:t>
        <a:bodyPr/>
        <a:lstStyle/>
        <a:p>
          <a:endParaRPr lang="es-ES"/>
        </a:p>
      </dgm:t>
    </dgm:pt>
    <dgm:pt modelId="{A984E3B5-A037-4A62-906B-0D7DFDC3D45E}" type="sibTrans" cxnId="{1A829FD7-A647-4E75-BAA0-8BE415F43A54}">
      <dgm:prSet/>
      <dgm:spPr/>
      <dgm:t>
        <a:bodyPr/>
        <a:lstStyle/>
        <a:p>
          <a:endParaRPr lang="es-ES"/>
        </a:p>
      </dgm:t>
    </dgm:pt>
    <dgm:pt modelId="{9153B74B-EF12-4BA2-8832-14E4A99B0F91}">
      <dgm:prSet phldrT="[Texto]"/>
      <dgm:spPr/>
      <dgm:t>
        <a:bodyPr/>
        <a:lstStyle/>
        <a:p>
          <a:r>
            <a:rPr lang="es-ES" dirty="0"/>
            <a:t>Sin fines de lucro (Art. 352 LOES)</a:t>
          </a:r>
        </a:p>
      </dgm:t>
    </dgm:pt>
    <dgm:pt modelId="{DC675B04-6950-4B5D-975B-5783B724D058}" type="parTrans" cxnId="{0D26BDFF-5CAB-4E63-B3DE-78FC77B7E465}">
      <dgm:prSet/>
      <dgm:spPr/>
      <dgm:t>
        <a:bodyPr/>
        <a:lstStyle/>
        <a:p>
          <a:endParaRPr lang="es-ES"/>
        </a:p>
      </dgm:t>
    </dgm:pt>
    <dgm:pt modelId="{6C87420E-5373-49C0-A81E-DD6D73213DF3}" type="sibTrans" cxnId="{0D26BDFF-5CAB-4E63-B3DE-78FC77B7E465}">
      <dgm:prSet/>
      <dgm:spPr/>
      <dgm:t>
        <a:bodyPr/>
        <a:lstStyle/>
        <a:p>
          <a:endParaRPr lang="es-ES"/>
        </a:p>
      </dgm:t>
    </dgm:pt>
    <dgm:pt modelId="{23C71760-F6A3-4311-A78B-AB4030740382}">
      <dgm:prSet phldrT="[Texto]"/>
      <dgm:spPr/>
      <dgm:t>
        <a:bodyPr/>
        <a:lstStyle/>
        <a:p>
          <a:r>
            <a:rPr lang="es-ES" dirty="0"/>
            <a:t>ECONÓMICO</a:t>
          </a:r>
        </a:p>
      </dgm:t>
    </dgm:pt>
    <dgm:pt modelId="{A5B890D4-33F8-48D9-B554-7593A0856692}" type="parTrans" cxnId="{C9AB381E-D626-4548-878A-2A0697D2778E}">
      <dgm:prSet/>
      <dgm:spPr/>
      <dgm:t>
        <a:bodyPr/>
        <a:lstStyle/>
        <a:p>
          <a:endParaRPr lang="es-ES"/>
        </a:p>
      </dgm:t>
    </dgm:pt>
    <dgm:pt modelId="{6B4C4803-CF90-4629-B9C9-69627DB64530}" type="sibTrans" cxnId="{C9AB381E-D626-4548-878A-2A0697D2778E}">
      <dgm:prSet/>
      <dgm:spPr/>
      <dgm:t>
        <a:bodyPr/>
        <a:lstStyle/>
        <a:p>
          <a:endParaRPr lang="es-ES"/>
        </a:p>
      </dgm:t>
    </dgm:pt>
    <dgm:pt modelId="{9D8BE14E-FC2F-4DA7-A1FC-8876AD915E25}">
      <dgm:prSet phldrT="[Texto]"/>
      <dgm:spPr/>
      <dgm:t>
        <a:bodyPr/>
        <a:lstStyle/>
        <a:p>
          <a:r>
            <a:rPr lang="es-ES" dirty="0"/>
            <a:t>Inflación</a:t>
          </a:r>
        </a:p>
      </dgm:t>
    </dgm:pt>
    <dgm:pt modelId="{67DAE0C2-23E8-4820-9BE0-3669AB844B89}" type="parTrans" cxnId="{D92C57DA-DB7E-4D33-A912-6062165BD305}">
      <dgm:prSet/>
      <dgm:spPr/>
      <dgm:t>
        <a:bodyPr/>
        <a:lstStyle/>
        <a:p>
          <a:endParaRPr lang="es-ES"/>
        </a:p>
      </dgm:t>
    </dgm:pt>
    <dgm:pt modelId="{2CAE691C-F12A-482C-9048-0B47BBCF9B5D}" type="sibTrans" cxnId="{D92C57DA-DB7E-4D33-A912-6062165BD305}">
      <dgm:prSet/>
      <dgm:spPr/>
      <dgm:t>
        <a:bodyPr/>
        <a:lstStyle/>
        <a:p>
          <a:endParaRPr lang="es-ES"/>
        </a:p>
      </dgm:t>
    </dgm:pt>
    <dgm:pt modelId="{8A455CAD-2957-4C91-8F72-B777513A6763}">
      <dgm:prSet phldrT="[Texto]"/>
      <dgm:spPr/>
      <dgm:t>
        <a:bodyPr/>
        <a:lstStyle/>
        <a:p>
          <a:r>
            <a:rPr lang="es-ES" dirty="0"/>
            <a:t>Tasas de interés</a:t>
          </a:r>
        </a:p>
      </dgm:t>
    </dgm:pt>
    <dgm:pt modelId="{565642C8-E3E6-44D1-8C29-DE4BBAB311FA}" type="parTrans" cxnId="{BA6A8A2B-654A-4566-A088-3EF800723C12}">
      <dgm:prSet/>
      <dgm:spPr/>
      <dgm:t>
        <a:bodyPr/>
        <a:lstStyle/>
        <a:p>
          <a:endParaRPr lang="es-ES"/>
        </a:p>
      </dgm:t>
    </dgm:pt>
    <dgm:pt modelId="{F1A36910-9385-4A60-8755-D79B14EBADB3}" type="sibTrans" cxnId="{BA6A8A2B-654A-4566-A088-3EF800723C12}">
      <dgm:prSet/>
      <dgm:spPr/>
      <dgm:t>
        <a:bodyPr/>
        <a:lstStyle/>
        <a:p>
          <a:endParaRPr lang="es-ES"/>
        </a:p>
      </dgm:t>
    </dgm:pt>
    <dgm:pt modelId="{51D7A4A0-566E-4E2E-B994-EFA2CB1AA344}">
      <dgm:prSet phldrT="[Texto]"/>
      <dgm:spPr/>
      <dgm:t>
        <a:bodyPr/>
        <a:lstStyle/>
        <a:p>
          <a:r>
            <a:rPr lang="es-ES" dirty="0"/>
            <a:t>Calidad de educación (Estándares)</a:t>
          </a:r>
        </a:p>
      </dgm:t>
    </dgm:pt>
    <dgm:pt modelId="{EE84449E-278B-4C69-A553-1931C277C8ED}" type="parTrans" cxnId="{4A364FC6-2299-473A-A381-481A83AEF3BE}">
      <dgm:prSet/>
      <dgm:spPr/>
      <dgm:t>
        <a:bodyPr/>
        <a:lstStyle/>
        <a:p>
          <a:endParaRPr lang="es-ES"/>
        </a:p>
      </dgm:t>
    </dgm:pt>
    <dgm:pt modelId="{BBF488CC-C39E-411C-8986-EB8C03071652}" type="sibTrans" cxnId="{4A364FC6-2299-473A-A381-481A83AEF3BE}">
      <dgm:prSet/>
      <dgm:spPr/>
      <dgm:t>
        <a:bodyPr/>
        <a:lstStyle/>
        <a:p>
          <a:endParaRPr lang="es-ES"/>
        </a:p>
      </dgm:t>
    </dgm:pt>
    <dgm:pt modelId="{48AD4653-A9C7-4E14-A352-A653EB548CFC}">
      <dgm:prSet phldrT="[Texto]"/>
      <dgm:spPr/>
      <dgm:t>
        <a:bodyPr/>
        <a:lstStyle/>
        <a:p>
          <a:r>
            <a:rPr lang="es-ES" dirty="0"/>
            <a:t>PIB</a:t>
          </a:r>
        </a:p>
      </dgm:t>
    </dgm:pt>
    <dgm:pt modelId="{30ED848D-C3D6-46D2-8E07-D39D22192C75}" type="parTrans" cxnId="{77109A45-CA6F-4C50-83BE-C44482F17C0D}">
      <dgm:prSet/>
      <dgm:spPr/>
      <dgm:t>
        <a:bodyPr/>
        <a:lstStyle/>
        <a:p>
          <a:endParaRPr lang="es-ES"/>
        </a:p>
      </dgm:t>
    </dgm:pt>
    <dgm:pt modelId="{85291228-9188-4684-B1AE-F59AAF6465FA}" type="sibTrans" cxnId="{77109A45-CA6F-4C50-83BE-C44482F17C0D}">
      <dgm:prSet/>
      <dgm:spPr/>
      <dgm:t>
        <a:bodyPr/>
        <a:lstStyle/>
        <a:p>
          <a:endParaRPr lang="es-ES"/>
        </a:p>
      </dgm:t>
    </dgm:pt>
    <dgm:pt modelId="{1E8603B3-661A-47AF-8DBB-D4DE5E718FCD}" type="pres">
      <dgm:prSet presAssocID="{BD129B9F-4578-4F51-B67D-CBD45C9CAB6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F47FA79-C07C-44A5-A6A8-CE3B7D65690A}" type="pres">
      <dgm:prSet presAssocID="{F373CFF4-14BF-40EE-9F5A-16932AB4B9C2}" presName="comp" presStyleCnt="0"/>
      <dgm:spPr/>
    </dgm:pt>
    <dgm:pt modelId="{AC6988A2-008F-4DB5-B39A-3505C24AC12D}" type="pres">
      <dgm:prSet presAssocID="{F373CFF4-14BF-40EE-9F5A-16932AB4B9C2}" presName="box" presStyleLbl="node1" presStyleIdx="0" presStyleCnt="2"/>
      <dgm:spPr/>
      <dgm:t>
        <a:bodyPr/>
        <a:lstStyle/>
        <a:p>
          <a:endParaRPr lang="es-ES"/>
        </a:p>
      </dgm:t>
    </dgm:pt>
    <dgm:pt modelId="{4A3D76F5-4AF4-4F97-9005-5A23466406B4}" type="pres">
      <dgm:prSet presAssocID="{F373CFF4-14BF-40EE-9F5A-16932AB4B9C2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0A0418A0-D975-4DE9-BE1D-54E1D1A54D5D}" type="pres">
      <dgm:prSet presAssocID="{F373CFF4-14BF-40EE-9F5A-16932AB4B9C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30568C-E134-4FF5-9EC9-4ADEB56C91ED}" type="pres">
      <dgm:prSet presAssocID="{E1960C6E-82F9-4E31-9011-2500FCAE7C61}" presName="spacer" presStyleCnt="0"/>
      <dgm:spPr/>
    </dgm:pt>
    <dgm:pt modelId="{FD2A0FD3-A726-4FF6-BB06-918E9C4318EE}" type="pres">
      <dgm:prSet presAssocID="{23C71760-F6A3-4311-A78B-AB4030740382}" presName="comp" presStyleCnt="0"/>
      <dgm:spPr/>
    </dgm:pt>
    <dgm:pt modelId="{1A9F1B6C-3F49-4A53-9E92-597CC77B9205}" type="pres">
      <dgm:prSet presAssocID="{23C71760-F6A3-4311-A78B-AB4030740382}" presName="box" presStyleLbl="node1" presStyleIdx="1" presStyleCnt="2"/>
      <dgm:spPr/>
      <dgm:t>
        <a:bodyPr/>
        <a:lstStyle/>
        <a:p>
          <a:endParaRPr lang="es-ES"/>
        </a:p>
      </dgm:t>
    </dgm:pt>
    <dgm:pt modelId="{62B83DFA-AE94-4601-A0F0-A65B784AE584}" type="pres">
      <dgm:prSet presAssocID="{23C71760-F6A3-4311-A78B-AB4030740382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CD2C7E3-3B4C-4E58-95F9-B21ADE2BB7E3}" type="pres">
      <dgm:prSet presAssocID="{23C71760-F6A3-4311-A78B-AB403074038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59B094-681E-4FBA-8AA5-30B84DF51961}" type="presOf" srcId="{BD129B9F-4578-4F51-B67D-CBD45C9CAB64}" destId="{1E8603B3-661A-47AF-8DBB-D4DE5E718FCD}" srcOrd="0" destOrd="0" presId="urn:microsoft.com/office/officeart/2005/8/layout/vList4"/>
    <dgm:cxn modelId="{7B39E2B6-434B-442D-A46D-77CECF247CC7}" type="presOf" srcId="{48AD4653-A9C7-4E14-A352-A653EB548CFC}" destId="{3CD2C7E3-3B4C-4E58-95F9-B21ADE2BB7E3}" srcOrd="1" destOrd="3" presId="urn:microsoft.com/office/officeart/2005/8/layout/vList4"/>
    <dgm:cxn modelId="{FD234737-6E65-4090-AB81-18BC6BDE20AC}" type="presOf" srcId="{8A455CAD-2957-4C91-8F72-B777513A6763}" destId="{3CD2C7E3-3B4C-4E58-95F9-B21ADE2BB7E3}" srcOrd="1" destOrd="2" presId="urn:microsoft.com/office/officeart/2005/8/layout/vList4"/>
    <dgm:cxn modelId="{62E0B52A-C582-40D0-98F6-23A9F9BFD3C2}" type="presOf" srcId="{9153B74B-EF12-4BA2-8832-14E4A99B0F91}" destId="{AC6988A2-008F-4DB5-B39A-3505C24AC12D}" srcOrd="0" destOrd="2" presId="urn:microsoft.com/office/officeart/2005/8/layout/vList4"/>
    <dgm:cxn modelId="{4A364FC6-2299-473A-A381-481A83AEF3BE}" srcId="{F373CFF4-14BF-40EE-9F5A-16932AB4B9C2}" destId="{51D7A4A0-566E-4E2E-B994-EFA2CB1AA344}" srcOrd="2" destOrd="0" parTransId="{EE84449E-278B-4C69-A553-1931C277C8ED}" sibTransId="{BBF488CC-C39E-411C-8986-EB8C03071652}"/>
    <dgm:cxn modelId="{BA0091C5-D31A-4B86-BE7A-A5F58A8EF134}" type="presOf" srcId="{9153B74B-EF12-4BA2-8832-14E4A99B0F91}" destId="{0A0418A0-D975-4DE9-BE1D-54E1D1A54D5D}" srcOrd="1" destOrd="2" presId="urn:microsoft.com/office/officeart/2005/8/layout/vList4"/>
    <dgm:cxn modelId="{0D26BDFF-5CAB-4E63-B3DE-78FC77B7E465}" srcId="{F373CFF4-14BF-40EE-9F5A-16932AB4B9C2}" destId="{9153B74B-EF12-4BA2-8832-14E4A99B0F91}" srcOrd="1" destOrd="0" parTransId="{DC675B04-6950-4B5D-975B-5783B724D058}" sibTransId="{6C87420E-5373-49C0-A81E-DD6D73213DF3}"/>
    <dgm:cxn modelId="{1ABA929B-E169-4DF2-B91F-5013442480F6}" type="presOf" srcId="{23C71760-F6A3-4311-A78B-AB4030740382}" destId="{1A9F1B6C-3F49-4A53-9E92-597CC77B9205}" srcOrd="0" destOrd="0" presId="urn:microsoft.com/office/officeart/2005/8/layout/vList4"/>
    <dgm:cxn modelId="{011098D9-452D-44ED-8644-14D599F45F7B}" type="presOf" srcId="{23C71760-F6A3-4311-A78B-AB4030740382}" destId="{3CD2C7E3-3B4C-4E58-95F9-B21ADE2BB7E3}" srcOrd="1" destOrd="0" presId="urn:microsoft.com/office/officeart/2005/8/layout/vList4"/>
    <dgm:cxn modelId="{DDFBBF82-E744-4325-89B3-3879B2AA6024}" type="presOf" srcId="{9D8BE14E-FC2F-4DA7-A1FC-8876AD915E25}" destId="{1A9F1B6C-3F49-4A53-9E92-597CC77B9205}" srcOrd="0" destOrd="1" presId="urn:microsoft.com/office/officeart/2005/8/layout/vList4"/>
    <dgm:cxn modelId="{FBB56906-A024-42CF-919F-CEE3EFF7A02C}" type="presOf" srcId="{9D8BE14E-FC2F-4DA7-A1FC-8876AD915E25}" destId="{3CD2C7E3-3B4C-4E58-95F9-B21ADE2BB7E3}" srcOrd="1" destOrd="1" presId="urn:microsoft.com/office/officeart/2005/8/layout/vList4"/>
    <dgm:cxn modelId="{E8BEF8EA-FC29-43A8-B93F-0EB2EBE746B5}" type="presOf" srcId="{8A455CAD-2957-4C91-8F72-B777513A6763}" destId="{1A9F1B6C-3F49-4A53-9E92-597CC77B9205}" srcOrd="0" destOrd="2" presId="urn:microsoft.com/office/officeart/2005/8/layout/vList4"/>
    <dgm:cxn modelId="{995C003A-1503-43B3-A6EF-C827AD92F534}" type="presOf" srcId="{48AD4653-A9C7-4E14-A352-A653EB548CFC}" destId="{1A9F1B6C-3F49-4A53-9E92-597CC77B9205}" srcOrd="0" destOrd="3" presId="urn:microsoft.com/office/officeart/2005/8/layout/vList4"/>
    <dgm:cxn modelId="{9F653128-C321-4F91-A932-6C5E3ADC70DE}" type="presOf" srcId="{51D7A4A0-566E-4E2E-B994-EFA2CB1AA344}" destId="{0A0418A0-D975-4DE9-BE1D-54E1D1A54D5D}" srcOrd="1" destOrd="3" presId="urn:microsoft.com/office/officeart/2005/8/layout/vList4"/>
    <dgm:cxn modelId="{B9E1FEFA-84CC-4586-A4EF-450FD3DD3E9E}" srcId="{BD129B9F-4578-4F51-B67D-CBD45C9CAB64}" destId="{F373CFF4-14BF-40EE-9F5A-16932AB4B9C2}" srcOrd="0" destOrd="0" parTransId="{952785AE-27BA-49D1-AD25-66CDFC73421F}" sibTransId="{E1960C6E-82F9-4E31-9011-2500FCAE7C61}"/>
    <dgm:cxn modelId="{20F288B8-5615-4535-9CB4-DB13AE330121}" type="presOf" srcId="{51D7A4A0-566E-4E2E-B994-EFA2CB1AA344}" destId="{AC6988A2-008F-4DB5-B39A-3505C24AC12D}" srcOrd="0" destOrd="3" presId="urn:microsoft.com/office/officeart/2005/8/layout/vList4"/>
    <dgm:cxn modelId="{A798B7D9-1866-4B73-B328-7B13F75932E3}" type="presOf" srcId="{F373CFF4-14BF-40EE-9F5A-16932AB4B9C2}" destId="{AC6988A2-008F-4DB5-B39A-3505C24AC12D}" srcOrd="0" destOrd="0" presId="urn:microsoft.com/office/officeart/2005/8/layout/vList4"/>
    <dgm:cxn modelId="{C9AB381E-D626-4548-878A-2A0697D2778E}" srcId="{BD129B9F-4578-4F51-B67D-CBD45C9CAB64}" destId="{23C71760-F6A3-4311-A78B-AB4030740382}" srcOrd="1" destOrd="0" parTransId="{A5B890D4-33F8-48D9-B554-7593A0856692}" sibTransId="{6B4C4803-CF90-4629-B9C9-69627DB64530}"/>
    <dgm:cxn modelId="{C9914FB4-7CED-4156-A6BD-82DC54F7BF1E}" type="presOf" srcId="{36489409-571F-4306-96C5-DFC283E8448F}" destId="{0A0418A0-D975-4DE9-BE1D-54E1D1A54D5D}" srcOrd="1" destOrd="1" presId="urn:microsoft.com/office/officeart/2005/8/layout/vList4"/>
    <dgm:cxn modelId="{0F73243E-3DE6-4F50-8714-788316F548D7}" type="presOf" srcId="{36489409-571F-4306-96C5-DFC283E8448F}" destId="{AC6988A2-008F-4DB5-B39A-3505C24AC12D}" srcOrd="0" destOrd="1" presId="urn:microsoft.com/office/officeart/2005/8/layout/vList4"/>
    <dgm:cxn modelId="{D92C57DA-DB7E-4D33-A912-6062165BD305}" srcId="{23C71760-F6A3-4311-A78B-AB4030740382}" destId="{9D8BE14E-FC2F-4DA7-A1FC-8876AD915E25}" srcOrd="0" destOrd="0" parTransId="{67DAE0C2-23E8-4820-9BE0-3669AB844B89}" sibTransId="{2CAE691C-F12A-482C-9048-0B47BBCF9B5D}"/>
    <dgm:cxn modelId="{77109A45-CA6F-4C50-83BE-C44482F17C0D}" srcId="{23C71760-F6A3-4311-A78B-AB4030740382}" destId="{48AD4653-A9C7-4E14-A352-A653EB548CFC}" srcOrd="2" destOrd="0" parTransId="{30ED848D-C3D6-46D2-8E07-D39D22192C75}" sibTransId="{85291228-9188-4684-B1AE-F59AAF6465FA}"/>
    <dgm:cxn modelId="{BA6A8A2B-654A-4566-A088-3EF800723C12}" srcId="{23C71760-F6A3-4311-A78B-AB4030740382}" destId="{8A455CAD-2957-4C91-8F72-B777513A6763}" srcOrd="1" destOrd="0" parTransId="{565642C8-E3E6-44D1-8C29-DE4BBAB311FA}" sibTransId="{F1A36910-9385-4A60-8755-D79B14EBADB3}"/>
    <dgm:cxn modelId="{E4BEB95E-4784-4105-BBEA-E1E14C8BBEF4}" type="presOf" srcId="{F373CFF4-14BF-40EE-9F5A-16932AB4B9C2}" destId="{0A0418A0-D975-4DE9-BE1D-54E1D1A54D5D}" srcOrd="1" destOrd="0" presId="urn:microsoft.com/office/officeart/2005/8/layout/vList4"/>
    <dgm:cxn modelId="{1A829FD7-A647-4E75-BAA0-8BE415F43A54}" srcId="{F373CFF4-14BF-40EE-9F5A-16932AB4B9C2}" destId="{36489409-571F-4306-96C5-DFC283E8448F}" srcOrd="0" destOrd="0" parTransId="{D4C07A12-F7E1-453F-8808-F4B1EE32C544}" sibTransId="{A984E3B5-A037-4A62-906B-0D7DFDC3D45E}"/>
    <dgm:cxn modelId="{215F3474-FCBD-4908-9C7C-F53CE089247A}" type="presParOf" srcId="{1E8603B3-661A-47AF-8DBB-D4DE5E718FCD}" destId="{0F47FA79-C07C-44A5-A6A8-CE3B7D65690A}" srcOrd="0" destOrd="0" presId="urn:microsoft.com/office/officeart/2005/8/layout/vList4"/>
    <dgm:cxn modelId="{728F3BE8-1558-4706-9A77-8B6CA2703ECC}" type="presParOf" srcId="{0F47FA79-C07C-44A5-A6A8-CE3B7D65690A}" destId="{AC6988A2-008F-4DB5-B39A-3505C24AC12D}" srcOrd="0" destOrd="0" presId="urn:microsoft.com/office/officeart/2005/8/layout/vList4"/>
    <dgm:cxn modelId="{4BD2A646-DFD4-4A13-ACA0-CC548DFE5B17}" type="presParOf" srcId="{0F47FA79-C07C-44A5-A6A8-CE3B7D65690A}" destId="{4A3D76F5-4AF4-4F97-9005-5A23466406B4}" srcOrd="1" destOrd="0" presId="urn:microsoft.com/office/officeart/2005/8/layout/vList4"/>
    <dgm:cxn modelId="{4B16246E-F09F-435A-88DE-B7BA0B5095E2}" type="presParOf" srcId="{0F47FA79-C07C-44A5-A6A8-CE3B7D65690A}" destId="{0A0418A0-D975-4DE9-BE1D-54E1D1A54D5D}" srcOrd="2" destOrd="0" presId="urn:microsoft.com/office/officeart/2005/8/layout/vList4"/>
    <dgm:cxn modelId="{C631C6FA-1D82-4756-B752-A9C35BC652C8}" type="presParOf" srcId="{1E8603B3-661A-47AF-8DBB-D4DE5E718FCD}" destId="{9F30568C-E134-4FF5-9EC9-4ADEB56C91ED}" srcOrd="1" destOrd="0" presId="urn:microsoft.com/office/officeart/2005/8/layout/vList4"/>
    <dgm:cxn modelId="{F5CBBBA7-07E5-4D65-9D3A-DE1F00BEBBE7}" type="presParOf" srcId="{1E8603B3-661A-47AF-8DBB-D4DE5E718FCD}" destId="{FD2A0FD3-A726-4FF6-BB06-918E9C4318EE}" srcOrd="2" destOrd="0" presId="urn:microsoft.com/office/officeart/2005/8/layout/vList4"/>
    <dgm:cxn modelId="{A1D86A7A-8BCD-449A-96BE-7D98538B3116}" type="presParOf" srcId="{FD2A0FD3-A726-4FF6-BB06-918E9C4318EE}" destId="{1A9F1B6C-3F49-4A53-9E92-597CC77B9205}" srcOrd="0" destOrd="0" presId="urn:microsoft.com/office/officeart/2005/8/layout/vList4"/>
    <dgm:cxn modelId="{3383BE7E-2FC9-47AB-9515-4DE8A23A1C24}" type="presParOf" srcId="{FD2A0FD3-A726-4FF6-BB06-918E9C4318EE}" destId="{62B83DFA-AE94-4601-A0F0-A65B784AE584}" srcOrd="1" destOrd="0" presId="urn:microsoft.com/office/officeart/2005/8/layout/vList4"/>
    <dgm:cxn modelId="{98FA715A-2625-4E6B-B839-12F44EDFA457}" type="presParOf" srcId="{FD2A0FD3-A726-4FF6-BB06-918E9C4318EE}" destId="{3CD2C7E3-3B4C-4E58-95F9-B21ADE2BB7E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129B9F-4578-4F51-B67D-CBD45C9CAB6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373CFF4-14BF-40EE-9F5A-16932AB4B9C2}">
      <dgm:prSet phldrT="[Texto]"/>
      <dgm:spPr/>
      <dgm:t>
        <a:bodyPr/>
        <a:lstStyle/>
        <a:p>
          <a:r>
            <a:rPr lang="es-ES" dirty="0"/>
            <a:t>SOCIAL</a:t>
          </a:r>
        </a:p>
      </dgm:t>
    </dgm:pt>
    <dgm:pt modelId="{952785AE-27BA-49D1-AD25-66CDFC73421F}" type="parTrans" cxnId="{B9E1FEFA-84CC-4586-A4EF-450FD3DD3E9E}">
      <dgm:prSet/>
      <dgm:spPr/>
      <dgm:t>
        <a:bodyPr/>
        <a:lstStyle/>
        <a:p>
          <a:endParaRPr lang="es-ES"/>
        </a:p>
      </dgm:t>
    </dgm:pt>
    <dgm:pt modelId="{E1960C6E-82F9-4E31-9011-2500FCAE7C61}" type="sibTrans" cxnId="{B9E1FEFA-84CC-4586-A4EF-450FD3DD3E9E}">
      <dgm:prSet/>
      <dgm:spPr/>
      <dgm:t>
        <a:bodyPr/>
        <a:lstStyle/>
        <a:p>
          <a:endParaRPr lang="es-ES"/>
        </a:p>
      </dgm:t>
    </dgm:pt>
    <dgm:pt modelId="{36489409-571F-4306-96C5-DFC283E8448F}">
      <dgm:prSet phldrT="[Texto]"/>
      <dgm:spPr/>
      <dgm:t>
        <a:bodyPr/>
        <a:lstStyle/>
        <a:p>
          <a:r>
            <a:rPr lang="es-ES" dirty="0"/>
            <a:t>Demografía</a:t>
          </a:r>
        </a:p>
      </dgm:t>
    </dgm:pt>
    <dgm:pt modelId="{D4C07A12-F7E1-453F-8808-F4B1EE32C544}" type="parTrans" cxnId="{1A829FD7-A647-4E75-BAA0-8BE415F43A54}">
      <dgm:prSet/>
      <dgm:spPr/>
      <dgm:t>
        <a:bodyPr/>
        <a:lstStyle/>
        <a:p>
          <a:endParaRPr lang="es-ES"/>
        </a:p>
      </dgm:t>
    </dgm:pt>
    <dgm:pt modelId="{A984E3B5-A037-4A62-906B-0D7DFDC3D45E}" type="sibTrans" cxnId="{1A829FD7-A647-4E75-BAA0-8BE415F43A54}">
      <dgm:prSet/>
      <dgm:spPr/>
      <dgm:t>
        <a:bodyPr/>
        <a:lstStyle/>
        <a:p>
          <a:endParaRPr lang="es-ES"/>
        </a:p>
      </dgm:t>
    </dgm:pt>
    <dgm:pt modelId="{9153B74B-EF12-4BA2-8832-14E4A99B0F91}">
      <dgm:prSet phldrT="[Texto]"/>
      <dgm:spPr/>
      <dgm:t>
        <a:bodyPr/>
        <a:lstStyle/>
        <a:p>
          <a:r>
            <a:rPr lang="es-ES" dirty="0"/>
            <a:t>Educación</a:t>
          </a:r>
        </a:p>
      </dgm:t>
    </dgm:pt>
    <dgm:pt modelId="{DC675B04-6950-4B5D-975B-5783B724D058}" type="parTrans" cxnId="{0D26BDFF-5CAB-4E63-B3DE-78FC77B7E465}">
      <dgm:prSet/>
      <dgm:spPr/>
      <dgm:t>
        <a:bodyPr/>
        <a:lstStyle/>
        <a:p>
          <a:endParaRPr lang="es-ES"/>
        </a:p>
      </dgm:t>
    </dgm:pt>
    <dgm:pt modelId="{6C87420E-5373-49C0-A81E-DD6D73213DF3}" type="sibTrans" cxnId="{0D26BDFF-5CAB-4E63-B3DE-78FC77B7E465}">
      <dgm:prSet/>
      <dgm:spPr/>
      <dgm:t>
        <a:bodyPr/>
        <a:lstStyle/>
        <a:p>
          <a:endParaRPr lang="es-ES"/>
        </a:p>
      </dgm:t>
    </dgm:pt>
    <dgm:pt modelId="{23C71760-F6A3-4311-A78B-AB4030740382}">
      <dgm:prSet phldrT="[Texto]"/>
      <dgm:spPr/>
      <dgm:t>
        <a:bodyPr/>
        <a:lstStyle/>
        <a:p>
          <a:r>
            <a:rPr lang="es-ES" dirty="0"/>
            <a:t>TECNOLÓGICO</a:t>
          </a:r>
        </a:p>
      </dgm:t>
    </dgm:pt>
    <dgm:pt modelId="{A5B890D4-33F8-48D9-B554-7593A0856692}" type="parTrans" cxnId="{C9AB381E-D626-4548-878A-2A0697D2778E}">
      <dgm:prSet/>
      <dgm:spPr/>
      <dgm:t>
        <a:bodyPr/>
        <a:lstStyle/>
        <a:p>
          <a:endParaRPr lang="es-ES"/>
        </a:p>
      </dgm:t>
    </dgm:pt>
    <dgm:pt modelId="{6B4C4803-CF90-4629-B9C9-69627DB64530}" type="sibTrans" cxnId="{C9AB381E-D626-4548-878A-2A0697D2778E}">
      <dgm:prSet/>
      <dgm:spPr/>
      <dgm:t>
        <a:bodyPr/>
        <a:lstStyle/>
        <a:p>
          <a:endParaRPr lang="es-ES"/>
        </a:p>
      </dgm:t>
    </dgm:pt>
    <dgm:pt modelId="{9D8BE14E-FC2F-4DA7-A1FC-8876AD915E25}">
      <dgm:prSet phldrT="[Texto]"/>
      <dgm:spPr/>
      <dgm:t>
        <a:bodyPr/>
        <a:lstStyle/>
        <a:p>
          <a:r>
            <a:rPr lang="es-ES" dirty="0"/>
            <a:t>Internet</a:t>
          </a:r>
        </a:p>
      </dgm:t>
    </dgm:pt>
    <dgm:pt modelId="{67DAE0C2-23E8-4820-9BE0-3669AB844B89}" type="parTrans" cxnId="{D92C57DA-DB7E-4D33-A912-6062165BD305}">
      <dgm:prSet/>
      <dgm:spPr/>
      <dgm:t>
        <a:bodyPr/>
        <a:lstStyle/>
        <a:p>
          <a:endParaRPr lang="es-ES"/>
        </a:p>
      </dgm:t>
    </dgm:pt>
    <dgm:pt modelId="{2CAE691C-F12A-482C-9048-0B47BBCF9B5D}" type="sibTrans" cxnId="{D92C57DA-DB7E-4D33-A912-6062165BD305}">
      <dgm:prSet/>
      <dgm:spPr/>
      <dgm:t>
        <a:bodyPr/>
        <a:lstStyle/>
        <a:p>
          <a:endParaRPr lang="es-ES"/>
        </a:p>
      </dgm:t>
    </dgm:pt>
    <dgm:pt modelId="{8A455CAD-2957-4C91-8F72-B777513A6763}">
      <dgm:prSet phldrT="[Texto]"/>
      <dgm:spPr/>
      <dgm:t>
        <a:bodyPr/>
        <a:lstStyle/>
        <a:p>
          <a:r>
            <a:rPr lang="es-ES" dirty="0"/>
            <a:t>Redes Sociales</a:t>
          </a:r>
        </a:p>
      </dgm:t>
    </dgm:pt>
    <dgm:pt modelId="{565642C8-E3E6-44D1-8C29-DE4BBAB311FA}" type="parTrans" cxnId="{BA6A8A2B-654A-4566-A088-3EF800723C12}">
      <dgm:prSet/>
      <dgm:spPr/>
      <dgm:t>
        <a:bodyPr/>
        <a:lstStyle/>
        <a:p>
          <a:endParaRPr lang="es-ES"/>
        </a:p>
      </dgm:t>
    </dgm:pt>
    <dgm:pt modelId="{F1A36910-9385-4A60-8755-D79B14EBADB3}" type="sibTrans" cxnId="{BA6A8A2B-654A-4566-A088-3EF800723C12}">
      <dgm:prSet/>
      <dgm:spPr/>
      <dgm:t>
        <a:bodyPr/>
        <a:lstStyle/>
        <a:p>
          <a:endParaRPr lang="es-ES"/>
        </a:p>
      </dgm:t>
    </dgm:pt>
    <dgm:pt modelId="{1E8603B3-661A-47AF-8DBB-D4DE5E718FCD}" type="pres">
      <dgm:prSet presAssocID="{BD129B9F-4578-4F51-B67D-CBD45C9CAB6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F47FA79-C07C-44A5-A6A8-CE3B7D65690A}" type="pres">
      <dgm:prSet presAssocID="{F373CFF4-14BF-40EE-9F5A-16932AB4B9C2}" presName="comp" presStyleCnt="0"/>
      <dgm:spPr/>
    </dgm:pt>
    <dgm:pt modelId="{AC6988A2-008F-4DB5-B39A-3505C24AC12D}" type="pres">
      <dgm:prSet presAssocID="{F373CFF4-14BF-40EE-9F5A-16932AB4B9C2}" presName="box" presStyleLbl="node1" presStyleIdx="0" presStyleCnt="2"/>
      <dgm:spPr/>
      <dgm:t>
        <a:bodyPr/>
        <a:lstStyle/>
        <a:p>
          <a:endParaRPr lang="es-ES"/>
        </a:p>
      </dgm:t>
    </dgm:pt>
    <dgm:pt modelId="{4A3D76F5-4AF4-4F97-9005-5A23466406B4}" type="pres">
      <dgm:prSet presAssocID="{F373CFF4-14BF-40EE-9F5A-16932AB4B9C2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A0418A0-D975-4DE9-BE1D-54E1D1A54D5D}" type="pres">
      <dgm:prSet presAssocID="{F373CFF4-14BF-40EE-9F5A-16932AB4B9C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30568C-E134-4FF5-9EC9-4ADEB56C91ED}" type="pres">
      <dgm:prSet presAssocID="{E1960C6E-82F9-4E31-9011-2500FCAE7C61}" presName="spacer" presStyleCnt="0"/>
      <dgm:spPr/>
    </dgm:pt>
    <dgm:pt modelId="{FD2A0FD3-A726-4FF6-BB06-918E9C4318EE}" type="pres">
      <dgm:prSet presAssocID="{23C71760-F6A3-4311-A78B-AB4030740382}" presName="comp" presStyleCnt="0"/>
      <dgm:spPr/>
    </dgm:pt>
    <dgm:pt modelId="{1A9F1B6C-3F49-4A53-9E92-597CC77B9205}" type="pres">
      <dgm:prSet presAssocID="{23C71760-F6A3-4311-A78B-AB4030740382}" presName="box" presStyleLbl="node1" presStyleIdx="1" presStyleCnt="2"/>
      <dgm:spPr/>
      <dgm:t>
        <a:bodyPr/>
        <a:lstStyle/>
        <a:p>
          <a:endParaRPr lang="es-ES"/>
        </a:p>
      </dgm:t>
    </dgm:pt>
    <dgm:pt modelId="{62B83DFA-AE94-4601-A0F0-A65B784AE584}" type="pres">
      <dgm:prSet presAssocID="{23C71760-F6A3-4311-A78B-AB4030740382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3CD2C7E3-3B4C-4E58-95F9-B21ADE2BB7E3}" type="pres">
      <dgm:prSet presAssocID="{23C71760-F6A3-4311-A78B-AB403074038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59B094-681E-4FBA-8AA5-30B84DF51961}" type="presOf" srcId="{BD129B9F-4578-4F51-B67D-CBD45C9CAB64}" destId="{1E8603B3-661A-47AF-8DBB-D4DE5E718FCD}" srcOrd="0" destOrd="0" presId="urn:microsoft.com/office/officeart/2005/8/layout/vList4"/>
    <dgm:cxn modelId="{FD234737-6E65-4090-AB81-18BC6BDE20AC}" type="presOf" srcId="{8A455CAD-2957-4C91-8F72-B777513A6763}" destId="{3CD2C7E3-3B4C-4E58-95F9-B21ADE2BB7E3}" srcOrd="1" destOrd="2" presId="urn:microsoft.com/office/officeart/2005/8/layout/vList4"/>
    <dgm:cxn modelId="{62E0B52A-C582-40D0-98F6-23A9F9BFD3C2}" type="presOf" srcId="{9153B74B-EF12-4BA2-8832-14E4A99B0F91}" destId="{AC6988A2-008F-4DB5-B39A-3505C24AC12D}" srcOrd="0" destOrd="2" presId="urn:microsoft.com/office/officeart/2005/8/layout/vList4"/>
    <dgm:cxn modelId="{BA0091C5-D31A-4B86-BE7A-A5F58A8EF134}" type="presOf" srcId="{9153B74B-EF12-4BA2-8832-14E4A99B0F91}" destId="{0A0418A0-D975-4DE9-BE1D-54E1D1A54D5D}" srcOrd="1" destOrd="2" presId="urn:microsoft.com/office/officeart/2005/8/layout/vList4"/>
    <dgm:cxn modelId="{0D26BDFF-5CAB-4E63-B3DE-78FC77B7E465}" srcId="{F373CFF4-14BF-40EE-9F5A-16932AB4B9C2}" destId="{9153B74B-EF12-4BA2-8832-14E4A99B0F91}" srcOrd="1" destOrd="0" parTransId="{DC675B04-6950-4B5D-975B-5783B724D058}" sibTransId="{6C87420E-5373-49C0-A81E-DD6D73213DF3}"/>
    <dgm:cxn modelId="{1ABA929B-E169-4DF2-B91F-5013442480F6}" type="presOf" srcId="{23C71760-F6A3-4311-A78B-AB4030740382}" destId="{1A9F1B6C-3F49-4A53-9E92-597CC77B9205}" srcOrd="0" destOrd="0" presId="urn:microsoft.com/office/officeart/2005/8/layout/vList4"/>
    <dgm:cxn modelId="{011098D9-452D-44ED-8644-14D599F45F7B}" type="presOf" srcId="{23C71760-F6A3-4311-A78B-AB4030740382}" destId="{3CD2C7E3-3B4C-4E58-95F9-B21ADE2BB7E3}" srcOrd="1" destOrd="0" presId="urn:microsoft.com/office/officeart/2005/8/layout/vList4"/>
    <dgm:cxn modelId="{DDFBBF82-E744-4325-89B3-3879B2AA6024}" type="presOf" srcId="{9D8BE14E-FC2F-4DA7-A1FC-8876AD915E25}" destId="{1A9F1B6C-3F49-4A53-9E92-597CC77B9205}" srcOrd="0" destOrd="1" presId="urn:microsoft.com/office/officeart/2005/8/layout/vList4"/>
    <dgm:cxn modelId="{FBB56906-A024-42CF-919F-CEE3EFF7A02C}" type="presOf" srcId="{9D8BE14E-FC2F-4DA7-A1FC-8876AD915E25}" destId="{3CD2C7E3-3B4C-4E58-95F9-B21ADE2BB7E3}" srcOrd="1" destOrd="1" presId="urn:microsoft.com/office/officeart/2005/8/layout/vList4"/>
    <dgm:cxn modelId="{E8BEF8EA-FC29-43A8-B93F-0EB2EBE746B5}" type="presOf" srcId="{8A455CAD-2957-4C91-8F72-B777513A6763}" destId="{1A9F1B6C-3F49-4A53-9E92-597CC77B9205}" srcOrd="0" destOrd="2" presId="urn:microsoft.com/office/officeart/2005/8/layout/vList4"/>
    <dgm:cxn modelId="{B9E1FEFA-84CC-4586-A4EF-450FD3DD3E9E}" srcId="{BD129B9F-4578-4F51-B67D-CBD45C9CAB64}" destId="{F373CFF4-14BF-40EE-9F5A-16932AB4B9C2}" srcOrd="0" destOrd="0" parTransId="{952785AE-27BA-49D1-AD25-66CDFC73421F}" sibTransId="{E1960C6E-82F9-4E31-9011-2500FCAE7C61}"/>
    <dgm:cxn modelId="{A798B7D9-1866-4B73-B328-7B13F75932E3}" type="presOf" srcId="{F373CFF4-14BF-40EE-9F5A-16932AB4B9C2}" destId="{AC6988A2-008F-4DB5-B39A-3505C24AC12D}" srcOrd="0" destOrd="0" presId="urn:microsoft.com/office/officeart/2005/8/layout/vList4"/>
    <dgm:cxn modelId="{C9914FB4-7CED-4156-A6BD-82DC54F7BF1E}" type="presOf" srcId="{36489409-571F-4306-96C5-DFC283E8448F}" destId="{0A0418A0-D975-4DE9-BE1D-54E1D1A54D5D}" srcOrd="1" destOrd="1" presId="urn:microsoft.com/office/officeart/2005/8/layout/vList4"/>
    <dgm:cxn modelId="{C9AB381E-D626-4548-878A-2A0697D2778E}" srcId="{BD129B9F-4578-4F51-B67D-CBD45C9CAB64}" destId="{23C71760-F6A3-4311-A78B-AB4030740382}" srcOrd="1" destOrd="0" parTransId="{A5B890D4-33F8-48D9-B554-7593A0856692}" sibTransId="{6B4C4803-CF90-4629-B9C9-69627DB64530}"/>
    <dgm:cxn modelId="{0F73243E-3DE6-4F50-8714-788316F548D7}" type="presOf" srcId="{36489409-571F-4306-96C5-DFC283E8448F}" destId="{AC6988A2-008F-4DB5-B39A-3505C24AC12D}" srcOrd="0" destOrd="1" presId="urn:microsoft.com/office/officeart/2005/8/layout/vList4"/>
    <dgm:cxn modelId="{D92C57DA-DB7E-4D33-A912-6062165BD305}" srcId="{23C71760-F6A3-4311-A78B-AB4030740382}" destId="{9D8BE14E-FC2F-4DA7-A1FC-8876AD915E25}" srcOrd="0" destOrd="0" parTransId="{67DAE0C2-23E8-4820-9BE0-3669AB844B89}" sibTransId="{2CAE691C-F12A-482C-9048-0B47BBCF9B5D}"/>
    <dgm:cxn modelId="{BA6A8A2B-654A-4566-A088-3EF800723C12}" srcId="{23C71760-F6A3-4311-A78B-AB4030740382}" destId="{8A455CAD-2957-4C91-8F72-B777513A6763}" srcOrd="1" destOrd="0" parTransId="{565642C8-E3E6-44D1-8C29-DE4BBAB311FA}" sibTransId="{F1A36910-9385-4A60-8755-D79B14EBADB3}"/>
    <dgm:cxn modelId="{E4BEB95E-4784-4105-BBEA-E1E14C8BBEF4}" type="presOf" srcId="{F373CFF4-14BF-40EE-9F5A-16932AB4B9C2}" destId="{0A0418A0-D975-4DE9-BE1D-54E1D1A54D5D}" srcOrd="1" destOrd="0" presId="urn:microsoft.com/office/officeart/2005/8/layout/vList4"/>
    <dgm:cxn modelId="{1A829FD7-A647-4E75-BAA0-8BE415F43A54}" srcId="{F373CFF4-14BF-40EE-9F5A-16932AB4B9C2}" destId="{36489409-571F-4306-96C5-DFC283E8448F}" srcOrd="0" destOrd="0" parTransId="{D4C07A12-F7E1-453F-8808-F4B1EE32C544}" sibTransId="{A984E3B5-A037-4A62-906B-0D7DFDC3D45E}"/>
    <dgm:cxn modelId="{215F3474-FCBD-4908-9C7C-F53CE089247A}" type="presParOf" srcId="{1E8603B3-661A-47AF-8DBB-D4DE5E718FCD}" destId="{0F47FA79-C07C-44A5-A6A8-CE3B7D65690A}" srcOrd="0" destOrd="0" presId="urn:microsoft.com/office/officeart/2005/8/layout/vList4"/>
    <dgm:cxn modelId="{728F3BE8-1558-4706-9A77-8B6CA2703ECC}" type="presParOf" srcId="{0F47FA79-C07C-44A5-A6A8-CE3B7D65690A}" destId="{AC6988A2-008F-4DB5-B39A-3505C24AC12D}" srcOrd="0" destOrd="0" presId="urn:microsoft.com/office/officeart/2005/8/layout/vList4"/>
    <dgm:cxn modelId="{4BD2A646-DFD4-4A13-ACA0-CC548DFE5B17}" type="presParOf" srcId="{0F47FA79-C07C-44A5-A6A8-CE3B7D65690A}" destId="{4A3D76F5-4AF4-4F97-9005-5A23466406B4}" srcOrd="1" destOrd="0" presId="urn:microsoft.com/office/officeart/2005/8/layout/vList4"/>
    <dgm:cxn modelId="{4B16246E-F09F-435A-88DE-B7BA0B5095E2}" type="presParOf" srcId="{0F47FA79-C07C-44A5-A6A8-CE3B7D65690A}" destId="{0A0418A0-D975-4DE9-BE1D-54E1D1A54D5D}" srcOrd="2" destOrd="0" presId="urn:microsoft.com/office/officeart/2005/8/layout/vList4"/>
    <dgm:cxn modelId="{C631C6FA-1D82-4756-B752-A9C35BC652C8}" type="presParOf" srcId="{1E8603B3-661A-47AF-8DBB-D4DE5E718FCD}" destId="{9F30568C-E134-4FF5-9EC9-4ADEB56C91ED}" srcOrd="1" destOrd="0" presId="urn:microsoft.com/office/officeart/2005/8/layout/vList4"/>
    <dgm:cxn modelId="{F5CBBBA7-07E5-4D65-9D3A-DE1F00BEBBE7}" type="presParOf" srcId="{1E8603B3-661A-47AF-8DBB-D4DE5E718FCD}" destId="{FD2A0FD3-A726-4FF6-BB06-918E9C4318EE}" srcOrd="2" destOrd="0" presId="urn:microsoft.com/office/officeart/2005/8/layout/vList4"/>
    <dgm:cxn modelId="{A1D86A7A-8BCD-449A-96BE-7D98538B3116}" type="presParOf" srcId="{FD2A0FD3-A726-4FF6-BB06-918E9C4318EE}" destId="{1A9F1B6C-3F49-4A53-9E92-597CC77B9205}" srcOrd="0" destOrd="0" presId="urn:microsoft.com/office/officeart/2005/8/layout/vList4"/>
    <dgm:cxn modelId="{3383BE7E-2FC9-47AB-9515-4DE8A23A1C24}" type="presParOf" srcId="{FD2A0FD3-A726-4FF6-BB06-918E9C4318EE}" destId="{62B83DFA-AE94-4601-A0F0-A65B784AE584}" srcOrd="1" destOrd="0" presId="urn:microsoft.com/office/officeart/2005/8/layout/vList4"/>
    <dgm:cxn modelId="{98FA715A-2625-4E6B-B839-12F44EDFA457}" type="presParOf" srcId="{FD2A0FD3-A726-4FF6-BB06-918E9C4318EE}" destId="{3CD2C7E3-3B4C-4E58-95F9-B21ADE2BB7E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AF7941-39C1-4735-A0E1-75E53B870049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B0E9E54-B930-4050-8053-0CF6EE4F1B1F}">
      <dgm:prSet phldrT="[Texto]" custT="1"/>
      <dgm:spPr/>
      <dgm:t>
        <a:bodyPr/>
        <a:lstStyle/>
        <a:p>
          <a:pPr algn="ctr"/>
          <a:r>
            <a:rPr lang="es-ES" sz="1400" dirty="0"/>
            <a:t>Rivalidad entre los competidores existentes</a:t>
          </a:r>
        </a:p>
      </dgm:t>
    </dgm:pt>
    <dgm:pt modelId="{D84EB797-89B7-467A-AC35-B27C03F2D7C5}" type="parTrans" cxnId="{922282B1-5462-4F97-A614-5508349C76A3}">
      <dgm:prSet/>
      <dgm:spPr/>
      <dgm:t>
        <a:bodyPr/>
        <a:lstStyle/>
        <a:p>
          <a:endParaRPr lang="es-ES"/>
        </a:p>
      </dgm:t>
    </dgm:pt>
    <dgm:pt modelId="{524BAA72-7C3D-4355-B2FC-ACA7C21B6B92}" type="sibTrans" cxnId="{922282B1-5462-4F97-A614-5508349C76A3}">
      <dgm:prSet/>
      <dgm:spPr/>
      <dgm:t>
        <a:bodyPr/>
        <a:lstStyle/>
        <a:p>
          <a:endParaRPr lang="es-ES"/>
        </a:p>
      </dgm:t>
    </dgm:pt>
    <dgm:pt modelId="{7F8BEDEF-FEE8-4A8F-914C-32ABE0DA4FC4}">
      <dgm:prSet phldrT="[Texto]" custT="1"/>
      <dgm:spPr/>
      <dgm:t>
        <a:bodyPr/>
        <a:lstStyle/>
        <a:p>
          <a:r>
            <a:rPr lang="es-ES" sz="1400" dirty="0"/>
            <a:t>Amenaza de nuevos aspirantes</a:t>
          </a:r>
        </a:p>
      </dgm:t>
    </dgm:pt>
    <dgm:pt modelId="{8BD0385E-16B8-4367-8A33-159ED9B958BB}" type="parTrans" cxnId="{2EE2207E-3D27-44F8-8137-530EE7CC74B0}">
      <dgm:prSet custT="1"/>
      <dgm:spPr/>
      <dgm:t>
        <a:bodyPr/>
        <a:lstStyle/>
        <a:p>
          <a:endParaRPr lang="es-ES" sz="1000"/>
        </a:p>
      </dgm:t>
    </dgm:pt>
    <dgm:pt modelId="{98B6951B-384F-4DF5-98B2-5052CC9AEF3B}" type="sibTrans" cxnId="{2EE2207E-3D27-44F8-8137-530EE7CC74B0}">
      <dgm:prSet/>
      <dgm:spPr/>
      <dgm:t>
        <a:bodyPr/>
        <a:lstStyle/>
        <a:p>
          <a:endParaRPr lang="es-ES"/>
        </a:p>
      </dgm:t>
    </dgm:pt>
    <dgm:pt modelId="{A5D0BA8A-7894-46A0-9E3D-B639EEC588E4}">
      <dgm:prSet phldrT="[Texto]" custT="1"/>
      <dgm:spPr/>
      <dgm:t>
        <a:bodyPr/>
        <a:lstStyle/>
        <a:p>
          <a:r>
            <a:rPr lang="es-ES" sz="1400" dirty="0"/>
            <a:t>Poder de negociación de los compradores</a:t>
          </a:r>
        </a:p>
      </dgm:t>
    </dgm:pt>
    <dgm:pt modelId="{DEE1B02F-6C15-4A9E-B80E-4C798575B74B}" type="parTrans" cxnId="{A57EDFD4-77F3-4A77-8C8E-D81AA32AF9A2}">
      <dgm:prSet custT="1"/>
      <dgm:spPr/>
      <dgm:t>
        <a:bodyPr/>
        <a:lstStyle/>
        <a:p>
          <a:endParaRPr lang="es-ES" sz="1000"/>
        </a:p>
      </dgm:t>
    </dgm:pt>
    <dgm:pt modelId="{8B078285-63AF-461D-B21B-342F7D4254F1}" type="sibTrans" cxnId="{A57EDFD4-77F3-4A77-8C8E-D81AA32AF9A2}">
      <dgm:prSet/>
      <dgm:spPr/>
      <dgm:t>
        <a:bodyPr/>
        <a:lstStyle/>
        <a:p>
          <a:endParaRPr lang="es-ES"/>
        </a:p>
      </dgm:t>
    </dgm:pt>
    <dgm:pt modelId="{0221F723-DC7E-474A-BBE3-9898D89E756C}">
      <dgm:prSet phldrT="[Texto]" custT="1"/>
      <dgm:spPr/>
      <dgm:t>
        <a:bodyPr/>
        <a:lstStyle/>
        <a:p>
          <a:r>
            <a:rPr lang="es-ES" sz="1400" dirty="0"/>
            <a:t>Amenaza de productos o servicios sustitutos</a:t>
          </a:r>
        </a:p>
      </dgm:t>
    </dgm:pt>
    <dgm:pt modelId="{1EFD23F9-682C-443C-9F2F-E22F01BABAE0}" type="parTrans" cxnId="{BC5C1681-4E47-4BCB-A06A-7A9073DD24D2}">
      <dgm:prSet custT="1"/>
      <dgm:spPr/>
      <dgm:t>
        <a:bodyPr/>
        <a:lstStyle/>
        <a:p>
          <a:endParaRPr lang="es-ES" sz="1000"/>
        </a:p>
      </dgm:t>
    </dgm:pt>
    <dgm:pt modelId="{E1403BDD-5DF5-453B-B23E-D146D531C6F3}" type="sibTrans" cxnId="{BC5C1681-4E47-4BCB-A06A-7A9073DD24D2}">
      <dgm:prSet/>
      <dgm:spPr/>
      <dgm:t>
        <a:bodyPr/>
        <a:lstStyle/>
        <a:p>
          <a:endParaRPr lang="es-ES"/>
        </a:p>
      </dgm:t>
    </dgm:pt>
    <dgm:pt modelId="{DDD3B84B-9194-4C3E-A81A-10F979FEE64A}">
      <dgm:prSet phldrT="[Texto]" custT="1"/>
      <dgm:spPr/>
      <dgm:t>
        <a:bodyPr/>
        <a:lstStyle/>
        <a:p>
          <a:r>
            <a:rPr lang="es-ES" sz="1400" dirty="0"/>
            <a:t>Poder de negociación de los proveedores</a:t>
          </a:r>
        </a:p>
      </dgm:t>
    </dgm:pt>
    <dgm:pt modelId="{11E6490E-2BFB-4555-897B-6D9627550CC1}" type="parTrans" cxnId="{F16E1DB5-6157-4133-BEE5-838740D94CAD}">
      <dgm:prSet custT="1"/>
      <dgm:spPr/>
      <dgm:t>
        <a:bodyPr/>
        <a:lstStyle/>
        <a:p>
          <a:endParaRPr lang="es-ES" sz="1000"/>
        </a:p>
      </dgm:t>
    </dgm:pt>
    <dgm:pt modelId="{9FEE179B-1F5D-4355-988F-F39183F7DA28}" type="sibTrans" cxnId="{F16E1DB5-6157-4133-BEE5-838740D94CAD}">
      <dgm:prSet/>
      <dgm:spPr/>
      <dgm:t>
        <a:bodyPr/>
        <a:lstStyle/>
        <a:p>
          <a:endParaRPr lang="es-ES"/>
        </a:p>
      </dgm:t>
    </dgm:pt>
    <dgm:pt modelId="{7B6562E7-EB17-48E4-A39A-70273BE6D994}">
      <dgm:prSet/>
      <dgm:spPr/>
      <dgm:t>
        <a:bodyPr/>
        <a:lstStyle/>
        <a:p>
          <a:endParaRPr lang="es-ES"/>
        </a:p>
      </dgm:t>
    </dgm:pt>
    <dgm:pt modelId="{9FDE73C7-FD98-45D5-B4B6-9B0B11F5F616}" type="parTrans" cxnId="{2A7B4860-945C-49C6-A3D2-207985385C1F}">
      <dgm:prSet/>
      <dgm:spPr/>
      <dgm:t>
        <a:bodyPr/>
        <a:lstStyle/>
        <a:p>
          <a:endParaRPr lang="es-ES"/>
        </a:p>
      </dgm:t>
    </dgm:pt>
    <dgm:pt modelId="{24008093-4DF5-420F-8070-F2FC2BC1B811}" type="sibTrans" cxnId="{2A7B4860-945C-49C6-A3D2-207985385C1F}">
      <dgm:prSet/>
      <dgm:spPr/>
      <dgm:t>
        <a:bodyPr/>
        <a:lstStyle/>
        <a:p>
          <a:endParaRPr lang="es-ES"/>
        </a:p>
      </dgm:t>
    </dgm:pt>
    <dgm:pt modelId="{BC5BF216-D2FD-447F-BFF2-8689907F3A45}">
      <dgm:prSet/>
      <dgm:spPr/>
      <dgm:t>
        <a:bodyPr/>
        <a:lstStyle/>
        <a:p>
          <a:endParaRPr lang="es-ES"/>
        </a:p>
      </dgm:t>
    </dgm:pt>
    <dgm:pt modelId="{E85B3E81-B535-4075-8F9D-F16D9A736BC6}" type="parTrans" cxnId="{F9307717-1816-4FC2-AB18-C346C4172BFB}">
      <dgm:prSet/>
      <dgm:spPr/>
      <dgm:t>
        <a:bodyPr/>
        <a:lstStyle/>
        <a:p>
          <a:endParaRPr lang="es-ES"/>
        </a:p>
      </dgm:t>
    </dgm:pt>
    <dgm:pt modelId="{218910BF-95C6-4474-A2EE-285C7CCCA8A9}" type="sibTrans" cxnId="{F9307717-1816-4FC2-AB18-C346C4172BFB}">
      <dgm:prSet/>
      <dgm:spPr/>
      <dgm:t>
        <a:bodyPr/>
        <a:lstStyle/>
        <a:p>
          <a:endParaRPr lang="es-ES"/>
        </a:p>
      </dgm:t>
    </dgm:pt>
    <dgm:pt modelId="{542F5327-93BF-455B-85FC-445490F1C6A3}">
      <dgm:prSet/>
      <dgm:spPr/>
      <dgm:t>
        <a:bodyPr/>
        <a:lstStyle/>
        <a:p>
          <a:endParaRPr lang="es-ES"/>
        </a:p>
      </dgm:t>
    </dgm:pt>
    <dgm:pt modelId="{8412FC88-6178-4802-803E-FA858B9C2314}" type="parTrans" cxnId="{230DFBDF-3E09-4F4A-85C2-1B9B74C34490}">
      <dgm:prSet/>
      <dgm:spPr/>
      <dgm:t>
        <a:bodyPr/>
        <a:lstStyle/>
        <a:p>
          <a:endParaRPr lang="es-ES"/>
        </a:p>
      </dgm:t>
    </dgm:pt>
    <dgm:pt modelId="{42D075ED-3333-4AC8-B626-D2C65B46A9CA}" type="sibTrans" cxnId="{230DFBDF-3E09-4F4A-85C2-1B9B74C34490}">
      <dgm:prSet/>
      <dgm:spPr/>
      <dgm:t>
        <a:bodyPr/>
        <a:lstStyle/>
        <a:p>
          <a:endParaRPr lang="es-ES"/>
        </a:p>
      </dgm:t>
    </dgm:pt>
    <dgm:pt modelId="{AFA2C4FE-B99A-4525-BE2A-8547F7ABCA73}">
      <dgm:prSet/>
      <dgm:spPr/>
      <dgm:t>
        <a:bodyPr/>
        <a:lstStyle/>
        <a:p>
          <a:endParaRPr lang="es-ES"/>
        </a:p>
      </dgm:t>
    </dgm:pt>
    <dgm:pt modelId="{4B89E4CB-2B0B-49EC-9E71-2A836A522E88}" type="parTrans" cxnId="{66E9B767-95E3-4048-A335-99AD63A1AB3A}">
      <dgm:prSet/>
      <dgm:spPr/>
      <dgm:t>
        <a:bodyPr/>
        <a:lstStyle/>
        <a:p>
          <a:endParaRPr lang="es-ES"/>
        </a:p>
      </dgm:t>
    </dgm:pt>
    <dgm:pt modelId="{F3E8B0E4-B478-4A41-AFC7-F0AE0FFE48D8}" type="sibTrans" cxnId="{66E9B767-95E3-4048-A335-99AD63A1AB3A}">
      <dgm:prSet/>
      <dgm:spPr/>
      <dgm:t>
        <a:bodyPr/>
        <a:lstStyle/>
        <a:p>
          <a:endParaRPr lang="es-ES"/>
        </a:p>
      </dgm:t>
    </dgm:pt>
    <dgm:pt modelId="{526F8109-0DAB-4DBD-B2F9-6DABB27F9C87}">
      <dgm:prSet/>
      <dgm:spPr/>
      <dgm:t>
        <a:bodyPr/>
        <a:lstStyle/>
        <a:p>
          <a:endParaRPr lang="es-ES"/>
        </a:p>
      </dgm:t>
    </dgm:pt>
    <dgm:pt modelId="{7723F043-6484-4DDE-B6B9-8EB126150D4C}" type="parTrans" cxnId="{E277721F-FD69-4C1B-BFD2-1E66F8337E14}">
      <dgm:prSet/>
      <dgm:spPr/>
      <dgm:t>
        <a:bodyPr/>
        <a:lstStyle/>
        <a:p>
          <a:endParaRPr lang="es-ES"/>
        </a:p>
      </dgm:t>
    </dgm:pt>
    <dgm:pt modelId="{E30E638D-8FF7-4CFA-A86F-DF4EF9E0DDA9}" type="sibTrans" cxnId="{E277721F-FD69-4C1B-BFD2-1E66F8337E14}">
      <dgm:prSet/>
      <dgm:spPr/>
      <dgm:t>
        <a:bodyPr/>
        <a:lstStyle/>
        <a:p>
          <a:endParaRPr lang="es-ES"/>
        </a:p>
      </dgm:t>
    </dgm:pt>
    <dgm:pt modelId="{34C7709E-1120-4F6C-A714-CC8CDF988294}">
      <dgm:prSet/>
      <dgm:spPr/>
      <dgm:t>
        <a:bodyPr/>
        <a:lstStyle/>
        <a:p>
          <a:endParaRPr lang="es-ES"/>
        </a:p>
      </dgm:t>
    </dgm:pt>
    <dgm:pt modelId="{29E53BBB-E261-4046-A47E-BCB57DDE18F3}" type="parTrans" cxnId="{C51B56D8-7C4F-418D-BE12-D52D7807B1CA}">
      <dgm:prSet/>
      <dgm:spPr/>
      <dgm:t>
        <a:bodyPr/>
        <a:lstStyle/>
        <a:p>
          <a:endParaRPr lang="es-ES"/>
        </a:p>
      </dgm:t>
    </dgm:pt>
    <dgm:pt modelId="{0C3AE3A0-DBA7-4AFE-B2BE-7793EA48A8C7}" type="sibTrans" cxnId="{C51B56D8-7C4F-418D-BE12-D52D7807B1CA}">
      <dgm:prSet/>
      <dgm:spPr/>
      <dgm:t>
        <a:bodyPr/>
        <a:lstStyle/>
        <a:p>
          <a:endParaRPr lang="es-ES"/>
        </a:p>
      </dgm:t>
    </dgm:pt>
    <dgm:pt modelId="{CD672E06-CF3F-4C86-BEBF-D44521B4B00C}">
      <dgm:prSet/>
      <dgm:spPr/>
      <dgm:t>
        <a:bodyPr/>
        <a:lstStyle/>
        <a:p>
          <a:endParaRPr lang="es-ES"/>
        </a:p>
      </dgm:t>
    </dgm:pt>
    <dgm:pt modelId="{61DE5993-FE84-44D5-A22D-268239D5D5E5}" type="parTrans" cxnId="{FC21BA2B-0F30-4F09-A5E1-062B2F16A169}">
      <dgm:prSet/>
      <dgm:spPr/>
      <dgm:t>
        <a:bodyPr/>
        <a:lstStyle/>
        <a:p>
          <a:endParaRPr lang="es-ES"/>
        </a:p>
      </dgm:t>
    </dgm:pt>
    <dgm:pt modelId="{C9575677-B08D-4FA0-BF9D-5C740190E487}" type="sibTrans" cxnId="{FC21BA2B-0F30-4F09-A5E1-062B2F16A169}">
      <dgm:prSet/>
      <dgm:spPr/>
      <dgm:t>
        <a:bodyPr/>
        <a:lstStyle/>
        <a:p>
          <a:endParaRPr lang="es-ES"/>
        </a:p>
      </dgm:t>
    </dgm:pt>
    <dgm:pt modelId="{C74F082E-CA31-4180-B335-34228D088BB8}">
      <dgm:prSet/>
      <dgm:spPr/>
      <dgm:t>
        <a:bodyPr/>
        <a:lstStyle/>
        <a:p>
          <a:endParaRPr lang="es-ES"/>
        </a:p>
      </dgm:t>
    </dgm:pt>
    <dgm:pt modelId="{111D5BA8-7BD1-4B67-B7F4-23352B1E6201}" type="parTrans" cxnId="{A0381ECA-DA46-426B-B402-41D8B4BFA8C0}">
      <dgm:prSet/>
      <dgm:spPr/>
      <dgm:t>
        <a:bodyPr/>
        <a:lstStyle/>
        <a:p>
          <a:endParaRPr lang="es-ES"/>
        </a:p>
      </dgm:t>
    </dgm:pt>
    <dgm:pt modelId="{E72C2BAE-75F6-4865-B186-1ABC3C474B1A}" type="sibTrans" cxnId="{A0381ECA-DA46-426B-B402-41D8B4BFA8C0}">
      <dgm:prSet/>
      <dgm:spPr/>
      <dgm:t>
        <a:bodyPr/>
        <a:lstStyle/>
        <a:p>
          <a:endParaRPr lang="es-ES"/>
        </a:p>
      </dgm:t>
    </dgm:pt>
    <dgm:pt modelId="{7563AC6E-E745-453F-853C-69D7A9B8F834}">
      <dgm:prSet/>
      <dgm:spPr/>
      <dgm:t>
        <a:bodyPr/>
        <a:lstStyle/>
        <a:p>
          <a:endParaRPr lang="es-ES"/>
        </a:p>
      </dgm:t>
    </dgm:pt>
    <dgm:pt modelId="{46977463-0C34-46C3-B03D-EF4E1E83C653}" type="parTrans" cxnId="{BAE281BB-3D62-4320-AFC1-E88B43DE8A97}">
      <dgm:prSet/>
      <dgm:spPr/>
      <dgm:t>
        <a:bodyPr/>
        <a:lstStyle/>
        <a:p>
          <a:endParaRPr lang="es-ES"/>
        </a:p>
      </dgm:t>
    </dgm:pt>
    <dgm:pt modelId="{5CB3FF68-226B-49EA-811C-DE7E09743DE7}" type="sibTrans" cxnId="{BAE281BB-3D62-4320-AFC1-E88B43DE8A97}">
      <dgm:prSet/>
      <dgm:spPr/>
      <dgm:t>
        <a:bodyPr/>
        <a:lstStyle/>
        <a:p>
          <a:endParaRPr lang="es-ES"/>
        </a:p>
      </dgm:t>
    </dgm:pt>
    <dgm:pt modelId="{E68A8827-504C-415F-9DDE-9570966CA084}">
      <dgm:prSet/>
      <dgm:spPr/>
      <dgm:t>
        <a:bodyPr/>
        <a:lstStyle/>
        <a:p>
          <a:endParaRPr lang="es-ES"/>
        </a:p>
      </dgm:t>
    </dgm:pt>
    <dgm:pt modelId="{2B02DECA-1B00-495D-A653-4AFA5E1CCF6B}" type="parTrans" cxnId="{363BBEDC-8FBD-4958-AF14-F16F06190B95}">
      <dgm:prSet/>
      <dgm:spPr/>
      <dgm:t>
        <a:bodyPr/>
        <a:lstStyle/>
        <a:p>
          <a:endParaRPr lang="es-ES"/>
        </a:p>
      </dgm:t>
    </dgm:pt>
    <dgm:pt modelId="{52969A6B-20A7-40F0-8334-3C9F288A0561}" type="sibTrans" cxnId="{363BBEDC-8FBD-4958-AF14-F16F06190B95}">
      <dgm:prSet/>
      <dgm:spPr/>
      <dgm:t>
        <a:bodyPr/>
        <a:lstStyle/>
        <a:p>
          <a:endParaRPr lang="es-ES"/>
        </a:p>
      </dgm:t>
    </dgm:pt>
    <dgm:pt modelId="{F07D50F8-B7F2-4DF5-8C7D-9EC0D208197C}">
      <dgm:prSet/>
      <dgm:spPr/>
      <dgm:t>
        <a:bodyPr/>
        <a:lstStyle/>
        <a:p>
          <a:endParaRPr lang="es-ES"/>
        </a:p>
      </dgm:t>
    </dgm:pt>
    <dgm:pt modelId="{C526B3CB-351A-441C-81D0-0E2BC2DCAF74}" type="parTrans" cxnId="{B7F5A9FB-5458-4C46-8937-7BF953FB4F64}">
      <dgm:prSet/>
      <dgm:spPr/>
      <dgm:t>
        <a:bodyPr/>
        <a:lstStyle/>
        <a:p>
          <a:endParaRPr lang="es-ES"/>
        </a:p>
      </dgm:t>
    </dgm:pt>
    <dgm:pt modelId="{E3FA6C6F-1961-4C24-997A-DBE8AC2FB765}" type="sibTrans" cxnId="{B7F5A9FB-5458-4C46-8937-7BF953FB4F64}">
      <dgm:prSet/>
      <dgm:spPr/>
      <dgm:t>
        <a:bodyPr/>
        <a:lstStyle/>
        <a:p>
          <a:endParaRPr lang="es-ES"/>
        </a:p>
      </dgm:t>
    </dgm:pt>
    <dgm:pt modelId="{80EBF41A-D799-4433-A7F2-F33AE1FB16E8}">
      <dgm:prSet/>
      <dgm:spPr/>
      <dgm:t>
        <a:bodyPr/>
        <a:lstStyle/>
        <a:p>
          <a:endParaRPr lang="es-ES"/>
        </a:p>
      </dgm:t>
    </dgm:pt>
    <dgm:pt modelId="{71E2E0EB-328E-4248-B8BE-DA1FB536B268}" type="parTrans" cxnId="{4A150486-F021-45FD-B4A5-FB53C987F969}">
      <dgm:prSet/>
      <dgm:spPr/>
      <dgm:t>
        <a:bodyPr/>
        <a:lstStyle/>
        <a:p>
          <a:endParaRPr lang="es-ES"/>
        </a:p>
      </dgm:t>
    </dgm:pt>
    <dgm:pt modelId="{EE36C30E-915B-48A8-8A55-5C68BD62F7BA}" type="sibTrans" cxnId="{4A150486-F021-45FD-B4A5-FB53C987F969}">
      <dgm:prSet/>
      <dgm:spPr/>
      <dgm:t>
        <a:bodyPr/>
        <a:lstStyle/>
        <a:p>
          <a:endParaRPr lang="es-ES"/>
        </a:p>
      </dgm:t>
    </dgm:pt>
    <dgm:pt modelId="{9285813B-D42F-4AD3-AC03-95BEA46E2089}" type="pres">
      <dgm:prSet presAssocID="{F4AF7941-39C1-4735-A0E1-75E53B8700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573127-420B-4C2B-8400-3BDB6A05F6EC}" type="pres">
      <dgm:prSet presAssocID="{AB0E9E54-B930-4050-8053-0CF6EE4F1B1F}" presName="centerShape" presStyleLbl="node0" presStyleIdx="0" presStyleCnt="1" custScaleX="144779" custScaleY="117017"/>
      <dgm:spPr/>
      <dgm:t>
        <a:bodyPr/>
        <a:lstStyle/>
        <a:p>
          <a:endParaRPr lang="es-ES"/>
        </a:p>
      </dgm:t>
    </dgm:pt>
    <dgm:pt modelId="{CC8F9020-77F9-44FF-A29E-0AB9D1A45243}" type="pres">
      <dgm:prSet presAssocID="{8BD0385E-16B8-4367-8A33-159ED9B958BB}" presName="parTrans" presStyleLbl="sibTrans2D1" presStyleIdx="0" presStyleCnt="4" custScaleX="115002"/>
      <dgm:spPr/>
      <dgm:t>
        <a:bodyPr/>
        <a:lstStyle/>
        <a:p>
          <a:endParaRPr lang="es-ES"/>
        </a:p>
      </dgm:t>
    </dgm:pt>
    <dgm:pt modelId="{561FD904-D871-4706-BE8E-B2C0A0D47A5E}" type="pres">
      <dgm:prSet presAssocID="{8BD0385E-16B8-4367-8A33-159ED9B958BB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A9E912BC-F0E9-4387-BA44-F59FEBC01125}" type="pres">
      <dgm:prSet presAssocID="{7F8BEDEF-FEE8-4A8F-914C-32ABE0DA4FC4}" presName="node" presStyleLbl="node1" presStyleIdx="0" presStyleCnt="4" custScaleX="1150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8C8A33-0634-42DC-94EB-C1C51EDD2C27}" type="pres">
      <dgm:prSet presAssocID="{DEE1B02F-6C15-4A9E-B80E-4C798575B74B}" presName="parTrans" presStyleLbl="sibTrans2D1" presStyleIdx="1" presStyleCnt="4" custScaleX="115002"/>
      <dgm:spPr/>
      <dgm:t>
        <a:bodyPr/>
        <a:lstStyle/>
        <a:p>
          <a:endParaRPr lang="es-ES"/>
        </a:p>
      </dgm:t>
    </dgm:pt>
    <dgm:pt modelId="{BEC2D447-D54D-470E-A6C2-8D75FB9A419E}" type="pres">
      <dgm:prSet presAssocID="{DEE1B02F-6C15-4A9E-B80E-4C798575B74B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149A24BA-C9DC-4AF7-98C6-C58BB1ECD1BA}" type="pres">
      <dgm:prSet presAssocID="{A5D0BA8A-7894-46A0-9E3D-B639EEC588E4}" presName="node" presStyleLbl="node1" presStyleIdx="1" presStyleCnt="4" custScaleX="1150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411B25-44F7-4727-B930-1D0A6074D462}" type="pres">
      <dgm:prSet presAssocID="{1EFD23F9-682C-443C-9F2F-E22F01BABAE0}" presName="parTrans" presStyleLbl="sibTrans2D1" presStyleIdx="2" presStyleCnt="4" custScaleX="115002"/>
      <dgm:spPr/>
      <dgm:t>
        <a:bodyPr/>
        <a:lstStyle/>
        <a:p>
          <a:endParaRPr lang="es-ES"/>
        </a:p>
      </dgm:t>
    </dgm:pt>
    <dgm:pt modelId="{5AB01786-99AA-4C8B-95F8-75F07CEC895E}" type="pres">
      <dgm:prSet presAssocID="{1EFD23F9-682C-443C-9F2F-E22F01BABAE0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6BE8FE92-A3AC-40A7-8326-D9163B45022C}" type="pres">
      <dgm:prSet presAssocID="{0221F723-DC7E-474A-BBE3-9898D89E756C}" presName="node" presStyleLbl="node1" presStyleIdx="2" presStyleCnt="4" custScaleX="1150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109C33-A05D-4C7D-923A-850C5BE0EC60}" type="pres">
      <dgm:prSet presAssocID="{11E6490E-2BFB-4555-897B-6D9627550CC1}" presName="parTrans" presStyleLbl="sibTrans2D1" presStyleIdx="3" presStyleCnt="4" custScaleX="115002"/>
      <dgm:spPr/>
      <dgm:t>
        <a:bodyPr/>
        <a:lstStyle/>
        <a:p>
          <a:endParaRPr lang="es-ES"/>
        </a:p>
      </dgm:t>
    </dgm:pt>
    <dgm:pt modelId="{ABE3A3C4-6D33-4CF3-8BCB-A7A137E8A28B}" type="pres">
      <dgm:prSet presAssocID="{11E6490E-2BFB-4555-897B-6D9627550CC1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94309929-4C36-4629-9E6C-7FD0D663B276}" type="pres">
      <dgm:prSet presAssocID="{DDD3B84B-9194-4C3E-A81A-10F979FEE64A}" presName="node" presStyleLbl="node1" presStyleIdx="3" presStyleCnt="4" custScaleX="1150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60F79E-1B44-4969-848F-F4496516EB30}" type="presOf" srcId="{0221F723-DC7E-474A-BBE3-9898D89E756C}" destId="{6BE8FE92-A3AC-40A7-8326-D9163B45022C}" srcOrd="0" destOrd="0" presId="urn:microsoft.com/office/officeart/2005/8/layout/radial5"/>
    <dgm:cxn modelId="{B3B48109-83F2-4A49-8768-FDF74019513B}" type="presOf" srcId="{DEE1B02F-6C15-4A9E-B80E-4C798575B74B}" destId="{BEC2D447-D54D-470E-A6C2-8D75FB9A419E}" srcOrd="1" destOrd="0" presId="urn:microsoft.com/office/officeart/2005/8/layout/radial5"/>
    <dgm:cxn modelId="{A0381ECA-DA46-426B-B402-41D8B4BFA8C0}" srcId="{F4AF7941-39C1-4735-A0E1-75E53B870049}" destId="{C74F082E-CA31-4180-B335-34228D088BB8}" srcOrd="8" destOrd="0" parTransId="{111D5BA8-7BD1-4B67-B7F4-23352B1E6201}" sibTransId="{E72C2BAE-75F6-4865-B186-1ABC3C474B1A}"/>
    <dgm:cxn modelId="{E277721F-FD69-4C1B-BFD2-1E66F8337E14}" srcId="{F4AF7941-39C1-4735-A0E1-75E53B870049}" destId="{526F8109-0DAB-4DBD-B2F9-6DABB27F9C87}" srcOrd="5" destOrd="0" parTransId="{7723F043-6484-4DDE-B6B9-8EB126150D4C}" sibTransId="{E30E638D-8FF7-4CFA-A86F-DF4EF9E0DDA9}"/>
    <dgm:cxn modelId="{A57EDFD4-77F3-4A77-8C8E-D81AA32AF9A2}" srcId="{AB0E9E54-B930-4050-8053-0CF6EE4F1B1F}" destId="{A5D0BA8A-7894-46A0-9E3D-B639EEC588E4}" srcOrd="1" destOrd="0" parTransId="{DEE1B02F-6C15-4A9E-B80E-4C798575B74B}" sibTransId="{8B078285-63AF-461D-B21B-342F7D4254F1}"/>
    <dgm:cxn modelId="{C51B56D8-7C4F-418D-BE12-D52D7807B1CA}" srcId="{F4AF7941-39C1-4735-A0E1-75E53B870049}" destId="{34C7709E-1120-4F6C-A714-CC8CDF988294}" srcOrd="6" destOrd="0" parTransId="{29E53BBB-E261-4046-A47E-BCB57DDE18F3}" sibTransId="{0C3AE3A0-DBA7-4AFE-B2BE-7793EA48A8C7}"/>
    <dgm:cxn modelId="{BAE281BB-3D62-4320-AFC1-E88B43DE8A97}" srcId="{F4AF7941-39C1-4735-A0E1-75E53B870049}" destId="{7563AC6E-E745-453F-853C-69D7A9B8F834}" srcOrd="9" destOrd="0" parTransId="{46977463-0C34-46C3-B03D-EF4E1E83C653}" sibTransId="{5CB3FF68-226B-49EA-811C-DE7E09743DE7}"/>
    <dgm:cxn modelId="{DF2E6B1A-9C13-4BA1-86EA-803EA5177F7F}" type="presOf" srcId="{11E6490E-2BFB-4555-897B-6D9627550CC1}" destId="{3C109C33-A05D-4C7D-923A-850C5BE0EC60}" srcOrd="0" destOrd="0" presId="urn:microsoft.com/office/officeart/2005/8/layout/radial5"/>
    <dgm:cxn modelId="{2EE2207E-3D27-44F8-8137-530EE7CC74B0}" srcId="{AB0E9E54-B930-4050-8053-0CF6EE4F1B1F}" destId="{7F8BEDEF-FEE8-4A8F-914C-32ABE0DA4FC4}" srcOrd="0" destOrd="0" parTransId="{8BD0385E-16B8-4367-8A33-159ED9B958BB}" sibTransId="{98B6951B-384F-4DF5-98B2-5052CC9AEF3B}"/>
    <dgm:cxn modelId="{230DFBDF-3E09-4F4A-85C2-1B9B74C34490}" srcId="{F4AF7941-39C1-4735-A0E1-75E53B870049}" destId="{542F5327-93BF-455B-85FC-445490F1C6A3}" srcOrd="3" destOrd="0" parTransId="{8412FC88-6178-4802-803E-FA858B9C2314}" sibTransId="{42D075ED-3333-4AC8-B626-D2C65B46A9CA}"/>
    <dgm:cxn modelId="{46F9BF89-A1A7-46D0-8B0D-A60849C67FF3}" type="presOf" srcId="{A5D0BA8A-7894-46A0-9E3D-B639EEC588E4}" destId="{149A24BA-C9DC-4AF7-98C6-C58BB1ECD1BA}" srcOrd="0" destOrd="0" presId="urn:microsoft.com/office/officeart/2005/8/layout/radial5"/>
    <dgm:cxn modelId="{9E83D887-0E7E-47A5-8B31-5814BB365A90}" type="presOf" srcId="{AB0E9E54-B930-4050-8053-0CF6EE4F1B1F}" destId="{39573127-420B-4C2B-8400-3BDB6A05F6EC}" srcOrd="0" destOrd="0" presId="urn:microsoft.com/office/officeart/2005/8/layout/radial5"/>
    <dgm:cxn modelId="{2CD3D688-A3DF-4689-BA43-5352F0C3860D}" type="presOf" srcId="{1EFD23F9-682C-443C-9F2F-E22F01BABAE0}" destId="{5AB01786-99AA-4C8B-95F8-75F07CEC895E}" srcOrd="1" destOrd="0" presId="urn:microsoft.com/office/officeart/2005/8/layout/radial5"/>
    <dgm:cxn modelId="{2CEE54F9-3F7A-4596-BBA6-EE61380575D4}" type="presOf" srcId="{7F8BEDEF-FEE8-4A8F-914C-32ABE0DA4FC4}" destId="{A9E912BC-F0E9-4387-BA44-F59FEBC01125}" srcOrd="0" destOrd="0" presId="urn:microsoft.com/office/officeart/2005/8/layout/radial5"/>
    <dgm:cxn modelId="{66E9B767-95E3-4048-A335-99AD63A1AB3A}" srcId="{F4AF7941-39C1-4735-A0E1-75E53B870049}" destId="{AFA2C4FE-B99A-4525-BE2A-8547F7ABCA73}" srcOrd="4" destOrd="0" parTransId="{4B89E4CB-2B0B-49EC-9E71-2A836A522E88}" sibTransId="{F3E8B0E4-B478-4A41-AFC7-F0AE0FFE48D8}"/>
    <dgm:cxn modelId="{2A7B4860-945C-49C6-A3D2-207985385C1F}" srcId="{F4AF7941-39C1-4735-A0E1-75E53B870049}" destId="{7B6562E7-EB17-48E4-A39A-70273BE6D994}" srcOrd="1" destOrd="0" parTransId="{9FDE73C7-FD98-45D5-B4B6-9B0B11F5F616}" sibTransId="{24008093-4DF5-420F-8070-F2FC2BC1B811}"/>
    <dgm:cxn modelId="{FC21BA2B-0F30-4F09-A5E1-062B2F16A169}" srcId="{F4AF7941-39C1-4735-A0E1-75E53B870049}" destId="{CD672E06-CF3F-4C86-BEBF-D44521B4B00C}" srcOrd="7" destOrd="0" parTransId="{61DE5993-FE84-44D5-A22D-268239D5D5E5}" sibTransId="{C9575677-B08D-4FA0-BF9D-5C740190E487}"/>
    <dgm:cxn modelId="{BC5C1681-4E47-4BCB-A06A-7A9073DD24D2}" srcId="{AB0E9E54-B930-4050-8053-0CF6EE4F1B1F}" destId="{0221F723-DC7E-474A-BBE3-9898D89E756C}" srcOrd="2" destOrd="0" parTransId="{1EFD23F9-682C-443C-9F2F-E22F01BABAE0}" sibTransId="{E1403BDD-5DF5-453B-B23E-D146D531C6F3}"/>
    <dgm:cxn modelId="{C4C218C6-712F-4B28-AB3A-ECF8ECBE6A19}" type="presOf" srcId="{DDD3B84B-9194-4C3E-A81A-10F979FEE64A}" destId="{94309929-4C36-4629-9E6C-7FD0D663B276}" srcOrd="0" destOrd="0" presId="urn:microsoft.com/office/officeart/2005/8/layout/radial5"/>
    <dgm:cxn modelId="{F16E1DB5-6157-4133-BEE5-838740D94CAD}" srcId="{AB0E9E54-B930-4050-8053-0CF6EE4F1B1F}" destId="{DDD3B84B-9194-4C3E-A81A-10F979FEE64A}" srcOrd="3" destOrd="0" parTransId="{11E6490E-2BFB-4555-897B-6D9627550CC1}" sibTransId="{9FEE179B-1F5D-4355-988F-F39183F7DA28}"/>
    <dgm:cxn modelId="{4A150486-F021-45FD-B4A5-FB53C987F969}" srcId="{F4AF7941-39C1-4735-A0E1-75E53B870049}" destId="{80EBF41A-D799-4433-A7F2-F33AE1FB16E8}" srcOrd="12" destOrd="0" parTransId="{71E2E0EB-328E-4248-B8BE-DA1FB536B268}" sibTransId="{EE36C30E-915B-48A8-8A55-5C68BD62F7BA}"/>
    <dgm:cxn modelId="{C6637A3D-9C49-4B61-AC57-C6CFF78A1EC8}" type="presOf" srcId="{DEE1B02F-6C15-4A9E-B80E-4C798575B74B}" destId="{548C8A33-0634-42DC-94EB-C1C51EDD2C27}" srcOrd="0" destOrd="0" presId="urn:microsoft.com/office/officeart/2005/8/layout/radial5"/>
    <dgm:cxn modelId="{13CD03BF-BD8E-4E0A-A5AF-A3EE7E2BBE1E}" type="presOf" srcId="{11E6490E-2BFB-4555-897B-6D9627550CC1}" destId="{ABE3A3C4-6D33-4CF3-8BCB-A7A137E8A28B}" srcOrd="1" destOrd="0" presId="urn:microsoft.com/office/officeart/2005/8/layout/radial5"/>
    <dgm:cxn modelId="{B7F5A9FB-5458-4C46-8937-7BF953FB4F64}" srcId="{F4AF7941-39C1-4735-A0E1-75E53B870049}" destId="{F07D50F8-B7F2-4DF5-8C7D-9EC0D208197C}" srcOrd="11" destOrd="0" parTransId="{C526B3CB-351A-441C-81D0-0E2BC2DCAF74}" sibTransId="{E3FA6C6F-1961-4C24-997A-DBE8AC2FB765}"/>
    <dgm:cxn modelId="{3C3B6DE5-E1CC-483F-A01F-08918524D58A}" type="presOf" srcId="{8BD0385E-16B8-4367-8A33-159ED9B958BB}" destId="{561FD904-D871-4706-BE8E-B2C0A0D47A5E}" srcOrd="1" destOrd="0" presId="urn:microsoft.com/office/officeart/2005/8/layout/radial5"/>
    <dgm:cxn modelId="{363BBEDC-8FBD-4958-AF14-F16F06190B95}" srcId="{F4AF7941-39C1-4735-A0E1-75E53B870049}" destId="{E68A8827-504C-415F-9DDE-9570966CA084}" srcOrd="10" destOrd="0" parTransId="{2B02DECA-1B00-495D-A653-4AFA5E1CCF6B}" sibTransId="{52969A6B-20A7-40F0-8334-3C9F288A0561}"/>
    <dgm:cxn modelId="{F9307717-1816-4FC2-AB18-C346C4172BFB}" srcId="{F4AF7941-39C1-4735-A0E1-75E53B870049}" destId="{BC5BF216-D2FD-447F-BFF2-8689907F3A45}" srcOrd="2" destOrd="0" parTransId="{E85B3E81-B535-4075-8F9D-F16D9A736BC6}" sibTransId="{218910BF-95C6-4474-A2EE-285C7CCCA8A9}"/>
    <dgm:cxn modelId="{E4799B2E-3A0F-484B-B24C-57611F1D56BB}" type="presOf" srcId="{8BD0385E-16B8-4367-8A33-159ED9B958BB}" destId="{CC8F9020-77F9-44FF-A29E-0AB9D1A45243}" srcOrd="0" destOrd="0" presId="urn:microsoft.com/office/officeart/2005/8/layout/radial5"/>
    <dgm:cxn modelId="{12868546-27CE-43A9-83CA-C2CEB0D1026B}" type="presOf" srcId="{1EFD23F9-682C-443C-9F2F-E22F01BABAE0}" destId="{B8411B25-44F7-4727-B930-1D0A6074D462}" srcOrd="0" destOrd="0" presId="urn:microsoft.com/office/officeart/2005/8/layout/radial5"/>
    <dgm:cxn modelId="{922282B1-5462-4F97-A614-5508349C76A3}" srcId="{F4AF7941-39C1-4735-A0E1-75E53B870049}" destId="{AB0E9E54-B930-4050-8053-0CF6EE4F1B1F}" srcOrd="0" destOrd="0" parTransId="{D84EB797-89B7-467A-AC35-B27C03F2D7C5}" sibTransId="{524BAA72-7C3D-4355-B2FC-ACA7C21B6B92}"/>
    <dgm:cxn modelId="{61409535-D8D5-4EA3-98BE-BB30052CAF03}" type="presOf" srcId="{F4AF7941-39C1-4735-A0E1-75E53B870049}" destId="{9285813B-D42F-4AD3-AC03-95BEA46E2089}" srcOrd="0" destOrd="0" presId="urn:microsoft.com/office/officeart/2005/8/layout/radial5"/>
    <dgm:cxn modelId="{20DBC8EE-5C20-4322-9D92-C924FFBE04E0}" type="presParOf" srcId="{9285813B-D42F-4AD3-AC03-95BEA46E2089}" destId="{39573127-420B-4C2B-8400-3BDB6A05F6EC}" srcOrd="0" destOrd="0" presId="urn:microsoft.com/office/officeart/2005/8/layout/radial5"/>
    <dgm:cxn modelId="{C86E4487-D2DC-4936-8560-2B5B7D6031F9}" type="presParOf" srcId="{9285813B-D42F-4AD3-AC03-95BEA46E2089}" destId="{CC8F9020-77F9-44FF-A29E-0AB9D1A45243}" srcOrd="1" destOrd="0" presId="urn:microsoft.com/office/officeart/2005/8/layout/radial5"/>
    <dgm:cxn modelId="{A700486A-5168-49C2-8C98-B11A7C1D9055}" type="presParOf" srcId="{CC8F9020-77F9-44FF-A29E-0AB9D1A45243}" destId="{561FD904-D871-4706-BE8E-B2C0A0D47A5E}" srcOrd="0" destOrd="0" presId="urn:microsoft.com/office/officeart/2005/8/layout/radial5"/>
    <dgm:cxn modelId="{10382A42-E557-4E30-A817-264094E5860B}" type="presParOf" srcId="{9285813B-D42F-4AD3-AC03-95BEA46E2089}" destId="{A9E912BC-F0E9-4387-BA44-F59FEBC01125}" srcOrd="2" destOrd="0" presId="urn:microsoft.com/office/officeart/2005/8/layout/radial5"/>
    <dgm:cxn modelId="{D750CC0D-AAC8-4B14-823D-121780CAA4C7}" type="presParOf" srcId="{9285813B-D42F-4AD3-AC03-95BEA46E2089}" destId="{548C8A33-0634-42DC-94EB-C1C51EDD2C27}" srcOrd="3" destOrd="0" presId="urn:microsoft.com/office/officeart/2005/8/layout/radial5"/>
    <dgm:cxn modelId="{A4FB9D16-259B-4817-AA1C-8DC734F99228}" type="presParOf" srcId="{548C8A33-0634-42DC-94EB-C1C51EDD2C27}" destId="{BEC2D447-D54D-470E-A6C2-8D75FB9A419E}" srcOrd="0" destOrd="0" presId="urn:microsoft.com/office/officeart/2005/8/layout/radial5"/>
    <dgm:cxn modelId="{EC8C704F-3462-4B96-9B34-418A3E302129}" type="presParOf" srcId="{9285813B-D42F-4AD3-AC03-95BEA46E2089}" destId="{149A24BA-C9DC-4AF7-98C6-C58BB1ECD1BA}" srcOrd="4" destOrd="0" presId="urn:microsoft.com/office/officeart/2005/8/layout/radial5"/>
    <dgm:cxn modelId="{6A36A618-6D2F-47D1-B38B-2C19B67EEABD}" type="presParOf" srcId="{9285813B-D42F-4AD3-AC03-95BEA46E2089}" destId="{B8411B25-44F7-4727-B930-1D0A6074D462}" srcOrd="5" destOrd="0" presId="urn:microsoft.com/office/officeart/2005/8/layout/radial5"/>
    <dgm:cxn modelId="{55B33CDB-BE76-46B8-BF2F-98B67BA9F3F0}" type="presParOf" srcId="{B8411B25-44F7-4727-B930-1D0A6074D462}" destId="{5AB01786-99AA-4C8B-95F8-75F07CEC895E}" srcOrd="0" destOrd="0" presId="urn:microsoft.com/office/officeart/2005/8/layout/radial5"/>
    <dgm:cxn modelId="{D8523616-FEA3-4AD0-BBDE-93FDF3FD1EDD}" type="presParOf" srcId="{9285813B-D42F-4AD3-AC03-95BEA46E2089}" destId="{6BE8FE92-A3AC-40A7-8326-D9163B45022C}" srcOrd="6" destOrd="0" presId="urn:microsoft.com/office/officeart/2005/8/layout/radial5"/>
    <dgm:cxn modelId="{A95F2131-6484-40D4-9869-E938A98B6E87}" type="presParOf" srcId="{9285813B-D42F-4AD3-AC03-95BEA46E2089}" destId="{3C109C33-A05D-4C7D-923A-850C5BE0EC60}" srcOrd="7" destOrd="0" presId="urn:microsoft.com/office/officeart/2005/8/layout/radial5"/>
    <dgm:cxn modelId="{727DD159-0AFA-4358-AB82-00135748CD5F}" type="presParOf" srcId="{3C109C33-A05D-4C7D-923A-850C5BE0EC60}" destId="{ABE3A3C4-6D33-4CF3-8BCB-A7A137E8A28B}" srcOrd="0" destOrd="0" presId="urn:microsoft.com/office/officeart/2005/8/layout/radial5"/>
    <dgm:cxn modelId="{1A59A1E6-73BB-4394-B719-0D1FE57CF0F4}" type="presParOf" srcId="{9285813B-D42F-4AD3-AC03-95BEA46E2089}" destId="{94309929-4C36-4629-9E6C-7FD0D663B27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2CF62-948F-4E9D-8F52-9FEB2329DC3F}">
      <dsp:nvSpPr>
        <dsp:cNvPr id="0" name=""/>
        <dsp:cNvSpPr/>
      </dsp:nvSpPr>
      <dsp:spPr>
        <a:xfrm>
          <a:off x="0" y="158478"/>
          <a:ext cx="10971212" cy="3846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Tamaño de la muestra </a:t>
          </a:r>
        </a:p>
      </dsp:txBody>
      <dsp:txXfrm>
        <a:off x="0" y="158478"/>
        <a:ext cx="10971212" cy="384640"/>
      </dsp:txXfrm>
    </dsp:sp>
    <dsp:sp modelId="{979FC16E-8357-4B50-BB39-4749D96C6903}">
      <dsp:nvSpPr>
        <dsp:cNvPr id="0" name=""/>
        <dsp:cNvSpPr/>
      </dsp:nvSpPr>
      <dsp:spPr>
        <a:xfrm>
          <a:off x="0" y="512975"/>
          <a:ext cx="5485606" cy="42871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N= 26733 (población)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Z=1,96 (Nivel de confianza)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p= 0,5 (Probabilidad de éxito)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q= 0,5 (Probabilidad de Fracaso)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d= 0,05 (Error)</a:t>
          </a:r>
          <a:endParaRPr lang="es-EC" sz="3200" kern="1200" dirty="0"/>
        </a:p>
      </dsp:txBody>
      <dsp:txXfrm>
        <a:off x="0" y="512975"/>
        <a:ext cx="5485606" cy="4287102"/>
      </dsp:txXfrm>
    </dsp:sp>
    <dsp:sp modelId="{372347BB-47BE-4C70-BF64-CA9234215FA0}">
      <dsp:nvSpPr>
        <dsp:cNvPr id="0" name=""/>
        <dsp:cNvSpPr/>
      </dsp:nvSpPr>
      <dsp:spPr>
        <a:xfrm>
          <a:off x="5485606" y="512975"/>
          <a:ext cx="5485606" cy="42871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2000" i="1" kern="1200" smtClean="0">
                    <a:latin typeface="Cambria Math" panose="02040503050406030204" pitchFamily="18" charset="0"/>
                  </a:rPr>
                  <m:t>𝑛</m:t>
                </m:r>
                <m:r>
                  <a:rPr lang="es-EC" sz="2000" i="1" kern="1200" smtClean="0"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s-EC" sz="2000" i="1" kern="120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s-EC" sz="2000" i="1" kern="120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s-EC" sz="2000" i="1" kern="1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000" i="1" kern="120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s-EC" sz="2000" i="1" kern="1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C" sz="2000" i="1" kern="1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C" sz="2000" i="1" kern="1200">
                        <a:latin typeface="Cambria Math" panose="02040503050406030204" pitchFamily="18" charset="0"/>
                      </a:rPr>
                      <m:t>𝑝𝑞</m:t>
                    </m:r>
                  </m:num>
                  <m:den>
                    <m:sSup>
                      <m:sSupPr>
                        <m:ctrlPr>
                          <a:rPr lang="es-EC" sz="2000" i="1" kern="1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000" i="1" kern="12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s-EC" sz="2000" i="1" kern="1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s-EC" sz="2000" i="1" kern="12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sz="2000" i="1" kern="120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s-EC" sz="2000" i="1" kern="12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s-EC" sz="2000" i="1" kern="12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EC" sz="2000" i="1" kern="1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000" i="1" kern="120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s-EC" sz="2000" i="1" kern="1200"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p>
                    <m:r>
                      <a:rPr lang="es-EC" sz="2000" i="1" kern="1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C" sz="2000" i="1" kern="1200">
                        <a:latin typeface="Cambria Math" panose="02040503050406030204" pitchFamily="18" charset="0"/>
                      </a:rPr>
                      <m:t>𝑝𝑞</m:t>
                    </m:r>
                  </m:den>
                </m:f>
              </m:oMath>
            </m:oMathPara>
          </a14:m>
          <a:endParaRPr lang="es-EC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2000" i="1" kern="1200" smtClean="0">
                    <a:latin typeface="Cambria Math" panose="02040503050406030204" pitchFamily="18" charset="0"/>
                  </a:rPr>
                  <m:t>𝑛</m:t>
                </m:r>
                <m:r>
                  <a:rPr lang="es-EC" sz="2000" i="1" kern="1200" smtClean="0"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s-EC" sz="2000" i="1" kern="120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s-EC" sz="2000" i="1" kern="1200">
                        <a:latin typeface="Cambria Math" panose="02040503050406030204" pitchFamily="18" charset="0"/>
                      </a:rPr>
                      <m:t>26733 ×</m:t>
                    </m:r>
                    <m:sSup>
                      <m:sSupPr>
                        <m:ctrlPr>
                          <a:rPr lang="es-EC" sz="2000" i="1" kern="1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000" i="1" kern="1200">
                            <a:latin typeface="Cambria Math" panose="02040503050406030204" pitchFamily="18" charset="0"/>
                          </a:rPr>
                          <m:t>1,96</m:t>
                        </m:r>
                      </m:e>
                      <m:sup>
                        <m:r>
                          <a:rPr lang="es-EC" sz="2000" i="1" kern="1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C" sz="2000" i="1" kern="1200">
                        <a:latin typeface="Cambria Math" panose="02040503050406030204" pitchFamily="18" charset="0"/>
                      </a:rPr>
                      <m:t> ×0,5×0,5</m:t>
                    </m:r>
                  </m:num>
                  <m:den>
                    <m:sSup>
                      <m:sSupPr>
                        <m:ctrlPr>
                          <a:rPr lang="es-EC" sz="2000" i="1" kern="1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000" i="1" kern="1200">
                            <a:latin typeface="Cambria Math" panose="02040503050406030204" pitchFamily="18" charset="0"/>
                          </a:rPr>
                          <m:t>0,05</m:t>
                        </m:r>
                      </m:e>
                      <m:sup>
                        <m:r>
                          <a:rPr lang="es-EC" sz="2000" i="1" kern="1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s-EC" sz="2000" i="1" kern="12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sz="2000" i="1" kern="1200">
                            <a:latin typeface="Cambria Math" panose="02040503050406030204" pitchFamily="18" charset="0"/>
                          </a:rPr>
                          <m:t>499500−1</m:t>
                        </m:r>
                      </m:e>
                    </m:d>
                    <m:r>
                      <a:rPr lang="es-EC" sz="2000" i="1" kern="12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EC" sz="2000" i="1" kern="1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000" i="1" kern="1200">
                            <a:latin typeface="Cambria Math" panose="02040503050406030204" pitchFamily="18" charset="0"/>
                          </a:rPr>
                          <m:t>1,96</m:t>
                        </m:r>
                      </m:e>
                      <m:sup>
                        <m:r>
                          <a:rPr lang="es-EC" sz="2000" i="1" kern="1200"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p>
                    <m:r>
                      <a:rPr lang="es-EC" sz="2000" i="1" kern="1200">
                        <a:latin typeface="Cambria Math" panose="02040503050406030204" pitchFamily="18" charset="0"/>
                      </a:rPr>
                      <m:t> ×0,5×0,5</m:t>
                    </m:r>
                  </m:den>
                </m:f>
              </m:oMath>
            </m:oMathPara>
          </a14:m>
          <a:endParaRPr lang="es-EC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2000" i="1" kern="1200" smtClean="0">
                    <a:latin typeface="Cambria Math" panose="02040503050406030204" pitchFamily="18" charset="0"/>
                  </a:rPr>
                  <m:t>𝑛</m:t>
                </m:r>
                <m:r>
                  <a:rPr lang="es-EC" sz="2000" i="1" kern="1200" smtClean="0">
                    <a:latin typeface="Cambria Math" panose="02040503050406030204" pitchFamily="18" charset="0"/>
                  </a:rPr>
                  <m:t>=379   </m:t>
                </m:r>
                <m:r>
                  <a:rPr lang="es-EC" sz="2000" i="1" kern="1200" smtClean="0">
                    <a:latin typeface="Cambria Math" panose="02040503050406030204" pitchFamily="18" charset="0"/>
                  </a:rPr>
                  <m:t>𝑃𝑒𝑟𝑠𝑜𝑛𝑎𝑠</m:t>
                </m:r>
                <m:r>
                  <a:rPr lang="es-EC" sz="2000" i="1" kern="1200" smtClean="0">
                    <a:latin typeface="Cambria Math" panose="02040503050406030204" pitchFamily="18" charset="0"/>
                  </a:rPr>
                  <m:t> </m:t>
                </m:r>
              </m:oMath>
            </m:oMathPara>
          </a14:m>
          <a:endParaRPr lang="es-EC" sz="2000" kern="1200" dirty="0"/>
        </a:p>
      </dsp:txBody>
      <dsp:txXfrm>
        <a:off x="5485606" y="512975"/>
        <a:ext cx="5485606" cy="4287102"/>
      </dsp:txXfrm>
    </dsp:sp>
    <dsp:sp modelId="{7C8D4F13-C0B4-4177-95BB-B1BC74C2FC12}">
      <dsp:nvSpPr>
        <dsp:cNvPr id="0" name=""/>
        <dsp:cNvSpPr/>
      </dsp:nvSpPr>
      <dsp:spPr>
        <a:xfrm>
          <a:off x="0" y="4379550"/>
          <a:ext cx="10971212" cy="37297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0.55172</cdr:x>
      <cdr:y>0.1164</cdr:y>
    </cdr:from>
    <cdr:to>
      <cdr:x>0.59022</cdr:x>
      <cdr:y>0.18666</cdr:y>
    </cdr:to>
    <cdr:sp macro="" textlink="">
      <cdr:nvSpPr>
        <cdr:cNvPr id="2" name="Oval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96344" y="351251"/>
          <a:ext cx="216024" cy="21201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100000"/>
            <a:lumOff val="0"/>
          </a:schemeClr>
        </a:solidFill>
        <a:ln xmlns:a="http://schemas.openxmlformats.org/drawingml/2006/main" w="38100">
          <a:solidFill>
            <a:schemeClr val="lt1">
              <a:lumMod val="95000"/>
              <a:lumOff val="0"/>
            </a:schemeClr>
          </a:solidFill>
          <a:round/>
          <a:headEnd/>
          <a:tailEnd/>
        </a:ln>
        <a:effectLst xmlns:a="http://schemas.openxmlformats.org/drawingml/2006/main">
          <a:outerShdw dist="28398" dir="3806097" algn="ctr" rotWithShape="0">
            <a:schemeClr val="accent2">
              <a:lumMod val="50000"/>
              <a:lumOff val="0"/>
              <a:alpha val="50000"/>
            </a:schemeClr>
          </a:outerShdw>
        </a:effectLst>
      </cdr:spPr>
      <cdr:txBody>
        <a:bodyPr xmlns:a="http://schemas.openxmlformats.org/drawingml/2006/main" rot="0" vert="horz" wrap="square" lIns="91440" tIns="45720" rIns="91440" bIns="45720" anchor="t" anchorCtr="0" upright="1"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629F2-306B-4A20-96E8-D3E115596636}" type="datetimeFigureOut">
              <a:rPr lang="es-EC" smtClean="0"/>
              <a:t>16/3/2021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B2AF9-0E1D-48A7-A1EA-8B873B6407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839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6944-9B6F-4A5E-B2B2-72C93A9D583A}" type="datetimeFigureOut">
              <a:rPr lang="es-EC" smtClean="0"/>
              <a:t>16/3/2021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3D4E0-B7EB-4029-984B-1D49C8B107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4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308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acuerdo con el cuadrante se deben establecer estrategias que estén enfocadas a la Persistencia o Resistencia en el mercado, tales como invertir selectivamente para apoyar la diferenciación del producto y aumentar la rentabilidad, procurar la segmentación del mercado y establecer planes para compensar los puntos débiles  (Lozano, 2017)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986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384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0413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35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1745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0413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20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058" y="6245225"/>
            <a:ext cx="386029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20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058" y="6245225"/>
            <a:ext cx="386029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0413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46" y="260351"/>
            <a:ext cx="1056079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49" y="188640"/>
            <a:ext cx="38395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4F8ADE-4D41-46F2-88BF-4888F1291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F569F77-E56B-43B3-AD02-5F47F22C4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A607729-3790-47A6-A6A4-9A47E4BE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36D4AF02-D979-4C20-83F9-AE930A260CB8}" type="datetimeFigureOut">
              <a:rPr lang="es-EC" smtClean="0"/>
              <a:t>16/3/2021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F7B0993-2849-4AE9-8219-6569B352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DCCA6B1-3165-44B8-8745-92442835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33D6235F-C12D-4368-A8B3-A7AC9A92F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173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11" y="1556793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12190413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2115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3" y="6296025"/>
            <a:ext cx="8878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3" y="6245225"/>
            <a:ext cx="8878262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79154" y="5906861"/>
            <a:ext cx="3269288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1150624" y="518418"/>
            <a:ext cx="11039789" cy="53078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C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COMERCIO</a:t>
            </a:r>
          </a:p>
          <a:p>
            <a:pPr marL="0" indent="0" algn="ctr">
              <a:buNone/>
            </a:pP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INGENIERO EN MERCADOTECNIA E INGENIERA EN FINANZAS, CONTADORA PÚBLICA – AUDITORA</a:t>
            </a:r>
          </a:p>
          <a:p>
            <a:pPr marL="0" indent="0" algn="ctr">
              <a:buNone/>
            </a:pP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“ESTUDIO DE PERTINENCIA Y FACTIBILIDAD PARA LA CREACIÓN DE LA MAESTRÍA EN GESTIÓN FINANCIERA MODALIDAD PRESENCIAL EN LA UNIVERSIDAD DE LAS FUERZAS ARMADAS ESPE”</a:t>
            </a:r>
          </a:p>
          <a:p>
            <a:pPr marL="0" indent="0" algn="ctr">
              <a:buNone/>
            </a:pPr>
            <a:endParaRPr lang="es-E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Galarza </a:t>
            </a: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Andino </a:t>
            </a:r>
            <a:r>
              <a:rPr lang="es-EC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</a:t>
            </a: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Carmen</a:t>
            </a:r>
            <a:r>
              <a:rPr lang="es-EC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s-EC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Ledesma Valle Juan Fernando</a:t>
            </a: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s-EC" sz="1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s-EC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Perchuk</a:t>
            </a: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Artur</a:t>
            </a: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Gagikovych</a:t>
            </a: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r>
              <a:rPr lang="pt-BR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PhD. Álvaro </a:t>
            </a:r>
            <a:r>
              <a:rPr lang="pt-BR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Carrillo</a:t>
            </a: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0" y="116632"/>
            <a:ext cx="10971372" cy="1143000"/>
          </a:xfrm>
        </p:spPr>
        <p:txBody>
          <a:bodyPr/>
          <a:lstStyle/>
          <a:p>
            <a:r>
              <a:rPr lang="es-EC" dirty="0"/>
              <a:t>MACROENTORNO</a:t>
            </a:r>
            <a:endParaRPr lang="en-US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65552"/>
              </p:ext>
            </p:extLst>
          </p:nvPr>
        </p:nvGraphicFramePr>
        <p:xfrm>
          <a:off x="838091" y="1395562"/>
          <a:ext cx="10514231" cy="435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80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0" y="53752"/>
            <a:ext cx="10971372" cy="1143000"/>
          </a:xfrm>
        </p:spPr>
        <p:txBody>
          <a:bodyPr/>
          <a:lstStyle/>
          <a:p>
            <a:r>
              <a:rPr lang="es-EC" dirty="0"/>
              <a:t>MACROENTORNO</a:t>
            </a:r>
            <a:endParaRPr lang="en-US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646573"/>
              </p:ext>
            </p:extLst>
          </p:nvPr>
        </p:nvGraphicFramePr>
        <p:xfrm>
          <a:off x="838091" y="1196752"/>
          <a:ext cx="10514231" cy="435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50" y="1196752"/>
            <a:ext cx="473300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6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638" y="116632"/>
            <a:ext cx="10971372" cy="1143000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MICROENTORNO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685383"/>
              </p:ext>
            </p:extLst>
          </p:nvPr>
        </p:nvGraphicFramePr>
        <p:xfrm>
          <a:off x="262559" y="116632"/>
          <a:ext cx="1192785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15172" y="668292"/>
            <a:ext cx="2952328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/>
              <a:t>Art. 169 literal f) Ley Orgánica de Educación Superior</a:t>
            </a:r>
            <a:endParaRPr lang="es-ES" sz="1400" dirty="0"/>
          </a:p>
        </p:txBody>
      </p:sp>
      <p:sp>
        <p:nvSpPr>
          <p:cNvPr id="6" name="Flecha derecha 5"/>
          <p:cNvSpPr/>
          <p:nvPr/>
        </p:nvSpPr>
        <p:spPr>
          <a:xfrm>
            <a:off x="4573919" y="688132"/>
            <a:ext cx="432048" cy="29716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372635"/>
              </p:ext>
            </p:extLst>
          </p:nvPr>
        </p:nvGraphicFramePr>
        <p:xfrm>
          <a:off x="8065578" y="900160"/>
          <a:ext cx="3888432" cy="228282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563801">
                  <a:extLst>
                    <a:ext uri="{9D8B030D-6E8A-4147-A177-3AD203B41FA5}">
                      <a16:colId xmlns:a16="http://schemas.microsoft.com/office/drawing/2014/main" xmlns="" val="1342516637"/>
                    </a:ext>
                  </a:extLst>
                </a:gridCol>
                <a:gridCol w="1324631">
                  <a:extLst>
                    <a:ext uri="{9D8B030D-6E8A-4147-A177-3AD203B41FA5}">
                      <a16:colId xmlns:a16="http://schemas.microsoft.com/office/drawing/2014/main" xmlns="" val="76193489"/>
                    </a:ext>
                  </a:extLst>
                </a:gridCol>
              </a:tblGrid>
              <a:tr h="434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Área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Número de profesionales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01520402"/>
                  </a:ext>
                </a:extLst>
              </a:tr>
              <a:tr h="217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Administradores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608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79412589"/>
                  </a:ext>
                </a:extLst>
              </a:tr>
              <a:tr h="399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Ingenierías administrativas y a fines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16365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14134400"/>
                  </a:ext>
                </a:extLst>
              </a:tr>
              <a:tr h="399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Licenciaturas administrativas y afines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1378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67294399"/>
                  </a:ext>
                </a:extLst>
              </a:tr>
              <a:tr h="399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Tecnologías administrativas y afines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8382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69783644"/>
                  </a:ext>
                </a:extLst>
              </a:tr>
              <a:tr h="217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 PROFESIONALES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26733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98623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52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622" y="188640"/>
            <a:ext cx="10971372" cy="1143000"/>
          </a:xfrm>
        </p:spPr>
        <p:txBody>
          <a:bodyPr/>
          <a:lstStyle/>
          <a:p>
            <a:r>
              <a:rPr lang="es-EC" dirty="0"/>
              <a:t>MICROENTORNO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s-ES" b="1" dirty="0"/>
              <a:t>INSTITUCION EDUCATIVA</a:t>
            </a:r>
            <a:endParaRPr lang="es-ES" dirty="0"/>
          </a:p>
          <a:p>
            <a:pPr fontAlgn="t"/>
            <a:r>
              <a:rPr lang="es-ES" b="1" dirty="0"/>
              <a:t>MAESTRÍA</a:t>
            </a:r>
            <a:endParaRPr lang="es-ES" dirty="0"/>
          </a:p>
          <a:p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71133"/>
              </p:ext>
            </p:extLst>
          </p:nvPr>
        </p:nvGraphicFramePr>
        <p:xfrm>
          <a:off x="730967" y="917849"/>
          <a:ext cx="11186682" cy="406159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07799">
                  <a:extLst>
                    <a:ext uri="{9D8B030D-6E8A-4147-A177-3AD203B41FA5}">
                      <a16:colId xmlns:a16="http://schemas.microsoft.com/office/drawing/2014/main" xmlns="" val="3076682797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xmlns="" val="3104037383"/>
                    </a:ext>
                  </a:extLst>
                </a:gridCol>
                <a:gridCol w="1826355">
                  <a:extLst>
                    <a:ext uri="{9D8B030D-6E8A-4147-A177-3AD203B41FA5}">
                      <a16:colId xmlns:a16="http://schemas.microsoft.com/office/drawing/2014/main" xmlns="" val="2366862301"/>
                    </a:ext>
                  </a:extLst>
                </a:gridCol>
              </a:tblGrid>
              <a:tr h="660117">
                <a:tc>
                  <a:txBody>
                    <a:bodyPr/>
                    <a:lstStyle/>
                    <a:p>
                      <a:r>
                        <a:rPr lang="es-ES" dirty="0"/>
                        <a:t>INSTITUCION</a:t>
                      </a:r>
                      <a:r>
                        <a:rPr lang="es-ES" baseline="0" dirty="0"/>
                        <a:t> EDUCATIVA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MAESTRÍA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MODALIDAD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9534970"/>
                  </a:ext>
                </a:extLst>
              </a:tr>
              <a:tr h="658273"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Pontificia Universidad Católica del Ecuador </a:t>
                      </a:r>
                      <a:endParaRPr lang="es-E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Maestría en Finanzas con mención en Gestión Financiera Internacional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Presencial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6336150"/>
                  </a:ext>
                </a:extLst>
              </a:tr>
              <a:tr h="250309"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Universidad Tecnológica Equinoccial</a:t>
                      </a:r>
                      <a:endParaRPr lang="es-E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Maestría en Finanzas con Mención en Gestión Bancaria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Presencial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2426796"/>
                  </a:ext>
                </a:extLst>
              </a:tr>
              <a:tr h="250309"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Universidad Técnica Particular de Loja</a:t>
                      </a:r>
                      <a:endParaRPr lang="es-E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Maestría en Finanzas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Distancia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2999796"/>
                  </a:ext>
                </a:extLst>
              </a:tr>
              <a:tr h="578336"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Universidad Andina Simón Bolívar</a:t>
                      </a:r>
                      <a:endParaRPr lang="es-E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Maestría en Gestión Financiera y Administración de Riesgos Financieros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Presencial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4251309"/>
                  </a:ext>
                </a:extLst>
              </a:tr>
              <a:tr h="250309"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Universidad de las Américas</a:t>
                      </a:r>
                      <a:endParaRPr lang="es-E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Maestría en Finanzas, mención en Mercado de Valores y Banca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Presencial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5613500"/>
                  </a:ext>
                </a:extLst>
              </a:tr>
              <a:tr h="250309"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Universidad Carlos III de Madrid</a:t>
                      </a:r>
                      <a:endParaRPr lang="es-E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Maestría en análisis financiero y gestión bancaria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Online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685405"/>
                  </a:ext>
                </a:extLst>
              </a:tr>
              <a:tr h="250309"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Universidad de Barcelona</a:t>
                      </a:r>
                      <a:endParaRPr lang="es-E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Maestría en Dirección Financiera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kern="1200" dirty="0">
                          <a:effectLst/>
                        </a:rPr>
                        <a:t>Online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153804"/>
                  </a:ext>
                </a:extLst>
              </a:tr>
            </a:tbl>
          </a:graphicData>
        </a:graphic>
      </p:graphicFrame>
      <p:sp>
        <p:nvSpPr>
          <p:cNvPr id="7" name="Redondear rectángulo de esquina diagonal 6"/>
          <p:cNvSpPr/>
          <p:nvPr/>
        </p:nvSpPr>
        <p:spPr>
          <a:xfrm>
            <a:off x="2710830" y="104747"/>
            <a:ext cx="5328592" cy="516850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2000" dirty="0"/>
              <a:t>Amenaza de productos o servicios sustitutos</a:t>
            </a:r>
          </a:p>
        </p:txBody>
      </p:sp>
    </p:spTree>
    <p:extLst>
      <p:ext uri="{BB962C8B-B14F-4D97-AF65-F5344CB8AC3E}">
        <p14:creationId xmlns:p14="http://schemas.microsoft.com/office/powerpoint/2010/main" val="274196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13401"/>
              </p:ext>
            </p:extLst>
          </p:nvPr>
        </p:nvGraphicFramePr>
        <p:xfrm>
          <a:off x="2926854" y="1394101"/>
          <a:ext cx="6984776" cy="319304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077087">
                  <a:extLst>
                    <a:ext uri="{9D8B030D-6E8A-4147-A177-3AD203B41FA5}">
                      <a16:colId xmlns:a16="http://schemas.microsoft.com/office/drawing/2014/main" xmlns="" val="803895928"/>
                    </a:ext>
                  </a:extLst>
                </a:gridCol>
                <a:gridCol w="1580266">
                  <a:extLst>
                    <a:ext uri="{9D8B030D-6E8A-4147-A177-3AD203B41FA5}">
                      <a16:colId xmlns:a16="http://schemas.microsoft.com/office/drawing/2014/main" xmlns="" val="1079625539"/>
                    </a:ext>
                  </a:extLst>
                </a:gridCol>
                <a:gridCol w="1327423">
                  <a:extLst>
                    <a:ext uri="{9D8B030D-6E8A-4147-A177-3AD203B41FA5}">
                      <a16:colId xmlns:a16="http://schemas.microsoft.com/office/drawing/2014/main" xmlns="" val="4199782435"/>
                    </a:ext>
                  </a:extLst>
                </a:gridCol>
              </a:tblGrid>
              <a:tr h="561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</a:rPr>
                        <a:t>Institución Educativa</a:t>
                      </a:r>
                      <a:endParaRPr lang="es-E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Categoría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Precio 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63089450"/>
                  </a:ext>
                </a:extLst>
              </a:tr>
              <a:tr h="632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Pontificia Universidad Católica del Ecuador </a:t>
                      </a:r>
                      <a:endParaRPr lang="es-E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B</a:t>
                      </a:r>
                      <a:endParaRPr lang="es-E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$5,632 </a:t>
                      </a:r>
                      <a:endParaRPr lang="es-E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67812265"/>
                  </a:ext>
                </a:extLst>
              </a:tr>
              <a:tr h="47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Universidad Tecnológica Equinoccial</a:t>
                      </a:r>
                      <a:endParaRPr lang="es-E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B</a:t>
                      </a:r>
                      <a:endParaRPr lang="es-E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$8,214 </a:t>
                      </a:r>
                      <a:endParaRPr lang="es-E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76094180"/>
                  </a:ext>
                </a:extLst>
              </a:tr>
              <a:tr h="312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Universidad Técnica Particular de Loja</a:t>
                      </a:r>
                      <a:endParaRPr lang="es-E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B</a:t>
                      </a:r>
                      <a:endParaRPr lang="es-E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$5,500 </a:t>
                      </a:r>
                      <a:endParaRPr lang="es-E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07585125"/>
                  </a:ext>
                </a:extLst>
              </a:tr>
              <a:tr h="704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Universidad Andina Simón Bolívar</a:t>
                      </a:r>
                      <a:endParaRPr lang="es-E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A</a:t>
                      </a:r>
                      <a:endParaRPr lang="es-E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$4,760 </a:t>
                      </a:r>
                      <a:endParaRPr lang="es-E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96351599"/>
                  </a:ext>
                </a:extLst>
              </a:tr>
              <a:tr h="510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Universidad de las Américas</a:t>
                      </a:r>
                      <a:endParaRPr lang="es-E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B</a:t>
                      </a:r>
                      <a:endParaRPr lang="es-E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$12,900 </a:t>
                      </a:r>
                      <a:endParaRPr lang="es-E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55142102"/>
                  </a:ext>
                </a:extLst>
              </a:tr>
            </a:tbl>
          </a:graphicData>
        </a:graphic>
      </p:graphicFrame>
      <p:sp>
        <p:nvSpPr>
          <p:cNvPr id="4" name="Redondear rectángulo de esquina diagonal 3"/>
          <p:cNvSpPr/>
          <p:nvPr/>
        </p:nvSpPr>
        <p:spPr>
          <a:xfrm>
            <a:off x="3070870" y="274638"/>
            <a:ext cx="6336704" cy="609039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3"/>
            <a:r>
              <a:rPr lang="es-EC" sz="2000" dirty="0"/>
              <a:t>Rivalidad entre los competidores</a:t>
            </a:r>
            <a:endParaRPr lang="es-ES" sz="24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5123098" y="5229200"/>
            <a:ext cx="2124236" cy="481786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Precio Promedio $7401,02</a:t>
            </a:r>
          </a:p>
        </p:txBody>
      </p:sp>
    </p:spTree>
    <p:extLst>
      <p:ext uri="{BB962C8B-B14F-4D97-AF65-F5344CB8AC3E}">
        <p14:creationId xmlns:p14="http://schemas.microsoft.com/office/powerpoint/2010/main" val="34741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6E0186-8005-4875-815D-69D09AD0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CADENA DE VALOR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7EE7F09C-A0A9-448C-AEB0-D5CCE2844D6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1310" y="2047109"/>
            <a:ext cx="4896544" cy="2763782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E8CE7366-A762-4F57-954D-97CC4D20E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457783"/>
              </p:ext>
            </p:extLst>
          </p:nvPr>
        </p:nvGraphicFramePr>
        <p:xfrm>
          <a:off x="550589" y="908720"/>
          <a:ext cx="6408713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05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6E0186-8005-4875-815D-69D09AD0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CADENA DE VALOR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7EE7F09C-A0A9-448C-AEB0-D5CCE2844D6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1310" y="2047109"/>
            <a:ext cx="4896544" cy="2763782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E8CE7366-A762-4F57-954D-97CC4D20E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41041"/>
              </p:ext>
            </p:extLst>
          </p:nvPr>
        </p:nvGraphicFramePr>
        <p:xfrm>
          <a:off x="550589" y="908720"/>
          <a:ext cx="6768753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02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6E0186-8005-4875-815D-69D09AD0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CADENA DE VALOR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7EE7F09C-A0A9-448C-AEB0-D5CCE2844D6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1310" y="2047109"/>
            <a:ext cx="4896544" cy="2763782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E8CE7366-A762-4F57-954D-97CC4D20E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522057"/>
              </p:ext>
            </p:extLst>
          </p:nvPr>
        </p:nvGraphicFramePr>
        <p:xfrm>
          <a:off x="550589" y="908720"/>
          <a:ext cx="6408713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71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3AAEAB-DBF5-4282-A03B-C88BC761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MATRIZ FODA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82621359-FC16-4619-A3CE-EE3A201AA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433992"/>
              </p:ext>
            </p:extLst>
          </p:nvPr>
        </p:nvGraphicFramePr>
        <p:xfrm>
          <a:off x="623888" y="1124744"/>
          <a:ext cx="11231958" cy="4958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1E532B-F12A-4EDE-AA76-F9B0CE8A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MATRIZ GENERAL ELECTRIC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929FEA01-CA5D-4042-98A6-1B538DAFFAE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86" y="1495611"/>
            <a:ext cx="6551439" cy="3866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43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oogle Shape;173;p12"/>
          <p:cNvGrpSpPr/>
          <p:nvPr/>
        </p:nvGrpSpPr>
        <p:grpSpPr>
          <a:xfrm>
            <a:off x="2346865" y="404664"/>
            <a:ext cx="7524264" cy="5236300"/>
            <a:chOff x="3796145" y="1953375"/>
            <a:chExt cx="4675726" cy="3907170"/>
          </a:xfrm>
        </p:grpSpPr>
        <p:sp>
          <p:nvSpPr>
            <p:cNvPr id="13" name="Google Shape;174;p12"/>
            <p:cNvSpPr/>
            <p:nvPr/>
          </p:nvSpPr>
          <p:spPr>
            <a:xfrm>
              <a:off x="4146563" y="1953375"/>
              <a:ext cx="3906250" cy="39071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8794"/>
                    <a:pt x="21049" y="6913"/>
                    <a:pt x="20091" y="5302"/>
                  </a:cubicBezTo>
                  <a:cubicBezTo>
                    <a:pt x="20091" y="5297"/>
                    <a:pt x="20086" y="5287"/>
                    <a:pt x="20080" y="5281"/>
                  </a:cubicBezTo>
                  <a:cubicBezTo>
                    <a:pt x="20075" y="5276"/>
                    <a:pt x="20070" y="5271"/>
                    <a:pt x="20065" y="5266"/>
                  </a:cubicBezTo>
                  <a:cubicBezTo>
                    <a:pt x="18178" y="2116"/>
                    <a:pt x="14726" y="0"/>
                    <a:pt x="10795" y="0"/>
                  </a:cubicBezTo>
                  <a:cubicBezTo>
                    <a:pt x="6889" y="0"/>
                    <a:pt x="3462" y="2085"/>
                    <a:pt x="1565" y="5195"/>
                  </a:cubicBezTo>
                  <a:cubicBezTo>
                    <a:pt x="1560" y="5200"/>
                    <a:pt x="1555" y="5205"/>
                    <a:pt x="1555" y="5210"/>
                  </a:cubicBezTo>
                  <a:cubicBezTo>
                    <a:pt x="1550" y="5215"/>
                    <a:pt x="1550" y="5220"/>
                    <a:pt x="1550" y="5230"/>
                  </a:cubicBezTo>
                  <a:cubicBezTo>
                    <a:pt x="566" y="6857"/>
                    <a:pt x="0" y="8763"/>
                    <a:pt x="0" y="10803"/>
                  </a:cubicBezTo>
                  <a:cubicBezTo>
                    <a:pt x="0" y="12811"/>
                    <a:pt x="551" y="14692"/>
                    <a:pt x="1509" y="16303"/>
                  </a:cubicBezTo>
                  <a:cubicBezTo>
                    <a:pt x="1509" y="16308"/>
                    <a:pt x="1514" y="16319"/>
                    <a:pt x="1520" y="16324"/>
                  </a:cubicBezTo>
                  <a:cubicBezTo>
                    <a:pt x="1525" y="16329"/>
                    <a:pt x="1530" y="16334"/>
                    <a:pt x="1535" y="16339"/>
                  </a:cubicBezTo>
                  <a:cubicBezTo>
                    <a:pt x="3422" y="19489"/>
                    <a:pt x="6874" y="21600"/>
                    <a:pt x="10805" y="21600"/>
                  </a:cubicBezTo>
                  <a:cubicBezTo>
                    <a:pt x="14711" y="21600"/>
                    <a:pt x="18138" y="19520"/>
                    <a:pt x="20035" y="16405"/>
                  </a:cubicBezTo>
                  <a:cubicBezTo>
                    <a:pt x="20040" y="16400"/>
                    <a:pt x="20045" y="16395"/>
                    <a:pt x="20045" y="16390"/>
                  </a:cubicBezTo>
                  <a:cubicBezTo>
                    <a:pt x="20050" y="16385"/>
                    <a:pt x="20050" y="16380"/>
                    <a:pt x="20050" y="16370"/>
                  </a:cubicBezTo>
                  <a:cubicBezTo>
                    <a:pt x="21034" y="14743"/>
                    <a:pt x="21600" y="12837"/>
                    <a:pt x="21600" y="10803"/>
                  </a:cubicBezTo>
                  <a:close/>
                  <a:moveTo>
                    <a:pt x="19948" y="16242"/>
                  </a:moveTo>
                  <a:lnTo>
                    <a:pt x="18342" y="15273"/>
                  </a:lnTo>
                  <a:cubicBezTo>
                    <a:pt x="18337" y="15171"/>
                    <a:pt x="18331" y="15070"/>
                    <a:pt x="18326" y="14962"/>
                  </a:cubicBezTo>
                  <a:cubicBezTo>
                    <a:pt x="19474" y="14442"/>
                    <a:pt x="20096" y="13815"/>
                    <a:pt x="20096" y="13148"/>
                  </a:cubicBezTo>
                  <a:cubicBezTo>
                    <a:pt x="20096" y="13107"/>
                    <a:pt x="20060" y="13071"/>
                    <a:pt x="20019" y="13071"/>
                  </a:cubicBezTo>
                  <a:cubicBezTo>
                    <a:pt x="19978" y="13071"/>
                    <a:pt x="19943" y="13107"/>
                    <a:pt x="19943" y="13148"/>
                  </a:cubicBezTo>
                  <a:cubicBezTo>
                    <a:pt x="19943" y="13734"/>
                    <a:pt x="19361" y="14315"/>
                    <a:pt x="18316" y="14799"/>
                  </a:cubicBezTo>
                  <a:cubicBezTo>
                    <a:pt x="18286" y="14504"/>
                    <a:pt x="18240" y="14188"/>
                    <a:pt x="18173" y="13851"/>
                  </a:cubicBezTo>
                  <a:cubicBezTo>
                    <a:pt x="17985" y="12888"/>
                    <a:pt x="17648" y="11817"/>
                    <a:pt x="17194" y="10701"/>
                  </a:cubicBezTo>
                  <a:cubicBezTo>
                    <a:pt x="17648" y="9584"/>
                    <a:pt x="17985" y="8514"/>
                    <a:pt x="18173" y="7550"/>
                  </a:cubicBezTo>
                  <a:cubicBezTo>
                    <a:pt x="18240" y="7214"/>
                    <a:pt x="18286" y="6898"/>
                    <a:pt x="18316" y="6602"/>
                  </a:cubicBezTo>
                  <a:cubicBezTo>
                    <a:pt x="19361" y="7086"/>
                    <a:pt x="19943" y="7667"/>
                    <a:pt x="19943" y="8254"/>
                  </a:cubicBezTo>
                  <a:cubicBezTo>
                    <a:pt x="19943" y="8294"/>
                    <a:pt x="19978" y="8330"/>
                    <a:pt x="20019" y="8330"/>
                  </a:cubicBezTo>
                  <a:cubicBezTo>
                    <a:pt x="20060" y="8330"/>
                    <a:pt x="20096" y="8294"/>
                    <a:pt x="20096" y="8254"/>
                  </a:cubicBezTo>
                  <a:cubicBezTo>
                    <a:pt x="20096" y="7586"/>
                    <a:pt x="19474" y="6959"/>
                    <a:pt x="18326" y="6439"/>
                  </a:cubicBezTo>
                  <a:cubicBezTo>
                    <a:pt x="18326" y="6434"/>
                    <a:pt x="18326" y="6423"/>
                    <a:pt x="18326" y="6418"/>
                  </a:cubicBezTo>
                  <a:lnTo>
                    <a:pt x="19989" y="5429"/>
                  </a:lnTo>
                  <a:cubicBezTo>
                    <a:pt x="20917" y="7010"/>
                    <a:pt x="21447" y="8845"/>
                    <a:pt x="21447" y="10803"/>
                  </a:cubicBezTo>
                  <a:cubicBezTo>
                    <a:pt x="21447" y="12786"/>
                    <a:pt x="20896" y="14651"/>
                    <a:pt x="19948" y="16242"/>
                  </a:cubicBezTo>
                  <a:close/>
                  <a:moveTo>
                    <a:pt x="3432" y="14866"/>
                  </a:moveTo>
                  <a:cubicBezTo>
                    <a:pt x="3457" y="14560"/>
                    <a:pt x="3508" y="14233"/>
                    <a:pt x="3575" y="13882"/>
                  </a:cubicBezTo>
                  <a:cubicBezTo>
                    <a:pt x="3753" y="12969"/>
                    <a:pt x="4064" y="11960"/>
                    <a:pt x="4487" y="10905"/>
                  </a:cubicBezTo>
                  <a:cubicBezTo>
                    <a:pt x="4865" y="11807"/>
                    <a:pt x="5318" y="12740"/>
                    <a:pt x="5833" y="13668"/>
                  </a:cubicBezTo>
                  <a:lnTo>
                    <a:pt x="3651" y="14962"/>
                  </a:lnTo>
                  <a:cubicBezTo>
                    <a:pt x="3575" y="14927"/>
                    <a:pt x="3503" y="14896"/>
                    <a:pt x="3432" y="14866"/>
                  </a:cubicBezTo>
                  <a:close/>
                  <a:moveTo>
                    <a:pt x="3488" y="15059"/>
                  </a:moveTo>
                  <a:lnTo>
                    <a:pt x="3416" y="15105"/>
                  </a:lnTo>
                  <a:cubicBezTo>
                    <a:pt x="3416" y="15080"/>
                    <a:pt x="3422" y="15054"/>
                    <a:pt x="3422" y="15034"/>
                  </a:cubicBezTo>
                  <a:cubicBezTo>
                    <a:pt x="3442" y="15039"/>
                    <a:pt x="3462" y="15049"/>
                    <a:pt x="3488" y="15059"/>
                  </a:cubicBezTo>
                  <a:close/>
                  <a:moveTo>
                    <a:pt x="3524" y="6490"/>
                  </a:moveTo>
                  <a:lnTo>
                    <a:pt x="5767" y="7846"/>
                  </a:lnTo>
                  <a:cubicBezTo>
                    <a:pt x="5278" y="8733"/>
                    <a:pt x="4844" y="9625"/>
                    <a:pt x="4482" y="10492"/>
                  </a:cubicBezTo>
                  <a:cubicBezTo>
                    <a:pt x="4064" y="9436"/>
                    <a:pt x="3753" y="8427"/>
                    <a:pt x="3569" y="7514"/>
                  </a:cubicBezTo>
                  <a:cubicBezTo>
                    <a:pt x="3498" y="7163"/>
                    <a:pt x="3452" y="6836"/>
                    <a:pt x="3427" y="6530"/>
                  </a:cubicBezTo>
                  <a:cubicBezTo>
                    <a:pt x="3462" y="6520"/>
                    <a:pt x="3493" y="6505"/>
                    <a:pt x="3524" y="6490"/>
                  </a:cubicBezTo>
                  <a:close/>
                  <a:moveTo>
                    <a:pt x="18163" y="6530"/>
                  </a:moveTo>
                  <a:cubicBezTo>
                    <a:pt x="18138" y="6836"/>
                    <a:pt x="18087" y="7168"/>
                    <a:pt x="18020" y="7519"/>
                  </a:cubicBezTo>
                  <a:cubicBezTo>
                    <a:pt x="17842" y="8432"/>
                    <a:pt x="17531" y="9441"/>
                    <a:pt x="17108" y="10497"/>
                  </a:cubicBezTo>
                  <a:cubicBezTo>
                    <a:pt x="16751" y="9645"/>
                    <a:pt x="16327" y="8763"/>
                    <a:pt x="15848" y="7892"/>
                  </a:cubicBezTo>
                  <a:lnTo>
                    <a:pt x="18148" y="6525"/>
                  </a:lnTo>
                  <a:cubicBezTo>
                    <a:pt x="18153" y="6525"/>
                    <a:pt x="18158" y="6530"/>
                    <a:pt x="18163" y="6530"/>
                  </a:cubicBezTo>
                  <a:close/>
                  <a:moveTo>
                    <a:pt x="15608" y="13622"/>
                  </a:moveTo>
                  <a:lnTo>
                    <a:pt x="10948" y="10803"/>
                  </a:lnTo>
                  <a:lnTo>
                    <a:pt x="15716" y="7968"/>
                  </a:lnTo>
                  <a:cubicBezTo>
                    <a:pt x="16220" y="8886"/>
                    <a:pt x="16659" y="9808"/>
                    <a:pt x="17026" y="10701"/>
                  </a:cubicBezTo>
                  <a:cubicBezTo>
                    <a:pt x="16639" y="11649"/>
                    <a:pt x="16164" y="12633"/>
                    <a:pt x="15614" y="13612"/>
                  </a:cubicBezTo>
                  <a:cubicBezTo>
                    <a:pt x="15614" y="13617"/>
                    <a:pt x="15608" y="13617"/>
                    <a:pt x="15608" y="13622"/>
                  </a:cubicBezTo>
                  <a:close/>
                  <a:moveTo>
                    <a:pt x="15772" y="7754"/>
                  </a:moveTo>
                  <a:cubicBezTo>
                    <a:pt x="15761" y="7739"/>
                    <a:pt x="15756" y="7723"/>
                    <a:pt x="15746" y="7708"/>
                  </a:cubicBezTo>
                  <a:cubicBezTo>
                    <a:pt x="15323" y="6954"/>
                    <a:pt x="14879" y="6235"/>
                    <a:pt x="14420" y="5567"/>
                  </a:cubicBezTo>
                  <a:cubicBezTo>
                    <a:pt x="15481" y="5715"/>
                    <a:pt x="16455" y="5929"/>
                    <a:pt x="17291" y="6199"/>
                  </a:cubicBezTo>
                  <a:cubicBezTo>
                    <a:pt x="17531" y="6276"/>
                    <a:pt x="17755" y="6362"/>
                    <a:pt x="17969" y="6444"/>
                  </a:cubicBezTo>
                  <a:lnTo>
                    <a:pt x="15772" y="7754"/>
                  </a:lnTo>
                  <a:close/>
                  <a:moveTo>
                    <a:pt x="15614" y="7785"/>
                  </a:moveTo>
                  <a:cubicBezTo>
                    <a:pt x="15624" y="7800"/>
                    <a:pt x="15629" y="7815"/>
                    <a:pt x="15639" y="7830"/>
                  </a:cubicBezTo>
                  <a:lnTo>
                    <a:pt x="10871" y="10665"/>
                  </a:lnTo>
                  <a:lnTo>
                    <a:pt x="10871" y="5327"/>
                  </a:lnTo>
                  <a:cubicBezTo>
                    <a:pt x="12034" y="5332"/>
                    <a:pt x="13161" y="5404"/>
                    <a:pt x="14211" y="5541"/>
                  </a:cubicBezTo>
                  <a:cubicBezTo>
                    <a:pt x="14701" y="6240"/>
                    <a:pt x="15170" y="6994"/>
                    <a:pt x="15614" y="7785"/>
                  </a:cubicBezTo>
                  <a:close/>
                  <a:moveTo>
                    <a:pt x="10876" y="5174"/>
                  </a:moveTo>
                  <a:lnTo>
                    <a:pt x="10876" y="1871"/>
                  </a:lnTo>
                  <a:cubicBezTo>
                    <a:pt x="11137" y="2060"/>
                    <a:pt x="11407" y="2284"/>
                    <a:pt x="11682" y="2544"/>
                  </a:cubicBezTo>
                  <a:cubicBezTo>
                    <a:pt x="12483" y="3288"/>
                    <a:pt x="13309" y="4257"/>
                    <a:pt x="14099" y="5373"/>
                  </a:cubicBezTo>
                  <a:cubicBezTo>
                    <a:pt x="13079" y="5246"/>
                    <a:pt x="11993" y="5180"/>
                    <a:pt x="10876" y="5174"/>
                  </a:cubicBezTo>
                  <a:close/>
                  <a:moveTo>
                    <a:pt x="10724" y="5174"/>
                  </a:moveTo>
                  <a:cubicBezTo>
                    <a:pt x="9602" y="5180"/>
                    <a:pt x="8516" y="5246"/>
                    <a:pt x="7496" y="5373"/>
                  </a:cubicBezTo>
                  <a:cubicBezTo>
                    <a:pt x="8286" y="4257"/>
                    <a:pt x="9107" y="3288"/>
                    <a:pt x="9913" y="2544"/>
                  </a:cubicBezTo>
                  <a:cubicBezTo>
                    <a:pt x="10193" y="2284"/>
                    <a:pt x="10463" y="2060"/>
                    <a:pt x="10724" y="1871"/>
                  </a:cubicBezTo>
                  <a:lnTo>
                    <a:pt x="10724" y="5174"/>
                  </a:lnTo>
                  <a:close/>
                  <a:moveTo>
                    <a:pt x="10724" y="5327"/>
                  </a:moveTo>
                  <a:lnTo>
                    <a:pt x="10724" y="10665"/>
                  </a:lnTo>
                  <a:lnTo>
                    <a:pt x="5976" y="7795"/>
                  </a:lnTo>
                  <a:cubicBezTo>
                    <a:pt x="5976" y="7790"/>
                    <a:pt x="5981" y="7790"/>
                    <a:pt x="5981" y="7785"/>
                  </a:cubicBezTo>
                  <a:cubicBezTo>
                    <a:pt x="6425" y="6994"/>
                    <a:pt x="6894" y="6240"/>
                    <a:pt x="7378" y="5541"/>
                  </a:cubicBezTo>
                  <a:cubicBezTo>
                    <a:pt x="8429" y="5404"/>
                    <a:pt x="9556" y="5332"/>
                    <a:pt x="10724" y="5327"/>
                  </a:cubicBezTo>
                  <a:close/>
                  <a:moveTo>
                    <a:pt x="5849" y="7713"/>
                  </a:moveTo>
                  <a:cubicBezTo>
                    <a:pt x="5844" y="7713"/>
                    <a:pt x="5844" y="7713"/>
                    <a:pt x="5849" y="7713"/>
                  </a:cubicBezTo>
                  <a:lnTo>
                    <a:pt x="3702" y="6423"/>
                  </a:lnTo>
                  <a:cubicBezTo>
                    <a:pt x="3891" y="6347"/>
                    <a:pt x="4095" y="6276"/>
                    <a:pt x="4304" y="6204"/>
                  </a:cubicBezTo>
                  <a:cubicBezTo>
                    <a:pt x="5140" y="5934"/>
                    <a:pt x="6114" y="5720"/>
                    <a:pt x="7175" y="5572"/>
                  </a:cubicBezTo>
                  <a:cubicBezTo>
                    <a:pt x="6716" y="6240"/>
                    <a:pt x="6267" y="6959"/>
                    <a:pt x="5849" y="7713"/>
                  </a:cubicBezTo>
                  <a:close/>
                  <a:moveTo>
                    <a:pt x="5900" y="7927"/>
                  </a:moveTo>
                  <a:lnTo>
                    <a:pt x="10647" y="10797"/>
                  </a:lnTo>
                  <a:lnTo>
                    <a:pt x="5961" y="13581"/>
                  </a:lnTo>
                  <a:cubicBezTo>
                    <a:pt x="5420" y="12612"/>
                    <a:pt x="4951" y="11639"/>
                    <a:pt x="4564" y="10695"/>
                  </a:cubicBezTo>
                  <a:cubicBezTo>
                    <a:pt x="4936" y="9793"/>
                    <a:pt x="5385" y="8860"/>
                    <a:pt x="5900" y="7927"/>
                  </a:cubicBezTo>
                  <a:close/>
                  <a:moveTo>
                    <a:pt x="5910" y="13795"/>
                  </a:moveTo>
                  <a:cubicBezTo>
                    <a:pt x="6313" y="14509"/>
                    <a:pt x="6736" y="15192"/>
                    <a:pt x="7175" y="15829"/>
                  </a:cubicBezTo>
                  <a:cubicBezTo>
                    <a:pt x="6114" y="15681"/>
                    <a:pt x="5145" y="15467"/>
                    <a:pt x="4304" y="15197"/>
                  </a:cubicBezTo>
                  <a:cubicBezTo>
                    <a:pt x="4141" y="15146"/>
                    <a:pt x="3982" y="15090"/>
                    <a:pt x="3835" y="15034"/>
                  </a:cubicBezTo>
                  <a:lnTo>
                    <a:pt x="5910" y="13795"/>
                  </a:lnTo>
                  <a:close/>
                  <a:moveTo>
                    <a:pt x="6037" y="13719"/>
                  </a:moveTo>
                  <a:lnTo>
                    <a:pt x="10718" y="10935"/>
                  </a:lnTo>
                  <a:lnTo>
                    <a:pt x="10718" y="16069"/>
                  </a:lnTo>
                  <a:cubicBezTo>
                    <a:pt x="9556" y="16064"/>
                    <a:pt x="8424" y="15992"/>
                    <a:pt x="7373" y="15855"/>
                  </a:cubicBezTo>
                  <a:cubicBezTo>
                    <a:pt x="6914" y="15192"/>
                    <a:pt x="6466" y="14473"/>
                    <a:pt x="6037" y="13719"/>
                  </a:cubicBezTo>
                  <a:close/>
                  <a:moveTo>
                    <a:pt x="10724" y="16222"/>
                  </a:moveTo>
                  <a:lnTo>
                    <a:pt x="10724" y="19525"/>
                  </a:lnTo>
                  <a:cubicBezTo>
                    <a:pt x="10463" y="19337"/>
                    <a:pt x="10193" y="19112"/>
                    <a:pt x="9913" y="18852"/>
                  </a:cubicBezTo>
                  <a:cubicBezTo>
                    <a:pt x="9112" y="18108"/>
                    <a:pt x="8286" y="17139"/>
                    <a:pt x="7496" y="16023"/>
                  </a:cubicBezTo>
                  <a:cubicBezTo>
                    <a:pt x="8510" y="16150"/>
                    <a:pt x="9602" y="16222"/>
                    <a:pt x="10724" y="16222"/>
                  </a:cubicBezTo>
                  <a:close/>
                  <a:moveTo>
                    <a:pt x="10876" y="16222"/>
                  </a:moveTo>
                  <a:cubicBezTo>
                    <a:pt x="11993" y="16217"/>
                    <a:pt x="13084" y="16150"/>
                    <a:pt x="14099" y="16028"/>
                  </a:cubicBezTo>
                  <a:cubicBezTo>
                    <a:pt x="13309" y="17144"/>
                    <a:pt x="12488" y="18113"/>
                    <a:pt x="11682" y="18857"/>
                  </a:cubicBezTo>
                  <a:cubicBezTo>
                    <a:pt x="11402" y="19112"/>
                    <a:pt x="11137" y="19337"/>
                    <a:pt x="10876" y="19530"/>
                  </a:cubicBezTo>
                  <a:lnTo>
                    <a:pt x="10876" y="16222"/>
                  </a:lnTo>
                  <a:close/>
                  <a:moveTo>
                    <a:pt x="10876" y="16069"/>
                  </a:moveTo>
                  <a:lnTo>
                    <a:pt x="10876" y="10935"/>
                  </a:lnTo>
                  <a:lnTo>
                    <a:pt x="15537" y="13754"/>
                  </a:lnTo>
                  <a:cubicBezTo>
                    <a:pt x="15119" y="14493"/>
                    <a:pt x="14675" y="15202"/>
                    <a:pt x="14222" y="15860"/>
                  </a:cubicBezTo>
                  <a:cubicBezTo>
                    <a:pt x="13166" y="15992"/>
                    <a:pt x="12039" y="16064"/>
                    <a:pt x="10876" y="16069"/>
                  </a:cubicBezTo>
                  <a:close/>
                  <a:moveTo>
                    <a:pt x="15665" y="13831"/>
                  </a:moveTo>
                  <a:lnTo>
                    <a:pt x="17689" y="15054"/>
                  </a:lnTo>
                  <a:cubicBezTo>
                    <a:pt x="17561" y="15100"/>
                    <a:pt x="17429" y="15146"/>
                    <a:pt x="17291" y="15192"/>
                  </a:cubicBezTo>
                  <a:cubicBezTo>
                    <a:pt x="16450" y="15467"/>
                    <a:pt x="15476" y="15676"/>
                    <a:pt x="14420" y="15824"/>
                  </a:cubicBezTo>
                  <a:cubicBezTo>
                    <a:pt x="14849" y="15202"/>
                    <a:pt x="15267" y="14534"/>
                    <a:pt x="15665" y="13831"/>
                  </a:cubicBezTo>
                  <a:close/>
                  <a:moveTo>
                    <a:pt x="15741" y="13698"/>
                  </a:moveTo>
                  <a:cubicBezTo>
                    <a:pt x="15741" y="13693"/>
                    <a:pt x="15746" y="13688"/>
                    <a:pt x="15746" y="13688"/>
                  </a:cubicBezTo>
                  <a:cubicBezTo>
                    <a:pt x="16266" y="12755"/>
                    <a:pt x="16725" y="11812"/>
                    <a:pt x="17108" y="10905"/>
                  </a:cubicBezTo>
                  <a:cubicBezTo>
                    <a:pt x="17526" y="11960"/>
                    <a:pt x="17837" y="12969"/>
                    <a:pt x="18020" y="13882"/>
                  </a:cubicBezTo>
                  <a:cubicBezTo>
                    <a:pt x="18092" y="14233"/>
                    <a:pt x="18138" y="14565"/>
                    <a:pt x="18163" y="14871"/>
                  </a:cubicBezTo>
                  <a:cubicBezTo>
                    <a:pt x="18071" y="14911"/>
                    <a:pt x="17975" y="14952"/>
                    <a:pt x="17873" y="14993"/>
                  </a:cubicBezTo>
                  <a:lnTo>
                    <a:pt x="15741" y="13698"/>
                  </a:lnTo>
                  <a:close/>
                  <a:moveTo>
                    <a:pt x="18173" y="15029"/>
                  </a:moveTo>
                  <a:cubicBezTo>
                    <a:pt x="18178" y="15080"/>
                    <a:pt x="18178" y="15126"/>
                    <a:pt x="18184" y="15177"/>
                  </a:cubicBezTo>
                  <a:lnTo>
                    <a:pt x="18036" y="15090"/>
                  </a:lnTo>
                  <a:cubicBezTo>
                    <a:pt x="18082" y="15070"/>
                    <a:pt x="18127" y="15049"/>
                    <a:pt x="18173" y="15029"/>
                  </a:cubicBezTo>
                  <a:close/>
                  <a:moveTo>
                    <a:pt x="19907" y="5297"/>
                  </a:moveTo>
                  <a:lnTo>
                    <a:pt x="18337" y="6230"/>
                  </a:lnTo>
                  <a:cubicBezTo>
                    <a:pt x="18388" y="5123"/>
                    <a:pt x="18133" y="4374"/>
                    <a:pt x="17597" y="4073"/>
                  </a:cubicBezTo>
                  <a:cubicBezTo>
                    <a:pt x="17561" y="4053"/>
                    <a:pt x="17516" y="4068"/>
                    <a:pt x="17495" y="4104"/>
                  </a:cubicBezTo>
                  <a:cubicBezTo>
                    <a:pt x="17475" y="4140"/>
                    <a:pt x="17490" y="4185"/>
                    <a:pt x="17526" y="4206"/>
                  </a:cubicBezTo>
                  <a:cubicBezTo>
                    <a:pt x="18020" y="4481"/>
                    <a:pt x="18245" y="5230"/>
                    <a:pt x="18178" y="6321"/>
                  </a:cubicBezTo>
                  <a:lnTo>
                    <a:pt x="18138" y="6347"/>
                  </a:lnTo>
                  <a:cubicBezTo>
                    <a:pt x="17893" y="6245"/>
                    <a:pt x="17628" y="6148"/>
                    <a:pt x="17342" y="6051"/>
                  </a:cubicBezTo>
                  <a:cubicBezTo>
                    <a:pt x="16460" y="5766"/>
                    <a:pt x="15425" y="5541"/>
                    <a:pt x="14303" y="5394"/>
                  </a:cubicBezTo>
                  <a:cubicBezTo>
                    <a:pt x="13482" y="4216"/>
                    <a:pt x="12625" y="3202"/>
                    <a:pt x="11784" y="2427"/>
                  </a:cubicBezTo>
                  <a:cubicBezTo>
                    <a:pt x="11488" y="2151"/>
                    <a:pt x="11203" y="1917"/>
                    <a:pt x="10933" y="1718"/>
                  </a:cubicBezTo>
                  <a:cubicBezTo>
                    <a:pt x="11789" y="1137"/>
                    <a:pt x="12513" y="958"/>
                    <a:pt x="12993" y="1229"/>
                  </a:cubicBezTo>
                  <a:cubicBezTo>
                    <a:pt x="13028" y="1249"/>
                    <a:pt x="13074" y="1234"/>
                    <a:pt x="13095" y="1198"/>
                  </a:cubicBezTo>
                  <a:cubicBezTo>
                    <a:pt x="13115" y="1162"/>
                    <a:pt x="13100" y="1116"/>
                    <a:pt x="13064" y="1096"/>
                  </a:cubicBezTo>
                  <a:cubicBezTo>
                    <a:pt x="12534" y="800"/>
                    <a:pt x="11774" y="969"/>
                    <a:pt x="10871" y="1575"/>
                  </a:cubicBezTo>
                  <a:lnTo>
                    <a:pt x="10871" y="158"/>
                  </a:lnTo>
                  <a:cubicBezTo>
                    <a:pt x="14701" y="184"/>
                    <a:pt x="18051" y="2238"/>
                    <a:pt x="19907" y="5297"/>
                  </a:cubicBezTo>
                  <a:close/>
                  <a:moveTo>
                    <a:pt x="10724" y="158"/>
                  </a:moveTo>
                  <a:lnTo>
                    <a:pt x="10724" y="1580"/>
                  </a:lnTo>
                  <a:cubicBezTo>
                    <a:pt x="9821" y="974"/>
                    <a:pt x="9061" y="805"/>
                    <a:pt x="8531" y="1101"/>
                  </a:cubicBezTo>
                  <a:cubicBezTo>
                    <a:pt x="8495" y="1122"/>
                    <a:pt x="8480" y="1167"/>
                    <a:pt x="8500" y="1203"/>
                  </a:cubicBezTo>
                  <a:cubicBezTo>
                    <a:pt x="8521" y="1239"/>
                    <a:pt x="8567" y="1254"/>
                    <a:pt x="8602" y="1234"/>
                  </a:cubicBezTo>
                  <a:cubicBezTo>
                    <a:pt x="9082" y="969"/>
                    <a:pt x="9806" y="1147"/>
                    <a:pt x="10662" y="1723"/>
                  </a:cubicBezTo>
                  <a:cubicBezTo>
                    <a:pt x="10387" y="1922"/>
                    <a:pt x="10101" y="2156"/>
                    <a:pt x="9806" y="2432"/>
                  </a:cubicBezTo>
                  <a:cubicBezTo>
                    <a:pt x="8969" y="3207"/>
                    <a:pt x="8108" y="4221"/>
                    <a:pt x="7287" y="5399"/>
                  </a:cubicBezTo>
                  <a:cubicBezTo>
                    <a:pt x="6165" y="5547"/>
                    <a:pt x="5135" y="5771"/>
                    <a:pt x="4253" y="6056"/>
                  </a:cubicBezTo>
                  <a:cubicBezTo>
                    <a:pt x="3998" y="6138"/>
                    <a:pt x="3758" y="6230"/>
                    <a:pt x="3534" y="6321"/>
                  </a:cubicBezTo>
                  <a:lnTo>
                    <a:pt x="3411" y="6245"/>
                  </a:lnTo>
                  <a:cubicBezTo>
                    <a:pt x="3360" y="5200"/>
                    <a:pt x="3590" y="4476"/>
                    <a:pt x="4069" y="4211"/>
                  </a:cubicBezTo>
                  <a:cubicBezTo>
                    <a:pt x="4105" y="4191"/>
                    <a:pt x="4120" y="4145"/>
                    <a:pt x="4100" y="4109"/>
                  </a:cubicBezTo>
                  <a:cubicBezTo>
                    <a:pt x="4079" y="4073"/>
                    <a:pt x="4033" y="4058"/>
                    <a:pt x="3998" y="4078"/>
                  </a:cubicBezTo>
                  <a:cubicBezTo>
                    <a:pt x="3473" y="4374"/>
                    <a:pt x="3223" y="5093"/>
                    <a:pt x="3253" y="6153"/>
                  </a:cubicBezTo>
                  <a:lnTo>
                    <a:pt x="1729" y="5230"/>
                  </a:lnTo>
                  <a:cubicBezTo>
                    <a:pt x="3595" y="2207"/>
                    <a:pt x="6925" y="184"/>
                    <a:pt x="10724" y="158"/>
                  </a:cubicBezTo>
                  <a:close/>
                  <a:moveTo>
                    <a:pt x="1652" y="5358"/>
                  </a:moveTo>
                  <a:lnTo>
                    <a:pt x="3263" y="6332"/>
                  </a:lnTo>
                  <a:cubicBezTo>
                    <a:pt x="3263" y="6367"/>
                    <a:pt x="3269" y="6398"/>
                    <a:pt x="3269" y="6434"/>
                  </a:cubicBezTo>
                  <a:cubicBezTo>
                    <a:pt x="2121" y="6954"/>
                    <a:pt x="1504" y="7581"/>
                    <a:pt x="1504" y="8248"/>
                  </a:cubicBezTo>
                  <a:cubicBezTo>
                    <a:pt x="1504" y="8289"/>
                    <a:pt x="1540" y="8325"/>
                    <a:pt x="1581" y="8325"/>
                  </a:cubicBezTo>
                  <a:cubicBezTo>
                    <a:pt x="1622" y="8325"/>
                    <a:pt x="1657" y="8289"/>
                    <a:pt x="1657" y="8248"/>
                  </a:cubicBezTo>
                  <a:cubicBezTo>
                    <a:pt x="1657" y="7662"/>
                    <a:pt x="2239" y="7086"/>
                    <a:pt x="3284" y="6597"/>
                  </a:cubicBezTo>
                  <a:cubicBezTo>
                    <a:pt x="3314" y="6892"/>
                    <a:pt x="3360" y="7208"/>
                    <a:pt x="3427" y="7545"/>
                  </a:cubicBezTo>
                  <a:cubicBezTo>
                    <a:pt x="3615" y="8508"/>
                    <a:pt x="3952" y="9579"/>
                    <a:pt x="4406" y="10695"/>
                  </a:cubicBezTo>
                  <a:cubicBezTo>
                    <a:pt x="3952" y="11812"/>
                    <a:pt x="3615" y="12883"/>
                    <a:pt x="3427" y="13846"/>
                  </a:cubicBezTo>
                  <a:cubicBezTo>
                    <a:pt x="3360" y="14182"/>
                    <a:pt x="3314" y="14499"/>
                    <a:pt x="3284" y="14794"/>
                  </a:cubicBezTo>
                  <a:cubicBezTo>
                    <a:pt x="2239" y="14310"/>
                    <a:pt x="1657" y="13729"/>
                    <a:pt x="1657" y="13142"/>
                  </a:cubicBezTo>
                  <a:cubicBezTo>
                    <a:pt x="1657" y="13102"/>
                    <a:pt x="1622" y="13066"/>
                    <a:pt x="1581" y="13066"/>
                  </a:cubicBezTo>
                  <a:cubicBezTo>
                    <a:pt x="1540" y="13066"/>
                    <a:pt x="1504" y="13102"/>
                    <a:pt x="1504" y="13142"/>
                  </a:cubicBezTo>
                  <a:cubicBezTo>
                    <a:pt x="1504" y="13805"/>
                    <a:pt x="2121" y="14437"/>
                    <a:pt x="3269" y="14957"/>
                  </a:cubicBezTo>
                  <a:cubicBezTo>
                    <a:pt x="3263" y="15039"/>
                    <a:pt x="3258" y="15115"/>
                    <a:pt x="3253" y="15192"/>
                  </a:cubicBezTo>
                  <a:lnTo>
                    <a:pt x="1606" y="16171"/>
                  </a:lnTo>
                  <a:cubicBezTo>
                    <a:pt x="678" y="14590"/>
                    <a:pt x="148" y="12755"/>
                    <a:pt x="148" y="10797"/>
                  </a:cubicBezTo>
                  <a:cubicBezTo>
                    <a:pt x="148" y="8814"/>
                    <a:pt x="699" y="6954"/>
                    <a:pt x="1652" y="5358"/>
                  </a:cubicBezTo>
                  <a:close/>
                  <a:moveTo>
                    <a:pt x="1688" y="16303"/>
                  </a:moveTo>
                  <a:lnTo>
                    <a:pt x="3253" y="15375"/>
                  </a:lnTo>
                  <a:cubicBezTo>
                    <a:pt x="3243" y="16364"/>
                    <a:pt x="3498" y="17042"/>
                    <a:pt x="3998" y="17323"/>
                  </a:cubicBezTo>
                  <a:cubicBezTo>
                    <a:pt x="4008" y="17328"/>
                    <a:pt x="4023" y="17333"/>
                    <a:pt x="4033" y="17333"/>
                  </a:cubicBezTo>
                  <a:cubicBezTo>
                    <a:pt x="4059" y="17333"/>
                    <a:pt x="4084" y="17318"/>
                    <a:pt x="4100" y="17292"/>
                  </a:cubicBezTo>
                  <a:cubicBezTo>
                    <a:pt x="4120" y="17257"/>
                    <a:pt x="4105" y="17211"/>
                    <a:pt x="4069" y="17190"/>
                  </a:cubicBezTo>
                  <a:cubicBezTo>
                    <a:pt x="3605" y="16930"/>
                    <a:pt x="3381" y="16262"/>
                    <a:pt x="3406" y="15284"/>
                  </a:cubicBezTo>
                  <a:lnTo>
                    <a:pt x="3666" y="15131"/>
                  </a:lnTo>
                  <a:cubicBezTo>
                    <a:pt x="3850" y="15202"/>
                    <a:pt x="4049" y="15273"/>
                    <a:pt x="4258" y="15340"/>
                  </a:cubicBezTo>
                  <a:cubicBezTo>
                    <a:pt x="5140" y="15625"/>
                    <a:pt x="6170" y="15850"/>
                    <a:pt x="7292" y="15997"/>
                  </a:cubicBezTo>
                  <a:cubicBezTo>
                    <a:pt x="8113" y="17175"/>
                    <a:pt x="8969" y="18189"/>
                    <a:pt x="9811" y="18964"/>
                  </a:cubicBezTo>
                  <a:cubicBezTo>
                    <a:pt x="10107" y="19240"/>
                    <a:pt x="10392" y="19474"/>
                    <a:pt x="10662" y="19673"/>
                  </a:cubicBezTo>
                  <a:cubicBezTo>
                    <a:pt x="9806" y="20254"/>
                    <a:pt x="9082" y="20433"/>
                    <a:pt x="8602" y="20162"/>
                  </a:cubicBezTo>
                  <a:cubicBezTo>
                    <a:pt x="8567" y="20142"/>
                    <a:pt x="8521" y="20157"/>
                    <a:pt x="8500" y="20193"/>
                  </a:cubicBezTo>
                  <a:cubicBezTo>
                    <a:pt x="8480" y="20229"/>
                    <a:pt x="8495" y="20275"/>
                    <a:pt x="8531" y="20295"/>
                  </a:cubicBezTo>
                  <a:cubicBezTo>
                    <a:pt x="8704" y="20392"/>
                    <a:pt x="8898" y="20438"/>
                    <a:pt x="9112" y="20438"/>
                  </a:cubicBezTo>
                  <a:cubicBezTo>
                    <a:pt x="9566" y="20438"/>
                    <a:pt x="10112" y="20229"/>
                    <a:pt x="10724" y="19816"/>
                  </a:cubicBezTo>
                  <a:lnTo>
                    <a:pt x="10724" y="21442"/>
                  </a:lnTo>
                  <a:cubicBezTo>
                    <a:pt x="6894" y="21416"/>
                    <a:pt x="3544" y="19362"/>
                    <a:pt x="1688" y="16303"/>
                  </a:cubicBezTo>
                  <a:close/>
                  <a:moveTo>
                    <a:pt x="10876" y="21447"/>
                  </a:moveTo>
                  <a:lnTo>
                    <a:pt x="10876" y="19826"/>
                  </a:lnTo>
                  <a:cubicBezTo>
                    <a:pt x="11488" y="20234"/>
                    <a:pt x="12034" y="20443"/>
                    <a:pt x="12488" y="20443"/>
                  </a:cubicBezTo>
                  <a:cubicBezTo>
                    <a:pt x="12702" y="20443"/>
                    <a:pt x="12896" y="20397"/>
                    <a:pt x="13069" y="20300"/>
                  </a:cubicBezTo>
                  <a:cubicBezTo>
                    <a:pt x="13105" y="20280"/>
                    <a:pt x="13120" y="20234"/>
                    <a:pt x="13100" y="20198"/>
                  </a:cubicBezTo>
                  <a:cubicBezTo>
                    <a:pt x="13079" y="20162"/>
                    <a:pt x="13033" y="20147"/>
                    <a:pt x="12998" y="20167"/>
                  </a:cubicBezTo>
                  <a:cubicBezTo>
                    <a:pt x="12518" y="20433"/>
                    <a:pt x="11794" y="20254"/>
                    <a:pt x="10938" y="19678"/>
                  </a:cubicBezTo>
                  <a:cubicBezTo>
                    <a:pt x="11213" y="19479"/>
                    <a:pt x="11499" y="19245"/>
                    <a:pt x="11789" y="18969"/>
                  </a:cubicBezTo>
                  <a:cubicBezTo>
                    <a:pt x="12625" y="18195"/>
                    <a:pt x="13487" y="17180"/>
                    <a:pt x="14308" y="16002"/>
                  </a:cubicBezTo>
                  <a:cubicBezTo>
                    <a:pt x="15430" y="15855"/>
                    <a:pt x="16460" y="15630"/>
                    <a:pt x="17347" y="15345"/>
                  </a:cubicBezTo>
                  <a:cubicBezTo>
                    <a:pt x="17526" y="15284"/>
                    <a:pt x="17699" y="15228"/>
                    <a:pt x="17862" y="15161"/>
                  </a:cubicBezTo>
                  <a:lnTo>
                    <a:pt x="18194" y="15360"/>
                  </a:lnTo>
                  <a:cubicBezTo>
                    <a:pt x="18204" y="16298"/>
                    <a:pt x="17980" y="16940"/>
                    <a:pt x="17531" y="17190"/>
                  </a:cubicBezTo>
                  <a:cubicBezTo>
                    <a:pt x="17495" y="17211"/>
                    <a:pt x="17480" y="17257"/>
                    <a:pt x="17500" y="17292"/>
                  </a:cubicBezTo>
                  <a:cubicBezTo>
                    <a:pt x="17516" y="17318"/>
                    <a:pt x="17541" y="17333"/>
                    <a:pt x="17567" y="17333"/>
                  </a:cubicBezTo>
                  <a:cubicBezTo>
                    <a:pt x="17577" y="17333"/>
                    <a:pt x="17592" y="17328"/>
                    <a:pt x="17602" y="17323"/>
                  </a:cubicBezTo>
                  <a:cubicBezTo>
                    <a:pt x="18092" y="17048"/>
                    <a:pt x="18347" y="16400"/>
                    <a:pt x="18347" y="15452"/>
                  </a:cubicBezTo>
                  <a:lnTo>
                    <a:pt x="19871" y="16375"/>
                  </a:lnTo>
                  <a:cubicBezTo>
                    <a:pt x="18005" y="19393"/>
                    <a:pt x="14670" y="21416"/>
                    <a:pt x="10876" y="21447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38095" tIns="38095" rIns="38095" bIns="38095" anchor="ctr" anchorCtr="0">
              <a:noAutofit/>
            </a:bodyPr>
            <a:lstStyle/>
            <a:p>
              <a:pPr algn="ctr"/>
              <a:endPara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75;p12"/>
            <p:cNvSpPr/>
            <p:nvPr/>
          </p:nvSpPr>
          <p:spPr>
            <a:xfrm>
              <a:off x="5465245" y="3272056"/>
              <a:ext cx="1261509" cy="1261509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38095" tIns="38095" rIns="38095" bIns="38095" anchor="ctr" anchorCtr="0">
              <a:noAutofit/>
            </a:bodyPr>
            <a:lstStyle/>
            <a:p>
              <a:pPr algn="ctr"/>
              <a:r>
                <a:rPr lang="es-EC" sz="12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Planteamiento del problema</a:t>
              </a:r>
              <a:endParaRPr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78;p12"/>
            <p:cNvSpPr/>
            <p:nvPr/>
          </p:nvSpPr>
          <p:spPr>
            <a:xfrm>
              <a:off x="3805367" y="2276129"/>
              <a:ext cx="1337525" cy="1261508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0" tIns="38095" rIns="0" bIns="38095" anchor="ctr" anchorCtr="0">
              <a:noAutofit/>
            </a:bodyPr>
            <a:lstStyle/>
            <a:p>
              <a:pPr algn="ctr"/>
              <a:r>
                <a:rPr lang="es-ES" sz="14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Educación como deber fundamental del Estado.</a:t>
              </a:r>
            </a:p>
          </p:txBody>
        </p:sp>
        <p:sp>
          <p:nvSpPr>
            <p:cNvPr id="16" name="Google Shape;179;p12"/>
            <p:cNvSpPr/>
            <p:nvPr/>
          </p:nvSpPr>
          <p:spPr>
            <a:xfrm>
              <a:off x="7125124" y="4277204"/>
              <a:ext cx="1337525" cy="1261509"/>
            </a:xfrm>
            <a:prstGeom prst="ellipse">
              <a:avLst/>
            </a:prstGeom>
            <a:ln>
              <a:solidFill>
                <a:srgbClr val="FFBE48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0" tIns="38095" rIns="0" bIns="38095" anchor="ctr" anchorCtr="0">
              <a:noAutofit/>
            </a:bodyPr>
            <a:lstStyle/>
            <a:p>
              <a:pPr algn="ctr"/>
              <a:r>
                <a:rPr lang="es-EC" sz="14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Graduados de tercer  nivel solucionen problemas económicos, administrativos o a fines.</a:t>
              </a:r>
              <a:endParaRPr sz="1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;p12"/>
            <p:cNvSpPr/>
            <p:nvPr/>
          </p:nvSpPr>
          <p:spPr>
            <a:xfrm>
              <a:off x="3796145" y="4267983"/>
              <a:ext cx="1337525" cy="1261509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0" tIns="38095" rIns="0" bIns="38095" anchor="ctr" anchorCtr="0">
              <a:noAutofit/>
            </a:bodyPr>
            <a:lstStyle/>
            <a:p>
              <a:pPr algn="ctr"/>
              <a:r>
                <a:rPr lang="es-EC" sz="14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Profundizar la rama de Finanzas.</a:t>
              </a:r>
              <a:endParaRPr sz="1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;p12"/>
            <p:cNvSpPr/>
            <p:nvPr/>
          </p:nvSpPr>
          <p:spPr>
            <a:xfrm>
              <a:off x="7134346" y="2285350"/>
              <a:ext cx="1337525" cy="126150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0" tIns="38095" rIns="0" bIns="38095" anchor="ctr" anchorCtr="0">
              <a:noAutofit/>
            </a:bodyPr>
            <a:lstStyle/>
            <a:p>
              <a:pPr algn="ctr"/>
              <a:r>
                <a:rPr lang="es-EC" sz="14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Evolución de los títulos de posgrado.</a:t>
              </a:r>
              <a:endParaRPr sz="1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19E208-DB3A-4D66-AD7B-9C9A475E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MARKETING MIX DEL SERVICIO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E98B8A66-251E-4C1F-8D1F-65746DDC8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68879"/>
              </p:ext>
            </p:extLst>
          </p:nvPr>
        </p:nvGraphicFramePr>
        <p:xfrm>
          <a:off x="609520" y="1268760"/>
          <a:ext cx="1097121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37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19E208-DB3A-4D66-AD7B-9C9A475E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MARKETING MIX DEL SERVICIO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E98B8A66-251E-4C1F-8D1F-65746DDC8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763900"/>
              </p:ext>
            </p:extLst>
          </p:nvPr>
        </p:nvGraphicFramePr>
        <p:xfrm>
          <a:off x="609680" y="1268760"/>
          <a:ext cx="1097121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10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19E208-DB3A-4D66-AD7B-9C9A475E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MARKETING MIX DEL SERVICIO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E98B8A66-251E-4C1F-8D1F-65746DDC8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990605"/>
              </p:ext>
            </p:extLst>
          </p:nvPr>
        </p:nvGraphicFramePr>
        <p:xfrm>
          <a:off x="609680" y="1268760"/>
          <a:ext cx="1097121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116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RESULTADOS</a:t>
            </a:r>
            <a:endParaRPr lang="en-US" dirty="0"/>
          </a:p>
        </p:txBody>
      </p:sp>
      <p:graphicFrame>
        <p:nvGraphicFramePr>
          <p:cNvPr id="7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791890"/>
              </p:ext>
            </p:extLst>
          </p:nvPr>
        </p:nvGraphicFramePr>
        <p:xfrm>
          <a:off x="4501230" y="1510615"/>
          <a:ext cx="2979433" cy="4481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254421"/>
              </p:ext>
            </p:extLst>
          </p:nvPr>
        </p:nvGraphicFramePr>
        <p:xfrm>
          <a:off x="629571" y="1600765"/>
          <a:ext cx="2979433" cy="4481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931916"/>
              </p:ext>
            </p:extLst>
          </p:nvPr>
        </p:nvGraphicFramePr>
        <p:xfrm>
          <a:off x="7751390" y="548680"/>
          <a:ext cx="3891605" cy="5443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12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571" y="0"/>
            <a:ext cx="10971372" cy="1143000"/>
          </a:xfrm>
        </p:spPr>
        <p:txBody>
          <a:bodyPr/>
          <a:lstStyle/>
          <a:p>
            <a:pPr algn="ctr"/>
            <a:r>
              <a:rPr lang="es-EC" dirty="0"/>
              <a:t>RESULTADOS</a:t>
            </a:r>
            <a:endParaRPr lang="en-US" dirty="0"/>
          </a:p>
        </p:txBody>
      </p:sp>
      <p:graphicFrame>
        <p:nvGraphicFramePr>
          <p:cNvPr id="9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872953"/>
              </p:ext>
            </p:extLst>
          </p:nvPr>
        </p:nvGraphicFramePr>
        <p:xfrm>
          <a:off x="444108" y="1012510"/>
          <a:ext cx="2979433" cy="525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853052"/>
              </p:ext>
            </p:extLst>
          </p:nvPr>
        </p:nvGraphicFramePr>
        <p:xfrm>
          <a:off x="3934966" y="1130863"/>
          <a:ext cx="2979433" cy="408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11360"/>
              </p:ext>
            </p:extLst>
          </p:nvPr>
        </p:nvGraphicFramePr>
        <p:xfrm>
          <a:off x="7767954" y="836712"/>
          <a:ext cx="2979433" cy="515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76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Tablas Cruzadas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622339"/>
              </p:ext>
            </p:extLst>
          </p:nvPr>
        </p:nvGraphicFramePr>
        <p:xfrm>
          <a:off x="838091" y="1399754"/>
          <a:ext cx="10514231" cy="435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60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Pertinencia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072396"/>
              </p:ext>
            </p:extLst>
          </p:nvPr>
        </p:nvGraphicFramePr>
        <p:xfrm>
          <a:off x="910630" y="1417638"/>
          <a:ext cx="10514231" cy="435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101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0630" y="0"/>
            <a:ext cx="10971372" cy="1143000"/>
          </a:xfrm>
        </p:spPr>
        <p:txBody>
          <a:bodyPr/>
          <a:lstStyle/>
          <a:p>
            <a:r>
              <a:rPr lang="es-E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Situación Financiera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933959"/>
              </p:ext>
            </p:extLst>
          </p:nvPr>
        </p:nvGraphicFramePr>
        <p:xfrm>
          <a:off x="478582" y="1178835"/>
          <a:ext cx="11403420" cy="464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8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4646" y="0"/>
            <a:ext cx="10971372" cy="1143000"/>
          </a:xfrm>
        </p:spPr>
        <p:txBody>
          <a:bodyPr/>
          <a:lstStyle/>
          <a:p>
            <a:r>
              <a:rPr lang="es-EC" sz="2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Presupuesto total que garantice la culminación de la primera cohorte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119525"/>
              </p:ext>
            </p:extLst>
          </p:nvPr>
        </p:nvGraphicFramePr>
        <p:xfrm>
          <a:off x="262558" y="476677"/>
          <a:ext cx="11763461" cy="550833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088689">
                  <a:extLst>
                    <a:ext uri="{9D8B030D-6E8A-4147-A177-3AD203B41FA5}">
                      <a16:colId xmlns:a16="http://schemas.microsoft.com/office/drawing/2014/main" xmlns="" val="174570673"/>
                    </a:ext>
                  </a:extLst>
                </a:gridCol>
                <a:gridCol w="1499349">
                  <a:extLst>
                    <a:ext uri="{9D8B030D-6E8A-4147-A177-3AD203B41FA5}">
                      <a16:colId xmlns:a16="http://schemas.microsoft.com/office/drawing/2014/main" xmlns="" val="3717624472"/>
                    </a:ext>
                  </a:extLst>
                </a:gridCol>
                <a:gridCol w="1670114">
                  <a:extLst>
                    <a:ext uri="{9D8B030D-6E8A-4147-A177-3AD203B41FA5}">
                      <a16:colId xmlns:a16="http://schemas.microsoft.com/office/drawing/2014/main" xmlns="" val="2127770107"/>
                    </a:ext>
                  </a:extLst>
                </a:gridCol>
                <a:gridCol w="1542948">
                  <a:extLst>
                    <a:ext uri="{9D8B030D-6E8A-4147-A177-3AD203B41FA5}">
                      <a16:colId xmlns:a16="http://schemas.microsoft.com/office/drawing/2014/main" xmlns="" val="2064168163"/>
                    </a:ext>
                  </a:extLst>
                </a:gridCol>
                <a:gridCol w="1479969">
                  <a:extLst>
                    <a:ext uri="{9D8B030D-6E8A-4147-A177-3AD203B41FA5}">
                      <a16:colId xmlns:a16="http://schemas.microsoft.com/office/drawing/2014/main" xmlns="" val="3618191145"/>
                    </a:ext>
                  </a:extLst>
                </a:gridCol>
                <a:gridCol w="1482392">
                  <a:extLst>
                    <a:ext uri="{9D8B030D-6E8A-4147-A177-3AD203B41FA5}">
                      <a16:colId xmlns:a16="http://schemas.microsoft.com/office/drawing/2014/main" xmlns="" val="67535525"/>
                    </a:ext>
                  </a:extLst>
                </a:gridCol>
              </a:tblGrid>
              <a:tr h="1079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DESGLOSE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Provisión de educación superior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Fomento y desarrollo científico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Vinculación con la sociedad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Otros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77533137"/>
                  </a:ext>
                </a:extLst>
              </a:tr>
              <a:tr h="425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GASTOS CORRIENTES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162.130,00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17.285,80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19.600,00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199.015,80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74755510"/>
                  </a:ext>
                </a:extLst>
              </a:tr>
              <a:tr h="425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Gastos en personal académico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72.000,00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16.285,80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88.285,80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85417629"/>
                  </a:ext>
                </a:extLst>
              </a:tr>
              <a:tr h="425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Gastos del personal administrativo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33.320,00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33.320,00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65439640"/>
                  </a:ext>
                </a:extLst>
              </a:tr>
              <a:tr h="425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Bienes y servicios de consumo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55.360,00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1.000,00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56.360,00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27612278"/>
                  </a:ext>
                </a:extLst>
              </a:tr>
              <a:tr h="23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Becas y ayudas financieras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40058985"/>
                  </a:ext>
                </a:extLst>
              </a:tr>
              <a:tr h="23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Gastos financieros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1.250,00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1.250,00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06625199"/>
                  </a:ext>
                </a:extLst>
              </a:tr>
              <a:tr h="283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Otros gastos Corrientes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19.600,00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19.800,00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41145243"/>
                  </a:ext>
                </a:extLst>
              </a:tr>
              <a:tr h="23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INVERSION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58.800,00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24.964,80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83.764,80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99188178"/>
                  </a:ext>
                </a:extLst>
              </a:tr>
              <a:tr h="23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Infraestructura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19.600,00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19.600,00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6563331"/>
                  </a:ext>
                </a:extLst>
              </a:tr>
              <a:tr h="380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Equipamiento (no computacional)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39.200,00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2.700,00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41.900,00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85984122"/>
                  </a:ext>
                </a:extLst>
              </a:tr>
              <a:tr h="23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Equipamiento computación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22.264,80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22.264,80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43838540"/>
                  </a:ext>
                </a:extLst>
              </a:tr>
              <a:tr h="23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Bibliotecas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3581709"/>
                  </a:ext>
                </a:extLst>
              </a:tr>
              <a:tr h="643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TOTAL GENERAL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 220.930,00  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 24.964,80  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17.285,80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19.600,00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268.780,60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36861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2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103696"/>
              </p:ext>
            </p:extLst>
          </p:nvPr>
        </p:nvGraphicFramePr>
        <p:xfrm>
          <a:off x="845142" y="828761"/>
          <a:ext cx="10500129" cy="491323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596034">
                  <a:extLst>
                    <a:ext uri="{9D8B030D-6E8A-4147-A177-3AD203B41FA5}">
                      <a16:colId xmlns:a16="http://schemas.microsoft.com/office/drawing/2014/main" xmlns="" val="1551169863"/>
                    </a:ext>
                  </a:extLst>
                </a:gridCol>
                <a:gridCol w="5904095">
                  <a:extLst>
                    <a:ext uri="{9D8B030D-6E8A-4147-A177-3AD203B41FA5}">
                      <a16:colId xmlns:a16="http://schemas.microsoft.com/office/drawing/2014/main" xmlns="" val="4262466687"/>
                    </a:ext>
                  </a:extLst>
                </a:gridCol>
              </a:tblGrid>
              <a:tr h="3469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Número de alumnos proyectados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>
                          <a:effectLst/>
                        </a:rPr>
                        <a:t>25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45659729"/>
                  </a:ext>
                </a:extLst>
              </a:tr>
              <a:tr h="7582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Número de Becarios sobre Estudiantes Proyectados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>
                          <a:effectLst/>
                        </a:rPr>
                        <a:t>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67518198"/>
                  </a:ext>
                </a:extLst>
              </a:tr>
              <a:tr h="77496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Total Presupuesto Egreso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>
                          <a:effectLst/>
                        </a:rPr>
                        <a:t>                                                                                                      </a:t>
                      </a:r>
                      <a:r>
                        <a:rPr lang="es-ES" sz="1800" u="none" strike="noStrike" dirty="0" smtClean="0">
                          <a:effectLst/>
                        </a:rPr>
                        <a:t>              134.390,30  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74795265"/>
                  </a:ext>
                </a:extLst>
              </a:tr>
              <a:tr h="7582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Costo aproximado por estudiante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>
                          <a:effectLst/>
                        </a:rPr>
                        <a:t>                                                                                                           5.375,61  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58145077"/>
                  </a:ext>
                </a:extLst>
              </a:tr>
              <a:tr h="7582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Precio Maestría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>
                          <a:effectLst/>
                        </a:rPr>
                        <a:t>                                                                                                           6.000,00  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76994485"/>
                  </a:ext>
                </a:extLst>
              </a:tr>
              <a:tr h="7582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Total Ingresos por Curso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>
                          <a:effectLst/>
                        </a:rPr>
                        <a:t>                                                                                                      150.000,00  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93608935"/>
                  </a:ext>
                </a:extLst>
              </a:tr>
              <a:tr h="7582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Total ingresos 2 paralelos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>
                          <a:effectLst/>
                        </a:rPr>
                        <a:t>                                                                                                      300.000,00  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42398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4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46300929-7BCA-4C3A-8BFD-47536AC92EA0}"/>
              </a:ext>
            </a:extLst>
          </p:cNvPr>
          <p:cNvGrpSpPr/>
          <p:nvPr/>
        </p:nvGrpSpPr>
        <p:grpSpPr>
          <a:xfrm>
            <a:off x="262558" y="332656"/>
            <a:ext cx="1701054" cy="587170"/>
            <a:chOff x="831" y="0"/>
            <a:chExt cx="1701054" cy="587170"/>
          </a:xfrm>
        </p:grpSpPr>
        <p:sp>
          <p:nvSpPr>
            <p:cNvPr id="8" name="Flecha: cheurón 7">
              <a:extLst>
                <a:ext uri="{FF2B5EF4-FFF2-40B4-BE49-F238E27FC236}">
                  <a16:creationId xmlns:a16="http://schemas.microsoft.com/office/drawing/2014/main" xmlns="" id="{568B6918-13DC-4422-8AFB-76E8001ABEFF}"/>
                </a:ext>
              </a:extLst>
            </p:cNvPr>
            <p:cNvSpPr/>
            <p:nvPr/>
          </p:nvSpPr>
          <p:spPr>
            <a:xfrm>
              <a:off x="831" y="0"/>
              <a:ext cx="1701054" cy="587170"/>
            </a:xfrm>
            <a:prstGeom prst="chevron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lecha: cheurón 4">
              <a:extLst>
                <a:ext uri="{FF2B5EF4-FFF2-40B4-BE49-F238E27FC236}">
                  <a16:creationId xmlns:a16="http://schemas.microsoft.com/office/drawing/2014/main" xmlns="" id="{3192D369-ED1A-4B03-85FD-8782A2B8DF61}"/>
                </a:ext>
              </a:extLst>
            </p:cNvPr>
            <p:cNvSpPr txBox="1"/>
            <p:nvPr/>
          </p:nvSpPr>
          <p:spPr>
            <a:xfrm>
              <a:off x="294416" y="0"/>
              <a:ext cx="1113884" cy="587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200" b="1" dirty="0"/>
                <a:t>Objetivos </a:t>
              </a:r>
              <a:endParaRPr lang="en-US" sz="1200" b="1" kern="1200" dirty="0"/>
            </a:p>
          </p:txBody>
        </p:sp>
      </p:grpSp>
      <p:grpSp>
        <p:nvGrpSpPr>
          <p:cNvPr id="5" name="Google Shape;8495;p70">
            <a:extLst>
              <a:ext uri="{FF2B5EF4-FFF2-40B4-BE49-F238E27FC236}">
                <a16:creationId xmlns:a16="http://schemas.microsoft.com/office/drawing/2014/main" xmlns="" id="{E077BC95-F1A4-49C2-95C6-1B9A9A1541FA}"/>
              </a:ext>
            </a:extLst>
          </p:cNvPr>
          <p:cNvGrpSpPr/>
          <p:nvPr/>
        </p:nvGrpSpPr>
        <p:grpSpPr>
          <a:xfrm>
            <a:off x="1670027" y="1929739"/>
            <a:ext cx="8313611" cy="3803512"/>
            <a:chOff x="2413923" y="3805664"/>
            <a:chExt cx="1374117" cy="608962"/>
          </a:xfrm>
        </p:grpSpPr>
        <p:grpSp>
          <p:nvGrpSpPr>
            <p:cNvPr id="6" name="Google Shape;8496;p70">
              <a:extLst>
                <a:ext uri="{FF2B5EF4-FFF2-40B4-BE49-F238E27FC236}">
                  <a16:creationId xmlns:a16="http://schemas.microsoft.com/office/drawing/2014/main" xmlns="" id="{492113A2-83F9-4BD9-B556-A0C0CB44D99C}"/>
                </a:ext>
              </a:extLst>
            </p:cNvPr>
            <p:cNvGrpSpPr/>
            <p:nvPr/>
          </p:nvGrpSpPr>
          <p:grpSpPr>
            <a:xfrm>
              <a:off x="2413923" y="3805664"/>
              <a:ext cx="1374117" cy="608962"/>
              <a:chOff x="2413923" y="3805664"/>
              <a:chExt cx="1374117" cy="608962"/>
            </a:xfrm>
          </p:grpSpPr>
          <p:sp>
            <p:nvSpPr>
              <p:cNvPr id="13" name="Google Shape;8497;p70">
                <a:extLst>
                  <a:ext uri="{FF2B5EF4-FFF2-40B4-BE49-F238E27FC236}">
                    <a16:creationId xmlns:a16="http://schemas.microsoft.com/office/drawing/2014/main" xmlns="" id="{E852B654-E2DC-4522-AEE4-94C6D133168E}"/>
                  </a:ext>
                </a:extLst>
              </p:cNvPr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ln>
                <a:solidFill>
                  <a:srgbClr val="FFC409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8498;p70">
                <a:extLst>
                  <a:ext uri="{FF2B5EF4-FFF2-40B4-BE49-F238E27FC236}">
                    <a16:creationId xmlns:a16="http://schemas.microsoft.com/office/drawing/2014/main" xmlns="" id="{C48E7C35-1B54-456F-8BB9-EDC2C87CAA50}"/>
                  </a:ext>
                </a:extLst>
              </p:cNvPr>
              <p:cNvGrpSpPr/>
              <p:nvPr/>
            </p:nvGrpSpPr>
            <p:grpSpPr>
              <a:xfrm>
                <a:off x="2600284" y="3808654"/>
                <a:ext cx="234506" cy="138009"/>
                <a:chOff x="2600284" y="3808654"/>
                <a:chExt cx="234506" cy="138009"/>
              </a:xfrm>
            </p:grpSpPr>
            <p:sp>
              <p:nvSpPr>
                <p:cNvPr id="27" name="Google Shape;8499;p70">
                  <a:extLst>
                    <a:ext uri="{FF2B5EF4-FFF2-40B4-BE49-F238E27FC236}">
                      <a16:creationId xmlns:a16="http://schemas.microsoft.com/office/drawing/2014/main" xmlns="" id="{2CCBBFA0-B70B-4AA4-8F86-886271A55C8B}"/>
                    </a:ext>
                  </a:extLst>
                </p:cNvPr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C" b="1" dirty="0">
                      <a:solidFill>
                        <a:schemeClr val="accent1"/>
                      </a:solidFill>
                    </a:rPr>
                    <a:t>2</a:t>
                  </a:r>
                  <a:endParaRPr b="1" dirty="0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28" name="Google Shape;8500;p70">
                  <a:extLst>
                    <a:ext uri="{FF2B5EF4-FFF2-40B4-BE49-F238E27FC236}">
                      <a16:creationId xmlns:a16="http://schemas.microsoft.com/office/drawing/2014/main" xmlns="" id="{DAFCDD8C-B425-4E8E-98EF-975CE53B1A5B}"/>
                    </a:ext>
                  </a:extLst>
                </p:cNvPr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15" name="Google Shape;8501;p70">
                <a:extLst>
                  <a:ext uri="{FF2B5EF4-FFF2-40B4-BE49-F238E27FC236}">
                    <a16:creationId xmlns:a16="http://schemas.microsoft.com/office/drawing/2014/main" xmlns="" id="{0AABA197-038E-4CFC-9C68-25DCDDACCDA5}"/>
                  </a:ext>
                </a:extLst>
              </p:cNvPr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25" name="Google Shape;8502;p70">
                  <a:extLst>
                    <a:ext uri="{FF2B5EF4-FFF2-40B4-BE49-F238E27FC236}">
                      <a16:creationId xmlns:a16="http://schemas.microsoft.com/office/drawing/2014/main" xmlns="" id="{4B8797A2-A0D7-47DB-A42D-2410788DDCDF}"/>
                    </a:ext>
                  </a:extLst>
                </p:cNvPr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C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3</a:t>
                  </a:r>
                  <a:endParaRPr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cxnSp>
              <p:nvCxnSpPr>
                <p:cNvPr id="26" name="Google Shape;8503;p70">
                  <a:extLst>
                    <a:ext uri="{FF2B5EF4-FFF2-40B4-BE49-F238E27FC236}">
                      <a16:creationId xmlns:a16="http://schemas.microsoft.com/office/drawing/2014/main" xmlns="" id="{6C58C044-3400-410D-B089-418ACA8AB323}"/>
                    </a:ext>
                  </a:extLst>
                </p:cNvPr>
                <p:cNvCxnSpPr/>
                <p:nvPr/>
              </p:nvCxnSpPr>
              <p:spPr>
                <a:xfrm rot="10800000" flipH="1">
                  <a:off x="3393053" y="3805664"/>
                  <a:ext cx="198900" cy="7800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bg2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17" name="Google Shape;8507;p70">
                <a:extLst>
                  <a:ext uri="{FF2B5EF4-FFF2-40B4-BE49-F238E27FC236}">
                    <a16:creationId xmlns:a16="http://schemas.microsoft.com/office/drawing/2014/main" xmlns="" id="{772D4E5E-9267-40C6-A6DB-879FD4A4FBEE}"/>
                  </a:ext>
                </a:extLst>
              </p:cNvPr>
              <p:cNvGrpSpPr/>
              <p:nvPr/>
            </p:nvGrpSpPr>
            <p:grpSpPr>
              <a:xfrm>
                <a:off x="2413923" y="4057816"/>
                <a:ext cx="224119" cy="67750"/>
                <a:chOff x="2413923" y="4057816"/>
                <a:chExt cx="224119" cy="67750"/>
              </a:xfrm>
            </p:grpSpPr>
            <p:sp>
              <p:nvSpPr>
                <p:cNvPr id="21" name="Google Shape;8508;p70">
                  <a:extLst>
                    <a:ext uri="{FF2B5EF4-FFF2-40B4-BE49-F238E27FC236}">
                      <a16:creationId xmlns:a16="http://schemas.microsoft.com/office/drawing/2014/main" xmlns="" id="{1E12398E-E7EF-4DE7-AAE7-4859808D14FB}"/>
                    </a:ext>
                  </a:extLst>
                </p:cNvPr>
                <p:cNvSpPr/>
                <p:nvPr/>
              </p:nvSpPr>
              <p:spPr>
                <a:xfrm>
                  <a:off x="2571142" y="4057816"/>
                  <a:ext cx="66900" cy="67750"/>
                </a:xfrm>
                <a:prstGeom prst="ellipse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C" b="1" dirty="0">
                      <a:solidFill>
                        <a:srgbClr val="92D050"/>
                      </a:solidFill>
                    </a:rPr>
                    <a:t>1</a:t>
                  </a:r>
                  <a:endParaRPr b="1" dirty="0">
                    <a:solidFill>
                      <a:srgbClr val="92D050"/>
                    </a:solidFill>
                  </a:endParaRPr>
                </a:p>
              </p:txBody>
            </p:sp>
            <p:cxnSp>
              <p:nvCxnSpPr>
                <p:cNvPr id="22" name="Google Shape;8509;p70">
                  <a:extLst>
                    <a:ext uri="{FF2B5EF4-FFF2-40B4-BE49-F238E27FC236}">
                      <a16:creationId xmlns:a16="http://schemas.microsoft.com/office/drawing/2014/main" xmlns="" id="{F07ABE91-A7DE-403E-BFA8-9E12E6F03426}"/>
                    </a:ext>
                  </a:extLst>
                </p:cNvPr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rgbClr val="92D05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18" name="Google Shape;8510;p70">
                <a:extLst>
                  <a:ext uri="{FF2B5EF4-FFF2-40B4-BE49-F238E27FC236}">
                    <a16:creationId xmlns:a16="http://schemas.microsoft.com/office/drawing/2014/main" xmlns="" id="{52E1CBA3-ECC4-4D15-8D04-79A32A734960}"/>
                  </a:ext>
                </a:extLst>
              </p:cNvPr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19" name="Google Shape;8511;p70">
                  <a:extLst>
                    <a:ext uri="{FF2B5EF4-FFF2-40B4-BE49-F238E27FC236}">
                      <a16:creationId xmlns:a16="http://schemas.microsoft.com/office/drawing/2014/main" xmlns="" id="{7479FC82-2A19-4092-B9F8-94E7C149DE48}"/>
                    </a:ext>
                  </a:extLst>
                </p:cNvPr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C" dirty="0">
                      <a:solidFill>
                        <a:srgbClr val="7030A0"/>
                      </a:solidFill>
                    </a:rPr>
                    <a:t>4</a:t>
                  </a:r>
                  <a:endParaRPr dirty="0">
                    <a:solidFill>
                      <a:srgbClr val="7030A0"/>
                    </a:solidFill>
                  </a:endParaRPr>
                </a:p>
              </p:txBody>
            </p:sp>
            <p:cxnSp>
              <p:nvCxnSpPr>
                <p:cNvPr id="20" name="Google Shape;8512;p70">
                  <a:extLst>
                    <a:ext uri="{FF2B5EF4-FFF2-40B4-BE49-F238E27FC236}">
                      <a16:creationId xmlns:a16="http://schemas.microsoft.com/office/drawing/2014/main" xmlns="" id="{D079FDEE-1837-4B2A-8230-3E4B92079321}"/>
                    </a:ext>
                  </a:extLst>
                </p:cNvPr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</p:cxnSp>
          </p:grpSp>
        </p:grpSp>
        <p:grpSp>
          <p:nvGrpSpPr>
            <p:cNvPr id="7" name="Google Shape;8513;p70">
              <a:extLst>
                <a:ext uri="{FF2B5EF4-FFF2-40B4-BE49-F238E27FC236}">
                  <a16:creationId xmlns:a16="http://schemas.microsoft.com/office/drawing/2014/main" xmlns="" id="{B8DB3894-43B7-487F-A42E-2A9577B7907E}"/>
                </a:ext>
              </a:extLst>
            </p:cNvPr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11" name="Google Shape;8514;p70">
                <a:extLst>
                  <a:ext uri="{FF2B5EF4-FFF2-40B4-BE49-F238E27FC236}">
                    <a16:creationId xmlns:a16="http://schemas.microsoft.com/office/drawing/2014/main" xmlns="" id="{8B8EC51C-43B2-44C2-BAAD-EBF5BE6C95CC}"/>
                  </a:ext>
                </a:extLst>
              </p:cNvPr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ln>
                <a:solidFill>
                  <a:srgbClr val="FFC409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8515;p70">
                <a:extLst>
                  <a:ext uri="{FF2B5EF4-FFF2-40B4-BE49-F238E27FC236}">
                    <a16:creationId xmlns:a16="http://schemas.microsoft.com/office/drawing/2014/main" xmlns="" id="{5807A0D9-94CE-47B0-8211-900028D8916D}"/>
                  </a:ext>
                </a:extLst>
              </p:cNvPr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ln>
                <a:solidFill>
                  <a:srgbClr val="FFC409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D45C001-78D1-435F-96B2-0FF722F5378E}"/>
              </a:ext>
            </a:extLst>
          </p:cNvPr>
          <p:cNvSpPr txBox="1"/>
          <p:nvPr/>
        </p:nvSpPr>
        <p:spPr>
          <a:xfrm>
            <a:off x="4216334" y="4149080"/>
            <a:ext cx="3377575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/>
              <a:t>Determinar </a:t>
            </a:r>
            <a:r>
              <a:rPr lang="es-MX" sz="1600" dirty="0"/>
              <a:t>la pertinencia y factibilidad para la creación de la Maestría en Gestión Financiera en la Universidad de las Fuerzas Armadas ESPE</a:t>
            </a:r>
            <a:endParaRPr lang="en-US" sz="16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0D06E81-E029-4705-935C-CDA6FA49D9ED}"/>
              </a:ext>
            </a:extLst>
          </p:cNvPr>
          <p:cNvSpPr txBox="1"/>
          <p:nvPr/>
        </p:nvSpPr>
        <p:spPr>
          <a:xfrm>
            <a:off x="217831" y="1134974"/>
            <a:ext cx="2444790" cy="11695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Determinar los factores que motivan a los profesionales de carreras Administrativas y afines a elegir la Maestría en Gestión Financiera.</a:t>
            </a:r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C7CC46E-4DBF-4D18-8E68-6B341C8CAB83}"/>
              </a:ext>
            </a:extLst>
          </p:cNvPr>
          <p:cNvSpPr txBox="1"/>
          <p:nvPr/>
        </p:nvSpPr>
        <p:spPr>
          <a:xfrm>
            <a:off x="114043" y="3260675"/>
            <a:ext cx="2160765" cy="7386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Analizar la demanda que tiene la Maestría en Gestión Financiera. </a:t>
            </a:r>
            <a:endParaRPr lang="en-US" sz="1400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43960E6B-F32A-4F20-930F-37C199B0AE9E}"/>
              </a:ext>
            </a:extLst>
          </p:cNvPr>
          <p:cNvSpPr txBox="1"/>
          <p:nvPr/>
        </p:nvSpPr>
        <p:spPr>
          <a:xfrm>
            <a:off x="8783853" y="1681644"/>
            <a:ext cx="2077996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Evaluar la pertinencia y factibilidad para la creación de la Maestría en Gestión Financiera.</a:t>
            </a:r>
            <a:endParaRPr lang="en-US" sz="1400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7D3336EA-3C1E-42FE-A7E9-D21F7D2C8E29}"/>
              </a:ext>
            </a:extLst>
          </p:cNvPr>
          <p:cNvSpPr txBox="1"/>
          <p:nvPr/>
        </p:nvSpPr>
        <p:spPr>
          <a:xfrm>
            <a:off x="9623598" y="3123545"/>
            <a:ext cx="2358283" cy="11695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Proponer un Plan de Marketing y Presupuesto para la creación de la Maestría en Gestión Financiera.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46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66614" y="0"/>
            <a:ext cx="10971372" cy="1143000"/>
          </a:xfrm>
        </p:spPr>
        <p:txBody>
          <a:bodyPr/>
          <a:lstStyle/>
          <a:p>
            <a:r>
              <a:rPr lang="es-EC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Previsión a 5 años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62558" y="4049689"/>
                <a:ext cx="4464496" cy="1282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𝑽𝑨𝑵</m:t>
                      </m:r>
                      <m:r>
                        <a:rPr lang="es-EC" sz="1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C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s-EC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s-EC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s-EC" sz="1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1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s-EC" sz="1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s-EC" sz="1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  <m:r>
                            <a:rPr lang="es-EC" sz="1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s-EC" sz="1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𝒌</m:t>
                          </m:r>
                          <m:r>
                            <a:rPr lang="es-EC" sz="1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den>
                      </m:f>
                      <m:r>
                        <a:rPr lang="es-EC" sz="1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1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𝒌</m:t>
                              </m:r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s-EC" sz="1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+…+</m:t>
                      </m:r>
                      <m:f>
                        <m:fPr>
                          <m:ctrlPr>
                            <a:rPr lang="en-US" sz="1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𝒌</m:t>
                              </m:r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C" sz="1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s-EC" sz="1400" b="1" dirty="0">
                    <a:ea typeface="Calibri" panose="020F0502020204030204" pitchFamily="34" charset="0"/>
                    <a:cs typeface="Calibri" panose="020F050202020403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s-EC" sz="1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𝑽𝑨𝑵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C" sz="1400" dirty="0"/>
                  <a:t>= $ 208 940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58" y="4049689"/>
                <a:ext cx="4464496" cy="1282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6252300" y="4226468"/>
                <a:ext cx="5717553" cy="958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𝑻𝑰𝑹</m:t>
                      </m:r>
                      <m:r>
                        <a:rPr lang="en-US" sz="1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den>
                      </m:f>
                      <m:r>
                        <a:rPr lang="en-US" sz="1400" b="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  <m:r>
                        <a:rPr lang="en-US" sz="1400" b="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C" sz="1400" b="0" dirty="0"/>
              </a:p>
              <a:p>
                <a:endParaRPr lang="en-US" sz="1400" dirty="0"/>
              </a:p>
              <a:p>
                <a:r>
                  <a:rPr lang="es-EC" sz="1400" dirty="0"/>
                  <a:t> </a:t>
                </a:r>
                <a:r>
                  <a:rPr lang="es-EC" sz="1400" b="1" i="1" dirty="0"/>
                  <a:t>             TIR</a:t>
                </a:r>
                <a:r>
                  <a:rPr lang="es-EC" sz="1400" dirty="0"/>
                  <a:t>= 118%</a:t>
                </a:r>
                <a:endParaRPr lang="en-US" sz="14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00" y="4226468"/>
                <a:ext cx="5717553" cy="958404"/>
              </a:xfrm>
              <a:prstGeom prst="rect">
                <a:avLst/>
              </a:prstGeom>
              <a:blipFill>
                <a:blip r:embed="rId4"/>
                <a:stretch>
                  <a:fillRect b="-5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10" y="804342"/>
            <a:ext cx="11950475" cy="2120602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3790950" y="2987388"/>
            <a:ext cx="4032448" cy="4416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Métodos de evaluación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44261" y="3788079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Traer a tiempo presente los valores proyectados</a:t>
            </a:r>
            <a:endParaRPr lang="es-ES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7310876" y="3790819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Rentabilidad que tiene el proyecto</a:t>
            </a:r>
          </a:p>
        </p:txBody>
      </p:sp>
    </p:spTree>
    <p:extLst>
      <p:ext uri="{BB962C8B-B14F-4D97-AF65-F5344CB8AC3E}">
        <p14:creationId xmlns:p14="http://schemas.microsoft.com/office/powerpoint/2010/main" val="37375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638" y="28636"/>
            <a:ext cx="10971372" cy="1143000"/>
          </a:xfrm>
        </p:spPr>
        <p:txBody>
          <a:bodyPr/>
          <a:lstStyle/>
          <a:p>
            <a:r>
              <a:rPr lang="es-EC">
                <a:solidFill>
                  <a:schemeClr val="accent1">
                    <a:lumMod val="60000"/>
                    <a:lumOff val="40000"/>
                  </a:schemeClr>
                </a:solidFill>
              </a:rPr>
              <a:t>PUNTO DE EQUILIBRIO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593122"/>
              </p:ext>
            </p:extLst>
          </p:nvPr>
        </p:nvGraphicFramePr>
        <p:xfrm>
          <a:off x="622598" y="1929609"/>
          <a:ext cx="4608512" cy="358762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192860182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726253945"/>
                    </a:ext>
                  </a:extLst>
                </a:gridCol>
              </a:tblGrid>
              <a:tr h="255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Costos Fijos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71774463"/>
                  </a:ext>
                </a:extLst>
              </a:tr>
              <a:tr h="469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Gastos en personal administrativo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16660,00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40621095"/>
                  </a:ext>
                </a:extLst>
              </a:tr>
              <a:tr h="469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Publicidad y Propaganda en medios de comunicación y usando Otros Medios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2000,00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02348927"/>
                  </a:ext>
                </a:extLst>
              </a:tr>
              <a:tr h="469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Honorarios por contratos civiles                                                                               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36000,00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23766672"/>
                  </a:ext>
                </a:extLst>
              </a:tr>
              <a:tr h="255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Construcciones y edificaciones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9800,00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95176178"/>
                  </a:ext>
                </a:extLst>
              </a:tr>
              <a:tr h="255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Mobiliario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9950,00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456870"/>
                  </a:ext>
                </a:extLst>
              </a:tr>
              <a:tr h="469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Maquinaria y equipo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11000,00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47803983"/>
                  </a:ext>
                </a:extLst>
              </a:tr>
              <a:tr h="469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Equipos, sistemas y paquetes informáticos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11132,00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72662609"/>
                  </a:ext>
                </a:extLst>
              </a:tr>
              <a:tr h="469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 Costos fijos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96542,00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011214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862958" y="786609"/>
                <a:ext cx="4259756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Costos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Fijos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Precio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de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venta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Costo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Variables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58" y="786609"/>
                <a:ext cx="4259756" cy="6127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911773"/>
              </p:ext>
            </p:extLst>
          </p:nvPr>
        </p:nvGraphicFramePr>
        <p:xfrm>
          <a:off x="6239222" y="1929609"/>
          <a:ext cx="5184576" cy="358762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152489992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163375244"/>
                    </a:ext>
                  </a:extLst>
                </a:gridCol>
              </a:tblGrid>
              <a:tr h="23381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Costos Variables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2516281"/>
                  </a:ext>
                </a:extLst>
              </a:tr>
              <a:tr h="233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Servicios Básicos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9800,00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45003595"/>
                  </a:ext>
                </a:extLst>
              </a:tr>
              <a:tr h="233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Edición, impresión y publicaciones                             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500,00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15917454"/>
                  </a:ext>
                </a:extLst>
              </a:tr>
              <a:tr h="42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Espectáculos culturales y sociales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8142,90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56886466"/>
                  </a:ext>
                </a:extLst>
              </a:tr>
              <a:tr h="233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Eventos Oficiales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25000,00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63454321"/>
                  </a:ext>
                </a:extLst>
              </a:tr>
              <a:tr h="233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Material Oficina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150,00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03249617"/>
                  </a:ext>
                </a:extLst>
              </a:tr>
              <a:tr h="42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Material Impresión, Reproducción, Fotografía y Publicaciones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500,00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32430989"/>
                  </a:ext>
                </a:extLst>
              </a:tr>
              <a:tr h="42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Materiales de Construcción, Eléctricos, Plomería y Carpintería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30,00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72366057"/>
                  </a:ext>
                </a:extLst>
              </a:tr>
              <a:tr h="233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Material Didáctico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100,00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59413703"/>
                  </a:ext>
                </a:extLst>
              </a:tr>
              <a:tr h="233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Seguro estudiantes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625,00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97962587"/>
                  </a:ext>
                </a:extLst>
              </a:tr>
              <a:tr h="233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 Costos Variables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44848,00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68117252"/>
                  </a:ext>
                </a:extLst>
              </a:tr>
              <a:tr h="42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Costo Variable Unitario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1793,90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1373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2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393671"/>
              </p:ext>
            </p:extLst>
          </p:nvPr>
        </p:nvGraphicFramePr>
        <p:xfrm>
          <a:off x="406574" y="1457637"/>
          <a:ext cx="5219700" cy="22637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1901700204"/>
                    </a:ext>
                  </a:extLst>
                </a:gridCol>
                <a:gridCol w="1265188">
                  <a:extLst>
                    <a:ext uri="{9D8B030D-6E8A-4147-A177-3AD203B41FA5}">
                      <a16:colId xmlns:a16="http://schemas.microsoft.com/office/drawing/2014/main" xmlns="" val="3499955264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xmlns="" val="93501463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xmlns="" val="3279748005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xmlns="" val="23087765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Número de maestrantes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Costos Fijos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Costos Variables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Costos totales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Ingresos totales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190701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96,542.40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96,542.40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00927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96,542.40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5,381.75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101,924.15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3287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96,542.40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10,763.50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107,305.90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36,000.00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242563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96,542.40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16,145.24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112,687.64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54,000.00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817301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96,542.40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21,526.99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118,069.39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72,000.00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03552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96,542.40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26,908.74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123,451.14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90,000.00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363357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96,542.40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32,290.49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128,832.89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108,000.00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08498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96,542.40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37,672.24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134,214.64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126,000.00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5773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96,542.40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41,260.07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137,802.47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138,000.00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843477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96,542.40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44,847.90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141,390.30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150,000.00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4738596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606578272"/>
              </p:ext>
            </p:extLst>
          </p:nvPr>
        </p:nvGraphicFramePr>
        <p:xfrm>
          <a:off x="5968763" y="1049933"/>
          <a:ext cx="561213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982638" y="4293096"/>
                <a:ext cx="3657027" cy="489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</a:rPr>
                          <m:t>96542.40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6000.00−1793.92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:r>
                  <a:rPr lang="en-US" sz="1400" dirty="0"/>
                  <a:t>23 </a:t>
                </a:r>
                <a:r>
                  <a:rPr lang="en-US" sz="1400" dirty="0" err="1"/>
                  <a:t>estudiantes</a:t>
                </a:r>
                <a:endParaRPr lang="en-US" sz="14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38" y="4293096"/>
                <a:ext cx="3657027" cy="489686"/>
              </a:xfrm>
              <a:prstGeom prst="rect">
                <a:avLst/>
              </a:prstGeom>
              <a:blipFill>
                <a:blip r:embed="rId3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9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4646" y="0"/>
            <a:ext cx="10971372" cy="1143000"/>
          </a:xfrm>
        </p:spPr>
        <p:txBody>
          <a:bodyPr/>
          <a:lstStyle/>
          <a:p>
            <a:r>
              <a:rPr lang="es-EC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Malla Curricular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</a:b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817090"/>
              </p:ext>
            </p:extLst>
          </p:nvPr>
        </p:nvGraphicFramePr>
        <p:xfrm>
          <a:off x="2926854" y="908720"/>
          <a:ext cx="5976665" cy="455796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923185">
                  <a:extLst>
                    <a:ext uri="{9D8B030D-6E8A-4147-A177-3AD203B41FA5}">
                      <a16:colId xmlns:a16="http://schemas.microsoft.com/office/drawing/2014/main" xmlns="" val="3834757552"/>
                    </a:ext>
                  </a:extLst>
                </a:gridCol>
                <a:gridCol w="1155582">
                  <a:extLst>
                    <a:ext uri="{9D8B030D-6E8A-4147-A177-3AD203B41FA5}">
                      <a16:colId xmlns:a16="http://schemas.microsoft.com/office/drawing/2014/main" xmlns="" val="3638425352"/>
                    </a:ext>
                  </a:extLst>
                </a:gridCol>
                <a:gridCol w="897898">
                  <a:extLst>
                    <a:ext uri="{9D8B030D-6E8A-4147-A177-3AD203B41FA5}">
                      <a16:colId xmlns:a16="http://schemas.microsoft.com/office/drawing/2014/main" xmlns="" val="541842635"/>
                    </a:ext>
                  </a:extLst>
                </a:gridCol>
              </a:tblGrid>
              <a:tr h="351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PRIMER SEMESTRE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CREDITOS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HORAS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63633515"/>
                  </a:ext>
                </a:extLst>
              </a:tr>
              <a:tr h="184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Análisis del Entorno Empresarial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87850530"/>
                  </a:ext>
                </a:extLst>
              </a:tr>
              <a:tr h="184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Métodos Cuantitativos 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00610375"/>
                  </a:ext>
                </a:extLst>
              </a:tr>
              <a:tr h="184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Diagnóstico Financiero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1185100"/>
                  </a:ext>
                </a:extLst>
              </a:tr>
              <a:tr h="184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Mercados Financieros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72924092"/>
                  </a:ext>
                </a:extLst>
              </a:tr>
              <a:tr h="184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Finanzas Internacionales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2389241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Habilidades Directivas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0347724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839359"/>
                  </a:ext>
                </a:extLst>
              </a:tr>
              <a:tr h="374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SEGUNDO SEMESTRE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CREDITOS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HORAS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8133411"/>
                  </a:ext>
                </a:extLst>
              </a:tr>
              <a:tr h="374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Decisiones de Inversión y Financiamiento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1188994"/>
                  </a:ext>
                </a:extLst>
              </a:tr>
              <a:tr h="184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Métodos Cuantitativos 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98386095"/>
                  </a:ext>
                </a:extLst>
              </a:tr>
              <a:tr h="184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Valoración y creación de valor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90231373"/>
                  </a:ext>
                </a:extLst>
              </a:tr>
              <a:tr h="184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Gestión de Riesgos Financieros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84568696"/>
                  </a:ext>
                </a:extLst>
              </a:tr>
              <a:tr h="184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Gestión Financiera Estratégica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0025385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Planeación y Control Financiero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19280222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2167182"/>
                  </a:ext>
                </a:extLst>
              </a:tr>
              <a:tr h="374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TERCER SEMESTRE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CREDITOS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HORAS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5214417"/>
                  </a:ext>
                </a:extLst>
              </a:tr>
              <a:tr h="184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Seminario de Tesis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7843018"/>
                  </a:ext>
                </a:extLst>
              </a:tr>
              <a:tr h="184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Proyecto de Titulación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73379815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 CREDITOS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1488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03987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08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Cubre la necesidad de los profesionales a profundizar disciplinas en un área de conocimiento específico sin embargo la decisión de seguir el programa de posgrado depende de factores como flexibilidad, poder adquisitivo, objetivos personales y profesionales y capacidad adquisitiva de un profesional.</a:t>
            </a:r>
          </a:p>
          <a:p>
            <a:r>
              <a:rPr lang="es-ES" dirty="0">
                <a:solidFill>
                  <a:schemeClr val="tx1"/>
                </a:solidFill>
              </a:rPr>
              <a:t>A través de estos los programas se vincula con la sociedad y contribuye al desarrollo y solución de problemas del país, lo que demuestra la pertinencia de la maestría.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0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RECOMENDACIONES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Al analizar los resultados es importante tomar en cuenta todos los detalles al momento de ejecutar el proyecto, las opiniones y preferencias de los estudiantes, ya que de ello depende el éxito en el mercado, el posicionamiento y la imagen que se muestra frente al público. </a:t>
            </a:r>
          </a:p>
          <a:p>
            <a:r>
              <a:rPr lang="es-EC" dirty="0">
                <a:solidFill>
                  <a:schemeClr val="tx1"/>
                </a:solidFill>
              </a:rPr>
              <a:t>Al brindar un excelente servicio también generamos recordación y recomendaciones por los estudiantes, ya que es un servicio que se brinda una sola vez a cada individuo y la reputación positiva es lo más importante que puede tener un establecimiento </a:t>
            </a:r>
            <a:r>
              <a:rPr lang="es-ES" dirty="0">
                <a:solidFill>
                  <a:schemeClr val="tx1"/>
                </a:solidFill>
              </a:rPr>
              <a:t>para generar mayor acogida.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7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cias: estos éxitos son tuyos - Enraizados.org">
            <a:extLst>
              <a:ext uri="{FF2B5EF4-FFF2-40B4-BE49-F238E27FC236}">
                <a16:creationId xmlns:a16="http://schemas.microsoft.com/office/drawing/2014/main" xmlns="" id="{7F1053CE-AD68-4991-835E-CE0B04134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1484784"/>
            <a:ext cx="10649152" cy="399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0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0"/>
            <a:ext cx="10971372" cy="1143000"/>
          </a:xfrm>
        </p:spPr>
        <p:txBody>
          <a:bodyPr/>
          <a:lstStyle/>
          <a:p>
            <a:r>
              <a:rPr lang="es-EC" dirty="0"/>
              <a:t>MARCO TEORICO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75567"/>
              </p:ext>
            </p:extLst>
          </p:nvPr>
        </p:nvGraphicFramePr>
        <p:xfrm>
          <a:off x="334566" y="908720"/>
          <a:ext cx="1097121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85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8276" y="67774"/>
            <a:ext cx="10971372" cy="1143000"/>
          </a:xfrm>
        </p:spPr>
        <p:txBody>
          <a:bodyPr/>
          <a:lstStyle/>
          <a:p>
            <a:r>
              <a:rPr lang="es-EC" dirty="0"/>
              <a:t>MARCO LEGAL</a:t>
            </a:r>
            <a:br>
              <a:rPr lang="es-EC" dirty="0"/>
            </a:br>
            <a:endParaRPr lang="en-US" dirty="0"/>
          </a:p>
        </p:txBody>
      </p:sp>
      <p:pic>
        <p:nvPicPr>
          <p:cNvPr id="4" name="Picture 2" descr="http://www.economiasolidaria.org/files/imagecache/image_node/constitucionecuado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042" b="12971"/>
          <a:stretch>
            <a:fillRect/>
          </a:stretch>
        </p:blipFill>
        <p:spPr bwMode="auto">
          <a:xfrm>
            <a:off x="195294" y="749969"/>
            <a:ext cx="1905000" cy="1752590"/>
          </a:xfrm>
          <a:prstGeom prst="rect">
            <a:avLst/>
          </a:prstGeom>
          <a:noFill/>
        </p:spPr>
      </p:pic>
      <p:pic>
        <p:nvPicPr>
          <p:cNvPr id="5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4" y="2600338"/>
            <a:ext cx="1425963" cy="891227"/>
          </a:xfrm>
          <a:prstGeom prst="rect">
            <a:avLst/>
          </a:prstGeom>
        </p:spPr>
      </p:pic>
      <p:pic>
        <p:nvPicPr>
          <p:cNvPr id="6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34" y="3416505"/>
            <a:ext cx="2895600" cy="180975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89" y="5158004"/>
            <a:ext cx="2792930" cy="609777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13655335"/>
              </p:ext>
            </p:extLst>
          </p:nvPr>
        </p:nvGraphicFramePr>
        <p:xfrm>
          <a:off x="2802066" y="639275"/>
          <a:ext cx="9077582" cy="5382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4955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METODOLOGÍA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427D315A-0228-4BE5-B84F-61DC1CE38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583080"/>
              </p:ext>
            </p:extLst>
          </p:nvPr>
        </p:nvGraphicFramePr>
        <p:xfrm>
          <a:off x="609520" y="1268760"/>
          <a:ext cx="1097121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88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6959BE-AA8F-422F-A12A-0FC87DFB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METODOLOGÍA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>
                <a:extLst>
                  <a:ext uri="{FF2B5EF4-FFF2-40B4-BE49-F238E27FC236}">
                    <a16:creationId xmlns:a16="http://schemas.microsoft.com/office/drawing/2014/main" xmlns="" id="{50145853-4983-4872-B1BC-B98E3CF9808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9650241"/>
                  </p:ext>
                </p:extLst>
              </p:nvPr>
            </p:nvGraphicFramePr>
            <p:xfrm>
              <a:off x="623888" y="1124744"/>
              <a:ext cx="10971212" cy="49585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Marcador de contenido 3">
                <a:extLst>
                  <a:ext uri="{FF2B5EF4-FFF2-40B4-BE49-F238E27FC236}">
                    <a16:creationId xmlns:a16="http://schemas.microsoft.com/office/drawing/2014/main" id="{50145853-4983-4872-B1BC-B98E3CF9808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9650241"/>
                  </p:ext>
                </p:extLst>
              </p:nvPr>
            </p:nvGraphicFramePr>
            <p:xfrm>
              <a:off x="623888" y="1124744"/>
              <a:ext cx="10971212" cy="49585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05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E07A7-2F58-4BD8-8D8D-516FEB9D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METODOLOGÍA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4984ADD4-2B92-4DF6-8C08-569E835A13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480472"/>
              </p:ext>
            </p:extLst>
          </p:nvPr>
        </p:nvGraphicFramePr>
        <p:xfrm>
          <a:off x="623888" y="1557338"/>
          <a:ext cx="1097121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380770F7-98CB-4E18-B199-85D520E6813F}"/>
              </a:ext>
            </a:extLst>
          </p:cNvPr>
          <p:cNvSpPr txBox="1">
            <a:spLocks/>
          </p:cNvSpPr>
          <p:nvPr/>
        </p:nvSpPr>
        <p:spPr>
          <a:xfrm>
            <a:off x="262558" y="915988"/>
            <a:ext cx="3267646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400" b="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Análisis de la Oferta</a:t>
            </a:r>
          </a:p>
        </p:txBody>
      </p:sp>
    </p:spTree>
    <p:extLst>
      <p:ext uri="{BB962C8B-B14F-4D97-AF65-F5344CB8AC3E}">
        <p14:creationId xmlns:p14="http://schemas.microsoft.com/office/powerpoint/2010/main" val="25922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558" y="630606"/>
            <a:ext cx="10971372" cy="1143000"/>
          </a:xfrm>
        </p:spPr>
        <p:txBody>
          <a:bodyPr/>
          <a:lstStyle/>
          <a:p>
            <a:pPr algn="ctr"/>
            <a:r>
              <a:rPr lang="es-EC" dirty="0"/>
              <a:t>MACROENTORNO</a:t>
            </a:r>
            <a:endParaRPr lang="en-U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522455"/>
              </p:ext>
            </p:extLst>
          </p:nvPr>
        </p:nvGraphicFramePr>
        <p:xfrm>
          <a:off x="604659" y="1364228"/>
          <a:ext cx="10514231" cy="435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655046" y="2996952"/>
            <a:ext cx="2376264" cy="92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399" dirty="0"/>
              <a:t>PEST</a:t>
            </a:r>
            <a:endParaRPr lang="en-US" sz="5399" dirty="0"/>
          </a:p>
        </p:txBody>
      </p:sp>
    </p:spTree>
    <p:extLst>
      <p:ext uri="{BB962C8B-B14F-4D97-AF65-F5344CB8AC3E}">
        <p14:creationId xmlns:p14="http://schemas.microsoft.com/office/powerpoint/2010/main" val="1003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8">
  <a:themeElements>
    <a:clrScheme name="Personalizado 5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DD1D29"/>
      </a:accent1>
      <a:accent2>
        <a:srgbClr val="0B1F73"/>
      </a:accent2>
      <a:accent3>
        <a:srgbClr val="EF4559"/>
      </a:accent3>
      <a:accent4>
        <a:srgbClr val="127DB9"/>
      </a:accent4>
      <a:accent5>
        <a:srgbClr val="545454"/>
      </a:accent5>
      <a:accent6>
        <a:srgbClr val="818181"/>
      </a:accent6>
      <a:hlink>
        <a:srgbClr val="4472C4"/>
      </a:hlink>
      <a:folHlink>
        <a:srgbClr val="BFBFBF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19805</TotalTime>
  <Words>1995</Words>
  <Application>Microsoft Office PowerPoint</Application>
  <PresentationFormat>Personalizado</PresentationFormat>
  <Paragraphs>543</Paragraphs>
  <Slides>36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Symbol</vt:lpstr>
      <vt:lpstr>Times New Roman</vt:lpstr>
      <vt:lpstr>Tema8</vt:lpstr>
      <vt:lpstr>CorelDRAW</vt:lpstr>
      <vt:lpstr>Presentación de PowerPoint</vt:lpstr>
      <vt:lpstr>Presentación de PowerPoint</vt:lpstr>
      <vt:lpstr>Presentación de PowerPoint</vt:lpstr>
      <vt:lpstr>MARCO TEORICO</vt:lpstr>
      <vt:lpstr>MARCO LEGAL </vt:lpstr>
      <vt:lpstr>METODOLOGÍA</vt:lpstr>
      <vt:lpstr>METODOLOGÍA</vt:lpstr>
      <vt:lpstr>METODOLOGÍA</vt:lpstr>
      <vt:lpstr>MACROENTORNO</vt:lpstr>
      <vt:lpstr>MACROENTORNO</vt:lpstr>
      <vt:lpstr>MACROENTORNO</vt:lpstr>
      <vt:lpstr>MICROENTORNO</vt:lpstr>
      <vt:lpstr>MICROENTORNO</vt:lpstr>
      <vt:lpstr>P</vt:lpstr>
      <vt:lpstr>CADENA DE VALOR</vt:lpstr>
      <vt:lpstr>CADENA DE VALOR</vt:lpstr>
      <vt:lpstr>CADENA DE VALOR</vt:lpstr>
      <vt:lpstr>MATRIZ FODA</vt:lpstr>
      <vt:lpstr>MATRIZ GENERAL ELECTRIC</vt:lpstr>
      <vt:lpstr>MARKETING MIX DEL SERVICIO</vt:lpstr>
      <vt:lpstr>MARKETING MIX DEL SERVICIO</vt:lpstr>
      <vt:lpstr>MARKETING MIX DEL SERVICIO</vt:lpstr>
      <vt:lpstr>RESULTADOS</vt:lpstr>
      <vt:lpstr>RESULTADOS</vt:lpstr>
      <vt:lpstr>Tablas Cruzadas</vt:lpstr>
      <vt:lpstr>Pertinencia</vt:lpstr>
      <vt:lpstr>Situación Financiera</vt:lpstr>
      <vt:lpstr>Presupuesto total que garantice la culminación de la primera cohorte</vt:lpstr>
      <vt:lpstr>Presentación de PowerPoint</vt:lpstr>
      <vt:lpstr>Previsión a 5 años</vt:lpstr>
      <vt:lpstr>PUNTO DE EQUILIBRIO</vt:lpstr>
      <vt:lpstr>Presentación de PowerPoint</vt:lpstr>
      <vt:lpstr>Malla Curricular 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Ingrith Arroyo</dc:creator>
  <cp:lastModifiedBy>My Case Diseño</cp:lastModifiedBy>
  <cp:revision>2734</cp:revision>
  <dcterms:created xsi:type="dcterms:W3CDTF">2018-06-18T02:07:28Z</dcterms:created>
  <dcterms:modified xsi:type="dcterms:W3CDTF">2021-03-16T17:36:29Z</dcterms:modified>
</cp:coreProperties>
</file>