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37"/>
  </p:notesMasterIdLst>
  <p:sldIdLst>
    <p:sldId id="363" r:id="rId4"/>
    <p:sldId id="404" r:id="rId5"/>
    <p:sldId id="375" r:id="rId6"/>
    <p:sldId id="380" r:id="rId7"/>
    <p:sldId id="381" r:id="rId8"/>
    <p:sldId id="369" r:id="rId9"/>
    <p:sldId id="370" r:id="rId10"/>
    <p:sldId id="372" r:id="rId11"/>
    <p:sldId id="387" r:id="rId12"/>
    <p:sldId id="388" r:id="rId13"/>
    <p:sldId id="386" r:id="rId14"/>
    <p:sldId id="384" r:id="rId15"/>
    <p:sldId id="405" r:id="rId16"/>
    <p:sldId id="412" r:id="rId17"/>
    <p:sldId id="389" r:id="rId18"/>
    <p:sldId id="390" r:id="rId19"/>
    <p:sldId id="391" r:id="rId20"/>
    <p:sldId id="392" r:id="rId21"/>
    <p:sldId id="393" r:id="rId22"/>
    <p:sldId id="394" r:id="rId23"/>
    <p:sldId id="409" r:id="rId24"/>
    <p:sldId id="413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7" r:id="rId34"/>
    <p:sldId id="406" r:id="rId35"/>
    <p:sldId id="415" r:id="rId3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C585"/>
    <a:srgbClr val="28A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026C9F-FE50-4089-AF37-CE7F39C390D3}" v="1" dt="2021-03-18T08:19:06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 Cano" userId="dfd9196fc741ec5b" providerId="LiveId" clId="{8C026C9F-FE50-4089-AF37-CE7F39C390D3}"/>
    <pc:docChg chg="modSld">
      <pc:chgData name="Eduardo Cano" userId="dfd9196fc741ec5b" providerId="LiveId" clId="{8C026C9F-FE50-4089-AF37-CE7F39C390D3}" dt="2021-03-18T08:19:21.306" v="2" actId="1076"/>
      <pc:docMkLst>
        <pc:docMk/>
      </pc:docMkLst>
      <pc:sldChg chg="addSp modSp mod">
        <pc:chgData name="Eduardo Cano" userId="dfd9196fc741ec5b" providerId="LiveId" clId="{8C026C9F-FE50-4089-AF37-CE7F39C390D3}" dt="2021-03-18T08:19:21.306" v="2" actId="1076"/>
        <pc:sldMkLst>
          <pc:docMk/>
          <pc:sldMk cId="2068842641" sldId="404"/>
        </pc:sldMkLst>
        <pc:spChg chg="add mod">
          <ac:chgData name="Eduardo Cano" userId="dfd9196fc741ec5b" providerId="LiveId" clId="{8C026C9F-FE50-4089-AF37-CE7F39C390D3}" dt="2021-03-18T08:19:21.306" v="2" actId="1076"/>
          <ac:spMkLst>
            <pc:docMk/>
            <pc:sldMk cId="2068842641" sldId="404"/>
            <ac:spMk id="7" creationId="{6566AA13-0AAD-4949-B41C-1C21C9470E9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91830708661422E-2"/>
          <c:y val="8.3636805878641376E-2"/>
          <c:w val="0.93577066929133856"/>
          <c:h val="0.81771513178425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DESPUÉS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Tiempo Pruebas preliminares (h)</c:v>
                </c:pt>
                <c:pt idx="1">
                  <c:v>Tiempo Calibración (h)</c:v>
                </c:pt>
                <c:pt idx="2">
                  <c:v>Gastos (%)</c:v>
                </c:pt>
                <c:pt idx="3">
                  <c:v>Incertidumbre (%)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4.5</c:v>
                </c:pt>
                <c:pt idx="1">
                  <c:v>3</c:v>
                </c:pt>
                <c:pt idx="2">
                  <c:v>8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D8-4DD3-A9ED-FB3663AFB57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ANTES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Tiempo Pruebas preliminares (h)</c:v>
                </c:pt>
                <c:pt idx="1">
                  <c:v>Tiempo Calibración (h)</c:v>
                </c:pt>
                <c:pt idx="2">
                  <c:v>Gastos (%)</c:v>
                </c:pt>
                <c:pt idx="3">
                  <c:v>Incertidumbre (%)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16</c:v>
                </c:pt>
                <c:pt idx="1">
                  <c:v>4</c:v>
                </c:pt>
                <c:pt idx="2">
                  <c:v>10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D8-4DD3-A9ED-FB3663AFB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5009087"/>
        <c:axId val="235009919"/>
      </c:barChart>
      <c:catAx>
        <c:axId val="23500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5009919"/>
        <c:crosses val="autoZero"/>
        <c:auto val="1"/>
        <c:lblAlgn val="ctr"/>
        <c:lblOffset val="100"/>
        <c:noMultiLvlLbl val="0"/>
      </c:catAx>
      <c:valAx>
        <c:axId val="235009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500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6FA0F-7101-4A99-BBA3-0FEC8E23927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05450837-240E-4FFA-95F2-1A8EF6BE5AF3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</a:t>
          </a:r>
        </a:p>
      </dgm:t>
    </dgm:pt>
    <dgm:pt modelId="{11CF7E89-1DC9-4E5F-A926-487080FAE350}" type="parTrans" cxnId="{17FEA757-92AC-4E80-B287-5C9508432AB8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AEC27-F882-4355-B379-D1A32A3C8D05}" type="sibTrans" cxnId="{17FEA757-92AC-4E80-B287-5C9508432AB8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938E1-278A-4FD6-A1CA-DE06BCD4899A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2.- OBJETIVOS</a:t>
          </a:r>
        </a:p>
      </dgm:t>
    </dgm:pt>
    <dgm:pt modelId="{F4555CFF-EE8E-4C79-99F7-BBF0153CFD4E}" type="parTrans" cxnId="{A61C54B1-727C-4B91-A03B-66F4069026DC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05C18-F691-4B41-A8FB-8494560D39C3}" type="sibTrans" cxnId="{A61C54B1-727C-4B91-A03B-66F4069026DC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71F5CF-9B81-4658-B315-D3D9C9642D3B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3.- MARCO REFERENCIAL</a:t>
          </a:r>
        </a:p>
      </dgm:t>
    </dgm:pt>
    <dgm:pt modelId="{CA8C8FEC-A89C-449A-B58B-485E965BAFC4}" type="parTrans" cxnId="{87ADD404-27FB-4221-AE17-5BE882E45526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77EB26-A2B4-413D-A60F-AE7970BD7830}" type="sibTrans" cxnId="{87ADD404-27FB-4221-AE17-5BE882E45526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66DF20-BF52-443D-A790-6773382F5A11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5.- RESULTADOS</a:t>
          </a:r>
        </a:p>
      </dgm:t>
    </dgm:pt>
    <dgm:pt modelId="{F6E97B9A-5E44-4197-BF9F-1099D44E1C08}" type="parTrans" cxnId="{7B8DE10A-634C-40F3-9926-D9D30E5B8030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3F0A3-657E-4361-9E5E-0B5C240964A9}" type="sibTrans" cxnId="{7B8DE10A-634C-40F3-9926-D9D30E5B8030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948C5-E3F1-437D-9D76-6AB40DE20D17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6.- CONCLUSIONES</a:t>
          </a:r>
        </a:p>
      </dgm:t>
    </dgm:pt>
    <dgm:pt modelId="{71098E17-9EFD-4B84-AC02-D7F122B59118}" type="parTrans" cxnId="{E6166C27-20E1-4E5C-8F25-5BA406EF5507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D155D-7D5B-47DB-94C5-8B6B2F4AA6BA}" type="sibTrans" cxnId="{E6166C27-20E1-4E5C-8F25-5BA406EF5507}">
      <dgm:prSet/>
      <dgm:spPr/>
      <dgm:t>
        <a:bodyPr/>
        <a:lstStyle/>
        <a:p>
          <a:endParaRPr lang="es-EC" sz="1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465D4-E860-428A-A6F5-3A1AA38AA42B}">
      <dgm:prSet custT="1"/>
      <dgm:spPr/>
      <dgm:t>
        <a:bodyPr spcFirstLastPara="0" vert="horz" wrap="square" lIns="403167" tIns="43180" rIns="43180" bIns="43180" numCol="1" spcCol="1270" anchor="ctr" anchorCtr="0"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4.- </a:t>
          </a:r>
          <a:r>
            <a:rPr lang="es-EC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DISEÑO E IMPLEMENTACIÓN</a:t>
          </a:r>
          <a:endParaRPr lang="es-EC" sz="17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6F43D5D-E5E6-443C-BDA2-BBDF0964C785}" type="parTrans" cxnId="{AA21D36D-069B-4F8F-8C66-47D175E5EB9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CE8C7-54EE-4435-9B12-25B9AC56A0BC}" type="sibTrans" cxnId="{AA21D36D-069B-4F8F-8C66-47D175E5EB9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ECAC0-007E-4783-865E-43A883F1E9AB}" type="pres">
      <dgm:prSet presAssocID="{87B6FA0F-7101-4A99-BBA3-0FEC8E239276}" presName="Name0" presStyleCnt="0">
        <dgm:presLayoutVars>
          <dgm:chMax val="7"/>
          <dgm:chPref val="7"/>
          <dgm:dir/>
        </dgm:presLayoutVars>
      </dgm:prSet>
      <dgm:spPr/>
    </dgm:pt>
    <dgm:pt modelId="{A1C334B8-2AB1-4DB3-B7EE-6C66AF4D25FE}" type="pres">
      <dgm:prSet presAssocID="{87B6FA0F-7101-4A99-BBA3-0FEC8E239276}" presName="Name1" presStyleCnt="0"/>
      <dgm:spPr/>
    </dgm:pt>
    <dgm:pt modelId="{F598F8BE-EB67-41EA-B6CC-A281E023158F}" type="pres">
      <dgm:prSet presAssocID="{87B6FA0F-7101-4A99-BBA3-0FEC8E239276}" presName="cycle" presStyleCnt="0"/>
      <dgm:spPr/>
    </dgm:pt>
    <dgm:pt modelId="{C586C594-44A9-4249-B2EF-681504A169B5}" type="pres">
      <dgm:prSet presAssocID="{87B6FA0F-7101-4A99-BBA3-0FEC8E239276}" presName="srcNode" presStyleLbl="node1" presStyleIdx="0" presStyleCnt="6"/>
      <dgm:spPr/>
    </dgm:pt>
    <dgm:pt modelId="{F8F0A8AF-4FD1-4698-A888-DCD17BAE2A6B}" type="pres">
      <dgm:prSet presAssocID="{87B6FA0F-7101-4A99-BBA3-0FEC8E239276}" presName="conn" presStyleLbl="parChTrans1D2" presStyleIdx="0" presStyleCnt="1"/>
      <dgm:spPr/>
    </dgm:pt>
    <dgm:pt modelId="{F0FD2DC8-AAFB-44FD-A73D-1544D499A604}" type="pres">
      <dgm:prSet presAssocID="{87B6FA0F-7101-4A99-BBA3-0FEC8E239276}" presName="extraNode" presStyleLbl="node1" presStyleIdx="0" presStyleCnt="6"/>
      <dgm:spPr/>
    </dgm:pt>
    <dgm:pt modelId="{CA3D052D-D31A-4B4B-8C9F-7C6D97FCB059}" type="pres">
      <dgm:prSet presAssocID="{87B6FA0F-7101-4A99-BBA3-0FEC8E239276}" presName="dstNode" presStyleLbl="node1" presStyleIdx="0" presStyleCnt="6"/>
      <dgm:spPr/>
    </dgm:pt>
    <dgm:pt modelId="{8E705C3F-00C9-4958-9A28-F996E63BE9F4}" type="pres">
      <dgm:prSet presAssocID="{05450837-240E-4FFA-95F2-1A8EF6BE5AF3}" presName="text_1" presStyleLbl="node1" presStyleIdx="0" presStyleCnt="6">
        <dgm:presLayoutVars>
          <dgm:bulletEnabled val="1"/>
        </dgm:presLayoutVars>
      </dgm:prSet>
      <dgm:spPr/>
    </dgm:pt>
    <dgm:pt modelId="{0DA6EFC1-C999-489F-80D6-E89B3548A6CE}" type="pres">
      <dgm:prSet presAssocID="{05450837-240E-4FFA-95F2-1A8EF6BE5AF3}" presName="accent_1" presStyleCnt="0"/>
      <dgm:spPr/>
    </dgm:pt>
    <dgm:pt modelId="{09009058-4714-4E62-8E3E-72D87B8E9DA6}" type="pres">
      <dgm:prSet presAssocID="{05450837-240E-4FFA-95F2-1A8EF6BE5AF3}" presName="accentRepeatNode" presStyleLbl="solidFgAcc1" presStyleIdx="0" presStyleCnt="6"/>
      <dgm:spPr>
        <a:solidFill>
          <a:schemeClr val="accent5"/>
        </a:solidFill>
      </dgm:spPr>
    </dgm:pt>
    <dgm:pt modelId="{49D932CB-DEB5-495F-B291-7661D8D46A94}" type="pres">
      <dgm:prSet presAssocID="{1DF938E1-278A-4FD6-A1CA-DE06BCD4899A}" presName="text_2" presStyleLbl="node1" presStyleIdx="1" presStyleCnt="6">
        <dgm:presLayoutVars>
          <dgm:bulletEnabled val="1"/>
        </dgm:presLayoutVars>
      </dgm:prSet>
      <dgm:spPr/>
    </dgm:pt>
    <dgm:pt modelId="{5FF3131C-A9F4-4341-887C-AAC6F8E80D36}" type="pres">
      <dgm:prSet presAssocID="{1DF938E1-278A-4FD6-A1CA-DE06BCD4899A}" presName="accent_2" presStyleCnt="0"/>
      <dgm:spPr/>
    </dgm:pt>
    <dgm:pt modelId="{44F3FC4D-A5DB-4D1C-BC00-BF55B727CE30}" type="pres">
      <dgm:prSet presAssocID="{1DF938E1-278A-4FD6-A1CA-DE06BCD4899A}" presName="accentRepeatNode" presStyleLbl="solidFgAcc1" presStyleIdx="1" presStyleCnt="6"/>
      <dgm:spPr>
        <a:solidFill>
          <a:schemeClr val="accent5">
            <a:lumMod val="90000"/>
          </a:schemeClr>
        </a:solidFill>
      </dgm:spPr>
    </dgm:pt>
    <dgm:pt modelId="{13CEBF92-9A1E-46D9-8C72-0E5DF27EF804}" type="pres">
      <dgm:prSet presAssocID="{1971F5CF-9B81-4658-B315-D3D9C9642D3B}" presName="text_3" presStyleLbl="node1" presStyleIdx="2" presStyleCnt="6">
        <dgm:presLayoutVars>
          <dgm:bulletEnabled val="1"/>
        </dgm:presLayoutVars>
      </dgm:prSet>
      <dgm:spPr/>
    </dgm:pt>
    <dgm:pt modelId="{2DC20F88-AE35-48F4-AB52-CD347F57214F}" type="pres">
      <dgm:prSet presAssocID="{1971F5CF-9B81-4658-B315-D3D9C9642D3B}" presName="accent_3" presStyleCnt="0"/>
      <dgm:spPr/>
    </dgm:pt>
    <dgm:pt modelId="{6AEDB1B0-F5BC-4BC0-8DD8-5C81998B921E}" type="pres">
      <dgm:prSet presAssocID="{1971F5CF-9B81-4658-B315-D3D9C9642D3B}" presName="accentRepeatNode" presStyleLbl="solidFgAcc1" presStyleIdx="2" presStyleCnt="6"/>
      <dgm:spPr>
        <a:solidFill>
          <a:schemeClr val="accent5">
            <a:lumMod val="75000"/>
          </a:schemeClr>
        </a:solidFill>
      </dgm:spPr>
    </dgm:pt>
    <dgm:pt modelId="{0010B705-6B5A-4423-ABCC-FF8DEE22CA2D}" type="pres">
      <dgm:prSet presAssocID="{58C465D4-E860-428A-A6F5-3A1AA38AA42B}" presName="text_4" presStyleLbl="node1" presStyleIdx="3" presStyleCnt="6">
        <dgm:presLayoutVars>
          <dgm:bulletEnabled val="1"/>
        </dgm:presLayoutVars>
      </dgm:prSet>
      <dgm:spPr>
        <a:xfrm>
          <a:off x="996611" y="2538960"/>
          <a:ext cx="6929077" cy="507927"/>
        </a:xfrm>
        <a:prstGeom prst="rect">
          <a:avLst/>
        </a:prstGeom>
      </dgm:spPr>
    </dgm:pt>
    <dgm:pt modelId="{ACE9E354-B4AE-4622-9FC5-0E7CFD70BC5A}" type="pres">
      <dgm:prSet presAssocID="{58C465D4-E860-428A-A6F5-3A1AA38AA42B}" presName="accent_4" presStyleCnt="0"/>
      <dgm:spPr/>
    </dgm:pt>
    <dgm:pt modelId="{7589597A-61BD-4745-81B0-803623A6A731}" type="pres">
      <dgm:prSet presAssocID="{58C465D4-E860-428A-A6F5-3A1AA38AA42B}" presName="accentRepeatNode" presStyleLbl="solidFgAcc1" presStyleIdx="3" presStyleCnt="6"/>
      <dgm:spPr>
        <a:xfrm>
          <a:off x="679157" y="2475469"/>
          <a:ext cx="634908" cy="634908"/>
        </a:xfrm>
        <a:prstGeom prst="ellipse">
          <a:avLst/>
        </a:prstGeom>
        <a:solidFill>
          <a:schemeClr val="accent5">
            <a:lumMod val="50000"/>
          </a:schemeClr>
        </a:solidFill>
      </dgm:spPr>
    </dgm:pt>
    <dgm:pt modelId="{9176D78D-1548-4E3C-B9C4-C41E175AC4BB}" type="pres">
      <dgm:prSet presAssocID="{BE66DF20-BF52-443D-A790-6773382F5A11}" presName="text_5" presStyleLbl="node1" presStyleIdx="4" presStyleCnt="6">
        <dgm:presLayoutVars>
          <dgm:bulletEnabled val="1"/>
        </dgm:presLayoutVars>
      </dgm:prSet>
      <dgm:spPr/>
    </dgm:pt>
    <dgm:pt modelId="{CACA2BA8-3D93-4A5C-B6A3-34E7E20044D1}" type="pres">
      <dgm:prSet presAssocID="{BE66DF20-BF52-443D-A790-6773382F5A11}" presName="accent_5" presStyleCnt="0"/>
      <dgm:spPr/>
    </dgm:pt>
    <dgm:pt modelId="{DBC4BEF0-E382-4331-A94E-5D279B34041E}" type="pres">
      <dgm:prSet presAssocID="{BE66DF20-BF52-443D-A790-6773382F5A11}" presName="accentRepeatNode" presStyleLbl="solidFgAcc1" presStyleIdx="4" presStyleCnt="6"/>
      <dgm:spPr>
        <a:solidFill>
          <a:schemeClr val="accent5">
            <a:lumMod val="25000"/>
          </a:schemeClr>
        </a:solidFill>
      </dgm:spPr>
    </dgm:pt>
    <dgm:pt modelId="{3857784B-00AD-45B0-B0C8-AFD7063D97B3}" type="pres">
      <dgm:prSet presAssocID="{878948C5-E3F1-437D-9D76-6AB40DE20D17}" presName="text_6" presStyleLbl="node1" presStyleIdx="5" presStyleCnt="6">
        <dgm:presLayoutVars>
          <dgm:bulletEnabled val="1"/>
        </dgm:presLayoutVars>
      </dgm:prSet>
      <dgm:spPr/>
    </dgm:pt>
    <dgm:pt modelId="{36A41B24-E923-4431-A1BA-A41337BE9482}" type="pres">
      <dgm:prSet presAssocID="{878948C5-E3F1-437D-9D76-6AB40DE20D17}" presName="accent_6" presStyleCnt="0"/>
      <dgm:spPr/>
    </dgm:pt>
    <dgm:pt modelId="{26613157-4253-42DC-8C41-DCFF7D207CC7}" type="pres">
      <dgm:prSet presAssocID="{878948C5-E3F1-437D-9D76-6AB40DE20D17}" presName="accentRepeatNode" presStyleLbl="solidFgAcc1" presStyleIdx="5" presStyleCnt="6"/>
      <dgm:spPr>
        <a:solidFill>
          <a:schemeClr val="accent5">
            <a:lumMod val="10000"/>
          </a:schemeClr>
        </a:solidFill>
      </dgm:spPr>
    </dgm:pt>
  </dgm:ptLst>
  <dgm:cxnLst>
    <dgm:cxn modelId="{87ADD404-27FB-4221-AE17-5BE882E45526}" srcId="{87B6FA0F-7101-4A99-BBA3-0FEC8E239276}" destId="{1971F5CF-9B81-4658-B315-D3D9C9642D3B}" srcOrd="2" destOrd="0" parTransId="{CA8C8FEC-A89C-449A-B58B-485E965BAFC4}" sibTransId="{5977EB26-A2B4-413D-A60F-AE7970BD7830}"/>
    <dgm:cxn modelId="{7B8DE10A-634C-40F3-9926-D9D30E5B8030}" srcId="{87B6FA0F-7101-4A99-BBA3-0FEC8E239276}" destId="{BE66DF20-BF52-443D-A790-6773382F5A11}" srcOrd="4" destOrd="0" parTransId="{F6E97B9A-5E44-4197-BF9F-1099D44E1C08}" sibTransId="{B413F0A3-657E-4361-9E5E-0B5C240964A9}"/>
    <dgm:cxn modelId="{1268DD16-2FA4-4689-9E96-7DA49AC25F5D}" type="presOf" srcId="{87B6FA0F-7101-4A99-BBA3-0FEC8E239276}" destId="{529ECAC0-007E-4783-865E-43A883F1E9AB}" srcOrd="0" destOrd="0" presId="urn:microsoft.com/office/officeart/2008/layout/VerticalCurvedList"/>
    <dgm:cxn modelId="{E6166C27-20E1-4E5C-8F25-5BA406EF5507}" srcId="{87B6FA0F-7101-4A99-BBA3-0FEC8E239276}" destId="{878948C5-E3F1-437D-9D76-6AB40DE20D17}" srcOrd="5" destOrd="0" parTransId="{71098E17-9EFD-4B84-AC02-D7F122B59118}" sibTransId="{A2ED155D-7D5B-47DB-94C5-8B6B2F4AA6BA}"/>
    <dgm:cxn modelId="{B0377267-F33D-450E-AF93-3800EFDE72D5}" type="presOf" srcId="{05450837-240E-4FFA-95F2-1A8EF6BE5AF3}" destId="{8E705C3F-00C9-4958-9A28-F996E63BE9F4}" srcOrd="0" destOrd="0" presId="urn:microsoft.com/office/officeart/2008/layout/VerticalCurvedList"/>
    <dgm:cxn modelId="{AA21D36D-069B-4F8F-8C66-47D175E5EB92}" srcId="{87B6FA0F-7101-4A99-BBA3-0FEC8E239276}" destId="{58C465D4-E860-428A-A6F5-3A1AA38AA42B}" srcOrd="3" destOrd="0" parTransId="{C6F43D5D-E5E6-443C-BDA2-BBDF0964C785}" sibTransId="{CECCE8C7-54EE-4435-9B12-25B9AC56A0BC}"/>
    <dgm:cxn modelId="{3A5A6C56-CEEA-4042-8899-B5DC8FC0FBDF}" type="presOf" srcId="{BE66DF20-BF52-443D-A790-6773382F5A11}" destId="{9176D78D-1548-4E3C-B9C4-C41E175AC4BB}" srcOrd="0" destOrd="0" presId="urn:microsoft.com/office/officeart/2008/layout/VerticalCurvedList"/>
    <dgm:cxn modelId="{17FEA757-92AC-4E80-B287-5C9508432AB8}" srcId="{87B6FA0F-7101-4A99-BBA3-0FEC8E239276}" destId="{05450837-240E-4FFA-95F2-1A8EF6BE5AF3}" srcOrd="0" destOrd="0" parTransId="{11CF7E89-1DC9-4E5F-A926-487080FAE350}" sibTransId="{578AEC27-F882-4355-B379-D1A32A3C8D05}"/>
    <dgm:cxn modelId="{E7964658-D30D-4F5F-B0B3-BFD21EDEC2B6}" type="presOf" srcId="{578AEC27-F882-4355-B379-D1A32A3C8D05}" destId="{F8F0A8AF-4FD1-4698-A888-DCD17BAE2A6B}" srcOrd="0" destOrd="0" presId="urn:microsoft.com/office/officeart/2008/layout/VerticalCurvedList"/>
    <dgm:cxn modelId="{AE894A5A-9BB3-463C-881B-0FCFED69A0A5}" type="presOf" srcId="{878948C5-E3F1-437D-9D76-6AB40DE20D17}" destId="{3857784B-00AD-45B0-B0C8-AFD7063D97B3}" srcOrd="0" destOrd="0" presId="urn:microsoft.com/office/officeart/2008/layout/VerticalCurvedList"/>
    <dgm:cxn modelId="{065246A9-7770-4D48-B438-8E359977D5D7}" type="presOf" srcId="{1DF938E1-278A-4FD6-A1CA-DE06BCD4899A}" destId="{49D932CB-DEB5-495F-B291-7661D8D46A94}" srcOrd="0" destOrd="0" presId="urn:microsoft.com/office/officeart/2008/layout/VerticalCurvedList"/>
    <dgm:cxn modelId="{A61C54B1-727C-4B91-A03B-66F4069026DC}" srcId="{87B6FA0F-7101-4A99-BBA3-0FEC8E239276}" destId="{1DF938E1-278A-4FD6-A1CA-DE06BCD4899A}" srcOrd="1" destOrd="0" parTransId="{F4555CFF-EE8E-4C79-99F7-BBF0153CFD4E}" sibTransId="{33605C18-F691-4B41-A8FB-8494560D39C3}"/>
    <dgm:cxn modelId="{1E1BA0D6-9801-4CB8-8AE1-8697BD3E6B09}" type="presOf" srcId="{58C465D4-E860-428A-A6F5-3A1AA38AA42B}" destId="{0010B705-6B5A-4423-ABCC-FF8DEE22CA2D}" srcOrd="0" destOrd="0" presId="urn:microsoft.com/office/officeart/2008/layout/VerticalCurvedList"/>
    <dgm:cxn modelId="{318FDFF8-E311-496C-B437-49EAEC2FE2FA}" type="presOf" srcId="{1971F5CF-9B81-4658-B315-D3D9C9642D3B}" destId="{13CEBF92-9A1E-46D9-8C72-0E5DF27EF804}" srcOrd="0" destOrd="0" presId="urn:microsoft.com/office/officeart/2008/layout/VerticalCurvedList"/>
    <dgm:cxn modelId="{1895E49C-1A26-45ED-9F06-7CE18DB5A847}" type="presParOf" srcId="{529ECAC0-007E-4783-865E-43A883F1E9AB}" destId="{A1C334B8-2AB1-4DB3-B7EE-6C66AF4D25FE}" srcOrd="0" destOrd="0" presId="urn:microsoft.com/office/officeart/2008/layout/VerticalCurvedList"/>
    <dgm:cxn modelId="{1B68DC3C-36D4-4CC6-9174-B50A3AF4A22D}" type="presParOf" srcId="{A1C334B8-2AB1-4DB3-B7EE-6C66AF4D25FE}" destId="{F598F8BE-EB67-41EA-B6CC-A281E023158F}" srcOrd="0" destOrd="0" presId="urn:microsoft.com/office/officeart/2008/layout/VerticalCurvedList"/>
    <dgm:cxn modelId="{CC87EBA8-2C42-4888-A619-852945849EA0}" type="presParOf" srcId="{F598F8BE-EB67-41EA-B6CC-A281E023158F}" destId="{C586C594-44A9-4249-B2EF-681504A169B5}" srcOrd="0" destOrd="0" presId="urn:microsoft.com/office/officeart/2008/layout/VerticalCurvedList"/>
    <dgm:cxn modelId="{F03B601E-1747-4D7F-AD0C-AFE2A28EAE16}" type="presParOf" srcId="{F598F8BE-EB67-41EA-B6CC-A281E023158F}" destId="{F8F0A8AF-4FD1-4698-A888-DCD17BAE2A6B}" srcOrd="1" destOrd="0" presId="urn:microsoft.com/office/officeart/2008/layout/VerticalCurvedList"/>
    <dgm:cxn modelId="{F4EEB7F7-412F-45A6-BF53-45F56FC857C1}" type="presParOf" srcId="{F598F8BE-EB67-41EA-B6CC-A281E023158F}" destId="{F0FD2DC8-AAFB-44FD-A73D-1544D499A604}" srcOrd="2" destOrd="0" presId="urn:microsoft.com/office/officeart/2008/layout/VerticalCurvedList"/>
    <dgm:cxn modelId="{55CFAB2D-1CC6-4ADA-94A7-51D99BD23079}" type="presParOf" srcId="{F598F8BE-EB67-41EA-B6CC-A281E023158F}" destId="{CA3D052D-D31A-4B4B-8C9F-7C6D97FCB059}" srcOrd="3" destOrd="0" presId="urn:microsoft.com/office/officeart/2008/layout/VerticalCurvedList"/>
    <dgm:cxn modelId="{F2D4E9DC-EB0B-49DB-BC72-9420B20193E6}" type="presParOf" srcId="{A1C334B8-2AB1-4DB3-B7EE-6C66AF4D25FE}" destId="{8E705C3F-00C9-4958-9A28-F996E63BE9F4}" srcOrd="1" destOrd="0" presId="urn:microsoft.com/office/officeart/2008/layout/VerticalCurvedList"/>
    <dgm:cxn modelId="{CE4CD52F-2959-4AA4-B002-CCB9D85E27F1}" type="presParOf" srcId="{A1C334B8-2AB1-4DB3-B7EE-6C66AF4D25FE}" destId="{0DA6EFC1-C999-489F-80D6-E89B3548A6CE}" srcOrd="2" destOrd="0" presId="urn:microsoft.com/office/officeart/2008/layout/VerticalCurvedList"/>
    <dgm:cxn modelId="{C7A487B8-7AEC-4D00-8E2E-02DF9CBA26F6}" type="presParOf" srcId="{0DA6EFC1-C999-489F-80D6-E89B3548A6CE}" destId="{09009058-4714-4E62-8E3E-72D87B8E9DA6}" srcOrd="0" destOrd="0" presId="urn:microsoft.com/office/officeart/2008/layout/VerticalCurvedList"/>
    <dgm:cxn modelId="{74B3DD86-5712-422E-8E27-2F6AD0218C5E}" type="presParOf" srcId="{A1C334B8-2AB1-4DB3-B7EE-6C66AF4D25FE}" destId="{49D932CB-DEB5-495F-B291-7661D8D46A94}" srcOrd="3" destOrd="0" presId="urn:microsoft.com/office/officeart/2008/layout/VerticalCurvedList"/>
    <dgm:cxn modelId="{BC342DC8-3CB1-4C37-95DC-2E8D53730F21}" type="presParOf" srcId="{A1C334B8-2AB1-4DB3-B7EE-6C66AF4D25FE}" destId="{5FF3131C-A9F4-4341-887C-AAC6F8E80D36}" srcOrd="4" destOrd="0" presId="urn:microsoft.com/office/officeart/2008/layout/VerticalCurvedList"/>
    <dgm:cxn modelId="{29B419BD-5DA5-4FFC-AD99-73A41B29A010}" type="presParOf" srcId="{5FF3131C-A9F4-4341-887C-AAC6F8E80D36}" destId="{44F3FC4D-A5DB-4D1C-BC00-BF55B727CE30}" srcOrd="0" destOrd="0" presId="urn:microsoft.com/office/officeart/2008/layout/VerticalCurvedList"/>
    <dgm:cxn modelId="{9BC2FCC0-7E61-4D1C-98E2-CF918C341B17}" type="presParOf" srcId="{A1C334B8-2AB1-4DB3-B7EE-6C66AF4D25FE}" destId="{13CEBF92-9A1E-46D9-8C72-0E5DF27EF804}" srcOrd="5" destOrd="0" presId="urn:microsoft.com/office/officeart/2008/layout/VerticalCurvedList"/>
    <dgm:cxn modelId="{E2BE8184-66ED-4E06-8D62-CF312628509F}" type="presParOf" srcId="{A1C334B8-2AB1-4DB3-B7EE-6C66AF4D25FE}" destId="{2DC20F88-AE35-48F4-AB52-CD347F57214F}" srcOrd="6" destOrd="0" presId="urn:microsoft.com/office/officeart/2008/layout/VerticalCurvedList"/>
    <dgm:cxn modelId="{182A9369-7766-4A58-9D18-BB7CCB4C0B11}" type="presParOf" srcId="{2DC20F88-AE35-48F4-AB52-CD347F57214F}" destId="{6AEDB1B0-F5BC-4BC0-8DD8-5C81998B921E}" srcOrd="0" destOrd="0" presId="urn:microsoft.com/office/officeart/2008/layout/VerticalCurvedList"/>
    <dgm:cxn modelId="{80B3437E-3028-4F9F-B600-84FA70D1B4A6}" type="presParOf" srcId="{A1C334B8-2AB1-4DB3-B7EE-6C66AF4D25FE}" destId="{0010B705-6B5A-4423-ABCC-FF8DEE22CA2D}" srcOrd="7" destOrd="0" presId="urn:microsoft.com/office/officeart/2008/layout/VerticalCurvedList"/>
    <dgm:cxn modelId="{2FD00229-7F8B-4A8C-9154-FBD89ABD6F17}" type="presParOf" srcId="{A1C334B8-2AB1-4DB3-B7EE-6C66AF4D25FE}" destId="{ACE9E354-B4AE-4622-9FC5-0E7CFD70BC5A}" srcOrd="8" destOrd="0" presId="urn:microsoft.com/office/officeart/2008/layout/VerticalCurvedList"/>
    <dgm:cxn modelId="{EB5FE917-B076-453F-AC39-46A14C69E1AE}" type="presParOf" srcId="{ACE9E354-B4AE-4622-9FC5-0E7CFD70BC5A}" destId="{7589597A-61BD-4745-81B0-803623A6A731}" srcOrd="0" destOrd="0" presId="urn:microsoft.com/office/officeart/2008/layout/VerticalCurvedList"/>
    <dgm:cxn modelId="{6CD9EF36-F180-49FF-A2CB-0EC16140987A}" type="presParOf" srcId="{A1C334B8-2AB1-4DB3-B7EE-6C66AF4D25FE}" destId="{9176D78D-1548-4E3C-B9C4-C41E175AC4BB}" srcOrd="9" destOrd="0" presId="urn:microsoft.com/office/officeart/2008/layout/VerticalCurvedList"/>
    <dgm:cxn modelId="{D95DA976-AAD7-44C0-AD6A-EE89AF0D2CDF}" type="presParOf" srcId="{A1C334B8-2AB1-4DB3-B7EE-6C66AF4D25FE}" destId="{CACA2BA8-3D93-4A5C-B6A3-34E7E20044D1}" srcOrd="10" destOrd="0" presId="urn:microsoft.com/office/officeart/2008/layout/VerticalCurvedList"/>
    <dgm:cxn modelId="{C1B45720-0B41-46A9-A4F2-28A7E19764C8}" type="presParOf" srcId="{CACA2BA8-3D93-4A5C-B6A3-34E7E20044D1}" destId="{DBC4BEF0-E382-4331-A94E-5D279B34041E}" srcOrd="0" destOrd="0" presId="urn:microsoft.com/office/officeart/2008/layout/VerticalCurvedList"/>
    <dgm:cxn modelId="{70093E8B-8F82-4A10-A445-8F133DCC778E}" type="presParOf" srcId="{A1C334B8-2AB1-4DB3-B7EE-6C66AF4D25FE}" destId="{3857784B-00AD-45B0-B0C8-AFD7063D97B3}" srcOrd="11" destOrd="0" presId="urn:microsoft.com/office/officeart/2008/layout/VerticalCurvedList"/>
    <dgm:cxn modelId="{781FDA8D-329D-4BD6-86B9-3E1F93E9E479}" type="presParOf" srcId="{A1C334B8-2AB1-4DB3-B7EE-6C66AF4D25FE}" destId="{36A41B24-E923-4431-A1BA-A41337BE9482}" srcOrd="12" destOrd="0" presId="urn:microsoft.com/office/officeart/2008/layout/VerticalCurvedList"/>
    <dgm:cxn modelId="{F68961B4-E044-4B93-9603-061B9925288B}" type="presParOf" srcId="{36A41B24-E923-4431-A1BA-A41337BE9482}" destId="{26613157-4253-42DC-8C41-DCFF7D207CC7}" srcOrd="0" destOrd="0" presId="urn:microsoft.com/office/officeart/2008/layout/VerticalCurvedList"/>
  </dgm:cxnLst>
  <dgm:bg/>
  <dgm:whole>
    <a:ln>
      <a:solidFill>
        <a:schemeClr val="accent3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81DDB-A526-4CBD-B43A-07F4C630D60F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E724AEF4-FFE9-4991-A96F-86F61595F4F8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La industria petrolera está presente en el Ecuador desde alrededor de 45 años.</a:t>
          </a:r>
        </a:p>
      </dgm:t>
    </dgm:pt>
    <dgm:pt modelId="{38C5D8F7-161E-40F3-8CAD-5E5F728B9202}" type="parTrans" cxnId="{43956809-5BC9-442F-B8E2-3736722C2515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130C7-48DB-4C07-B5CE-0491E86D223E}" type="sibTrans" cxnId="{43956809-5BC9-442F-B8E2-3736722C2515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71175-67C8-4115-A20F-FF1E16EF257D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Las interfaces Humano Máquina (HMI) están presentes en la mayoría de los procesos automatizados en el mundo.</a:t>
          </a:r>
        </a:p>
      </dgm:t>
    </dgm:pt>
    <dgm:pt modelId="{6C4FEFC6-9F9F-47A7-AF50-2FBC8B140F9F}" type="parTrans" cxnId="{D231909E-8BA2-4208-ADC0-E72910C21FEA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D1471-FF8E-4441-8D93-AF3F6BE6D522}" type="sibTrans" cxnId="{D231909E-8BA2-4208-ADC0-E72910C21FEA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2C9D1-B26E-4C37-9779-F484AA39D3D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La empresa METROLOGIC S.A. es una entidad que realiza su actividad en el ámbito industrial, dedicada a la provisión de servicios técnicos de calibración en las magnitudes de presión, temperatura, volumen, flujo volumétrico , flujo másico </a:t>
          </a:r>
        </a:p>
      </dgm:t>
    </dgm:pt>
    <dgm:pt modelId="{D7EFCDEA-0297-4A0F-8159-8CD96E81F068}" type="parTrans" cxnId="{9D88E808-2004-49E4-9BC0-4BA8B95E704F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7A447-68E6-4296-95D5-F61573D26BE9}" type="sibTrans" cxnId="{9D88E808-2004-49E4-9BC0-4BA8B95E704F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3ECD8-7F34-481C-B1AE-26ECD7BB59B4}" type="pres">
      <dgm:prSet presAssocID="{DDE81DDB-A526-4CBD-B43A-07F4C630D60F}" presName="linearFlow" presStyleCnt="0">
        <dgm:presLayoutVars>
          <dgm:dir/>
          <dgm:resizeHandles val="exact"/>
        </dgm:presLayoutVars>
      </dgm:prSet>
      <dgm:spPr/>
    </dgm:pt>
    <dgm:pt modelId="{BC57DEA6-A696-43E7-9655-45574D7BB842}" type="pres">
      <dgm:prSet presAssocID="{E724AEF4-FFE9-4991-A96F-86F61595F4F8}" presName="composite" presStyleCnt="0"/>
      <dgm:spPr/>
    </dgm:pt>
    <dgm:pt modelId="{450AA83A-3C6D-48CC-8AFD-61BFF40A4738}" type="pres">
      <dgm:prSet presAssocID="{E724AEF4-FFE9-4991-A96F-86F61595F4F8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ura con relleno sólido"/>
        </a:ext>
      </dgm:extLst>
    </dgm:pt>
    <dgm:pt modelId="{4385FE2B-057D-4149-A37D-E8E76B9085F1}" type="pres">
      <dgm:prSet presAssocID="{E724AEF4-FFE9-4991-A96F-86F61595F4F8}" presName="txShp" presStyleLbl="node1" presStyleIdx="0" presStyleCnt="3">
        <dgm:presLayoutVars>
          <dgm:bulletEnabled val="1"/>
        </dgm:presLayoutVars>
      </dgm:prSet>
      <dgm:spPr/>
    </dgm:pt>
    <dgm:pt modelId="{5581C9A7-D354-495F-802F-F4E4EC7FC840}" type="pres">
      <dgm:prSet presAssocID="{104130C7-48DB-4C07-B5CE-0491E86D223E}" presName="spacing" presStyleCnt="0"/>
      <dgm:spPr/>
    </dgm:pt>
    <dgm:pt modelId="{CBA7BB0F-50A8-4E65-A2FE-C592BEEAC904}" type="pres">
      <dgm:prSet presAssocID="{5F171175-67C8-4115-A20F-FF1E16EF257D}" presName="composite" presStyleCnt="0"/>
      <dgm:spPr/>
    </dgm:pt>
    <dgm:pt modelId="{7CF9D121-19AD-47AF-A0E1-B46E8C8FF129}" type="pres">
      <dgm:prSet presAssocID="{5F171175-67C8-4115-A20F-FF1E16EF257D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ura con relleno sólido"/>
        </a:ext>
      </dgm:extLst>
    </dgm:pt>
    <dgm:pt modelId="{B034B92B-F19C-4C9D-B376-7EDCEEB97A21}" type="pres">
      <dgm:prSet presAssocID="{5F171175-67C8-4115-A20F-FF1E16EF257D}" presName="txShp" presStyleLbl="node1" presStyleIdx="1" presStyleCnt="3">
        <dgm:presLayoutVars>
          <dgm:bulletEnabled val="1"/>
        </dgm:presLayoutVars>
      </dgm:prSet>
      <dgm:spPr/>
    </dgm:pt>
    <dgm:pt modelId="{ED433D90-7E26-49C8-A080-D9BD10DC9873}" type="pres">
      <dgm:prSet presAssocID="{62ED1471-FF8E-4441-8D93-AF3F6BE6D522}" presName="spacing" presStyleCnt="0"/>
      <dgm:spPr/>
    </dgm:pt>
    <dgm:pt modelId="{0113F37F-351F-4443-B67A-DF46FC9592C9}" type="pres">
      <dgm:prSet presAssocID="{7D12C9D1-B26E-4C37-9779-F484AA39D3DB}" presName="composite" presStyleCnt="0"/>
      <dgm:spPr/>
    </dgm:pt>
    <dgm:pt modelId="{40009347-D82E-46E6-992B-5273E13377D0}" type="pres">
      <dgm:prSet presAssocID="{7D12C9D1-B26E-4C37-9779-F484AA39D3DB}" presName="imgShp" presStyleLbl="fgImgPlace1" presStyleIdx="2" presStyleCnt="3" custLinFactNeighborX="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ura con relleno sólido"/>
        </a:ext>
      </dgm:extLst>
    </dgm:pt>
    <dgm:pt modelId="{53A6E850-46B0-4132-B66C-D5C3F2B6977C}" type="pres">
      <dgm:prSet presAssocID="{7D12C9D1-B26E-4C37-9779-F484AA39D3DB}" presName="txShp" presStyleLbl="node1" presStyleIdx="2" presStyleCnt="3">
        <dgm:presLayoutVars>
          <dgm:bulletEnabled val="1"/>
        </dgm:presLayoutVars>
      </dgm:prSet>
      <dgm:spPr/>
    </dgm:pt>
  </dgm:ptLst>
  <dgm:cxnLst>
    <dgm:cxn modelId="{9D88E808-2004-49E4-9BC0-4BA8B95E704F}" srcId="{DDE81DDB-A526-4CBD-B43A-07F4C630D60F}" destId="{7D12C9D1-B26E-4C37-9779-F484AA39D3DB}" srcOrd="2" destOrd="0" parTransId="{D7EFCDEA-0297-4A0F-8159-8CD96E81F068}" sibTransId="{1A57A447-68E6-4296-95D5-F61573D26BE9}"/>
    <dgm:cxn modelId="{43956809-5BC9-442F-B8E2-3736722C2515}" srcId="{DDE81DDB-A526-4CBD-B43A-07F4C630D60F}" destId="{E724AEF4-FFE9-4991-A96F-86F61595F4F8}" srcOrd="0" destOrd="0" parTransId="{38C5D8F7-161E-40F3-8CAD-5E5F728B9202}" sibTransId="{104130C7-48DB-4C07-B5CE-0491E86D223E}"/>
    <dgm:cxn modelId="{2F0BA819-2B31-4714-80BE-FC1883FF2F5D}" type="presOf" srcId="{DDE81DDB-A526-4CBD-B43A-07F4C630D60F}" destId="{85E3ECD8-7F34-481C-B1AE-26ECD7BB59B4}" srcOrd="0" destOrd="0" presId="urn:microsoft.com/office/officeart/2005/8/layout/vList3"/>
    <dgm:cxn modelId="{E88A5D72-DDE2-4119-B549-2291ED3EF2DD}" type="presOf" srcId="{E724AEF4-FFE9-4991-A96F-86F61595F4F8}" destId="{4385FE2B-057D-4149-A37D-E8E76B9085F1}" srcOrd="0" destOrd="0" presId="urn:microsoft.com/office/officeart/2005/8/layout/vList3"/>
    <dgm:cxn modelId="{8D52A691-E699-4CAE-B336-C4201CA020A5}" type="presOf" srcId="{7D12C9D1-B26E-4C37-9779-F484AA39D3DB}" destId="{53A6E850-46B0-4132-B66C-D5C3F2B6977C}" srcOrd="0" destOrd="0" presId="urn:microsoft.com/office/officeart/2005/8/layout/vList3"/>
    <dgm:cxn modelId="{D231909E-8BA2-4208-ADC0-E72910C21FEA}" srcId="{DDE81DDB-A526-4CBD-B43A-07F4C630D60F}" destId="{5F171175-67C8-4115-A20F-FF1E16EF257D}" srcOrd="1" destOrd="0" parTransId="{6C4FEFC6-9F9F-47A7-AF50-2FBC8B140F9F}" sibTransId="{62ED1471-FF8E-4441-8D93-AF3F6BE6D522}"/>
    <dgm:cxn modelId="{694BD4CC-B2B6-43BB-AD92-9776EE02E77D}" type="presOf" srcId="{5F171175-67C8-4115-A20F-FF1E16EF257D}" destId="{B034B92B-F19C-4C9D-B376-7EDCEEB97A21}" srcOrd="0" destOrd="0" presId="urn:microsoft.com/office/officeart/2005/8/layout/vList3"/>
    <dgm:cxn modelId="{60324040-778A-480C-A791-C54CEAF34615}" type="presParOf" srcId="{85E3ECD8-7F34-481C-B1AE-26ECD7BB59B4}" destId="{BC57DEA6-A696-43E7-9655-45574D7BB842}" srcOrd="0" destOrd="0" presId="urn:microsoft.com/office/officeart/2005/8/layout/vList3"/>
    <dgm:cxn modelId="{621A808A-3ECB-4E52-9A1E-63FC3C096EAE}" type="presParOf" srcId="{BC57DEA6-A696-43E7-9655-45574D7BB842}" destId="{450AA83A-3C6D-48CC-8AFD-61BFF40A4738}" srcOrd="0" destOrd="0" presId="urn:microsoft.com/office/officeart/2005/8/layout/vList3"/>
    <dgm:cxn modelId="{B8512565-169F-4D6C-ADA7-07BFAD942831}" type="presParOf" srcId="{BC57DEA6-A696-43E7-9655-45574D7BB842}" destId="{4385FE2B-057D-4149-A37D-E8E76B9085F1}" srcOrd="1" destOrd="0" presId="urn:microsoft.com/office/officeart/2005/8/layout/vList3"/>
    <dgm:cxn modelId="{28F56008-F4A0-48EF-BFCF-E606D4E24B3A}" type="presParOf" srcId="{85E3ECD8-7F34-481C-B1AE-26ECD7BB59B4}" destId="{5581C9A7-D354-495F-802F-F4E4EC7FC840}" srcOrd="1" destOrd="0" presId="urn:microsoft.com/office/officeart/2005/8/layout/vList3"/>
    <dgm:cxn modelId="{15677AB2-1107-4981-B37C-7FFE75D4FC95}" type="presParOf" srcId="{85E3ECD8-7F34-481C-B1AE-26ECD7BB59B4}" destId="{CBA7BB0F-50A8-4E65-A2FE-C592BEEAC904}" srcOrd="2" destOrd="0" presId="urn:microsoft.com/office/officeart/2005/8/layout/vList3"/>
    <dgm:cxn modelId="{35FA71C7-9633-4FD0-8D30-BB5250408DDA}" type="presParOf" srcId="{CBA7BB0F-50A8-4E65-A2FE-C592BEEAC904}" destId="{7CF9D121-19AD-47AF-A0E1-B46E8C8FF129}" srcOrd="0" destOrd="0" presId="urn:microsoft.com/office/officeart/2005/8/layout/vList3"/>
    <dgm:cxn modelId="{FB806AD3-66E8-4417-83D5-286C19B08A10}" type="presParOf" srcId="{CBA7BB0F-50A8-4E65-A2FE-C592BEEAC904}" destId="{B034B92B-F19C-4C9D-B376-7EDCEEB97A21}" srcOrd="1" destOrd="0" presId="urn:microsoft.com/office/officeart/2005/8/layout/vList3"/>
    <dgm:cxn modelId="{4060906F-3DE2-4CEB-BCCA-52F5247FAEAB}" type="presParOf" srcId="{85E3ECD8-7F34-481C-B1AE-26ECD7BB59B4}" destId="{ED433D90-7E26-49C8-A080-D9BD10DC9873}" srcOrd="3" destOrd="0" presId="urn:microsoft.com/office/officeart/2005/8/layout/vList3"/>
    <dgm:cxn modelId="{AE5A48C7-DE40-4FF9-A1A5-BF11F5E8C2FC}" type="presParOf" srcId="{85E3ECD8-7F34-481C-B1AE-26ECD7BB59B4}" destId="{0113F37F-351F-4443-B67A-DF46FC9592C9}" srcOrd="4" destOrd="0" presId="urn:microsoft.com/office/officeart/2005/8/layout/vList3"/>
    <dgm:cxn modelId="{E7D02AEC-FEFF-4376-8E6D-9C7036CC815F}" type="presParOf" srcId="{0113F37F-351F-4443-B67A-DF46FC9592C9}" destId="{40009347-D82E-46E6-992B-5273E13377D0}" srcOrd="0" destOrd="0" presId="urn:microsoft.com/office/officeart/2005/8/layout/vList3"/>
    <dgm:cxn modelId="{043682AE-9A22-4564-936F-FBDA9EB169C0}" type="presParOf" srcId="{0113F37F-351F-4443-B67A-DF46FC9592C9}" destId="{53A6E850-46B0-4132-B66C-D5C3F2B697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E81DDB-A526-4CBD-B43A-07F4C630D60F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E724AEF4-FFE9-4991-A96F-86F61595F4F8}">
      <dgm:prSet phldrT="[Texto]" custT="1"/>
      <dgm:spPr>
        <a:ln>
          <a:solidFill>
            <a:schemeClr val="accent6"/>
          </a:solidFill>
        </a:ln>
      </dgm:spPr>
      <dgm:t>
        <a:bodyPr/>
        <a:lstStyle/>
        <a:p>
          <a:pPr algn="just"/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Norma ANSI/ISA-01.01-2015 “Human Machine Interfaces </a:t>
          </a:r>
          <a:r>
            <a:rPr lang="es-EC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for</a:t>
          </a:r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Process</a:t>
          </a:r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Automation</a:t>
          </a:r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Systems</a:t>
          </a:r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gm:t>
    </dgm:pt>
    <dgm:pt modelId="{38C5D8F7-161E-40F3-8CAD-5E5F728B9202}" type="parTrans" cxnId="{43956809-5BC9-442F-B8E2-3736722C2515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130C7-48DB-4C07-B5CE-0491E86D223E}" type="sibTrans" cxnId="{43956809-5BC9-442F-B8E2-3736722C2515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71175-67C8-4115-A20F-FF1E16EF257D}">
      <dgm:prSet phldrT="[Texto]" custT="1"/>
      <dgm:spPr>
        <a:ln>
          <a:solidFill>
            <a:schemeClr val="accent6"/>
          </a:solidFill>
        </a:ln>
      </dgm:spPr>
      <dgm:t>
        <a:bodyPr/>
        <a:lstStyle/>
        <a:p>
          <a:pPr algn="just"/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Calibración de Provers es un gran nicho de mercado</a:t>
          </a:r>
        </a:p>
      </dgm:t>
    </dgm:pt>
    <dgm:pt modelId="{6C4FEFC6-9F9F-47A7-AF50-2FBC8B140F9F}" type="parTrans" cxnId="{D231909E-8BA2-4208-ADC0-E72910C21FEA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D1471-FF8E-4441-8D93-AF3F6BE6D522}" type="sibTrans" cxnId="{D231909E-8BA2-4208-ADC0-E72910C21FEA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2C9D1-B26E-4C37-9779-F484AA39D3DB}">
      <dgm:prSet custT="1"/>
      <dgm:spPr>
        <a:ln>
          <a:solidFill>
            <a:schemeClr val="accent6"/>
          </a:solidFill>
        </a:ln>
      </dgm:spPr>
      <dgm:t>
        <a:bodyPr/>
        <a:lstStyle/>
        <a:p>
          <a:pPr algn="just"/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Existe competencia en el mercado ecuatoriano.</a:t>
          </a:r>
        </a:p>
      </dgm:t>
    </dgm:pt>
    <dgm:pt modelId="{D7EFCDEA-0297-4A0F-8159-8CD96E81F068}" type="parTrans" cxnId="{9D88E808-2004-49E4-9BC0-4BA8B95E704F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7A447-68E6-4296-95D5-F61573D26BE9}" type="sibTrans" cxnId="{9D88E808-2004-49E4-9BC0-4BA8B95E704F}">
      <dgm:prSet/>
      <dgm:spPr/>
      <dgm:t>
        <a:bodyPr/>
        <a:lstStyle/>
        <a:p>
          <a:pPr algn="just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3ECD8-7F34-481C-B1AE-26ECD7BB59B4}" type="pres">
      <dgm:prSet presAssocID="{DDE81DDB-A526-4CBD-B43A-07F4C630D60F}" presName="linearFlow" presStyleCnt="0">
        <dgm:presLayoutVars>
          <dgm:dir/>
          <dgm:resizeHandles val="exact"/>
        </dgm:presLayoutVars>
      </dgm:prSet>
      <dgm:spPr/>
    </dgm:pt>
    <dgm:pt modelId="{BC57DEA6-A696-43E7-9655-45574D7BB842}" type="pres">
      <dgm:prSet presAssocID="{E724AEF4-FFE9-4991-A96F-86F61595F4F8}" presName="composite" presStyleCnt="0"/>
      <dgm:spPr/>
    </dgm:pt>
    <dgm:pt modelId="{450AA83A-3C6D-48CC-8AFD-61BFF40A4738}" type="pres">
      <dgm:prSet presAssocID="{E724AEF4-FFE9-4991-A96F-86F61595F4F8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4385FE2B-057D-4149-A37D-E8E76B9085F1}" type="pres">
      <dgm:prSet presAssocID="{E724AEF4-FFE9-4991-A96F-86F61595F4F8}" presName="txShp" presStyleLbl="node1" presStyleIdx="0" presStyleCnt="3">
        <dgm:presLayoutVars>
          <dgm:bulletEnabled val="1"/>
        </dgm:presLayoutVars>
      </dgm:prSet>
      <dgm:spPr/>
    </dgm:pt>
    <dgm:pt modelId="{5581C9A7-D354-495F-802F-F4E4EC7FC840}" type="pres">
      <dgm:prSet presAssocID="{104130C7-48DB-4C07-B5CE-0491E86D223E}" presName="spacing" presStyleCnt="0"/>
      <dgm:spPr/>
    </dgm:pt>
    <dgm:pt modelId="{CBA7BB0F-50A8-4E65-A2FE-C592BEEAC904}" type="pres">
      <dgm:prSet presAssocID="{5F171175-67C8-4115-A20F-FF1E16EF257D}" presName="composite" presStyleCnt="0"/>
      <dgm:spPr/>
    </dgm:pt>
    <dgm:pt modelId="{7CF9D121-19AD-47AF-A0E1-B46E8C8FF129}" type="pres">
      <dgm:prSet presAssocID="{5F171175-67C8-4115-A20F-FF1E16EF257D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ura con relleno sólido"/>
        </a:ext>
      </dgm:extLst>
    </dgm:pt>
    <dgm:pt modelId="{B034B92B-F19C-4C9D-B376-7EDCEEB97A21}" type="pres">
      <dgm:prSet presAssocID="{5F171175-67C8-4115-A20F-FF1E16EF257D}" presName="txShp" presStyleLbl="node1" presStyleIdx="1" presStyleCnt="3">
        <dgm:presLayoutVars>
          <dgm:bulletEnabled val="1"/>
        </dgm:presLayoutVars>
      </dgm:prSet>
      <dgm:spPr/>
    </dgm:pt>
    <dgm:pt modelId="{ED433D90-7E26-49C8-A080-D9BD10DC9873}" type="pres">
      <dgm:prSet presAssocID="{62ED1471-FF8E-4441-8D93-AF3F6BE6D522}" presName="spacing" presStyleCnt="0"/>
      <dgm:spPr/>
    </dgm:pt>
    <dgm:pt modelId="{0113F37F-351F-4443-B67A-DF46FC9592C9}" type="pres">
      <dgm:prSet presAssocID="{7D12C9D1-B26E-4C37-9779-F484AA39D3DB}" presName="composite" presStyleCnt="0"/>
      <dgm:spPr/>
    </dgm:pt>
    <dgm:pt modelId="{40009347-D82E-46E6-992B-5273E13377D0}" type="pres">
      <dgm:prSet presAssocID="{7D12C9D1-B26E-4C37-9779-F484AA39D3DB}" presName="imgShp" presStyleLbl="fgImgPlace1" presStyleIdx="2" presStyleCnt="3" custLinFactNeighborX="0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ura con relleno sólido"/>
        </a:ext>
      </dgm:extLst>
    </dgm:pt>
    <dgm:pt modelId="{53A6E850-46B0-4132-B66C-D5C3F2B6977C}" type="pres">
      <dgm:prSet presAssocID="{7D12C9D1-B26E-4C37-9779-F484AA39D3DB}" presName="txShp" presStyleLbl="node1" presStyleIdx="2" presStyleCnt="3">
        <dgm:presLayoutVars>
          <dgm:bulletEnabled val="1"/>
        </dgm:presLayoutVars>
      </dgm:prSet>
      <dgm:spPr/>
    </dgm:pt>
  </dgm:ptLst>
  <dgm:cxnLst>
    <dgm:cxn modelId="{9D88E808-2004-49E4-9BC0-4BA8B95E704F}" srcId="{DDE81DDB-A526-4CBD-B43A-07F4C630D60F}" destId="{7D12C9D1-B26E-4C37-9779-F484AA39D3DB}" srcOrd="2" destOrd="0" parTransId="{D7EFCDEA-0297-4A0F-8159-8CD96E81F068}" sibTransId="{1A57A447-68E6-4296-95D5-F61573D26BE9}"/>
    <dgm:cxn modelId="{43956809-5BC9-442F-B8E2-3736722C2515}" srcId="{DDE81DDB-A526-4CBD-B43A-07F4C630D60F}" destId="{E724AEF4-FFE9-4991-A96F-86F61595F4F8}" srcOrd="0" destOrd="0" parTransId="{38C5D8F7-161E-40F3-8CAD-5E5F728B9202}" sibTransId="{104130C7-48DB-4C07-B5CE-0491E86D223E}"/>
    <dgm:cxn modelId="{2F0BA819-2B31-4714-80BE-FC1883FF2F5D}" type="presOf" srcId="{DDE81DDB-A526-4CBD-B43A-07F4C630D60F}" destId="{85E3ECD8-7F34-481C-B1AE-26ECD7BB59B4}" srcOrd="0" destOrd="0" presId="urn:microsoft.com/office/officeart/2005/8/layout/vList3"/>
    <dgm:cxn modelId="{E88A5D72-DDE2-4119-B549-2291ED3EF2DD}" type="presOf" srcId="{E724AEF4-FFE9-4991-A96F-86F61595F4F8}" destId="{4385FE2B-057D-4149-A37D-E8E76B9085F1}" srcOrd="0" destOrd="0" presId="urn:microsoft.com/office/officeart/2005/8/layout/vList3"/>
    <dgm:cxn modelId="{8D52A691-E699-4CAE-B336-C4201CA020A5}" type="presOf" srcId="{7D12C9D1-B26E-4C37-9779-F484AA39D3DB}" destId="{53A6E850-46B0-4132-B66C-D5C3F2B6977C}" srcOrd="0" destOrd="0" presId="urn:microsoft.com/office/officeart/2005/8/layout/vList3"/>
    <dgm:cxn modelId="{D231909E-8BA2-4208-ADC0-E72910C21FEA}" srcId="{DDE81DDB-A526-4CBD-B43A-07F4C630D60F}" destId="{5F171175-67C8-4115-A20F-FF1E16EF257D}" srcOrd="1" destOrd="0" parTransId="{6C4FEFC6-9F9F-47A7-AF50-2FBC8B140F9F}" sibTransId="{62ED1471-FF8E-4441-8D93-AF3F6BE6D522}"/>
    <dgm:cxn modelId="{694BD4CC-B2B6-43BB-AD92-9776EE02E77D}" type="presOf" srcId="{5F171175-67C8-4115-A20F-FF1E16EF257D}" destId="{B034B92B-F19C-4C9D-B376-7EDCEEB97A21}" srcOrd="0" destOrd="0" presId="urn:microsoft.com/office/officeart/2005/8/layout/vList3"/>
    <dgm:cxn modelId="{60324040-778A-480C-A791-C54CEAF34615}" type="presParOf" srcId="{85E3ECD8-7F34-481C-B1AE-26ECD7BB59B4}" destId="{BC57DEA6-A696-43E7-9655-45574D7BB842}" srcOrd="0" destOrd="0" presId="urn:microsoft.com/office/officeart/2005/8/layout/vList3"/>
    <dgm:cxn modelId="{621A808A-3ECB-4E52-9A1E-63FC3C096EAE}" type="presParOf" srcId="{BC57DEA6-A696-43E7-9655-45574D7BB842}" destId="{450AA83A-3C6D-48CC-8AFD-61BFF40A4738}" srcOrd="0" destOrd="0" presId="urn:microsoft.com/office/officeart/2005/8/layout/vList3"/>
    <dgm:cxn modelId="{B8512565-169F-4D6C-ADA7-07BFAD942831}" type="presParOf" srcId="{BC57DEA6-A696-43E7-9655-45574D7BB842}" destId="{4385FE2B-057D-4149-A37D-E8E76B9085F1}" srcOrd="1" destOrd="0" presId="urn:microsoft.com/office/officeart/2005/8/layout/vList3"/>
    <dgm:cxn modelId="{28F56008-F4A0-48EF-BFCF-E606D4E24B3A}" type="presParOf" srcId="{85E3ECD8-7F34-481C-B1AE-26ECD7BB59B4}" destId="{5581C9A7-D354-495F-802F-F4E4EC7FC840}" srcOrd="1" destOrd="0" presId="urn:microsoft.com/office/officeart/2005/8/layout/vList3"/>
    <dgm:cxn modelId="{15677AB2-1107-4981-B37C-7FFE75D4FC95}" type="presParOf" srcId="{85E3ECD8-7F34-481C-B1AE-26ECD7BB59B4}" destId="{CBA7BB0F-50A8-4E65-A2FE-C592BEEAC904}" srcOrd="2" destOrd="0" presId="urn:microsoft.com/office/officeart/2005/8/layout/vList3"/>
    <dgm:cxn modelId="{35FA71C7-9633-4FD0-8D30-BB5250408DDA}" type="presParOf" srcId="{CBA7BB0F-50A8-4E65-A2FE-C592BEEAC904}" destId="{7CF9D121-19AD-47AF-A0E1-B46E8C8FF129}" srcOrd="0" destOrd="0" presId="urn:microsoft.com/office/officeart/2005/8/layout/vList3"/>
    <dgm:cxn modelId="{FB806AD3-66E8-4417-83D5-286C19B08A10}" type="presParOf" srcId="{CBA7BB0F-50A8-4E65-A2FE-C592BEEAC904}" destId="{B034B92B-F19C-4C9D-B376-7EDCEEB97A21}" srcOrd="1" destOrd="0" presId="urn:microsoft.com/office/officeart/2005/8/layout/vList3"/>
    <dgm:cxn modelId="{4060906F-3DE2-4CEB-BCCA-52F5247FAEAB}" type="presParOf" srcId="{85E3ECD8-7F34-481C-B1AE-26ECD7BB59B4}" destId="{ED433D90-7E26-49C8-A080-D9BD10DC9873}" srcOrd="3" destOrd="0" presId="urn:microsoft.com/office/officeart/2005/8/layout/vList3"/>
    <dgm:cxn modelId="{AE5A48C7-DE40-4FF9-A1A5-BF11F5E8C2FC}" type="presParOf" srcId="{85E3ECD8-7F34-481C-B1AE-26ECD7BB59B4}" destId="{0113F37F-351F-4443-B67A-DF46FC9592C9}" srcOrd="4" destOrd="0" presId="urn:microsoft.com/office/officeart/2005/8/layout/vList3"/>
    <dgm:cxn modelId="{E7D02AEC-FEFF-4376-8E6D-9C7036CC815F}" type="presParOf" srcId="{0113F37F-351F-4443-B67A-DF46FC9592C9}" destId="{40009347-D82E-46E6-992B-5273E13377D0}" srcOrd="0" destOrd="0" presId="urn:microsoft.com/office/officeart/2005/8/layout/vList3"/>
    <dgm:cxn modelId="{043682AE-9A22-4564-936F-FBDA9EB169C0}" type="presParOf" srcId="{0113F37F-351F-4443-B67A-DF46FC9592C9}" destId="{53A6E850-46B0-4132-B66C-D5C3F2B697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C9829F-DB96-45F8-807C-31ED85346C2D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F5E8D45-3118-4DDC-A844-EB03AF802761}">
      <dgm:prSet phldrT="[Texto]"/>
      <dgm:spPr>
        <a:ln>
          <a:solidFill>
            <a:schemeClr val="accent6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Flujos no exactos</a:t>
          </a:r>
        </a:p>
      </dgm:t>
    </dgm:pt>
    <dgm:pt modelId="{5D160A03-B36A-4A96-BB93-283717F45B81}" type="parTrans" cxnId="{72983CF8-63BB-4AFA-83B1-C607EBFB05B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9AAD3B-A7EC-4CF9-91D8-C71313B23B9C}" type="sibTrans" cxnId="{72983CF8-63BB-4AFA-83B1-C607EBFB05B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DA7276-4F44-44F8-98B3-80FD5AE2E833}">
      <dgm:prSet phldrT="[Texto]"/>
      <dgm:spPr>
        <a:ln>
          <a:solidFill>
            <a:schemeClr val="accent6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Generación de golpes de </a:t>
          </a:r>
          <a:r>
            <a:rPr lang="es-EC" dirty="0" err="1">
              <a:latin typeface="Times New Roman" panose="02020603050405020304" pitchFamily="18" charset="0"/>
              <a:cs typeface="Times New Roman" panose="02020603050405020304" pitchFamily="18" charset="0"/>
            </a:rPr>
            <a:t>arriete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E1762-C6B9-4580-9192-4950F1F95CE6}" type="parTrans" cxnId="{A4BA353E-451C-4326-9CD1-F863ECB4DDC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E06828-72A4-4491-8BE4-E40840A25955}" type="sibTrans" cxnId="{A4BA353E-451C-4326-9CD1-F863ECB4DDC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B436A-A9D0-48E9-8AE3-C0539787FC68}">
      <dgm:prSet phldrT="[Texto]"/>
      <dgm:spPr>
        <a:ln>
          <a:solidFill>
            <a:schemeClr val="accent6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Tiempos de calibración muy largos</a:t>
          </a:r>
        </a:p>
      </dgm:t>
    </dgm:pt>
    <dgm:pt modelId="{F3276521-B849-4847-9203-D812EBB3B8FC}" type="parTrans" cxnId="{FD8244FC-51F1-4792-B906-6530B4E7EBB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8C10A0-57D9-4DD6-A1F8-6F2C8416A477}" type="sibTrans" cxnId="{FD8244FC-51F1-4792-B906-6530B4E7EBB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A26F0B-DE5B-4A64-82D7-6CB5A8FB481E}">
      <dgm:prSet/>
      <dgm:spPr>
        <a:ln>
          <a:solidFill>
            <a:schemeClr val="accent6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Errores en las mediciones manuales</a:t>
          </a:r>
        </a:p>
      </dgm:t>
    </dgm:pt>
    <dgm:pt modelId="{EBB971A4-0290-4446-B1CA-6F7D5BE5E8A2}" type="parTrans" cxnId="{6C96DBBD-BDD4-47D7-A0C5-F407A509192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A58F8-037A-4949-B742-4A398F98DDC7}" type="sibTrans" cxnId="{6C96DBBD-BDD4-47D7-A0C5-F407A509192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CA08F8-D0F2-4994-B433-4DB072316B3A}" type="pres">
      <dgm:prSet presAssocID="{DAC9829F-DB96-45F8-807C-31ED85346C2D}" presName="linear" presStyleCnt="0">
        <dgm:presLayoutVars>
          <dgm:dir/>
          <dgm:animLvl val="lvl"/>
          <dgm:resizeHandles val="exact"/>
        </dgm:presLayoutVars>
      </dgm:prSet>
      <dgm:spPr/>
    </dgm:pt>
    <dgm:pt modelId="{9D20964B-CC7C-488E-ACA6-C62DD39B5546}" type="pres">
      <dgm:prSet presAssocID="{CF5E8D45-3118-4DDC-A844-EB03AF802761}" presName="parentLin" presStyleCnt="0"/>
      <dgm:spPr/>
    </dgm:pt>
    <dgm:pt modelId="{4A26B966-1202-4513-9B43-AB28583ADCED}" type="pres">
      <dgm:prSet presAssocID="{CF5E8D45-3118-4DDC-A844-EB03AF802761}" presName="parentLeftMargin" presStyleLbl="node1" presStyleIdx="0" presStyleCnt="4"/>
      <dgm:spPr/>
    </dgm:pt>
    <dgm:pt modelId="{83A465D3-E73F-483E-B7C2-168F7A159C8E}" type="pres">
      <dgm:prSet presAssocID="{CF5E8D45-3118-4DDC-A844-EB03AF8027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3399FC5-365D-405B-A736-D7281FBEA759}" type="pres">
      <dgm:prSet presAssocID="{CF5E8D45-3118-4DDC-A844-EB03AF802761}" presName="negativeSpace" presStyleCnt="0"/>
      <dgm:spPr/>
    </dgm:pt>
    <dgm:pt modelId="{F7F90DAF-5D32-4E03-8E91-FD9456916A52}" type="pres">
      <dgm:prSet presAssocID="{CF5E8D45-3118-4DDC-A844-EB03AF802761}" presName="childText" presStyleLbl="conFgAcc1" presStyleIdx="0" presStyleCnt="4">
        <dgm:presLayoutVars>
          <dgm:bulletEnabled val="1"/>
        </dgm:presLayoutVars>
      </dgm:prSet>
      <dgm:spPr/>
    </dgm:pt>
    <dgm:pt modelId="{0E6F7A4D-2D58-4C69-B458-4BA826D85205}" type="pres">
      <dgm:prSet presAssocID="{059AAD3B-A7EC-4CF9-91D8-C71313B23B9C}" presName="spaceBetweenRectangles" presStyleCnt="0"/>
      <dgm:spPr/>
    </dgm:pt>
    <dgm:pt modelId="{A00C7890-FC53-4598-BD0E-2A3EF7E6CA6B}" type="pres">
      <dgm:prSet presAssocID="{E1DA7276-4F44-44F8-98B3-80FD5AE2E833}" presName="parentLin" presStyleCnt="0"/>
      <dgm:spPr/>
    </dgm:pt>
    <dgm:pt modelId="{86A976DA-7DC6-498B-8EBC-3723FDFDBD45}" type="pres">
      <dgm:prSet presAssocID="{E1DA7276-4F44-44F8-98B3-80FD5AE2E833}" presName="parentLeftMargin" presStyleLbl="node1" presStyleIdx="0" presStyleCnt="4"/>
      <dgm:spPr/>
    </dgm:pt>
    <dgm:pt modelId="{87F3DF39-AFA7-4722-93DD-76E541CA350F}" type="pres">
      <dgm:prSet presAssocID="{E1DA7276-4F44-44F8-98B3-80FD5AE2E83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7A6E705-8C4E-455F-82A3-83B93996B46E}" type="pres">
      <dgm:prSet presAssocID="{E1DA7276-4F44-44F8-98B3-80FD5AE2E833}" presName="negativeSpace" presStyleCnt="0"/>
      <dgm:spPr/>
    </dgm:pt>
    <dgm:pt modelId="{F2BC4FB5-A29C-4CCE-93AC-074BB3093B7C}" type="pres">
      <dgm:prSet presAssocID="{E1DA7276-4F44-44F8-98B3-80FD5AE2E833}" presName="childText" presStyleLbl="conFgAcc1" presStyleIdx="1" presStyleCnt="4">
        <dgm:presLayoutVars>
          <dgm:bulletEnabled val="1"/>
        </dgm:presLayoutVars>
      </dgm:prSet>
      <dgm:spPr/>
    </dgm:pt>
    <dgm:pt modelId="{4149B73B-4A0E-4D48-B38A-11FECF6C985F}" type="pres">
      <dgm:prSet presAssocID="{65E06828-72A4-4491-8BE4-E40840A25955}" presName="spaceBetweenRectangles" presStyleCnt="0"/>
      <dgm:spPr/>
    </dgm:pt>
    <dgm:pt modelId="{77BFCE32-3746-48FA-AD88-2340E774F340}" type="pres">
      <dgm:prSet presAssocID="{202B436A-A9D0-48E9-8AE3-C0539787FC68}" presName="parentLin" presStyleCnt="0"/>
      <dgm:spPr/>
    </dgm:pt>
    <dgm:pt modelId="{DE72E931-364C-4449-A94A-301CE7222559}" type="pres">
      <dgm:prSet presAssocID="{202B436A-A9D0-48E9-8AE3-C0539787FC68}" presName="parentLeftMargin" presStyleLbl="node1" presStyleIdx="1" presStyleCnt="4"/>
      <dgm:spPr/>
    </dgm:pt>
    <dgm:pt modelId="{B2E193D7-886B-48AE-9A65-0AE225B34B2F}" type="pres">
      <dgm:prSet presAssocID="{202B436A-A9D0-48E9-8AE3-C0539787FC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CB6E4CE-2F20-4D37-A3B3-F488854ED58D}" type="pres">
      <dgm:prSet presAssocID="{202B436A-A9D0-48E9-8AE3-C0539787FC68}" presName="negativeSpace" presStyleCnt="0"/>
      <dgm:spPr/>
    </dgm:pt>
    <dgm:pt modelId="{7D1566F1-9603-473A-ABFA-15A96B444005}" type="pres">
      <dgm:prSet presAssocID="{202B436A-A9D0-48E9-8AE3-C0539787FC68}" presName="childText" presStyleLbl="conFgAcc1" presStyleIdx="2" presStyleCnt="4">
        <dgm:presLayoutVars>
          <dgm:bulletEnabled val="1"/>
        </dgm:presLayoutVars>
      </dgm:prSet>
      <dgm:spPr/>
    </dgm:pt>
    <dgm:pt modelId="{DFA47141-9C8F-4D06-BA79-6336C2793642}" type="pres">
      <dgm:prSet presAssocID="{BB8C10A0-57D9-4DD6-A1F8-6F2C8416A477}" presName="spaceBetweenRectangles" presStyleCnt="0"/>
      <dgm:spPr/>
    </dgm:pt>
    <dgm:pt modelId="{75D1FCEB-EBD9-498C-A76F-C5D78D9F748B}" type="pres">
      <dgm:prSet presAssocID="{78A26F0B-DE5B-4A64-82D7-6CB5A8FB481E}" presName="parentLin" presStyleCnt="0"/>
      <dgm:spPr/>
    </dgm:pt>
    <dgm:pt modelId="{8B173AAE-9D87-42CD-8E66-301121A5A3EB}" type="pres">
      <dgm:prSet presAssocID="{78A26F0B-DE5B-4A64-82D7-6CB5A8FB481E}" presName="parentLeftMargin" presStyleLbl="node1" presStyleIdx="2" presStyleCnt="4"/>
      <dgm:spPr/>
    </dgm:pt>
    <dgm:pt modelId="{82D11891-C2E2-4D22-B8D3-1A5C18610D32}" type="pres">
      <dgm:prSet presAssocID="{78A26F0B-DE5B-4A64-82D7-6CB5A8FB481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4029D4F-3FA6-4767-92EF-A257E9BEDB9F}" type="pres">
      <dgm:prSet presAssocID="{78A26F0B-DE5B-4A64-82D7-6CB5A8FB481E}" presName="negativeSpace" presStyleCnt="0"/>
      <dgm:spPr/>
    </dgm:pt>
    <dgm:pt modelId="{4A02AC23-F4F4-4A28-A296-634B78BB87D9}" type="pres">
      <dgm:prSet presAssocID="{78A26F0B-DE5B-4A64-82D7-6CB5A8FB48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5F8BD23-5E24-4EF7-8F28-A11E50C9185D}" type="presOf" srcId="{E1DA7276-4F44-44F8-98B3-80FD5AE2E833}" destId="{87F3DF39-AFA7-4722-93DD-76E541CA350F}" srcOrd="1" destOrd="0" presId="urn:microsoft.com/office/officeart/2005/8/layout/list1"/>
    <dgm:cxn modelId="{51812D38-BCEA-43B3-BC6B-F2CB47C7736D}" type="presOf" srcId="{78A26F0B-DE5B-4A64-82D7-6CB5A8FB481E}" destId="{82D11891-C2E2-4D22-B8D3-1A5C18610D32}" srcOrd="1" destOrd="0" presId="urn:microsoft.com/office/officeart/2005/8/layout/list1"/>
    <dgm:cxn modelId="{A4BA353E-451C-4326-9CD1-F863ECB4DDC5}" srcId="{DAC9829F-DB96-45F8-807C-31ED85346C2D}" destId="{E1DA7276-4F44-44F8-98B3-80FD5AE2E833}" srcOrd="1" destOrd="0" parTransId="{BF3E1762-C6B9-4580-9192-4950F1F95CE6}" sibTransId="{65E06828-72A4-4491-8BE4-E40840A25955}"/>
    <dgm:cxn modelId="{9C88505C-605A-412D-B117-FBC4D30203B3}" type="presOf" srcId="{CF5E8D45-3118-4DDC-A844-EB03AF802761}" destId="{83A465D3-E73F-483E-B7C2-168F7A159C8E}" srcOrd="1" destOrd="0" presId="urn:microsoft.com/office/officeart/2005/8/layout/list1"/>
    <dgm:cxn modelId="{4D8A0E9B-70C0-4CD3-9842-32AC6301DD4D}" type="presOf" srcId="{CF5E8D45-3118-4DDC-A844-EB03AF802761}" destId="{4A26B966-1202-4513-9B43-AB28583ADCED}" srcOrd="0" destOrd="0" presId="urn:microsoft.com/office/officeart/2005/8/layout/list1"/>
    <dgm:cxn modelId="{9EDDE3A5-978E-4E12-8E15-E4E0C4C9C623}" type="presOf" srcId="{DAC9829F-DB96-45F8-807C-31ED85346C2D}" destId="{3DCA08F8-D0F2-4994-B433-4DB072316B3A}" srcOrd="0" destOrd="0" presId="urn:microsoft.com/office/officeart/2005/8/layout/list1"/>
    <dgm:cxn modelId="{7A8E61A6-D0BB-4A96-B7DF-2A9ECB9CE6C9}" type="presOf" srcId="{202B436A-A9D0-48E9-8AE3-C0539787FC68}" destId="{DE72E931-364C-4449-A94A-301CE7222559}" srcOrd="0" destOrd="0" presId="urn:microsoft.com/office/officeart/2005/8/layout/list1"/>
    <dgm:cxn modelId="{E71D46B8-211D-4B25-8F6E-101695282DDD}" type="presOf" srcId="{202B436A-A9D0-48E9-8AE3-C0539787FC68}" destId="{B2E193D7-886B-48AE-9A65-0AE225B34B2F}" srcOrd="1" destOrd="0" presId="urn:microsoft.com/office/officeart/2005/8/layout/list1"/>
    <dgm:cxn modelId="{6C96DBBD-BDD4-47D7-A0C5-F407A5091922}" srcId="{DAC9829F-DB96-45F8-807C-31ED85346C2D}" destId="{78A26F0B-DE5B-4A64-82D7-6CB5A8FB481E}" srcOrd="3" destOrd="0" parTransId="{EBB971A4-0290-4446-B1CA-6F7D5BE5E8A2}" sibTransId="{751A58F8-037A-4949-B742-4A398F98DDC7}"/>
    <dgm:cxn modelId="{08FB03DC-125A-496D-970A-179215C4818F}" type="presOf" srcId="{78A26F0B-DE5B-4A64-82D7-6CB5A8FB481E}" destId="{8B173AAE-9D87-42CD-8E66-301121A5A3EB}" srcOrd="0" destOrd="0" presId="urn:microsoft.com/office/officeart/2005/8/layout/list1"/>
    <dgm:cxn modelId="{1A08E6F6-3161-45FD-AE17-AC6F6DBA6458}" type="presOf" srcId="{E1DA7276-4F44-44F8-98B3-80FD5AE2E833}" destId="{86A976DA-7DC6-498B-8EBC-3723FDFDBD45}" srcOrd="0" destOrd="0" presId="urn:microsoft.com/office/officeart/2005/8/layout/list1"/>
    <dgm:cxn modelId="{72983CF8-63BB-4AFA-83B1-C607EBFB05B7}" srcId="{DAC9829F-DB96-45F8-807C-31ED85346C2D}" destId="{CF5E8D45-3118-4DDC-A844-EB03AF802761}" srcOrd="0" destOrd="0" parTransId="{5D160A03-B36A-4A96-BB93-283717F45B81}" sibTransId="{059AAD3B-A7EC-4CF9-91D8-C71313B23B9C}"/>
    <dgm:cxn modelId="{FD8244FC-51F1-4792-B906-6530B4E7EBB1}" srcId="{DAC9829F-DB96-45F8-807C-31ED85346C2D}" destId="{202B436A-A9D0-48E9-8AE3-C0539787FC68}" srcOrd="2" destOrd="0" parTransId="{F3276521-B849-4847-9203-D812EBB3B8FC}" sibTransId="{BB8C10A0-57D9-4DD6-A1F8-6F2C8416A477}"/>
    <dgm:cxn modelId="{94E0F145-7233-4AB6-B29A-78CBC8E3A5C2}" type="presParOf" srcId="{3DCA08F8-D0F2-4994-B433-4DB072316B3A}" destId="{9D20964B-CC7C-488E-ACA6-C62DD39B5546}" srcOrd="0" destOrd="0" presId="urn:microsoft.com/office/officeart/2005/8/layout/list1"/>
    <dgm:cxn modelId="{EA2EC6D3-372F-4E6F-8057-25400604C3CD}" type="presParOf" srcId="{9D20964B-CC7C-488E-ACA6-C62DD39B5546}" destId="{4A26B966-1202-4513-9B43-AB28583ADCED}" srcOrd="0" destOrd="0" presId="urn:microsoft.com/office/officeart/2005/8/layout/list1"/>
    <dgm:cxn modelId="{E83F5559-C364-44D5-94BE-F15A692F6C2E}" type="presParOf" srcId="{9D20964B-CC7C-488E-ACA6-C62DD39B5546}" destId="{83A465D3-E73F-483E-B7C2-168F7A159C8E}" srcOrd="1" destOrd="0" presId="urn:microsoft.com/office/officeart/2005/8/layout/list1"/>
    <dgm:cxn modelId="{80D31C1B-51B6-4CF5-8775-22D1C2B2B344}" type="presParOf" srcId="{3DCA08F8-D0F2-4994-B433-4DB072316B3A}" destId="{F3399FC5-365D-405B-A736-D7281FBEA759}" srcOrd="1" destOrd="0" presId="urn:microsoft.com/office/officeart/2005/8/layout/list1"/>
    <dgm:cxn modelId="{BB456226-5796-4766-9755-30F3FAAA790F}" type="presParOf" srcId="{3DCA08F8-D0F2-4994-B433-4DB072316B3A}" destId="{F7F90DAF-5D32-4E03-8E91-FD9456916A52}" srcOrd="2" destOrd="0" presId="urn:microsoft.com/office/officeart/2005/8/layout/list1"/>
    <dgm:cxn modelId="{011EB59F-7757-4772-BDDD-8B3F7E53ED26}" type="presParOf" srcId="{3DCA08F8-D0F2-4994-B433-4DB072316B3A}" destId="{0E6F7A4D-2D58-4C69-B458-4BA826D85205}" srcOrd="3" destOrd="0" presId="urn:microsoft.com/office/officeart/2005/8/layout/list1"/>
    <dgm:cxn modelId="{A6917DAC-9BF0-4186-A181-73CBB7C07580}" type="presParOf" srcId="{3DCA08F8-D0F2-4994-B433-4DB072316B3A}" destId="{A00C7890-FC53-4598-BD0E-2A3EF7E6CA6B}" srcOrd="4" destOrd="0" presId="urn:microsoft.com/office/officeart/2005/8/layout/list1"/>
    <dgm:cxn modelId="{7BD5AAAC-2A92-48DF-B724-6D32FA5FFE60}" type="presParOf" srcId="{A00C7890-FC53-4598-BD0E-2A3EF7E6CA6B}" destId="{86A976DA-7DC6-498B-8EBC-3723FDFDBD45}" srcOrd="0" destOrd="0" presId="urn:microsoft.com/office/officeart/2005/8/layout/list1"/>
    <dgm:cxn modelId="{3ADFA4C4-3DFE-44D0-AB0B-EE7D1400D7E4}" type="presParOf" srcId="{A00C7890-FC53-4598-BD0E-2A3EF7E6CA6B}" destId="{87F3DF39-AFA7-4722-93DD-76E541CA350F}" srcOrd="1" destOrd="0" presId="urn:microsoft.com/office/officeart/2005/8/layout/list1"/>
    <dgm:cxn modelId="{100174B7-13EE-4419-AD32-B2427E218F02}" type="presParOf" srcId="{3DCA08F8-D0F2-4994-B433-4DB072316B3A}" destId="{77A6E705-8C4E-455F-82A3-83B93996B46E}" srcOrd="5" destOrd="0" presId="urn:microsoft.com/office/officeart/2005/8/layout/list1"/>
    <dgm:cxn modelId="{2D59A08A-13C2-412A-B431-F232A5765552}" type="presParOf" srcId="{3DCA08F8-D0F2-4994-B433-4DB072316B3A}" destId="{F2BC4FB5-A29C-4CCE-93AC-074BB3093B7C}" srcOrd="6" destOrd="0" presId="urn:microsoft.com/office/officeart/2005/8/layout/list1"/>
    <dgm:cxn modelId="{E86F0790-88F4-4BF9-86C7-D70654DA7073}" type="presParOf" srcId="{3DCA08F8-D0F2-4994-B433-4DB072316B3A}" destId="{4149B73B-4A0E-4D48-B38A-11FECF6C985F}" srcOrd="7" destOrd="0" presId="urn:microsoft.com/office/officeart/2005/8/layout/list1"/>
    <dgm:cxn modelId="{48B694EB-B952-4B2C-956A-C534A591AB8D}" type="presParOf" srcId="{3DCA08F8-D0F2-4994-B433-4DB072316B3A}" destId="{77BFCE32-3746-48FA-AD88-2340E774F340}" srcOrd="8" destOrd="0" presId="urn:microsoft.com/office/officeart/2005/8/layout/list1"/>
    <dgm:cxn modelId="{6ABE1183-582C-4270-B4E3-6D84D71EB748}" type="presParOf" srcId="{77BFCE32-3746-48FA-AD88-2340E774F340}" destId="{DE72E931-364C-4449-A94A-301CE7222559}" srcOrd="0" destOrd="0" presId="urn:microsoft.com/office/officeart/2005/8/layout/list1"/>
    <dgm:cxn modelId="{79DBE2F9-80DB-47DF-B75C-3BAEED57207F}" type="presParOf" srcId="{77BFCE32-3746-48FA-AD88-2340E774F340}" destId="{B2E193D7-886B-48AE-9A65-0AE225B34B2F}" srcOrd="1" destOrd="0" presId="urn:microsoft.com/office/officeart/2005/8/layout/list1"/>
    <dgm:cxn modelId="{6C88214C-B713-49C1-B275-A5B226A45276}" type="presParOf" srcId="{3DCA08F8-D0F2-4994-B433-4DB072316B3A}" destId="{DCB6E4CE-2F20-4D37-A3B3-F488854ED58D}" srcOrd="9" destOrd="0" presId="urn:microsoft.com/office/officeart/2005/8/layout/list1"/>
    <dgm:cxn modelId="{3A823E89-4595-4FDF-A4FC-7F0D02670C00}" type="presParOf" srcId="{3DCA08F8-D0F2-4994-B433-4DB072316B3A}" destId="{7D1566F1-9603-473A-ABFA-15A96B444005}" srcOrd="10" destOrd="0" presId="urn:microsoft.com/office/officeart/2005/8/layout/list1"/>
    <dgm:cxn modelId="{11474D89-B55F-44C9-9B79-7BD9E2F139F8}" type="presParOf" srcId="{3DCA08F8-D0F2-4994-B433-4DB072316B3A}" destId="{DFA47141-9C8F-4D06-BA79-6336C2793642}" srcOrd="11" destOrd="0" presId="urn:microsoft.com/office/officeart/2005/8/layout/list1"/>
    <dgm:cxn modelId="{07944C3F-94B2-408B-AEE2-9F610C4B373C}" type="presParOf" srcId="{3DCA08F8-D0F2-4994-B433-4DB072316B3A}" destId="{75D1FCEB-EBD9-498C-A76F-C5D78D9F748B}" srcOrd="12" destOrd="0" presId="urn:microsoft.com/office/officeart/2005/8/layout/list1"/>
    <dgm:cxn modelId="{A1A4C182-22B8-40FB-A2BF-78FBE7CC3FEC}" type="presParOf" srcId="{75D1FCEB-EBD9-498C-A76F-C5D78D9F748B}" destId="{8B173AAE-9D87-42CD-8E66-301121A5A3EB}" srcOrd="0" destOrd="0" presId="urn:microsoft.com/office/officeart/2005/8/layout/list1"/>
    <dgm:cxn modelId="{86AACF88-9D59-4C33-BF87-4508AD28266E}" type="presParOf" srcId="{75D1FCEB-EBD9-498C-A76F-C5D78D9F748B}" destId="{82D11891-C2E2-4D22-B8D3-1A5C18610D32}" srcOrd="1" destOrd="0" presId="urn:microsoft.com/office/officeart/2005/8/layout/list1"/>
    <dgm:cxn modelId="{7505A4BF-2D5C-4DCE-8EB7-78A6E9CA8B17}" type="presParOf" srcId="{3DCA08F8-D0F2-4994-B433-4DB072316B3A}" destId="{54029D4F-3FA6-4767-92EF-A257E9BEDB9F}" srcOrd="13" destOrd="0" presId="urn:microsoft.com/office/officeart/2005/8/layout/list1"/>
    <dgm:cxn modelId="{3AB85349-7AA0-4545-822A-FAF88F5CBC0C}" type="presParOf" srcId="{3DCA08F8-D0F2-4994-B433-4DB072316B3A}" destId="{4A02AC23-F4F4-4A28-A296-634B78BB87D9}" srcOrd="14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0A8AF-4FD1-4698-A888-DCD17BAE2A6B}">
      <dsp:nvSpPr>
        <dsp:cNvPr id="0" name=""/>
        <dsp:cNvSpPr/>
      </dsp:nvSpPr>
      <dsp:spPr>
        <a:xfrm>
          <a:off x="-545479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05C3F-00C9-4958-9A28-F996E63BE9F4}">
      <dsp:nvSpPr>
        <dsp:cNvPr id="0" name=""/>
        <dsp:cNvSpPr/>
      </dsp:nvSpPr>
      <dsp:spPr>
        <a:xfrm>
          <a:off x="387755" y="254060"/>
          <a:ext cx="7537934" cy="507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1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</a:t>
          </a:r>
        </a:p>
      </dsp:txBody>
      <dsp:txXfrm>
        <a:off x="387755" y="254060"/>
        <a:ext cx="7537934" cy="507927"/>
      </dsp:txXfrm>
    </dsp:sp>
    <dsp:sp modelId="{09009058-4714-4E62-8E3E-72D87B8E9DA6}">
      <dsp:nvSpPr>
        <dsp:cNvPr id="0" name=""/>
        <dsp:cNvSpPr/>
      </dsp:nvSpPr>
      <dsp:spPr>
        <a:xfrm>
          <a:off x="70300" y="190569"/>
          <a:ext cx="634908" cy="634908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932CB-DEB5-495F-B291-7661D8D46A94}">
      <dsp:nvSpPr>
        <dsp:cNvPr id="0" name=""/>
        <dsp:cNvSpPr/>
      </dsp:nvSpPr>
      <dsp:spPr>
        <a:xfrm>
          <a:off x="805560" y="1015854"/>
          <a:ext cx="7120129" cy="507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1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2.- OBJETIVOS</a:t>
          </a:r>
        </a:p>
      </dsp:txBody>
      <dsp:txXfrm>
        <a:off x="805560" y="1015854"/>
        <a:ext cx="7120129" cy="507927"/>
      </dsp:txXfrm>
    </dsp:sp>
    <dsp:sp modelId="{44F3FC4D-A5DB-4D1C-BC00-BF55B727CE30}">
      <dsp:nvSpPr>
        <dsp:cNvPr id="0" name=""/>
        <dsp:cNvSpPr/>
      </dsp:nvSpPr>
      <dsp:spPr>
        <a:xfrm>
          <a:off x="488105" y="952363"/>
          <a:ext cx="634908" cy="634908"/>
        </a:xfrm>
        <a:prstGeom prst="ellipse">
          <a:avLst/>
        </a:prstGeom>
        <a:solidFill>
          <a:schemeClr val="accent5">
            <a:lumMod val="9000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EBF92-9A1E-46D9-8C72-0E5DF27EF804}">
      <dsp:nvSpPr>
        <dsp:cNvPr id="0" name=""/>
        <dsp:cNvSpPr/>
      </dsp:nvSpPr>
      <dsp:spPr>
        <a:xfrm>
          <a:off x="996611" y="1777648"/>
          <a:ext cx="6929077" cy="507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1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3.- MARCO REFERENCIAL</a:t>
          </a:r>
        </a:p>
      </dsp:txBody>
      <dsp:txXfrm>
        <a:off x="996611" y="1777648"/>
        <a:ext cx="6929077" cy="507927"/>
      </dsp:txXfrm>
    </dsp:sp>
    <dsp:sp modelId="{6AEDB1B0-F5BC-4BC0-8DD8-5C81998B921E}">
      <dsp:nvSpPr>
        <dsp:cNvPr id="0" name=""/>
        <dsp:cNvSpPr/>
      </dsp:nvSpPr>
      <dsp:spPr>
        <a:xfrm>
          <a:off x="679157" y="1714157"/>
          <a:ext cx="634908" cy="634908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10B705-6B5A-4423-ABCC-FF8DEE22CA2D}">
      <dsp:nvSpPr>
        <dsp:cNvPr id="0" name=""/>
        <dsp:cNvSpPr/>
      </dsp:nvSpPr>
      <dsp:spPr>
        <a:xfrm>
          <a:off x="996611" y="2538960"/>
          <a:ext cx="6929077" cy="507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1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4.- </a:t>
          </a:r>
          <a:r>
            <a:rPr lang="es-EC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DISEÑO E IMPLEMENTACIÓN</a:t>
          </a:r>
          <a:endParaRPr lang="es-EC" sz="17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96611" y="2538960"/>
        <a:ext cx="6929077" cy="507927"/>
      </dsp:txXfrm>
    </dsp:sp>
    <dsp:sp modelId="{7589597A-61BD-4745-81B0-803623A6A731}">
      <dsp:nvSpPr>
        <dsp:cNvPr id="0" name=""/>
        <dsp:cNvSpPr/>
      </dsp:nvSpPr>
      <dsp:spPr>
        <a:xfrm>
          <a:off x="679157" y="2475469"/>
          <a:ext cx="634908" cy="63490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6D78D-1548-4E3C-B9C4-C41E175AC4BB}">
      <dsp:nvSpPr>
        <dsp:cNvPr id="0" name=""/>
        <dsp:cNvSpPr/>
      </dsp:nvSpPr>
      <dsp:spPr>
        <a:xfrm>
          <a:off x="805560" y="3300754"/>
          <a:ext cx="7120129" cy="507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1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5.- RESULTADOS</a:t>
          </a:r>
        </a:p>
      </dsp:txBody>
      <dsp:txXfrm>
        <a:off x="805560" y="3300754"/>
        <a:ext cx="7120129" cy="507927"/>
      </dsp:txXfrm>
    </dsp:sp>
    <dsp:sp modelId="{DBC4BEF0-E382-4331-A94E-5D279B34041E}">
      <dsp:nvSpPr>
        <dsp:cNvPr id="0" name=""/>
        <dsp:cNvSpPr/>
      </dsp:nvSpPr>
      <dsp:spPr>
        <a:xfrm>
          <a:off x="488105" y="3237263"/>
          <a:ext cx="634908" cy="634908"/>
        </a:xfrm>
        <a:prstGeom prst="ellipse">
          <a:avLst/>
        </a:prstGeom>
        <a:solidFill>
          <a:schemeClr val="accent5">
            <a:lumMod val="2500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7784B-00AD-45B0-B0C8-AFD7063D97B3}">
      <dsp:nvSpPr>
        <dsp:cNvPr id="0" name=""/>
        <dsp:cNvSpPr/>
      </dsp:nvSpPr>
      <dsp:spPr>
        <a:xfrm>
          <a:off x="387755" y="4062548"/>
          <a:ext cx="7537934" cy="507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1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6.- CONCLUSIONES</a:t>
          </a:r>
        </a:p>
      </dsp:txBody>
      <dsp:txXfrm>
        <a:off x="387755" y="4062548"/>
        <a:ext cx="7537934" cy="507927"/>
      </dsp:txXfrm>
    </dsp:sp>
    <dsp:sp modelId="{26613157-4253-42DC-8C41-DCFF7D207CC7}">
      <dsp:nvSpPr>
        <dsp:cNvPr id="0" name=""/>
        <dsp:cNvSpPr/>
      </dsp:nvSpPr>
      <dsp:spPr>
        <a:xfrm>
          <a:off x="70300" y="3999057"/>
          <a:ext cx="634908" cy="634908"/>
        </a:xfrm>
        <a:prstGeom prst="ellipse">
          <a:avLst/>
        </a:prstGeom>
        <a:solidFill>
          <a:schemeClr val="accent5">
            <a:lumMod val="1000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5FE2B-057D-4149-A37D-E8E76B9085F1}">
      <dsp:nvSpPr>
        <dsp:cNvPr id="0" name=""/>
        <dsp:cNvSpPr/>
      </dsp:nvSpPr>
      <dsp:spPr>
        <a:xfrm rot="10800000">
          <a:off x="2414543" y="1202"/>
          <a:ext cx="8364862" cy="1230419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42581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industria petrolera está presente en el Ecuador desde alrededor de 45 años.</a:t>
          </a:r>
        </a:p>
      </dsp:txBody>
      <dsp:txXfrm rot="10800000">
        <a:off x="2722148" y="1202"/>
        <a:ext cx="8057257" cy="1230419"/>
      </dsp:txXfrm>
    </dsp:sp>
    <dsp:sp modelId="{450AA83A-3C6D-48CC-8AFD-61BFF40A4738}">
      <dsp:nvSpPr>
        <dsp:cNvPr id="0" name=""/>
        <dsp:cNvSpPr/>
      </dsp:nvSpPr>
      <dsp:spPr>
        <a:xfrm>
          <a:off x="1799334" y="1202"/>
          <a:ext cx="1230419" cy="12304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4B92B-F19C-4C9D-B376-7EDCEEB97A21}">
      <dsp:nvSpPr>
        <dsp:cNvPr id="0" name=""/>
        <dsp:cNvSpPr/>
      </dsp:nvSpPr>
      <dsp:spPr>
        <a:xfrm rot="10800000">
          <a:off x="2414543" y="1547346"/>
          <a:ext cx="8364862" cy="1230419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42581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Las interfaces Humano Máquina (HMI) están presentes en la mayoría de los procesos automatizados en el mundo.</a:t>
          </a:r>
        </a:p>
      </dsp:txBody>
      <dsp:txXfrm rot="10800000">
        <a:off x="2722148" y="1547346"/>
        <a:ext cx="8057257" cy="1230419"/>
      </dsp:txXfrm>
    </dsp:sp>
    <dsp:sp modelId="{7CF9D121-19AD-47AF-A0E1-B46E8C8FF129}">
      <dsp:nvSpPr>
        <dsp:cNvPr id="0" name=""/>
        <dsp:cNvSpPr/>
      </dsp:nvSpPr>
      <dsp:spPr>
        <a:xfrm>
          <a:off x="1799334" y="1547346"/>
          <a:ext cx="1230419" cy="12304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6E850-46B0-4132-B66C-D5C3F2B6977C}">
      <dsp:nvSpPr>
        <dsp:cNvPr id="0" name=""/>
        <dsp:cNvSpPr/>
      </dsp:nvSpPr>
      <dsp:spPr>
        <a:xfrm rot="10800000">
          <a:off x="2414543" y="3093490"/>
          <a:ext cx="8364862" cy="1230419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42581" tIns="76200" rIns="14224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empresa METROLOGIC S.A. es una entidad que realiza su actividad en el ámbito industrial, dedicada a la provisión de servicios técnicos de calibración en las magnitudes de presión, temperatura, volumen, flujo volumétrico , flujo másico </a:t>
          </a:r>
        </a:p>
      </dsp:txBody>
      <dsp:txXfrm rot="10800000">
        <a:off x="2722148" y="3093490"/>
        <a:ext cx="8057257" cy="1230419"/>
      </dsp:txXfrm>
    </dsp:sp>
    <dsp:sp modelId="{40009347-D82E-46E6-992B-5273E13377D0}">
      <dsp:nvSpPr>
        <dsp:cNvPr id="0" name=""/>
        <dsp:cNvSpPr/>
      </dsp:nvSpPr>
      <dsp:spPr>
        <a:xfrm>
          <a:off x="1799334" y="3093490"/>
          <a:ext cx="1230419" cy="12304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5FE2B-057D-4149-A37D-E8E76B9085F1}">
      <dsp:nvSpPr>
        <dsp:cNvPr id="0" name=""/>
        <dsp:cNvSpPr/>
      </dsp:nvSpPr>
      <dsp:spPr>
        <a:xfrm rot="10800000">
          <a:off x="2385474" y="320"/>
          <a:ext cx="8250093" cy="122977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95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Norma ANSI/ISA-01.01-2015 “Human Machine Interfaces </a:t>
          </a:r>
          <a:r>
            <a:rPr lang="es-EC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for</a:t>
          </a: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Process</a:t>
          </a: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Automation</a:t>
          </a: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Systems</a:t>
          </a: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sp:txBody>
      <dsp:txXfrm rot="10800000">
        <a:off x="2692917" y="320"/>
        <a:ext cx="7942650" cy="1229772"/>
      </dsp:txXfrm>
    </dsp:sp>
    <dsp:sp modelId="{450AA83A-3C6D-48CC-8AFD-61BFF40A4738}">
      <dsp:nvSpPr>
        <dsp:cNvPr id="0" name=""/>
        <dsp:cNvSpPr/>
      </dsp:nvSpPr>
      <dsp:spPr>
        <a:xfrm>
          <a:off x="1770587" y="320"/>
          <a:ext cx="1229772" cy="122977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4B92B-F19C-4C9D-B376-7EDCEEB97A21}">
      <dsp:nvSpPr>
        <dsp:cNvPr id="0" name=""/>
        <dsp:cNvSpPr/>
      </dsp:nvSpPr>
      <dsp:spPr>
        <a:xfrm rot="10800000">
          <a:off x="2385474" y="1550452"/>
          <a:ext cx="8250093" cy="122977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95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Calibración de Provers es un gran nicho de mercado</a:t>
          </a:r>
        </a:p>
      </dsp:txBody>
      <dsp:txXfrm rot="10800000">
        <a:off x="2692917" y="1550452"/>
        <a:ext cx="7942650" cy="1229772"/>
      </dsp:txXfrm>
    </dsp:sp>
    <dsp:sp modelId="{7CF9D121-19AD-47AF-A0E1-B46E8C8FF129}">
      <dsp:nvSpPr>
        <dsp:cNvPr id="0" name=""/>
        <dsp:cNvSpPr/>
      </dsp:nvSpPr>
      <dsp:spPr>
        <a:xfrm>
          <a:off x="1770587" y="1550452"/>
          <a:ext cx="1229772" cy="122977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6E850-46B0-4132-B66C-D5C3F2B6977C}">
      <dsp:nvSpPr>
        <dsp:cNvPr id="0" name=""/>
        <dsp:cNvSpPr/>
      </dsp:nvSpPr>
      <dsp:spPr>
        <a:xfrm rot="10800000">
          <a:off x="2385474" y="3100585"/>
          <a:ext cx="8250093" cy="122977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95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Existe competencia en el mercado ecuatoriano.</a:t>
          </a:r>
        </a:p>
      </dsp:txBody>
      <dsp:txXfrm rot="10800000">
        <a:off x="2692917" y="3100585"/>
        <a:ext cx="7942650" cy="1229772"/>
      </dsp:txXfrm>
    </dsp:sp>
    <dsp:sp modelId="{40009347-D82E-46E6-992B-5273E13377D0}">
      <dsp:nvSpPr>
        <dsp:cNvPr id="0" name=""/>
        <dsp:cNvSpPr/>
      </dsp:nvSpPr>
      <dsp:spPr>
        <a:xfrm>
          <a:off x="1770587" y="3100585"/>
          <a:ext cx="1229772" cy="122977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90DAF-5D32-4E03-8E91-FD9456916A52}">
      <dsp:nvSpPr>
        <dsp:cNvPr id="0" name=""/>
        <dsp:cNvSpPr/>
      </dsp:nvSpPr>
      <dsp:spPr>
        <a:xfrm>
          <a:off x="0" y="473543"/>
          <a:ext cx="7483061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465D3-E73F-483E-B7C2-168F7A159C8E}">
      <dsp:nvSpPr>
        <dsp:cNvPr id="0" name=""/>
        <dsp:cNvSpPr/>
      </dsp:nvSpPr>
      <dsp:spPr>
        <a:xfrm>
          <a:off x="374153" y="45503"/>
          <a:ext cx="5238142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989" tIns="0" rIns="19798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C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Flujos no exactos</a:t>
          </a:r>
        </a:p>
      </dsp:txBody>
      <dsp:txXfrm>
        <a:off x="415943" y="87293"/>
        <a:ext cx="5154562" cy="772500"/>
      </dsp:txXfrm>
    </dsp:sp>
    <dsp:sp modelId="{F2BC4FB5-A29C-4CCE-93AC-074BB3093B7C}">
      <dsp:nvSpPr>
        <dsp:cNvPr id="0" name=""/>
        <dsp:cNvSpPr/>
      </dsp:nvSpPr>
      <dsp:spPr>
        <a:xfrm>
          <a:off x="0" y="1788983"/>
          <a:ext cx="7483061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3DF39-AFA7-4722-93DD-76E541CA350F}">
      <dsp:nvSpPr>
        <dsp:cNvPr id="0" name=""/>
        <dsp:cNvSpPr/>
      </dsp:nvSpPr>
      <dsp:spPr>
        <a:xfrm>
          <a:off x="374153" y="1360943"/>
          <a:ext cx="5238142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989" tIns="0" rIns="19798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C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Generación de golpes de </a:t>
          </a:r>
          <a:r>
            <a:rPr lang="es-EC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arriete</a:t>
          </a:r>
          <a:endParaRPr lang="es-EC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943" y="1402733"/>
        <a:ext cx="5154562" cy="772500"/>
      </dsp:txXfrm>
    </dsp:sp>
    <dsp:sp modelId="{7D1566F1-9603-473A-ABFA-15A96B444005}">
      <dsp:nvSpPr>
        <dsp:cNvPr id="0" name=""/>
        <dsp:cNvSpPr/>
      </dsp:nvSpPr>
      <dsp:spPr>
        <a:xfrm>
          <a:off x="0" y="3104423"/>
          <a:ext cx="7483061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193D7-886B-48AE-9A65-0AE225B34B2F}">
      <dsp:nvSpPr>
        <dsp:cNvPr id="0" name=""/>
        <dsp:cNvSpPr/>
      </dsp:nvSpPr>
      <dsp:spPr>
        <a:xfrm>
          <a:off x="374153" y="2676383"/>
          <a:ext cx="5238142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989" tIns="0" rIns="19798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C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Tiempos de calibración muy largos</a:t>
          </a:r>
        </a:p>
      </dsp:txBody>
      <dsp:txXfrm>
        <a:off x="415943" y="2718173"/>
        <a:ext cx="5154562" cy="772500"/>
      </dsp:txXfrm>
    </dsp:sp>
    <dsp:sp modelId="{4A02AC23-F4F4-4A28-A296-634B78BB87D9}">
      <dsp:nvSpPr>
        <dsp:cNvPr id="0" name=""/>
        <dsp:cNvSpPr/>
      </dsp:nvSpPr>
      <dsp:spPr>
        <a:xfrm>
          <a:off x="0" y="4419863"/>
          <a:ext cx="7483061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11891-C2E2-4D22-B8D3-1A5C18610D32}">
      <dsp:nvSpPr>
        <dsp:cNvPr id="0" name=""/>
        <dsp:cNvSpPr/>
      </dsp:nvSpPr>
      <dsp:spPr>
        <a:xfrm>
          <a:off x="374153" y="3991823"/>
          <a:ext cx="5238142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989" tIns="0" rIns="19798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C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Errores en las mediciones manuales</a:t>
          </a:r>
        </a:p>
      </dsp:txBody>
      <dsp:txXfrm>
        <a:off x="415943" y="4033613"/>
        <a:ext cx="5154562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4EAA4-932B-4378-A6FB-7B644D7637F4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02CBC-0E90-4A4C-887A-C72936F75D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574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62E87-465F-4CBF-B18C-4707B2BF3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E350F9-CD40-4880-8147-FB569C9D5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9D1FFC-AEDB-4C86-A246-E23802BA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C6B16C-5E64-402C-90A4-2275B97C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437FDB-441C-4A59-97E2-56158E2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403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4655A-DC05-4038-A6CA-6F4CF74D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820367-6534-498A-9BA0-8D5C0C0F4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82441A-0E8C-44E5-9C8E-6ACD474C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15FE3D-9179-4B27-B61B-BB68215B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B23F2-C484-4516-8A45-12F04E15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578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9085A2-A9A7-4922-9C68-0B0ED5D9F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8785BD-2F97-42DD-9887-6DF7A4C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12C2CC-51AA-41E3-9A13-01E0EBFF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3A983D-128B-4E4C-9D3F-536E50FC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BB6CE8-B4FF-4406-9EC5-56E460564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6047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306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78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8055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0773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453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2207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0868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14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D62E6-1A64-4531-B77D-D81C4C014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0CA5D9-8DE3-437E-AC5B-578E2743A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D4302-A972-4882-A09F-8C003EB2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F5531C-05B2-423E-B6D0-FF40257D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24CE6F-7128-4DD4-8FC7-C9C6BA8E2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9595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0065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8381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9163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676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748626" imgH="4759452" progId="">
                  <p:embed/>
                </p:oleObj>
              </mc:Choice>
              <mc:Fallback>
                <p:oleObj name="CorelDRAW" r:id="rId2" imgW="7748626" imgH="4759452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5" y="91279"/>
            <a:ext cx="3839832" cy="88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10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3533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00347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55393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4923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6817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C86B32-7977-4902-97F5-47C52171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529894-CDAF-4222-BAE7-ABA75AE56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78E847-48F6-4836-8DEC-91B30E3F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E4ED48-AB34-48AF-A148-3E5D19F2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57B07-08E5-4EBF-BF51-08B38371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0244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38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2352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5176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29326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0499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DDEF8-B28C-4604-8E9A-552D68FA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79BE32-6BE4-4247-867B-AE02B6219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D86992-999C-4624-B713-76E9230CD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A247FA-DEC3-495C-BDC6-ACDA7B82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BC392E-9B83-43FC-AC04-B8D80530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72200C-0842-414A-A688-ECBB0C8C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08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18B2E-B5EF-4D62-BD69-C120251B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B287B-9BEF-4A76-B9CA-597EAFF0B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902E21-82C0-45A5-865E-F5D5B5BBE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E7AEB7-E19D-46DA-B2B9-D78D9F6B8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5A374E-6990-4DB8-A1D9-EC0C70F46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AC576D-56DF-4941-9809-E39204D0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A60A6C2-B352-4758-9DF8-97B1DA15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DA4A14-440B-431A-8030-3B7E4735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661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37B3A-8E70-4D94-92CF-5F1938E1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A70B63-64A1-467B-B008-42C7C071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5567E1-439B-4294-8ED8-F8349FC67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22D086-2B24-4283-A6E2-D12E6E99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401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2AF3B19-9EF6-44B6-AE96-A71E9856B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795D5D-9705-40A7-929C-DD6393FA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C3D533-89FC-4F56-B8DE-62904E2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569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053E1-A8D6-4263-A822-070D8CCC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A47CA2-FA72-4832-BB24-4FCDEFAFA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4747E2-CD86-4640-BFAF-2E7057D50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887A92-6069-47E7-8BE9-6D0601FD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85F931-A257-4086-A834-7C29B509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54D6D1-EB1B-4E0B-9D03-5E225FFA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648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0DC4C-3B1F-416C-9B6C-839EE0E0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64B2D06-A888-48DF-8106-1C2220B51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A9D48F-FBE6-4FD5-95EF-A07E2EDC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ABB48-DE3B-4F35-82CC-682872EE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37D8ED-5CB3-4CA0-A034-93976017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010689-BF2A-42D8-BD4A-D9F14F1B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272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14C545-CDC8-4AE8-9F5A-30C08217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8F37F1-831E-4931-B5F1-C4783E005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FC37F5-50F9-4DB8-808E-A62CA5A06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7F35-E77B-4D54-85E2-8D2AF19E7100}" type="datetimeFigureOut">
              <a:rPr lang="es-EC" smtClean="0"/>
              <a:t>18/3/2021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9E2CE-928F-4F58-8529-CB5AB2C37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B3F7AC-285C-4F88-AA72-5B00495ED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1DC9-3D3B-4E0D-8751-71382BDF73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83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sz="1800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sz="1800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94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85" y="5884292"/>
            <a:ext cx="3136900" cy="7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3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2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2 Rectángulo"/>
          <p:cNvSpPr>
            <a:spLocks noChangeArrowheads="1"/>
          </p:cNvSpPr>
          <p:nvPr/>
        </p:nvSpPr>
        <p:spPr bwMode="auto">
          <a:xfrm>
            <a:off x="2042734" y="4590289"/>
            <a:ext cx="717926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alt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S" alt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JOSE AYALA COBA</a:t>
            </a:r>
          </a:p>
          <a:p>
            <a:pPr eaLnBrk="1" hangingPunct="1"/>
            <a:r>
              <a:rPr lang="es-ES" alt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C" alt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SOTOMAYOR CÁRDENAS, DANNY ALEXANDER MSC</a:t>
            </a:r>
            <a:r>
              <a:rPr lang="es-ES" alt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s-MX" alt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8" y="169433"/>
            <a:ext cx="4015630" cy="96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Rectángulo">
            <a:extLst>
              <a:ext uri="{FF2B5EF4-FFF2-40B4-BE49-F238E27FC236}">
                <a16:creationId xmlns:a16="http://schemas.microsoft.com/office/drawing/2014/main" id="{7F933EE5-884C-4AFB-8451-1121C1CB5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734" y="2193449"/>
            <a:ext cx="90584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sz="2800" b="1" dirty="0">
                <a:latin typeface="Times New Roman" panose="02020603050405020304" pitchFamily="18" charset="0"/>
              </a:rPr>
              <a:t>DISEÑO E IMPLEMENTACIÓN DE UN SISTEMA AUTOMATIZADO PARA EL PROCESO DE CALIBRACIÓN “WATER DRAW” DE LA EMPRESA METROLOGIC S.A.</a:t>
            </a:r>
            <a:endParaRPr lang="es-EC" sz="2800" dirty="0"/>
          </a:p>
        </p:txBody>
      </p:sp>
      <p:sp>
        <p:nvSpPr>
          <p:cNvPr id="6" name="1 Rectángulo">
            <a:extLst>
              <a:ext uri="{FF2B5EF4-FFF2-40B4-BE49-F238E27FC236}">
                <a16:creationId xmlns:a16="http://schemas.microsoft.com/office/drawing/2014/main" id="{83266BA9-C7F7-4FA2-B4D7-287E0DED8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195" y="1210955"/>
            <a:ext cx="9058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ELÉCTRICA, ELECTRÓNICA Y TELECOMUNICACIONES</a:t>
            </a:r>
          </a:p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ELECTRÓNICA EN AUTOMATIZACIÓN Y CONTROL</a:t>
            </a: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D5364D1A-4B31-47D5-BB02-F052F08E4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5218" y="4594634"/>
            <a:ext cx="311196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QUITO – ECUADOR </a:t>
            </a:r>
          </a:p>
          <a:p>
            <a:pPr algn="ctr" eaLnBrk="1" hangingPunct="1"/>
            <a:r>
              <a:rPr lang="es-ES" alt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eaLnBrk="1" hangingPunct="1"/>
            <a:endParaRPr lang="es-MX" alt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78FC2D-A3DC-42F4-B09F-A51B7CD68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38425"/>
            <a:ext cx="1564640" cy="15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8552"/>
      </p:ext>
    </p:extLst>
  </p:cSld>
  <p:clrMapOvr>
    <a:masterClrMapping/>
  </p:clrMapOvr>
  <p:transition spd="slow" advTm="15360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  MARCO REFERENCIAL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490708" y="742186"/>
            <a:ext cx="5875519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Conceptos y Antecedentes Importantes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992733" y="1813087"/>
            <a:ext cx="5875518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 ISA 101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97D5851-B5F8-4951-99A2-863E3DC55DA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2775" y="2913991"/>
            <a:ext cx="3910965" cy="20408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A4B044B-8DCF-4A20-8F62-D45E68FF2C6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15" y="2618557"/>
            <a:ext cx="5487670" cy="2571750"/>
          </a:xfrm>
          <a:prstGeom prst="rect">
            <a:avLst/>
          </a:prstGeom>
          <a:noFill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3FE7900-7230-4E8A-BF57-F0C79B938C1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64790" y="2933676"/>
            <a:ext cx="1171575" cy="2021205"/>
          </a:xfrm>
          <a:prstGeom prst="rect">
            <a:avLst/>
          </a:prstGeom>
        </p:spPr>
      </p:pic>
      <p:sp>
        <p:nvSpPr>
          <p:cNvPr id="10" name="Google Shape;786;p51">
            <a:extLst>
              <a:ext uri="{FF2B5EF4-FFF2-40B4-BE49-F238E27FC236}">
                <a16:creationId xmlns:a16="http://schemas.microsoft.com/office/drawing/2014/main" id="{1AA1AB34-12DD-4E92-A80E-3C05A953E543}"/>
              </a:ext>
            </a:extLst>
          </p:cNvPr>
          <p:cNvSpPr/>
          <p:nvPr/>
        </p:nvSpPr>
        <p:spPr>
          <a:xfrm>
            <a:off x="1682818" y="1783084"/>
            <a:ext cx="596758" cy="58322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81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  MARCO REFERENCIAL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543717" y="774398"/>
            <a:ext cx="5875518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Conceptos y Antecedentes Importantes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992733" y="1551324"/>
            <a:ext cx="5875518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PROVER BIDIRECCIONAL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D0D902-6978-463B-8AAF-05FC63F005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66419" y="2328250"/>
            <a:ext cx="5281295" cy="3519170"/>
          </a:xfrm>
          <a:prstGeom prst="rect">
            <a:avLst/>
          </a:prstGeom>
        </p:spPr>
      </p:pic>
      <p:sp>
        <p:nvSpPr>
          <p:cNvPr id="9" name="Google Shape;786;p51">
            <a:extLst>
              <a:ext uri="{FF2B5EF4-FFF2-40B4-BE49-F238E27FC236}">
                <a16:creationId xmlns:a16="http://schemas.microsoft.com/office/drawing/2014/main" id="{629B4FDD-CB00-48A9-BEF2-DF3B2D1AB80D}"/>
              </a:ext>
            </a:extLst>
          </p:cNvPr>
          <p:cNvSpPr/>
          <p:nvPr/>
        </p:nvSpPr>
        <p:spPr>
          <a:xfrm>
            <a:off x="878993" y="1551324"/>
            <a:ext cx="596758" cy="58322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31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  MARCO REFERENCIAL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517213" y="777076"/>
            <a:ext cx="5771484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Conceptos y Antecedentes Importantes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588686" y="1597850"/>
            <a:ext cx="648658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Waterdraw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D251AD-12BA-473A-B9ED-653013ED973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69222" y="2181176"/>
            <a:ext cx="7253555" cy="3678931"/>
          </a:xfrm>
          <a:prstGeom prst="rect">
            <a:avLst/>
          </a:prstGeom>
        </p:spPr>
      </p:pic>
      <p:sp>
        <p:nvSpPr>
          <p:cNvPr id="9" name="Google Shape;786;p51">
            <a:extLst>
              <a:ext uri="{FF2B5EF4-FFF2-40B4-BE49-F238E27FC236}">
                <a16:creationId xmlns:a16="http://schemas.microsoft.com/office/drawing/2014/main" id="{524747DC-012D-4BDD-995E-FA2489E8C749}"/>
              </a:ext>
            </a:extLst>
          </p:cNvPr>
          <p:cNvSpPr/>
          <p:nvPr/>
        </p:nvSpPr>
        <p:spPr>
          <a:xfrm>
            <a:off x="1603507" y="1597950"/>
            <a:ext cx="596758" cy="58322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63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  MARCO REFERENCIAL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867277" y="870281"/>
            <a:ext cx="2683727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METROLOGÍA</a:t>
            </a:r>
          </a:p>
        </p:txBody>
      </p:sp>
      <p:grpSp>
        <p:nvGrpSpPr>
          <p:cNvPr id="8" name="Google Shape;1190;p52">
            <a:extLst>
              <a:ext uri="{FF2B5EF4-FFF2-40B4-BE49-F238E27FC236}">
                <a16:creationId xmlns:a16="http://schemas.microsoft.com/office/drawing/2014/main" id="{15FDB4E0-4111-46A1-A0D9-42D4330934BD}"/>
              </a:ext>
            </a:extLst>
          </p:cNvPr>
          <p:cNvGrpSpPr/>
          <p:nvPr/>
        </p:nvGrpSpPr>
        <p:grpSpPr>
          <a:xfrm>
            <a:off x="1583635" y="2027702"/>
            <a:ext cx="9024729" cy="3306178"/>
            <a:chOff x="1442627" y="5710929"/>
            <a:chExt cx="594318" cy="590600"/>
          </a:xfrm>
        </p:grpSpPr>
        <p:sp>
          <p:nvSpPr>
            <p:cNvPr id="10" name="Google Shape;1191;p52">
              <a:extLst>
                <a:ext uri="{FF2B5EF4-FFF2-40B4-BE49-F238E27FC236}">
                  <a16:creationId xmlns:a16="http://schemas.microsoft.com/office/drawing/2014/main" id="{D9BBFC96-B8A3-4EB6-BDA3-AD8CC57F150D}"/>
                </a:ext>
              </a:extLst>
            </p:cNvPr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s-E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“U</a:t>
              </a:r>
              <a:r>
                <a:rPr lang="es-E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 prueba durante la cual valores conocidos del mensurando son aplicados a él transductor, bajo condiciones específicas, y sus correspondientes lecturas de salida son registradas”. Otros autores definen a la calibración como la comparación documentada de un equipo o sistema con un instrumento de referencia trazable (patrón) bajo pruebas en distintos puntos del rango de un instrumento, tanto ascendente como descendentemente.</a:t>
              </a:r>
              <a:endPara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192;p52">
              <a:extLst>
                <a:ext uri="{FF2B5EF4-FFF2-40B4-BE49-F238E27FC236}">
                  <a16:creationId xmlns:a16="http://schemas.microsoft.com/office/drawing/2014/main" id="{299110D6-178E-4DB3-B7DE-BCFEAE416EB8}"/>
                </a:ext>
              </a:extLst>
            </p:cNvPr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93;p52">
              <a:extLst>
                <a:ext uri="{FF2B5EF4-FFF2-40B4-BE49-F238E27FC236}">
                  <a16:creationId xmlns:a16="http://schemas.microsoft.com/office/drawing/2014/main" id="{807ACB47-04EC-4ABD-965A-F9637AA1685C}"/>
                </a:ext>
              </a:extLst>
            </p:cNvPr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94;p52">
              <a:extLst>
                <a:ext uri="{FF2B5EF4-FFF2-40B4-BE49-F238E27FC236}">
                  <a16:creationId xmlns:a16="http://schemas.microsoft.com/office/drawing/2014/main" id="{D38E6D5C-CB15-4EB4-9E90-A1CA8C0243FA}"/>
                </a:ext>
              </a:extLst>
            </p:cNvPr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731;p51">
            <a:extLst>
              <a:ext uri="{FF2B5EF4-FFF2-40B4-BE49-F238E27FC236}">
                <a16:creationId xmlns:a16="http://schemas.microsoft.com/office/drawing/2014/main" id="{DAEE621A-D00C-404E-84B6-F8426217F833}"/>
              </a:ext>
            </a:extLst>
          </p:cNvPr>
          <p:cNvSpPr/>
          <p:nvPr/>
        </p:nvSpPr>
        <p:spPr>
          <a:xfrm rot="20435181">
            <a:off x="10800277" y="975110"/>
            <a:ext cx="853262" cy="1300718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43;p51">
            <a:extLst>
              <a:ext uri="{FF2B5EF4-FFF2-40B4-BE49-F238E27FC236}">
                <a16:creationId xmlns:a16="http://schemas.microsoft.com/office/drawing/2014/main" id="{F4058B74-69FC-4BA3-9800-3E1022E6AFAA}"/>
              </a:ext>
            </a:extLst>
          </p:cNvPr>
          <p:cNvSpPr/>
          <p:nvPr/>
        </p:nvSpPr>
        <p:spPr>
          <a:xfrm>
            <a:off x="7527443" y="4669865"/>
            <a:ext cx="882156" cy="985062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04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  MARCO REFERENCIAL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540484" y="868486"/>
            <a:ext cx="2537954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METROLOGÍA</a:t>
            </a:r>
          </a:p>
        </p:txBody>
      </p:sp>
      <p:grpSp>
        <p:nvGrpSpPr>
          <p:cNvPr id="34" name="Google Shape;1015;p52">
            <a:extLst>
              <a:ext uri="{FF2B5EF4-FFF2-40B4-BE49-F238E27FC236}">
                <a16:creationId xmlns:a16="http://schemas.microsoft.com/office/drawing/2014/main" id="{D9EF0412-1033-4EB7-B7EE-37D72A131FE1}"/>
              </a:ext>
            </a:extLst>
          </p:cNvPr>
          <p:cNvGrpSpPr/>
          <p:nvPr/>
        </p:nvGrpSpPr>
        <p:grpSpPr>
          <a:xfrm>
            <a:off x="2809461" y="1669775"/>
            <a:ext cx="5976730" cy="3988904"/>
            <a:chOff x="8074325" y="4438852"/>
            <a:chExt cx="720160" cy="690579"/>
          </a:xfrm>
        </p:grpSpPr>
        <p:sp>
          <p:nvSpPr>
            <p:cNvPr id="35" name="Google Shape;1016;p52">
              <a:extLst>
                <a:ext uri="{FF2B5EF4-FFF2-40B4-BE49-F238E27FC236}">
                  <a16:creationId xmlns:a16="http://schemas.microsoft.com/office/drawing/2014/main" id="{AC5423A5-E638-43ED-9A86-9D4CF299E84A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6" name="Google Shape;1017;p52">
              <a:extLst>
                <a:ext uri="{FF2B5EF4-FFF2-40B4-BE49-F238E27FC236}">
                  <a16:creationId xmlns:a16="http://schemas.microsoft.com/office/drawing/2014/main" id="{AB08EEB2-7C74-4C07-89DC-4DC561B1BD82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7" name="Google Shape;1018;p52">
              <a:extLst>
                <a:ext uri="{FF2B5EF4-FFF2-40B4-BE49-F238E27FC236}">
                  <a16:creationId xmlns:a16="http://schemas.microsoft.com/office/drawing/2014/main" id="{F17C7FF2-3748-47EC-8C93-E1D6C5F8520E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8" name="Google Shape;1019;p52">
              <a:extLst>
                <a:ext uri="{FF2B5EF4-FFF2-40B4-BE49-F238E27FC236}">
                  <a16:creationId xmlns:a16="http://schemas.microsoft.com/office/drawing/2014/main" id="{9054A4FB-B2E4-48EF-AAA6-CDFF1922DDE6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9" name="Google Shape;1020;p52">
              <a:extLst>
                <a:ext uri="{FF2B5EF4-FFF2-40B4-BE49-F238E27FC236}">
                  <a16:creationId xmlns:a16="http://schemas.microsoft.com/office/drawing/2014/main" id="{F5C148E2-B6E9-493B-BEC4-28E33C04E1F1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40" name="Google Shape;1021;p52">
              <a:extLst>
                <a:ext uri="{FF2B5EF4-FFF2-40B4-BE49-F238E27FC236}">
                  <a16:creationId xmlns:a16="http://schemas.microsoft.com/office/drawing/2014/main" id="{731E4BF0-8F5B-4736-B58F-06DB30C82468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41A3724-15BA-479E-845D-A53C8A376753}"/>
              </a:ext>
            </a:extLst>
          </p:cNvPr>
          <p:cNvSpPr txBox="1"/>
          <p:nvPr/>
        </p:nvSpPr>
        <p:spPr>
          <a:xfrm>
            <a:off x="4028661" y="2398643"/>
            <a:ext cx="1656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Incertidumbre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119ABDD-D963-4386-9E7C-6447F21305CF}"/>
              </a:ext>
            </a:extLst>
          </p:cNvPr>
          <p:cNvSpPr txBox="1"/>
          <p:nvPr/>
        </p:nvSpPr>
        <p:spPr>
          <a:xfrm>
            <a:off x="6221429" y="2461351"/>
            <a:ext cx="84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8891F4D-9349-4F8C-B392-512CB4860AFE}"/>
              </a:ext>
            </a:extLst>
          </p:cNvPr>
          <p:cNvSpPr txBox="1"/>
          <p:nvPr/>
        </p:nvSpPr>
        <p:spPr>
          <a:xfrm>
            <a:off x="6725944" y="3456452"/>
            <a:ext cx="1656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Trazabilidad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C6234BA-290E-4DA0-9B52-BA53A66A1C96}"/>
              </a:ext>
            </a:extLst>
          </p:cNvPr>
          <p:cNvSpPr txBox="1"/>
          <p:nvPr/>
        </p:nvSpPr>
        <p:spPr>
          <a:xfrm>
            <a:off x="5900909" y="4525721"/>
            <a:ext cx="1656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Repetibilidad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2101DF2-A429-46AC-A0C3-22C6B3C444FC}"/>
              </a:ext>
            </a:extLst>
          </p:cNvPr>
          <p:cNvSpPr txBox="1"/>
          <p:nvPr/>
        </p:nvSpPr>
        <p:spPr>
          <a:xfrm>
            <a:off x="3929648" y="4609183"/>
            <a:ext cx="192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Reproducibilidad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BA55243-2979-475C-A6F4-6CD30D146BD3}"/>
              </a:ext>
            </a:extLst>
          </p:cNvPr>
          <p:cNvSpPr txBox="1"/>
          <p:nvPr/>
        </p:nvSpPr>
        <p:spPr>
          <a:xfrm>
            <a:off x="3159403" y="3451295"/>
            <a:ext cx="165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Patrón</a:t>
            </a:r>
          </a:p>
        </p:txBody>
      </p:sp>
      <p:sp>
        <p:nvSpPr>
          <p:cNvPr id="46" name="Google Shape;787;p51">
            <a:extLst>
              <a:ext uri="{FF2B5EF4-FFF2-40B4-BE49-F238E27FC236}">
                <a16:creationId xmlns:a16="http://schemas.microsoft.com/office/drawing/2014/main" id="{59452C3A-CEEE-4DB0-A2FA-FFFF9E86B824}"/>
              </a:ext>
            </a:extLst>
          </p:cNvPr>
          <p:cNvSpPr/>
          <p:nvPr/>
        </p:nvSpPr>
        <p:spPr>
          <a:xfrm rot="934884">
            <a:off x="9163396" y="1577615"/>
            <a:ext cx="1298923" cy="1106781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775;p51">
            <a:extLst>
              <a:ext uri="{FF2B5EF4-FFF2-40B4-BE49-F238E27FC236}">
                <a16:creationId xmlns:a16="http://schemas.microsoft.com/office/drawing/2014/main" id="{109CB741-CE91-4D82-999D-F6DE2AF3FC54}"/>
              </a:ext>
            </a:extLst>
          </p:cNvPr>
          <p:cNvSpPr/>
          <p:nvPr/>
        </p:nvSpPr>
        <p:spPr>
          <a:xfrm rot="20852873">
            <a:off x="941632" y="4640145"/>
            <a:ext cx="1177372" cy="1063683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777;p51">
            <a:extLst>
              <a:ext uri="{FF2B5EF4-FFF2-40B4-BE49-F238E27FC236}">
                <a16:creationId xmlns:a16="http://schemas.microsoft.com/office/drawing/2014/main" id="{99EC9004-886D-4F96-8083-467F3AC7663A}"/>
              </a:ext>
            </a:extLst>
          </p:cNvPr>
          <p:cNvSpPr/>
          <p:nvPr/>
        </p:nvSpPr>
        <p:spPr>
          <a:xfrm rot="20470774">
            <a:off x="2283382" y="2194079"/>
            <a:ext cx="779851" cy="523220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768;p51">
            <a:extLst>
              <a:ext uri="{FF2B5EF4-FFF2-40B4-BE49-F238E27FC236}">
                <a16:creationId xmlns:a16="http://schemas.microsoft.com/office/drawing/2014/main" id="{3E25FC6F-2AA5-47A0-BF60-F62600E1162C}"/>
              </a:ext>
            </a:extLst>
          </p:cNvPr>
          <p:cNvSpPr/>
          <p:nvPr/>
        </p:nvSpPr>
        <p:spPr>
          <a:xfrm rot="719692">
            <a:off x="8463703" y="4688907"/>
            <a:ext cx="1068600" cy="89404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928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795869" y="766751"/>
            <a:ext cx="3929432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 DE LA CALIDAD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641040" y="1551324"/>
            <a:ext cx="648658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VOZ DEL USUARIO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52BA68E-DE8C-48C5-A41B-5A4A98807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8" r="15310" b="8217"/>
          <a:stretch/>
        </p:blipFill>
        <p:spPr>
          <a:xfrm>
            <a:off x="3427461" y="2335896"/>
            <a:ext cx="4407239" cy="3953253"/>
          </a:xfrm>
          <a:prstGeom prst="rect">
            <a:avLst/>
          </a:prstGeom>
        </p:spPr>
      </p:pic>
      <p:sp>
        <p:nvSpPr>
          <p:cNvPr id="8" name="Google Shape;786;p51">
            <a:extLst>
              <a:ext uri="{FF2B5EF4-FFF2-40B4-BE49-F238E27FC236}">
                <a16:creationId xmlns:a16="http://schemas.microsoft.com/office/drawing/2014/main" id="{72538F53-D6B4-43DB-8024-FBC2160BC29C}"/>
              </a:ext>
            </a:extLst>
          </p:cNvPr>
          <p:cNvSpPr/>
          <p:nvPr/>
        </p:nvSpPr>
        <p:spPr>
          <a:xfrm>
            <a:off x="1497490" y="1551324"/>
            <a:ext cx="596758" cy="58322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28;p51">
            <a:extLst>
              <a:ext uri="{FF2B5EF4-FFF2-40B4-BE49-F238E27FC236}">
                <a16:creationId xmlns:a16="http://schemas.microsoft.com/office/drawing/2014/main" id="{9535B4A8-BE45-489B-A3D5-8BF6A6518DCE}"/>
              </a:ext>
            </a:extLst>
          </p:cNvPr>
          <p:cNvSpPr/>
          <p:nvPr/>
        </p:nvSpPr>
        <p:spPr>
          <a:xfrm rot="20634167">
            <a:off x="1096275" y="4415404"/>
            <a:ext cx="1169536" cy="1169105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58;p51">
            <a:extLst>
              <a:ext uri="{FF2B5EF4-FFF2-40B4-BE49-F238E27FC236}">
                <a16:creationId xmlns:a16="http://schemas.microsoft.com/office/drawing/2014/main" id="{CDABEFBF-74E9-43BA-AD03-9CF345C418FE}"/>
              </a:ext>
            </a:extLst>
          </p:cNvPr>
          <p:cNvSpPr/>
          <p:nvPr/>
        </p:nvSpPr>
        <p:spPr>
          <a:xfrm rot="557156">
            <a:off x="8589862" y="1568261"/>
            <a:ext cx="1105664" cy="117680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31;p51">
            <a:extLst>
              <a:ext uri="{FF2B5EF4-FFF2-40B4-BE49-F238E27FC236}">
                <a16:creationId xmlns:a16="http://schemas.microsoft.com/office/drawing/2014/main" id="{9E57477F-DF0B-402B-8CE2-F296FB043C8A}"/>
              </a:ext>
            </a:extLst>
          </p:cNvPr>
          <p:cNvSpPr/>
          <p:nvPr/>
        </p:nvSpPr>
        <p:spPr>
          <a:xfrm rot="20888242">
            <a:off x="9972846" y="3510212"/>
            <a:ext cx="893936" cy="999130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43;p51">
            <a:extLst>
              <a:ext uri="{FF2B5EF4-FFF2-40B4-BE49-F238E27FC236}">
                <a16:creationId xmlns:a16="http://schemas.microsoft.com/office/drawing/2014/main" id="{0778CA44-DCD6-471B-B994-E357C702D489}"/>
              </a:ext>
            </a:extLst>
          </p:cNvPr>
          <p:cNvSpPr/>
          <p:nvPr/>
        </p:nvSpPr>
        <p:spPr>
          <a:xfrm>
            <a:off x="10959930" y="4297044"/>
            <a:ext cx="597627" cy="587021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815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503960" y="717185"/>
            <a:ext cx="3969188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 DE LA CALIDAD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946495" y="1399834"/>
            <a:ext cx="6486580" cy="46166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LOS QUÉ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E9B291-D916-4C22-861A-F43CAC040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482" y="1966213"/>
            <a:ext cx="8171141" cy="4094649"/>
          </a:xfrm>
          <a:prstGeom prst="rect">
            <a:avLst/>
          </a:prstGeom>
        </p:spPr>
      </p:pic>
      <p:sp>
        <p:nvSpPr>
          <p:cNvPr id="8" name="Google Shape;786;p51">
            <a:extLst>
              <a:ext uri="{FF2B5EF4-FFF2-40B4-BE49-F238E27FC236}">
                <a16:creationId xmlns:a16="http://schemas.microsoft.com/office/drawing/2014/main" id="{C43736EA-052D-43FD-B058-69AA29D2D037}"/>
              </a:ext>
            </a:extLst>
          </p:cNvPr>
          <p:cNvSpPr/>
          <p:nvPr/>
        </p:nvSpPr>
        <p:spPr>
          <a:xfrm>
            <a:off x="1967786" y="1452191"/>
            <a:ext cx="417605" cy="46166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21;p51">
            <a:extLst>
              <a:ext uri="{FF2B5EF4-FFF2-40B4-BE49-F238E27FC236}">
                <a16:creationId xmlns:a16="http://schemas.microsoft.com/office/drawing/2014/main" id="{10422259-05A6-444F-9680-446A613B532A}"/>
              </a:ext>
            </a:extLst>
          </p:cNvPr>
          <p:cNvSpPr/>
          <p:nvPr/>
        </p:nvSpPr>
        <p:spPr>
          <a:xfrm>
            <a:off x="10554577" y="1452191"/>
            <a:ext cx="690928" cy="871829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6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238916" y="722790"/>
            <a:ext cx="6486579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/>
              <a:t>CASA DE LA CALIDAD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124205" y="1551324"/>
            <a:ext cx="648658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+mj-lt"/>
                <a:cs typeface="Times New Roman" panose="02020603050405020304" pitchFamily="18" charset="0"/>
              </a:rPr>
              <a:t>CÓMO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733C368-8F7B-4E97-8332-3BA29E16D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48" y="2379858"/>
            <a:ext cx="6260463" cy="3928441"/>
          </a:xfrm>
          <a:prstGeom prst="rect">
            <a:avLst/>
          </a:prstGeom>
        </p:spPr>
      </p:pic>
      <p:sp>
        <p:nvSpPr>
          <p:cNvPr id="9" name="Google Shape;786;p51">
            <a:extLst>
              <a:ext uri="{FF2B5EF4-FFF2-40B4-BE49-F238E27FC236}">
                <a16:creationId xmlns:a16="http://schemas.microsoft.com/office/drawing/2014/main" id="{032F73D4-443B-48B2-AF46-AFB4434B115F}"/>
              </a:ext>
            </a:extLst>
          </p:cNvPr>
          <p:cNvSpPr/>
          <p:nvPr/>
        </p:nvSpPr>
        <p:spPr>
          <a:xfrm>
            <a:off x="1981197" y="1551324"/>
            <a:ext cx="596758" cy="58322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11;p50">
            <a:extLst>
              <a:ext uri="{FF2B5EF4-FFF2-40B4-BE49-F238E27FC236}">
                <a16:creationId xmlns:a16="http://schemas.microsoft.com/office/drawing/2014/main" id="{30196044-94C2-4A8A-81E5-67F4284C5B4F}"/>
              </a:ext>
            </a:extLst>
          </p:cNvPr>
          <p:cNvSpPr/>
          <p:nvPr/>
        </p:nvSpPr>
        <p:spPr>
          <a:xfrm>
            <a:off x="10827026" y="990829"/>
            <a:ext cx="980385" cy="68988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665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2815926" y="688877"/>
            <a:ext cx="4061954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 DE LA CALIDAD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1275361" y="1351795"/>
            <a:ext cx="7143083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 ENTRE LOS QUÉ Y CÓMO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E736FE-28C8-4BC1-831A-E1857BFDA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860" y="2009692"/>
            <a:ext cx="6812084" cy="4079639"/>
          </a:xfrm>
          <a:prstGeom prst="rect">
            <a:avLst/>
          </a:prstGeom>
        </p:spPr>
      </p:pic>
      <p:sp>
        <p:nvSpPr>
          <p:cNvPr id="8" name="Google Shape;786;p51">
            <a:extLst>
              <a:ext uri="{FF2B5EF4-FFF2-40B4-BE49-F238E27FC236}">
                <a16:creationId xmlns:a16="http://schemas.microsoft.com/office/drawing/2014/main" id="{34FDC2DB-C957-43AF-8171-6A2D6E1F14ED}"/>
              </a:ext>
            </a:extLst>
          </p:cNvPr>
          <p:cNvSpPr/>
          <p:nvPr/>
        </p:nvSpPr>
        <p:spPr>
          <a:xfrm>
            <a:off x="1177372" y="1429630"/>
            <a:ext cx="438563" cy="415382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46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238916" y="722790"/>
            <a:ext cx="6486579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 DE LA CALIDAD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1243835" y="754105"/>
            <a:ext cx="7143083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LOS CÓMO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6D9CDD5-490B-4D57-95B0-606F6C8933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0" y="1433171"/>
            <a:ext cx="7684285" cy="5202157"/>
          </a:xfrm>
          <a:prstGeom prst="rect">
            <a:avLst/>
          </a:prstGeom>
        </p:spPr>
      </p:pic>
      <p:sp>
        <p:nvSpPr>
          <p:cNvPr id="9" name="Google Shape;786;p51">
            <a:extLst>
              <a:ext uri="{FF2B5EF4-FFF2-40B4-BE49-F238E27FC236}">
                <a16:creationId xmlns:a16="http://schemas.microsoft.com/office/drawing/2014/main" id="{B615B84B-FE5A-4216-B0ED-19E90A79F8E5}"/>
              </a:ext>
            </a:extLst>
          </p:cNvPr>
          <p:cNvSpPr/>
          <p:nvPr/>
        </p:nvSpPr>
        <p:spPr>
          <a:xfrm>
            <a:off x="2060294" y="808024"/>
            <a:ext cx="438563" cy="415382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25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8480" y="0"/>
            <a:ext cx="2643201" cy="818563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47234476"/>
              </p:ext>
            </p:extLst>
          </p:nvPr>
        </p:nvGraphicFramePr>
        <p:xfrm>
          <a:off x="2207568" y="980728"/>
          <a:ext cx="799288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BD02B25B-38DA-4A09-AA87-4E43E3448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5832"/>
            <a:ext cx="1076960" cy="942168"/>
          </a:xfrm>
          <a:prstGeom prst="rect">
            <a:avLst/>
          </a:prstGeom>
        </p:spPr>
      </p:pic>
      <p:sp>
        <p:nvSpPr>
          <p:cNvPr id="7" name="Google Shape;721;p51">
            <a:extLst>
              <a:ext uri="{FF2B5EF4-FFF2-40B4-BE49-F238E27FC236}">
                <a16:creationId xmlns:a16="http://schemas.microsoft.com/office/drawing/2014/main" id="{6566AA13-0AAD-4949-B41C-1C21C9470E99}"/>
              </a:ext>
            </a:extLst>
          </p:cNvPr>
          <p:cNvSpPr/>
          <p:nvPr/>
        </p:nvSpPr>
        <p:spPr>
          <a:xfrm>
            <a:off x="1013125" y="2852008"/>
            <a:ext cx="846955" cy="1081975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8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715994" y="722790"/>
            <a:ext cx="3372841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REQUERIMIENTOS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88EC5C7-498A-4289-A0AF-6F5973291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89" y="1463401"/>
            <a:ext cx="4298100" cy="51469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105C6E-522D-4FDF-8E08-CAC132A5A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113" y="1267046"/>
            <a:ext cx="5008685" cy="48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5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901526" y="789051"/>
            <a:ext cx="2100632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SOLUCIÓN</a:t>
            </a:r>
          </a:p>
        </p:txBody>
      </p:sp>
      <p:grpSp>
        <p:nvGrpSpPr>
          <p:cNvPr id="7" name="Google Shape;1246;p52">
            <a:extLst>
              <a:ext uri="{FF2B5EF4-FFF2-40B4-BE49-F238E27FC236}">
                <a16:creationId xmlns:a16="http://schemas.microsoft.com/office/drawing/2014/main" id="{433D5F99-C853-406D-AB6E-5F875BE6D602}"/>
              </a:ext>
            </a:extLst>
          </p:cNvPr>
          <p:cNvGrpSpPr/>
          <p:nvPr/>
        </p:nvGrpSpPr>
        <p:grpSpPr>
          <a:xfrm>
            <a:off x="927653" y="1807958"/>
            <a:ext cx="10084904" cy="3771207"/>
            <a:chOff x="6332670" y="5663946"/>
            <a:chExt cx="856627" cy="594715"/>
          </a:xfrm>
        </p:grpSpPr>
        <p:grpSp>
          <p:nvGrpSpPr>
            <p:cNvPr id="8" name="Google Shape;1247;p52">
              <a:extLst>
                <a:ext uri="{FF2B5EF4-FFF2-40B4-BE49-F238E27FC236}">
                  <a16:creationId xmlns:a16="http://schemas.microsoft.com/office/drawing/2014/main" id="{BC75ACCE-9614-4692-8C25-BF90C8EB26CA}"/>
                </a:ext>
              </a:extLst>
            </p:cNvPr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6" name="Google Shape;1248;p52">
                <a:extLst>
                  <a:ext uri="{FF2B5EF4-FFF2-40B4-BE49-F238E27FC236}">
                    <a16:creationId xmlns:a16="http://schemas.microsoft.com/office/drawing/2014/main" id="{170D64BA-33DF-451B-86AE-D04D424112BD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noFill/>
              <a:ln w="57150">
                <a:solidFill>
                  <a:srgbClr val="008000"/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249;p52">
                <a:extLst>
                  <a:ext uri="{FF2B5EF4-FFF2-40B4-BE49-F238E27FC236}">
                    <a16:creationId xmlns:a16="http://schemas.microsoft.com/office/drawing/2014/main" id="{0AB40A37-9FDF-46B4-B525-C1D83A969AF9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250;p52">
              <a:extLst>
                <a:ext uri="{FF2B5EF4-FFF2-40B4-BE49-F238E27FC236}">
                  <a16:creationId xmlns:a16="http://schemas.microsoft.com/office/drawing/2014/main" id="{85A770D5-FF08-486C-BE25-FD2C73FCF82B}"/>
                </a:ext>
              </a:extLst>
            </p:cNvPr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4" name="Google Shape;1251;p52">
                <a:extLst>
                  <a:ext uri="{FF2B5EF4-FFF2-40B4-BE49-F238E27FC236}">
                    <a16:creationId xmlns:a16="http://schemas.microsoft.com/office/drawing/2014/main" id="{0E4ED392-AD8E-47B1-BBB3-8023FD80350B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noFill/>
              <a:ln w="57150">
                <a:solidFill>
                  <a:schemeClr val="accent5">
                    <a:lumMod val="50000"/>
                  </a:schemeClr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252;p52">
                <a:extLst>
                  <a:ext uri="{FF2B5EF4-FFF2-40B4-BE49-F238E27FC236}">
                    <a16:creationId xmlns:a16="http://schemas.microsoft.com/office/drawing/2014/main" id="{2E9202DB-475A-4B6A-BFD3-4E8F53D384E0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253;p52">
              <a:extLst>
                <a:ext uri="{FF2B5EF4-FFF2-40B4-BE49-F238E27FC236}">
                  <a16:creationId xmlns:a16="http://schemas.microsoft.com/office/drawing/2014/main" id="{02B94066-67B2-4151-9A80-0CBB1A14F84E}"/>
                </a:ext>
              </a:extLst>
            </p:cNvPr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2" name="Google Shape;1254;p52">
                <a:extLst>
                  <a:ext uri="{FF2B5EF4-FFF2-40B4-BE49-F238E27FC236}">
                    <a16:creationId xmlns:a16="http://schemas.microsoft.com/office/drawing/2014/main" id="{CB7825C5-A2E6-44D7-95BB-552321881DE3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255;p52">
                <a:extLst>
                  <a:ext uri="{FF2B5EF4-FFF2-40B4-BE49-F238E27FC236}">
                    <a16:creationId xmlns:a16="http://schemas.microsoft.com/office/drawing/2014/main" id="{63776B86-9625-4BEB-BAC8-58263FB85CD0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A011C1-2079-4684-B7DF-94362A927034}"/>
              </a:ext>
            </a:extLst>
          </p:cNvPr>
          <p:cNvSpPr txBox="1"/>
          <p:nvPr/>
        </p:nvSpPr>
        <p:spPr>
          <a:xfrm>
            <a:off x="2738398" y="1807153"/>
            <a:ext cx="7407965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EC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Módulo 1: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Reemplazar la válvula Manual con un variador de frecuencia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Reubicar la válvula manual, montar el variador de frecuencia sobre rieles de sujeción y acoplar las conexiones eléctricas entre el variador de frecuencia y el controlador usando borneras.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6C261E-0A38-42E0-BBB0-BA169402464E}"/>
              </a:ext>
            </a:extLst>
          </p:cNvPr>
          <p:cNvSpPr txBox="1"/>
          <p:nvPr/>
        </p:nvSpPr>
        <p:spPr>
          <a:xfrm>
            <a:off x="1630419" y="3112635"/>
            <a:ext cx="7675411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EC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Módulo 2: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Montar el sistema </a:t>
            </a:r>
            <a:r>
              <a:rPr lang="es-E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el probador bidireccional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800"/>
              </a:spcAft>
            </a:pP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las conexiones de tubería entre el sistema </a:t>
            </a:r>
            <a:r>
              <a:rPr lang="es-EC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Waterdraw</a:t>
            </a: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el </a:t>
            </a:r>
            <a:r>
              <a:rPr lang="es-EC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prover</a:t>
            </a: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el tanque utilizando acoples rápidos, utilizar el sistema de medida volumétrico y acoplar las conexiones eléctricas entre el controlador y el </a:t>
            </a:r>
            <a:r>
              <a:rPr lang="es-EC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prover</a:t>
            </a: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0F73DA5-4761-44B0-A389-F074D7626EDC}"/>
              </a:ext>
            </a:extLst>
          </p:cNvPr>
          <p:cNvSpPr txBox="1"/>
          <p:nvPr/>
        </p:nvSpPr>
        <p:spPr>
          <a:xfrm>
            <a:off x="2685589" y="4523269"/>
            <a:ext cx="751358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EC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Módulo 3: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Programación del controlador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800"/>
              </a:spcAft>
            </a:pPr>
            <a:r>
              <a:rPr lang="es-EC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Utilizar como controlador principal un PLC, realizar la programación en el lenguaje KOP (Ladder) y almacenar los datos en un documento.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58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METODOLOGÍA QFD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901526" y="789051"/>
            <a:ext cx="2100632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SOLUCIÓN</a:t>
            </a:r>
          </a:p>
        </p:txBody>
      </p:sp>
      <p:grpSp>
        <p:nvGrpSpPr>
          <p:cNvPr id="7" name="Google Shape;1246;p52">
            <a:extLst>
              <a:ext uri="{FF2B5EF4-FFF2-40B4-BE49-F238E27FC236}">
                <a16:creationId xmlns:a16="http://schemas.microsoft.com/office/drawing/2014/main" id="{433D5F99-C853-406D-AB6E-5F875BE6D602}"/>
              </a:ext>
            </a:extLst>
          </p:cNvPr>
          <p:cNvGrpSpPr/>
          <p:nvPr/>
        </p:nvGrpSpPr>
        <p:grpSpPr>
          <a:xfrm>
            <a:off x="927653" y="1807958"/>
            <a:ext cx="10084904" cy="3771207"/>
            <a:chOff x="6332670" y="5663946"/>
            <a:chExt cx="856627" cy="594715"/>
          </a:xfrm>
        </p:grpSpPr>
        <p:grpSp>
          <p:nvGrpSpPr>
            <p:cNvPr id="8" name="Google Shape;1247;p52">
              <a:extLst>
                <a:ext uri="{FF2B5EF4-FFF2-40B4-BE49-F238E27FC236}">
                  <a16:creationId xmlns:a16="http://schemas.microsoft.com/office/drawing/2014/main" id="{BC75ACCE-9614-4692-8C25-BF90C8EB26CA}"/>
                </a:ext>
              </a:extLst>
            </p:cNvPr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6" name="Google Shape;1248;p52">
                <a:extLst>
                  <a:ext uri="{FF2B5EF4-FFF2-40B4-BE49-F238E27FC236}">
                    <a16:creationId xmlns:a16="http://schemas.microsoft.com/office/drawing/2014/main" id="{170D64BA-33DF-451B-86AE-D04D424112BD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noFill/>
              <a:ln w="57150">
                <a:solidFill>
                  <a:srgbClr val="008000"/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249;p52">
                <a:extLst>
                  <a:ext uri="{FF2B5EF4-FFF2-40B4-BE49-F238E27FC236}">
                    <a16:creationId xmlns:a16="http://schemas.microsoft.com/office/drawing/2014/main" id="{0AB40A37-9FDF-46B4-B525-C1D83A969AF9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250;p52">
              <a:extLst>
                <a:ext uri="{FF2B5EF4-FFF2-40B4-BE49-F238E27FC236}">
                  <a16:creationId xmlns:a16="http://schemas.microsoft.com/office/drawing/2014/main" id="{85A770D5-FF08-486C-BE25-FD2C73FCF82B}"/>
                </a:ext>
              </a:extLst>
            </p:cNvPr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4" name="Google Shape;1251;p52">
                <a:extLst>
                  <a:ext uri="{FF2B5EF4-FFF2-40B4-BE49-F238E27FC236}">
                    <a16:creationId xmlns:a16="http://schemas.microsoft.com/office/drawing/2014/main" id="{0E4ED392-AD8E-47B1-BBB3-8023FD80350B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noFill/>
              <a:ln w="57150">
                <a:solidFill>
                  <a:schemeClr val="accent5">
                    <a:lumMod val="50000"/>
                  </a:schemeClr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252;p52">
                <a:extLst>
                  <a:ext uri="{FF2B5EF4-FFF2-40B4-BE49-F238E27FC236}">
                    <a16:creationId xmlns:a16="http://schemas.microsoft.com/office/drawing/2014/main" id="{2E9202DB-475A-4B6A-BFD3-4E8F53D384E0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253;p52">
              <a:extLst>
                <a:ext uri="{FF2B5EF4-FFF2-40B4-BE49-F238E27FC236}">
                  <a16:creationId xmlns:a16="http://schemas.microsoft.com/office/drawing/2014/main" id="{02B94066-67B2-4151-9A80-0CBB1A14F84E}"/>
                </a:ext>
              </a:extLst>
            </p:cNvPr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2" name="Google Shape;1254;p52">
                <a:extLst>
                  <a:ext uri="{FF2B5EF4-FFF2-40B4-BE49-F238E27FC236}">
                    <a16:creationId xmlns:a16="http://schemas.microsoft.com/office/drawing/2014/main" id="{CB7825C5-A2E6-44D7-95BB-552321881DE3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255;p52">
                <a:extLst>
                  <a:ext uri="{FF2B5EF4-FFF2-40B4-BE49-F238E27FC236}">
                    <a16:creationId xmlns:a16="http://schemas.microsoft.com/office/drawing/2014/main" id="{63776B86-9625-4BEB-BAC8-58263FB85CD0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A011C1-2079-4684-B7DF-94362A927034}"/>
              </a:ext>
            </a:extLst>
          </p:cNvPr>
          <p:cNvSpPr txBox="1"/>
          <p:nvPr/>
        </p:nvSpPr>
        <p:spPr>
          <a:xfrm>
            <a:off x="2738396" y="1911295"/>
            <a:ext cx="7407965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MX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Módulo 4: Programación HMI</a:t>
            </a:r>
          </a:p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MX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Usar una PC como HMI, utilizar topología punto – punto y el protocolo de comunicación Ethernet.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6C261E-0A38-42E0-BBB0-BA169402464E}"/>
              </a:ext>
            </a:extLst>
          </p:cNvPr>
          <p:cNvSpPr txBox="1"/>
          <p:nvPr/>
        </p:nvSpPr>
        <p:spPr>
          <a:xfrm>
            <a:off x="1630419" y="3241418"/>
            <a:ext cx="767541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MX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Módulo 5: Controlar el variador de frecuencia</a:t>
            </a:r>
          </a:p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MX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Controlar el Variador de frecuencia enviando señales de control digitales desde el controlador.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0F73DA5-4761-44B0-A389-F074D7626EDC}"/>
              </a:ext>
            </a:extLst>
          </p:cNvPr>
          <p:cNvSpPr txBox="1"/>
          <p:nvPr/>
        </p:nvSpPr>
        <p:spPr>
          <a:xfrm>
            <a:off x="2680985" y="4419619"/>
            <a:ext cx="7513581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MX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Módulo 6: Controlar las válvulas</a:t>
            </a:r>
          </a:p>
          <a:p>
            <a:pPr indent="457200">
              <a:spcAft>
                <a:spcPts val="800"/>
              </a:spcAft>
              <a:tabLst>
                <a:tab pos="228600" algn="l"/>
              </a:tabLst>
            </a:pPr>
            <a:r>
              <a:rPr lang="es-MX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Controlar la apertura y cierre de válvulas de llenado y de realimentación utilizando dos señales independientes de control y utilizar una señal de control para el control del sentido del flujo de la válvula de 4 vías</a:t>
            </a:r>
          </a:p>
        </p:txBody>
      </p:sp>
    </p:spTree>
    <p:extLst>
      <p:ext uri="{BB962C8B-B14F-4D97-AF65-F5344CB8AC3E}">
        <p14:creationId xmlns:p14="http://schemas.microsoft.com/office/powerpoint/2010/main" val="2183864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DISEÑO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517213" y="781611"/>
            <a:ext cx="2405431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DEFINICIÓN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092CBE-E445-443E-B3F9-0AC8A1D60A1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79576" y="1585521"/>
            <a:ext cx="8214604" cy="42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79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DISEÑO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349359" y="797375"/>
            <a:ext cx="4578788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DIAGRAMA DE CONTROL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810CA96-7385-4272-ABA2-DCA4C4C1EF76}"/>
              </a:ext>
            </a:extLst>
          </p:cNvPr>
          <p:cNvPicPr/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238916" y="1521508"/>
            <a:ext cx="9378462" cy="427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42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IMPLEMENTACIÓN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287628" y="722790"/>
            <a:ext cx="2585497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FA46D5-FECC-4D1F-BAD0-0C2D2988E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84" y="1421947"/>
            <a:ext cx="6312574" cy="4713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1FECDE9-5AAE-401A-9822-4C796A58C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589" y="722790"/>
            <a:ext cx="2585497" cy="261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29C71E-387B-4ADB-BD8E-6E3B97D5B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233" y="3461067"/>
            <a:ext cx="2207933" cy="2333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02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IMPLEMENTACIÓN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238917" y="722790"/>
            <a:ext cx="2637516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845BD5-44A0-402C-9DEA-A3F0B8329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77" y="1463401"/>
            <a:ext cx="7031974" cy="5115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6E9CA3-1AB0-4E05-A60F-E38F2E7DE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49" y="722790"/>
            <a:ext cx="3815359" cy="5134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322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IMPLEMENTACIÓN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1E19B2-84C4-4F8B-8C13-246233A76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76" y="1401855"/>
            <a:ext cx="6166128" cy="4614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BC6BDB7-728E-4A21-906F-3CDF4C359086}"/>
              </a:ext>
            </a:extLst>
          </p:cNvPr>
          <p:cNvSpPr/>
          <p:nvPr/>
        </p:nvSpPr>
        <p:spPr>
          <a:xfrm>
            <a:off x="1562868" y="692017"/>
            <a:ext cx="2637516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</a:p>
        </p:txBody>
      </p:sp>
    </p:spTree>
    <p:extLst>
      <p:ext uri="{BB962C8B-B14F-4D97-AF65-F5344CB8AC3E}">
        <p14:creationId xmlns:p14="http://schemas.microsoft.com/office/powerpoint/2010/main" val="409208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IMPLEMENTACIÓN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975BAA-1898-4E0D-B083-A15E1E80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76" y="1463401"/>
            <a:ext cx="6137828" cy="45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2CE20B3-839A-40B8-A632-E25025173724}"/>
              </a:ext>
            </a:extLst>
          </p:cNvPr>
          <p:cNvSpPr/>
          <p:nvPr/>
        </p:nvSpPr>
        <p:spPr>
          <a:xfrm>
            <a:off x="1424448" y="722790"/>
            <a:ext cx="2637516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</a:p>
        </p:txBody>
      </p:sp>
    </p:spTree>
    <p:extLst>
      <p:ext uri="{BB962C8B-B14F-4D97-AF65-F5344CB8AC3E}">
        <p14:creationId xmlns:p14="http://schemas.microsoft.com/office/powerpoint/2010/main" val="2968761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IMPLEMENTACIÓN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36C27C3-F5A4-418C-95DD-0BA28BF2E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70" y="1936676"/>
            <a:ext cx="8343439" cy="441507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11ABFA8-9F6F-44EE-9507-8D4AC6F140DB}"/>
              </a:ext>
            </a:extLst>
          </p:cNvPr>
          <p:cNvSpPr/>
          <p:nvPr/>
        </p:nvSpPr>
        <p:spPr>
          <a:xfrm>
            <a:off x="1490708" y="829050"/>
            <a:ext cx="2637516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</a:p>
        </p:txBody>
      </p:sp>
    </p:spTree>
    <p:extLst>
      <p:ext uri="{BB962C8B-B14F-4D97-AF65-F5344CB8AC3E}">
        <p14:creationId xmlns:p14="http://schemas.microsoft.com/office/powerpoint/2010/main" val="122013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18616" y="1342"/>
            <a:ext cx="9760024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INTRODUCCIÓN 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5832"/>
            <a:ext cx="1076960" cy="942168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FC9FD6D-900D-4667-8EB8-FFCAECAFEF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9090"/>
              </p:ext>
            </p:extLst>
          </p:nvPr>
        </p:nvGraphicFramePr>
        <p:xfrm>
          <a:off x="-1653760" y="1145253"/>
          <a:ext cx="1257874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Metrologic S.A - Home | Facebook">
            <a:extLst>
              <a:ext uri="{FF2B5EF4-FFF2-40B4-BE49-F238E27FC236}">
                <a16:creationId xmlns:a16="http://schemas.microsoft.com/office/drawing/2014/main" id="{DBBB663C-9D41-4AB9-9249-68C6DA68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878" y="3753276"/>
            <a:ext cx="2635762" cy="871829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arrollo de la Industria Petrolera en la Amazonía ecuatoriana (Primera  Parte) | Juicio Crudo">
            <a:extLst>
              <a:ext uri="{FF2B5EF4-FFF2-40B4-BE49-F238E27FC236}">
                <a16:creationId xmlns:a16="http://schemas.microsoft.com/office/drawing/2014/main" id="{AFDEA359-3B63-498D-A011-98A6C90E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635" y="1620164"/>
            <a:ext cx="2504247" cy="1687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6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0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RESULTADOS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999091-89C7-4D02-8B3E-0C58BC741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6" y="1464743"/>
            <a:ext cx="5438176" cy="16878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E9E8952-C90D-445D-8B4F-EBC43934C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78" y="1849919"/>
            <a:ext cx="6678222" cy="35433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24B2E6-FDF7-413B-9CBF-D0570A2CF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36" y="4501298"/>
            <a:ext cx="4917642" cy="132429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55BF966-1967-4D8A-8032-8336512DE330}"/>
              </a:ext>
            </a:extLst>
          </p:cNvPr>
          <p:cNvSpPr/>
          <p:nvPr/>
        </p:nvSpPr>
        <p:spPr>
          <a:xfrm>
            <a:off x="1626366" y="770801"/>
            <a:ext cx="2637516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VALIDACIÓN</a:t>
            </a:r>
          </a:p>
        </p:txBody>
      </p:sp>
    </p:spTree>
    <p:extLst>
      <p:ext uri="{BB962C8B-B14F-4D97-AF65-F5344CB8AC3E}">
        <p14:creationId xmlns:p14="http://schemas.microsoft.com/office/powerpoint/2010/main" val="499582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0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RESULTADOS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234" y="5986171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3CD320CD-E0B4-4BCF-A5AD-46B7B49A496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E4B8C973-25AE-4903-8012-AD0D125EDBF0}"/>
              </a:ext>
            </a:extLst>
          </p:cNvPr>
          <p:cNvSpPr/>
          <p:nvPr/>
        </p:nvSpPr>
        <p:spPr>
          <a:xfrm>
            <a:off x="1596726" y="282581"/>
            <a:ext cx="2637516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</a:p>
        </p:txBody>
      </p:sp>
    </p:spTree>
    <p:extLst>
      <p:ext uri="{BB962C8B-B14F-4D97-AF65-F5344CB8AC3E}">
        <p14:creationId xmlns:p14="http://schemas.microsoft.com/office/powerpoint/2010/main" val="3223063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0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CONCLUSIONES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grpSp>
        <p:nvGrpSpPr>
          <p:cNvPr id="6" name="Google Shape;1246;p52">
            <a:extLst>
              <a:ext uri="{FF2B5EF4-FFF2-40B4-BE49-F238E27FC236}">
                <a16:creationId xmlns:a16="http://schemas.microsoft.com/office/drawing/2014/main" id="{BFA7E780-6319-4B76-9670-FEE35DED50EF}"/>
              </a:ext>
            </a:extLst>
          </p:cNvPr>
          <p:cNvGrpSpPr/>
          <p:nvPr/>
        </p:nvGrpSpPr>
        <p:grpSpPr>
          <a:xfrm>
            <a:off x="1152939" y="1020417"/>
            <a:ext cx="9064487" cy="3313044"/>
            <a:chOff x="6332670" y="5663946"/>
            <a:chExt cx="856627" cy="594715"/>
          </a:xfrm>
        </p:grpSpPr>
        <p:grpSp>
          <p:nvGrpSpPr>
            <p:cNvPr id="7" name="Google Shape;1247;p52">
              <a:extLst>
                <a:ext uri="{FF2B5EF4-FFF2-40B4-BE49-F238E27FC236}">
                  <a16:creationId xmlns:a16="http://schemas.microsoft.com/office/drawing/2014/main" id="{C4BCE922-24CB-4BA4-BCB4-5A1490EDE7B9}"/>
                </a:ext>
              </a:extLst>
            </p:cNvPr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5" name="Google Shape;1248;p52">
                <a:extLst>
                  <a:ext uri="{FF2B5EF4-FFF2-40B4-BE49-F238E27FC236}">
                    <a16:creationId xmlns:a16="http://schemas.microsoft.com/office/drawing/2014/main" id="{0BFDC707-BAA2-4F1F-A547-B10BCD9FF36D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lang="es-EC" sz="1400" b="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" name="Google Shape;1249;p52">
                <a:extLst>
                  <a:ext uri="{FF2B5EF4-FFF2-40B4-BE49-F238E27FC236}">
                    <a16:creationId xmlns:a16="http://schemas.microsoft.com/office/drawing/2014/main" id="{CE582459-C0FE-4021-BD82-634A9678AA66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grpSp>
          <p:nvGrpSpPr>
            <p:cNvPr id="9" name="Google Shape;1250;p52">
              <a:extLst>
                <a:ext uri="{FF2B5EF4-FFF2-40B4-BE49-F238E27FC236}">
                  <a16:creationId xmlns:a16="http://schemas.microsoft.com/office/drawing/2014/main" id="{1B7EAA1E-030E-431D-8E12-01765B5CBD3E}"/>
                </a:ext>
              </a:extLst>
            </p:cNvPr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3" name="Google Shape;1251;p52">
                <a:extLst>
                  <a:ext uri="{FF2B5EF4-FFF2-40B4-BE49-F238E27FC236}">
                    <a16:creationId xmlns:a16="http://schemas.microsoft.com/office/drawing/2014/main" id="{12843F29-4DF0-4A8D-A683-0A60DB6E645C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1252;p52">
                <a:extLst>
                  <a:ext uri="{FF2B5EF4-FFF2-40B4-BE49-F238E27FC236}">
                    <a16:creationId xmlns:a16="http://schemas.microsoft.com/office/drawing/2014/main" id="{A3341F7B-466D-493E-96B6-BCC5949CF10A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grpSp>
          <p:nvGrpSpPr>
            <p:cNvPr id="10" name="Google Shape;1253;p52">
              <a:extLst>
                <a:ext uri="{FF2B5EF4-FFF2-40B4-BE49-F238E27FC236}">
                  <a16:creationId xmlns:a16="http://schemas.microsoft.com/office/drawing/2014/main" id="{CC65B930-43A5-4671-8FC9-C32FEEA49BB2}"/>
                </a:ext>
              </a:extLst>
            </p:cNvPr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" name="Google Shape;1254;p52">
                <a:extLst>
                  <a:ext uri="{FF2B5EF4-FFF2-40B4-BE49-F238E27FC236}">
                    <a16:creationId xmlns:a16="http://schemas.microsoft.com/office/drawing/2014/main" id="{7FD73EA0-B11B-46CD-B40D-A6F1E157A52E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2" name="Google Shape;1255;p52">
                <a:extLst>
                  <a:ext uri="{FF2B5EF4-FFF2-40B4-BE49-F238E27FC236}">
                    <a16:creationId xmlns:a16="http://schemas.microsoft.com/office/drawing/2014/main" id="{9D3C369E-8A45-49D6-9704-C4A78BE24A1D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sp>
        <p:nvSpPr>
          <p:cNvPr id="17" name="Google Shape;1254;p52">
            <a:extLst>
              <a:ext uri="{FF2B5EF4-FFF2-40B4-BE49-F238E27FC236}">
                <a16:creationId xmlns:a16="http://schemas.microsoft.com/office/drawing/2014/main" id="{7AD54FAC-598F-4A22-A18B-83B64C5298D5}"/>
              </a:ext>
            </a:extLst>
          </p:cNvPr>
          <p:cNvSpPr/>
          <p:nvPr/>
        </p:nvSpPr>
        <p:spPr>
          <a:xfrm>
            <a:off x="1784597" y="4437389"/>
            <a:ext cx="8432829" cy="1035062"/>
          </a:xfrm>
          <a:custGeom>
            <a:avLst/>
            <a:gdLst/>
            <a:ahLst/>
            <a:cxnLst/>
            <a:rect l="l" t="t" r="r" b="b"/>
            <a:pathLst>
              <a:path w="1658" h="384" extrusionOk="0">
                <a:moveTo>
                  <a:pt x="1553" y="384"/>
                </a:moveTo>
                <a:cubicBezTo>
                  <a:pt x="1556" y="384"/>
                  <a:pt x="1560" y="382"/>
                  <a:pt x="1561" y="379"/>
                </a:cubicBezTo>
                <a:cubicBezTo>
                  <a:pt x="1657" y="196"/>
                  <a:pt x="1657" y="196"/>
                  <a:pt x="1657" y="196"/>
                </a:cubicBezTo>
                <a:cubicBezTo>
                  <a:pt x="1658" y="194"/>
                  <a:pt x="1658" y="190"/>
                  <a:pt x="1657" y="187"/>
                </a:cubicBezTo>
                <a:cubicBezTo>
                  <a:pt x="1561" y="5"/>
                  <a:pt x="1561" y="5"/>
                  <a:pt x="1561" y="5"/>
                </a:cubicBezTo>
                <a:cubicBezTo>
                  <a:pt x="1560" y="2"/>
                  <a:pt x="1556" y="0"/>
                  <a:pt x="155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7"/>
                  <a:pt x="3" y="14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196" y="384"/>
                  <a:pt x="196" y="384"/>
                  <a:pt x="196" y="384"/>
                </a:cubicBezTo>
                <a:lnTo>
                  <a:pt x="1553" y="38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69762E5-9583-42BA-83A6-43840DA58ADD}"/>
              </a:ext>
            </a:extLst>
          </p:cNvPr>
          <p:cNvSpPr txBox="1"/>
          <p:nvPr/>
        </p:nvSpPr>
        <p:spPr>
          <a:xfrm>
            <a:off x="2588198" y="1023166"/>
            <a:ext cx="6803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demuestra que la aplicación de la norma API MPMS 4.9.2 dicta las directrices para el diseño de la automatización del sistema de calibración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2DE888C-4430-4B80-83E1-37992D7D7B1B}"/>
              </a:ext>
            </a:extLst>
          </p:cNvPr>
          <p:cNvSpPr txBox="1"/>
          <p:nvPr/>
        </p:nvSpPr>
        <p:spPr>
          <a:xfrm>
            <a:off x="1431235" y="2162541"/>
            <a:ext cx="7421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aplicación de la metodología QFD o despliegue de la calidad, permite analizar y encontrar una solución óptima para la implementación del sistema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basándose en las recomendaciones del usuario, en las solicitudes del cliente y en las especificaciones de la empresa.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C1B7317-DE22-4EC3-BC22-E9B0D19043C8}"/>
              </a:ext>
            </a:extLst>
          </p:cNvPr>
          <p:cNvSpPr txBox="1"/>
          <p:nvPr/>
        </p:nvSpPr>
        <p:spPr>
          <a:xfrm>
            <a:off x="2599439" y="3458611"/>
            <a:ext cx="680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implementación del sistema automatizado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volumétrico disminuye el error y la incertidumbre en un 50%.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CED9608-DBB7-4412-8891-6E5BB098C61B}"/>
              </a:ext>
            </a:extLst>
          </p:cNvPr>
          <p:cNvSpPr txBox="1"/>
          <p:nvPr/>
        </p:nvSpPr>
        <p:spPr>
          <a:xfrm>
            <a:off x="2588197" y="4416311"/>
            <a:ext cx="6803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sistema de calibración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volumétrico debe ser usado únicamente para probadores con un volumen superior a los 60 litros ya que en este método la incertidumbre de medición es inversamente proporcional al volumen del probador. </a:t>
            </a:r>
          </a:p>
        </p:txBody>
      </p:sp>
      <p:sp>
        <p:nvSpPr>
          <p:cNvPr id="22" name="Google Shape;1249;p52">
            <a:extLst>
              <a:ext uri="{FF2B5EF4-FFF2-40B4-BE49-F238E27FC236}">
                <a16:creationId xmlns:a16="http://schemas.microsoft.com/office/drawing/2014/main" id="{355D88F7-C752-4A71-95D8-B67CF5253331}"/>
              </a:ext>
            </a:extLst>
          </p:cNvPr>
          <p:cNvSpPr/>
          <p:nvPr/>
        </p:nvSpPr>
        <p:spPr>
          <a:xfrm>
            <a:off x="9718408" y="4941846"/>
            <a:ext cx="998028" cy="530605"/>
          </a:xfrm>
          <a:custGeom>
            <a:avLst/>
            <a:gdLst/>
            <a:ahLst/>
            <a:cxnLst/>
            <a:rect l="l" t="t" r="r" b="b"/>
            <a:pathLst>
              <a:path w="196" h="197" extrusionOk="0">
                <a:moveTo>
                  <a:pt x="94" y="9"/>
                </a:moveTo>
                <a:cubicBezTo>
                  <a:pt x="3" y="183"/>
                  <a:pt x="3" y="183"/>
                  <a:pt x="3" y="183"/>
                </a:cubicBezTo>
                <a:cubicBezTo>
                  <a:pt x="0" y="189"/>
                  <a:pt x="5" y="197"/>
                  <a:pt x="12" y="197"/>
                </a:cubicBezTo>
                <a:cubicBezTo>
                  <a:pt x="196" y="197"/>
                  <a:pt x="196" y="197"/>
                  <a:pt x="196" y="197"/>
                </a:cubicBezTo>
                <a:cubicBezTo>
                  <a:pt x="94" y="0"/>
                  <a:pt x="94" y="0"/>
                  <a:pt x="94" y="0"/>
                </a:cubicBezTo>
                <a:cubicBezTo>
                  <a:pt x="95" y="3"/>
                  <a:pt x="95" y="7"/>
                  <a:pt x="94" y="9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760;p51">
            <a:extLst>
              <a:ext uri="{FF2B5EF4-FFF2-40B4-BE49-F238E27FC236}">
                <a16:creationId xmlns:a16="http://schemas.microsoft.com/office/drawing/2014/main" id="{B0228F1F-DF9C-42BE-B02B-EAF8447AF430}"/>
              </a:ext>
            </a:extLst>
          </p:cNvPr>
          <p:cNvSpPr/>
          <p:nvPr/>
        </p:nvSpPr>
        <p:spPr>
          <a:xfrm rot="1370682">
            <a:off x="10749248" y="1627412"/>
            <a:ext cx="998028" cy="1035062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776;p51">
            <a:extLst>
              <a:ext uri="{FF2B5EF4-FFF2-40B4-BE49-F238E27FC236}">
                <a16:creationId xmlns:a16="http://schemas.microsoft.com/office/drawing/2014/main" id="{8265D2F3-D96A-475F-8375-B22EF2064028}"/>
              </a:ext>
            </a:extLst>
          </p:cNvPr>
          <p:cNvSpPr/>
          <p:nvPr/>
        </p:nvSpPr>
        <p:spPr>
          <a:xfrm rot="20877302">
            <a:off x="973847" y="5203200"/>
            <a:ext cx="911815" cy="746357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47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0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2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CONCLUSIONES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4408" cy="1010459"/>
          </a:xfrm>
          <a:prstGeom prst="rect">
            <a:avLst/>
          </a:prstGeom>
        </p:spPr>
      </p:pic>
      <p:grpSp>
        <p:nvGrpSpPr>
          <p:cNvPr id="6" name="Google Shape;1246;p52">
            <a:extLst>
              <a:ext uri="{FF2B5EF4-FFF2-40B4-BE49-F238E27FC236}">
                <a16:creationId xmlns:a16="http://schemas.microsoft.com/office/drawing/2014/main" id="{BFA7E780-6319-4B76-9670-FEE35DED50EF}"/>
              </a:ext>
            </a:extLst>
          </p:cNvPr>
          <p:cNvGrpSpPr/>
          <p:nvPr/>
        </p:nvGrpSpPr>
        <p:grpSpPr>
          <a:xfrm>
            <a:off x="1007166" y="675861"/>
            <a:ext cx="9064487" cy="3313044"/>
            <a:chOff x="6332670" y="5663946"/>
            <a:chExt cx="856627" cy="594715"/>
          </a:xfrm>
        </p:grpSpPr>
        <p:grpSp>
          <p:nvGrpSpPr>
            <p:cNvPr id="7" name="Google Shape;1247;p52">
              <a:extLst>
                <a:ext uri="{FF2B5EF4-FFF2-40B4-BE49-F238E27FC236}">
                  <a16:creationId xmlns:a16="http://schemas.microsoft.com/office/drawing/2014/main" id="{C4BCE922-24CB-4BA4-BCB4-5A1490EDE7B9}"/>
                </a:ext>
              </a:extLst>
            </p:cNvPr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5" name="Google Shape;1248;p52">
                <a:extLst>
                  <a:ext uri="{FF2B5EF4-FFF2-40B4-BE49-F238E27FC236}">
                    <a16:creationId xmlns:a16="http://schemas.microsoft.com/office/drawing/2014/main" id="{0BFDC707-BAA2-4F1F-A547-B10BCD9FF36D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lang="es-EC" sz="1400" b="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" name="Google Shape;1249;p52">
                <a:extLst>
                  <a:ext uri="{FF2B5EF4-FFF2-40B4-BE49-F238E27FC236}">
                    <a16:creationId xmlns:a16="http://schemas.microsoft.com/office/drawing/2014/main" id="{CE582459-C0FE-4021-BD82-634A9678AA66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grpSp>
          <p:nvGrpSpPr>
            <p:cNvPr id="9" name="Google Shape;1250;p52">
              <a:extLst>
                <a:ext uri="{FF2B5EF4-FFF2-40B4-BE49-F238E27FC236}">
                  <a16:creationId xmlns:a16="http://schemas.microsoft.com/office/drawing/2014/main" id="{1B7EAA1E-030E-431D-8E12-01765B5CBD3E}"/>
                </a:ext>
              </a:extLst>
            </p:cNvPr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3" name="Google Shape;1251;p52">
                <a:extLst>
                  <a:ext uri="{FF2B5EF4-FFF2-40B4-BE49-F238E27FC236}">
                    <a16:creationId xmlns:a16="http://schemas.microsoft.com/office/drawing/2014/main" id="{12843F29-4DF0-4A8D-A683-0A60DB6E645C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1252;p52">
                <a:extLst>
                  <a:ext uri="{FF2B5EF4-FFF2-40B4-BE49-F238E27FC236}">
                    <a16:creationId xmlns:a16="http://schemas.microsoft.com/office/drawing/2014/main" id="{A3341F7B-466D-493E-96B6-BCC5949CF10A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grpSp>
          <p:nvGrpSpPr>
            <p:cNvPr id="10" name="Google Shape;1253;p52">
              <a:extLst>
                <a:ext uri="{FF2B5EF4-FFF2-40B4-BE49-F238E27FC236}">
                  <a16:creationId xmlns:a16="http://schemas.microsoft.com/office/drawing/2014/main" id="{CC65B930-43A5-4671-8FC9-C32FEEA49BB2}"/>
                </a:ext>
              </a:extLst>
            </p:cNvPr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" name="Google Shape;1254;p52">
                <a:extLst>
                  <a:ext uri="{FF2B5EF4-FFF2-40B4-BE49-F238E27FC236}">
                    <a16:creationId xmlns:a16="http://schemas.microsoft.com/office/drawing/2014/main" id="{7FD73EA0-B11B-46CD-B40D-A6F1E157A52E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2" name="Google Shape;1255;p52">
                <a:extLst>
                  <a:ext uri="{FF2B5EF4-FFF2-40B4-BE49-F238E27FC236}">
                    <a16:creationId xmlns:a16="http://schemas.microsoft.com/office/drawing/2014/main" id="{9D3C369E-8A45-49D6-9704-C4A78BE24A1D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sp>
        <p:nvSpPr>
          <p:cNvPr id="17" name="Google Shape;1254;p52">
            <a:extLst>
              <a:ext uri="{FF2B5EF4-FFF2-40B4-BE49-F238E27FC236}">
                <a16:creationId xmlns:a16="http://schemas.microsoft.com/office/drawing/2014/main" id="{7AD54FAC-598F-4A22-A18B-83B64C5298D5}"/>
              </a:ext>
            </a:extLst>
          </p:cNvPr>
          <p:cNvSpPr/>
          <p:nvPr/>
        </p:nvSpPr>
        <p:spPr>
          <a:xfrm>
            <a:off x="1638824" y="4092833"/>
            <a:ext cx="8432829" cy="1035062"/>
          </a:xfrm>
          <a:custGeom>
            <a:avLst/>
            <a:gdLst/>
            <a:ahLst/>
            <a:cxnLst/>
            <a:rect l="l" t="t" r="r" b="b"/>
            <a:pathLst>
              <a:path w="1658" h="384" extrusionOk="0">
                <a:moveTo>
                  <a:pt x="1553" y="384"/>
                </a:moveTo>
                <a:cubicBezTo>
                  <a:pt x="1556" y="384"/>
                  <a:pt x="1560" y="382"/>
                  <a:pt x="1561" y="379"/>
                </a:cubicBezTo>
                <a:cubicBezTo>
                  <a:pt x="1657" y="196"/>
                  <a:pt x="1657" y="196"/>
                  <a:pt x="1657" y="196"/>
                </a:cubicBezTo>
                <a:cubicBezTo>
                  <a:pt x="1658" y="194"/>
                  <a:pt x="1658" y="190"/>
                  <a:pt x="1657" y="187"/>
                </a:cubicBezTo>
                <a:cubicBezTo>
                  <a:pt x="1561" y="5"/>
                  <a:pt x="1561" y="5"/>
                  <a:pt x="1561" y="5"/>
                </a:cubicBezTo>
                <a:cubicBezTo>
                  <a:pt x="1560" y="2"/>
                  <a:pt x="1556" y="0"/>
                  <a:pt x="155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7"/>
                  <a:pt x="3" y="14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196" y="384"/>
                  <a:pt x="196" y="384"/>
                  <a:pt x="196" y="384"/>
                </a:cubicBezTo>
                <a:lnTo>
                  <a:pt x="1553" y="38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69762E5-9583-42BA-83A6-43840DA58ADD}"/>
              </a:ext>
            </a:extLst>
          </p:cNvPr>
          <p:cNvSpPr txBox="1"/>
          <p:nvPr/>
        </p:nvSpPr>
        <p:spPr>
          <a:xfrm>
            <a:off x="2133803" y="678610"/>
            <a:ext cx="7111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sistema de calibración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Waterdraw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gravimétrico debe implementarse con probadores compactos o de volúmenes inferiores a 60 litros, ya que posee una gran precisión y exactitud, pero su inversión incrementa a medida que el volumen de los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provers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aumenta.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2DE888C-4430-4B80-83E1-37992D7D7B1B}"/>
              </a:ext>
            </a:extLst>
          </p:cNvPr>
          <p:cNvSpPr txBox="1"/>
          <p:nvPr/>
        </p:nvSpPr>
        <p:spPr>
          <a:xfrm>
            <a:off x="1553246" y="1817985"/>
            <a:ext cx="680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base al diseño de automatización y a su implementación, se reduce hasta 2 días el tiempo total de la calibración, lo que genera que los gastos de la empresa disminuyan en un 20% aproximadamente.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C1B7317-DE22-4EC3-BC22-E9B0D19043C8}"/>
              </a:ext>
            </a:extLst>
          </p:cNvPr>
          <p:cNvSpPr txBox="1"/>
          <p:nvPr/>
        </p:nvSpPr>
        <p:spPr>
          <a:xfrm>
            <a:off x="2442424" y="3115511"/>
            <a:ext cx="6803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Comparar el desempeño de los sistemas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Volumétrico y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Gravimétrico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CED9608-DBB7-4412-8891-6E5BB098C61B}"/>
              </a:ext>
            </a:extLst>
          </p:cNvPr>
          <p:cNvSpPr txBox="1"/>
          <p:nvPr/>
        </p:nvSpPr>
        <p:spPr>
          <a:xfrm>
            <a:off x="2453666" y="4089458"/>
            <a:ext cx="6803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error y la incertidumbre de una medición en el proceso de calibración de probadores, siempre están presentes y no se los puede eliminar, pero si reducir. </a:t>
            </a:r>
          </a:p>
        </p:txBody>
      </p:sp>
      <p:sp>
        <p:nvSpPr>
          <p:cNvPr id="22" name="Google Shape;1249;p52">
            <a:extLst>
              <a:ext uri="{FF2B5EF4-FFF2-40B4-BE49-F238E27FC236}">
                <a16:creationId xmlns:a16="http://schemas.microsoft.com/office/drawing/2014/main" id="{355D88F7-C752-4A71-95D8-B67CF5253331}"/>
              </a:ext>
            </a:extLst>
          </p:cNvPr>
          <p:cNvSpPr/>
          <p:nvPr/>
        </p:nvSpPr>
        <p:spPr>
          <a:xfrm>
            <a:off x="9572635" y="4597290"/>
            <a:ext cx="998028" cy="530605"/>
          </a:xfrm>
          <a:custGeom>
            <a:avLst/>
            <a:gdLst/>
            <a:ahLst/>
            <a:cxnLst/>
            <a:rect l="l" t="t" r="r" b="b"/>
            <a:pathLst>
              <a:path w="196" h="197" extrusionOk="0">
                <a:moveTo>
                  <a:pt x="94" y="9"/>
                </a:moveTo>
                <a:cubicBezTo>
                  <a:pt x="3" y="183"/>
                  <a:pt x="3" y="183"/>
                  <a:pt x="3" y="183"/>
                </a:cubicBezTo>
                <a:cubicBezTo>
                  <a:pt x="0" y="189"/>
                  <a:pt x="5" y="197"/>
                  <a:pt x="12" y="197"/>
                </a:cubicBezTo>
                <a:cubicBezTo>
                  <a:pt x="196" y="197"/>
                  <a:pt x="196" y="197"/>
                  <a:pt x="196" y="197"/>
                </a:cubicBezTo>
                <a:cubicBezTo>
                  <a:pt x="94" y="0"/>
                  <a:pt x="94" y="0"/>
                  <a:pt x="94" y="0"/>
                </a:cubicBezTo>
                <a:cubicBezTo>
                  <a:pt x="95" y="3"/>
                  <a:pt x="95" y="7"/>
                  <a:pt x="94" y="9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51;p52">
            <a:extLst>
              <a:ext uri="{FF2B5EF4-FFF2-40B4-BE49-F238E27FC236}">
                <a16:creationId xmlns:a16="http://schemas.microsoft.com/office/drawing/2014/main" id="{1D66F130-B187-4757-BF1F-7AEEF23640F1}"/>
              </a:ext>
            </a:extLst>
          </p:cNvPr>
          <p:cNvSpPr/>
          <p:nvPr/>
        </p:nvSpPr>
        <p:spPr>
          <a:xfrm flipH="1">
            <a:off x="1007165" y="5192497"/>
            <a:ext cx="8432829" cy="1035062"/>
          </a:xfrm>
          <a:custGeom>
            <a:avLst/>
            <a:gdLst/>
            <a:ahLst/>
            <a:cxnLst/>
            <a:rect l="l" t="t" r="r" b="b"/>
            <a:pathLst>
              <a:path w="1658" h="384" extrusionOk="0">
                <a:moveTo>
                  <a:pt x="1553" y="384"/>
                </a:moveTo>
                <a:cubicBezTo>
                  <a:pt x="1556" y="384"/>
                  <a:pt x="1560" y="382"/>
                  <a:pt x="1561" y="379"/>
                </a:cubicBezTo>
                <a:cubicBezTo>
                  <a:pt x="1657" y="196"/>
                  <a:pt x="1657" y="196"/>
                  <a:pt x="1657" y="196"/>
                </a:cubicBezTo>
                <a:cubicBezTo>
                  <a:pt x="1658" y="194"/>
                  <a:pt x="1658" y="190"/>
                  <a:pt x="1657" y="187"/>
                </a:cubicBezTo>
                <a:cubicBezTo>
                  <a:pt x="1561" y="5"/>
                  <a:pt x="1561" y="5"/>
                  <a:pt x="1561" y="5"/>
                </a:cubicBezTo>
                <a:cubicBezTo>
                  <a:pt x="1560" y="2"/>
                  <a:pt x="1556" y="0"/>
                  <a:pt x="155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7"/>
                  <a:pt x="3" y="14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196" y="384"/>
                  <a:pt x="196" y="384"/>
                  <a:pt x="196" y="384"/>
                </a:cubicBezTo>
                <a:lnTo>
                  <a:pt x="1553" y="384"/>
                </a:ln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7951429-8855-4923-88F4-30506BEBA808}"/>
              </a:ext>
            </a:extLst>
          </p:cNvPr>
          <p:cNvSpPr txBox="1"/>
          <p:nvPr/>
        </p:nvSpPr>
        <p:spPr>
          <a:xfrm>
            <a:off x="1353092" y="5192496"/>
            <a:ext cx="7393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automatización de este sistema genera grandes ventajas competitivas a la empresa METROLOGIC S.A., otorgando beneficios a sus clientes tales como: menor tiempo fuera de servicio de los probadores, mayor exactitud y visualización del proceso de calibración en tiempo real.</a:t>
            </a:r>
          </a:p>
        </p:txBody>
      </p:sp>
      <p:sp>
        <p:nvSpPr>
          <p:cNvPr id="25" name="Google Shape;774;p51">
            <a:extLst>
              <a:ext uri="{FF2B5EF4-FFF2-40B4-BE49-F238E27FC236}">
                <a16:creationId xmlns:a16="http://schemas.microsoft.com/office/drawing/2014/main" id="{23755BA4-93C5-4AAD-811D-C98A94E6AF9E}"/>
              </a:ext>
            </a:extLst>
          </p:cNvPr>
          <p:cNvSpPr/>
          <p:nvPr/>
        </p:nvSpPr>
        <p:spPr>
          <a:xfrm rot="908331">
            <a:off x="10413841" y="1896469"/>
            <a:ext cx="953627" cy="871829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87;p51">
            <a:extLst>
              <a:ext uri="{FF2B5EF4-FFF2-40B4-BE49-F238E27FC236}">
                <a16:creationId xmlns:a16="http://schemas.microsoft.com/office/drawing/2014/main" id="{3BFD1AF4-4CBF-4D30-B636-D8290E230E90}"/>
              </a:ext>
            </a:extLst>
          </p:cNvPr>
          <p:cNvSpPr/>
          <p:nvPr/>
        </p:nvSpPr>
        <p:spPr>
          <a:xfrm rot="20756706">
            <a:off x="890837" y="4349985"/>
            <a:ext cx="676654" cy="661653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7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18616" y="1342"/>
            <a:ext cx="9760024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INTRODUCCIÓN 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5832"/>
            <a:ext cx="1076960" cy="942168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FC9FD6D-900D-4667-8EB8-FFCAECAFEF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0703088"/>
              </p:ext>
            </p:extLst>
          </p:nvPr>
        </p:nvGraphicFramePr>
        <p:xfrm>
          <a:off x="-1278277" y="1043630"/>
          <a:ext cx="12406155" cy="433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En qué consisten y cuál es la diferencia entre océanos rojos y azules? |  Economía | Apuntes empresariales | ESAN">
            <a:extLst>
              <a:ext uri="{FF2B5EF4-FFF2-40B4-BE49-F238E27FC236}">
                <a16:creationId xmlns:a16="http://schemas.microsoft.com/office/drawing/2014/main" id="{BEFA0716-98CE-4F91-82ED-DA143A559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r="22689"/>
          <a:stretch/>
        </p:blipFill>
        <p:spPr bwMode="auto">
          <a:xfrm>
            <a:off x="10197346" y="3429000"/>
            <a:ext cx="1781294" cy="1853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716;p50">
            <a:extLst>
              <a:ext uri="{FF2B5EF4-FFF2-40B4-BE49-F238E27FC236}">
                <a16:creationId xmlns:a16="http://schemas.microsoft.com/office/drawing/2014/main" id="{A0BFF61E-87B3-4321-B1D2-C9B41C644752}"/>
              </a:ext>
            </a:extLst>
          </p:cNvPr>
          <p:cNvSpPr/>
          <p:nvPr/>
        </p:nvSpPr>
        <p:spPr>
          <a:xfrm>
            <a:off x="9871116" y="1328763"/>
            <a:ext cx="1233419" cy="1388950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6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18616" y="1342"/>
            <a:ext cx="9760024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PROBLEMA 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5832"/>
            <a:ext cx="1076960" cy="9421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C925BD-F036-46B0-BC93-EC05ED856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400" y="936375"/>
            <a:ext cx="1473838" cy="2839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Google Shape;712;p50">
            <a:extLst>
              <a:ext uri="{FF2B5EF4-FFF2-40B4-BE49-F238E27FC236}">
                <a16:creationId xmlns:a16="http://schemas.microsoft.com/office/drawing/2014/main" id="{EA46EBB0-0232-4235-92D9-FB3AB116CD32}"/>
              </a:ext>
            </a:extLst>
          </p:cNvPr>
          <p:cNvSpPr/>
          <p:nvPr/>
        </p:nvSpPr>
        <p:spPr>
          <a:xfrm>
            <a:off x="436803" y="139145"/>
            <a:ext cx="1099557" cy="1394425"/>
          </a:xfrm>
          <a:custGeom>
            <a:avLst/>
            <a:gdLst/>
            <a:ahLst/>
            <a:cxnLst/>
            <a:rect l="l" t="t" r="r" b="b"/>
            <a:pathLst>
              <a:path w="521117" h="660865" extrusionOk="0">
                <a:moveTo>
                  <a:pt x="286048" y="97336"/>
                </a:moveTo>
                <a:cubicBezTo>
                  <a:pt x="277717" y="92820"/>
                  <a:pt x="269429" y="107049"/>
                  <a:pt x="279471" y="112421"/>
                </a:cubicBezTo>
                <a:cubicBezTo>
                  <a:pt x="287934" y="116871"/>
                  <a:pt x="296199" y="102620"/>
                  <a:pt x="286048" y="97336"/>
                </a:cubicBezTo>
                <a:close/>
                <a:moveTo>
                  <a:pt x="245992" y="93960"/>
                </a:moveTo>
                <a:lnTo>
                  <a:pt x="245992" y="93960"/>
                </a:lnTo>
                <a:cubicBezTo>
                  <a:pt x="222752" y="94377"/>
                  <a:pt x="182411" y="100801"/>
                  <a:pt x="173247" y="138927"/>
                </a:cubicBezTo>
                <a:cubicBezTo>
                  <a:pt x="171953" y="143948"/>
                  <a:pt x="175439" y="146974"/>
                  <a:pt x="180460" y="146996"/>
                </a:cubicBezTo>
                <a:cubicBezTo>
                  <a:pt x="184845" y="147206"/>
                  <a:pt x="188813" y="144347"/>
                  <a:pt x="189975" y="140111"/>
                </a:cubicBezTo>
                <a:cubicBezTo>
                  <a:pt x="196114" y="114503"/>
                  <a:pt x="225690" y="110140"/>
                  <a:pt x="242747" y="109833"/>
                </a:cubicBezTo>
                <a:cubicBezTo>
                  <a:pt x="251846" y="110075"/>
                  <a:pt x="257568" y="94135"/>
                  <a:pt x="245992" y="93894"/>
                </a:cubicBezTo>
                <a:close/>
                <a:moveTo>
                  <a:pt x="123697" y="418641"/>
                </a:moveTo>
                <a:cubicBezTo>
                  <a:pt x="120321" y="418557"/>
                  <a:pt x="117207" y="420474"/>
                  <a:pt x="115761" y="423530"/>
                </a:cubicBezTo>
                <a:cubicBezTo>
                  <a:pt x="94340" y="468256"/>
                  <a:pt x="71912" y="513421"/>
                  <a:pt x="49285" y="557401"/>
                </a:cubicBezTo>
                <a:cubicBezTo>
                  <a:pt x="44396" y="566675"/>
                  <a:pt x="59918" y="571915"/>
                  <a:pt x="64873" y="562663"/>
                </a:cubicBezTo>
                <a:cubicBezTo>
                  <a:pt x="87543" y="518595"/>
                  <a:pt x="109906" y="473584"/>
                  <a:pt x="131305" y="428923"/>
                </a:cubicBezTo>
                <a:cubicBezTo>
                  <a:pt x="134199" y="423179"/>
                  <a:pt x="129485" y="418553"/>
                  <a:pt x="123697" y="418575"/>
                </a:cubicBezTo>
                <a:close/>
                <a:moveTo>
                  <a:pt x="516804" y="178128"/>
                </a:moveTo>
                <a:cubicBezTo>
                  <a:pt x="513252" y="167561"/>
                  <a:pt x="498234" y="174993"/>
                  <a:pt x="501194" y="184114"/>
                </a:cubicBezTo>
                <a:cubicBezTo>
                  <a:pt x="508583" y="207630"/>
                  <a:pt x="504965" y="233231"/>
                  <a:pt x="491328" y="253768"/>
                </a:cubicBezTo>
                <a:cubicBezTo>
                  <a:pt x="487250" y="258964"/>
                  <a:pt x="491328" y="267800"/>
                  <a:pt x="497555" y="267909"/>
                </a:cubicBezTo>
                <a:cubicBezTo>
                  <a:pt x="499813" y="267791"/>
                  <a:pt x="501852" y="266524"/>
                  <a:pt x="502948" y="264555"/>
                </a:cubicBezTo>
                <a:cubicBezTo>
                  <a:pt x="520751" y="238158"/>
                  <a:pt x="525684" y="207463"/>
                  <a:pt x="516804" y="178063"/>
                </a:cubicBezTo>
                <a:close/>
                <a:moveTo>
                  <a:pt x="312226" y="61819"/>
                </a:moveTo>
                <a:cubicBezTo>
                  <a:pt x="311349" y="61534"/>
                  <a:pt x="310275" y="61819"/>
                  <a:pt x="309354" y="61446"/>
                </a:cubicBezTo>
                <a:cubicBezTo>
                  <a:pt x="290017" y="53082"/>
                  <a:pt x="269211" y="48734"/>
                  <a:pt x="248141" y="48664"/>
                </a:cubicBezTo>
                <a:cubicBezTo>
                  <a:pt x="186993" y="47151"/>
                  <a:pt x="132182" y="92096"/>
                  <a:pt x="124311" y="150657"/>
                </a:cubicBezTo>
                <a:cubicBezTo>
                  <a:pt x="120496" y="179159"/>
                  <a:pt x="130713" y="207178"/>
                  <a:pt x="141500" y="233334"/>
                </a:cubicBezTo>
                <a:cubicBezTo>
                  <a:pt x="202560" y="370122"/>
                  <a:pt x="356163" y="325593"/>
                  <a:pt x="387493" y="200667"/>
                </a:cubicBezTo>
                <a:cubicBezTo>
                  <a:pt x="403279" y="142632"/>
                  <a:pt x="373308" y="73636"/>
                  <a:pt x="312226" y="61753"/>
                </a:cubicBezTo>
                <a:close/>
                <a:moveTo>
                  <a:pt x="373352" y="187534"/>
                </a:moveTo>
                <a:cubicBezTo>
                  <a:pt x="350770" y="309698"/>
                  <a:pt x="215495" y="343944"/>
                  <a:pt x="161517" y="236733"/>
                </a:cubicBezTo>
                <a:cubicBezTo>
                  <a:pt x="143144" y="197269"/>
                  <a:pt x="126745" y="146250"/>
                  <a:pt x="163403" y="102050"/>
                </a:cubicBezTo>
                <a:cubicBezTo>
                  <a:pt x="183354" y="77933"/>
                  <a:pt x="213105" y="64778"/>
                  <a:pt x="247154" y="64778"/>
                </a:cubicBezTo>
                <a:cubicBezTo>
                  <a:pt x="267281" y="64873"/>
                  <a:pt x="287145" y="69253"/>
                  <a:pt x="305430" y="77626"/>
                </a:cubicBezTo>
                <a:cubicBezTo>
                  <a:pt x="347810" y="82494"/>
                  <a:pt x="383152" y="128250"/>
                  <a:pt x="373352" y="187468"/>
                </a:cubicBezTo>
                <a:close/>
                <a:moveTo>
                  <a:pt x="451513" y="77955"/>
                </a:moveTo>
                <a:cubicBezTo>
                  <a:pt x="445812" y="78284"/>
                  <a:pt x="439827" y="84664"/>
                  <a:pt x="443007" y="91636"/>
                </a:cubicBezTo>
                <a:cubicBezTo>
                  <a:pt x="477691" y="160808"/>
                  <a:pt x="474446" y="229498"/>
                  <a:pt x="434237" y="275386"/>
                </a:cubicBezTo>
                <a:cubicBezTo>
                  <a:pt x="428909" y="281810"/>
                  <a:pt x="434105" y="288409"/>
                  <a:pt x="440200" y="288716"/>
                </a:cubicBezTo>
                <a:cubicBezTo>
                  <a:pt x="442524" y="288648"/>
                  <a:pt x="444716" y="287558"/>
                  <a:pt x="446164" y="285734"/>
                </a:cubicBezTo>
                <a:cubicBezTo>
                  <a:pt x="491065" y="234409"/>
                  <a:pt x="494946" y="158067"/>
                  <a:pt x="456578" y="81551"/>
                </a:cubicBezTo>
                <a:cubicBezTo>
                  <a:pt x="455766" y="79439"/>
                  <a:pt x="453771" y="78019"/>
                  <a:pt x="451513" y="77955"/>
                </a:cubicBezTo>
                <a:close/>
                <a:moveTo>
                  <a:pt x="341890" y="26630"/>
                </a:moveTo>
                <a:cubicBezTo>
                  <a:pt x="340794" y="26496"/>
                  <a:pt x="339961" y="25553"/>
                  <a:pt x="339961" y="24437"/>
                </a:cubicBezTo>
                <a:cubicBezTo>
                  <a:pt x="339983" y="21456"/>
                  <a:pt x="338273" y="18733"/>
                  <a:pt x="335576" y="17465"/>
                </a:cubicBezTo>
                <a:cubicBezTo>
                  <a:pt x="312665" y="5878"/>
                  <a:pt x="287320" y="-90"/>
                  <a:pt x="261646" y="57"/>
                </a:cubicBezTo>
                <a:cubicBezTo>
                  <a:pt x="174737" y="-2398"/>
                  <a:pt x="88684" y="74601"/>
                  <a:pt x="72108" y="157497"/>
                </a:cubicBezTo>
                <a:cubicBezTo>
                  <a:pt x="59305" y="227853"/>
                  <a:pt x="106662" y="290733"/>
                  <a:pt x="155093" y="328509"/>
                </a:cubicBezTo>
                <a:cubicBezTo>
                  <a:pt x="155948" y="329140"/>
                  <a:pt x="156211" y="330280"/>
                  <a:pt x="155751" y="331228"/>
                </a:cubicBezTo>
                <a:lnTo>
                  <a:pt x="137334" y="368806"/>
                </a:lnTo>
                <a:cubicBezTo>
                  <a:pt x="136063" y="371240"/>
                  <a:pt x="133453" y="369289"/>
                  <a:pt x="131678" y="368587"/>
                </a:cubicBezTo>
                <a:cubicBezTo>
                  <a:pt x="128279" y="366965"/>
                  <a:pt x="124969" y="365101"/>
                  <a:pt x="121220" y="366614"/>
                </a:cubicBezTo>
                <a:cubicBezTo>
                  <a:pt x="117295" y="366044"/>
                  <a:pt x="113327" y="365474"/>
                  <a:pt x="109753" y="370999"/>
                </a:cubicBezTo>
                <a:cubicBezTo>
                  <a:pt x="72744" y="437562"/>
                  <a:pt x="31504" y="513508"/>
                  <a:pt x="2323" y="592437"/>
                </a:cubicBezTo>
                <a:cubicBezTo>
                  <a:pt x="87" y="594542"/>
                  <a:pt x="-615" y="597821"/>
                  <a:pt x="569" y="600658"/>
                </a:cubicBezTo>
                <a:cubicBezTo>
                  <a:pt x="13219" y="632723"/>
                  <a:pt x="42664" y="655071"/>
                  <a:pt x="76954" y="658605"/>
                </a:cubicBezTo>
                <a:cubicBezTo>
                  <a:pt x="79059" y="658877"/>
                  <a:pt x="81207" y="658309"/>
                  <a:pt x="82896" y="657026"/>
                </a:cubicBezTo>
                <a:cubicBezTo>
                  <a:pt x="83356" y="656665"/>
                  <a:pt x="83948" y="656507"/>
                  <a:pt x="84540" y="656588"/>
                </a:cubicBezTo>
                <a:cubicBezTo>
                  <a:pt x="85132" y="656669"/>
                  <a:pt x="85658" y="656985"/>
                  <a:pt x="86009" y="657465"/>
                </a:cubicBezTo>
                <a:cubicBezTo>
                  <a:pt x="87807" y="659666"/>
                  <a:pt x="90525" y="660918"/>
                  <a:pt x="93375" y="660863"/>
                </a:cubicBezTo>
                <a:cubicBezTo>
                  <a:pt x="96708" y="660947"/>
                  <a:pt x="99778" y="659022"/>
                  <a:pt x="101159" y="655974"/>
                </a:cubicBezTo>
                <a:lnTo>
                  <a:pt x="212535" y="414322"/>
                </a:lnTo>
                <a:cubicBezTo>
                  <a:pt x="214026" y="411362"/>
                  <a:pt x="213018" y="409937"/>
                  <a:pt x="212755" y="407393"/>
                </a:cubicBezTo>
                <a:cubicBezTo>
                  <a:pt x="213456" y="404068"/>
                  <a:pt x="211439" y="400777"/>
                  <a:pt x="208150" y="399895"/>
                </a:cubicBezTo>
                <a:cubicBezTo>
                  <a:pt x="206331" y="399259"/>
                  <a:pt x="204511" y="398580"/>
                  <a:pt x="202691" y="397900"/>
                </a:cubicBezTo>
                <a:cubicBezTo>
                  <a:pt x="200871" y="397221"/>
                  <a:pt x="196881" y="396563"/>
                  <a:pt x="198306" y="393515"/>
                </a:cubicBezTo>
                <a:lnTo>
                  <a:pt x="215539" y="361527"/>
                </a:lnTo>
                <a:cubicBezTo>
                  <a:pt x="216022" y="360624"/>
                  <a:pt x="217074" y="360177"/>
                  <a:pt x="218060" y="360453"/>
                </a:cubicBezTo>
                <a:cubicBezTo>
                  <a:pt x="232114" y="364522"/>
                  <a:pt x="246672" y="366612"/>
                  <a:pt x="261296" y="366658"/>
                </a:cubicBezTo>
                <a:cubicBezTo>
                  <a:pt x="437657" y="364575"/>
                  <a:pt x="512244" y="101392"/>
                  <a:pt x="341890" y="26630"/>
                </a:cubicBezTo>
                <a:close/>
                <a:moveTo>
                  <a:pt x="194382" y="414694"/>
                </a:moveTo>
                <a:lnTo>
                  <a:pt x="88420" y="644486"/>
                </a:lnTo>
                <a:cubicBezTo>
                  <a:pt x="87916" y="645586"/>
                  <a:pt x="86623" y="646066"/>
                  <a:pt x="85505" y="645560"/>
                </a:cubicBezTo>
                <a:cubicBezTo>
                  <a:pt x="85219" y="645428"/>
                  <a:pt x="84957" y="645233"/>
                  <a:pt x="84759" y="644990"/>
                </a:cubicBezTo>
                <a:cubicBezTo>
                  <a:pt x="83465" y="643543"/>
                  <a:pt x="81646" y="642668"/>
                  <a:pt x="79694" y="642556"/>
                </a:cubicBezTo>
                <a:cubicBezTo>
                  <a:pt x="53144" y="639574"/>
                  <a:pt x="27536" y="622671"/>
                  <a:pt x="18306" y="597150"/>
                </a:cubicBezTo>
                <a:cubicBezTo>
                  <a:pt x="46523" y="522677"/>
                  <a:pt x="81558" y="450964"/>
                  <a:pt x="122951" y="382926"/>
                </a:cubicBezTo>
                <a:cubicBezTo>
                  <a:pt x="145731" y="392836"/>
                  <a:pt x="169125" y="403118"/>
                  <a:pt x="193110" y="411713"/>
                </a:cubicBezTo>
                <a:cubicBezTo>
                  <a:pt x="194250" y="412123"/>
                  <a:pt x="194842" y="413379"/>
                  <a:pt x="194426" y="414517"/>
                </a:cubicBezTo>
                <a:cubicBezTo>
                  <a:pt x="194404" y="414593"/>
                  <a:pt x="194382" y="414666"/>
                  <a:pt x="194338" y="414738"/>
                </a:cubicBezTo>
                <a:close/>
                <a:moveTo>
                  <a:pt x="199600" y="356638"/>
                </a:moveTo>
                <a:lnTo>
                  <a:pt x="182609" y="388144"/>
                </a:lnTo>
                <a:cubicBezTo>
                  <a:pt x="182082" y="389117"/>
                  <a:pt x="180920" y="389549"/>
                  <a:pt x="179890" y="389152"/>
                </a:cubicBezTo>
                <a:cubicBezTo>
                  <a:pt x="170923" y="385622"/>
                  <a:pt x="162043" y="381983"/>
                  <a:pt x="153471" y="378190"/>
                </a:cubicBezTo>
                <a:cubicBezTo>
                  <a:pt x="152353" y="377710"/>
                  <a:pt x="151848" y="376418"/>
                  <a:pt x="152331" y="375307"/>
                </a:cubicBezTo>
                <a:cubicBezTo>
                  <a:pt x="152353" y="375274"/>
                  <a:pt x="152353" y="375241"/>
                  <a:pt x="152375" y="375208"/>
                </a:cubicBezTo>
                <a:lnTo>
                  <a:pt x="169147" y="340984"/>
                </a:lnTo>
                <a:cubicBezTo>
                  <a:pt x="169673" y="339894"/>
                  <a:pt x="170988" y="339436"/>
                  <a:pt x="172085" y="339962"/>
                </a:cubicBezTo>
                <a:cubicBezTo>
                  <a:pt x="172129" y="339993"/>
                  <a:pt x="172194" y="340026"/>
                  <a:pt x="172260" y="340063"/>
                </a:cubicBezTo>
                <a:cubicBezTo>
                  <a:pt x="180679" y="345183"/>
                  <a:pt x="189471" y="349662"/>
                  <a:pt x="198569" y="353459"/>
                </a:cubicBezTo>
                <a:cubicBezTo>
                  <a:pt x="199687" y="353928"/>
                  <a:pt x="200213" y="355213"/>
                  <a:pt x="199753" y="356329"/>
                </a:cubicBezTo>
                <a:cubicBezTo>
                  <a:pt x="199687" y="356452"/>
                  <a:pt x="199622" y="356570"/>
                  <a:pt x="199556" y="356682"/>
                </a:cubicBezTo>
                <a:close/>
                <a:moveTo>
                  <a:pt x="420227" y="199439"/>
                </a:moveTo>
                <a:cubicBezTo>
                  <a:pt x="409550" y="280560"/>
                  <a:pt x="343206" y="348416"/>
                  <a:pt x="264036" y="348526"/>
                </a:cubicBezTo>
                <a:cubicBezTo>
                  <a:pt x="189712" y="352472"/>
                  <a:pt x="91731" y="264730"/>
                  <a:pt x="87193" y="184640"/>
                </a:cubicBezTo>
                <a:cubicBezTo>
                  <a:pt x="84189" y="141580"/>
                  <a:pt x="113129" y="100318"/>
                  <a:pt x="125714" y="84576"/>
                </a:cubicBezTo>
                <a:cubicBezTo>
                  <a:pt x="174211" y="22793"/>
                  <a:pt x="259169" y="-644"/>
                  <a:pt x="328012" y="34523"/>
                </a:cubicBezTo>
                <a:cubicBezTo>
                  <a:pt x="329020" y="34770"/>
                  <a:pt x="329700" y="35682"/>
                  <a:pt x="329678" y="36715"/>
                </a:cubicBezTo>
                <a:cubicBezTo>
                  <a:pt x="329459" y="39756"/>
                  <a:pt x="331300" y="42567"/>
                  <a:pt x="334173" y="43599"/>
                </a:cubicBezTo>
                <a:cubicBezTo>
                  <a:pt x="393501" y="67914"/>
                  <a:pt x="428887" y="131999"/>
                  <a:pt x="420183" y="19948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25B8957-CDDB-408A-A499-1940750C1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182451"/>
              </p:ext>
            </p:extLst>
          </p:nvPr>
        </p:nvGraphicFramePr>
        <p:xfrm>
          <a:off x="1256681" y="719666"/>
          <a:ext cx="7483061" cy="519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Google Shape;768;p51">
            <a:extLst>
              <a:ext uri="{FF2B5EF4-FFF2-40B4-BE49-F238E27FC236}">
                <a16:creationId xmlns:a16="http://schemas.microsoft.com/office/drawing/2014/main" id="{22AC4D02-75CA-48BA-A9D2-FE1E225B27FD}"/>
              </a:ext>
            </a:extLst>
          </p:cNvPr>
          <p:cNvSpPr/>
          <p:nvPr/>
        </p:nvSpPr>
        <p:spPr>
          <a:xfrm>
            <a:off x="9538416" y="4174148"/>
            <a:ext cx="1556258" cy="1343745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69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8229600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OBJETIVO GENERAL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1413"/>
            <a:ext cx="1099960" cy="1106587"/>
          </a:xfrm>
          <a:prstGeom prst="rect">
            <a:avLst/>
          </a:prstGeom>
        </p:spPr>
      </p:pic>
      <p:grpSp>
        <p:nvGrpSpPr>
          <p:cNvPr id="6" name="Google Shape;1190;p52">
            <a:extLst>
              <a:ext uri="{FF2B5EF4-FFF2-40B4-BE49-F238E27FC236}">
                <a16:creationId xmlns:a16="http://schemas.microsoft.com/office/drawing/2014/main" id="{B3906E7E-C680-4A82-A6DF-DA14BE8A4030}"/>
              </a:ext>
            </a:extLst>
          </p:cNvPr>
          <p:cNvGrpSpPr/>
          <p:nvPr/>
        </p:nvGrpSpPr>
        <p:grpSpPr>
          <a:xfrm>
            <a:off x="1583635" y="1775911"/>
            <a:ext cx="9024729" cy="3306178"/>
            <a:chOff x="1442627" y="5710929"/>
            <a:chExt cx="594318" cy="590600"/>
          </a:xfrm>
        </p:grpSpPr>
        <p:sp>
          <p:nvSpPr>
            <p:cNvPr id="8" name="Google Shape;1191;p52">
              <a:extLst>
                <a:ext uri="{FF2B5EF4-FFF2-40B4-BE49-F238E27FC236}">
                  <a16:creationId xmlns:a16="http://schemas.microsoft.com/office/drawing/2014/main" id="{7A77B190-B4BA-4D5A-908B-C437C9C3C335}"/>
                </a:ext>
              </a:extLst>
            </p:cNvPr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s-EC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Diseñar e implementar un sistema automatizado para el proceso de calibración “</a:t>
              </a:r>
              <a:r>
                <a:rPr lang="es-EC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  <a:r>
                <a:rPr lang="es-EC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C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Draw</a:t>
              </a:r>
              <a:r>
                <a:rPr lang="es-EC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de la empresa METROLOGIC S.A</a:t>
              </a:r>
              <a:endParaRPr sz="32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" name="Google Shape;1192;p52">
              <a:extLst>
                <a:ext uri="{FF2B5EF4-FFF2-40B4-BE49-F238E27FC236}">
                  <a16:creationId xmlns:a16="http://schemas.microsoft.com/office/drawing/2014/main" id="{FF97BE6E-BA33-4820-BF11-F8B3E59B02A5}"/>
                </a:ext>
              </a:extLst>
            </p:cNvPr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93;p52">
              <a:extLst>
                <a:ext uri="{FF2B5EF4-FFF2-40B4-BE49-F238E27FC236}">
                  <a16:creationId xmlns:a16="http://schemas.microsoft.com/office/drawing/2014/main" id="{6E4EB723-0C11-486F-ACFB-A034E83B877B}"/>
                </a:ext>
              </a:extLst>
            </p:cNvPr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94;p52">
              <a:extLst>
                <a:ext uri="{FF2B5EF4-FFF2-40B4-BE49-F238E27FC236}">
                  <a16:creationId xmlns:a16="http://schemas.microsoft.com/office/drawing/2014/main" id="{B61AD977-5AEB-4061-9DD8-87AB84B8222C}"/>
                </a:ext>
              </a:extLst>
            </p:cNvPr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714;p50">
            <a:extLst>
              <a:ext uri="{FF2B5EF4-FFF2-40B4-BE49-F238E27FC236}">
                <a16:creationId xmlns:a16="http://schemas.microsoft.com/office/drawing/2014/main" id="{FE32EB96-38AE-4C50-BC92-8F3131620627}"/>
              </a:ext>
            </a:extLst>
          </p:cNvPr>
          <p:cNvSpPr/>
          <p:nvPr/>
        </p:nvSpPr>
        <p:spPr>
          <a:xfrm>
            <a:off x="258359" y="409399"/>
            <a:ext cx="1424465" cy="1366506"/>
          </a:xfrm>
          <a:custGeom>
            <a:avLst/>
            <a:gdLst/>
            <a:ahLst/>
            <a:cxnLst/>
            <a:rect l="l" t="t" r="r" b="b"/>
            <a:pathLst>
              <a:path w="675102" h="647633" extrusionOk="0">
                <a:moveTo>
                  <a:pt x="468951" y="270023"/>
                </a:moveTo>
                <a:cubicBezTo>
                  <a:pt x="465180" y="243253"/>
                  <a:pt x="458669" y="222841"/>
                  <a:pt x="439134" y="210169"/>
                </a:cubicBezTo>
                <a:cubicBezTo>
                  <a:pt x="413175" y="193331"/>
                  <a:pt x="381823" y="189779"/>
                  <a:pt x="360206" y="189779"/>
                </a:cubicBezTo>
                <a:cubicBezTo>
                  <a:pt x="357553" y="189527"/>
                  <a:pt x="354944" y="190746"/>
                  <a:pt x="353453" y="192958"/>
                </a:cubicBezTo>
                <a:cubicBezTo>
                  <a:pt x="353080" y="193517"/>
                  <a:pt x="352488" y="193879"/>
                  <a:pt x="351831" y="193945"/>
                </a:cubicBezTo>
                <a:cubicBezTo>
                  <a:pt x="307609" y="197891"/>
                  <a:pt x="280861" y="218325"/>
                  <a:pt x="268517" y="259718"/>
                </a:cubicBezTo>
                <a:cubicBezTo>
                  <a:pt x="258191" y="296639"/>
                  <a:pt x="263606" y="360571"/>
                  <a:pt x="300637" y="384469"/>
                </a:cubicBezTo>
                <a:cubicBezTo>
                  <a:pt x="321597" y="397777"/>
                  <a:pt x="347402" y="399290"/>
                  <a:pt x="370795" y="399685"/>
                </a:cubicBezTo>
                <a:cubicBezTo>
                  <a:pt x="448825" y="402206"/>
                  <a:pt x="478664" y="335818"/>
                  <a:pt x="468951" y="270023"/>
                </a:cubicBezTo>
                <a:close/>
                <a:moveTo>
                  <a:pt x="371343" y="383373"/>
                </a:moveTo>
                <a:cubicBezTo>
                  <a:pt x="347687" y="383175"/>
                  <a:pt x="322495" y="381312"/>
                  <a:pt x="305965" y="367697"/>
                </a:cubicBezTo>
                <a:cubicBezTo>
                  <a:pt x="286627" y="351845"/>
                  <a:pt x="282462" y="321852"/>
                  <a:pt x="280992" y="300673"/>
                </a:cubicBezTo>
                <a:cubicBezTo>
                  <a:pt x="279633" y="280941"/>
                  <a:pt x="281826" y="253163"/>
                  <a:pt x="299935" y="232707"/>
                </a:cubicBezTo>
                <a:cubicBezTo>
                  <a:pt x="317036" y="213414"/>
                  <a:pt x="342293" y="210541"/>
                  <a:pt x="366674" y="209248"/>
                </a:cubicBezTo>
                <a:cubicBezTo>
                  <a:pt x="368515" y="209198"/>
                  <a:pt x="370269" y="208481"/>
                  <a:pt x="371607" y="207231"/>
                </a:cubicBezTo>
                <a:cubicBezTo>
                  <a:pt x="372045" y="206801"/>
                  <a:pt x="372659" y="206578"/>
                  <a:pt x="373273" y="206617"/>
                </a:cubicBezTo>
                <a:cubicBezTo>
                  <a:pt x="388730" y="207735"/>
                  <a:pt x="417385" y="212054"/>
                  <a:pt x="435560" y="228542"/>
                </a:cubicBezTo>
                <a:cubicBezTo>
                  <a:pt x="451675" y="243099"/>
                  <a:pt x="454152" y="271382"/>
                  <a:pt x="454525" y="294315"/>
                </a:cubicBezTo>
                <a:cubicBezTo>
                  <a:pt x="454832" y="347833"/>
                  <a:pt x="427339" y="384381"/>
                  <a:pt x="371343" y="383373"/>
                </a:cubicBezTo>
                <a:close/>
                <a:moveTo>
                  <a:pt x="96146" y="584224"/>
                </a:moveTo>
                <a:cubicBezTo>
                  <a:pt x="51486" y="546472"/>
                  <a:pt x="22787" y="493202"/>
                  <a:pt x="15815" y="435137"/>
                </a:cubicBezTo>
                <a:cubicBezTo>
                  <a:pt x="15859" y="431977"/>
                  <a:pt x="13316" y="429384"/>
                  <a:pt x="10158" y="429342"/>
                </a:cubicBezTo>
                <a:cubicBezTo>
                  <a:pt x="10049" y="429342"/>
                  <a:pt x="9939" y="429344"/>
                  <a:pt x="9830" y="429348"/>
                </a:cubicBezTo>
                <a:cubicBezTo>
                  <a:pt x="6935" y="429427"/>
                  <a:pt x="4195" y="430706"/>
                  <a:pt x="2266" y="432878"/>
                </a:cubicBezTo>
                <a:cubicBezTo>
                  <a:pt x="534" y="434784"/>
                  <a:pt x="-256" y="437347"/>
                  <a:pt x="73" y="439894"/>
                </a:cubicBezTo>
                <a:cubicBezTo>
                  <a:pt x="7221" y="500470"/>
                  <a:pt x="37038" y="556092"/>
                  <a:pt x="83540" y="595559"/>
                </a:cubicBezTo>
                <a:cubicBezTo>
                  <a:pt x="89964" y="601917"/>
                  <a:pt x="104171" y="591722"/>
                  <a:pt x="96146" y="584224"/>
                </a:cubicBezTo>
                <a:close/>
                <a:moveTo>
                  <a:pt x="381692" y="624367"/>
                </a:moveTo>
                <a:cubicBezTo>
                  <a:pt x="216381" y="661639"/>
                  <a:pt x="57208" y="537086"/>
                  <a:pt x="57603" y="366403"/>
                </a:cubicBezTo>
                <a:cubicBezTo>
                  <a:pt x="57844" y="362233"/>
                  <a:pt x="54643" y="358659"/>
                  <a:pt x="50478" y="358423"/>
                </a:cubicBezTo>
                <a:cubicBezTo>
                  <a:pt x="50192" y="358407"/>
                  <a:pt x="49908" y="358407"/>
                  <a:pt x="49622" y="358423"/>
                </a:cubicBezTo>
                <a:cubicBezTo>
                  <a:pt x="45391" y="358166"/>
                  <a:pt x="41752" y="361387"/>
                  <a:pt x="41488" y="365618"/>
                </a:cubicBezTo>
                <a:cubicBezTo>
                  <a:pt x="41488" y="365857"/>
                  <a:pt x="41488" y="366098"/>
                  <a:pt x="41488" y="366337"/>
                </a:cubicBezTo>
                <a:cubicBezTo>
                  <a:pt x="41291" y="546119"/>
                  <a:pt x="206975" y="680165"/>
                  <a:pt x="382788" y="640701"/>
                </a:cubicBezTo>
                <a:cubicBezTo>
                  <a:pt x="392106" y="638728"/>
                  <a:pt x="390549" y="624609"/>
                  <a:pt x="381692" y="624367"/>
                </a:cubicBezTo>
                <a:close/>
                <a:moveTo>
                  <a:pt x="664343" y="242639"/>
                </a:moveTo>
                <a:cubicBezTo>
                  <a:pt x="655135" y="238693"/>
                  <a:pt x="645313" y="240863"/>
                  <a:pt x="635841" y="240556"/>
                </a:cubicBezTo>
                <a:lnTo>
                  <a:pt x="602779" y="239920"/>
                </a:lnTo>
                <a:cubicBezTo>
                  <a:pt x="601573" y="239920"/>
                  <a:pt x="600587" y="238938"/>
                  <a:pt x="600587" y="237728"/>
                </a:cubicBezTo>
                <a:cubicBezTo>
                  <a:pt x="600477" y="215176"/>
                  <a:pt x="593943" y="193125"/>
                  <a:pt x="581753" y="174147"/>
                </a:cubicBezTo>
                <a:cubicBezTo>
                  <a:pt x="581249" y="173368"/>
                  <a:pt x="581293" y="172358"/>
                  <a:pt x="581863" y="171625"/>
                </a:cubicBezTo>
                <a:lnTo>
                  <a:pt x="598022" y="150841"/>
                </a:lnTo>
                <a:cubicBezTo>
                  <a:pt x="621196" y="125211"/>
                  <a:pt x="612207" y="113766"/>
                  <a:pt x="587059" y="93574"/>
                </a:cubicBezTo>
                <a:cubicBezTo>
                  <a:pt x="572414" y="81976"/>
                  <a:pt x="552923" y="63077"/>
                  <a:pt x="534615" y="62134"/>
                </a:cubicBezTo>
                <a:cubicBezTo>
                  <a:pt x="521220" y="62134"/>
                  <a:pt x="509950" y="79455"/>
                  <a:pt x="501728" y="92105"/>
                </a:cubicBezTo>
                <a:cubicBezTo>
                  <a:pt x="500435" y="93749"/>
                  <a:pt x="498967" y="98069"/>
                  <a:pt x="496269" y="95986"/>
                </a:cubicBezTo>
                <a:cubicBezTo>
                  <a:pt x="479717" y="82123"/>
                  <a:pt x="460225" y="72217"/>
                  <a:pt x="439265" y="67023"/>
                </a:cubicBezTo>
                <a:cubicBezTo>
                  <a:pt x="438257" y="66776"/>
                  <a:pt x="437578" y="65864"/>
                  <a:pt x="437599" y="64831"/>
                </a:cubicBezTo>
                <a:cubicBezTo>
                  <a:pt x="437599" y="62222"/>
                  <a:pt x="437599" y="59503"/>
                  <a:pt x="437599" y="56741"/>
                </a:cubicBezTo>
                <a:cubicBezTo>
                  <a:pt x="437599" y="41394"/>
                  <a:pt x="437819" y="24073"/>
                  <a:pt x="431373" y="11993"/>
                </a:cubicBezTo>
                <a:cubicBezTo>
                  <a:pt x="426988" y="3683"/>
                  <a:pt x="418788" y="0"/>
                  <a:pt x="404888" y="0"/>
                </a:cubicBezTo>
                <a:cubicBezTo>
                  <a:pt x="384257" y="1118"/>
                  <a:pt x="363231" y="2324"/>
                  <a:pt x="342929" y="3442"/>
                </a:cubicBezTo>
                <a:cubicBezTo>
                  <a:pt x="335913" y="3881"/>
                  <a:pt x="327078" y="3113"/>
                  <a:pt x="322101" y="7827"/>
                </a:cubicBezTo>
                <a:cubicBezTo>
                  <a:pt x="310064" y="18943"/>
                  <a:pt x="313923" y="51676"/>
                  <a:pt x="315195" y="62441"/>
                </a:cubicBezTo>
                <a:cubicBezTo>
                  <a:pt x="315326" y="63581"/>
                  <a:pt x="314559" y="64631"/>
                  <a:pt x="313441" y="64853"/>
                </a:cubicBezTo>
                <a:cubicBezTo>
                  <a:pt x="290836" y="69238"/>
                  <a:pt x="270885" y="81143"/>
                  <a:pt x="252710" y="93355"/>
                </a:cubicBezTo>
                <a:cubicBezTo>
                  <a:pt x="251854" y="93936"/>
                  <a:pt x="250692" y="93826"/>
                  <a:pt x="249947" y="93092"/>
                </a:cubicBezTo>
                <a:cubicBezTo>
                  <a:pt x="242975" y="85929"/>
                  <a:pt x="236507" y="78304"/>
                  <a:pt x="230566" y="70268"/>
                </a:cubicBezTo>
                <a:cubicBezTo>
                  <a:pt x="216205" y="47686"/>
                  <a:pt x="177245" y="71715"/>
                  <a:pt x="163696" y="84081"/>
                </a:cubicBezTo>
                <a:cubicBezTo>
                  <a:pt x="150147" y="96446"/>
                  <a:pt x="136093" y="114271"/>
                  <a:pt x="137540" y="128675"/>
                </a:cubicBezTo>
                <a:cubicBezTo>
                  <a:pt x="138439" y="137445"/>
                  <a:pt x="146178" y="145162"/>
                  <a:pt x="151572" y="152222"/>
                </a:cubicBezTo>
                <a:cubicBezTo>
                  <a:pt x="156066" y="158120"/>
                  <a:pt x="161131" y="164368"/>
                  <a:pt x="167094" y="171340"/>
                </a:cubicBezTo>
                <a:cubicBezTo>
                  <a:pt x="167862" y="172241"/>
                  <a:pt x="167774" y="173592"/>
                  <a:pt x="166897" y="174388"/>
                </a:cubicBezTo>
                <a:cubicBezTo>
                  <a:pt x="147844" y="191555"/>
                  <a:pt x="142451" y="216615"/>
                  <a:pt x="139886" y="236544"/>
                </a:cubicBezTo>
                <a:cubicBezTo>
                  <a:pt x="139733" y="237642"/>
                  <a:pt x="138812" y="238460"/>
                  <a:pt x="137694" y="238451"/>
                </a:cubicBezTo>
                <a:cubicBezTo>
                  <a:pt x="129077" y="238326"/>
                  <a:pt x="120461" y="238642"/>
                  <a:pt x="111866" y="239394"/>
                </a:cubicBezTo>
                <a:cubicBezTo>
                  <a:pt x="103359" y="239964"/>
                  <a:pt x="92748" y="240688"/>
                  <a:pt x="86631" y="245599"/>
                </a:cubicBezTo>
                <a:cubicBezTo>
                  <a:pt x="73147" y="256561"/>
                  <a:pt x="73213" y="284274"/>
                  <a:pt x="72863" y="301046"/>
                </a:cubicBezTo>
                <a:cubicBezTo>
                  <a:pt x="72555" y="316525"/>
                  <a:pt x="72073" y="339896"/>
                  <a:pt x="86631" y="348666"/>
                </a:cubicBezTo>
                <a:cubicBezTo>
                  <a:pt x="95555" y="354060"/>
                  <a:pt x="107525" y="356559"/>
                  <a:pt x="124341" y="356559"/>
                </a:cubicBezTo>
                <a:cubicBezTo>
                  <a:pt x="129801" y="356559"/>
                  <a:pt x="135304" y="356296"/>
                  <a:pt x="139338" y="356077"/>
                </a:cubicBezTo>
                <a:cubicBezTo>
                  <a:pt x="140500" y="356011"/>
                  <a:pt x="141509" y="356855"/>
                  <a:pt x="141640" y="358006"/>
                </a:cubicBezTo>
                <a:cubicBezTo>
                  <a:pt x="143898" y="378758"/>
                  <a:pt x="151659" y="398529"/>
                  <a:pt x="164134" y="415273"/>
                </a:cubicBezTo>
                <a:cubicBezTo>
                  <a:pt x="164814" y="416194"/>
                  <a:pt x="164682" y="417483"/>
                  <a:pt x="163806" y="418233"/>
                </a:cubicBezTo>
                <a:cubicBezTo>
                  <a:pt x="150497" y="429721"/>
                  <a:pt x="139382" y="446296"/>
                  <a:pt x="135457" y="460459"/>
                </a:cubicBezTo>
                <a:cubicBezTo>
                  <a:pt x="130327" y="478964"/>
                  <a:pt x="149160" y="495539"/>
                  <a:pt x="162907" y="507663"/>
                </a:cubicBezTo>
                <a:cubicBezTo>
                  <a:pt x="179109" y="522002"/>
                  <a:pt x="196824" y="536757"/>
                  <a:pt x="216973" y="533315"/>
                </a:cubicBezTo>
                <a:cubicBezTo>
                  <a:pt x="231377" y="530728"/>
                  <a:pt x="236441" y="520752"/>
                  <a:pt x="242318" y="509198"/>
                </a:cubicBezTo>
                <a:cubicBezTo>
                  <a:pt x="243545" y="506742"/>
                  <a:pt x="244817" y="504221"/>
                  <a:pt x="246220" y="501765"/>
                </a:cubicBezTo>
                <a:cubicBezTo>
                  <a:pt x="246812" y="500709"/>
                  <a:pt x="248149" y="500329"/>
                  <a:pt x="249202" y="500919"/>
                </a:cubicBezTo>
                <a:cubicBezTo>
                  <a:pt x="249311" y="500974"/>
                  <a:pt x="249399" y="501037"/>
                  <a:pt x="249487" y="501108"/>
                </a:cubicBezTo>
                <a:cubicBezTo>
                  <a:pt x="267903" y="515650"/>
                  <a:pt x="289017" y="526398"/>
                  <a:pt x="311621" y="532723"/>
                </a:cubicBezTo>
                <a:cubicBezTo>
                  <a:pt x="312608" y="532997"/>
                  <a:pt x="313265" y="533902"/>
                  <a:pt x="313221" y="534915"/>
                </a:cubicBezTo>
                <a:cubicBezTo>
                  <a:pt x="313375" y="548969"/>
                  <a:pt x="313857" y="559471"/>
                  <a:pt x="314866" y="570280"/>
                </a:cubicBezTo>
                <a:cubicBezTo>
                  <a:pt x="314581" y="597992"/>
                  <a:pt x="338786" y="600601"/>
                  <a:pt x="363911" y="600689"/>
                </a:cubicBezTo>
                <a:cubicBezTo>
                  <a:pt x="384498" y="600470"/>
                  <a:pt x="409119" y="602136"/>
                  <a:pt x="420345" y="584377"/>
                </a:cubicBezTo>
                <a:cubicBezTo>
                  <a:pt x="429729" y="570017"/>
                  <a:pt x="427580" y="551227"/>
                  <a:pt x="425870" y="536143"/>
                </a:cubicBezTo>
                <a:cubicBezTo>
                  <a:pt x="425716" y="534942"/>
                  <a:pt x="426572" y="533850"/>
                  <a:pt x="427777" y="533703"/>
                </a:cubicBezTo>
                <a:cubicBezTo>
                  <a:pt x="427887" y="533692"/>
                  <a:pt x="427975" y="533688"/>
                  <a:pt x="428062" y="533688"/>
                </a:cubicBezTo>
                <a:cubicBezTo>
                  <a:pt x="454130" y="533247"/>
                  <a:pt x="478905" y="522304"/>
                  <a:pt x="496774" y="503344"/>
                </a:cubicBezTo>
                <a:cubicBezTo>
                  <a:pt x="497607" y="502467"/>
                  <a:pt x="498988" y="502430"/>
                  <a:pt x="499865" y="503265"/>
                </a:cubicBezTo>
                <a:cubicBezTo>
                  <a:pt x="499909" y="503291"/>
                  <a:pt x="499931" y="503318"/>
                  <a:pt x="499953" y="503344"/>
                </a:cubicBezTo>
                <a:lnTo>
                  <a:pt x="501268" y="504703"/>
                </a:lnTo>
                <a:cubicBezTo>
                  <a:pt x="539395" y="546009"/>
                  <a:pt x="559324" y="545132"/>
                  <a:pt x="594952" y="502511"/>
                </a:cubicBezTo>
                <a:cubicBezTo>
                  <a:pt x="607010" y="488589"/>
                  <a:pt x="622160" y="472518"/>
                  <a:pt x="612491" y="454452"/>
                </a:cubicBezTo>
                <a:cubicBezTo>
                  <a:pt x="606594" y="443490"/>
                  <a:pt x="593856" y="433690"/>
                  <a:pt x="573553" y="424679"/>
                </a:cubicBezTo>
                <a:cubicBezTo>
                  <a:pt x="572435" y="424190"/>
                  <a:pt x="571953" y="422894"/>
                  <a:pt x="572435" y="421787"/>
                </a:cubicBezTo>
                <a:cubicBezTo>
                  <a:pt x="572523" y="421596"/>
                  <a:pt x="572633" y="421418"/>
                  <a:pt x="572764" y="421258"/>
                </a:cubicBezTo>
                <a:cubicBezTo>
                  <a:pt x="589054" y="402155"/>
                  <a:pt x="599140" y="378551"/>
                  <a:pt x="601705" y="353577"/>
                </a:cubicBezTo>
                <a:cubicBezTo>
                  <a:pt x="601814" y="352453"/>
                  <a:pt x="602757" y="351597"/>
                  <a:pt x="603897" y="351604"/>
                </a:cubicBezTo>
                <a:cubicBezTo>
                  <a:pt x="613785" y="351604"/>
                  <a:pt x="625230" y="351604"/>
                  <a:pt x="634197" y="351451"/>
                </a:cubicBezTo>
                <a:cubicBezTo>
                  <a:pt x="643669" y="351253"/>
                  <a:pt x="654609" y="352306"/>
                  <a:pt x="661625" y="345728"/>
                </a:cubicBezTo>
                <a:cubicBezTo>
                  <a:pt x="673858" y="333933"/>
                  <a:pt x="673551" y="307865"/>
                  <a:pt x="674275" y="290632"/>
                </a:cubicBezTo>
                <a:cubicBezTo>
                  <a:pt x="674998" y="275043"/>
                  <a:pt x="678178" y="249786"/>
                  <a:pt x="664343" y="242639"/>
                </a:cubicBezTo>
                <a:close/>
                <a:moveTo>
                  <a:pt x="658051" y="289711"/>
                </a:moveTo>
                <a:cubicBezTo>
                  <a:pt x="657722" y="299428"/>
                  <a:pt x="656692" y="309105"/>
                  <a:pt x="654960" y="318673"/>
                </a:cubicBezTo>
                <a:cubicBezTo>
                  <a:pt x="653797" y="326106"/>
                  <a:pt x="652767" y="332508"/>
                  <a:pt x="643011" y="334525"/>
                </a:cubicBezTo>
                <a:cubicBezTo>
                  <a:pt x="636674" y="335704"/>
                  <a:pt x="630229" y="336248"/>
                  <a:pt x="623783" y="336147"/>
                </a:cubicBezTo>
                <a:cubicBezTo>
                  <a:pt x="616394" y="336147"/>
                  <a:pt x="608940" y="335665"/>
                  <a:pt x="601617" y="335292"/>
                </a:cubicBezTo>
                <a:cubicBezTo>
                  <a:pt x="601135" y="335268"/>
                  <a:pt x="600674" y="335082"/>
                  <a:pt x="600302" y="334766"/>
                </a:cubicBezTo>
                <a:cubicBezTo>
                  <a:pt x="597298" y="332747"/>
                  <a:pt x="593373" y="332747"/>
                  <a:pt x="590370" y="334766"/>
                </a:cubicBezTo>
                <a:cubicBezTo>
                  <a:pt x="590085" y="334926"/>
                  <a:pt x="589778" y="335031"/>
                  <a:pt x="589471" y="335073"/>
                </a:cubicBezTo>
                <a:cubicBezTo>
                  <a:pt x="586950" y="335301"/>
                  <a:pt x="584779" y="336956"/>
                  <a:pt x="583902" y="339326"/>
                </a:cubicBezTo>
                <a:cubicBezTo>
                  <a:pt x="582718" y="342440"/>
                  <a:pt x="583244" y="345948"/>
                  <a:pt x="585283" y="348579"/>
                </a:cubicBezTo>
                <a:cubicBezTo>
                  <a:pt x="585612" y="375107"/>
                  <a:pt x="572128" y="400803"/>
                  <a:pt x="553756" y="418737"/>
                </a:cubicBezTo>
                <a:cubicBezTo>
                  <a:pt x="549590" y="420710"/>
                  <a:pt x="545841" y="426652"/>
                  <a:pt x="548384" y="431059"/>
                </a:cubicBezTo>
                <a:cubicBezTo>
                  <a:pt x="549480" y="434303"/>
                  <a:pt x="551958" y="436934"/>
                  <a:pt x="554721" y="436869"/>
                </a:cubicBezTo>
                <a:cubicBezTo>
                  <a:pt x="555948" y="437000"/>
                  <a:pt x="557242" y="435882"/>
                  <a:pt x="558491" y="436430"/>
                </a:cubicBezTo>
                <a:cubicBezTo>
                  <a:pt x="568204" y="440377"/>
                  <a:pt x="580614" y="445989"/>
                  <a:pt x="590304" y="454343"/>
                </a:cubicBezTo>
                <a:cubicBezTo>
                  <a:pt x="605849" y="466445"/>
                  <a:pt x="592957" y="481354"/>
                  <a:pt x="583157" y="491855"/>
                </a:cubicBezTo>
                <a:cubicBezTo>
                  <a:pt x="572589" y="502818"/>
                  <a:pt x="559434" y="522791"/>
                  <a:pt x="542289" y="516477"/>
                </a:cubicBezTo>
                <a:cubicBezTo>
                  <a:pt x="528433" y="510754"/>
                  <a:pt x="516265" y="495166"/>
                  <a:pt x="505193" y="484226"/>
                </a:cubicBezTo>
                <a:cubicBezTo>
                  <a:pt x="503768" y="482851"/>
                  <a:pt x="501860" y="482068"/>
                  <a:pt x="499887" y="482033"/>
                </a:cubicBezTo>
                <a:cubicBezTo>
                  <a:pt x="496861" y="480865"/>
                  <a:pt x="493441" y="482005"/>
                  <a:pt x="491709" y="484752"/>
                </a:cubicBezTo>
                <a:cubicBezTo>
                  <a:pt x="476647" y="505021"/>
                  <a:pt x="452946" y="517025"/>
                  <a:pt x="427690" y="517156"/>
                </a:cubicBezTo>
                <a:cubicBezTo>
                  <a:pt x="423853" y="517376"/>
                  <a:pt x="419841" y="516148"/>
                  <a:pt x="416114" y="517310"/>
                </a:cubicBezTo>
                <a:cubicBezTo>
                  <a:pt x="405524" y="518647"/>
                  <a:pt x="408681" y="528272"/>
                  <a:pt x="409536" y="536275"/>
                </a:cubicBezTo>
                <a:cubicBezTo>
                  <a:pt x="410895" y="546667"/>
                  <a:pt x="412321" y="557454"/>
                  <a:pt x="410281" y="567276"/>
                </a:cubicBezTo>
                <a:cubicBezTo>
                  <a:pt x="404844" y="588367"/>
                  <a:pt x="380925" y="583697"/>
                  <a:pt x="368625" y="583851"/>
                </a:cubicBezTo>
                <a:cubicBezTo>
                  <a:pt x="360907" y="583680"/>
                  <a:pt x="353190" y="582948"/>
                  <a:pt x="345582" y="581658"/>
                </a:cubicBezTo>
                <a:cubicBezTo>
                  <a:pt x="337799" y="580409"/>
                  <a:pt x="333501" y="579707"/>
                  <a:pt x="331331" y="569556"/>
                </a:cubicBezTo>
                <a:cubicBezTo>
                  <a:pt x="328371" y="555722"/>
                  <a:pt x="329512" y="540046"/>
                  <a:pt x="329512" y="525707"/>
                </a:cubicBezTo>
                <a:cubicBezTo>
                  <a:pt x="329512" y="525707"/>
                  <a:pt x="329512" y="524896"/>
                  <a:pt x="329512" y="524896"/>
                </a:cubicBezTo>
                <a:cubicBezTo>
                  <a:pt x="329512" y="522328"/>
                  <a:pt x="327911" y="520035"/>
                  <a:pt x="325499" y="519152"/>
                </a:cubicBezTo>
                <a:cubicBezTo>
                  <a:pt x="298970" y="512986"/>
                  <a:pt x="274371" y="500389"/>
                  <a:pt x="253850" y="482472"/>
                </a:cubicBezTo>
                <a:cubicBezTo>
                  <a:pt x="252184" y="480895"/>
                  <a:pt x="249859" y="480255"/>
                  <a:pt x="247623" y="480762"/>
                </a:cubicBezTo>
                <a:cubicBezTo>
                  <a:pt x="244247" y="480301"/>
                  <a:pt x="241638" y="480367"/>
                  <a:pt x="239270" y="483700"/>
                </a:cubicBezTo>
                <a:cubicBezTo>
                  <a:pt x="233109" y="492097"/>
                  <a:pt x="230500" y="504901"/>
                  <a:pt x="223134" y="512355"/>
                </a:cubicBezTo>
                <a:cubicBezTo>
                  <a:pt x="210220" y="525093"/>
                  <a:pt x="191672" y="509790"/>
                  <a:pt x="181477" y="501020"/>
                </a:cubicBezTo>
                <a:cubicBezTo>
                  <a:pt x="169725" y="491044"/>
                  <a:pt x="149577" y="476903"/>
                  <a:pt x="152427" y="460898"/>
                </a:cubicBezTo>
                <a:cubicBezTo>
                  <a:pt x="154838" y="448905"/>
                  <a:pt x="168103" y="434457"/>
                  <a:pt x="176741" y="428011"/>
                </a:cubicBezTo>
                <a:cubicBezTo>
                  <a:pt x="178714" y="426628"/>
                  <a:pt x="180008" y="424464"/>
                  <a:pt x="180271" y="422070"/>
                </a:cubicBezTo>
                <a:cubicBezTo>
                  <a:pt x="180337" y="421506"/>
                  <a:pt x="180600" y="420989"/>
                  <a:pt x="181039" y="420623"/>
                </a:cubicBezTo>
                <a:cubicBezTo>
                  <a:pt x="183713" y="418430"/>
                  <a:pt x="185423" y="414637"/>
                  <a:pt x="182376" y="410910"/>
                </a:cubicBezTo>
                <a:cubicBezTo>
                  <a:pt x="168103" y="394144"/>
                  <a:pt x="159465" y="373325"/>
                  <a:pt x="157645" y="351385"/>
                </a:cubicBezTo>
                <a:cubicBezTo>
                  <a:pt x="159837" y="345487"/>
                  <a:pt x="157645" y="338384"/>
                  <a:pt x="150366" y="338844"/>
                </a:cubicBezTo>
                <a:cubicBezTo>
                  <a:pt x="136071" y="339743"/>
                  <a:pt x="118005" y="340466"/>
                  <a:pt x="105026" y="337222"/>
                </a:cubicBezTo>
                <a:cubicBezTo>
                  <a:pt x="88144" y="333341"/>
                  <a:pt x="88758" y="314727"/>
                  <a:pt x="89196" y="301134"/>
                </a:cubicBezTo>
                <a:cubicBezTo>
                  <a:pt x="89722" y="288483"/>
                  <a:pt x="88560" y="266054"/>
                  <a:pt x="98142" y="257877"/>
                </a:cubicBezTo>
                <a:cubicBezTo>
                  <a:pt x="101562" y="255268"/>
                  <a:pt x="109104" y="255048"/>
                  <a:pt x="117698" y="255026"/>
                </a:cubicBezTo>
                <a:cubicBezTo>
                  <a:pt x="128310" y="254763"/>
                  <a:pt x="137781" y="254325"/>
                  <a:pt x="148590" y="255026"/>
                </a:cubicBezTo>
                <a:cubicBezTo>
                  <a:pt x="156417" y="255640"/>
                  <a:pt x="161613" y="244919"/>
                  <a:pt x="156724" y="240205"/>
                </a:cubicBezTo>
                <a:cubicBezTo>
                  <a:pt x="156154" y="239727"/>
                  <a:pt x="155869" y="238993"/>
                  <a:pt x="155956" y="238254"/>
                </a:cubicBezTo>
                <a:cubicBezTo>
                  <a:pt x="158566" y="216965"/>
                  <a:pt x="163477" y="195479"/>
                  <a:pt x="181740" y="182610"/>
                </a:cubicBezTo>
                <a:cubicBezTo>
                  <a:pt x="186125" y="178729"/>
                  <a:pt x="190313" y="172261"/>
                  <a:pt x="185489" y="166539"/>
                </a:cubicBezTo>
                <a:cubicBezTo>
                  <a:pt x="177881" y="158186"/>
                  <a:pt x="172466" y="150731"/>
                  <a:pt x="165494" y="142751"/>
                </a:cubicBezTo>
                <a:cubicBezTo>
                  <a:pt x="161394" y="138190"/>
                  <a:pt x="156724" y="133016"/>
                  <a:pt x="155518" y="128324"/>
                </a:cubicBezTo>
                <a:cubicBezTo>
                  <a:pt x="151133" y="111618"/>
                  <a:pt x="179635" y="91272"/>
                  <a:pt x="180907" y="90417"/>
                </a:cubicBezTo>
                <a:cubicBezTo>
                  <a:pt x="191145" y="83686"/>
                  <a:pt x="206449" y="73272"/>
                  <a:pt x="217674" y="81143"/>
                </a:cubicBezTo>
                <a:cubicBezTo>
                  <a:pt x="222300" y="84826"/>
                  <a:pt x="225764" y="91732"/>
                  <a:pt x="229667" y="96205"/>
                </a:cubicBezTo>
                <a:cubicBezTo>
                  <a:pt x="234359" y="101480"/>
                  <a:pt x="239336" y="106488"/>
                  <a:pt x="244576" y="111201"/>
                </a:cubicBezTo>
                <a:cubicBezTo>
                  <a:pt x="247119" y="113655"/>
                  <a:pt x="251109" y="113815"/>
                  <a:pt x="253850" y="111574"/>
                </a:cubicBezTo>
                <a:cubicBezTo>
                  <a:pt x="274108" y="98003"/>
                  <a:pt x="296603" y="82239"/>
                  <a:pt x="324008" y="79718"/>
                </a:cubicBezTo>
                <a:cubicBezTo>
                  <a:pt x="330213" y="78885"/>
                  <a:pt x="332230" y="73820"/>
                  <a:pt x="331309" y="68755"/>
                </a:cubicBezTo>
                <a:cubicBezTo>
                  <a:pt x="331178" y="66979"/>
                  <a:pt x="332383" y="65423"/>
                  <a:pt x="331923" y="63493"/>
                </a:cubicBezTo>
                <a:cubicBezTo>
                  <a:pt x="330235" y="49813"/>
                  <a:pt x="328788" y="34137"/>
                  <a:pt x="332844" y="21420"/>
                </a:cubicBezTo>
                <a:cubicBezTo>
                  <a:pt x="333085" y="20668"/>
                  <a:pt x="333699" y="20098"/>
                  <a:pt x="334467" y="19929"/>
                </a:cubicBezTo>
                <a:cubicBezTo>
                  <a:pt x="342425" y="18307"/>
                  <a:pt x="350077" y="19009"/>
                  <a:pt x="357838" y="18987"/>
                </a:cubicBezTo>
                <a:cubicBezTo>
                  <a:pt x="370883" y="18548"/>
                  <a:pt x="383928" y="17737"/>
                  <a:pt x="397083" y="17408"/>
                </a:cubicBezTo>
                <a:cubicBezTo>
                  <a:pt x="404625" y="17255"/>
                  <a:pt x="411948" y="14470"/>
                  <a:pt x="417758" y="22889"/>
                </a:cubicBezTo>
                <a:cubicBezTo>
                  <a:pt x="419950" y="26529"/>
                  <a:pt x="419358" y="33501"/>
                  <a:pt x="419533" y="38236"/>
                </a:cubicBezTo>
                <a:cubicBezTo>
                  <a:pt x="420257" y="49966"/>
                  <a:pt x="420849" y="62923"/>
                  <a:pt x="421529" y="74719"/>
                </a:cubicBezTo>
                <a:cubicBezTo>
                  <a:pt x="422099" y="81669"/>
                  <a:pt x="427229" y="81472"/>
                  <a:pt x="429443" y="81801"/>
                </a:cubicBezTo>
                <a:cubicBezTo>
                  <a:pt x="452771" y="86738"/>
                  <a:pt x="474279" y="98055"/>
                  <a:pt x="491556" y="114490"/>
                </a:cubicBezTo>
                <a:cubicBezTo>
                  <a:pt x="492784" y="115748"/>
                  <a:pt x="494472" y="116474"/>
                  <a:pt x="496226" y="116507"/>
                </a:cubicBezTo>
                <a:cubicBezTo>
                  <a:pt x="497761" y="116682"/>
                  <a:pt x="499229" y="115542"/>
                  <a:pt x="500786" y="115301"/>
                </a:cubicBezTo>
                <a:cubicBezTo>
                  <a:pt x="506727" y="115674"/>
                  <a:pt x="508350" y="110061"/>
                  <a:pt x="511748" y="105128"/>
                </a:cubicBezTo>
                <a:cubicBezTo>
                  <a:pt x="518326" y="94648"/>
                  <a:pt x="527337" y="80332"/>
                  <a:pt x="536216" y="80003"/>
                </a:cubicBezTo>
                <a:cubicBezTo>
                  <a:pt x="540601" y="79564"/>
                  <a:pt x="550884" y="87545"/>
                  <a:pt x="557439" y="92368"/>
                </a:cubicBezTo>
                <a:cubicBezTo>
                  <a:pt x="568182" y="99774"/>
                  <a:pt x="578267" y="108117"/>
                  <a:pt x="587542" y="117296"/>
                </a:cubicBezTo>
                <a:cubicBezTo>
                  <a:pt x="594119" y="123589"/>
                  <a:pt x="595983" y="126242"/>
                  <a:pt x="589953" y="135581"/>
                </a:cubicBezTo>
                <a:cubicBezTo>
                  <a:pt x="584406" y="143803"/>
                  <a:pt x="578399" y="151700"/>
                  <a:pt x="571953" y="159238"/>
                </a:cubicBezTo>
                <a:cubicBezTo>
                  <a:pt x="568884" y="162943"/>
                  <a:pt x="565727" y="166780"/>
                  <a:pt x="562789" y="170551"/>
                </a:cubicBezTo>
                <a:cubicBezTo>
                  <a:pt x="558404" y="176361"/>
                  <a:pt x="561714" y="182237"/>
                  <a:pt x="567174" y="184035"/>
                </a:cubicBezTo>
                <a:cubicBezTo>
                  <a:pt x="567722" y="184175"/>
                  <a:pt x="568182" y="184521"/>
                  <a:pt x="568489" y="184999"/>
                </a:cubicBezTo>
                <a:cubicBezTo>
                  <a:pt x="579956" y="203341"/>
                  <a:pt x="585415" y="224797"/>
                  <a:pt x="584143" y="246388"/>
                </a:cubicBezTo>
                <a:cubicBezTo>
                  <a:pt x="583551" y="249407"/>
                  <a:pt x="585525" y="252332"/>
                  <a:pt x="588550" y="252919"/>
                </a:cubicBezTo>
                <a:cubicBezTo>
                  <a:pt x="588638" y="252937"/>
                  <a:pt x="588726" y="252952"/>
                  <a:pt x="588813" y="252965"/>
                </a:cubicBezTo>
                <a:cubicBezTo>
                  <a:pt x="589296" y="253064"/>
                  <a:pt x="589734" y="253318"/>
                  <a:pt x="590041" y="253689"/>
                </a:cubicBezTo>
                <a:cubicBezTo>
                  <a:pt x="591598" y="255414"/>
                  <a:pt x="593834" y="256381"/>
                  <a:pt x="596158" y="256342"/>
                </a:cubicBezTo>
                <a:lnTo>
                  <a:pt x="611505" y="256627"/>
                </a:lnTo>
                <a:cubicBezTo>
                  <a:pt x="621919" y="256818"/>
                  <a:pt x="632333" y="257028"/>
                  <a:pt x="642747" y="257263"/>
                </a:cubicBezTo>
                <a:cubicBezTo>
                  <a:pt x="645817" y="257548"/>
                  <a:pt x="657262" y="254917"/>
                  <a:pt x="656122" y="260222"/>
                </a:cubicBezTo>
                <a:cubicBezTo>
                  <a:pt x="656626" y="261632"/>
                  <a:pt x="656933" y="263110"/>
                  <a:pt x="657020" y="264607"/>
                </a:cubicBezTo>
                <a:cubicBezTo>
                  <a:pt x="657744" y="272676"/>
                  <a:pt x="658292" y="281182"/>
                  <a:pt x="658051" y="289711"/>
                </a:cubicBezTo>
                <a:close/>
                <a:moveTo>
                  <a:pt x="434968" y="405231"/>
                </a:moveTo>
                <a:cubicBezTo>
                  <a:pt x="424488" y="405451"/>
                  <a:pt x="425344" y="421763"/>
                  <a:pt x="435824" y="421631"/>
                </a:cubicBezTo>
                <a:cubicBezTo>
                  <a:pt x="446304" y="421499"/>
                  <a:pt x="445448" y="405122"/>
                  <a:pt x="434968" y="405231"/>
                </a:cubicBezTo>
                <a:close/>
                <a:moveTo>
                  <a:pt x="485198" y="192081"/>
                </a:moveTo>
                <a:cubicBezTo>
                  <a:pt x="458187" y="157002"/>
                  <a:pt x="410961" y="154963"/>
                  <a:pt x="373010" y="153340"/>
                </a:cubicBezTo>
                <a:lnTo>
                  <a:pt x="372615" y="153340"/>
                </a:lnTo>
                <a:cubicBezTo>
                  <a:pt x="363845" y="152814"/>
                  <a:pt x="357772" y="168819"/>
                  <a:pt x="368778" y="169586"/>
                </a:cubicBezTo>
                <a:cubicBezTo>
                  <a:pt x="403858" y="171099"/>
                  <a:pt x="447707" y="171428"/>
                  <a:pt x="471078" y="201465"/>
                </a:cubicBezTo>
                <a:cubicBezTo>
                  <a:pt x="497059" y="235623"/>
                  <a:pt x="503812" y="267085"/>
                  <a:pt x="497804" y="308084"/>
                </a:cubicBezTo>
                <a:cubicBezTo>
                  <a:pt x="497147" y="312565"/>
                  <a:pt x="500238" y="316731"/>
                  <a:pt x="504732" y="317389"/>
                </a:cubicBezTo>
                <a:cubicBezTo>
                  <a:pt x="505259" y="317468"/>
                  <a:pt x="505785" y="317494"/>
                  <a:pt x="506311" y="317468"/>
                </a:cubicBezTo>
                <a:cubicBezTo>
                  <a:pt x="510170" y="317667"/>
                  <a:pt x="513458" y="314736"/>
                  <a:pt x="513700" y="310890"/>
                </a:cubicBezTo>
                <a:cubicBezTo>
                  <a:pt x="520628" y="264454"/>
                  <a:pt x="513480" y="229572"/>
                  <a:pt x="485198" y="192081"/>
                </a:cubicBezTo>
                <a:close/>
                <a:moveTo>
                  <a:pt x="490109" y="341168"/>
                </a:moveTo>
                <a:cubicBezTo>
                  <a:pt x="486031" y="341006"/>
                  <a:pt x="482391" y="343764"/>
                  <a:pt x="481448" y="347745"/>
                </a:cubicBezTo>
                <a:cubicBezTo>
                  <a:pt x="478445" y="359740"/>
                  <a:pt x="471889" y="370545"/>
                  <a:pt x="462615" y="378725"/>
                </a:cubicBezTo>
                <a:cubicBezTo>
                  <a:pt x="459524" y="381378"/>
                  <a:pt x="460247" y="387692"/>
                  <a:pt x="463207" y="390169"/>
                </a:cubicBezTo>
                <a:cubicBezTo>
                  <a:pt x="466825" y="393348"/>
                  <a:pt x="471276" y="391945"/>
                  <a:pt x="474915" y="388722"/>
                </a:cubicBezTo>
                <a:cubicBezTo>
                  <a:pt x="486053" y="378433"/>
                  <a:pt x="493902" y="365064"/>
                  <a:pt x="497431" y="350311"/>
                </a:cubicBezTo>
                <a:cubicBezTo>
                  <a:pt x="498857" y="344983"/>
                  <a:pt x="495261" y="341278"/>
                  <a:pt x="490109" y="3412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07;p50">
            <a:extLst>
              <a:ext uri="{FF2B5EF4-FFF2-40B4-BE49-F238E27FC236}">
                <a16:creationId xmlns:a16="http://schemas.microsoft.com/office/drawing/2014/main" id="{91DFE480-48A6-465E-8A21-8EB1F3626C5F}"/>
              </a:ext>
            </a:extLst>
          </p:cNvPr>
          <p:cNvSpPr/>
          <p:nvPr/>
        </p:nvSpPr>
        <p:spPr>
          <a:xfrm rot="1350356">
            <a:off x="10686767" y="4330713"/>
            <a:ext cx="896703" cy="1106318"/>
          </a:xfrm>
          <a:custGeom>
            <a:avLst/>
            <a:gdLst/>
            <a:ahLst/>
            <a:cxnLst/>
            <a:rect l="l" t="t" r="r" b="b"/>
            <a:pathLst>
              <a:path w="345632" h="388818" extrusionOk="0">
                <a:moveTo>
                  <a:pt x="183559" y="374102"/>
                </a:moveTo>
                <a:lnTo>
                  <a:pt x="158938" y="372918"/>
                </a:lnTo>
                <a:cubicBezTo>
                  <a:pt x="154882" y="372473"/>
                  <a:pt x="151133" y="375110"/>
                  <a:pt x="150168" y="379079"/>
                </a:cubicBezTo>
                <a:cubicBezTo>
                  <a:pt x="149401" y="382587"/>
                  <a:pt x="151768" y="387410"/>
                  <a:pt x="155803" y="387585"/>
                </a:cubicBezTo>
                <a:lnTo>
                  <a:pt x="180424" y="388769"/>
                </a:lnTo>
                <a:cubicBezTo>
                  <a:pt x="184480" y="389214"/>
                  <a:pt x="188229" y="386577"/>
                  <a:pt x="189194" y="382609"/>
                </a:cubicBezTo>
                <a:cubicBezTo>
                  <a:pt x="189961" y="379101"/>
                  <a:pt x="187593" y="374299"/>
                  <a:pt x="183559" y="374102"/>
                </a:cubicBezTo>
                <a:close/>
                <a:moveTo>
                  <a:pt x="52626" y="236810"/>
                </a:moveTo>
                <a:cubicBezTo>
                  <a:pt x="32806" y="224679"/>
                  <a:pt x="18928" y="204868"/>
                  <a:pt x="14280" y="182108"/>
                </a:cubicBezTo>
                <a:cubicBezTo>
                  <a:pt x="12241" y="172725"/>
                  <a:pt x="-1747" y="178359"/>
                  <a:pt x="182" y="187283"/>
                </a:cubicBezTo>
                <a:cubicBezTo>
                  <a:pt x="5970" y="213759"/>
                  <a:pt x="22523" y="236626"/>
                  <a:pt x="45873" y="250403"/>
                </a:cubicBezTo>
                <a:cubicBezTo>
                  <a:pt x="53722" y="255139"/>
                  <a:pt x="60672" y="241677"/>
                  <a:pt x="52626" y="236810"/>
                </a:cubicBezTo>
                <a:close/>
                <a:moveTo>
                  <a:pt x="173868" y="342969"/>
                </a:moveTo>
                <a:cubicBezTo>
                  <a:pt x="195201" y="344657"/>
                  <a:pt x="216687" y="344854"/>
                  <a:pt x="236880" y="336830"/>
                </a:cubicBezTo>
                <a:cubicBezTo>
                  <a:pt x="245649" y="333366"/>
                  <a:pt x="241703" y="319290"/>
                  <a:pt x="232495" y="322886"/>
                </a:cubicBezTo>
                <a:cubicBezTo>
                  <a:pt x="197284" y="336523"/>
                  <a:pt x="143415" y="324969"/>
                  <a:pt x="107174" y="316309"/>
                </a:cubicBezTo>
                <a:cubicBezTo>
                  <a:pt x="98273" y="314116"/>
                  <a:pt x="94743" y="328586"/>
                  <a:pt x="104039" y="330998"/>
                </a:cubicBezTo>
                <a:cubicBezTo>
                  <a:pt x="126928" y="337014"/>
                  <a:pt x="150278" y="341020"/>
                  <a:pt x="173868" y="342969"/>
                </a:cubicBezTo>
                <a:close/>
                <a:moveTo>
                  <a:pt x="231881" y="348231"/>
                </a:moveTo>
                <a:cubicBezTo>
                  <a:pt x="217213" y="360136"/>
                  <a:pt x="192877" y="355291"/>
                  <a:pt x="175403" y="353975"/>
                </a:cubicBezTo>
                <a:cubicBezTo>
                  <a:pt x="154750" y="352418"/>
                  <a:pt x="134207" y="349590"/>
                  <a:pt x="114584" y="342618"/>
                </a:cubicBezTo>
                <a:cubicBezTo>
                  <a:pt x="105968" y="339593"/>
                  <a:pt x="98909" y="353076"/>
                  <a:pt x="107832" y="356211"/>
                </a:cubicBezTo>
                <a:cubicBezTo>
                  <a:pt x="131269" y="364433"/>
                  <a:pt x="155561" y="367678"/>
                  <a:pt x="180183" y="369191"/>
                </a:cubicBezTo>
                <a:cubicBezTo>
                  <a:pt x="199915" y="370418"/>
                  <a:pt x="223067" y="373795"/>
                  <a:pt x="239598" y="360421"/>
                </a:cubicBezTo>
                <a:cubicBezTo>
                  <a:pt x="247053" y="354392"/>
                  <a:pt x="239532" y="342048"/>
                  <a:pt x="231881" y="348231"/>
                </a:cubicBezTo>
                <a:close/>
                <a:moveTo>
                  <a:pt x="329357" y="29207"/>
                </a:moveTo>
                <a:cubicBezTo>
                  <a:pt x="323460" y="21884"/>
                  <a:pt x="311072" y="30610"/>
                  <a:pt x="316838" y="37779"/>
                </a:cubicBezTo>
                <a:cubicBezTo>
                  <a:pt x="325455" y="48160"/>
                  <a:pt x="330388" y="61092"/>
                  <a:pt x="330892" y="74569"/>
                </a:cubicBezTo>
                <a:cubicBezTo>
                  <a:pt x="331287" y="84325"/>
                  <a:pt x="345998" y="82374"/>
                  <a:pt x="345626" y="73100"/>
                </a:cubicBezTo>
                <a:cubicBezTo>
                  <a:pt x="345077" y="57097"/>
                  <a:pt x="339377" y="41699"/>
                  <a:pt x="329357" y="29207"/>
                </a:cubicBezTo>
                <a:close/>
                <a:moveTo>
                  <a:pt x="238370" y="222"/>
                </a:moveTo>
                <a:cubicBezTo>
                  <a:pt x="229404" y="-1970"/>
                  <a:pt x="225830" y="12719"/>
                  <a:pt x="235213" y="14890"/>
                </a:cubicBezTo>
                <a:cubicBezTo>
                  <a:pt x="289564" y="27475"/>
                  <a:pt x="309757" y="85531"/>
                  <a:pt x="312870" y="135190"/>
                </a:cubicBezTo>
                <a:cubicBezTo>
                  <a:pt x="313462" y="144924"/>
                  <a:pt x="328217" y="142995"/>
                  <a:pt x="327604" y="133721"/>
                </a:cubicBezTo>
                <a:cubicBezTo>
                  <a:pt x="324139" y="76893"/>
                  <a:pt x="299584" y="14386"/>
                  <a:pt x="238370" y="222"/>
                </a:cubicBezTo>
                <a:close/>
                <a:moveTo>
                  <a:pt x="168212" y="16688"/>
                </a:moveTo>
                <a:cubicBezTo>
                  <a:pt x="107218" y="18507"/>
                  <a:pt x="43417" y="57577"/>
                  <a:pt x="32433" y="121465"/>
                </a:cubicBezTo>
                <a:cubicBezTo>
                  <a:pt x="26952" y="150686"/>
                  <a:pt x="35020" y="180815"/>
                  <a:pt x="54358" y="203397"/>
                </a:cubicBezTo>
                <a:cubicBezTo>
                  <a:pt x="65561" y="216552"/>
                  <a:pt x="78475" y="227975"/>
                  <a:pt x="86653" y="243431"/>
                </a:cubicBezTo>
                <a:cubicBezTo>
                  <a:pt x="95006" y="259548"/>
                  <a:pt x="98711" y="277662"/>
                  <a:pt x="97396" y="295765"/>
                </a:cubicBezTo>
                <a:cubicBezTo>
                  <a:pt x="93011" y="299054"/>
                  <a:pt x="92704" y="307758"/>
                  <a:pt x="99763" y="309402"/>
                </a:cubicBezTo>
                <a:cubicBezTo>
                  <a:pt x="127432" y="315984"/>
                  <a:pt x="155693" y="319832"/>
                  <a:pt x="184107" y="320891"/>
                </a:cubicBezTo>
                <a:cubicBezTo>
                  <a:pt x="206536" y="321680"/>
                  <a:pt x="232341" y="323697"/>
                  <a:pt x="251942" y="311025"/>
                </a:cubicBezTo>
                <a:cubicBezTo>
                  <a:pt x="259791" y="305960"/>
                  <a:pt x="252797" y="294274"/>
                  <a:pt x="244817" y="298528"/>
                </a:cubicBezTo>
                <a:cubicBezTo>
                  <a:pt x="245123" y="281183"/>
                  <a:pt x="249398" y="264139"/>
                  <a:pt x="257335" y="248715"/>
                </a:cubicBezTo>
                <a:cubicBezTo>
                  <a:pt x="264614" y="234749"/>
                  <a:pt x="275642" y="223634"/>
                  <a:pt x="284325" y="210632"/>
                </a:cubicBezTo>
                <a:cubicBezTo>
                  <a:pt x="302017" y="184126"/>
                  <a:pt x="303574" y="146218"/>
                  <a:pt x="297654" y="115699"/>
                </a:cubicBezTo>
                <a:cubicBezTo>
                  <a:pt x="285815" y="54836"/>
                  <a:pt x="229864" y="11229"/>
                  <a:pt x="168124" y="16688"/>
                </a:cubicBezTo>
                <a:close/>
                <a:moveTo>
                  <a:pt x="188317" y="306552"/>
                </a:moveTo>
                <a:cubicBezTo>
                  <a:pt x="177223" y="305719"/>
                  <a:pt x="167181" y="305193"/>
                  <a:pt x="156351" y="303965"/>
                </a:cubicBezTo>
                <a:cubicBezTo>
                  <a:pt x="153654" y="264918"/>
                  <a:pt x="147713" y="226161"/>
                  <a:pt x="138614" y="188094"/>
                </a:cubicBezTo>
                <a:cubicBezTo>
                  <a:pt x="146068" y="188815"/>
                  <a:pt x="153522" y="186590"/>
                  <a:pt x="159376" y="181889"/>
                </a:cubicBezTo>
                <a:cubicBezTo>
                  <a:pt x="169352" y="189914"/>
                  <a:pt x="182375" y="192040"/>
                  <a:pt x="195442" y="191251"/>
                </a:cubicBezTo>
                <a:cubicBezTo>
                  <a:pt x="190509" y="229485"/>
                  <a:pt x="188097" y="268002"/>
                  <a:pt x="188229" y="306552"/>
                </a:cubicBezTo>
                <a:close/>
                <a:moveTo>
                  <a:pt x="160801" y="151633"/>
                </a:moveTo>
                <a:cubicBezTo>
                  <a:pt x="161898" y="152905"/>
                  <a:pt x="161656" y="154988"/>
                  <a:pt x="160670" y="157334"/>
                </a:cubicBezTo>
                <a:cubicBezTo>
                  <a:pt x="159004" y="154637"/>
                  <a:pt x="159047" y="152730"/>
                  <a:pt x="160714" y="151633"/>
                </a:cubicBezTo>
                <a:close/>
                <a:moveTo>
                  <a:pt x="280224" y="187261"/>
                </a:moveTo>
                <a:cubicBezTo>
                  <a:pt x="275270" y="202060"/>
                  <a:pt x="264088" y="213088"/>
                  <a:pt x="255077" y="225453"/>
                </a:cubicBezTo>
                <a:cubicBezTo>
                  <a:pt x="238195" y="248397"/>
                  <a:pt x="229404" y="276296"/>
                  <a:pt x="230083" y="304776"/>
                </a:cubicBezTo>
                <a:cubicBezTo>
                  <a:pt x="221160" y="306802"/>
                  <a:pt x="212039" y="307651"/>
                  <a:pt x="202897" y="307298"/>
                </a:cubicBezTo>
                <a:cubicBezTo>
                  <a:pt x="202699" y="267842"/>
                  <a:pt x="205155" y="228420"/>
                  <a:pt x="210285" y="189300"/>
                </a:cubicBezTo>
                <a:cubicBezTo>
                  <a:pt x="211754" y="188993"/>
                  <a:pt x="213201" y="188686"/>
                  <a:pt x="214670" y="188335"/>
                </a:cubicBezTo>
                <a:cubicBezTo>
                  <a:pt x="223835" y="186143"/>
                  <a:pt x="219822" y="172155"/>
                  <a:pt x="210285" y="174413"/>
                </a:cubicBezTo>
                <a:cubicBezTo>
                  <a:pt x="196845" y="177680"/>
                  <a:pt x="180643" y="179499"/>
                  <a:pt x="169089" y="170247"/>
                </a:cubicBezTo>
                <a:cubicBezTo>
                  <a:pt x="176916" y="157926"/>
                  <a:pt x="181366" y="141745"/>
                  <a:pt x="168453" y="135738"/>
                </a:cubicBezTo>
                <a:cubicBezTo>
                  <a:pt x="160253" y="131989"/>
                  <a:pt x="151176" y="137032"/>
                  <a:pt x="147603" y="144705"/>
                </a:cubicBezTo>
                <a:cubicBezTo>
                  <a:pt x="143766" y="152993"/>
                  <a:pt x="145410" y="163144"/>
                  <a:pt x="149795" y="171015"/>
                </a:cubicBezTo>
                <a:cubicBezTo>
                  <a:pt x="142166" y="176671"/>
                  <a:pt x="130195" y="172878"/>
                  <a:pt x="127651" y="163736"/>
                </a:cubicBezTo>
                <a:cubicBezTo>
                  <a:pt x="125108" y="154593"/>
                  <a:pt x="111011" y="160074"/>
                  <a:pt x="113554" y="168910"/>
                </a:cubicBezTo>
                <a:cubicBezTo>
                  <a:pt x="115001" y="173858"/>
                  <a:pt x="117873" y="178265"/>
                  <a:pt x="121842" y="181560"/>
                </a:cubicBezTo>
                <a:cubicBezTo>
                  <a:pt x="130831" y="221310"/>
                  <a:pt x="138504" y="261410"/>
                  <a:pt x="141223" y="302145"/>
                </a:cubicBezTo>
                <a:cubicBezTo>
                  <a:pt x="131313" y="300683"/>
                  <a:pt x="121469" y="298916"/>
                  <a:pt x="111669" y="296840"/>
                </a:cubicBezTo>
                <a:cubicBezTo>
                  <a:pt x="114540" y="266343"/>
                  <a:pt x="103995" y="237008"/>
                  <a:pt x="84131" y="213965"/>
                </a:cubicBezTo>
                <a:cubicBezTo>
                  <a:pt x="74243" y="202542"/>
                  <a:pt x="62799" y="192347"/>
                  <a:pt x="55234" y="179105"/>
                </a:cubicBezTo>
                <a:cubicBezTo>
                  <a:pt x="48328" y="166566"/>
                  <a:pt x="44908" y="152412"/>
                  <a:pt x="45325" y="138106"/>
                </a:cubicBezTo>
                <a:cubicBezTo>
                  <a:pt x="46312" y="74897"/>
                  <a:pt x="104696" y="37845"/>
                  <a:pt x="161876" y="31355"/>
                </a:cubicBezTo>
                <a:cubicBezTo>
                  <a:pt x="250824" y="23024"/>
                  <a:pt x="304276" y="105965"/>
                  <a:pt x="280137" y="187261"/>
                </a:cubicBezTo>
                <a:close/>
                <a:moveTo>
                  <a:pt x="153808" y="53521"/>
                </a:moveTo>
                <a:cubicBezTo>
                  <a:pt x="144512" y="53521"/>
                  <a:pt x="144687" y="68320"/>
                  <a:pt x="154400" y="68320"/>
                </a:cubicBezTo>
                <a:cubicBezTo>
                  <a:pt x="163608" y="68364"/>
                  <a:pt x="163432" y="53565"/>
                  <a:pt x="153720" y="53565"/>
                </a:cubicBezTo>
                <a:close/>
                <a:moveTo>
                  <a:pt x="126095" y="62642"/>
                </a:moveTo>
                <a:cubicBezTo>
                  <a:pt x="99632" y="72111"/>
                  <a:pt x="79549" y="94062"/>
                  <a:pt x="72489" y="121268"/>
                </a:cubicBezTo>
                <a:cubicBezTo>
                  <a:pt x="69946" y="130783"/>
                  <a:pt x="84482" y="132691"/>
                  <a:pt x="86894" y="123614"/>
                </a:cubicBezTo>
                <a:cubicBezTo>
                  <a:pt x="92704" y="101744"/>
                  <a:pt x="108950" y="84158"/>
                  <a:pt x="130283" y="76629"/>
                </a:cubicBezTo>
                <a:cubicBezTo>
                  <a:pt x="139206" y="73428"/>
                  <a:pt x="135281" y="59353"/>
                  <a:pt x="126007" y="6268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95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453001" y="1342"/>
            <a:ext cx="8229600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OBJETIVOS ESPECÍFICOS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5938"/>
            <a:ext cx="1174983" cy="1182062"/>
          </a:xfrm>
          <a:prstGeom prst="rect">
            <a:avLst/>
          </a:prstGeom>
        </p:spPr>
      </p:pic>
      <p:grpSp>
        <p:nvGrpSpPr>
          <p:cNvPr id="6" name="Google Shape;1246;p52">
            <a:extLst>
              <a:ext uri="{FF2B5EF4-FFF2-40B4-BE49-F238E27FC236}">
                <a16:creationId xmlns:a16="http://schemas.microsoft.com/office/drawing/2014/main" id="{1964C9E8-B1D9-42B8-B86D-7BA1DF3C0D97}"/>
              </a:ext>
            </a:extLst>
          </p:cNvPr>
          <p:cNvGrpSpPr/>
          <p:nvPr/>
        </p:nvGrpSpPr>
        <p:grpSpPr>
          <a:xfrm>
            <a:off x="1152939" y="1020417"/>
            <a:ext cx="9064487" cy="3313044"/>
            <a:chOff x="6332670" y="5663946"/>
            <a:chExt cx="856627" cy="594715"/>
          </a:xfrm>
        </p:grpSpPr>
        <p:grpSp>
          <p:nvGrpSpPr>
            <p:cNvPr id="8" name="Google Shape;1247;p52">
              <a:extLst>
                <a:ext uri="{FF2B5EF4-FFF2-40B4-BE49-F238E27FC236}">
                  <a16:creationId xmlns:a16="http://schemas.microsoft.com/office/drawing/2014/main" id="{49C433C4-A911-46EA-BCE4-F2E60F7136AE}"/>
                </a:ext>
              </a:extLst>
            </p:cNvPr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5" name="Google Shape;1248;p52">
                <a:extLst>
                  <a:ext uri="{FF2B5EF4-FFF2-40B4-BE49-F238E27FC236}">
                    <a16:creationId xmlns:a16="http://schemas.microsoft.com/office/drawing/2014/main" id="{29D0B3EC-A50B-4C67-BBE2-5E13F548B2F8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lang="es-EC" sz="1400" b="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" name="Google Shape;1249;p52">
                <a:extLst>
                  <a:ext uri="{FF2B5EF4-FFF2-40B4-BE49-F238E27FC236}">
                    <a16:creationId xmlns:a16="http://schemas.microsoft.com/office/drawing/2014/main" id="{B728DE20-0A5C-4A90-A0CB-01510EAAD424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grpSp>
          <p:nvGrpSpPr>
            <p:cNvPr id="9" name="Google Shape;1250;p52">
              <a:extLst>
                <a:ext uri="{FF2B5EF4-FFF2-40B4-BE49-F238E27FC236}">
                  <a16:creationId xmlns:a16="http://schemas.microsoft.com/office/drawing/2014/main" id="{3499598A-1F53-4338-9756-9E596CDD98DC}"/>
                </a:ext>
              </a:extLst>
            </p:cNvPr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3" name="Google Shape;1251;p52">
                <a:extLst>
                  <a:ext uri="{FF2B5EF4-FFF2-40B4-BE49-F238E27FC236}">
                    <a16:creationId xmlns:a16="http://schemas.microsoft.com/office/drawing/2014/main" id="{3F657FE7-7993-4B25-8240-1EA11B93D0DD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1252;p52">
                <a:extLst>
                  <a:ext uri="{FF2B5EF4-FFF2-40B4-BE49-F238E27FC236}">
                    <a16:creationId xmlns:a16="http://schemas.microsoft.com/office/drawing/2014/main" id="{876AC4FA-82D5-4277-9B54-BA15ACFE310E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grpSp>
          <p:nvGrpSpPr>
            <p:cNvPr id="10" name="Google Shape;1253;p52">
              <a:extLst>
                <a:ext uri="{FF2B5EF4-FFF2-40B4-BE49-F238E27FC236}">
                  <a16:creationId xmlns:a16="http://schemas.microsoft.com/office/drawing/2014/main" id="{80293848-9B7F-4F18-B2F9-EDA1FE8C2B26}"/>
                </a:ext>
              </a:extLst>
            </p:cNvPr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" name="Google Shape;1254;p52">
                <a:extLst>
                  <a:ext uri="{FF2B5EF4-FFF2-40B4-BE49-F238E27FC236}">
                    <a16:creationId xmlns:a16="http://schemas.microsoft.com/office/drawing/2014/main" id="{4E64410D-4B3B-46A2-883F-D2AC70FBD160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2" name="Google Shape;1255;p52">
                <a:extLst>
                  <a:ext uri="{FF2B5EF4-FFF2-40B4-BE49-F238E27FC236}">
                    <a16:creationId xmlns:a16="http://schemas.microsoft.com/office/drawing/2014/main" id="{691B986B-16C6-43B1-82FF-D916EAEA6789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sp>
        <p:nvSpPr>
          <p:cNvPr id="17" name="Google Shape;1254;p52">
            <a:extLst>
              <a:ext uri="{FF2B5EF4-FFF2-40B4-BE49-F238E27FC236}">
                <a16:creationId xmlns:a16="http://schemas.microsoft.com/office/drawing/2014/main" id="{92FE5837-3949-475B-B60C-C8A544A07308}"/>
              </a:ext>
            </a:extLst>
          </p:cNvPr>
          <p:cNvSpPr/>
          <p:nvPr/>
        </p:nvSpPr>
        <p:spPr>
          <a:xfrm>
            <a:off x="1784597" y="4437389"/>
            <a:ext cx="8432829" cy="1035062"/>
          </a:xfrm>
          <a:custGeom>
            <a:avLst/>
            <a:gdLst/>
            <a:ahLst/>
            <a:cxnLst/>
            <a:rect l="l" t="t" r="r" b="b"/>
            <a:pathLst>
              <a:path w="1658" h="384" extrusionOk="0">
                <a:moveTo>
                  <a:pt x="1553" y="384"/>
                </a:moveTo>
                <a:cubicBezTo>
                  <a:pt x="1556" y="384"/>
                  <a:pt x="1560" y="382"/>
                  <a:pt x="1561" y="379"/>
                </a:cubicBezTo>
                <a:cubicBezTo>
                  <a:pt x="1657" y="196"/>
                  <a:pt x="1657" y="196"/>
                  <a:pt x="1657" y="196"/>
                </a:cubicBezTo>
                <a:cubicBezTo>
                  <a:pt x="1658" y="194"/>
                  <a:pt x="1658" y="190"/>
                  <a:pt x="1657" y="187"/>
                </a:cubicBezTo>
                <a:cubicBezTo>
                  <a:pt x="1561" y="5"/>
                  <a:pt x="1561" y="5"/>
                  <a:pt x="1561" y="5"/>
                </a:cubicBezTo>
                <a:cubicBezTo>
                  <a:pt x="1560" y="2"/>
                  <a:pt x="1556" y="0"/>
                  <a:pt x="155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7"/>
                  <a:pt x="3" y="14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94" y="187"/>
                  <a:pt x="94" y="187"/>
                  <a:pt x="94" y="187"/>
                </a:cubicBezTo>
                <a:cubicBezTo>
                  <a:pt x="196" y="384"/>
                  <a:pt x="196" y="384"/>
                  <a:pt x="196" y="384"/>
                </a:cubicBezTo>
                <a:lnTo>
                  <a:pt x="1553" y="38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66EEBD-FF26-411D-BF1B-2C61E91767AF}"/>
              </a:ext>
            </a:extLst>
          </p:cNvPr>
          <p:cNvSpPr txBox="1"/>
          <p:nvPr/>
        </p:nvSpPr>
        <p:spPr>
          <a:xfrm>
            <a:off x="2588198" y="1023166"/>
            <a:ext cx="6803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 el proceso de calibración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para el buen desarrollo de su automatización, garantizando el correcto funcionamiento de esta.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F65ED7-B4BE-4344-8EDD-660E947E0875}"/>
              </a:ext>
            </a:extLst>
          </p:cNvPr>
          <p:cNvSpPr txBox="1"/>
          <p:nvPr/>
        </p:nvSpPr>
        <p:spPr>
          <a:xfrm>
            <a:off x="1699019" y="2162541"/>
            <a:ext cx="6803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la factibilidad de la automatización del proceso de calibración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mediante la aplicación de la ingeniería concurrente.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1E054AE-3A3B-4489-A386-F5A59AEDE331}"/>
              </a:ext>
            </a:extLst>
          </p:cNvPr>
          <p:cNvSpPr txBox="1"/>
          <p:nvPr/>
        </p:nvSpPr>
        <p:spPr>
          <a:xfrm>
            <a:off x="2588197" y="3460067"/>
            <a:ext cx="6803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Comparar el desempeño de los sistemas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Volumétrico y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Gravimétrico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AB6ED79-0299-4F15-993E-AC357C059A45}"/>
              </a:ext>
            </a:extLst>
          </p:cNvPr>
          <p:cNvSpPr txBox="1"/>
          <p:nvPr/>
        </p:nvSpPr>
        <p:spPr>
          <a:xfrm>
            <a:off x="2599438" y="4585538"/>
            <a:ext cx="6803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desempeño del proceso de calibración automatizado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cuantificar: reducción de tiempos y exactitud.</a:t>
            </a:r>
          </a:p>
        </p:txBody>
      </p:sp>
      <p:sp>
        <p:nvSpPr>
          <p:cNvPr id="24" name="Google Shape;1249;p52">
            <a:extLst>
              <a:ext uri="{FF2B5EF4-FFF2-40B4-BE49-F238E27FC236}">
                <a16:creationId xmlns:a16="http://schemas.microsoft.com/office/drawing/2014/main" id="{A617BAF0-8C65-4825-8B9A-3E2DDE96996D}"/>
              </a:ext>
            </a:extLst>
          </p:cNvPr>
          <p:cNvSpPr/>
          <p:nvPr/>
        </p:nvSpPr>
        <p:spPr>
          <a:xfrm>
            <a:off x="9718408" y="4941846"/>
            <a:ext cx="998028" cy="530605"/>
          </a:xfrm>
          <a:custGeom>
            <a:avLst/>
            <a:gdLst/>
            <a:ahLst/>
            <a:cxnLst/>
            <a:rect l="l" t="t" r="r" b="b"/>
            <a:pathLst>
              <a:path w="196" h="197" extrusionOk="0">
                <a:moveTo>
                  <a:pt x="94" y="9"/>
                </a:moveTo>
                <a:cubicBezTo>
                  <a:pt x="3" y="183"/>
                  <a:pt x="3" y="183"/>
                  <a:pt x="3" y="183"/>
                </a:cubicBezTo>
                <a:cubicBezTo>
                  <a:pt x="0" y="189"/>
                  <a:pt x="5" y="197"/>
                  <a:pt x="12" y="197"/>
                </a:cubicBezTo>
                <a:cubicBezTo>
                  <a:pt x="196" y="197"/>
                  <a:pt x="196" y="197"/>
                  <a:pt x="196" y="197"/>
                </a:cubicBezTo>
                <a:cubicBezTo>
                  <a:pt x="94" y="0"/>
                  <a:pt x="94" y="0"/>
                  <a:pt x="94" y="0"/>
                </a:cubicBezTo>
                <a:cubicBezTo>
                  <a:pt x="95" y="3"/>
                  <a:pt x="95" y="7"/>
                  <a:pt x="94" y="9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30;p51">
            <a:extLst>
              <a:ext uri="{FF2B5EF4-FFF2-40B4-BE49-F238E27FC236}">
                <a16:creationId xmlns:a16="http://schemas.microsoft.com/office/drawing/2014/main" id="{9A85491D-2B29-4C4E-A45E-F3E3E3DF35A1}"/>
              </a:ext>
            </a:extLst>
          </p:cNvPr>
          <p:cNvSpPr/>
          <p:nvPr/>
        </p:nvSpPr>
        <p:spPr>
          <a:xfrm rot="1472117">
            <a:off x="10682601" y="4296049"/>
            <a:ext cx="998028" cy="871829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65;p51">
            <a:extLst>
              <a:ext uri="{FF2B5EF4-FFF2-40B4-BE49-F238E27FC236}">
                <a16:creationId xmlns:a16="http://schemas.microsoft.com/office/drawing/2014/main" id="{664D9659-2BFC-484D-9BF5-72558DC20972}"/>
              </a:ext>
            </a:extLst>
          </p:cNvPr>
          <p:cNvSpPr/>
          <p:nvPr/>
        </p:nvSpPr>
        <p:spPr>
          <a:xfrm rot="20455235">
            <a:off x="310464" y="3298399"/>
            <a:ext cx="1008957" cy="997650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78;p51">
            <a:extLst>
              <a:ext uri="{FF2B5EF4-FFF2-40B4-BE49-F238E27FC236}">
                <a16:creationId xmlns:a16="http://schemas.microsoft.com/office/drawing/2014/main" id="{9966C5B2-2053-436C-B36D-81F2DA3E0379}"/>
              </a:ext>
            </a:extLst>
          </p:cNvPr>
          <p:cNvSpPr/>
          <p:nvPr/>
        </p:nvSpPr>
        <p:spPr>
          <a:xfrm rot="19897250">
            <a:off x="10471878" y="1943387"/>
            <a:ext cx="998028" cy="962938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715;p50">
            <a:extLst>
              <a:ext uri="{FF2B5EF4-FFF2-40B4-BE49-F238E27FC236}">
                <a16:creationId xmlns:a16="http://schemas.microsoft.com/office/drawing/2014/main" id="{DBDB5CDA-E91E-4328-86E6-A3C2B6ECAC94}"/>
              </a:ext>
            </a:extLst>
          </p:cNvPr>
          <p:cNvSpPr/>
          <p:nvPr/>
        </p:nvSpPr>
        <p:spPr>
          <a:xfrm>
            <a:off x="420287" y="455850"/>
            <a:ext cx="1278732" cy="1129133"/>
          </a:xfrm>
          <a:custGeom>
            <a:avLst/>
            <a:gdLst/>
            <a:ahLst/>
            <a:cxnLst/>
            <a:rect l="l" t="t" r="r" b="b"/>
            <a:pathLst>
              <a:path w="606034" h="535134" extrusionOk="0">
                <a:moveTo>
                  <a:pt x="177085" y="119688"/>
                </a:moveTo>
                <a:cubicBezTo>
                  <a:pt x="179760" y="119526"/>
                  <a:pt x="182303" y="118388"/>
                  <a:pt x="184189" y="116487"/>
                </a:cubicBezTo>
                <a:lnTo>
                  <a:pt x="209928" y="92677"/>
                </a:lnTo>
                <a:cubicBezTo>
                  <a:pt x="214313" y="88533"/>
                  <a:pt x="211090" y="79149"/>
                  <a:pt x="204776" y="79522"/>
                </a:cubicBezTo>
                <a:cubicBezTo>
                  <a:pt x="202101" y="79684"/>
                  <a:pt x="199558" y="80822"/>
                  <a:pt x="197672" y="82723"/>
                </a:cubicBezTo>
                <a:lnTo>
                  <a:pt x="171933" y="106555"/>
                </a:lnTo>
                <a:cubicBezTo>
                  <a:pt x="167526" y="110589"/>
                  <a:pt x="170771" y="119973"/>
                  <a:pt x="177085" y="119688"/>
                </a:cubicBezTo>
                <a:close/>
                <a:moveTo>
                  <a:pt x="8441" y="292410"/>
                </a:moveTo>
                <a:cubicBezTo>
                  <a:pt x="10765" y="292353"/>
                  <a:pt x="12958" y="291384"/>
                  <a:pt x="14558" y="289713"/>
                </a:cubicBezTo>
                <a:cubicBezTo>
                  <a:pt x="55447" y="248824"/>
                  <a:pt x="101774" y="202475"/>
                  <a:pt x="142291" y="152312"/>
                </a:cubicBezTo>
                <a:cubicBezTo>
                  <a:pt x="144461" y="149922"/>
                  <a:pt x="144965" y="146445"/>
                  <a:pt x="143541" y="143542"/>
                </a:cubicBezTo>
                <a:cubicBezTo>
                  <a:pt x="142203" y="140694"/>
                  <a:pt x="139418" y="138813"/>
                  <a:pt x="136283" y="138653"/>
                </a:cubicBezTo>
                <a:cubicBezTo>
                  <a:pt x="133959" y="138740"/>
                  <a:pt x="131811" y="139898"/>
                  <a:pt x="130474" y="141788"/>
                </a:cubicBezTo>
                <a:cubicBezTo>
                  <a:pt x="89803" y="192214"/>
                  <a:pt x="43389" y="238563"/>
                  <a:pt x="2412" y="279518"/>
                </a:cubicBezTo>
                <a:cubicBezTo>
                  <a:pt x="-3201" y="284561"/>
                  <a:pt x="1886" y="292410"/>
                  <a:pt x="8441" y="292410"/>
                </a:cubicBezTo>
                <a:close/>
                <a:moveTo>
                  <a:pt x="597401" y="53783"/>
                </a:moveTo>
                <a:cubicBezTo>
                  <a:pt x="593827" y="43237"/>
                  <a:pt x="578787" y="50626"/>
                  <a:pt x="581790" y="59746"/>
                </a:cubicBezTo>
                <a:cubicBezTo>
                  <a:pt x="591568" y="91368"/>
                  <a:pt x="592226" y="125106"/>
                  <a:pt x="583720" y="157091"/>
                </a:cubicBezTo>
                <a:cubicBezTo>
                  <a:pt x="582207" y="162266"/>
                  <a:pt x="585759" y="165861"/>
                  <a:pt x="590911" y="165861"/>
                </a:cubicBezTo>
                <a:cubicBezTo>
                  <a:pt x="595011" y="165990"/>
                  <a:pt x="598650" y="163259"/>
                  <a:pt x="599681" y="159284"/>
                </a:cubicBezTo>
                <a:cubicBezTo>
                  <a:pt x="608867" y="124582"/>
                  <a:pt x="608078" y="87990"/>
                  <a:pt x="597401" y="53717"/>
                </a:cubicBezTo>
                <a:close/>
                <a:moveTo>
                  <a:pt x="436321" y="54287"/>
                </a:moveTo>
                <a:cubicBezTo>
                  <a:pt x="415164" y="41768"/>
                  <a:pt x="387539" y="46592"/>
                  <a:pt x="369977" y="63824"/>
                </a:cubicBezTo>
                <a:cubicBezTo>
                  <a:pt x="367697" y="65580"/>
                  <a:pt x="366864" y="68632"/>
                  <a:pt x="367938" y="71301"/>
                </a:cubicBezTo>
                <a:cubicBezTo>
                  <a:pt x="369912" y="75721"/>
                  <a:pt x="375107" y="77696"/>
                  <a:pt x="379536" y="75714"/>
                </a:cubicBezTo>
                <a:cubicBezTo>
                  <a:pt x="380501" y="75278"/>
                  <a:pt x="381400" y="74666"/>
                  <a:pt x="382145" y="73910"/>
                </a:cubicBezTo>
                <a:cubicBezTo>
                  <a:pt x="389008" y="67306"/>
                  <a:pt x="398194" y="63647"/>
                  <a:pt x="407709" y="63715"/>
                </a:cubicBezTo>
                <a:cubicBezTo>
                  <a:pt x="415208" y="63763"/>
                  <a:pt x="422574" y="65782"/>
                  <a:pt x="429042" y="69568"/>
                </a:cubicBezTo>
                <a:cubicBezTo>
                  <a:pt x="430116" y="70233"/>
                  <a:pt x="431344" y="70597"/>
                  <a:pt x="432594" y="70621"/>
                </a:cubicBezTo>
                <a:cubicBezTo>
                  <a:pt x="439237" y="70424"/>
                  <a:pt x="444301" y="59111"/>
                  <a:pt x="436321" y="54221"/>
                </a:cubicBezTo>
                <a:close/>
                <a:moveTo>
                  <a:pt x="522748" y="1866"/>
                </a:moveTo>
                <a:cubicBezTo>
                  <a:pt x="515820" y="-4602"/>
                  <a:pt x="503520" y="7237"/>
                  <a:pt x="511566" y="14691"/>
                </a:cubicBezTo>
                <a:cubicBezTo>
                  <a:pt x="561620" y="57817"/>
                  <a:pt x="546448" y="145011"/>
                  <a:pt x="519700" y="193113"/>
                </a:cubicBezTo>
                <a:cubicBezTo>
                  <a:pt x="516302" y="198682"/>
                  <a:pt x="520862" y="204076"/>
                  <a:pt x="526760" y="204076"/>
                </a:cubicBezTo>
                <a:cubicBezTo>
                  <a:pt x="529939" y="204104"/>
                  <a:pt x="532854" y="202328"/>
                  <a:pt x="534302" y="199493"/>
                </a:cubicBezTo>
                <a:cubicBezTo>
                  <a:pt x="563571" y="146721"/>
                  <a:pt x="579357" y="50604"/>
                  <a:pt x="522748" y="1800"/>
                </a:cubicBezTo>
                <a:close/>
                <a:moveTo>
                  <a:pt x="495386" y="41154"/>
                </a:moveTo>
                <a:cubicBezTo>
                  <a:pt x="462893" y="1690"/>
                  <a:pt x="369385" y="-17647"/>
                  <a:pt x="338713" y="33897"/>
                </a:cubicBezTo>
                <a:cubicBezTo>
                  <a:pt x="321436" y="49245"/>
                  <a:pt x="303129" y="64350"/>
                  <a:pt x="285699" y="79193"/>
                </a:cubicBezTo>
                <a:cubicBezTo>
                  <a:pt x="244986" y="113505"/>
                  <a:pt x="202890" y="149001"/>
                  <a:pt x="164741" y="186799"/>
                </a:cubicBezTo>
                <a:cubicBezTo>
                  <a:pt x="152266" y="199164"/>
                  <a:pt x="141896" y="213525"/>
                  <a:pt x="131855" y="227425"/>
                </a:cubicBezTo>
                <a:cubicBezTo>
                  <a:pt x="121813" y="241325"/>
                  <a:pt x="111509" y="255598"/>
                  <a:pt x="98968" y="267986"/>
                </a:cubicBezTo>
                <a:cubicBezTo>
                  <a:pt x="79477" y="287389"/>
                  <a:pt x="58671" y="306200"/>
                  <a:pt x="38544" y="324376"/>
                </a:cubicBezTo>
                <a:cubicBezTo>
                  <a:pt x="29160" y="332839"/>
                  <a:pt x="19469" y="341608"/>
                  <a:pt x="10042" y="350312"/>
                </a:cubicBezTo>
                <a:cubicBezTo>
                  <a:pt x="6117" y="353733"/>
                  <a:pt x="6907" y="358556"/>
                  <a:pt x="11072" y="361275"/>
                </a:cubicBezTo>
                <a:cubicBezTo>
                  <a:pt x="11642" y="361683"/>
                  <a:pt x="12015" y="362312"/>
                  <a:pt x="12081" y="363007"/>
                </a:cubicBezTo>
                <a:lnTo>
                  <a:pt x="12081" y="363357"/>
                </a:lnTo>
                <a:cubicBezTo>
                  <a:pt x="12103" y="363917"/>
                  <a:pt x="12059" y="364478"/>
                  <a:pt x="11927" y="365024"/>
                </a:cubicBezTo>
                <a:lnTo>
                  <a:pt x="1908" y="525424"/>
                </a:lnTo>
                <a:cubicBezTo>
                  <a:pt x="1798" y="526952"/>
                  <a:pt x="2127" y="528480"/>
                  <a:pt x="2894" y="529809"/>
                </a:cubicBezTo>
                <a:cubicBezTo>
                  <a:pt x="3903" y="533163"/>
                  <a:pt x="7126" y="535367"/>
                  <a:pt x="10612" y="535115"/>
                </a:cubicBezTo>
                <a:cubicBezTo>
                  <a:pt x="72000" y="533514"/>
                  <a:pt x="129618" y="514242"/>
                  <a:pt x="178751" y="496308"/>
                </a:cubicBezTo>
                <a:cubicBezTo>
                  <a:pt x="182237" y="495139"/>
                  <a:pt x="184495" y="491761"/>
                  <a:pt x="184254" y="488086"/>
                </a:cubicBezTo>
                <a:cubicBezTo>
                  <a:pt x="183553" y="486332"/>
                  <a:pt x="474141" y="196029"/>
                  <a:pt x="474776" y="194714"/>
                </a:cubicBezTo>
                <a:cubicBezTo>
                  <a:pt x="476508" y="193195"/>
                  <a:pt x="477386" y="190928"/>
                  <a:pt x="477122" y="188641"/>
                </a:cubicBezTo>
                <a:cubicBezTo>
                  <a:pt x="477013" y="187843"/>
                  <a:pt x="477320" y="187042"/>
                  <a:pt x="477978" y="186558"/>
                </a:cubicBezTo>
                <a:cubicBezTo>
                  <a:pt x="523975" y="154110"/>
                  <a:pt x="533512" y="83030"/>
                  <a:pt x="495386" y="41088"/>
                </a:cubicBezTo>
                <a:close/>
                <a:moveTo>
                  <a:pt x="31243" y="352154"/>
                </a:moveTo>
                <a:cubicBezTo>
                  <a:pt x="56587" y="328892"/>
                  <a:pt x="82196" y="305871"/>
                  <a:pt x="107277" y="281864"/>
                </a:cubicBezTo>
                <a:cubicBezTo>
                  <a:pt x="120432" y="269301"/>
                  <a:pt x="131175" y="254371"/>
                  <a:pt x="141611" y="239922"/>
                </a:cubicBezTo>
                <a:cubicBezTo>
                  <a:pt x="171713" y="194604"/>
                  <a:pt x="216659" y="160994"/>
                  <a:pt x="257088" y="125717"/>
                </a:cubicBezTo>
                <a:lnTo>
                  <a:pt x="260311" y="122911"/>
                </a:lnTo>
                <a:cubicBezTo>
                  <a:pt x="261231" y="122115"/>
                  <a:pt x="262612" y="122211"/>
                  <a:pt x="263402" y="123126"/>
                </a:cubicBezTo>
                <a:cubicBezTo>
                  <a:pt x="263490" y="123229"/>
                  <a:pt x="263577" y="123341"/>
                  <a:pt x="263643" y="123459"/>
                </a:cubicBezTo>
                <a:cubicBezTo>
                  <a:pt x="274342" y="141766"/>
                  <a:pt x="283638" y="156346"/>
                  <a:pt x="292890" y="169501"/>
                </a:cubicBezTo>
                <a:cubicBezTo>
                  <a:pt x="293548" y="170419"/>
                  <a:pt x="293395" y="171678"/>
                  <a:pt x="292540" y="172417"/>
                </a:cubicBezTo>
                <a:cubicBezTo>
                  <a:pt x="221723" y="233016"/>
                  <a:pt x="155972" y="300390"/>
                  <a:pt x="93158" y="366822"/>
                </a:cubicBezTo>
                <a:cubicBezTo>
                  <a:pt x="72658" y="364272"/>
                  <a:pt x="52334" y="360613"/>
                  <a:pt x="32230" y="355859"/>
                </a:cubicBezTo>
                <a:cubicBezTo>
                  <a:pt x="31046" y="355563"/>
                  <a:pt x="30344" y="354373"/>
                  <a:pt x="30629" y="353198"/>
                </a:cubicBezTo>
                <a:cubicBezTo>
                  <a:pt x="30739" y="352801"/>
                  <a:pt x="30958" y="352439"/>
                  <a:pt x="31243" y="352154"/>
                </a:cubicBezTo>
                <a:close/>
                <a:moveTo>
                  <a:pt x="301792" y="185264"/>
                </a:moveTo>
                <a:cubicBezTo>
                  <a:pt x="302712" y="184469"/>
                  <a:pt x="304094" y="184561"/>
                  <a:pt x="304883" y="185473"/>
                </a:cubicBezTo>
                <a:cubicBezTo>
                  <a:pt x="304905" y="185499"/>
                  <a:pt x="304927" y="185523"/>
                  <a:pt x="304949" y="185549"/>
                </a:cubicBezTo>
                <a:cubicBezTo>
                  <a:pt x="314114" y="197327"/>
                  <a:pt x="324243" y="208327"/>
                  <a:pt x="335227" y="218436"/>
                </a:cubicBezTo>
                <a:cubicBezTo>
                  <a:pt x="336082" y="219219"/>
                  <a:pt x="336169" y="220521"/>
                  <a:pt x="335446" y="221418"/>
                </a:cubicBezTo>
                <a:cubicBezTo>
                  <a:pt x="279780" y="289143"/>
                  <a:pt x="220386" y="357350"/>
                  <a:pt x="154196" y="413959"/>
                </a:cubicBezTo>
                <a:cubicBezTo>
                  <a:pt x="138826" y="415676"/>
                  <a:pt x="123721" y="419072"/>
                  <a:pt x="109097" y="424089"/>
                </a:cubicBezTo>
                <a:cubicBezTo>
                  <a:pt x="107957" y="424490"/>
                  <a:pt x="106707" y="423889"/>
                  <a:pt x="106291" y="422747"/>
                </a:cubicBezTo>
                <a:cubicBezTo>
                  <a:pt x="106203" y="422475"/>
                  <a:pt x="106159" y="422186"/>
                  <a:pt x="106181" y="421896"/>
                </a:cubicBezTo>
                <a:lnTo>
                  <a:pt x="108614" y="375153"/>
                </a:lnTo>
                <a:cubicBezTo>
                  <a:pt x="108636" y="374649"/>
                  <a:pt x="108834" y="374166"/>
                  <a:pt x="109184" y="373794"/>
                </a:cubicBezTo>
                <a:cubicBezTo>
                  <a:pt x="169609" y="307200"/>
                  <a:pt x="233914" y="244248"/>
                  <a:pt x="301792" y="185264"/>
                </a:cubicBezTo>
                <a:close/>
                <a:moveTo>
                  <a:pt x="60030" y="512510"/>
                </a:moveTo>
                <a:cubicBezTo>
                  <a:pt x="59482" y="514330"/>
                  <a:pt x="56719" y="514111"/>
                  <a:pt x="55272" y="514396"/>
                </a:cubicBezTo>
                <a:cubicBezTo>
                  <a:pt x="52203" y="514155"/>
                  <a:pt x="53365" y="511261"/>
                  <a:pt x="53430" y="509178"/>
                </a:cubicBezTo>
                <a:cubicBezTo>
                  <a:pt x="53430" y="508268"/>
                  <a:pt x="54000" y="507457"/>
                  <a:pt x="54856" y="507139"/>
                </a:cubicBezTo>
                <a:cubicBezTo>
                  <a:pt x="56785" y="506240"/>
                  <a:pt x="58451" y="509331"/>
                  <a:pt x="59591" y="510318"/>
                </a:cubicBezTo>
                <a:cubicBezTo>
                  <a:pt x="60118" y="510914"/>
                  <a:pt x="60293" y="511754"/>
                  <a:pt x="60030" y="512510"/>
                </a:cubicBezTo>
                <a:close/>
                <a:moveTo>
                  <a:pt x="158976" y="486332"/>
                </a:moveTo>
                <a:cubicBezTo>
                  <a:pt x="133521" y="495628"/>
                  <a:pt x="107496" y="503352"/>
                  <a:pt x="81099" y="509463"/>
                </a:cubicBezTo>
                <a:cubicBezTo>
                  <a:pt x="80529" y="509594"/>
                  <a:pt x="79937" y="509491"/>
                  <a:pt x="79433" y="509178"/>
                </a:cubicBezTo>
                <a:cubicBezTo>
                  <a:pt x="77986" y="508016"/>
                  <a:pt x="78227" y="505341"/>
                  <a:pt x="76539" y="503960"/>
                </a:cubicBezTo>
                <a:lnTo>
                  <a:pt x="27428" y="449280"/>
                </a:lnTo>
                <a:cubicBezTo>
                  <a:pt x="26178" y="447416"/>
                  <a:pt x="23196" y="447657"/>
                  <a:pt x="23240" y="445158"/>
                </a:cubicBezTo>
                <a:lnTo>
                  <a:pt x="27625" y="374583"/>
                </a:lnTo>
                <a:cubicBezTo>
                  <a:pt x="27691" y="373373"/>
                  <a:pt x="28721" y="372445"/>
                  <a:pt x="29927" y="372509"/>
                </a:cubicBezTo>
                <a:cubicBezTo>
                  <a:pt x="30059" y="372515"/>
                  <a:pt x="30191" y="372535"/>
                  <a:pt x="30322" y="372566"/>
                </a:cubicBezTo>
                <a:cubicBezTo>
                  <a:pt x="49966" y="377139"/>
                  <a:pt x="69808" y="380674"/>
                  <a:pt x="89825" y="383155"/>
                </a:cubicBezTo>
                <a:cubicBezTo>
                  <a:pt x="90922" y="383289"/>
                  <a:pt x="91755" y="384232"/>
                  <a:pt x="91755" y="385348"/>
                </a:cubicBezTo>
                <a:lnTo>
                  <a:pt x="89146" y="435555"/>
                </a:lnTo>
                <a:cubicBezTo>
                  <a:pt x="88992" y="437454"/>
                  <a:pt x="89562" y="439342"/>
                  <a:pt x="90746" y="440839"/>
                </a:cubicBezTo>
                <a:cubicBezTo>
                  <a:pt x="91689" y="444220"/>
                  <a:pt x="95219" y="446189"/>
                  <a:pt x="98595" y="445235"/>
                </a:cubicBezTo>
                <a:cubicBezTo>
                  <a:pt x="99056" y="445105"/>
                  <a:pt x="99494" y="444926"/>
                  <a:pt x="99910" y="444698"/>
                </a:cubicBezTo>
                <a:cubicBezTo>
                  <a:pt x="115784" y="437916"/>
                  <a:pt x="132491" y="433292"/>
                  <a:pt x="149592" y="430951"/>
                </a:cubicBezTo>
                <a:cubicBezTo>
                  <a:pt x="150797" y="430780"/>
                  <a:pt x="151893" y="431611"/>
                  <a:pt x="152069" y="432810"/>
                </a:cubicBezTo>
                <a:cubicBezTo>
                  <a:pt x="152091" y="432869"/>
                  <a:pt x="152091" y="432931"/>
                  <a:pt x="152091" y="432990"/>
                </a:cubicBezTo>
                <a:cubicBezTo>
                  <a:pt x="153099" y="450089"/>
                  <a:pt x="155862" y="467041"/>
                  <a:pt x="160357" y="483570"/>
                </a:cubicBezTo>
                <a:cubicBezTo>
                  <a:pt x="160729" y="484714"/>
                  <a:pt x="160115" y="485946"/>
                  <a:pt x="158976" y="486332"/>
                </a:cubicBezTo>
                <a:close/>
                <a:moveTo>
                  <a:pt x="390411" y="257330"/>
                </a:moveTo>
                <a:lnTo>
                  <a:pt x="177743" y="471292"/>
                </a:lnTo>
                <a:cubicBezTo>
                  <a:pt x="176888" y="472147"/>
                  <a:pt x="175506" y="472145"/>
                  <a:pt x="174651" y="471288"/>
                </a:cubicBezTo>
                <a:cubicBezTo>
                  <a:pt x="174345" y="471000"/>
                  <a:pt x="174147" y="470637"/>
                  <a:pt x="174059" y="470240"/>
                </a:cubicBezTo>
                <a:cubicBezTo>
                  <a:pt x="170595" y="455342"/>
                  <a:pt x="168622" y="440142"/>
                  <a:pt x="168118" y="424856"/>
                </a:cubicBezTo>
                <a:cubicBezTo>
                  <a:pt x="168096" y="424218"/>
                  <a:pt x="168359" y="423602"/>
                  <a:pt x="168820" y="423168"/>
                </a:cubicBezTo>
                <a:cubicBezTo>
                  <a:pt x="233738" y="364300"/>
                  <a:pt x="292803" y="297321"/>
                  <a:pt x="349061" y="230758"/>
                </a:cubicBezTo>
                <a:cubicBezTo>
                  <a:pt x="349544" y="230771"/>
                  <a:pt x="350004" y="230931"/>
                  <a:pt x="350398" y="231218"/>
                </a:cubicBezTo>
                <a:cubicBezTo>
                  <a:pt x="362457" y="240376"/>
                  <a:pt x="375634" y="247951"/>
                  <a:pt x="389622" y="253757"/>
                </a:cubicBezTo>
                <a:cubicBezTo>
                  <a:pt x="390762" y="254191"/>
                  <a:pt x="391310" y="255458"/>
                  <a:pt x="390893" y="256589"/>
                </a:cubicBezTo>
                <a:cubicBezTo>
                  <a:pt x="390784" y="256866"/>
                  <a:pt x="390608" y="257118"/>
                  <a:pt x="390411" y="257330"/>
                </a:cubicBezTo>
                <a:close/>
                <a:moveTo>
                  <a:pt x="433317" y="214139"/>
                </a:moveTo>
                <a:lnTo>
                  <a:pt x="406745" y="240887"/>
                </a:lnTo>
                <a:cubicBezTo>
                  <a:pt x="344194" y="223588"/>
                  <a:pt x="306089" y="161586"/>
                  <a:pt x="276184" y="111401"/>
                </a:cubicBezTo>
                <a:cubicBezTo>
                  <a:pt x="275658" y="110488"/>
                  <a:pt x="275855" y="109329"/>
                  <a:pt x="276644" y="108638"/>
                </a:cubicBezTo>
                <a:lnTo>
                  <a:pt x="297736" y="90309"/>
                </a:lnTo>
                <a:cubicBezTo>
                  <a:pt x="298657" y="89511"/>
                  <a:pt x="300038" y="89603"/>
                  <a:pt x="300827" y="90513"/>
                </a:cubicBezTo>
                <a:cubicBezTo>
                  <a:pt x="300980" y="90675"/>
                  <a:pt x="301090" y="90857"/>
                  <a:pt x="301178" y="91055"/>
                </a:cubicBezTo>
                <a:cubicBezTo>
                  <a:pt x="305431" y="100482"/>
                  <a:pt x="312557" y="108090"/>
                  <a:pt x="320077" y="115698"/>
                </a:cubicBezTo>
                <a:cubicBezTo>
                  <a:pt x="329592" y="125279"/>
                  <a:pt x="339392" y="134904"/>
                  <a:pt x="348864" y="144200"/>
                </a:cubicBezTo>
                <a:cubicBezTo>
                  <a:pt x="374735" y="168317"/>
                  <a:pt x="398150" y="198595"/>
                  <a:pt x="432462" y="210522"/>
                </a:cubicBezTo>
                <a:cubicBezTo>
                  <a:pt x="433624" y="210874"/>
                  <a:pt x="434282" y="212098"/>
                  <a:pt x="433931" y="213258"/>
                </a:cubicBezTo>
                <a:cubicBezTo>
                  <a:pt x="433821" y="213617"/>
                  <a:pt x="433602" y="213944"/>
                  <a:pt x="433339" y="214205"/>
                </a:cubicBezTo>
                <a:close/>
                <a:moveTo>
                  <a:pt x="501722" y="121508"/>
                </a:moveTo>
                <a:cubicBezTo>
                  <a:pt x="497096" y="144971"/>
                  <a:pt x="482867" y="165431"/>
                  <a:pt x="462477" y="177920"/>
                </a:cubicBezTo>
                <a:cubicBezTo>
                  <a:pt x="459298" y="179573"/>
                  <a:pt x="457829" y="183311"/>
                  <a:pt x="459013" y="186690"/>
                </a:cubicBezTo>
                <a:cubicBezTo>
                  <a:pt x="459254" y="187466"/>
                  <a:pt x="459035" y="188310"/>
                  <a:pt x="458465" y="188882"/>
                </a:cubicBezTo>
                <a:lnTo>
                  <a:pt x="449695" y="197652"/>
                </a:lnTo>
                <a:cubicBezTo>
                  <a:pt x="448928" y="198415"/>
                  <a:pt x="447744" y="198516"/>
                  <a:pt x="446866" y="197893"/>
                </a:cubicBezTo>
                <a:cubicBezTo>
                  <a:pt x="420689" y="191009"/>
                  <a:pt x="400978" y="173337"/>
                  <a:pt x="382430" y="153693"/>
                </a:cubicBezTo>
                <a:cubicBezTo>
                  <a:pt x="373661" y="144770"/>
                  <a:pt x="344589" y="116027"/>
                  <a:pt x="335315" y="107081"/>
                </a:cubicBezTo>
                <a:cubicBezTo>
                  <a:pt x="326545" y="98684"/>
                  <a:pt x="317512" y="90002"/>
                  <a:pt x="314157" y="77659"/>
                </a:cubicBezTo>
                <a:cubicBezTo>
                  <a:pt x="313960" y="76858"/>
                  <a:pt x="314223" y="76010"/>
                  <a:pt x="314837" y="75466"/>
                </a:cubicBezTo>
                <a:lnTo>
                  <a:pt x="345904" y="48455"/>
                </a:lnTo>
                <a:cubicBezTo>
                  <a:pt x="348053" y="47635"/>
                  <a:pt x="349872" y="46083"/>
                  <a:pt x="350990" y="44070"/>
                </a:cubicBezTo>
                <a:cubicBezTo>
                  <a:pt x="362084" y="20940"/>
                  <a:pt x="393677" y="16577"/>
                  <a:pt x="420557" y="21773"/>
                </a:cubicBezTo>
                <a:cubicBezTo>
                  <a:pt x="475522" y="29030"/>
                  <a:pt x="510579" y="70007"/>
                  <a:pt x="501722" y="121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763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  MARCO REFERENCIAL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260623" y="835605"/>
            <a:ext cx="5875519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Conceptos y Antecedentes Importantes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629520" y="1756472"/>
            <a:ext cx="5875518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 ISA 101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16488C-CEA4-48FD-8883-B7B5F63AFD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05038" y="1498498"/>
            <a:ext cx="5487670" cy="41808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23DFD1-6E51-47A6-A6D9-C3CDD88076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5" y="2851699"/>
            <a:ext cx="5487670" cy="2332355"/>
          </a:xfrm>
          <a:prstGeom prst="rect">
            <a:avLst/>
          </a:prstGeom>
        </p:spPr>
      </p:pic>
      <p:sp>
        <p:nvSpPr>
          <p:cNvPr id="9" name="Google Shape;786;p51">
            <a:extLst>
              <a:ext uri="{FF2B5EF4-FFF2-40B4-BE49-F238E27FC236}">
                <a16:creationId xmlns:a16="http://schemas.microsoft.com/office/drawing/2014/main" id="{5EAA0BE5-4FA7-44C9-AB78-609C56B9AE9F}"/>
              </a:ext>
            </a:extLst>
          </p:cNvPr>
          <p:cNvSpPr/>
          <p:nvPr/>
        </p:nvSpPr>
        <p:spPr>
          <a:xfrm>
            <a:off x="1437858" y="1756472"/>
            <a:ext cx="596758" cy="58322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59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79576" y="1342"/>
            <a:ext cx="9713132" cy="50405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es-ES" kern="0" dirty="0">
                <a:solidFill>
                  <a:srgbClr val="000000"/>
                </a:solidFill>
              </a:rPr>
              <a:t>  MARCO REFERENCIAL</a:t>
            </a:r>
            <a:endParaRPr lang="es-EC" kern="0" dirty="0"/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5333A045-4108-46DB-B0BB-4D2D8F6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2" y="5915832"/>
            <a:ext cx="3628766" cy="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1BE80-9365-415C-83E1-E648CD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7372" cy="118446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789D43-8E41-4F7F-857E-3CE6C534086D}"/>
              </a:ext>
            </a:extLst>
          </p:cNvPr>
          <p:cNvSpPr/>
          <p:nvPr/>
        </p:nvSpPr>
        <p:spPr>
          <a:xfrm>
            <a:off x="1267404" y="952858"/>
            <a:ext cx="5875517" cy="52322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Conceptos y Antecedentes Importantes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B4A5A6-7681-4DEA-A921-629598808DEB}"/>
              </a:ext>
            </a:extLst>
          </p:cNvPr>
          <p:cNvSpPr/>
          <p:nvPr/>
        </p:nvSpPr>
        <p:spPr>
          <a:xfrm>
            <a:off x="1267404" y="2007897"/>
            <a:ext cx="5875518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 ISA 101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96E1FF-2CF4-4A3D-88BE-4C2D84F24A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26" y="915596"/>
            <a:ext cx="3794581" cy="4690074"/>
          </a:xfrm>
          <a:prstGeom prst="rect">
            <a:avLst/>
          </a:prstGeom>
        </p:spPr>
      </p:pic>
      <p:pic>
        <p:nvPicPr>
          <p:cNvPr id="10" name="Imagen 9" descr="Human Machine Interface: The Ultimate HMI">
            <a:extLst>
              <a:ext uri="{FF2B5EF4-FFF2-40B4-BE49-F238E27FC236}">
                <a16:creationId xmlns:a16="http://schemas.microsoft.com/office/drawing/2014/main" id="{C4ECBB18-2DD5-424E-BF78-E0B46449BC8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03"/>
          <a:stretch/>
        </p:blipFill>
        <p:spPr bwMode="auto">
          <a:xfrm>
            <a:off x="1177372" y="3171046"/>
            <a:ext cx="5875517" cy="1437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0922E14-AC72-4961-B2B0-922177F40C4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07734" y="4714221"/>
            <a:ext cx="5635187" cy="1186180"/>
          </a:xfrm>
          <a:prstGeom prst="rect">
            <a:avLst/>
          </a:prstGeom>
        </p:spPr>
      </p:pic>
      <p:sp>
        <p:nvSpPr>
          <p:cNvPr id="11" name="Google Shape;786;p51">
            <a:extLst>
              <a:ext uri="{FF2B5EF4-FFF2-40B4-BE49-F238E27FC236}">
                <a16:creationId xmlns:a16="http://schemas.microsoft.com/office/drawing/2014/main" id="{733D26B5-8A3C-48E7-A4F5-76155D3EFC3E}"/>
              </a:ext>
            </a:extLst>
          </p:cNvPr>
          <p:cNvSpPr/>
          <p:nvPr/>
        </p:nvSpPr>
        <p:spPr>
          <a:xfrm>
            <a:off x="1981197" y="2002200"/>
            <a:ext cx="596758" cy="58322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4602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</TotalTime>
  <Words>1024</Words>
  <Application>Microsoft Office PowerPoint</Application>
  <PresentationFormat>Panorámica</PresentationFormat>
  <Paragraphs>122</Paragraphs>
  <Slides>33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Times New Roman</vt:lpstr>
      <vt:lpstr>Tema de Office</vt:lpstr>
      <vt:lpstr>Diseño predeterminado</vt:lpstr>
      <vt:lpstr>1_Diseño predeterminado</vt:lpstr>
      <vt:lpstr>CorelDRAW</vt:lpstr>
      <vt:lpstr>Presentación de PowerPoint</vt:lpstr>
      <vt:lpstr>agenda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bryan david rivera</dc:creator>
  <cp:lastModifiedBy>Eduardo Cano</cp:lastModifiedBy>
  <cp:revision>115</cp:revision>
  <dcterms:created xsi:type="dcterms:W3CDTF">2018-08-19T20:44:11Z</dcterms:created>
  <dcterms:modified xsi:type="dcterms:W3CDTF">2021-03-18T08:19:24Z</dcterms:modified>
</cp:coreProperties>
</file>