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37" r:id="rId3"/>
    <p:sldId id="286" r:id="rId4"/>
    <p:sldId id="288" r:id="rId5"/>
    <p:sldId id="348" r:id="rId6"/>
    <p:sldId id="293" r:id="rId7"/>
    <p:sldId id="345" r:id="rId8"/>
    <p:sldId id="291" r:id="rId9"/>
    <p:sldId id="349" r:id="rId10"/>
    <p:sldId id="350" r:id="rId11"/>
    <p:sldId id="352" r:id="rId12"/>
    <p:sldId id="313" r:id="rId13"/>
    <p:sldId id="343" r:id="rId14"/>
    <p:sldId id="351" r:id="rId15"/>
    <p:sldId id="344" r:id="rId16"/>
    <p:sldId id="319"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84" y="42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1D7CD-04D6-42E9-A528-5435D8CE8F9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680BEFF8-145F-4204-81B0-F10A7BC6DE44}">
      <dgm:prSet phldrT="[Texto]"/>
      <dgm:spPr/>
      <dgm:t>
        <a:bodyPr/>
        <a:lstStyle/>
        <a:p>
          <a:r>
            <a:rPr lang="es-EC" dirty="0"/>
            <a:t>Determinar las condiciones de temperatura, humedad y emisión de gases de acuerdo a las órdenes técnicas para el almacenamiento de explosivos.</a:t>
          </a:r>
          <a:endParaRPr lang="es-ES" dirty="0"/>
        </a:p>
      </dgm:t>
    </dgm:pt>
    <dgm:pt modelId="{CC3E7437-B99B-40F5-9C0B-956188BF2463}" type="parTrans" cxnId="{2A93A6FC-8367-4CB1-8FC9-4BD2DE033B87}">
      <dgm:prSet/>
      <dgm:spPr/>
      <dgm:t>
        <a:bodyPr/>
        <a:lstStyle/>
        <a:p>
          <a:endParaRPr lang="es-ES"/>
        </a:p>
      </dgm:t>
    </dgm:pt>
    <dgm:pt modelId="{2C66A041-9F99-4494-BE0E-7BAAE68E1513}" type="sibTrans" cxnId="{2A93A6FC-8367-4CB1-8FC9-4BD2DE033B87}">
      <dgm:prSet/>
      <dgm:spPr/>
      <dgm:t>
        <a:bodyPr/>
        <a:lstStyle/>
        <a:p>
          <a:endParaRPr lang="es-ES"/>
        </a:p>
      </dgm:t>
    </dgm:pt>
    <dgm:pt modelId="{C319ACD8-2C61-494A-A569-EAD52DFAFE3F}">
      <dgm:prSet/>
      <dgm:spPr/>
      <dgm:t>
        <a:bodyPr/>
        <a:lstStyle/>
        <a:p>
          <a:r>
            <a:rPr lang="es-EC" dirty="0"/>
            <a:t>Diseñar un sistema prototipo que permita el control y sensado de la temperatura, humedad y gases dentro de un polvorín.</a:t>
          </a:r>
          <a:endParaRPr lang="es-ES" dirty="0"/>
        </a:p>
      </dgm:t>
    </dgm:pt>
    <dgm:pt modelId="{4803189F-93DA-48BC-AB5B-157D3053D66A}" type="parTrans" cxnId="{B284EEBA-7CC5-4CC9-9CFC-A3D66B369739}">
      <dgm:prSet/>
      <dgm:spPr/>
      <dgm:t>
        <a:bodyPr/>
        <a:lstStyle/>
        <a:p>
          <a:endParaRPr lang="es-ES"/>
        </a:p>
      </dgm:t>
    </dgm:pt>
    <dgm:pt modelId="{374AD317-1E95-450E-87A9-9251D7C4E73D}" type="sibTrans" cxnId="{B284EEBA-7CC5-4CC9-9CFC-A3D66B369739}">
      <dgm:prSet/>
      <dgm:spPr/>
      <dgm:t>
        <a:bodyPr/>
        <a:lstStyle/>
        <a:p>
          <a:endParaRPr lang="es-ES"/>
        </a:p>
      </dgm:t>
    </dgm:pt>
    <dgm:pt modelId="{CF63E1CF-35D9-43CF-BC51-86BFC07B42AD}">
      <dgm:prSet/>
      <dgm:spPr/>
      <dgm:t>
        <a:bodyPr/>
        <a:lstStyle/>
        <a:p>
          <a:r>
            <a:rPr lang="es-EC" dirty="0"/>
            <a:t>Facilitar las actividades de supervisión del depósito mediante el diseño de una Interfaz Humano Máquina que muestre los valores en tiempo real de las condiciones físicas de temperatura, humedad y emisión de gases para la supervisión </a:t>
          </a:r>
          <a:r>
            <a:rPr lang="es-EC"/>
            <a:t>del depósito.</a:t>
          </a:r>
          <a:endParaRPr lang="es-ES" dirty="0"/>
        </a:p>
      </dgm:t>
    </dgm:pt>
    <dgm:pt modelId="{336AE5DF-6780-4EBF-9649-5DF56CC2D60C}" type="parTrans" cxnId="{A82AD2B8-94CD-4EE1-A2E5-CC2590856604}">
      <dgm:prSet/>
      <dgm:spPr/>
      <dgm:t>
        <a:bodyPr/>
        <a:lstStyle/>
        <a:p>
          <a:endParaRPr lang="es-ES"/>
        </a:p>
      </dgm:t>
    </dgm:pt>
    <dgm:pt modelId="{0A09F76C-6085-4427-8C20-AE93D0DCC268}" type="sibTrans" cxnId="{A82AD2B8-94CD-4EE1-A2E5-CC2590856604}">
      <dgm:prSet/>
      <dgm:spPr/>
      <dgm:t>
        <a:bodyPr/>
        <a:lstStyle/>
        <a:p>
          <a:endParaRPr lang="es-ES"/>
        </a:p>
      </dgm:t>
    </dgm:pt>
    <dgm:pt modelId="{0B02AA8D-9D45-4C60-AF1A-7433C491FF29}">
      <dgm:prSet/>
      <dgm:spPr/>
      <dgm:t>
        <a:bodyPr/>
        <a:lstStyle/>
        <a:p>
          <a:r>
            <a:rPr lang="es-EC" dirty="0"/>
            <a:t>Realizar las pruebas de ensayo y funcionamiento.</a:t>
          </a:r>
          <a:endParaRPr lang="es-ES" dirty="0"/>
        </a:p>
      </dgm:t>
    </dgm:pt>
    <dgm:pt modelId="{B06ACAA3-CB72-4449-80D4-7F71F08FA8AC}" type="parTrans" cxnId="{62041C89-CCEC-43D5-B96B-59F987FF83D0}">
      <dgm:prSet/>
      <dgm:spPr/>
      <dgm:t>
        <a:bodyPr/>
        <a:lstStyle/>
        <a:p>
          <a:endParaRPr lang="es-ES"/>
        </a:p>
      </dgm:t>
    </dgm:pt>
    <dgm:pt modelId="{DAEB5081-224C-4746-8CBE-AF2BA3885F7A}" type="sibTrans" cxnId="{62041C89-CCEC-43D5-B96B-59F987FF83D0}">
      <dgm:prSet/>
      <dgm:spPr/>
      <dgm:t>
        <a:bodyPr/>
        <a:lstStyle/>
        <a:p>
          <a:endParaRPr lang="es-ES"/>
        </a:p>
      </dgm:t>
    </dgm:pt>
    <dgm:pt modelId="{1967347C-F267-479A-A8EC-319B8EB7FB9A}">
      <dgm:prSet/>
      <dgm:spPr/>
      <dgm:t>
        <a:bodyPr/>
        <a:lstStyle/>
        <a:p>
          <a:r>
            <a:rPr lang="es-EC" dirty="0"/>
            <a:t>Diseñar la estructura física del sistema prototipo que represente un depósito de material explosivo a escala.</a:t>
          </a:r>
          <a:endParaRPr lang="es-ES" dirty="0"/>
        </a:p>
      </dgm:t>
    </dgm:pt>
    <dgm:pt modelId="{A23DCCD4-A8AA-4848-85FF-2F6D0DF320A3}" type="sibTrans" cxnId="{D95DE772-525D-44F9-9A73-311FFA5505E7}">
      <dgm:prSet/>
      <dgm:spPr/>
      <dgm:t>
        <a:bodyPr/>
        <a:lstStyle/>
        <a:p>
          <a:endParaRPr lang="es-ES"/>
        </a:p>
      </dgm:t>
    </dgm:pt>
    <dgm:pt modelId="{F93BF5A6-2E1C-47F1-93F8-A3439CE85C8E}" type="parTrans" cxnId="{D95DE772-525D-44F9-9A73-311FFA5505E7}">
      <dgm:prSet/>
      <dgm:spPr/>
      <dgm:t>
        <a:bodyPr/>
        <a:lstStyle/>
        <a:p>
          <a:endParaRPr lang="es-ES"/>
        </a:p>
      </dgm:t>
    </dgm:pt>
    <dgm:pt modelId="{C86B57F9-D37B-47B1-96E4-77669927A691}" type="pres">
      <dgm:prSet presAssocID="{7EB1D7CD-04D6-42E9-A528-5435D8CE8F9E}" presName="Name0" presStyleCnt="0">
        <dgm:presLayoutVars>
          <dgm:chMax val="7"/>
          <dgm:chPref val="7"/>
          <dgm:dir/>
        </dgm:presLayoutVars>
      </dgm:prSet>
      <dgm:spPr/>
      <dgm:t>
        <a:bodyPr/>
        <a:lstStyle/>
        <a:p>
          <a:endParaRPr lang="es-EC"/>
        </a:p>
      </dgm:t>
    </dgm:pt>
    <dgm:pt modelId="{5CF739D9-2B04-4D59-9015-DD4A588B5DA0}" type="pres">
      <dgm:prSet presAssocID="{7EB1D7CD-04D6-42E9-A528-5435D8CE8F9E}" presName="Name1" presStyleCnt="0"/>
      <dgm:spPr/>
    </dgm:pt>
    <dgm:pt modelId="{7146AAC2-E6E3-4282-9599-95B794F63B68}" type="pres">
      <dgm:prSet presAssocID="{7EB1D7CD-04D6-42E9-A528-5435D8CE8F9E}" presName="cycle" presStyleCnt="0"/>
      <dgm:spPr/>
    </dgm:pt>
    <dgm:pt modelId="{87EFE0FE-B14D-4BC8-A8AC-0FC6869DAB07}" type="pres">
      <dgm:prSet presAssocID="{7EB1D7CD-04D6-42E9-A528-5435D8CE8F9E}" presName="srcNode" presStyleLbl="node1" presStyleIdx="0" presStyleCnt="5"/>
      <dgm:spPr/>
    </dgm:pt>
    <dgm:pt modelId="{042E5C35-8922-4EFA-8BA1-F064A603A932}" type="pres">
      <dgm:prSet presAssocID="{7EB1D7CD-04D6-42E9-A528-5435D8CE8F9E}" presName="conn" presStyleLbl="parChTrans1D2" presStyleIdx="0" presStyleCnt="1"/>
      <dgm:spPr/>
      <dgm:t>
        <a:bodyPr/>
        <a:lstStyle/>
        <a:p>
          <a:endParaRPr lang="es-EC"/>
        </a:p>
      </dgm:t>
    </dgm:pt>
    <dgm:pt modelId="{BC35CA80-C984-455E-88E9-34A175110AED}" type="pres">
      <dgm:prSet presAssocID="{7EB1D7CD-04D6-42E9-A528-5435D8CE8F9E}" presName="extraNode" presStyleLbl="node1" presStyleIdx="0" presStyleCnt="5"/>
      <dgm:spPr/>
    </dgm:pt>
    <dgm:pt modelId="{3A80820F-E835-4E79-8C9D-CEC5C2068718}" type="pres">
      <dgm:prSet presAssocID="{7EB1D7CD-04D6-42E9-A528-5435D8CE8F9E}" presName="dstNode" presStyleLbl="node1" presStyleIdx="0" presStyleCnt="5"/>
      <dgm:spPr/>
    </dgm:pt>
    <dgm:pt modelId="{01903FEE-F46F-4CC4-8AAF-617FD3414846}" type="pres">
      <dgm:prSet presAssocID="{680BEFF8-145F-4204-81B0-F10A7BC6DE44}" presName="text_1" presStyleLbl="node1" presStyleIdx="0" presStyleCnt="5">
        <dgm:presLayoutVars>
          <dgm:bulletEnabled val="1"/>
        </dgm:presLayoutVars>
      </dgm:prSet>
      <dgm:spPr/>
      <dgm:t>
        <a:bodyPr/>
        <a:lstStyle/>
        <a:p>
          <a:endParaRPr lang="es-EC"/>
        </a:p>
      </dgm:t>
    </dgm:pt>
    <dgm:pt modelId="{4C66ADBF-20ED-4386-8E94-DE5AED5D2C8B}" type="pres">
      <dgm:prSet presAssocID="{680BEFF8-145F-4204-81B0-F10A7BC6DE44}" presName="accent_1" presStyleCnt="0"/>
      <dgm:spPr/>
    </dgm:pt>
    <dgm:pt modelId="{B817ED4A-036D-4BA9-BF0C-636732B32891}" type="pres">
      <dgm:prSet presAssocID="{680BEFF8-145F-4204-81B0-F10A7BC6DE44}" presName="accentRepeatNode" presStyleLbl="solidFgAcc1" presStyleIdx="0" presStyleCnt="5"/>
      <dgm:spPr/>
    </dgm:pt>
    <dgm:pt modelId="{945FC7E2-395F-43AA-8FF0-57CA559D5EA6}" type="pres">
      <dgm:prSet presAssocID="{C319ACD8-2C61-494A-A569-EAD52DFAFE3F}" presName="text_2" presStyleLbl="node1" presStyleIdx="1" presStyleCnt="5">
        <dgm:presLayoutVars>
          <dgm:bulletEnabled val="1"/>
        </dgm:presLayoutVars>
      </dgm:prSet>
      <dgm:spPr/>
      <dgm:t>
        <a:bodyPr/>
        <a:lstStyle/>
        <a:p>
          <a:endParaRPr lang="es-EC"/>
        </a:p>
      </dgm:t>
    </dgm:pt>
    <dgm:pt modelId="{C62192A1-1C2D-4662-8261-5C4F7119D140}" type="pres">
      <dgm:prSet presAssocID="{C319ACD8-2C61-494A-A569-EAD52DFAFE3F}" presName="accent_2" presStyleCnt="0"/>
      <dgm:spPr/>
    </dgm:pt>
    <dgm:pt modelId="{9FEBFFC1-DE01-4173-A44C-8286F2AA6A0B}" type="pres">
      <dgm:prSet presAssocID="{C319ACD8-2C61-494A-A569-EAD52DFAFE3F}" presName="accentRepeatNode" presStyleLbl="solidFgAcc1" presStyleIdx="1" presStyleCnt="5"/>
      <dgm:spPr/>
    </dgm:pt>
    <dgm:pt modelId="{46FBEC47-27F3-436B-8DF1-AE71C1216BC3}" type="pres">
      <dgm:prSet presAssocID="{CF63E1CF-35D9-43CF-BC51-86BFC07B42AD}" presName="text_3" presStyleLbl="node1" presStyleIdx="2" presStyleCnt="5">
        <dgm:presLayoutVars>
          <dgm:bulletEnabled val="1"/>
        </dgm:presLayoutVars>
      </dgm:prSet>
      <dgm:spPr/>
      <dgm:t>
        <a:bodyPr/>
        <a:lstStyle/>
        <a:p>
          <a:endParaRPr lang="es-EC"/>
        </a:p>
      </dgm:t>
    </dgm:pt>
    <dgm:pt modelId="{7CA907AE-1736-4BD1-99EF-2728D22B347E}" type="pres">
      <dgm:prSet presAssocID="{CF63E1CF-35D9-43CF-BC51-86BFC07B42AD}" presName="accent_3" presStyleCnt="0"/>
      <dgm:spPr/>
    </dgm:pt>
    <dgm:pt modelId="{2A38ECC8-6697-471D-BF0A-2D0360D37C27}" type="pres">
      <dgm:prSet presAssocID="{CF63E1CF-35D9-43CF-BC51-86BFC07B42AD}" presName="accentRepeatNode" presStyleLbl="solidFgAcc1" presStyleIdx="2" presStyleCnt="5"/>
      <dgm:spPr/>
    </dgm:pt>
    <dgm:pt modelId="{7B8E16A3-5464-4272-A369-B94D3B7A0F34}" type="pres">
      <dgm:prSet presAssocID="{1967347C-F267-479A-A8EC-319B8EB7FB9A}" presName="text_4" presStyleLbl="node1" presStyleIdx="3" presStyleCnt="5">
        <dgm:presLayoutVars>
          <dgm:bulletEnabled val="1"/>
        </dgm:presLayoutVars>
      </dgm:prSet>
      <dgm:spPr/>
      <dgm:t>
        <a:bodyPr/>
        <a:lstStyle/>
        <a:p>
          <a:endParaRPr lang="es-EC"/>
        </a:p>
      </dgm:t>
    </dgm:pt>
    <dgm:pt modelId="{9996FE9F-7139-42D1-897D-1A39FB327FD3}" type="pres">
      <dgm:prSet presAssocID="{1967347C-F267-479A-A8EC-319B8EB7FB9A}" presName="accent_4" presStyleCnt="0"/>
      <dgm:spPr/>
    </dgm:pt>
    <dgm:pt modelId="{63AAD5A0-6BEA-45A5-AD48-BDED57CD223E}" type="pres">
      <dgm:prSet presAssocID="{1967347C-F267-479A-A8EC-319B8EB7FB9A}" presName="accentRepeatNode" presStyleLbl="solidFgAcc1" presStyleIdx="3" presStyleCnt="5"/>
      <dgm:spPr/>
    </dgm:pt>
    <dgm:pt modelId="{4AADCE3D-4DEF-4D96-A332-737480FCFA93}" type="pres">
      <dgm:prSet presAssocID="{0B02AA8D-9D45-4C60-AF1A-7433C491FF29}" presName="text_5" presStyleLbl="node1" presStyleIdx="4" presStyleCnt="5">
        <dgm:presLayoutVars>
          <dgm:bulletEnabled val="1"/>
        </dgm:presLayoutVars>
      </dgm:prSet>
      <dgm:spPr/>
      <dgm:t>
        <a:bodyPr/>
        <a:lstStyle/>
        <a:p>
          <a:endParaRPr lang="es-EC"/>
        </a:p>
      </dgm:t>
    </dgm:pt>
    <dgm:pt modelId="{47DF2830-7267-4343-B8D6-52EF952E6E2D}" type="pres">
      <dgm:prSet presAssocID="{0B02AA8D-9D45-4C60-AF1A-7433C491FF29}" presName="accent_5" presStyleCnt="0"/>
      <dgm:spPr/>
    </dgm:pt>
    <dgm:pt modelId="{D88DF8E0-3858-45BC-AA82-9C33D3082F72}" type="pres">
      <dgm:prSet presAssocID="{0B02AA8D-9D45-4C60-AF1A-7433C491FF29}" presName="accentRepeatNode" presStyleLbl="solidFgAcc1" presStyleIdx="4" presStyleCnt="5"/>
      <dgm:spPr/>
    </dgm:pt>
  </dgm:ptLst>
  <dgm:cxnLst>
    <dgm:cxn modelId="{C46C905B-B718-4223-97A4-2A2E2018B1E5}" type="presOf" srcId="{1967347C-F267-479A-A8EC-319B8EB7FB9A}" destId="{7B8E16A3-5464-4272-A369-B94D3B7A0F34}" srcOrd="0" destOrd="0" presId="urn:microsoft.com/office/officeart/2008/layout/VerticalCurvedList"/>
    <dgm:cxn modelId="{2A93A6FC-8367-4CB1-8FC9-4BD2DE033B87}" srcId="{7EB1D7CD-04D6-42E9-A528-5435D8CE8F9E}" destId="{680BEFF8-145F-4204-81B0-F10A7BC6DE44}" srcOrd="0" destOrd="0" parTransId="{CC3E7437-B99B-40F5-9C0B-956188BF2463}" sibTransId="{2C66A041-9F99-4494-BE0E-7BAAE68E1513}"/>
    <dgm:cxn modelId="{62041C89-CCEC-43D5-B96B-59F987FF83D0}" srcId="{7EB1D7CD-04D6-42E9-A528-5435D8CE8F9E}" destId="{0B02AA8D-9D45-4C60-AF1A-7433C491FF29}" srcOrd="4" destOrd="0" parTransId="{B06ACAA3-CB72-4449-80D4-7F71F08FA8AC}" sibTransId="{DAEB5081-224C-4746-8CBE-AF2BA3885F7A}"/>
    <dgm:cxn modelId="{7112AE6C-6209-4EDD-BD3E-357B6BB0575E}" type="presOf" srcId="{2C66A041-9F99-4494-BE0E-7BAAE68E1513}" destId="{042E5C35-8922-4EFA-8BA1-F064A603A932}" srcOrd="0" destOrd="0" presId="urn:microsoft.com/office/officeart/2008/layout/VerticalCurvedList"/>
    <dgm:cxn modelId="{A82AD2B8-94CD-4EE1-A2E5-CC2590856604}" srcId="{7EB1D7CD-04D6-42E9-A528-5435D8CE8F9E}" destId="{CF63E1CF-35D9-43CF-BC51-86BFC07B42AD}" srcOrd="2" destOrd="0" parTransId="{336AE5DF-6780-4EBF-9649-5DF56CC2D60C}" sibTransId="{0A09F76C-6085-4427-8C20-AE93D0DCC268}"/>
    <dgm:cxn modelId="{7DBB5F6A-8DC5-4164-83B0-A00E1D84F885}" type="presOf" srcId="{7EB1D7CD-04D6-42E9-A528-5435D8CE8F9E}" destId="{C86B57F9-D37B-47B1-96E4-77669927A691}" srcOrd="0" destOrd="0" presId="urn:microsoft.com/office/officeart/2008/layout/VerticalCurvedList"/>
    <dgm:cxn modelId="{D95DE772-525D-44F9-9A73-311FFA5505E7}" srcId="{7EB1D7CD-04D6-42E9-A528-5435D8CE8F9E}" destId="{1967347C-F267-479A-A8EC-319B8EB7FB9A}" srcOrd="3" destOrd="0" parTransId="{F93BF5A6-2E1C-47F1-93F8-A3439CE85C8E}" sibTransId="{A23DCCD4-A8AA-4848-85FF-2F6D0DF320A3}"/>
    <dgm:cxn modelId="{BB248988-69E6-48FA-B4CC-FCEBBA71BBBF}" type="presOf" srcId="{CF63E1CF-35D9-43CF-BC51-86BFC07B42AD}" destId="{46FBEC47-27F3-436B-8DF1-AE71C1216BC3}" srcOrd="0" destOrd="0" presId="urn:microsoft.com/office/officeart/2008/layout/VerticalCurvedList"/>
    <dgm:cxn modelId="{B284EEBA-7CC5-4CC9-9CFC-A3D66B369739}" srcId="{7EB1D7CD-04D6-42E9-A528-5435D8CE8F9E}" destId="{C319ACD8-2C61-494A-A569-EAD52DFAFE3F}" srcOrd="1" destOrd="0" parTransId="{4803189F-93DA-48BC-AB5B-157D3053D66A}" sibTransId="{374AD317-1E95-450E-87A9-9251D7C4E73D}"/>
    <dgm:cxn modelId="{BE1C377D-2F1F-4B5F-94B5-5918DD62CF4B}" type="presOf" srcId="{680BEFF8-145F-4204-81B0-F10A7BC6DE44}" destId="{01903FEE-F46F-4CC4-8AAF-617FD3414846}" srcOrd="0" destOrd="0" presId="urn:microsoft.com/office/officeart/2008/layout/VerticalCurvedList"/>
    <dgm:cxn modelId="{386F73B3-E0E7-4D49-AC82-14AE441DEB4A}" type="presOf" srcId="{C319ACD8-2C61-494A-A569-EAD52DFAFE3F}" destId="{945FC7E2-395F-43AA-8FF0-57CA559D5EA6}" srcOrd="0" destOrd="0" presId="urn:microsoft.com/office/officeart/2008/layout/VerticalCurvedList"/>
    <dgm:cxn modelId="{FF58015E-388F-4D16-B88A-4657171E8311}" type="presOf" srcId="{0B02AA8D-9D45-4C60-AF1A-7433C491FF29}" destId="{4AADCE3D-4DEF-4D96-A332-737480FCFA93}" srcOrd="0" destOrd="0" presId="urn:microsoft.com/office/officeart/2008/layout/VerticalCurvedList"/>
    <dgm:cxn modelId="{C0441C81-603F-4F31-B30E-3A2024C88945}" type="presParOf" srcId="{C86B57F9-D37B-47B1-96E4-77669927A691}" destId="{5CF739D9-2B04-4D59-9015-DD4A588B5DA0}" srcOrd="0" destOrd="0" presId="urn:microsoft.com/office/officeart/2008/layout/VerticalCurvedList"/>
    <dgm:cxn modelId="{4A97587F-594D-4A01-BF31-0DB37E1641CB}" type="presParOf" srcId="{5CF739D9-2B04-4D59-9015-DD4A588B5DA0}" destId="{7146AAC2-E6E3-4282-9599-95B794F63B68}" srcOrd="0" destOrd="0" presId="urn:microsoft.com/office/officeart/2008/layout/VerticalCurvedList"/>
    <dgm:cxn modelId="{F596B897-5109-4D05-B29E-5BCF8D0F1E00}" type="presParOf" srcId="{7146AAC2-E6E3-4282-9599-95B794F63B68}" destId="{87EFE0FE-B14D-4BC8-A8AC-0FC6869DAB07}" srcOrd="0" destOrd="0" presId="urn:microsoft.com/office/officeart/2008/layout/VerticalCurvedList"/>
    <dgm:cxn modelId="{A68D68C5-5FD9-4B51-ABD2-CDCDCD2A5EFE}" type="presParOf" srcId="{7146AAC2-E6E3-4282-9599-95B794F63B68}" destId="{042E5C35-8922-4EFA-8BA1-F064A603A932}" srcOrd="1" destOrd="0" presId="urn:microsoft.com/office/officeart/2008/layout/VerticalCurvedList"/>
    <dgm:cxn modelId="{0C7F2DC4-E84E-4C27-BDE4-D575E2ECC8EA}" type="presParOf" srcId="{7146AAC2-E6E3-4282-9599-95B794F63B68}" destId="{BC35CA80-C984-455E-88E9-34A175110AED}" srcOrd="2" destOrd="0" presId="urn:microsoft.com/office/officeart/2008/layout/VerticalCurvedList"/>
    <dgm:cxn modelId="{2D30B172-16C1-4CB6-A5A2-E81E91753C88}" type="presParOf" srcId="{7146AAC2-E6E3-4282-9599-95B794F63B68}" destId="{3A80820F-E835-4E79-8C9D-CEC5C2068718}" srcOrd="3" destOrd="0" presId="urn:microsoft.com/office/officeart/2008/layout/VerticalCurvedList"/>
    <dgm:cxn modelId="{6568B00D-7503-4D27-B7B0-E992AF2BA9C2}" type="presParOf" srcId="{5CF739D9-2B04-4D59-9015-DD4A588B5DA0}" destId="{01903FEE-F46F-4CC4-8AAF-617FD3414846}" srcOrd="1" destOrd="0" presId="urn:microsoft.com/office/officeart/2008/layout/VerticalCurvedList"/>
    <dgm:cxn modelId="{7D74DA09-BB61-448B-8538-3144FDA2CDF8}" type="presParOf" srcId="{5CF739D9-2B04-4D59-9015-DD4A588B5DA0}" destId="{4C66ADBF-20ED-4386-8E94-DE5AED5D2C8B}" srcOrd="2" destOrd="0" presId="urn:microsoft.com/office/officeart/2008/layout/VerticalCurvedList"/>
    <dgm:cxn modelId="{E149580B-340A-45AE-8CD4-BAD6C7B3AF5A}" type="presParOf" srcId="{4C66ADBF-20ED-4386-8E94-DE5AED5D2C8B}" destId="{B817ED4A-036D-4BA9-BF0C-636732B32891}" srcOrd="0" destOrd="0" presId="urn:microsoft.com/office/officeart/2008/layout/VerticalCurvedList"/>
    <dgm:cxn modelId="{DE24D8FE-D401-4871-88C0-C8B0E4326E6E}" type="presParOf" srcId="{5CF739D9-2B04-4D59-9015-DD4A588B5DA0}" destId="{945FC7E2-395F-43AA-8FF0-57CA559D5EA6}" srcOrd="3" destOrd="0" presId="urn:microsoft.com/office/officeart/2008/layout/VerticalCurvedList"/>
    <dgm:cxn modelId="{E09E1C87-AE4C-407F-A89F-956721806683}" type="presParOf" srcId="{5CF739D9-2B04-4D59-9015-DD4A588B5DA0}" destId="{C62192A1-1C2D-4662-8261-5C4F7119D140}" srcOrd="4" destOrd="0" presId="urn:microsoft.com/office/officeart/2008/layout/VerticalCurvedList"/>
    <dgm:cxn modelId="{D9E3EDF6-1710-467F-BE8D-A2FCC4DAA6B1}" type="presParOf" srcId="{C62192A1-1C2D-4662-8261-5C4F7119D140}" destId="{9FEBFFC1-DE01-4173-A44C-8286F2AA6A0B}" srcOrd="0" destOrd="0" presId="urn:microsoft.com/office/officeart/2008/layout/VerticalCurvedList"/>
    <dgm:cxn modelId="{A087A11B-ABDB-4E00-BAC8-B9F62DB44249}" type="presParOf" srcId="{5CF739D9-2B04-4D59-9015-DD4A588B5DA0}" destId="{46FBEC47-27F3-436B-8DF1-AE71C1216BC3}" srcOrd="5" destOrd="0" presId="urn:microsoft.com/office/officeart/2008/layout/VerticalCurvedList"/>
    <dgm:cxn modelId="{4F2B530E-1022-4119-A627-7B30A1F2D75E}" type="presParOf" srcId="{5CF739D9-2B04-4D59-9015-DD4A588B5DA0}" destId="{7CA907AE-1736-4BD1-99EF-2728D22B347E}" srcOrd="6" destOrd="0" presId="urn:microsoft.com/office/officeart/2008/layout/VerticalCurvedList"/>
    <dgm:cxn modelId="{02431378-ADA0-4200-B12E-AD30FE7B6CDD}" type="presParOf" srcId="{7CA907AE-1736-4BD1-99EF-2728D22B347E}" destId="{2A38ECC8-6697-471D-BF0A-2D0360D37C27}" srcOrd="0" destOrd="0" presId="urn:microsoft.com/office/officeart/2008/layout/VerticalCurvedList"/>
    <dgm:cxn modelId="{F91E5687-97D9-406A-B064-2335DE2DCCBF}" type="presParOf" srcId="{5CF739D9-2B04-4D59-9015-DD4A588B5DA0}" destId="{7B8E16A3-5464-4272-A369-B94D3B7A0F34}" srcOrd="7" destOrd="0" presId="urn:microsoft.com/office/officeart/2008/layout/VerticalCurvedList"/>
    <dgm:cxn modelId="{76C455C8-FFD7-4CFD-BCA6-FFA649E8CA85}" type="presParOf" srcId="{5CF739D9-2B04-4D59-9015-DD4A588B5DA0}" destId="{9996FE9F-7139-42D1-897D-1A39FB327FD3}" srcOrd="8" destOrd="0" presId="urn:microsoft.com/office/officeart/2008/layout/VerticalCurvedList"/>
    <dgm:cxn modelId="{459FAD7E-53BB-4C45-B78E-E925DF3FAE4B}" type="presParOf" srcId="{9996FE9F-7139-42D1-897D-1A39FB327FD3}" destId="{63AAD5A0-6BEA-45A5-AD48-BDED57CD223E}" srcOrd="0" destOrd="0" presId="urn:microsoft.com/office/officeart/2008/layout/VerticalCurvedList"/>
    <dgm:cxn modelId="{E3C82BD8-85A5-4BBD-85ED-35FA106A4A14}" type="presParOf" srcId="{5CF739D9-2B04-4D59-9015-DD4A588B5DA0}" destId="{4AADCE3D-4DEF-4D96-A332-737480FCFA93}" srcOrd="9" destOrd="0" presId="urn:microsoft.com/office/officeart/2008/layout/VerticalCurvedList"/>
    <dgm:cxn modelId="{1D3C4348-0EA5-4D8F-8943-6BD443AF9297}" type="presParOf" srcId="{5CF739D9-2B04-4D59-9015-DD4A588B5DA0}" destId="{47DF2830-7267-4343-B8D6-52EF952E6E2D}" srcOrd="10" destOrd="0" presId="urn:microsoft.com/office/officeart/2008/layout/VerticalCurvedList"/>
    <dgm:cxn modelId="{15FFFC00-1A0A-45DE-BB78-4116DB9C2D25}" type="presParOf" srcId="{47DF2830-7267-4343-B8D6-52EF952E6E2D}" destId="{D88DF8E0-3858-45BC-AA82-9C33D3082F7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73C2B-48BA-4A0A-9A0E-6662A481F7BF}"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s-ES"/>
        </a:p>
      </dgm:t>
    </dgm:pt>
    <dgm:pt modelId="{397C5652-6896-46E1-82B5-6A725C9D89D0}">
      <dgm:prSet phldrT="[Texto]"/>
      <dgm:spPr/>
      <dgm:t>
        <a:bodyPr/>
        <a:lstStyle/>
        <a:p>
          <a:r>
            <a:rPr lang="es-EC" dirty="0">
              <a:latin typeface="Arial" panose="020B0604020202020204" pitchFamily="34" charset="0"/>
              <a:cs typeface="Arial" panose="020B0604020202020204" pitchFamily="34" charset="0"/>
            </a:rPr>
            <a:t>Se realizó un prototipo para el control de temperatura, humedad y emisión de gases, mediante un controlador basado en reglas de decisión, un sistema de instrumentación y una interfaz Hombre-Máquina que representa a un polvorín de la Fuerza Aérea Ecuatoriana en una escala de 1:15.</a:t>
          </a:r>
          <a:endParaRPr lang="es-ES" dirty="0"/>
        </a:p>
      </dgm:t>
    </dgm:pt>
    <dgm:pt modelId="{7530CDC4-CA9F-471B-BDAD-50360EC08149}" type="parTrans" cxnId="{ACC15CE5-AA21-4FC1-9477-E5E6C58A97EF}">
      <dgm:prSet/>
      <dgm:spPr/>
      <dgm:t>
        <a:bodyPr/>
        <a:lstStyle/>
        <a:p>
          <a:endParaRPr lang="es-ES"/>
        </a:p>
      </dgm:t>
    </dgm:pt>
    <dgm:pt modelId="{59E89315-F7E7-4FA4-8D48-324585C17311}" type="sibTrans" cxnId="{ACC15CE5-AA21-4FC1-9477-E5E6C58A97EF}">
      <dgm:prSet/>
      <dgm:spPr/>
      <dgm:t>
        <a:bodyPr/>
        <a:lstStyle/>
        <a:p>
          <a:endParaRPr lang="es-ES"/>
        </a:p>
      </dgm:t>
    </dgm:pt>
    <dgm:pt modelId="{F9EA3DDC-4E5D-4E13-92B8-4DA9E2481BBA}">
      <dgm:prSet phldrT="[Texto]"/>
      <dgm:spPr/>
      <dgm:t>
        <a:bodyPr/>
        <a:lstStyle/>
        <a:p>
          <a:r>
            <a:rPr lang="es-EC" dirty="0">
              <a:latin typeface="Arial" panose="020B0604020202020204" pitchFamily="34" charset="0"/>
              <a:cs typeface="Arial" panose="020B0604020202020204" pitchFamily="34" charset="0"/>
            </a:rPr>
            <a:t>Se originó una tabla de clasificación del nivel de riesgo para el polvorín ubicado en la ciudad de </a:t>
          </a:r>
          <a:r>
            <a:rPr lang="es-EC" dirty="0" err="1">
              <a:latin typeface="Arial" panose="020B0604020202020204" pitchFamily="34" charset="0"/>
              <a:cs typeface="Arial" panose="020B0604020202020204" pitchFamily="34" charset="0"/>
            </a:rPr>
            <a:t>Machachi</a:t>
          </a:r>
          <a:r>
            <a:rPr lang="es-EC" dirty="0">
              <a:latin typeface="Arial" panose="020B0604020202020204" pitchFamily="34" charset="0"/>
              <a:cs typeface="Arial" panose="020B0604020202020204" pitchFamily="34" charset="0"/>
            </a:rPr>
            <a:t> (DEPCOR), mediante ordenes técnicas que gestión el almacenamiento de explosivos de la Fuerza Aérea Ecuatoriana y condiciones ambientales de temperatura, humedad y emisión de gases, para un almacenamiento aceptable de los materiales explosivos.</a:t>
          </a:r>
          <a:endParaRPr lang="es-ES" dirty="0"/>
        </a:p>
      </dgm:t>
    </dgm:pt>
    <dgm:pt modelId="{307C9EEC-6231-4E66-B1EC-B104CE823CD5}" type="parTrans" cxnId="{FD493344-7FEB-4ECD-9AAE-049D89299924}">
      <dgm:prSet/>
      <dgm:spPr/>
      <dgm:t>
        <a:bodyPr/>
        <a:lstStyle/>
        <a:p>
          <a:endParaRPr lang="es-ES"/>
        </a:p>
      </dgm:t>
    </dgm:pt>
    <dgm:pt modelId="{A2CC9F35-0C26-492B-A016-DB48216964E6}" type="sibTrans" cxnId="{FD493344-7FEB-4ECD-9AAE-049D89299924}">
      <dgm:prSet/>
      <dgm:spPr/>
      <dgm:t>
        <a:bodyPr/>
        <a:lstStyle/>
        <a:p>
          <a:endParaRPr lang="es-ES"/>
        </a:p>
      </dgm:t>
    </dgm:pt>
    <dgm:pt modelId="{C2FA1F9C-A741-4421-BCB2-F619EDF30200}" type="pres">
      <dgm:prSet presAssocID="{83973C2B-48BA-4A0A-9A0E-6662A481F7BF}" presName="Name0" presStyleCnt="0">
        <dgm:presLayoutVars>
          <dgm:chMax val="7"/>
          <dgm:chPref val="7"/>
          <dgm:dir/>
        </dgm:presLayoutVars>
      </dgm:prSet>
      <dgm:spPr/>
      <dgm:t>
        <a:bodyPr/>
        <a:lstStyle/>
        <a:p>
          <a:endParaRPr lang="es-EC"/>
        </a:p>
      </dgm:t>
    </dgm:pt>
    <dgm:pt modelId="{C7E98815-E3BD-4137-A690-89E93A1B5F76}" type="pres">
      <dgm:prSet presAssocID="{83973C2B-48BA-4A0A-9A0E-6662A481F7BF}" presName="Name1" presStyleCnt="0"/>
      <dgm:spPr/>
    </dgm:pt>
    <dgm:pt modelId="{1D50B6E2-03E5-4C8E-B527-B85A61B020A8}" type="pres">
      <dgm:prSet presAssocID="{83973C2B-48BA-4A0A-9A0E-6662A481F7BF}" presName="cycle" presStyleCnt="0"/>
      <dgm:spPr/>
    </dgm:pt>
    <dgm:pt modelId="{780E0840-A45B-4E1C-BEDB-1D8CD4EB2E1D}" type="pres">
      <dgm:prSet presAssocID="{83973C2B-48BA-4A0A-9A0E-6662A481F7BF}" presName="srcNode" presStyleLbl="node1" presStyleIdx="0" presStyleCnt="2"/>
      <dgm:spPr/>
    </dgm:pt>
    <dgm:pt modelId="{8797AAFB-BABA-41AE-80C6-E6733506D9E4}" type="pres">
      <dgm:prSet presAssocID="{83973C2B-48BA-4A0A-9A0E-6662A481F7BF}" presName="conn" presStyleLbl="parChTrans1D2" presStyleIdx="0" presStyleCnt="1"/>
      <dgm:spPr/>
      <dgm:t>
        <a:bodyPr/>
        <a:lstStyle/>
        <a:p>
          <a:endParaRPr lang="es-EC"/>
        </a:p>
      </dgm:t>
    </dgm:pt>
    <dgm:pt modelId="{7C81C488-98DE-4ED6-ADA1-13DD050F3896}" type="pres">
      <dgm:prSet presAssocID="{83973C2B-48BA-4A0A-9A0E-6662A481F7BF}" presName="extraNode" presStyleLbl="node1" presStyleIdx="0" presStyleCnt="2"/>
      <dgm:spPr/>
    </dgm:pt>
    <dgm:pt modelId="{027FB085-6302-440C-95AB-925E6DF6DE40}" type="pres">
      <dgm:prSet presAssocID="{83973C2B-48BA-4A0A-9A0E-6662A481F7BF}" presName="dstNode" presStyleLbl="node1" presStyleIdx="0" presStyleCnt="2"/>
      <dgm:spPr/>
    </dgm:pt>
    <dgm:pt modelId="{E094F7CC-B638-40CF-8B37-59A8968B6A38}" type="pres">
      <dgm:prSet presAssocID="{397C5652-6896-46E1-82B5-6A725C9D89D0}" presName="text_1" presStyleLbl="node1" presStyleIdx="0" presStyleCnt="2">
        <dgm:presLayoutVars>
          <dgm:bulletEnabled val="1"/>
        </dgm:presLayoutVars>
      </dgm:prSet>
      <dgm:spPr/>
      <dgm:t>
        <a:bodyPr/>
        <a:lstStyle/>
        <a:p>
          <a:endParaRPr lang="es-EC"/>
        </a:p>
      </dgm:t>
    </dgm:pt>
    <dgm:pt modelId="{8E497ADD-26D7-477B-8E68-FEE62763F21B}" type="pres">
      <dgm:prSet presAssocID="{397C5652-6896-46E1-82B5-6A725C9D89D0}" presName="accent_1" presStyleCnt="0"/>
      <dgm:spPr/>
    </dgm:pt>
    <dgm:pt modelId="{D6AC4D68-2677-49AC-9C12-175A3EFC30D1}" type="pres">
      <dgm:prSet presAssocID="{397C5652-6896-46E1-82B5-6A725C9D89D0}" presName="accentRepeatNode" presStyleLbl="solidFgAcc1" presStyleIdx="0" presStyleCnt="2"/>
      <dgm:spPr/>
    </dgm:pt>
    <dgm:pt modelId="{E512FBC0-0A9C-4CA1-8AE0-AEA786287054}" type="pres">
      <dgm:prSet presAssocID="{F9EA3DDC-4E5D-4E13-92B8-4DA9E2481BBA}" presName="text_2" presStyleLbl="node1" presStyleIdx="1" presStyleCnt="2">
        <dgm:presLayoutVars>
          <dgm:bulletEnabled val="1"/>
        </dgm:presLayoutVars>
      </dgm:prSet>
      <dgm:spPr/>
      <dgm:t>
        <a:bodyPr/>
        <a:lstStyle/>
        <a:p>
          <a:endParaRPr lang="es-EC"/>
        </a:p>
      </dgm:t>
    </dgm:pt>
    <dgm:pt modelId="{6D2022CD-BC48-458C-BF8C-5C0C0FA47316}" type="pres">
      <dgm:prSet presAssocID="{F9EA3DDC-4E5D-4E13-92B8-4DA9E2481BBA}" presName="accent_2" presStyleCnt="0"/>
      <dgm:spPr/>
    </dgm:pt>
    <dgm:pt modelId="{CBB8F4A7-ED55-46CB-A903-7928A31A5CB0}" type="pres">
      <dgm:prSet presAssocID="{F9EA3DDC-4E5D-4E13-92B8-4DA9E2481BBA}" presName="accentRepeatNode" presStyleLbl="solidFgAcc1" presStyleIdx="1" presStyleCnt="2"/>
      <dgm:spPr/>
    </dgm:pt>
  </dgm:ptLst>
  <dgm:cxnLst>
    <dgm:cxn modelId="{ACC15CE5-AA21-4FC1-9477-E5E6C58A97EF}" srcId="{83973C2B-48BA-4A0A-9A0E-6662A481F7BF}" destId="{397C5652-6896-46E1-82B5-6A725C9D89D0}" srcOrd="0" destOrd="0" parTransId="{7530CDC4-CA9F-471B-BDAD-50360EC08149}" sibTransId="{59E89315-F7E7-4FA4-8D48-324585C17311}"/>
    <dgm:cxn modelId="{2D9314E5-5825-461B-97A1-0028E2CC6518}" type="presOf" srcId="{397C5652-6896-46E1-82B5-6A725C9D89D0}" destId="{E094F7CC-B638-40CF-8B37-59A8968B6A38}" srcOrd="0" destOrd="0" presId="urn:microsoft.com/office/officeart/2008/layout/VerticalCurvedList"/>
    <dgm:cxn modelId="{D4482035-F09E-49C7-A843-5BD9825E3167}" type="presOf" srcId="{83973C2B-48BA-4A0A-9A0E-6662A481F7BF}" destId="{C2FA1F9C-A741-4421-BCB2-F619EDF30200}" srcOrd="0" destOrd="0" presId="urn:microsoft.com/office/officeart/2008/layout/VerticalCurvedList"/>
    <dgm:cxn modelId="{6E8B16E7-1C04-4C40-BA40-B956A31CDBEC}" type="presOf" srcId="{59E89315-F7E7-4FA4-8D48-324585C17311}" destId="{8797AAFB-BABA-41AE-80C6-E6733506D9E4}" srcOrd="0" destOrd="0" presId="urn:microsoft.com/office/officeart/2008/layout/VerticalCurvedList"/>
    <dgm:cxn modelId="{953B1967-6963-4F80-A9C5-171EAD87114D}" type="presOf" srcId="{F9EA3DDC-4E5D-4E13-92B8-4DA9E2481BBA}" destId="{E512FBC0-0A9C-4CA1-8AE0-AEA786287054}" srcOrd="0" destOrd="0" presId="urn:microsoft.com/office/officeart/2008/layout/VerticalCurvedList"/>
    <dgm:cxn modelId="{FD493344-7FEB-4ECD-9AAE-049D89299924}" srcId="{83973C2B-48BA-4A0A-9A0E-6662A481F7BF}" destId="{F9EA3DDC-4E5D-4E13-92B8-4DA9E2481BBA}" srcOrd="1" destOrd="0" parTransId="{307C9EEC-6231-4E66-B1EC-B104CE823CD5}" sibTransId="{A2CC9F35-0C26-492B-A016-DB48216964E6}"/>
    <dgm:cxn modelId="{8E49FE24-EE59-4FC0-945B-165ACF3FD7A7}" type="presParOf" srcId="{C2FA1F9C-A741-4421-BCB2-F619EDF30200}" destId="{C7E98815-E3BD-4137-A690-89E93A1B5F76}" srcOrd="0" destOrd="0" presId="urn:microsoft.com/office/officeart/2008/layout/VerticalCurvedList"/>
    <dgm:cxn modelId="{F3938E4B-FF26-49A3-BDBB-8D129C56FD55}" type="presParOf" srcId="{C7E98815-E3BD-4137-A690-89E93A1B5F76}" destId="{1D50B6E2-03E5-4C8E-B527-B85A61B020A8}" srcOrd="0" destOrd="0" presId="urn:microsoft.com/office/officeart/2008/layout/VerticalCurvedList"/>
    <dgm:cxn modelId="{0C830119-5082-4C76-92F4-40B5CCC762D4}" type="presParOf" srcId="{1D50B6E2-03E5-4C8E-B527-B85A61B020A8}" destId="{780E0840-A45B-4E1C-BEDB-1D8CD4EB2E1D}" srcOrd="0" destOrd="0" presId="urn:microsoft.com/office/officeart/2008/layout/VerticalCurvedList"/>
    <dgm:cxn modelId="{4BF09C66-AE1A-4013-92B4-1383B8E567E5}" type="presParOf" srcId="{1D50B6E2-03E5-4C8E-B527-B85A61B020A8}" destId="{8797AAFB-BABA-41AE-80C6-E6733506D9E4}" srcOrd="1" destOrd="0" presId="urn:microsoft.com/office/officeart/2008/layout/VerticalCurvedList"/>
    <dgm:cxn modelId="{590656FA-5B79-4F95-93BC-A18722E6D668}" type="presParOf" srcId="{1D50B6E2-03E5-4C8E-B527-B85A61B020A8}" destId="{7C81C488-98DE-4ED6-ADA1-13DD050F3896}" srcOrd="2" destOrd="0" presId="urn:microsoft.com/office/officeart/2008/layout/VerticalCurvedList"/>
    <dgm:cxn modelId="{29B7C307-0AB4-4262-B0EF-0026423CEF5A}" type="presParOf" srcId="{1D50B6E2-03E5-4C8E-B527-B85A61B020A8}" destId="{027FB085-6302-440C-95AB-925E6DF6DE40}" srcOrd="3" destOrd="0" presId="urn:microsoft.com/office/officeart/2008/layout/VerticalCurvedList"/>
    <dgm:cxn modelId="{C4C8DF45-3457-4F5C-9B6E-E8BF135655AB}" type="presParOf" srcId="{C7E98815-E3BD-4137-A690-89E93A1B5F76}" destId="{E094F7CC-B638-40CF-8B37-59A8968B6A38}" srcOrd="1" destOrd="0" presId="urn:microsoft.com/office/officeart/2008/layout/VerticalCurvedList"/>
    <dgm:cxn modelId="{491D39A5-DFCE-4DD1-9AD0-0B037054B046}" type="presParOf" srcId="{C7E98815-E3BD-4137-A690-89E93A1B5F76}" destId="{8E497ADD-26D7-477B-8E68-FEE62763F21B}" srcOrd="2" destOrd="0" presId="urn:microsoft.com/office/officeart/2008/layout/VerticalCurvedList"/>
    <dgm:cxn modelId="{B21A9295-33BC-4481-B379-9AE023E6965B}" type="presParOf" srcId="{8E497ADD-26D7-477B-8E68-FEE62763F21B}" destId="{D6AC4D68-2677-49AC-9C12-175A3EFC30D1}" srcOrd="0" destOrd="0" presId="urn:microsoft.com/office/officeart/2008/layout/VerticalCurvedList"/>
    <dgm:cxn modelId="{528E6F72-7A00-4250-89AA-CC1D97DA26A2}" type="presParOf" srcId="{C7E98815-E3BD-4137-A690-89E93A1B5F76}" destId="{E512FBC0-0A9C-4CA1-8AE0-AEA786287054}" srcOrd="3" destOrd="0" presId="urn:microsoft.com/office/officeart/2008/layout/VerticalCurvedList"/>
    <dgm:cxn modelId="{DCEF3EF3-FC98-4EB2-A79D-823C54C1E798}" type="presParOf" srcId="{C7E98815-E3BD-4137-A690-89E93A1B5F76}" destId="{6D2022CD-BC48-458C-BF8C-5C0C0FA47316}" srcOrd="4" destOrd="0" presId="urn:microsoft.com/office/officeart/2008/layout/VerticalCurvedList"/>
    <dgm:cxn modelId="{6B609F0F-96D8-48A0-BD4A-8C021C028E0B}" type="presParOf" srcId="{6D2022CD-BC48-458C-BF8C-5C0C0FA47316}" destId="{CBB8F4A7-ED55-46CB-A903-7928A31A5CB0}"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973C2B-48BA-4A0A-9A0E-6662A481F7BF}"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ES"/>
        </a:p>
      </dgm:t>
    </dgm:pt>
    <dgm:pt modelId="{397C5652-6896-46E1-82B5-6A725C9D89D0}">
      <dgm:prSet phldrT="[Texto]"/>
      <dgm:spPr/>
      <dgm:t>
        <a:bodyPr/>
        <a:lstStyle/>
        <a:p>
          <a:r>
            <a:rPr lang="es-EC" dirty="0"/>
            <a:t>Se realizó un sistema de instrumentación el cual permite analizar en nivel de peligrosidad que presenta el almacenamiento de materiales explosivos en el prototipo, mediante una regresión de mínimos cuadrados parciales que utiliza variables independientes de temperatura, humedad y emisión de gases.</a:t>
          </a:r>
          <a:endParaRPr lang="es-ES" dirty="0"/>
        </a:p>
      </dgm:t>
    </dgm:pt>
    <dgm:pt modelId="{7530CDC4-CA9F-471B-BDAD-50360EC08149}" type="parTrans" cxnId="{ACC15CE5-AA21-4FC1-9477-E5E6C58A97EF}">
      <dgm:prSet/>
      <dgm:spPr/>
      <dgm:t>
        <a:bodyPr/>
        <a:lstStyle/>
        <a:p>
          <a:endParaRPr lang="es-ES"/>
        </a:p>
      </dgm:t>
    </dgm:pt>
    <dgm:pt modelId="{59E89315-F7E7-4FA4-8D48-324585C17311}" type="sibTrans" cxnId="{ACC15CE5-AA21-4FC1-9477-E5E6C58A97EF}">
      <dgm:prSet/>
      <dgm:spPr/>
      <dgm:t>
        <a:bodyPr/>
        <a:lstStyle/>
        <a:p>
          <a:endParaRPr lang="es-ES"/>
        </a:p>
      </dgm:t>
    </dgm:pt>
    <dgm:pt modelId="{E7B3DEAD-F516-493F-8952-A9D1EFEC9826}">
      <dgm:prSet/>
      <dgm:spPr/>
      <dgm:t>
        <a:bodyPr/>
        <a:lstStyle/>
        <a:p>
          <a:r>
            <a:rPr lang="es-EC" dirty="0"/>
            <a:t>Se originó el análisis de las señales de los sensores químicos TGS825 y TGS826, diseñados en un tiempo de </a:t>
          </a:r>
          <a:r>
            <a:rPr lang="es-EC" dirty="0" err="1"/>
            <a:t>sensado</a:t>
          </a:r>
          <a:r>
            <a:rPr lang="es-EC" dirty="0"/>
            <a:t> y un tiempo de ventilación de 15 y 30 segundos respectivamente, dando un tiempo de respuesta de las condiciones (altura, tiempo de respuesta) de emisión de gases de 45 segundos.</a:t>
          </a:r>
          <a:endParaRPr lang="es-ES" dirty="0">
            <a:latin typeface="Arial" panose="020B0604020202020204" pitchFamily="34" charset="0"/>
            <a:cs typeface="Arial" panose="020B0604020202020204" pitchFamily="34" charset="0"/>
          </a:endParaRPr>
        </a:p>
      </dgm:t>
    </dgm:pt>
    <dgm:pt modelId="{64ED7BFD-9F7B-4BE9-82FE-73A10BBEB3B4}" type="parTrans" cxnId="{E93EF9F1-18FD-40C2-8CA8-319C8EDACF1B}">
      <dgm:prSet/>
      <dgm:spPr/>
      <dgm:t>
        <a:bodyPr/>
        <a:lstStyle/>
        <a:p>
          <a:endParaRPr lang="es-ES"/>
        </a:p>
      </dgm:t>
    </dgm:pt>
    <dgm:pt modelId="{7977516D-0976-499A-A233-6E7D5745949B}" type="sibTrans" cxnId="{E93EF9F1-18FD-40C2-8CA8-319C8EDACF1B}">
      <dgm:prSet/>
      <dgm:spPr/>
      <dgm:t>
        <a:bodyPr/>
        <a:lstStyle/>
        <a:p>
          <a:endParaRPr lang="es-ES"/>
        </a:p>
      </dgm:t>
    </dgm:pt>
    <dgm:pt modelId="{C2FA1F9C-A741-4421-BCB2-F619EDF30200}" type="pres">
      <dgm:prSet presAssocID="{83973C2B-48BA-4A0A-9A0E-6662A481F7BF}" presName="Name0" presStyleCnt="0">
        <dgm:presLayoutVars>
          <dgm:chMax val="7"/>
          <dgm:chPref val="7"/>
          <dgm:dir/>
        </dgm:presLayoutVars>
      </dgm:prSet>
      <dgm:spPr/>
      <dgm:t>
        <a:bodyPr/>
        <a:lstStyle/>
        <a:p>
          <a:endParaRPr lang="es-EC"/>
        </a:p>
      </dgm:t>
    </dgm:pt>
    <dgm:pt modelId="{C7E98815-E3BD-4137-A690-89E93A1B5F76}" type="pres">
      <dgm:prSet presAssocID="{83973C2B-48BA-4A0A-9A0E-6662A481F7BF}" presName="Name1" presStyleCnt="0"/>
      <dgm:spPr/>
    </dgm:pt>
    <dgm:pt modelId="{1D50B6E2-03E5-4C8E-B527-B85A61B020A8}" type="pres">
      <dgm:prSet presAssocID="{83973C2B-48BA-4A0A-9A0E-6662A481F7BF}" presName="cycle" presStyleCnt="0"/>
      <dgm:spPr/>
    </dgm:pt>
    <dgm:pt modelId="{780E0840-A45B-4E1C-BEDB-1D8CD4EB2E1D}" type="pres">
      <dgm:prSet presAssocID="{83973C2B-48BA-4A0A-9A0E-6662A481F7BF}" presName="srcNode" presStyleLbl="node1" presStyleIdx="0" presStyleCnt="2"/>
      <dgm:spPr/>
    </dgm:pt>
    <dgm:pt modelId="{8797AAFB-BABA-41AE-80C6-E6733506D9E4}" type="pres">
      <dgm:prSet presAssocID="{83973C2B-48BA-4A0A-9A0E-6662A481F7BF}" presName="conn" presStyleLbl="parChTrans1D2" presStyleIdx="0" presStyleCnt="1"/>
      <dgm:spPr/>
      <dgm:t>
        <a:bodyPr/>
        <a:lstStyle/>
        <a:p>
          <a:endParaRPr lang="es-EC"/>
        </a:p>
      </dgm:t>
    </dgm:pt>
    <dgm:pt modelId="{7C81C488-98DE-4ED6-ADA1-13DD050F3896}" type="pres">
      <dgm:prSet presAssocID="{83973C2B-48BA-4A0A-9A0E-6662A481F7BF}" presName="extraNode" presStyleLbl="node1" presStyleIdx="0" presStyleCnt="2"/>
      <dgm:spPr/>
    </dgm:pt>
    <dgm:pt modelId="{027FB085-6302-440C-95AB-925E6DF6DE40}" type="pres">
      <dgm:prSet presAssocID="{83973C2B-48BA-4A0A-9A0E-6662A481F7BF}" presName="dstNode" presStyleLbl="node1" presStyleIdx="0" presStyleCnt="2"/>
      <dgm:spPr/>
    </dgm:pt>
    <dgm:pt modelId="{E094F7CC-B638-40CF-8B37-59A8968B6A38}" type="pres">
      <dgm:prSet presAssocID="{397C5652-6896-46E1-82B5-6A725C9D89D0}" presName="text_1" presStyleLbl="node1" presStyleIdx="0" presStyleCnt="2">
        <dgm:presLayoutVars>
          <dgm:bulletEnabled val="1"/>
        </dgm:presLayoutVars>
      </dgm:prSet>
      <dgm:spPr/>
      <dgm:t>
        <a:bodyPr/>
        <a:lstStyle/>
        <a:p>
          <a:endParaRPr lang="es-EC"/>
        </a:p>
      </dgm:t>
    </dgm:pt>
    <dgm:pt modelId="{8E497ADD-26D7-477B-8E68-FEE62763F21B}" type="pres">
      <dgm:prSet presAssocID="{397C5652-6896-46E1-82B5-6A725C9D89D0}" presName="accent_1" presStyleCnt="0"/>
      <dgm:spPr/>
    </dgm:pt>
    <dgm:pt modelId="{D6AC4D68-2677-49AC-9C12-175A3EFC30D1}" type="pres">
      <dgm:prSet presAssocID="{397C5652-6896-46E1-82B5-6A725C9D89D0}" presName="accentRepeatNode" presStyleLbl="solidFgAcc1" presStyleIdx="0" presStyleCnt="2"/>
      <dgm:spPr/>
    </dgm:pt>
    <dgm:pt modelId="{2AD09748-DBAE-4FEB-82C5-E5FEDD0A26A3}" type="pres">
      <dgm:prSet presAssocID="{E7B3DEAD-F516-493F-8952-A9D1EFEC9826}" presName="text_2" presStyleLbl="node1" presStyleIdx="1" presStyleCnt="2">
        <dgm:presLayoutVars>
          <dgm:bulletEnabled val="1"/>
        </dgm:presLayoutVars>
      </dgm:prSet>
      <dgm:spPr/>
      <dgm:t>
        <a:bodyPr/>
        <a:lstStyle/>
        <a:p>
          <a:endParaRPr lang="es-EC"/>
        </a:p>
      </dgm:t>
    </dgm:pt>
    <dgm:pt modelId="{F97AFDDA-1528-41AE-9049-A75E772AC6B9}" type="pres">
      <dgm:prSet presAssocID="{E7B3DEAD-F516-493F-8952-A9D1EFEC9826}" presName="accent_2" presStyleCnt="0"/>
      <dgm:spPr/>
    </dgm:pt>
    <dgm:pt modelId="{9E114900-D69E-447C-8F38-BC53740A3F4C}" type="pres">
      <dgm:prSet presAssocID="{E7B3DEAD-F516-493F-8952-A9D1EFEC9826}" presName="accentRepeatNode" presStyleLbl="solidFgAcc1" presStyleIdx="1" presStyleCnt="2"/>
      <dgm:spPr/>
    </dgm:pt>
  </dgm:ptLst>
  <dgm:cxnLst>
    <dgm:cxn modelId="{E729C2C5-8369-478F-9A9F-B4CB2EC31014}" type="presOf" srcId="{83973C2B-48BA-4A0A-9A0E-6662A481F7BF}" destId="{C2FA1F9C-A741-4421-BCB2-F619EDF30200}" srcOrd="0" destOrd="0" presId="urn:microsoft.com/office/officeart/2008/layout/VerticalCurvedList"/>
    <dgm:cxn modelId="{ACC15CE5-AA21-4FC1-9477-E5E6C58A97EF}" srcId="{83973C2B-48BA-4A0A-9A0E-6662A481F7BF}" destId="{397C5652-6896-46E1-82B5-6A725C9D89D0}" srcOrd="0" destOrd="0" parTransId="{7530CDC4-CA9F-471B-BDAD-50360EC08149}" sibTransId="{59E89315-F7E7-4FA4-8D48-324585C17311}"/>
    <dgm:cxn modelId="{8560B9A4-E768-4E38-BD97-63EA351EF242}" type="presOf" srcId="{397C5652-6896-46E1-82B5-6A725C9D89D0}" destId="{E094F7CC-B638-40CF-8B37-59A8968B6A38}" srcOrd="0" destOrd="0" presId="urn:microsoft.com/office/officeart/2008/layout/VerticalCurvedList"/>
    <dgm:cxn modelId="{E93EF9F1-18FD-40C2-8CA8-319C8EDACF1B}" srcId="{83973C2B-48BA-4A0A-9A0E-6662A481F7BF}" destId="{E7B3DEAD-F516-493F-8952-A9D1EFEC9826}" srcOrd="1" destOrd="0" parTransId="{64ED7BFD-9F7B-4BE9-82FE-73A10BBEB3B4}" sibTransId="{7977516D-0976-499A-A233-6E7D5745949B}"/>
    <dgm:cxn modelId="{31CF258E-92B3-4B1F-8FDB-0FE15ADE2999}" type="presOf" srcId="{59E89315-F7E7-4FA4-8D48-324585C17311}" destId="{8797AAFB-BABA-41AE-80C6-E6733506D9E4}" srcOrd="0" destOrd="0" presId="urn:microsoft.com/office/officeart/2008/layout/VerticalCurvedList"/>
    <dgm:cxn modelId="{393E8E84-C27B-4D63-81F0-C8140D5114B7}" type="presOf" srcId="{E7B3DEAD-F516-493F-8952-A9D1EFEC9826}" destId="{2AD09748-DBAE-4FEB-82C5-E5FEDD0A26A3}" srcOrd="0" destOrd="0" presId="urn:microsoft.com/office/officeart/2008/layout/VerticalCurvedList"/>
    <dgm:cxn modelId="{5C5F32A6-F69D-4BC0-B3DB-3437FD734918}" type="presParOf" srcId="{C2FA1F9C-A741-4421-BCB2-F619EDF30200}" destId="{C7E98815-E3BD-4137-A690-89E93A1B5F76}" srcOrd="0" destOrd="0" presId="urn:microsoft.com/office/officeart/2008/layout/VerticalCurvedList"/>
    <dgm:cxn modelId="{0BC38A9D-AD46-49A8-9525-50AAB5380A61}" type="presParOf" srcId="{C7E98815-E3BD-4137-A690-89E93A1B5F76}" destId="{1D50B6E2-03E5-4C8E-B527-B85A61B020A8}" srcOrd="0" destOrd="0" presId="urn:microsoft.com/office/officeart/2008/layout/VerticalCurvedList"/>
    <dgm:cxn modelId="{585547D9-3364-47EB-94FE-85F43BE76E94}" type="presParOf" srcId="{1D50B6E2-03E5-4C8E-B527-B85A61B020A8}" destId="{780E0840-A45B-4E1C-BEDB-1D8CD4EB2E1D}" srcOrd="0" destOrd="0" presId="urn:microsoft.com/office/officeart/2008/layout/VerticalCurvedList"/>
    <dgm:cxn modelId="{A8A1DDAE-52C3-43DB-838D-F29C305079B9}" type="presParOf" srcId="{1D50B6E2-03E5-4C8E-B527-B85A61B020A8}" destId="{8797AAFB-BABA-41AE-80C6-E6733506D9E4}" srcOrd="1" destOrd="0" presId="urn:microsoft.com/office/officeart/2008/layout/VerticalCurvedList"/>
    <dgm:cxn modelId="{51466E8E-3A24-400A-B6E6-EADFFF090AE7}" type="presParOf" srcId="{1D50B6E2-03E5-4C8E-B527-B85A61B020A8}" destId="{7C81C488-98DE-4ED6-ADA1-13DD050F3896}" srcOrd="2" destOrd="0" presId="urn:microsoft.com/office/officeart/2008/layout/VerticalCurvedList"/>
    <dgm:cxn modelId="{8CAF5CED-5421-4CF4-93AF-6A235DFD90B6}" type="presParOf" srcId="{1D50B6E2-03E5-4C8E-B527-B85A61B020A8}" destId="{027FB085-6302-440C-95AB-925E6DF6DE40}" srcOrd="3" destOrd="0" presId="urn:microsoft.com/office/officeart/2008/layout/VerticalCurvedList"/>
    <dgm:cxn modelId="{B0338DC8-1A37-4A94-801B-6082D9DAF550}" type="presParOf" srcId="{C7E98815-E3BD-4137-A690-89E93A1B5F76}" destId="{E094F7CC-B638-40CF-8B37-59A8968B6A38}" srcOrd="1" destOrd="0" presId="urn:microsoft.com/office/officeart/2008/layout/VerticalCurvedList"/>
    <dgm:cxn modelId="{4DAB708A-7929-4CEB-B7B2-B81B840732C1}" type="presParOf" srcId="{C7E98815-E3BD-4137-A690-89E93A1B5F76}" destId="{8E497ADD-26D7-477B-8E68-FEE62763F21B}" srcOrd="2" destOrd="0" presId="urn:microsoft.com/office/officeart/2008/layout/VerticalCurvedList"/>
    <dgm:cxn modelId="{908B5D17-74B2-459A-AF12-B9CBD14A20CF}" type="presParOf" srcId="{8E497ADD-26D7-477B-8E68-FEE62763F21B}" destId="{D6AC4D68-2677-49AC-9C12-175A3EFC30D1}" srcOrd="0" destOrd="0" presId="urn:microsoft.com/office/officeart/2008/layout/VerticalCurvedList"/>
    <dgm:cxn modelId="{9E1BDF9D-0488-4569-9C6C-AC48959E3956}" type="presParOf" srcId="{C7E98815-E3BD-4137-A690-89E93A1B5F76}" destId="{2AD09748-DBAE-4FEB-82C5-E5FEDD0A26A3}" srcOrd="3" destOrd="0" presId="urn:microsoft.com/office/officeart/2008/layout/VerticalCurvedList"/>
    <dgm:cxn modelId="{A64C3F7F-C43D-471A-919D-CFAC2B13368B}" type="presParOf" srcId="{C7E98815-E3BD-4137-A690-89E93A1B5F76}" destId="{F97AFDDA-1528-41AE-9049-A75E772AC6B9}" srcOrd="4" destOrd="0" presId="urn:microsoft.com/office/officeart/2008/layout/VerticalCurvedList"/>
    <dgm:cxn modelId="{E1E17549-989F-4E3E-8045-BCD53FF3A260}" type="presParOf" srcId="{F97AFDDA-1528-41AE-9049-A75E772AC6B9}" destId="{9E114900-D69E-447C-8F38-BC53740A3F4C}"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973C2B-48BA-4A0A-9A0E-6662A481F7BF}"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ES"/>
        </a:p>
      </dgm:t>
    </dgm:pt>
    <dgm:pt modelId="{397C5652-6896-46E1-82B5-6A725C9D89D0}">
      <dgm:prSet phldrT="[Texto]"/>
      <dgm:spPr/>
      <dgm:t>
        <a:bodyPr/>
        <a:lstStyle/>
        <a:p>
          <a:r>
            <a:rPr lang="es-EC" dirty="0"/>
            <a:t>El sistema prototipo efectuado permite conocer el comportamiento que tendrá un sistema de control ante los posibles niveles de peligrosidad dentro de un polvorín, con un tiempo de respuesta de 45 segundos para el control del nivel de peligrosidad, priorizando mantener el nivel 1 de condiciones.</a:t>
          </a:r>
          <a:endParaRPr lang="es-ES" dirty="0"/>
        </a:p>
      </dgm:t>
    </dgm:pt>
    <dgm:pt modelId="{7530CDC4-CA9F-471B-BDAD-50360EC08149}" type="parTrans" cxnId="{ACC15CE5-AA21-4FC1-9477-E5E6C58A97EF}">
      <dgm:prSet/>
      <dgm:spPr/>
      <dgm:t>
        <a:bodyPr/>
        <a:lstStyle/>
        <a:p>
          <a:endParaRPr lang="es-ES"/>
        </a:p>
      </dgm:t>
    </dgm:pt>
    <dgm:pt modelId="{59E89315-F7E7-4FA4-8D48-324585C17311}" type="sibTrans" cxnId="{ACC15CE5-AA21-4FC1-9477-E5E6C58A97EF}">
      <dgm:prSet/>
      <dgm:spPr/>
      <dgm:t>
        <a:bodyPr/>
        <a:lstStyle/>
        <a:p>
          <a:endParaRPr lang="es-ES"/>
        </a:p>
      </dgm:t>
    </dgm:pt>
    <dgm:pt modelId="{E7B3DEAD-F516-493F-8952-A9D1EFEC9826}">
      <dgm:prSet/>
      <dgm:spPr/>
      <dgm:t>
        <a:bodyPr/>
        <a:lstStyle/>
        <a:p>
          <a:r>
            <a:rPr lang="es-EC" dirty="0"/>
            <a:t>El desarrollo de interfaz humano maquina permite un monitoreo del polvorín brindando mayor seguridad a los operarios, aumentando el nivel de credibilidad de la Fuerza Aérea Ecuatoriana debido a que es la primera interfaz diseñada con el propósito de controlar los niveles de peligrosidad de almacenamiento</a:t>
          </a:r>
          <a:endParaRPr lang="es-ES" dirty="0">
            <a:latin typeface="Arial" panose="020B0604020202020204" pitchFamily="34" charset="0"/>
            <a:cs typeface="Arial" panose="020B0604020202020204" pitchFamily="34" charset="0"/>
          </a:endParaRPr>
        </a:p>
      </dgm:t>
    </dgm:pt>
    <dgm:pt modelId="{64ED7BFD-9F7B-4BE9-82FE-73A10BBEB3B4}" type="parTrans" cxnId="{E93EF9F1-18FD-40C2-8CA8-319C8EDACF1B}">
      <dgm:prSet/>
      <dgm:spPr/>
      <dgm:t>
        <a:bodyPr/>
        <a:lstStyle/>
        <a:p>
          <a:endParaRPr lang="es-ES"/>
        </a:p>
      </dgm:t>
    </dgm:pt>
    <dgm:pt modelId="{7977516D-0976-499A-A233-6E7D5745949B}" type="sibTrans" cxnId="{E93EF9F1-18FD-40C2-8CA8-319C8EDACF1B}">
      <dgm:prSet/>
      <dgm:spPr/>
      <dgm:t>
        <a:bodyPr/>
        <a:lstStyle/>
        <a:p>
          <a:endParaRPr lang="es-ES"/>
        </a:p>
      </dgm:t>
    </dgm:pt>
    <dgm:pt modelId="{C2FA1F9C-A741-4421-BCB2-F619EDF30200}" type="pres">
      <dgm:prSet presAssocID="{83973C2B-48BA-4A0A-9A0E-6662A481F7BF}" presName="Name0" presStyleCnt="0">
        <dgm:presLayoutVars>
          <dgm:chMax val="7"/>
          <dgm:chPref val="7"/>
          <dgm:dir/>
        </dgm:presLayoutVars>
      </dgm:prSet>
      <dgm:spPr/>
      <dgm:t>
        <a:bodyPr/>
        <a:lstStyle/>
        <a:p>
          <a:endParaRPr lang="es-EC"/>
        </a:p>
      </dgm:t>
    </dgm:pt>
    <dgm:pt modelId="{C7E98815-E3BD-4137-A690-89E93A1B5F76}" type="pres">
      <dgm:prSet presAssocID="{83973C2B-48BA-4A0A-9A0E-6662A481F7BF}" presName="Name1" presStyleCnt="0"/>
      <dgm:spPr/>
    </dgm:pt>
    <dgm:pt modelId="{1D50B6E2-03E5-4C8E-B527-B85A61B020A8}" type="pres">
      <dgm:prSet presAssocID="{83973C2B-48BA-4A0A-9A0E-6662A481F7BF}" presName="cycle" presStyleCnt="0"/>
      <dgm:spPr/>
    </dgm:pt>
    <dgm:pt modelId="{780E0840-A45B-4E1C-BEDB-1D8CD4EB2E1D}" type="pres">
      <dgm:prSet presAssocID="{83973C2B-48BA-4A0A-9A0E-6662A481F7BF}" presName="srcNode" presStyleLbl="node1" presStyleIdx="0" presStyleCnt="2"/>
      <dgm:spPr/>
    </dgm:pt>
    <dgm:pt modelId="{8797AAFB-BABA-41AE-80C6-E6733506D9E4}" type="pres">
      <dgm:prSet presAssocID="{83973C2B-48BA-4A0A-9A0E-6662A481F7BF}" presName="conn" presStyleLbl="parChTrans1D2" presStyleIdx="0" presStyleCnt="1"/>
      <dgm:spPr/>
      <dgm:t>
        <a:bodyPr/>
        <a:lstStyle/>
        <a:p>
          <a:endParaRPr lang="es-EC"/>
        </a:p>
      </dgm:t>
    </dgm:pt>
    <dgm:pt modelId="{7C81C488-98DE-4ED6-ADA1-13DD050F3896}" type="pres">
      <dgm:prSet presAssocID="{83973C2B-48BA-4A0A-9A0E-6662A481F7BF}" presName="extraNode" presStyleLbl="node1" presStyleIdx="0" presStyleCnt="2"/>
      <dgm:spPr/>
    </dgm:pt>
    <dgm:pt modelId="{027FB085-6302-440C-95AB-925E6DF6DE40}" type="pres">
      <dgm:prSet presAssocID="{83973C2B-48BA-4A0A-9A0E-6662A481F7BF}" presName="dstNode" presStyleLbl="node1" presStyleIdx="0" presStyleCnt="2"/>
      <dgm:spPr/>
    </dgm:pt>
    <dgm:pt modelId="{E094F7CC-B638-40CF-8B37-59A8968B6A38}" type="pres">
      <dgm:prSet presAssocID="{397C5652-6896-46E1-82B5-6A725C9D89D0}" presName="text_1" presStyleLbl="node1" presStyleIdx="0" presStyleCnt="2">
        <dgm:presLayoutVars>
          <dgm:bulletEnabled val="1"/>
        </dgm:presLayoutVars>
      </dgm:prSet>
      <dgm:spPr/>
      <dgm:t>
        <a:bodyPr/>
        <a:lstStyle/>
        <a:p>
          <a:endParaRPr lang="es-EC"/>
        </a:p>
      </dgm:t>
    </dgm:pt>
    <dgm:pt modelId="{8E497ADD-26D7-477B-8E68-FEE62763F21B}" type="pres">
      <dgm:prSet presAssocID="{397C5652-6896-46E1-82B5-6A725C9D89D0}" presName="accent_1" presStyleCnt="0"/>
      <dgm:spPr/>
    </dgm:pt>
    <dgm:pt modelId="{D6AC4D68-2677-49AC-9C12-175A3EFC30D1}" type="pres">
      <dgm:prSet presAssocID="{397C5652-6896-46E1-82B5-6A725C9D89D0}" presName="accentRepeatNode" presStyleLbl="solidFgAcc1" presStyleIdx="0" presStyleCnt="2"/>
      <dgm:spPr/>
    </dgm:pt>
    <dgm:pt modelId="{2AD09748-DBAE-4FEB-82C5-E5FEDD0A26A3}" type="pres">
      <dgm:prSet presAssocID="{E7B3DEAD-F516-493F-8952-A9D1EFEC9826}" presName="text_2" presStyleLbl="node1" presStyleIdx="1" presStyleCnt="2">
        <dgm:presLayoutVars>
          <dgm:bulletEnabled val="1"/>
        </dgm:presLayoutVars>
      </dgm:prSet>
      <dgm:spPr/>
      <dgm:t>
        <a:bodyPr/>
        <a:lstStyle/>
        <a:p>
          <a:endParaRPr lang="es-EC"/>
        </a:p>
      </dgm:t>
    </dgm:pt>
    <dgm:pt modelId="{F97AFDDA-1528-41AE-9049-A75E772AC6B9}" type="pres">
      <dgm:prSet presAssocID="{E7B3DEAD-F516-493F-8952-A9D1EFEC9826}" presName="accent_2" presStyleCnt="0"/>
      <dgm:spPr/>
    </dgm:pt>
    <dgm:pt modelId="{9E114900-D69E-447C-8F38-BC53740A3F4C}" type="pres">
      <dgm:prSet presAssocID="{E7B3DEAD-F516-493F-8952-A9D1EFEC9826}" presName="accentRepeatNode" presStyleLbl="solidFgAcc1" presStyleIdx="1" presStyleCnt="2"/>
      <dgm:spPr/>
    </dgm:pt>
  </dgm:ptLst>
  <dgm:cxnLst>
    <dgm:cxn modelId="{E729C2C5-8369-478F-9A9F-B4CB2EC31014}" type="presOf" srcId="{83973C2B-48BA-4A0A-9A0E-6662A481F7BF}" destId="{C2FA1F9C-A741-4421-BCB2-F619EDF30200}" srcOrd="0" destOrd="0" presId="urn:microsoft.com/office/officeart/2008/layout/VerticalCurvedList"/>
    <dgm:cxn modelId="{ACC15CE5-AA21-4FC1-9477-E5E6C58A97EF}" srcId="{83973C2B-48BA-4A0A-9A0E-6662A481F7BF}" destId="{397C5652-6896-46E1-82B5-6A725C9D89D0}" srcOrd="0" destOrd="0" parTransId="{7530CDC4-CA9F-471B-BDAD-50360EC08149}" sibTransId="{59E89315-F7E7-4FA4-8D48-324585C17311}"/>
    <dgm:cxn modelId="{8560B9A4-E768-4E38-BD97-63EA351EF242}" type="presOf" srcId="{397C5652-6896-46E1-82B5-6A725C9D89D0}" destId="{E094F7CC-B638-40CF-8B37-59A8968B6A38}" srcOrd="0" destOrd="0" presId="urn:microsoft.com/office/officeart/2008/layout/VerticalCurvedList"/>
    <dgm:cxn modelId="{E93EF9F1-18FD-40C2-8CA8-319C8EDACF1B}" srcId="{83973C2B-48BA-4A0A-9A0E-6662A481F7BF}" destId="{E7B3DEAD-F516-493F-8952-A9D1EFEC9826}" srcOrd="1" destOrd="0" parTransId="{64ED7BFD-9F7B-4BE9-82FE-73A10BBEB3B4}" sibTransId="{7977516D-0976-499A-A233-6E7D5745949B}"/>
    <dgm:cxn modelId="{31CF258E-92B3-4B1F-8FDB-0FE15ADE2999}" type="presOf" srcId="{59E89315-F7E7-4FA4-8D48-324585C17311}" destId="{8797AAFB-BABA-41AE-80C6-E6733506D9E4}" srcOrd="0" destOrd="0" presId="urn:microsoft.com/office/officeart/2008/layout/VerticalCurvedList"/>
    <dgm:cxn modelId="{393E8E84-C27B-4D63-81F0-C8140D5114B7}" type="presOf" srcId="{E7B3DEAD-F516-493F-8952-A9D1EFEC9826}" destId="{2AD09748-DBAE-4FEB-82C5-E5FEDD0A26A3}" srcOrd="0" destOrd="0" presId="urn:microsoft.com/office/officeart/2008/layout/VerticalCurvedList"/>
    <dgm:cxn modelId="{5C5F32A6-F69D-4BC0-B3DB-3437FD734918}" type="presParOf" srcId="{C2FA1F9C-A741-4421-BCB2-F619EDF30200}" destId="{C7E98815-E3BD-4137-A690-89E93A1B5F76}" srcOrd="0" destOrd="0" presId="urn:microsoft.com/office/officeart/2008/layout/VerticalCurvedList"/>
    <dgm:cxn modelId="{0BC38A9D-AD46-49A8-9525-50AAB5380A61}" type="presParOf" srcId="{C7E98815-E3BD-4137-A690-89E93A1B5F76}" destId="{1D50B6E2-03E5-4C8E-B527-B85A61B020A8}" srcOrd="0" destOrd="0" presId="urn:microsoft.com/office/officeart/2008/layout/VerticalCurvedList"/>
    <dgm:cxn modelId="{585547D9-3364-47EB-94FE-85F43BE76E94}" type="presParOf" srcId="{1D50B6E2-03E5-4C8E-B527-B85A61B020A8}" destId="{780E0840-A45B-4E1C-BEDB-1D8CD4EB2E1D}" srcOrd="0" destOrd="0" presId="urn:microsoft.com/office/officeart/2008/layout/VerticalCurvedList"/>
    <dgm:cxn modelId="{A8A1DDAE-52C3-43DB-838D-F29C305079B9}" type="presParOf" srcId="{1D50B6E2-03E5-4C8E-B527-B85A61B020A8}" destId="{8797AAFB-BABA-41AE-80C6-E6733506D9E4}" srcOrd="1" destOrd="0" presId="urn:microsoft.com/office/officeart/2008/layout/VerticalCurvedList"/>
    <dgm:cxn modelId="{51466E8E-3A24-400A-B6E6-EADFFF090AE7}" type="presParOf" srcId="{1D50B6E2-03E5-4C8E-B527-B85A61B020A8}" destId="{7C81C488-98DE-4ED6-ADA1-13DD050F3896}" srcOrd="2" destOrd="0" presId="urn:microsoft.com/office/officeart/2008/layout/VerticalCurvedList"/>
    <dgm:cxn modelId="{8CAF5CED-5421-4CF4-93AF-6A235DFD90B6}" type="presParOf" srcId="{1D50B6E2-03E5-4C8E-B527-B85A61B020A8}" destId="{027FB085-6302-440C-95AB-925E6DF6DE40}" srcOrd="3" destOrd="0" presId="urn:microsoft.com/office/officeart/2008/layout/VerticalCurvedList"/>
    <dgm:cxn modelId="{B0338DC8-1A37-4A94-801B-6082D9DAF550}" type="presParOf" srcId="{C7E98815-E3BD-4137-A690-89E93A1B5F76}" destId="{E094F7CC-B638-40CF-8B37-59A8968B6A38}" srcOrd="1" destOrd="0" presId="urn:microsoft.com/office/officeart/2008/layout/VerticalCurvedList"/>
    <dgm:cxn modelId="{4DAB708A-7929-4CEB-B7B2-B81B840732C1}" type="presParOf" srcId="{C7E98815-E3BD-4137-A690-89E93A1B5F76}" destId="{8E497ADD-26D7-477B-8E68-FEE62763F21B}" srcOrd="2" destOrd="0" presId="urn:microsoft.com/office/officeart/2008/layout/VerticalCurvedList"/>
    <dgm:cxn modelId="{908B5D17-74B2-459A-AF12-B9CBD14A20CF}" type="presParOf" srcId="{8E497ADD-26D7-477B-8E68-FEE62763F21B}" destId="{D6AC4D68-2677-49AC-9C12-175A3EFC30D1}" srcOrd="0" destOrd="0" presId="urn:microsoft.com/office/officeart/2008/layout/VerticalCurvedList"/>
    <dgm:cxn modelId="{9E1BDF9D-0488-4569-9C6C-AC48959E3956}" type="presParOf" srcId="{C7E98815-E3BD-4137-A690-89E93A1B5F76}" destId="{2AD09748-DBAE-4FEB-82C5-E5FEDD0A26A3}" srcOrd="3" destOrd="0" presId="urn:microsoft.com/office/officeart/2008/layout/VerticalCurvedList"/>
    <dgm:cxn modelId="{A64C3F7F-C43D-471A-919D-CFAC2B13368B}" type="presParOf" srcId="{C7E98815-E3BD-4137-A690-89E93A1B5F76}" destId="{F97AFDDA-1528-41AE-9049-A75E772AC6B9}" srcOrd="4" destOrd="0" presId="urn:microsoft.com/office/officeart/2008/layout/VerticalCurvedList"/>
    <dgm:cxn modelId="{E1E17549-989F-4E3E-8045-BCD53FF3A260}" type="presParOf" srcId="{F97AFDDA-1528-41AE-9049-A75E772AC6B9}" destId="{9E114900-D69E-447C-8F38-BC53740A3F4C}"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DE129-CE61-4E8B-8D41-AF3A68C4D01A}" type="doc">
      <dgm:prSet loTypeId="urn:microsoft.com/office/officeart/2005/8/layout/vList3" loCatId="list" qsTypeId="urn:microsoft.com/office/officeart/2005/8/quickstyle/simple1" qsCatId="simple" csTypeId="urn:microsoft.com/office/officeart/2005/8/colors/accent1_3" csCatId="accent1" phldr="1"/>
      <dgm:spPr/>
    </dgm:pt>
    <dgm:pt modelId="{F86F1C10-8531-4D92-A85E-2B706DAC4368}">
      <dgm:prSet phldrT="[Texto]"/>
      <dgm:spPr/>
      <dgm:t>
        <a:bodyPr/>
        <a:lstStyle/>
        <a:p>
          <a:pPr algn="just"/>
          <a:r>
            <a:rPr lang="es-EC" dirty="0"/>
            <a:t>Capacitar el personal operario en el uso del software y los niveles de alarmas visualizados en el interfaz Humano – Máquina, e indicar el nivel ideal que debe permanecer para un correcto almacenamiento de material explosivo</a:t>
          </a:r>
          <a:endParaRPr lang="es-ES" noProof="0" dirty="0"/>
        </a:p>
      </dgm:t>
    </dgm:pt>
    <dgm:pt modelId="{9F36F640-B61C-4BCD-86F1-6EE94460405D}" type="parTrans" cxnId="{7EC11AE6-A3C4-423C-B653-32EBB6DD90DD}">
      <dgm:prSet/>
      <dgm:spPr/>
      <dgm:t>
        <a:bodyPr/>
        <a:lstStyle/>
        <a:p>
          <a:endParaRPr lang="es-ES"/>
        </a:p>
      </dgm:t>
    </dgm:pt>
    <dgm:pt modelId="{BD31979A-CD0E-44D4-9797-D0A84478474A}" type="sibTrans" cxnId="{7EC11AE6-A3C4-423C-B653-32EBB6DD90DD}">
      <dgm:prSet/>
      <dgm:spPr/>
      <dgm:t>
        <a:bodyPr/>
        <a:lstStyle/>
        <a:p>
          <a:endParaRPr lang="es-ES"/>
        </a:p>
      </dgm:t>
    </dgm:pt>
    <dgm:pt modelId="{29038E8E-68B6-45E6-80A0-0380E95FDFBC}">
      <dgm:prSet phldrT="[Texto]"/>
      <dgm:spPr/>
      <dgm:t>
        <a:bodyPr/>
        <a:lstStyle/>
        <a:p>
          <a:pPr algn="just">
            <a:buFont typeface="Symbol" panose="05050102010706020507" pitchFamily="18" charset="2"/>
            <a:buChar char=""/>
          </a:pPr>
          <a:r>
            <a:rPr lang="es-EC" dirty="0"/>
            <a:t>Al momento de realizar la implementación del prototipo todos los materiales y equipos tienen que ser embebidos, para evitar posibles accidentes a causa de chispas generadas dentro de las bodegas de almacenamiento.</a:t>
          </a:r>
          <a:endParaRPr lang="es-ES" noProof="0" dirty="0"/>
        </a:p>
      </dgm:t>
    </dgm:pt>
    <dgm:pt modelId="{A52F1741-F74C-422A-B76D-B6ACFAD445BE}" type="parTrans" cxnId="{EE9F3F50-393B-43D6-9E51-52C0F90B3135}">
      <dgm:prSet/>
      <dgm:spPr/>
      <dgm:t>
        <a:bodyPr/>
        <a:lstStyle/>
        <a:p>
          <a:endParaRPr lang="es-ES"/>
        </a:p>
      </dgm:t>
    </dgm:pt>
    <dgm:pt modelId="{0C6AC2E9-9C51-43F7-AB92-79A35CF3B12F}" type="sibTrans" cxnId="{EE9F3F50-393B-43D6-9E51-52C0F90B3135}">
      <dgm:prSet/>
      <dgm:spPr/>
      <dgm:t>
        <a:bodyPr/>
        <a:lstStyle/>
        <a:p>
          <a:endParaRPr lang="es-ES"/>
        </a:p>
      </dgm:t>
    </dgm:pt>
    <dgm:pt modelId="{AB5F984A-4443-4A9C-AC52-18A6DB472FD9}">
      <dgm:prSet phldrT="[Texto]"/>
      <dgm:spPr/>
      <dgm:t>
        <a:bodyPr/>
        <a:lstStyle/>
        <a:p>
          <a:pPr algn="just">
            <a:buFont typeface="Symbol" panose="05050102010706020507" pitchFamily="18" charset="2"/>
            <a:buChar char=""/>
          </a:pPr>
          <a:r>
            <a:rPr lang="es-EC" dirty="0"/>
            <a:t>Si se quiere realizar la implementación del sistema en la Costa se tiene que calibrar los equipos de acuerdo las condiciones ambientales del lugar que se requiere la implementación.</a:t>
          </a:r>
          <a:endParaRPr lang="es-ES" noProof="0" dirty="0"/>
        </a:p>
      </dgm:t>
    </dgm:pt>
    <dgm:pt modelId="{2D0C6DF0-7DF7-42B4-AB9B-3E0C290CA8A5}" type="parTrans" cxnId="{B0AF1A5D-4F66-4841-AF91-F00D1234B1AC}">
      <dgm:prSet/>
      <dgm:spPr/>
      <dgm:t>
        <a:bodyPr/>
        <a:lstStyle/>
        <a:p>
          <a:endParaRPr lang="es-ES"/>
        </a:p>
      </dgm:t>
    </dgm:pt>
    <dgm:pt modelId="{6AAAF154-4E25-4209-9771-58607B2D6A65}" type="sibTrans" cxnId="{B0AF1A5D-4F66-4841-AF91-F00D1234B1AC}">
      <dgm:prSet/>
      <dgm:spPr/>
      <dgm:t>
        <a:bodyPr/>
        <a:lstStyle/>
        <a:p>
          <a:endParaRPr lang="es-ES"/>
        </a:p>
      </dgm:t>
    </dgm:pt>
    <dgm:pt modelId="{C9563E09-A756-40EF-9949-AE3CF579D983}" type="pres">
      <dgm:prSet presAssocID="{42DDE129-CE61-4E8B-8D41-AF3A68C4D01A}" presName="linearFlow" presStyleCnt="0">
        <dgm:presLayoutVars>
          <dgm:dir/>
          <dgm:resizeHandles val="exact"/>
        </dgm:presLayoutVars>
      </dgm:prSet>
      <dgm:spPr/>
    </dgm:pt>
    <dgm:pt modelId="{855BFAE0-702B-4288-97C1-B710C4E3542D}" type="pres">
      <dgm:prSet presAssocID="{F86F1C10-8531-4D92-A85E-2B706DAC4368}" presName="composite" presStyleCnt="0"/>
      <dgm:spPr/>
    </dgm:pt>
    <dgm:pt modelId="{31177850-4DA4-4220-8F84-2DD4B41AA582}" type="pres">
      <dgm:prSet presAssocID="{F86F1C10-8531-4D92-A85E-2B706DAC4368}" presName="imgShp" presStyleLbl="fgImgPlace1" presStyleIdx="0" presStyleCnt="3"/>
      <dgm:spPr/>
    </dgm:pt>
    <dgm:pt modelId="{3332DDB4-6D52-432A-8F2A-3812C2676981}" type="pres">
      <dgm:prSet presAssocID="{F86F1C10-8531-4D92-A85E-2B706DAC4368}" presName="txShp" presStyleLbl="node1" presStyleIdx="0" presStyleCnt="3">
        <dgm:presLayoutVars>
          <dgm:bulletEnabled val="1"/>
        </dgm:presLayoutVars>
      </dgm:prSet>
      <dgm:spPr/>
      <dgm:t>
        <a:bodyPr/>
        <a:lstStyle/>
        <a:p>
          <a:endParaRPr lang="es-EC"/>
        </a:p>
      </dgm:t>
    </dgm:pt>
    <dgm:pt modelId="{C4ACA720-CAF5-4C95-BBC8-6C7F0B6F6812}" type="pres">
      <dgm:prSet presAssocID="{BD31979A-CD0E-44D4-9797-D0A84478474A}" presName="spacing" presStyleCnt="0"/>
      <dgm:spPr/>
    </dgm:pt>
    <dgm:pt modelId="{D7C2E98D-29FF-4BD3-9C84-DFEE75E96AFD}" type="pres">
      <dgm:prSet presAssocID="{29038E8E-68B6-45E6-80A0-0380E95FDFBC}" presName="composite" presStyleCnt="0"/>
      <dgm:spPr/>
    </dgm:pt>
    <dgm:pt modelId="{3757452D-D35C-49AD-8AF4-D62B7AEA0126}" type="pres">
      <dgm:prSet presAssocID="{29038E8E-68B6-45E6-80A0-0380E95FDFBC}" presName="imgShp" presStyleLbl="fgImgPlace1" presStyleIdx="1" presStyleCnt="3"/>
      <dgm:spPr/>
    </dgm:pt>
    <dgm:pt modelId="{8E26F290-93FD-4914-A76A-98F777232D60}" type="pres">
      <dgm:prSet presAssocID="{29038E8E-68B6-45E6-80A0-0380E95FDFBC}" presName="txShp" presStyleLbl="node1" presStyleIdx="1" presStyleCnt="3">
        <dgm:presLayoutVars>
          <dgm:bulletEnabled val="1"/>
        </dgm:presLayoutVars>
      </dgm:prSet>
      <dgm:spPr/>
      <dgm:t>
        <a:bodyPr/>
        <a:lstStyle/>
        <a:p>
          <a:endParaRPr lang="es-EC"/>
        </a:p>
      </dgm:t>
    </dgm:pt>
    <dgm:pt modelId="{B84B199D-F7D1-4A5A-AA9F-0BF44DBB4CDD}" type="pres">
      <dgm:prSet presAssocID="{0C6AC2E9-9C51-43F7-AB92-79A35CF3B12F}" presName="spacing" presStyleCnt="0"/>
      <dgm:spPr/>
    </dgm:pt>
    <dgm:pt modelId="{EE0A3EAB-EF0B-4FB8-9646-04A4FC5C47DF}" type="pres">
      <dgm:prSet presAssocID="{AB5F984A-4443-4A9C-AC52-18A6DB472FD9}" presName="composite" presStyleCnt="0"/>
      <dgm:spPr/>
    </dgm:pt>
    <dgm:pt modelId="{F122D0EB-7445-4CEC-8D33-B359B01D3110}" type="pres">
      <dgm:prSet presAssocID="{AB5F984A-4443-4A9C-AC52-18A6DB472FD9}" presName="imgShp" presStyleLbl="fgImgPlace1" presStyleIdx="2" presStyleCnt="3"/>
      <dgm:spPr/>
    </dgm:pt>
    <dgm:pt modelId="{54B5A0CC-42AC-479E-96CB-5A5B6DA11006}" type="pres">
      <dgm:prSet presAssocID="{AB5F984A-4443-4A9C-AC52-18A6DB472FD9}" presName="txShp" presStyleLbl="node1" presStyleIdx="2" presStyleCnt="3">
        <dgm:presLayoutVars>
          <dgm:bulletEnabled val="1"/>
        </dgm:presLayoutVars>
      </dgm:prSet>
      <dgm:spPr/>
      <dgm:t>
        <a:bodyPr/>
        <a:lstStyle/>
        <a:p>
          <a:endParaRPr lang="es-EC"/>
        </a:p>
      </dgm:t>
    </dgm:pt>
  </dgm:ptLst>
  <dgm:cxnLst>
    <dgm:cxn modelId="{EE9F3F50-393B-43D6-9E51-52C0F90B3135}" srcId="{42DDE129-CE61-4E8B-8D41-AF3A68C4D01A}" destId="{29038E8E-68B6-45E6-80A0-0380E95FDFBC}" srcOrd="1" destOrd="0" parTransId="{A52F1741-F74C-422A-B76D-B6ACFAD445BE}" sibTransId="{0C6AC2E9-9C51-43F7-AB92-79A35CF3B12F}"/>
    <dgm:cxn modelId="{7EC11AE6-A3C4-423C-B653-32EBB6DD90DD}" srcId="{42DDE129-CE61-4E8B-8D41-AF3A68C4D01A}" destId="{F86F1C10-8531-4D92-A85E-2B706DAC4368}" srcOrd="0" destOrd="0" parTransId="{9F36F640-B61C-4BCD-86F1-6EE94460405D}" sibTransId="{BD31979A-CD0E-44D4-9797-D0A84478474A}"/>
    <dgm:cxn modelId="{DCA1CC2A-2522-4E17-974C-1C7B284C67F0}" type="presOf" srcId="{AB5F984A-4443-4A9C-AC52-18A6DB472FD9}" destId="{54B5A0CC-42AC-479E-96CB-5A5B6DA11006}" srcOrd="0" destOrd="0" presId="urn:microsoft.com/office/officeart/2005/8/layout/vList3"/>
    <dgm:cxn modelId="{74950A03-B757-459A-BBC0-8A9BAA2A11C4}" type="presOf" srcId="{29038E8E-68B6-45E6-80A0-0380E95FDFBC}" destId="{8E26F290-93FD-4914-A76A-98F777232D60}" srcOrd="0" destOrd="0" presId="urn:microsoft.com/office/officeart/2005/8/layout/vList3"/>
    <dgm:cxn modelId="{4654CA74-1FCC-401B-81E8-3AFB347967F3}" type="presOf" srcId="{F86F1C10-8531-4D92-A85E-2B706DAC4368}" destId="{3332DDB4-6D52-432A-8F2A-3812C2676981}" srcOrd="0" destOrd="0" presId="urn:microsoft.com/office/officeart/2005/8/layout/vList3"/>
    <dgm:cxn modelId="{1D435779-D15E-4628-A9C1-6F9C319A4F49}" type="presOf" srcId="{42DDE129-CE61-4E8B-8D41-AF3A68C4D01A}" destId="{C9563E09-A756-40EF-9949-AE3CF579D983}" srcOrd="0" destOrd="0" presId="urn:microsoft.com/office/officeart/2005/8/layout/vList3"/>
    <dgm:cxn modelId="{B0AF1A5D-4F66-4841-AF91-F00D1234B1AC}" srcId="{42DDE129-CE61-4E8B-8D41-AF3A68C4D01A}" destId="{AB5F984A-4443-4A9C-AC52-18A6DB472FD9}" srcOrd="2" destOrd="0" parTransId="{2D0C6DF0-7DF7-42B4-AB9B-3E0C290CA8A5}" sibTransId="{6AAAF154-4E25-4209-9771-58607B2D6A65}"/>
    <dgm:cxn modelId="{EFBABB75-B32B-4DA0-BD90-81CD1727A4C1}" type="presParOf" srcId="{C9563E09-A756-40EF-9949-AE3CF579D983}" destId="{855BFAE0-702B-4288-97C1-B710C4E3542D}" srcOrd="0" destOrd="0" presId="urn:microsoft.com/office/officeart/2005/8/layout/vList3"/>
    <dgm:cxn modelId="{0495E883-92B1-40EE-AEFF-2E6C249955CA}" type="presParOf" srcId="{855BFAE0-702B-4288-97C1-B710C4E3542D}" destId="{31177850-4DA4-4220-8F84-2DD4B41AA582}" srcOrd="0" destOrd="0" presId="urn:microsoft.com/office/officeart/2005/8/layout/vList3"/>
    <dgm:cxn modelId="{0AC93BCD-489F-4389-8DA7-AB8FC89EC427}" type="presParOf" srcId="{855BFAE0-702B-4288-97C1-B710C4E3542D}" destId="{3332DDB4-6D52-432A-8F2A-3812C2676981}" srcOrd="1" destOrd="0" presId="urn:microsoft.com/office/officeart/2005/8/layout/vList3"/>
    <dgm:cxn modelId="{79511B51-9727-41E9-ADF5-C4A77EE69A69}" type="presParOf" srcId="{C9563E09-A756-40EF-9949-AE3CF579D983}" destId="{C4ACA720-CAF5-4C95-BBC8-6C7F0B6F6812}" srcOrd="1" destOrd="0" presId="urn:microsoft.com/office/officeart/2005/8/layout/vList3"/>
    <dgm:cxn modelId="{CAC7A69A-53B6-4B1D-BF6B-2B1EEB7F456F}" type="presParOf" srcId="{C9563E09-A756-40EF-9949-AE3CF579D983}" destId="{D7C2E98D-29FF-4BD3-9C84-DFEE75E96AFD}" srcOrd="2" destOrd="0" presId="urn:microsoft.com/office/officeart/2005/8/layout/vList3"/>
    <dgm:cxn modelId="{D053AF9E-4402-43A6-9C91-6A163B7FC99D}" type="presParOf" srcId="{D7C2E98D-29FF-4BD3-9C84-DFEE75E96AFD}" destId="{3757452D-D35C-49AD-8AF4-D62B7AEA0126}" srcOrd="0" destOrd="0" presId="urn:microsoft.com/office/officeart/2005/8/layout/vList3"/>
    <dgm:cxn modelId="{B10926EB-2EE4-42C0-B323-669FD9287DCE}" type="presParOf" srcId="{D7C2E98D-29FF-4BD3-9C84-DFEE75E96AFD}" destId="{8E26F290-93FD-4914-A76A-98F777232D60}" srcOrd="1" destOrd="0" presId="urn:microsoft.com/office/officeart/2005/8/layout/vList3"/>
    <dgm:cxn modelId="{4D29151B-0966-46D1-88DE-D6D30AF799CC}" type="presParOf" srcId="{C9563E09-A756-40EF-9949-AE3CF579D983}" destId="{B84B199D-F7D1-4A5A-AA9F-0BF44DBB4CDD}" srcOrd="3" destOrd="0" presId="urn:microsoft.com/office/officeart/2005/8/layout/vList3"/>
    <dgm:cxn modelId="{689B036D-E88C-41F7-869C-F728D3A38BA0}" type="presParOf" srcId="{C9563E09-A756-40EF-9949-AE3CF579D983}" destId="{EE0A3EAB-EF0B-4FB8-9646-04A4FC5C47DF}" srcOrd="4" destOrd="0" presId="urn:microsoft.com/office/officeart/2005/8/layout/vList3"/>
    <dgm:cxn modelId="{416F8C50-768A-403A-8A52-622006510CE4}" type="presParOf" srcId="{EE0A3EAB-EF0B-4FB8-9646-04A4FC5C47DF}" destId="{F122D0EB-7445-4CEC-8D33-B359B01D3110}" srcOrd="0" destOrd="0" presId="urn:microsoft.com/office/officeart/2005/8/layout/vList3"/>
    <dgm:cxn modelId="{6645A580-F4CC-46E0-BC0D-AC01BEFC8325}" type="presParOf" srcId="{EE0A3EAB-EF0B-4FB8-9646-04A4FC5C47DF}" destId="{54B5A0CC-42AC-479E-96CB-5A5B6DA11006}"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9D93A-AC5B-4E77-B051-5CA0DA124AB3}" type="datetimeFigureOut">
              <a:rPr lang="es-EC" smtClean="0"/>
              <a:t>22/3/2021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9B51A-7A96-4D68-8630-4499522323D0}" type="slidenum">
              <a:rPr lang="es-EC" smtClean="0"/>
              <a:t>‹Nº›</a:t>
            </a:fld>
            <a:endParaRPr lang="es-EC"/>
          </a:p>
        </p:txBody>
      </p:sp>
    </p:spTree>
    <p:extLst>
      <p:ext uri="{BB962C8B-B14F-4D97-AF65-F5344CB8AC3E}">
        <p14:creationId xmlns:p14="http://schemas.microsoft.com/office/powerpoint/2010/main" val="289250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739B51A-7A96-4D68-8630-4499522323D0}" type="slidenum">
              <a:rPr lang="es-EC" smtClean="0"/>
              <a:t>6</a:t>
            </a:fld>
            <a:endParaRPr lang="es-EC"/>
          </a:p>
        </p:txBody>
      </p:sp>
    </p:spTree>
    <p:extLst>
      <p:ext uri="{BB962C8B-B14F-4D97-AF65-F5344CB8AC3E}">
        <p14:creationId xmlns:p14="http://schemas.microsoft.com/office/powerpoint/2010/main" val="429463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9739B51A-7A96-4D68-8630-4499522323D0}" type="slidenum">
              <a:rPr lang="es-EC" smtClean="0"/>
              <a:t>9</a:t>
            </a:fld>
            <a:endParaRPr lang="es-EC"/>
          </a:p>
        </p:txBody>
      </p:sp>
    </p:spTree>
    <p:extLst>
      <p:ext uri="{BB962C8B-B14F-4D97-AF65-F5344CB8AC3E}">
        <p14:creationId xmlns:p14="http://schemas.microsoft.com/office/powerpoint/2010/main" val="67326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9739B51A-7A96-4D68-8630-4499522323D0}" type="slidenum">
              <a:rPr lang="es-EC" smtClean="0"/>
              <a:t>10</a:t>
            </a:fld>
            <a:endParaRPr lang="es-EC"/>
          </a:p>
        </p:txBody>
      </p:sp>
    </p:spTree>
    <p:extLst>
      <p:ext uri="{BB962C8B-B14F-4D97-AF65-F5344CB8AC3E}">
        <p14:creationId xmlns:p14="http://schemas.microsoft.com/office/powerpoint/2010/main" val="361697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9739B51A-7A96-4D68-8630-4499522323D0}" type="slidenum">
              <a:rPr lang="es-EC" smtClean="0"/>
              <a:t>11</a:t>
            </a:fld>
            <a:endParaRPr lang="es-EC"/>
          </a:p>
        </p:txBody>
      </p:sp>
    </p:spTree>
    <p:extLst>
      <p:ext uri="{BB962C8B-B14F-4D97-AF65-F5344CB8AC3E}">
        <p14:creationId xmlns:p14="http://schemas.microsoft.com/office/powerpoint/2010/main" val="409101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4C79A3-322B-41B0-94E1-D5834448CD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18DCF3DE-BAAD-47A4-A1D6-D79C5C416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225690F0-9137-47F6-A602-79052CEE32CF}"/>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5" name="Marcador de pie de página 4">
            <a:extLst>
              <a:ext uri="{FF2B5EF4-FFF2-40B4-BE49-F238E27FC236}">
                <a16:creationId xmlns:a16="http://schemas.microsoft.com/office/drawing/2014/main" xmlns="" id="{216FBE45-3799-46B6-97A3-3F9C4C5E623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E41AC3B9-C8F5-4AF0-86DF-EF2DA519ECD8}"/>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183257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AD4AA3-8C69-475E-8706-A5537C7525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E2333849-A224-436C-8053-8FB328CD6D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C5B7F9B7-EB69-47C2-A1CF-E8402C80FAF0}"/>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5" name="Marcador de pie de página 4">
            <a:extLst>
              <a:ext uri="{FF2B5EF4-FFF2-40B4-BE49-F238E27FC236}">
                <a16:creationId xmlns:a16="http://schemas.microsoft.com/office/drawing/2014/main" xmlns="" id="{C0A112DB-30D0-4633-B7A8-CADE8211508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16DC1C15-9435-4F0C-B3F7-21D7DACB5403}"/>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388616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0032DC1-4273-4CCD-AA62-83A238AC2DC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08D95253-ECFF-46F7-A5F5-F73D90D70A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12BCFE34-015E-4E41-AC61-ECD50D549AFF}"/>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5" name="Marcador de pie de página 4">
            <a:extLst>
              <a:ext uri="{FF2B5EF4-FFF2-40B4-BE49-F238E27FC236}">
                <a16:creationId xmlns:a16="http://schemas.microsoft.com/office/drawing/2014/main" xmlns="" id="{C05D2E5A-4976-4E30-BD83-CB56CD70AC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37EF7CD7-5EE4-48AF-880F-17D9FE717149}"/>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149185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26" name="CorelDRAW" r:id="rId3" imgW="9151920" imgH="5621400" progId="">
                  <p:embed/>
                </p:oleObj>
              </mc:Choice>
              <mc:Fallback>
                <p:oleObj name="CorelDRAW" r:id="rId3" imgW="9151920" imgH="5621400" progId="">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pPr>
              <a:defRPr/>
            </a:pPr>
            <a:endParaRPr lang="es-ES" sz="1800"/>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43934" y="115888"/>
            <a:ext cx="4417484" cy="887412"/>
          </a:xfrm>
          <a:prstGeom prst="rect">
            <a:avLst/>
          </a:prstGeom>
          <a:noFill/>
          <a:ln w="9525">
            <a:noFill/>
            <a:miter lim="800000"/>
            <a:headEnd/>
            <a:tailEnd/>
          </a:ln>
        </p:spPr>
      </p:pic>
    </p:spTree>
    <p:extLst>
      <p:ext uri="{BB962C8B-B14F-4D97-AF65-F5344CB8AC3E}">
        <p14:creationId xmlns:p14="http://schemas.microsoft.com/office/powerpoint/2010/main" val="204547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0C5116-4BEF-4FD1-95F1-F2FE536CC6E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D2A8F99-90A7-4591-AA84-694BE78C2D9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E5D06FF9-A94F-41D0-B345-CAAF90B7B297}"/>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5" name="Marcador de pie de página 4">
            <a:extLst>
              <a:ext uri="{FF2B5EF4-FFF2-40B4-BE49-F238E27FC236}">
                <a16:creationId xmlns:a16="http://schemas.microsoft.com/office/drawing/2014/main" xmlns="" id="{E610EB40-D2EB-4462-8AF2-46473AE5212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1C3818C-14F3-4794-9879-DAF8142D73B3}"/>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248081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172EA9-ABE0-4725-AAEF-1A4545E2320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F38302D3-54DF-4EFA-B4A9-C020E1300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F8A9E5B7-3B71-49BD-874B-B6DFB3D2AA13}"/>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5" name="Marcador de pie de página 4">
            <a:extLst>
              <a:ext uri="{FF2B5EF4-FFF2-40B4-BE49-F238E27FC236}">
                <a16:creationId xmlns:a16="http://schemas.microsoft.com/office/drawing/2014/main" xmlns="" id="{F5278FDD-EA0B-4A6A-84AA-A4AF4ED870F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762081AD-6357-4CD9-B429-58DE39429532}"/>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229264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FFA45A-9B6B-460F-8C36-2916A0BD5AC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F1A7D879-AC39-4FD1-9DA7-EECB8DAA66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1C8AA498-0515-40C3-8E72-936812C950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C6843306-44C7-47DE-93CF-7F2BE36FD522}"/>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6" name="Marcador de pie de página 5">
            <a:extLst>
              <a:ext uri="{FF2B5EF4-FFF2-40B4-BE49-F238E27FC236}">
                <a16:creationId xmlns:a16="http://schemas.microsoft.com/office/drawing/2014/main" xmlns="" id="{10689CAB-1CAC-400A-BEFF-98CF21147AA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6914A109-B679-4987-A1FC-09F6EC8C441C}"/>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264657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A9AEE0-C0DF-444C-978D-12AA1F2495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57450685-527F-4043-928E-0CD5D2EA7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9128D020-47EC-4F5D-8255-CB26D407D1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CC1639DD-DB15-463C-B1BA-F21D6DE19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560A90D-9573-4EA2-B442-3E5A03DF80E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C7811F07-8471-42D8-BC30-D9209F000F06}"/>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8" name="Marcador de pie de página 7">
            <a:extLst>
              <a:ext uri="{FF2B5EF4-FFF2-40B4-BE49-F238E27FC236}">
                <a16:creationId xmlns:a16="http://schemas.microsoft.com/office/drawing/2014/main" xmlns="" id="{EE487E11-0F7A-441F-88FB-DAC239256C6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7F7B0F3F-0047-47BB-A094-ACAA138A1CFB}"/>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218524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1C0FF1-22B2-46A8-ADBD-D8D55A9FC3F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7BA141C4-A8BB-471C-BCD7-B84C4BF90FA2}"/>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4" name="Marcador de pie de página 3">
            <a:extLst>
              <a:ext uri="{FF2B5EF4-FFF2-40B4-BE49-F238E27FC236}">
                <a16:creationId xmlns:a16="http://schemas.microsoft.com/office/drawing/2014/main" xmlns="" id="{279F8154-8DCC-4EE6-9B89-07A121D5438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57558A64-8311-4626-AC59-9BCBF601A739}"/>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174715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34A9E9B-709C-4BE6-9B74-51A9BB6D451A}"/>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3" name="Marcador de pie de página 2">
            <a:extLst>
              <a:ext uri="{FF2B5EF4-FFF2-40B4-BE49-F238E27FC236}">
                <a16:creationId xmlns:a16="http://schemas.microsoft.com/office/drawing/2014/main" xmlns="" id="{99054894-23E8-4E03-AFDF-6AC77E582EF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71340104-E669-4491-9A1D-1656048E8D62}"/>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268209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130F90-0F0F-403F-9445-CFDC9B6AEC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F326BA2-A3DE-47D6-9A8C-3AFB3EA1B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1C2643FA-1A3F-4614-88F0-A1AD5C070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0C78280-7972-4146-94D2-F28B30CE08AD}"/>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6" name="Marcador de pie de página 5">
            <a:extLst>
              <a:ext uri="{FF2B5EF4-FFF2-40B4-BE49-F238E27FC236}">
                <a16:creationId xmlns:a16="http://schemas.microsoft.com/office/drawing/2014/main" xmlns="" id="{8D042F32-50B2-47D8-A841-19F7DB3600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98653E80-0DB4-40AA-8152-DAF8D0DAEB3C}"/>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8329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2A51EB-3CD8-4168-8980-20CF766476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DAFACAE1-B499-4754-ADD5-29D4941CA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28FC4D33-96A0-431C-8AED-F0EAD1986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BFD7D00-5029-45DC-8241-62619D3F5CCB}"/>
              </a:ext>
            </a:extLst>
          </p:cNvPr>
          <p:cNvSpPr>
            <a:spLocks noGrp="1"/>
          </p:cNvSpPr>
          <p:nvPr>
            <p:ph type="dt" sz="half" idx="10"/>
          </p:nvPr>
        </p:nvSpPr>
        <p:spPr/>
        <p:txBody>
          <a:bodyPr/>
          <a:lstStyle/>
          <a:p>
            <a:fld id="{195972FA-3CA3-4FF5-8CE1-CD9A5D8134B2}" type="datetimeFigureOut">
              <a:rPr lang="es-MX" smtClean="0"/>
              <a:t>22/03/2021</a:t>
            </a:fld>
            <a:endParaRPr lang="es-MX"/>
          </a:p>
        </p:txBody>
      </p:sp>
      <p:sp>
        <p:nvSpPr>
          <p:cNvPr id="6" name="Marcador de pie de página 5">
            <a:extLst>
              <a:ext uri="{FF2B5EF4-FFF2-40B4-BE49-F238E27FC236}">
                <a16:creationId xmlns:a16="http://schemas.microsoft.com/office/drawing/2014/main" xmlns="" id="{C6576D57-260F-49D0-974F-F35892B2E94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0124CD2C-A7B4-407E-8903-36D4EA0070B3}"/>
              </a:ext>
            </a:extLst>
          </p:cNvPr>
          <p:cNvSpPr>
            <a:spLocks noGrp="1"/>
          </p:cNvSpPr>
          <p:nvPr>
            <p:ph type="sldNum" sz="quarter" idx="12"/>
          </p:nvPr>
        </p:nvSpPr>
        <p:spPr/>
        <p:txBody>
          <a:bodyPr/>
          <a:lstStyle/>
          <a:p>
            <a:fld id="{EB136CBC-6512-442C-8C61-D9998A22E0D0}" type="slidenum">
              <a:rPr lang="es-MX" smtClean="0"/>
              <a:t>‹Nº›</a:t>
            </a:fld>
            <a:endParaRPr lang="es-MX"/>
          </a:p>
        </p:txBody>
      </p:sp>
    </p:spTree>
    <p:extLst>
      <p:ext uri="{BB962C8B-B14F-4D97-AF65-F5344CB8AC3E}">
        <p14:creationId xmlns:p14="http://schemas.microsoft.com/office/powerpoint/2010/main" val="154143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FB7FCAC-9DDE-43CA-BC8D-711A13A9A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90D2D510-60D8-473D-AE27-9584D09B0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7FD4F021-517C-496F-A091-8B6F0AABA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972FA-3CA3-4FF5-8CE1-CD9A5D8134B2}" type="datetimeFigureOut">
              <a:rPr lang="es-MX" smtClean="0"/>
              <a:t>22/03/2021</a:t>
            </a:fld>
            <a:endParaRPr lang="es-MX"/>
          </a:p>
        </p:txBody>
      </p:sp>
      <p:sp>
        <p:nvSpPr>
          <p:cNvPr id="5" name="Marcador de pie de página 4">
            <a:extLst>
              <a:ext uri="{FF2B5EF4-FFF2-40B4-BE49-F238E27FC236}">
                <a16:creationId xmlns:a16="http://schemas.microsoft.com/office/drawing/2014/main" xmlns="" id="{0492AB78-3CEF-47ED-93FE-6647F7DA6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1508FDAE-2139-406D-8799-B3E63303D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36CBC-6512-442C-8C61-D9998A22E0D0}" type="slidenum">
              <a:rPr lang="es-MX" smtClean="0"/>
              <a:t>‹Nº›</a:t>
            </a:fld>
            <a:endParaRPr lang="es-MX"/>
          </a:p>
        </p:txBody>
      </p:sp>
    </p:spTree>
    <p:extLst>
      <p:ext uri="{BB962C8B-B14F-4D97-AF65-F5344CB8AC3E}">
        <p14:creationId xmlns:p14="http://schemas.microsoft.com/office/powerpoint/2010/main" val="330479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9.png"/><Relationship Id="rId5" Type="http://schemas.openxmlformats.org/officeDocument/2006/relationships/image" Target="../media/image24.jpe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diagramLayout" Target="../diagrams/layout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9.png"/><Relationship Id="rId5" Type="http://schemas.openxmlformats.org/officeDocument/2006/relationships/image" Target="../media/image24.jpe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diagramLayout" Target="../diagrams/layout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9.png"/><Relationship Id="rId5" Type="http://schemas.openxmlformats.org/officeDocument/2006/relationships/image" Target="../media/image24.jpe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diagramLayout" Target="../diagrams/layout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9.png"/><Relationship Id="rId5" Type="http://schemas.openxmlformats.org/officeDocument/2006/relationships/image" Target="../media/image24.jpe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9.png"/><Relationship Id="rId5" Type="http://schemas.openxmlformats.org/officeDocument/2006/relationships/diagramData" Target="../diagrams/data1.xml"/><Relationship Id="rId10" Type="http://schemas.openxmlformats.org/officeDocument/2006/relationships/image" Target="../media/image19.png"/><Relationship Id="rId4" Type="http://schemas.openxmlformats.org/officeDocument/2006/relationships/image" Target="../media/image5.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162470" y="979275"/>
            <a:ext cx="10327167" cy="4862870"/>
          </a:xfrm>
          <a:prstGeom prst="rect">
            <a:avLst/>
          </a:prstGeom>
          <a:noFill/>
          <a:ln w="9525">
            <a:noFill/>
            <a:miter lim="800000"/>
            <a:headEnd/>
            <a:tailEnd/>
          </a:ln>
        </p:spPr>
        <p:txBody>
          <a:bodyPr wrap="square" bIns="0" anchor="ctr">
            <a:spAutoFit/>
          </a:bodyPr>
          <a:lstStyle/>
          <a:p>
            <a:pPr algn="ctr">
              <a:tabLst>
                <a:tab pos="1962150" algn="l"/>
                <a:tab pos="2879725" algn="ctr"/>
              </a:tabLst>
            </a:pPr>
            <a:r>
              <a:rPr lang="es-ES" sz="2300" b="1" u="sng" dirty="0">
                <a:latin typeface="Times New Roman" panose="02020603050405020304" pitchFamily="18" charset="0"/>
                <a:ea typeface="Times New Roman" panose="02020603050405020304" pitchFamily="18" charset="0"/>
                <a:cs typeface="Times New Roman" panose="02020603050405020304" pitchFamily="18" charset="0"/>
              </a:rPr>
              <a:t>DEPARTAMENTO DE ELÉCTRICA, ELECTRÓNICA Y TELECOMUNICACIONES</a:t>
            </a:r>
          </a:p>
          <a:p>
            <a:pPr algn="ctr">
              <a:tabLst>
                <a:tab pos="1962150" algn="l"/>
                <a:tab pos="2879725" algn="ctr"/>
              </a:tabLst>
            </a:pPr>
            <a:endParaRPr lang="es-ES" b="1" u="sng" dirty="0">
              <a:latin typeface="Times New Roman" panose="02020603050405020304" pitchFamily="18" charset="0"/>
              <a:ea typeface="Times New Roman" panose="02020603050405020304" pitchFamily="18" charset="0"/>
              <a:cs typeface="Times New Roman" panose="02020603050405020304" pitchFamily="18" charset="0"/>
            </a:endParaRPr>
          </a:p>
          <a:p>
            <a:pPr algn="ctr">
              <a:tabLst>
                <a:tab pos="1962150" algn="l"/>
                <a:tab pos="2879725" algn="ctr"/>
              </a:tabLst>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CARRERA </a:t>
            </a:r>
            <a:r>
              <a:rPr lang="es-ES" sz="2000" b="1">
                <a:latin typeface="Times New Roman" panose="02020603050405020304" pitchFamily="18" charset="0"/>
                <a:ea typeface="Times New Roman" panose="02020603050405020304" pitchFamily="18" charset="0"/>
                <a:cs typeface="Times New Roman" panose="02020603050405020304" pitchFamily="18" charset="0"/>
              </a:rPr>
              <a:t>DE </a:t>
            </a:r>
            <a:r>
              <a:rPr lang="es-ES" sz="2000" b="1" smtClean="0">
                <a:latin typeface="Times New Roman" panose="02020603050405020304" pitchFamily="18" charset="0"/>
                <a:ea typeface="Times New Roman" panose="02020603050405020304" pitchFamily="18" charset="0"/>
                <a:cs typeface="Times New Roman" panose="02020603050405020304" pitchFamily="18" charset="0"/>
              </a:rPr>
              <a:t>INGENIERÍA EN </a:t>
            </a: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ELECTRÓNICA, AUTOMATIZACIÓN Y CONTROL</a:t>
            </a:r>
          </a:p>
          <a:p>
            <a:pPr algn="ctr">
              <a:tabLst>
                <a:tab pos="1962150" algn="l"/>
                <a:tab pos="2879725" algn="ctr"/>
              </a:tabLst>
            </a:pPr>
            <a:endParaRPr lang="es-ES" sz="16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eaLnBrk="0" hangingPunct="0">
              <a:tabLst>
                <a:tab pos="1962150" algn="l"/>
                <a:tab pos="2879725" algn="ctr"/>
              </a:tabLst>
            </a:pPr>
            <a:r>
              <a:rPr lang="es-EC" sz="2000" b="1" dirty="0">
                <a:latin typeface="Times New Roman" panose="02020603050405020304" pitchFamily="18" charset="0"/>
                <a:cs typeface="Times New Roman" panose="02020603050405020304" pitchFamily="18" charset="0"/>
              </a:rPr>
              <a:t>“DESARROLLO DE UN SISTEMA PROTOTIPO PARA CONTROL Y MONITOREO DE TEMPERATURA, HUMEDAD Y EMISIÓN DE GASES EN LOS DEPÓSITOS DE LA FUERZA AÉREA ECUATORIANA QUE ALMACENAN MATERIAL EXPLOSIVO</a:t>
            </a:r>
            <a:r>
              <a:rPr lang="es-ES" sz="2000" b="1" dirty="0">
                <a:latin typeface="Times New Roman" panose="02020603050405020304" pitchFamily="18" charset="0"/>
                <a:cs typeface="Times New Roman" panose="02020603050405020304" pitchFamily="18" charset="0"/>
              </a:rPr>
              <a:t>.”</a:t>
            </a:r>
            <a:endParaRPr lang="es-EC" sz="2000" b="1"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endParaRPr lang="es-EC" sz="1100"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r>
              <a:rPr lang="es-EC" sz="2000" b="1" dirty="0">
                <a:latin typeface="Times New Roman" panose="02020603050405020304" pitchFamily="18" charset="0"/>
                <a:cs typeface="Times New Roman" panose="02020603050405020304" pitchFamily="18" charset="0"/>
              </a:rPr>
              <a:t>AUTORES:</a:t>
            </a:r>
          </a:p>
          <a:p>
            <a:pPr algn="ctr" eaLnBrk="0" hangingPunct="0">
              <a:tabLst>
                <a:tab pos="1962150" algn="l"/>
                <a:tab pos="2879725" algn="ctr"/>
              </a:tabLst>
            </a:pPr>
            <a:r>
              <a:rPr lang="es-EC" dirty="0">
                <a:latin typeface="Times New Roman" panose="02020603050405020304" pitchFamily="18" charset="0"/>
                <a:cs typeface="Times New Roman" panose="02020603050405020304" pitchFamily="18" charset="0"/>
              </a:rPr>
              <a:t>CABEZAS SANCHEZ, JHONY JAVIER</a:t>
            </a:r>
          </a:p>
          <a:p>
            <a:pPr algn="ctr" eaLnBrk="0" hangingPunct="0">
              <a:tabLst>
                <a:tab pos="1962150" algn="l"/>
                <a:tab pos="2879725" algn="ctr"/>
              </a:tabLst>
            </a:pPr>
            <a:r>
              <a:rPr lang="es-EC" dirty="0">
                <a:latin typeface="Times New Roman" panose="02020603050405020304" pitchFamily="18" charset="0"/>
                <a:cs typeface="Times New Roman" panose="02020603050405020304" pitchFamily="18" charset="0"/>
              </a:rPr>
              <a:t>SOLIS TOAPANTA, STEVEN ALEXANDER</a:t>
            </a:r>
          </a:p>
          <a:p>
            <a:pPr algn="ctr" eaLnBrk="0" hangingPunct="0">
              <a:tabLst>
                <a:tab pos="1962150" algn="l"/>
                <a:tab pos="2879725" algn="ctr"/>
              </a:tabLst>
            </a:pPr>
            <a:r>
              <a:rPr lang="es-EC" sz="2000" b="1" dirty="0">
                <a:latin typeface="Times New Roman" panose="02020603050405020304" pitchFamily="18" charset="0"/>
                <a:cs typeface="Times New Roman" panose="02020603050405020304" pitchFamily="18" charset="0"/>
              </a:rPr>
              <a:t>                                             </a:t>
            </a:r>
          </a:p>
          <a:p>
            <a:pPr algn="ctr" eaLnBrk="0" hangingPunct="0">
              <a:tabLst>
                <a:tab pos="1962150" algn="l"/>
                <a:tab pos="2879725" algn="ctr"/>
              </a:tabLst>
            </a:pPr>
            <a:r>
              <a:rPr lang="es-EC" sz="2000" b="1" dirty="0">
                <a:latin typeface="Times New Roman" panose="02020603050405020304" pitchFamily="18" charset="0"/>
                <a:cs typeface="Times New Roman" panose="02020603050405020304" pitchFamily="18" charset="0"/>
              </a:rPr>
              <a:t>TUTOR:</a:t>
            </a:r>
          </a:p>
          <a:p>
            <a:pPr algn="ctr" eaLnBrk="0" hangingPunct="0">
              <a:tabLst>
                <a:tab pos="1962150" algn="l"/>
                <a:tab pos="2879725" algn="ctr"/>
              </a:tabLst>
            </a:pPr>
            <a:r>
              <a:rPr lang="es-ES" b="1"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ING. ANA GUAMAN</a:t>
            </a:r>
            <a:r>
              <a:rPr lang="es-EC" b="1" dirty="0">
                <a:latin typeface="Times New Roman" panose="02020603050405020304" pitchFamily="18" charset="0"/>
                <a:cs typeface="Times New Roman" panose="02020603050405020304" pitchFamily="18" charset="0"/>
              </a:rPr>
              <a:t>	   </a:t>
            </a:r>
          </a:p>
          <a:p>
            <a:pPr algn="ctr" eaLnBrk="0" hangingPunct="0">
              <a:tabLst>
                <a:tab pos="1962150" algn="l"/>
                <a:tab pos="2879725" algn="ctr"/>
              </a:tabLst>
            </a:pPr>
            <a:r>
              <a:rPr lang="es-EC" sz="1000" b="1" dirty="0">
                <a:latin typeface="Times New Roman" panose="02020603050405020304" pitchFamily="18" charset="0"/>
                <a:cs typeface="Times New Roman" panose="02020603050405020304" pitchFamily="18" charset="0"/>
              </a:rPr>
              <a:t> </a:t>
            </a:r>
            <a:endParaRPr lang="es-EC" sz="500" dirty="0">
              <a:latin typeface="Times New Roman" panose="02020603050405020304" pitchFamily="18" charset="0"/>
              <a:cs typeface="Times New Roman" panose="02020603050405020304" pitchFamily="18" charset="0"/>
            </a:endParaRPr>
          </a:p>
          <a:p>
            <a:pPr algn="ctr" eaLnBrk="0" hangingPunct="0">
              <a:tabLst>
                <a:tab pos="1962150" algn="l"/>
                <a:tab pos="2879725" algn="ctr"/>
              </a:tabLst>
            </a:pPr>
            <a:r>
              <a:rPr lang="es-EC" b="1" dirty="0">
                <a:latin typeface="Times New Roman" panose="02020603050405020304" pitchFamily="18" charset="0"/>
                <a:cs typeface="Times New Roman" panose="02020603050405020304" pitchFamily="18" charset="0"/>
              </a:rPr>
              <a:t>SANGOLQUÍ, MARZO 2021</a:t>
            </a:r>
            <a:endParaRPr lang="es-EC" sz="2400" dirty="0">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6D4AE31F-FC3A-43F0-8728-A9F1528A22C6}"/>
              </a:ext>
            </a:extLst>
          </p:cNvPr>
          <p:cNvSpPr/>
          <p:nvPr/>
        </p:nvSpPr>
        <p:spPr>
          <a:xfrm>
            <a:off x="1430824" y="0"/>
            <a:ext cx="3123422" cy="9055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pic>
        <p:nvPicPr>
          <p:cNvPr id="2" name="Imagen 1">
            <a:extLst>
              <a:ext uri="{FF2B5EF4-FFF2-40B4-BE49-F238E27FC236}">
                <a16:creationId xmlns:a16="http://schemas.microsoft.com/office/drawing/2014/main" xmlns="" id="{A9AB5E3E-B139-431A-8F12-16CB432F0B5F}"/>
              </a:ext>
            </a:extLst>
          </p:cNvPr>
          <p:cNvPicPr>
            <a:picLocks noChangeAspect="1"/>
          </p:cNvPicPr>
          <p:nvPr/>
        </p:nvPicPr>
        <p:blipFill>
          <a:blip r:embed="rId2"/>
          <a:stretch>
            <a:fillRect/>
          </a:stretch>
        </p:blipFill>
        <p:spPr>
          <a:xfrm>
            <a:off x="1430824" y="67830"/>
            <a:ext cx="2888489" cy="1082680"/>
          </a:xfrm>
          <a:prstGeom prst="rect">
            <a:avLst/>
          </a:prstGeom>
        </p:spPr>
      </p:pic>
      <p:pic>
        <p:nvPicPr>
          <p:cNvPr id="5" name="Imagen 4">
            <a:extLst>
              <a:ext uri="{FF2B5EF4-FFF2-40B4-BE49-F238E27FC236}">
                <a16:creationId xmlns:a16="http://schemas.microsoft.com/office/drawing/2014/main" xmlns="" id="{E0ECE534-22E6-4BB7-B09D-CBF827F3232B}"/>
              </a:ext>
            </a:extLst>
          </p:cNvPr>
          <p:cNvPicPr>
            <a:picLocks noChangeAspect="1"/>
          </p:cNvPicPr>
          <p:nvPr/>
        </p:nvPicPr>
        <p:blipFill>
          <a:blip r:embed="rId3"/>
          <a:stretch>
            <a:fillRect/>
          </a:stretch>
        </p:blipFill>
        <p:spPr>
          <a:xfrm>
            <a:off x="260506" y="140779"/>
            <a:ext cx="1124411" cy="850301"/>
          </a:xfrm>
          <a:prstGeom prst="rect">
            <a:avLst/>
          </a:prstGeom>
        </p:spPr>
      </p:pic>
      <p:pic>
        <p:nvPicPr>
          <p:cNvPr id="3076" name="Picture 4" descr="No hay ninguna descripción de la fot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9126" y="0"/>
            <a:ext cx="1439999" cy="14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3"/>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4"/>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5"/>
          <a:stretch>
            <a:fillRect/>
          </a:stretch>
        </p:blipFill>
        <p:spPr>
          <a:xfrm>
            <a:off x="9483365" y="6151027"/>
            <a:ext cx="884598" cy="706973"/>
          </a:xfrm>
          <a:prstGeom prst="rect">
            <a:avLst/>
          </a:prstGeom>
        </p:spPr>
      </p:pic>
      <p:sp>
        <p:nvSpPr>
          <p:cNvPr id="10" name="Título 1">
            <a:extLst>
              <a:ext uri="{FF2B5EF4-FFF2-40B4-BE49-F238E27FC236}">
                <a16:creationId xmlns:a16="http://schemas.microsoft.com/office/drawing/2014/main" xmlns="" id="{D7CA1800-22AB-496E-B5EA-929E09CE1C7E}"/>
              </a:ext>
            </a:extLst>
          </p:cNvPr>
          <p:cNvSpPr>
            <a:spLocks noGrp="1"/>
          </p:cNvSpPr>
          <p:nvPr>
            <p:ph type="title"/>
          </p:nvPr>
        </p:nvSpPr>
        <p:spPr>
          <a:xfrm>
            <a:off x="3438353" y="446354"/>
            <a:ext cx="5315293" cy="993646"/>
          </a:xfrm>
        </p:spPr>
        <p:txBody>
          <a:bodyPr>
            <a:normAutofit/>
          </a:bodyPr>
          <a:lstStyle/>
          <a:p>
            <a:r>
              <a:rPr lang="es-EC" dirty="0"/>
              <a:t>SISTEMA DE CONTROL</a:t>
            </a:r>
          </a:p>
        </p:txBody>
      </p:sp>
      <p:pic>
        <p:nvPicPr>
          <p:cNvPr id="15" name="Picture 4" descr="No hay ninguna descripción de la foto disponibl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6AE5DE80-A5A6-4DE5-920F-7ECF19E1F3C4}"/>
              </a:ext>
            </a:extLst>
          </p:cNvPr>
          <p:cNvPicPr/>
          <p:nvPr/>
        </p:nvPicPr>
        <p:blipFill>
          <a:blip r:embed="rId7"/>
          <a:stretch>
            <a:fillRect/>
          </a:stretch>
        </p:blipFill>
        <p:spPr>
          <a:xfrm>
            <a:off x="1983545" y="2395584"/>
            <a:ext cx="8768456" cy="2638987"/>
          </a:xfrm>
          <a:prstGeom prst="rect">
            <a:avLst/>
          </a:prstGeom>
        </p:spPr>
      </p:pic>
    </p:spTree>
    <p:extLst>
      <p:ext uri="{BB962C8B-B14F-4D97-AF65-F5344CB8AC3E}">
        <p14:creationId xmlns:p14="http://schemas.microsoft.com/office/powerpoint/2010/main" val="243625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3"/>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4"/>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5"/>
          <a:stretch>
            <a:fillRect/>
          </a:stretch>
        </p:blipFill>
        <p:spPr>
          <a:xfrm>
            <a:off x="9483365" y="6151027"/>
            <a:ext cx="884598" cy="706973"/>
          </a:xfrm>
          <a:prstGeom prst="rect">
            <a:avLst/>
          </a:prstGeom>
        </p:spPr>
      </p:pic>
      <p:sp>
        <p:nvSpPr>
          <p:cNvPr id="10" name="Título 1">
            <a:extLst>
              <a:ext uri="{FF2B5EF4-FFF2-40B4-BE49-F238E27FC236}">
                <a16:creationId xmlns:a16="http://schemas.microsoft.com/office/drawing/2014/main" xmlns="" id="{D7CA1800-22AB-496E-B5EA-929E09CE1C7E}"/>
              </a:ext>
            </a:extLst>
          </p:cNvPr>
          <p:cNvSpPr>
            <a:spLocks noGrp="1"/>
          </p:cNvSpPr>
          <p:nvPr>
            <p:ph type="title"/>
          </p:nvPr>
        </p:nvSpPr>
        <p:spPr>
          <a:xfrm>
            <a:off x="3438353" y="446354"/>
            <a:ext cx="5315293" cy="993646"/>
          </a:xfrm>
        </p:spPr>
        <p:txBody>
          <a:bodyPr>
            <a:normAutofit/>
          </a:bodyPr>
          <a:lstStyle/>
          <a:p>
            <a:pPr algn="ctr"/>
            <a:r>
              <a:rPr lang="es-EC" dirty="0"/>
              <a:t>HMI</a:t>
            </a:r>
          </a:p>
        </p:txBody>
      </p:sp>
      <p:pic>
        <p:nvPicPr>
          <p:cNvPr id="15" name="Picture 4" descr="No hay ninguna descripción de la foto disponibl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xmlns="" id="{DBC57CB8-52E0-436A-B8C5-85FF31DC05BB}"/>
              </a:ext>
            </a:extLst>
          </p:cNvPr>
          <p:cNvPicPr/>
          <p:nvPr/>
        </p:nvPicPr>
        <p:blipFill>
          <a:blip r:embed="rId7">
            <a:extLst>
              <a:ext uri="{28A0092B-C50C-407E-A947-70E740481C1C}">
                <a14:useLocalDpi xmlns:a14="http://schemas.microsoft.com/office/drawing/2010/main" val="0"/>
              </a:ext>
            </a:extLst>
          </a:blip>
          <a:stretch>
            <a:fillRect/>
          </a:stretch>
        </p:blipFill>
        <p:spPr>
          <a:xfrm>
            <a:off x="2648544" y="1392178"/>
            <a:ext cx="6894909" cy="4839286"/>
          </a:xfrm>
          <a:prstGeom prst="rect">
            <a:avLst/>
          </a:prstGeom>
        </p:spPr>
      </p:pic>
    </p:spTree>
    <p:extLst>
      <p:ext uri="{BB962C8B-B14F-4D97-AF65-F5344CB8AC3E}">
        <p14:creationId xmlns:p14="http://schemas.microsoft.com/office/powerpoint/2010/main" val="98051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3" name="Título 1">
            <a:extLst>
              <a:ext uri="{FF2B5EF4-FFF2-40B4-BE49-F238E27FC236}">
                <a16:creationId xmlns:a16="http://schemas.microsoft.com/office/drawing/2014/main" xmlns="" id="{D7CA1800-22AB-496E-B5EA-929E09CE1C7E}"/>
              </a:ext>
            </a:extLst>
          </p:cNvPr>
          <p:cNvSpPr>
            <a:spLocks noGrp="1"/>
          </p:cNvSpPr>
          <p:nvPr>
            <p:ph type="title"/>
          </p:nvPr>
        </p:nvSpPr>
        <p:spPr>
          <a:xfrm>
            <a:off x="3706122" y="262485"/>
            <a:ext cx="4779756" cy="949579"/>
          </a:xfrm>
        </p:spPr>
        <p:txBody>
          <a:bodyPr/>
          <a:lstStyle/>
          <a:p>
            <a:pPr algn="l"/>
            <a:r>
              <a:rPr lang="es-EC" dirty="0"/>
              <a:t>CONCLUSIONES</a:t>
            </a:r>
          </a:p>
        </p:txBody>
      </p:sp>
      <p:pic>
        <p:nvPicPr>
          <p:cNvPr id="15" name="Picture 4" descr="Resultado de imagen de conclus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594" y="1969586"/>
            <a:ext cx="3109701" cy="3872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863505861"/>
              </p:ext>
            </p:extLst>
          </p:nvPr>
        </p:nvGraphicFramePr>
        <p:xfrm>
          <a:off x="357878" y="73236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4" descr="No hay ninguna descripción de la foto disponible."/>
          <p:cNvPicPr>
            <a:picLocks noChangeAspect="1" noChangeArrowheads="1"/>
          </p:cNvPicPr>
          <p:nvPr/>
        </p:nvPicPr>
        <p:blipFill>
          <a:blip r:embed="rId11">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8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3" name="Título 1">
            <a:extLst>
              <a:ext uri="{FF2B5EF4-FFF2-40B4-BE49-F238E27FC236}">
                <a16:creationId xmlns:a16="http://schemas.microsoft.com/office/drawing/2014/main" xmlns="" id="{D7CA1800-22AB-496E-B5EA-929E09CE1C7E}"/>
              </a:ext>
            </a:extLst>
          </p:cNvPr>
          <p:cNvSpPr>
            <a:spLocks noGrp="1"/>
          </p:cNvSpPr>
          <p:nvPr>
            <p:ph type="title"/>
          </p:nvPr>
        </p:nvSpPr>
        <p:spPr>
          <a:xfrm>
            <a:off x="3706122" y="262485"/>
            <a:ext cx="4779756" cy="949579"/>
          </a:xfrm>
        </p:spPr>
        <p:txBody>
          <a:bodyPr/>
          <a:lstStyle/>
          <a:p>
            <a:pPr algn="l"/>
            <a:r>
              <a:rPr lang="es-EC" dirty="0"/>
              <a:t>CONCLUSIONES</a:t>
            </a:r>
          </a:p>
        </p:txBody>
      </p:sp>
      <p:pic>
        <p:nvPicPr>
          <p:cNvPr id="15" name="Picture 4" descr="Resultado de imagen de conclus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594" y="1969586"/>
            <a:ext cx="3109701" cy="3872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2270182565"/>
              </p:ext>
            </p:extLst>
          </p:nvPr>
        </p:nvGraphicFramePr>
        <p:xfrm>
          <a:off x="357878" y="73236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4" descr="No hay ninguna descripción de la foto disponible."/>
          <p:cNvPicPr>
            <a:picLocks noChangeAspect="1" noChangeArrowheads="1"/>
          </p:cNvPicPr>
          <p:nvPr/>
        </p:nvPicPr>
        <p:blipFill>
          <a:blip r:embed="rId11">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3" name="Título 1">
            <a:extLst>
              <a:ext uri="{FF2B5EF4-FFF2-40B4-BE49-F238E27FC236}">
                <a16:creationId xmlns:a16="http://schemas.microsoft.com/office/drawing/2014/main" xmlns="" id="{D7CA1800-22AB-496E-B5EA-929E09CE1C7E}"/>
              </a:ext>
            </a:extLst>
          </p:cNvPr>
          <p:cNvSpPr>
            <a:spLocks noGrp="1"/>
          </p:cNvSpPr>
          <p:nvPr>
            <p:ph type="title"/>
          </p:nvPr>
        </p:nvSpPr>
        <p:spPr>
          <a:xfrm>
            <a:off x="3706122" y="262485"/>
            <a:ext cx="4779756" cy="949579"/>
          </a:xfrm>
        </p:spPr>
        <p:txBody>
          <a:bodyPr/>
          <a:lstStyle/>
          <a:p>
            <a:pPr algn="l"/>
            <a:r>
              <a:rPr lang="es-EC" dirty="0"/>
              <a:t>CONCLUSIONES</a:t>
            </a:r>
          </a:p>
        </p:txBody>
      </p:sp>
      <p:pic>
        <p:nvPicPr>
          <p:cNvPr id="15" name="Picture 4" descr="Resultado de imagen de conclus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594" y="1969586"/>
            <a:ext cx="3109701" cy="3872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231512432"/>
              </p:ext>
            </p:extLst>
          </p:nvPr>
        </p:nvGraphicFramePr>
        <p:xfrm>
          <a:off x="357878" y="73236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4" descr="No hay ninguna descripción de la foto disponible."/>
          <p:cNvPicPr>
            <a:picLocks noChangeAspect="1" noChangeArrowheads="1"/>
          </p:cNvPicPr>
          <p:nvPr/>
        </p:nvPicPr>
        <p:blipFill>
          <a:blip r:embed="rId11">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6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3" name="Título 1">
            <a:extLst>
              <a:ext uri="{FF2B5EF4-FFF2-40B4-BE49-F238E27FC236}">
                <a16:creationId xmlns:a16="http://schemas.microsoft.com/office/drawing/2014/main" xmlns="" id="{D7CA1800-22AB-496E-B5EA-929E09CE1C7E}"/>
              </a:ext>
            </a:extLst>
          </p:cNvPr>
          <p:cNvSpPr>
            <a:spLocks noGrp="1"/>
          </p:cNvSpPr>
          <p:nvPr>
            <p:ph type="title"/>
          </p:nvPr>
        </p:nvSpPr>
        <p:spPr>
          <a:xfrm>
            <a:off x="3657718" y="217218"/>
            <a:ext cx="4876563" cy="949579"/>
          </a:xfrm>
        </p:spPr>
        <p:txBody>
          <a:bodyPr>
            <a:normAutofit/>
          </a:bodyPr>
          <a:lstStyle/>
          <a:p>
            <a:pPr algn="l"/>
            <a:r>
              <a:rPr lang="es-EC" dirty="0"/>
              <a:t>RECOMENDACIONES</a:t>
            </a:r>
          </a:p>
        </p:txBody>
      </p:sp>
      <p:pic>
        <p:nvPicPr>
          <p:cNvPr id="15" name="Picture 4" descr="Resultado de imagen de conclus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594" y="1969586"/>
            <a:ext cx="3109701" cy="3872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356022575"/>
              </p:ext>
            </p:extLst>
          </p:nvPr>
        </p:nvGraphicFramePr>
        <p:xfrm>
          <a:off x="-845753" y="1085847"/>
          <a:ext cx="10325981" cy="52260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4" descr="No hay ninguna descripción de la foto disponible."/>
          <p:cNvPicPr>
            <a:picLocks noChangeAspect="1" noChangeArrowheads="1"/>
          </p:cNvPicPr>
          <p:nvPr/>
        </p:nvPicPr>
        <p:blipFill>
          <a:blip r:embed="rId11">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5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a:extLst>
              <a:ext uri="{FF2B5EF4-FFF2-40B4-BE49-F238E27FC236}">
                <a16:creationId xmlns:a16="http://schemas.microsoft.com/office/drawing/2014/main" xmlns="" id="{C46F842B-8A67-4317-946A-2E584FA25E7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1115675" y="0"/>
            <a:ext cx="107632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3"/>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4"/>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5"/>
          <a:stretch>
            <a:fillRect/>
          </a:stretch>
        </p:blipFill>
        <p:spPr>
          <a:xfrm>
            <a:off x="9483365" y="6151027"/>
            <a:ext cx="884598" cy="706973"/>
          </a:xfrm>
          <a:prstGeom prst="rect">
            <a:avLst/>
          </a:prstGeom>
        </p:spPr>
      </p:pic>
      <p:pic>
        <p:nvPicPr>
          <p:cNvPr id="16" name="Picture 2" descr="Imagen relacionada">
            <a:extLst>
              <a:ext uri="{FF2B5EF4-FFF2-40B4-BE49-F238E27FC236}">
                <a16:creationId xmlns:a16="http://schemas.microsoft.com/office/drawing/2014/main" xmlns="" id="{2235B3CD-DC53-4A18-9A22-D58ED0994BE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01503" y="1657166"/>
            <a:ext cx="7770354" cy="351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5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2A747-85B6-44C4-85FE-44B62DDE8DF7}"/>
              </a:ext>
            </a:extLst>
          </p:cNvPr>
          <p:cNvSpPr>
            <a:spLocks noGrp="1"/>
          </p:cNvSpPr>
          <p:nvPr>
            <p:ph type="title"/>
          </p:nvPr>
        </p:nvSpPr>
        <p:spPr>
          <a:xfrm>
            <a:off x="468086" y="148480"/>
            <a:ext cx="10515600" cy="1325563"/>
          </a:xfrm>
        </p:spPr>
        <p:txBody>
          <a:bodyPr/>
          <a:lstStyle/>
          <a:p>
            <a:r>
              <a:rPr lang="es-MX" b="1" dirty="0"/>
              <a:t>AGENDA</a:t>
            </a:r>
          </a:p>
        </p:txBody>
      </p:sp>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6" name="Marcador de contenido 5"/>
          <p:cNvSpPr>
            <a:spLocks noGrp="1"/>
          </p:cNvSpPr>
          <p:nvPr>
            <p:ph idx="1"/>
          </p:nvPr>
        </p:nvSpPr>
        <p:spPr>
          <a:xfrm>
            <a:off x="821309" y="2313825"/>
            <a:ext cx="4904577" cy="2352768"/>
          </a:xfrm>
        </p:spPr>
        <p:txBody>
          <a:bodyPr>
            <a:normAutofit/>
          </a:bodyPr>
          <a:lstStyle/>
          <a:p>
            <a:pPr>
              <a:buFont typeface="Wingdings" panose="05000000000000000000" pitchFamily="2" charset="2"/>
              <a:buChar char="Ø"/>
            </a:pPr>
            <a:r>
              <a:rPr lang="es-EC" dirty="0"/>
              <a:t>ANTECEDENTES</a:t>
            </a:r>
          </a:p>
          <a:p>
            <a:pPr>
              <a:buFont typeface="Wingdings" panose="05000000000000000000" pitchFamily="2" charset="2"/>
              <a:buChar char="Ø"/>
            </a:pPr>
            <a:r>
              <a:rPr lang="es-EC" dirty="0"/>
              <a:t>REVISIÓN DE LITERATURA</a:t>
            </a:r>
          </a:p>
          <a:p>
            <a:pPr>
              <a:buFont typeface="Wingdings" panose="05000000000000000000" pitchFamily="2" charset="2"/>
              <a:buChar char="Ø"/>
            </a:pPr>
            <a:r>
              <a:rPr lang="es-EC" dirty="0"/>
              <a:t>INVESTIGACIÓN</a:t>
            </a:r>
          </a:p>
          <a:p>
            <a:pPr>
              <a:buFont typeface="Wingdings" panose="05000000000000000000" pitchFamily="2" charset="2"/>
              <a:buChar char="Ø"/>
            </a:pPr>
            <a:r>
              <a:rPr lang="es-EC" dirty="0"/>
              <a:t>CONCLUSIONES</a:t>
            </a:r>
          </a:p>
          <a:p>
            <a:endParaRPr lang="es-EC" dirty="0"/>
          </a:p>
          <a:p>
            <a:endParaRPr lang="es-EC" dirty="0"/>
          </a:p>
          <a:p>
            <a:endParaRPr lang="es-EC" dirty="0"/>
          </a:p>
          <a:p>
            <a:endParaRPr lang="es-EC" dirty="0"/>
          </a:p>
        </p:txBody>
      </p:sp>
      <p:pic>
        <p:nvPicPr>
          <p:cNvPr id="9" name="Picture 2" descr="Resultado de imagen para agenda">
            <a:extLst>
              <a:ext uri="{FF2B5EF4-FFF2-40B4-BE49-F238E27FC236}">
                <a16:creationId xmlns:a16="http://schemas.microsoft.com/office/drawing/2014/main" xmlns="" id="{18C862B2-08FA-408C-BD99-02FAA9304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410" y="1884171"/>
            <a:ext cx="4699265"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o hay ninguna descripción de la foto disponibl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57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2" name="Marcador de contenido 2">
            <a:extLst>
              <a:ext uri="{FF2B5EF4-FFF2-40B4-BE49-F238E27FC236}">
                <a16:creationId xmlns:a16="http://schemas.microsoft.com/office/drawing/2014/main" xmlns="" id="{04C5D474-F0D8-44C0-96F6-E50F7D33EA56}"/>
              </a:ext>
            </a:extLst>
          </p:cNvPr>
          <p:cNvSpPr>
            <a:spLocks noGrp="1"/>
          </p:cNvSpPr>
          <p:nvPr>
            <p:ph idx="1"/>
          </p:nvPr>
        </p:nvSpPr>
        <p:spPr>
          <a:xfrm>
            <a:off x="837440" y="877261"/>
            <a:ext cx="9378602" cy="838364"/>
          </a:xfrm>
        </p:spPr>
        <p:txBody>
          <a:bodyPr>
            <a:normAutofit/>
          </a:bodyPr>
          <a:lstStyle/>
          <a:p>
            <a:pPr marL="457200" lvl="1" indent="0" algn="just">
              <a:buNone/>
            </a:pPr>
            <a:r>
              <a:rPr lang="es-ES" dirty="0"/>
              <a:t>Almacenamiento de armamento, municiones y explosivos</a:t>
            </a:r>
            <a:endParaRPr lang="es-EC" dirty="0"/>
          </a:p>
        </p:txBody>
      </p:sp>
      <p:sp>
        <p:nvSpPr>
          <p:cNvPr id="16" name="Rectángulo 15"/>
          <p:cNvSpPr/>
          <p:nvPr/>
        </p:nvSpPr>
        <p:spPr>
          <a:xfrm>
            <a:off x="2696829" y="189738"/>
            <a:ext cx="6116563" cy="461665"/>
          </a:xfrm>
          <a:prstGeom prst="rect">
            <a:avLst/>
          </a:prstGeom>
        </p:spPr>
        <p:txBody>
          <a:bodyPr wrap="square">
            <a:spAutoFit/>
          </a:bodyPr>
          <a:lstStyle/>
          <a:p>
            <a:pPr lvl="1" algn="ctr"/>
            <a:r>
              <a:rPr lang="es-EC" sz="2400" b="1" dirty="0"/>
              <a:t>PROYECTO ENTRE FAE-UFA ”ESPE”</a:t>
            </a:r>
          </a:p>
        </p:txBody>
      </p:sp>
      <p:pic>
        <p:nvPicPr>
          <p:cNvPr id="19" name="Picture 4" descr="No hay ninguna descripción de la foto disponibl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20" name="Imagen 19" descr="Imagen que contiene pasto, campo, verde, parque&#10;&#10;Descripción generada automáticamente"/>
          <p:cNvPicPr/>
          <p:nvPr/>
        </p:nvPicPr>
        <p:blipFill>
          <a:blip r:embed="rId6" cstate="print">
            <a:extLst>
              <a:ext uri="{28A0092B-C50C-407E-A947-70E740481C1C}">
                <a14:useLocalDpi xmlns:a14="http://schemas.microsoft.com/office/drawing/2010/main" val="0"/>
              </a:ext>
            </a:extLst>
          </a:blip>
          <a:stretch>
            <a:fillRect/>
          </a:stretch>
        </p:blipFill>
        <p:spPr>
          <a:xfrm>
            <a:off x="1132861" y="1941483"/>
            <a:ext cx="3881120" cy="2476500"/>
          </a:xfrm>
          <a:prstGeom prst="rect">
            <a:avLst/>
          </a:prstGeom>
        </p:spPr>
      </p:pic>
      <p:pic>
        <p:nvPicPr>
          <p:cNvPr id="5122" name="Picture 2" descr="POLVORIN 5.000 KG. DE EXPLOSIVOS - YouTube"/>
          <p:cNvPicPr>
            <a:picLocks noChangeAspect="1" noChangeArrowheads="1"/>
          </p:cNvPicPr>
          <p:nvPr/>
        </p:nvPicPr>
        <p:blipFill rotWithShape="1">
          <a:blip r:embed="rId7">
            <a:extLst>
              <a:ext uri="{28A0092B-C50C-407E-A947-70E740481C1C}">
                <a14:useLocalDpi xmlns:a14="http://schemas.microsoft.com/office/drawing/2010/main" val="0"/>
              </a:ext>
            </a:extLst>
          </a:blip>
          <a:srcRect t="12781" b="12552"/>
          <a:stretch/>
        </p:blipFill>
        <p:spPr bwMode="auto">
          <a:xfrm>
            <a:off x="6900000" y="1941483"/>
            <a:ext cx="457200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7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1" name="Título 1">
            <a:extLst>
              <a:ext uri="{FF2B5EF4-FFF2-40B4-BE49-F238E27FC236}">
                <a16:creationId xmlns:a16="http://schemas.microsoft.com/office/drawing/2014/main" xmlns="" id="{D7CA1800-22AB-496E-B5EA-929E09CE1C7E}"/>
              </a:ext>
            </a:extLst>
          </p:cNvPr>
          <p:cNvSpPr>
            <a:spLocks noGrp="1"/>
          </p:cNvSpPr>
          <p:nvPr>
            <p:ph type="title"/>
          </p:nvPr>
        </p:nvSpPr>
        <p:spPr>
          <a:xfrm>
            <a:off x="1012874" y="288451"/>
            <a:ext cx="9676146" cy="935438"/>
          </a:xfrm>
        </p:spPr>
        <p:txBody>
          <a:bodyPr>
            <a:normAutofit/>
          </a:bodyPr>
          <a:lstStyle/>
          <a:p>
            <a:pPr algn="ctr"/>
            <a:r>
              <a:rPr lang="es-EC" dirty="0"/>
              <a:t>ANTECEDENTES</a:t>
            </a:r>
          </a:p>
        </p:txBody>
      </p:sp>
      <p:sp>
        <p:nvSpPr>
          <p:cNvPr id="19" name="CuadroTexto 18"/>
          <p:cNvSpPr txBox="1"/>
          <p:nvPr/>
        </p:nvSpPr>
        <p:spPr>
          <a:xfrm>
            <a:off x="595894" y="4731820"/>
            <a:ext cx="4486406" cy="461665"/>
          </a:xfrm>
          <a:prstGeom prst="rect">
            <a:avLst/>
          </a:prstGeom>
          <a:noFill/>
        </p:spPr>
        <p:txBody>
          <a:bodyPr wrap="square" rtlCol="0">
            <a:spAutoFit/>
          </a:bodyPr>
          <a:lstStyle/>
          <a:p>
            <a:pPr algn="ctr"/>
            <a:r>
              <a:rPr lang="es-ES" sz="1200" dirty="0"/>
              <a:t>Imagen tomada de: ttps://www.elcomercio.com/actualidad/defensa-junta-investigacion-explosion-latacunga.html</a:t>
            </a:r>
            <a:endParaRPr lang="es-ES" sz="1200" b="1" dirty="0"/>
          </a:p>
        </p:txBody>
      </p:sp>
      <p:pic>
        <p:nvPicPr>
          <p:cNvPr id="15" name="Picture 4" descr="No hay ninguna descripción de la foto disponibl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4098" name="Picture 2" descr="Los fusile eran parte del armamento que se almacenaba en la bodega de material bélico que explotó en la Brigada Patria, de Latacunga. Foto: Cortesí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012" y="2253730"/>
            <a:ext cx="4420288" cy="245571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792517" y="1481131"/>
            <a:ext cx="5017849" cy="461665"/>
          </a:xfrm>
          <a:prstGeom prst="rect">
            <a:avLst/>
          </a:prstGeom>
        </p:spPr>
        <p:txBody>
          <a:bodyPr wrap="none">
            <a:spAutoFit/>
          </a:bodyPr>
          <a:lstStyle/>
          <a:p>
            <a:r>
              <a:rPr lang="es-EC" sz="2400" dirty="0"/>
              <a:t>Explosión en brigada militar “</a:t>
            </a:r>
            <a:r>
              <a:rPr lang="es-EC" sz="2400" dirty="0" err="1"/>
              <a:t>Balbinas</a:t>
            </a:r>
            <a:r>
              <a:rPr lang="es-EC" sz="2400" dirty="0"/>
              <a:t>”</a:t>
            </a:r>
          </a:p>
        </p:txBody>
      </p:sp>
      <p:pic>
        <p:nvPicPr>
          <p:cNvPr id="4101" name="Picture 5" descr="Defensa conformará una junta investigadora por la explosión en Brigada  militar | El Comerc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0947" y="2253730"/>
            <a:ext cx="4517016" cy="2509454"/>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5911081" y="4874085"/>
            <a:ext cx="4486406" cy="461665"/>
          </a:xfrm>
          <a:prstGeom prst="rect">
            <a:avLst/>
          </a:prstGeom>
          <a:noFill/>
        </p:spPr>
        <p:txBody>
          <a:bodyPr wrap="square" rtlCol="0">
            <a:spAutoFit/>
          </a:bodyPr>
          <a:lstStyle/>
          <a:p>
            <a:pPr algn="ctr"/>
            <a:r>
              <a:rPr lang="es-ES" sz="1200" dirty="0"/>
              <a:t>Imagen tomada de: ttps://www.elcomercio.com/actualidad/defensa-junta-investigacion-explosion-latacunga.html</a:t>
            </a:r>
            <a:endParaRPr lang="es-ES" sz="1200" b="1" dirty="0"/>
          </a:p>
        </p:txBody>
      </p:sp>
    </p:spTree>
    <p:extLst>
      <p:ext uri="{BB962C8B-B14F-4D97-AF65-F5344CB8AC3E}">
        <p14:creationId xmlns:p14="http://schemas.microsoft.com/office/powerpoint/2010/main" val="359022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1" name="Título 1">
            <a:extLst>
              <a:ext uri="{FF2B5EF4-FFF2-40B4-BE49-F238E27FC236}">
                <a16:creationId xmlns:a16="http://schemas.microsoft.com/office/drawing/2014/main" xmlns="" id="{D7CA1800-22AB-496E-B5EA-929E09CE1C7E}"/>
              </a:ext>
            </a:extLst>
          </p:cNvPr>
          <p:cNvSpPr>
            <a:spLocks noGrp="1"/>
          </p:cNvSpPr>
          <p:nvPr>
            <p:ph type="title"/>
          </p:nvPr>
        </p:nvSpPr>
        <p:spPr>
          <a:xfrm>
            <a:off x="1012874" y="288451"/>
            <a:ext cx="9676146" cy="935438"/>
          </a:xfrm>
        </p:spPr>
        <p:txBody>
          <a:bodyPr>
            <a:normAutofit/>
          </a:bodyPr>
          <a:lstStyle/>
          <a:p>
            <a:pPr algn="ctr"/>
            <a:r>
              <a:rPr lang="es-EC" dirty="0"/>
              <a:t>ANTECEDENTES</a:t>
            </a:r>
          </a:p>
        </p:txBody>
      </p:sp>
      <p:sp>
        <p:nvSpPr>
          <p:cNvPr id="19" name="CuadroTexto 18"/>
          <p:cNvSpPr txBox="1"/>
          <p:nvPr/>
        </p:nvSpPr>
        <p:spPr>
          <a:xfrm>
            <a:off x="123528" y="4931468"/>
            <a:ext cx="3834110" cy="646331"/>
          </a:xfrm>
          <a:prstGeom prst="rect">
            <a:avLst/>
          </a:prstGeom>
          <a:noFill/>
        </p:spPr>
        <p:txBody>
          <a:bodyPr wrap="square" rtlCol="0">
            <a:spAutoFit/>
          </a:bodyPr>
          <a:lstStyle/>
          <a:p>
            <a:pPr algn="ctr"/>
            <a:r>
              <a:rPr lang="es-ES" sz="1200" dirty="0"/>
              <a:t>Imagen tomada de: ttps://www.elcomercio.com/actualidad/defensa-junta-investigacion-explosion-latacunga.html</a:t>
            </a:r>
            <a:endParaRPr lang="es-ES" sz="1200" b="1" dirty="0"/>
          </a:p>
        </p:txBody>
      </p:sp>
      <p:pic>
        <p:nvPicPr>
          <p:cNvPr id="15" name="Picture 4" descr="No hay ninguna descripción de la foto disponibl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1564594" y="1335452"/>
            <a:ext cx="7918771" cy="461665"/>
          </a:xfrm>
          <a:prstGeom prst="rect">
            <a:avLst/>
          </a:prstGeom>
        </p:spPr>
        <p:txBody>
          <a:bodyPr wrap="none">
            <a:spAutoFit/>
          </a:bodyPr>
          <a:lstStyle/>
          <a:p>
            <a:r>
              <a:rPr lang="es-EC" sz="2400" dirty="0"/>
              <a:t>Explosión en </a:t>
            </a:r>
            <a:r>
              <a:rPr lang="pt-BR" sz="2400" dirty="0"/>
              <a:t>Brigada de </a:t>
            </a:r>
            <a:r>
              <a:rPr lang="es-EC" sz="2400" dirty="0"/>
              <a:t>Caballería</a:t>
            </a:r>
            <a:r>
              <a:rPr lang="pt-BR" sz="2400" dirty="0"/>
              <a:t> Blindada N°11 “Galápagos”</a:t>
            </a:r>
            <a:endParaRPr lang="es-EC" sz="2400" dirty="0"/>
          </a:p>
        </p:txBody>
      </p:sp>
      <p:sp>
        <p:nvSpPr>
          <p:cNvPr id="20" name="CuadroTexto 19"/>
          <p:cNvSpPr txBox="1"/>
          <p:nvPr/>
        </p:nvSpPr>
        <p:spPr>
          <a:xfrm>
            <a:off x="4163827" y="4895029"/>
            <a:ext cx="3669018" cy="646331"/>
          </a:xfrm>
          <a:prstGeom prst="rect">
            <a:avLst/>
          </a:prstGeom>
          <a:noFill/>
        </p:spPr>
        <p:txBody>
          <a:bodyPr wrap="square" rtlCol="0">
            <a:spAutoFit/>
          </a:bodyPr>
          <a:lstStyle/>
          <a:p>
            <a:pPr algn="ctr"/>
            <a:r>
              <a:rPr lang="es-ES" sz="1200" dirty="0"/>
              <a:t>Imagen tomada de: https://twitter.com/laprensainforma/status/1065022007115464706?lang=ca</a:t>
            </a:r>
            <a:endParaRPr lang="es-ES" sz="1200" b="1" dirty="0"/>
          </a:p>
        </p:txBody>
      </p:sp>
      <p:pic>
        <p:nvPicPr>
          <p:cNvPr id="7170" name="Picture 2" descr="Polvorin Riobamba 2002 - YouTube"/>
          <p:cNvPicPr>
            <a:picLocks noChangeAspect="1" noChangeArrowheads="1"/>
          </p:cNvPicPr>
          <p:nvPr/>
        </p:nvPicPr>
        <p:blipFill rotWithShape="1">
          <a:blip r:embed="rId6">
            <a:extLst>
              <a:ext uri="{28A0092B-C50C-407E-A947-70E740481C1C}">
                <a14:useLocalDpi xmlns:a14="http://schemas.microsoft.com/office/drawing/2010/main" val="0"/>
              </a:ext>
            </a:extLst>
          </a:blip>
          <a:srcRect t="7707" b="5319"/>
          <a:stretch/>
        </p:blipFill>
        <p:spPr bwMode="auto">
          <a:xfrm>
            <a:off x="484237" y="2260910"/>
            <a:ext cx="3473401" cy="26705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t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992" y="2260910"/>
            <a:ext cx="3691853" cy="27055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ww.eluniverso.com/resizer/A-JUlC2BxtDG3iJkErYYjXKeGTw=/250x175/smart/filters:quality(70)/cloudfront-us-east-1.images.arcpublishing.com/eluniverso/Y4TRGHDQRBDZLGRJSDILQ6CGFI.jpg"/>
          <p:cNvPicPr>
            <a:picLocks noChangeAspect="1" noChangeArrowheads="1"/>
          </p:cNvPicPr>
          <p:nvPr/>
        </p:nvPicPr>
        <p:blipFill rotWithShape="1">
          <a:blip r:embed="rId8">
            <a:extLst>
              <a:ext uri="{28A0092B-C50C-407E-A947-70E740481C1C}">
                <a14:useLocalDpi xmlns:a14="http://schemas.microsoft.com/office/drawing/2010/main" val="0"/>
              </a:ext>
            </a:extLst>
          </a:blip>
          <a:srcRect b="8566"/>
          <a:stretch/>
        </p:blipFill>
        <p:spPr bwMode="auto">
          <a:xfrm>
            <a:off x="8050532" y="2273901"/>
            <a:ext cx="3612831" cy="269255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7994345" y="4957134"/>
            <a:ext cx="3669018" cy="646331"/>
          </a:xfrm>
          <a:prstGeom prst="rect">
            <a:avLst/>
          </a:prstGeom>
          <a:noFill/>
        </p:spPr>
        <p:txBody>
          <a:bodyPr wrap="square" rtlCol="0">
            <a:spAutoFit/>
          </a:bodyPr>
          <a:lstStyle/>
          <a:p>
            <a:pPr algn="ctr"/>
            <a:r>
              <a:rPr lang="es-ES" sz="1200" dirty="0"/>
              <a:t>Imagen tomada de: https://www.eluniverso.com/2004/11/19/0001/12/52708F9821074DCD9DD344A8029EDC39.html</a:t>
            </a:r>
            <a:endParaRPr lang="es-ES" sz="1200" b="1" dirty="0"/>
          </a:p>
        </p:txBody>
      </p:sp>
    </p:spTree>
    <p:extLst>
      <p:ext uri="{BB962C8B-B14F-4D97-AF65-F5344CB8AC3E}">
        <p14:creationId xmlns:p14="http://schemas.microsoft.com/office/powerpoint/2010/main" val="136656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3"/>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4"/>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5"/>
          <a:stretch>
            <a:fillRect/>
          </a:stretch>
        </p:blipFill>
        <p:spPr>
          <a:xfrm>
            <a:off x="9483365" y="6151027"/>
            <a:ext cx="884598" cy="706973"/>
          </a:xfrm>
          <a:prstGeom prst="rect">
            <a:avLst/>
          </a:prstGeom>
        </p:spPr>
      </p:pic>
      <p:sp>
        <p:nvSpPr>
          <p:cNvPr id="10" name="Título 1">
            <a:extLst>
              <a:ext uri="{FF2B5EF4-FFF2-40B4-BE49-F238E27FC236}">
                <a16:creationId xmlns:a16="http://schemas.microsoft.com/office/drawing/2014/main" xmlns="" id="{D7CA1800-22AB-496E-B5EA-929E09CE1C7E}"/>
              </a:ext>
            </a:extLst>
          </p:cNvPr>
          <p:cNvSpPr txBox="1">
            <a:spLocks/>
          </p:cNvSpPr>
          <p:nvPr/>
        </p:nvSpPr>
        <p:spPr>
          <a:xfrm>
            <a:off x="2754296" y="179213"/>
            <a:ext cx="5224137" cy="100386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OBJETIVO</a:t>
            </a:r>
          </a:p>
        </p:txBody>
      </p:sp>
      <p:sp>
        <p:nvSpPr>
          <p:cNvPr id="13" name="Marcador de contenido 6">
            <a:extLst>
              <a:ext uri="{FF2B5EF4-FFF2-40B4-BE49-F238E27FC236}">
                <a16:creationId xmlns:a16="http://schemas.microsoft.com/office/drawing/2014/main" xmlns="" id="{DF9D0C7E-9561-4916-8623-C21D12CB1717}"/>
              </a:ext>
            </a:extLst>
          </p:cNvPr>
          <p:cNvSpPr txBox="1">
            <a:spLocks/>
          </p:cNvSpPr>
          <p:nvPr/>
        </p:nvSpPr>
        <p:spPr>
          <a:xfrm>
            <a:off x="517359" y="1605518"/>
            <a:ext cx="10067888" cy="1025774"/>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EC" dirty="0"/>
              <a:t>Implementar un sistema de control y monitoreo de temperatura, humedad y emisión de gases; conectado a una interfaz gráfica que represente un prototipo de depósito de material explosivo de la Fuera Aérea Ecuatoriana.</a:t>
            </a:r>
          </a:p>
        </p:txBody>
      </p:sp>
      <p:pic>
        <p:nvPicPr>
          <p:cNvPr id="11" name="Picture 4" descr="No hay ninguna descripción de la foto disponibl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8194" name="Picture 2" descr="Elementos del clima: temperatura, humedad, presió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05" y="3427427"/>
            <a:ext cx="343949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ermómetro Portátil A Disposición Que Mide Y Humedad Al Aire Libre De  Temperatura Del Aire Foto de archivo - Imagen de termómetro, portátil:  11995163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484"/>
          <a:stretch/>
        </p:blipFill>
        <p:spPr bwMode="auto">
          <a:xfrm>
            <a:off x="4700612" y="3427427"/>
            <a:ext cx="327782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Gases tóxicos y combustibles comunes | Emerson 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5641" y="3427427"/>
            <a:ext cx="2884644"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33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0" name="Título 1">
            <a:extLst>
              <a:ext uri="{FF2B5EF4-FFF2-40B4-BE49-F238E27FC236}">
                <a16:creationId xmlns:a16="http://schemas.microsoft.com/office/drawing/2014/main" xmlns="" id="{D7CA1800-22AB-496E-B5EA-929E09CE1C7E}"/>
              </a:ext>
            </a:extLst>
          </p:cNvPr>
          <p:cNvSpPr txBox="1">
            <a:spLocks/>
          </p:cNvSpPr>
          <p:nvPr/>
        </p:nvSpPr>
        <p:spPr>
          <a:xfrm>
            <a:off x="2990053" y="172818"/>
            <a:ext cx="5224137" cy="100386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OBJETIVOS ESPECÍFICOS</a:t>
            </a:r>
          </a:p>
        </p:txBody>
      </p:sp>
      <p:graphicFrame>
        <p:nvGraphicFramePr>
          <p:cNvPr id="15" name="Diagrama 14"/>
          <p:cNvGraphicFramePr/>
          <p:nvPr>
            <p:extLst>
              <p:ext uri="{D42A27DB-BD31-4B8C-83A1-F6EECF244321}">
                <p14:modId xmlns:p14="http://schemas.microsoft.com/office/powerpoint/2010/main" val="6737682"/>
              </p:ext>
            </p:extLst>
          </p:nvPr>
        </p:nvGraphicFramePr>
        <p:xfrm>
          <a:off x="345603" y="90783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Imagen 18"/>
          <p:cNvPicPr>
            <a:picLocks noChangeAspect="1"/>
          </p:cNvPicPr>
          <p:nvPr/>
        </p:nvPicPr>
        <p:blipFill>
          <a:blip r:embed="rId10"/>
          <a:stretch>
            <a:fillRect/>
          </a:stretch>
        </p:blipFill>
        <p:spPr>
          <a:xfrm>
            <a:off x="8562974" y="2319337"/>
            <a:ext cx="3268499" cy="3167063"/>
          </a:xfrm>
          <a:prstGeom prst="rect">
            <a:avLst/>
          </a:prstGeom>
        </p:spPr>
      </p:pic>
      <p:pic>
        <p:nvPicPr>
          <p:cNvPr id="9" name="Picture 4" descr="No hay ninguna descripción de la foto disponible."/>
          <p:cNvPicPr>
            <a:picLocks noChangeAspect="1" noChangeArrowheads="1"/>
          </p:cNvPicPr>
          <p:nvPr/>
        </p:nvPicPr>
        <p:blipFill>
          <a:blip r:embed="rId11">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5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2"/>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3"/>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4"/>
          <a:stretch>
            <a:fillRect/>
          </a:stretch>
        </p:blipFill>
        <p:spPr>
          <a:xfrm>
            <a:off x="9483365" y="6151027"/>
            <a:ext cx="884598" cy="706973"/>
          </a:xfrm>
          <a:prstGeom prst="rect">
            <a:avLst/>
          </a:prstGeom>
        </p:spPr>
      </p:pic>
      <p:sp>
        <p:nvSpPr>
          <p:cNvPr id="10" name="Título 1">
            <a:extLst>
              <a:ext uri="{FF2B5EF4-FFF2-40B4-BE49-F238E27FC236}">
                <a16:creationId xmlns:a16="http://schemas.microsoft.com/office/drawing/2014/main" xmlns="" id="{D7CA1800-22AB-496E-B5EA-929E09CE1C7E}"/>
              </a:ext>
            </a:extLst>
          </p:cNvPr>
          <p:cNvSpPr>
            <a:spLocks noGrp="1"/>
          </p:cNvSpPr>
          <p:nvPr>
            <p:ph type="title"/>
          </p:nvPr>
        </p:nvSpPr>
        <p:spPr>
          <a:xfrm>
            <a:off x="670713" y="1088966"/>
            <a:ext cx="6439535" cy="1249375"/>
          </a:xfrm>
        </p:spPr>
        <p:txBody>
          <a:bodyPr>
            <a:normAutofit fontScale="90000"/>
          </a:bodyPr>
          <a:lstStyle/>
          <a:p>
            <a:pPr algn="l"/>
            <a:r>
              <a:rPr lang="es-EC" dirty="0"/>
              <a:t>CLASIFICACION DEL NIVEL DE RIESGO</a:t>
            </a:r>
          </a:p>
        </p:txBody>
      </p:sp>
      <p:sp>
        <p:nvSpPr>
          <p:cNvPr id="11" name="Marcador de contenido 6">
            <a:extLst>
              <a:ext uri="{FF2B5EF4-FFF2-40B4-BE49-F238E27FC236}">
                <a16:creationId xmlns:a16="http://schemas.microsoft.com/office/drawing/2014/main" xmlns="" id="{2DFF5DBB-590C-4D6B-BD9F-2FB456A82759}"/>
              </a:ext>
            </a:extLst>
          </p:cNvPr>
          <p:cNvSpPr txBox="1">
            <a:spLocks/>
          </p:cNvSpPr>
          <p:nvPr/>
        </p:nvSpPr>
        <p:spPr>
          <a:xfrm>
            <a:off x="763325" y="2969054"/>
            <a:ext cx="6254309" cy="1548208"/>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r>
              <a:rPr lang="es-EC" dirty="0"/>
              <a:t>Es importante mencionar que por motivos de seguridad en la manipulación de explosivos el parámetro máximo a considerar en un riesgo notable, es el valor límite para mantener un almacenamiento seguro, considerando que al momento de llegar a estos límites se realizará un control en el sistema para regresar a un nivel aceptable</a:t>
            </a:r>
            <a:endParaRPr lang="es-ES" dirty="0"/>
          </a:p>
        </p:txBody>
      </p:sp>
      <p:pic>
        <p:nvPicPr>
          <p:cNvPr id="9218" name="Picture 2" descr="Clases de riesgo para cotización en la ARL según actividad económ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8331" y="2290591"/>
            <a:ext cx="4510067"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o hay ninguna descripción de la foto disponibl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3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7FD9C6E-EEF3-4F1A-BBBA-148F0B941D69}"/>
              </a:ext>
            </a:extLst>
          </p:cNvPr>
          <p:cNvPicPr>
            <a:picLocks noChangeAspect="1"/>
          </p:cNvPicPr>
          <p:nvPr/>
        </p:nvPicPr>
        <p:blipFill>
          <a:blip r:embed="rId3"/>
          <a:stretch>
            <a:fillRect/>
          </a:stretch>
        </p:blipFill>
        <p:spPr>
          <a:xfrm>
            <a:off x="0" y="6311900"/>
            <a:ext cx="12192000" cy="523875"/>
          </a:xfrm>
          <a:prstGeom prst="rect">
            <a:avLst/>
          </a:prstGeom>
        </p:spPr>
      </p:pic>
      <p:pic>
        <p:nvPicPr>
          <p:cNvPr id="5" name="Imagen 4">
            <a:extLst>
              <a:ext uri="{FF2B5EF4-FFF2-40B4-BE49-F238E27FC236}">
                <a16:creationId xmlns:a16="http://schemas.microsoft.com/office/drawing/2014/main" xmlns="" id="{5032DC4D-5D0A-4A80-A67D-F84F5D3F2F36}"/>
              </a:ext>
            </a:extLst>
          </p:cNvPr>
          <p:cNvPicPr>
            <a:picLocks noChangeAspect="1"/>
          </p:cNvPicPr>
          <p:nvPr/>
        </p:nvPicPr>
        <p:blipFill>
          <a:blip r:embed="rId4"/>
          <a:stretch>
            <a:fillRect/>
          </a:stretch>
        </p:blipFill>
        <p:spPr>
          <a:xfrm>
            <a:off x="10367963" y="6151027"/>
            <a:ext cx="1824037" cy="683696"/>
          </a:xfrm>
          <a:prstGeom prst="rect">
            <a:avLst/>
          </a:prstGeom>
        </p:spPr>
      </p:pic>
      <p:pic>
        <p:nvPicPr>
          <p:cNvPr id="7" name="Imagen 6">
            <a:extLst>
              <a:ext uri="{FF2B5EF4-FFF2-40B4-BE49-F238E27FC236}">
                <a16:creationId xmlns:a16="http://schemas.microsoft.com/office/drawing/2014/main" xmlns="" id="{E0ECE534-22E6-4BB7-B09D-CBF827F3232B}"/>
              </a:ext>
            </a:extLst>
          </p:cNvPr>
          <p:cNvPicPr>
            <a:picLocks noChangeAspect="1"/>
          </p:cNvPicPr>
          <p:nvPr/>
        </p:nvPicPr>
        <p:blipFill>
          <a:blip r:embed="rId5"/>
          <a:stretch>
            <a:fillRect/>
          </a:stretch>
        </p:blipFill>
        <p:spPr>
          <a:xfrm>
            <a:off x="9483365" y="6151027"/>
            <a:ext cx="884598" cy="706973"/>
          </a:xfrm>
          <a:prstGeom prst="rect">
            <a:avLst/>
          </a:prstGeom>
        </p:spPr>
      </p:pic>
      <p:sp>
        <p:nvSpPr>
          <p:cNvPr id="10" name="Título 1">
            <a:extLst>
              <a:ext uri="{FF2B5EF4-FFF2-40B4-BE49-F238E27FC236}">
                <a16:creationId xmlns:a16="http://schemas.microsoft.com/office/drawing/2014/main" xmlns="" id="{D7CA1800-22AB-496E-B5EA-929E09CE1C7E}"/>
              </a:ext>
            </a:extLst>
          </p:cNvPr>
          <p:cNvSpPr>
            <a:spLocks noGrp="1"/>
          </p:cNvSpPr>
          <p:nvPr>
            <p:ph type="title"/>
          </p:nvPr>
        </p:nvSpPr>
        <p:spPr>
          <a:xfrm>
            <a:off x="3748145" y="178872"/>
            <a:ext cx="4622132" cy="993646"/>
          </a:xfrm>
        </p:spPr>
        <p:txBody>
          <a:bodyPr>
            <a:normAutofit fontScale="90000"/>
          </a:bodyPr>
          <a:lstStyle/>
          <a:p>
            <a:r>
              <a:rPr lang="es-EC" dirty="0"/>
              <a:t>INSTRUMENTACION</a:t>
            </a:r>
          </a:p>
        </p:txBody>
      </p:sp>
      <p:pic>
        <p:nvPicPr>
          <p:cNvPr id="15" name="Picture 4" descr="No hay ninguna descripción de la foto disponibl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752001" y="0"/>
            <a:ext cx="1439999" cy="1440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09902E49-CDB1-4190-82FF-57FA212BEDE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983545" y="1172518"/>
            <a:ext cx="6092385" cy="4721845"/>
          </a:xfrm>
          <a:prstGeom prst="rect">
            <a:avLst/>
          </a:prstGeom>
          <a:noFill/>
          <a:ln>
            <a:noFill/>
          </a:ln>
        </p:spPr>
      </p:pic>
    </p:spTree>
    <p:extLst>
      <p:ext uri="{BB962C8B-B14F-4D97-AF65-F5344CB8AC3E}">
        <p14:creationId xmlns:p14="http://schemas.microsoft.com/office/powerpoint/2010/main" val="35042234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767</Words>
  <Application>Microsoft Office PowerPoint</Application>
  <PresentationFormat>Panorámica</PresentationFormat>
  <Paragraphs>62</Paragraphs>
  <Slides>16</Slides>
  <Notes>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Symbol</vt:lpstr>
      <vt:lpstr>Times New Roman</vt:lpstr>
      <vt:lpstr>Wingdings</vt:lpstr>
      <vt:lpstr>Tema de Office</vt:lpstr>
      <vt:lpstr>CorelDRAW</vt:lpstr>
      <vt:lpstr>Presentación de PowerPoint</vt:lpstr>
      <vt:lpstr>AGENDA</vt:lpstr>
      <vt:lpstr>Presentación de PowerPoint</vt:lpstr>
      <vt:lpstr>ANTECEDENTES</vt:lpstr>
      <vt:lpstr>ANTECEDENTES</vt:lpstr>
      <vt:lpstr>Presentación de PowerPoint</vt:lpstr>
      <vt:lpstr>Presentación de PowerPoint</vt:lpstr>
      <vt:lpstr>CLASIFICACION DEL NIVEL DE RIESGO</vt:lpstr>
      <vt:lpstr>INSTRUMENTACION</vt:lpstr>
      <vt:lpstr>SISTEMA DE CONTROL</vt:lpstr>
      <vt:lpstr>HMI</vt:lpstr>
      <vt:lpstr>CONCLUSIONES</vt:lpstr>
      <vt:lpstr>CONCLUSIONES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cå®öl¡nä mö®äles</dc:creator>
  <cp:lastModifiedBy>Calderon Garcia Angel David</cp:lastModifiedBy>
  <cp:revision>185</cp:revision>
  <dcterms:created xsi:type="dcterms:W3CDTF">2019-06-24T23:39:05Z</dcterms:created>
  <dcterms:modified xsi:type="dcterms:W3CDTF">2021-03-22T16:48:22Z</dcterms:modified>
</cp:coreProperties>
</file>