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1" r:id="rId4"/>
  </p:sldMasterIdLst>
  <p:notesMasterIdLst>
    <p:notesMasterId r:id="rId34"/>
  </p:notesMasterIdLst>
  <p:sldIdLst>
    <p:sldId id="696" r:id="rId5"/>
    <p:sldId id="662" r:id="rId6"/>
    <p:sldId id="663" r:id="rId7"/>
    <p:sldId id="664" r:id="rId8"/>
    <p:sldId id="654" r:id="rId9"/>
    <p:sldId id="659" r:id="rId10"/>
    <p:sldId id="667" r:id="rId11"/>
    <p:sldId id="675" r:id="rId12"/>
    <p:sldId id="697" r:id="rId13"/>
    <p:sldId id="698" r:id="rId14"/>
    <p:sldId id="699" r:id="rId15"/>
    <p:sldId id="702" r:id="rId16"/>
    <p:sldId id="701" r:id="rId17"/>
    <p:sldId id="700" r:id="rId18"/>
    <p:sldId id="677" r:id="rId19"/>
    <p:sldId id="668" r:id="rId20"/>
    <p:sldId id="704" r:id="rId21"/>
    <p:sldId id="703" r:id="rId22"/>
    <p:sldId id="705" r:id="rId23"/>
    <p:sldId id="706" r:id="rId24"/>
    <p:sldId id="707" r:id="rId25"/>
    <p:sldId id="708" r:id="rId26"/>
    <p:sldId id="679" r:id="rId27"/>
    <p:sldId id="680" r:id="rId28"/>
    <p:sldId id="681" r:id="rId29"/>
    <p:sldId id="673" r:id="rId30"/>
    <p:sldId id="691" r:id="rId31"/>
    <p:sldId id="694" r:id="rId32"/>
    <p:sldId id="695" r:id="rId3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F39"/>
    <a:srgbClr val="007A7F"/>
    <a:srgbClr val="222A35"/>
    <a:srgbClr val="2E571F"/>
    <a:srgbClr val="625D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02" autoAdjust="0"/>
    <p:restoredTop sz="93134" autoAdjust="0"/>
  </p:normalViewPr>
  <p:slideViewPr>
    <p:cSldViewPr snapToGrid="0">
      <p:cViewPr varScale="1">
        <p:scale>
          <a:sx n="63" d="100"/>
          <a:sy n="63" d="100"/>
        </p:scale>
        <p:origin x="12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EF52A-EACB-4697-A734-1AE486FCD10C}" type="datetimeFigureOut">
              <a:rPr lang="es-EC" smtClean="0"/>
              <a:t>18/3/2021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23A23F-D8BC-4075-85B2-0590C4979FA5}" type="slidenum">
              <a:rPr lang="es-EC" smtClean="0"/>
              <a:t>‹Nº›</a:t>
            </a:fld>
            <a:endParaRPr lang="es-EC"/>
          </a:p>
        </p:txBody>
      </p:sp>
    </p:spTree>
    <p:extLst>
      <p:ext uri="{BB962C8B-B14F-4D97-AF65-F5344CB8AC3E}">
        <p14:creationId xmlns:p14="http://schemas.microsoft.com/office/powerpoint/2010/main" val="2627720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923A23F-D8BC-4075-85B2-0590C4979FA5}" type="slidenum">
              <a:rPr lang="es-EC" smtClean="0"/>
              <a:t>2</a:t>
            </a:fld>
            <a:endParaRPr lang="es-EC"/>
          </a:p>
        </p:txBody>
      </p:sp>
    </p:spTree>
    <p:extLst>
      <p:ext uri="{BB962C8B-B14F-4D97-AF65-F5344CB8AC3E}">
        <p14:creationId xmlns:p14="http://schemas.microsoft.com/office/powerpoint/2010/main" val="873049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sz="1800" i="1" dirty="0" err="1">
                <a:effectLst/>
                <a:latin typeface="Arial" panose="020B0604020202020204" pitchFamily="34" charset="0"/>
                <a:ea typeface="Calibri" panose="020F0502020204030204" pitchFamily="34" charset="0"/>
                <a:cs typeface="Times New Roman" panose="02020603050405020304" pitchFamily="18" charset="0"/>
              </a:rPr>
              <a:t>mAP</a:t>
            </a:r>
            <a:r>
              <a:rPr lang="es-419" sz="1800" dirty="0">
                <a:effectLst/>
                <a:latin typeface="Arial" panose="020B0604020202020204" pitchFamily="34" charset="0"/>
                <a:ea typeface="Calibri" panose="020F0502020204030204" pitchFamily="34" charset="0"/>
                <a:cs typeface="Times New Roman" panose="02020603050405020304" pitchFamily="18" charset="0"/>
              </a:rPr>
              <a:t> (mean </a:t>
            </a:r>
            <a:r>
              <a:rPr lang="es-419" sz="1800" dirty="0" err="1">
                <a:effectLst/>
                <a:latin typeface="Arial" panose="020B0604020202020204" pitchFamily="34" charset="0"/>
                <a:ea typeface="Calibri" panose="020F0502020204030204" pitchFamily="34" charset="0"/>
                <a:cs typeface="Times New Roman" panose="02020603050405020304" pitchFamily="18" charset="0"/>
              </a:rPr>
              <a:t>average</a:t>
            </a:r>
            <a:r>
              <a:rPr lang="es-419" sz="1800" dirty="0">
                <a:effectLst/>
                <a:latin typeface="Arial" panose="020B0604020202020204" pitchFamily="34" charset="0"/>
                <a:ea typeface="Calibri" panose="020F0502020204030204" pitchFamily="34" charset="0"/>
                <a:cs typeface="Times New Roman" panose="02020603050405020304" pitchFamily="18" charset="0"/>
              </a:rPr>
              <a:t> </a:t>
            </a:r>
            <a:r>
              <a:rPr lang="es-419" sz="1800" dirty="0" err="1">
                <a:effectLst/>
                <a:latin typeface="Arial" panose="020B0604020202020204" pitchFamily="34" charset="0"/>
                <a:ea typeface="Calibri" panose="020F0502020204030204" pitchFamily="34" charset="0"/>
                <a:cs typeface="Times New Roman" panose="02020603050405020304" pitchFamily="18" charset="0"/>
              </a:rPr>
              <a:t>precision</a:t>
            </a:r>
            <a:r>
              <a:rPr lang="es-419" sz="1800" dirty="0">
                <a:effectLst/>
                <a:latin typeface="Arial" panose="020B0604020202020204" pitchFamily="34" charset="0"/>
                <a:ea typeface="Calibri" panose="020F0502020204030204" pitchFamily="34" charset="0"/>
                <a:cs typeface="Times New Roman" panose="02020603050405020304" pitchFamily="18" charset="0"/>
              </a:rPr>
              <a:t>) </a:t>
            </a:r>
            <a:endParaRPr lang="es-EC" dirty="0"/>
          </a:p>
        </p:txBody>
      </p:sp>
      <p:sp>
        <p:nvSpPr>
          <p:cNvPr id="4" name="Marcador de número de diapositiva 3"/>
          <p:cNvSpPr>
            <a:spLocks noGrp="1"/>
          </p:cNvSpPr>
          <p:nvPr>
            <p:ph type="sldNum" sz="quarter" idx="5"/>
          </p:nvPr>
        </p:nvSpPr>
        <p:spPr/>
        <p:txBody>
          <a:bodyPr/>
          <a:lstStyle/>
          <a:p>
            <a:fld id="{F923A23F-D8BC-4075-85B2-0590C4979FA5}" type="slidenum">
              <a:rPr lang="es-EC" smtClean="0"/>
              <a:t>12</a:t>
            </a:fld>
            <a:endParaRPr lang="es-EC"/>
          </a:p>
        </p:txBody>
      </p:sp>
    </p:spTree>
    <p:extLst>
      <p:ext uri="{BB962C8B-B14F-4D97-AF65-F5344CB8AC3E}">
        <p14:creationId xmlns:p14="http://schemas.microsoft.com/office/powerpoint/2010/main" val="1907291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sz="1800" i="1" dirty="0" err="1">
                <a:effectLst/>
                <a:latin typeface="Arial" panose="020B0604020202020204" pitchFamily="34" charset="0"/>
                <a:ea typeface="Calibri" panose="020F0502020204030204" pitchFamily="34" charset="0"/>
                <a:cs typeface="Times New Roman" panose="02020603050405020304" pitchFamily="18" charset="0"/>
              </a:rPr>
              <a:t>mAP</a:t>
            </a:r>
            <a:r>
              <a:rPr lang="es-419" sz="1800" dirty="0">
                <a:effectLst/>
                <a:latin typeface="Arial" panose="020B0604020202020204" pitchFamily="34" charset="0"/>
                <a:ea typeface="Calibri" panose="020F0502020204030204" pitchFamily="34" charset="0"/>
                <a:cs typeface="Times New Roman" panose="02020603050405020304" pitchFamily="18" charset="0"/>
              </a:rPr>
              <a:t> (mean </a:t>
            </a:r>
            <a:r>
              <a:rPr lang="es-419" sz="1800" dirty="0" err="1">
                <a:effectLst/>
                <a:latin typeface="Arial" panose="020B0604020202020204" pitchFamily="34" charset="0"/>
                <a:ea typeface="Calibri" panose="020F0502020204030204" pitchFamily="34" charset="0"/>
                <a:cs typeface="Times New Roman" panose="02020603050405020304" pitchFamily="18" charset="0"/>
              </a:rPr>
              <a:t>average</a:t>
            </a:r>
            <a:r>
              <a:rPr lang="es-419" sz="1800" dirty="0">
                <a:effectLst/>
                <a:latin typeface="Arial" panose="020B0604020202020204" pitchFamily="34" charset="0"/>
                <a:ea typeface="Calibri" panose="020F0502020204030204" pitchFamily="34" charset="0"/>
                <a:cs typeface="Times New Roman" panose="02020603050405020304" pitchFamily="18" charset="0"/>
              </a:rPr>
              <a:t> </a:t>
            </a:r>
            <a:r>
              <a:rPr lang="es-419" sz="1800" dirty="0" err="1">
                <a:effectLst/>
                <a:latin typeface="Arial" panose="020B0604020202020204" pitchFamily="34" charset="0"/>
                <a:ea typeface="Calibri" panose="020F0502020204030204" pitchFamily="34" charset="0"/>
                <a:cs typeface="Times New Roman" panose="02020603050405020304" pitchFamily="18" charset="0"/>
              </a:rPr>
              <a:t>precision</a:t>
            </a:r>
            <a:r>
              <a:rPr lang="es-419" sz="1800" dirty="0">
                <a:effectLst/>
                <a:latin typeface="Arial" panose="020B0604020202020204" pitchFamily="34" charset="0"/>
                <a:ea typeface="Calibri" panose="020F0502020204030204" pitchFamily="34" charset="0"/>
                <a:cs typeface="Times New Roman" panose="02020603050405020304" pitchFamily="18" charset="0"/>
              </a:rPr>
              <a:t>) </a:t>
            </a:r>
            <a:endParaRPr lang="es-EC" dirty="0"/>
          </a:p>
        </p:txBody>
      </p:sp>
      <p:sp>
        <p:nvSpPr>
          <p:cNvPr id="4" name="Marcador de número de diapositiva 3"/>
          <p:cNvSpPr>
            <a:spLocks noGrp="1"/>
          </p:cNvSpPr>
          <p:nvPr>
            <p:ph type="sldNum" sz="quarter" idx="5"/>
          </p:nvPr>
        </p:nvSpPr>
        <p:spPr/>
        <p:txBody>
          <a:bodyPr/>
          <a:lstStyle/>
          <a:p>
            <a:fld id="{F923A23F-D8BC-4075-85B2-0590C4979FA5}" type="slidenum">
              <a:rPr lang="es-EC" smtClean="0"/>
              <a:t>13</a:t>
            </a:fld>
            <a:endParaRPr lang="es-EC"/>
          </a:p>
        </p:txBody>
      </p:sp>
    </p:spTree>
    <p:extLst>
      <p:ext uri="{BB962C8B-B14F-4D97-AF65-F5344CB8AC3E}">
        <p14:creationId xmlns:p14="http://schemas.microsoft.com/office/powerpoint/2010/main" val="2602295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sz="1800" i="1" dirty="0" err="1">
                <a:effectLst/>
                <a:latin typeface="Arial" panose="020B0604020202020204" pitchFamily="34" charset="0"/>
                <a:ea typeface="Calibri" panose="020F0502020204030204" pitchFamily="34" charset="0"/>
                <a:cs typeface="Times New Roman" panose="02020603050405020304" pitchFamily="18" charset="0"/>
              </a:rPr>
              <a:t>mAP</a:t>
            </a:r>
            <a:r>
              <a:rPr lang="es-419" sz="1800" dirty="0">
                <a:effectLst/>
                <a:latin typeface="Arial" panose="020B0604020202020204" pitchFamily="34" charset="0"/>
                <a:ea typeface="Calibri" panose="020F0502020204030204" pitchFamily="34" charset="0"/>
                <a:cs typeface="Times New Roman" panose="02020603050405020304" pitchFamily="18" charset="0"/>
              </a:rPr>
              <a:t> (mean </a:t>
            </a:r>
            <a:r>
              <a:rPr lang="es-419" sz="1800" dirty="0" err="1">
                <a:effectLst/>
                <a:latin typeface="Arial" panose="020B0604020202020204" pitchFamily="34" charset="0"/>
                <a:ea typeface="Calibri" panose="020F0502020204030204" pitchFamily="34" charset="0"/>
                <a:cs typeface="Times New Roman" panose="02020603050405020304" pitchFamily="18" charset="0"/>
              </a:rPr>
              <a:t>average</a:t>
            </a:r>
            <a:r>
              <a:rPr lang="es-419" sz="1800" dirty="0">
                <a:effectLst/>
                <a:latin typeface="Arial" panose="020B0604020202020204" pitchFamily="34" charset="0"/>
                <a:ea typeface="Calibri" panose="020F0502020204030204" pitchFamily="34" charset="0"/>
                <a:cs typeface="Times New Roman" panose="02020603050405020304" pitchFamily="18" charset="0"/>
              </a:rPr>
              <a:t> </a:t>
            </a:r>
            <a:r>
              <a:rPr lang="es-419" sz="1800" dirty="0" err="1">
                <a:effectLst/>
                <a:latin typeface="Arial" panose="020B0604020202020204" pitchFamily="34" charset="0"/>
                <a:ea typeface="Calibri" panose="020F0502020204030204" pitchFamily="34" charset="0"/>
                <a:cs typeface="Times New Roman" panose="02020603050405020304" pitchFamily="18" charset="0"/>
              </a:rPr>
              <a:t>precision</a:t>
            </a:r>
            <a:r>
              <a:rPr lang="es-419" sz="1800" dirty="0">
                <a:effectLst/>
                <a:latin typeface="Arial" panose="020B0604020202020204" pitchFamily="34" charset="0"/>
                <a:ea typeface="Calibri" panose="020F0502020204030204" pitchFamily="34" charset="0"/>
                <a:cs typeface="Times New Roman" panose="02020603050405020304" pitchFamily="18" charset="0"/>
              </a:rPr>
              <a:t>) </a:t>
            </a:r>
            <a:endParaRPr lang="es-EC" dirty="0"/>
          </a:p>
        </p:txBody>
      </p:sp>
      <p:sp>
        <p:nvSpPr>
          <p:cNvPr id="4" name="Marcador de número de diapositiva 3"/>
          <p:cNvSpPr>
            <a:spLocks noGrp="1"/>
          </p:cNvSpPr>
          <p:nvPr>
            <p:ph type="sldNum" sz="quarter" idx="5"/>
          </p:nvPr>
        </p:nvSpPr>
        <p:spPr/>
        <p:txBody>
          <a:bodyPr/>
          <a:lstStyle/>
          <a:p>
            <a:fld id="{F923A23F-D8BC-4075-85B2-0590C4979FA5}" type="slidenum">
              <a:rPr lang="es-EC" smtClean="0"/>
              <a:t>14</a:t>
            </a:fld>
            <a:endParaRPr lang="es-EC"/>
          </a:p>
        </p:txBody>
      </p:sp>
    </p:spTree>
    <p:extLst>
      <p:ext uri="{BB962C8B-B14F-4D97-AF65-F5344CB8AC3E}">
        <p14:creationId xmlns:p14="http://schemas.microsoft.com/office/powerpoint/2010/main" val="3892859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sz="1800" i="1" dirty="0" err="1">
                <a:effectLst/>
                <a:latin typeface="Arial" panose="020B0604020202020204" pitchFamily="34" charset="0"/>
                <a:ea typeface="Calibri" panose="020F0502020204030204" pitchFamily="34" charset="0"/>
                <a:cs typeface="Times New Roman" panose="02020603050405020304" pitchFamily="18" charset="0"/>
              </a:rPr>
              <a:t>mAP</a:t>
            </a:r>
            <a:r>
              <a:rPr lang="es-419" sz="1800" dirty="0">
                <a:effectLst/>
                <a:latin typeface="Arial" panose="020B0604020202020204" pitchFamily="34" charset="0"/>
                <a:ea typeface="Calibri" panose="020F0502020204030204" pitchFamily="34" charset="0"/>
                <a:cs typeface="Times New Roman" panose="02020603050405020304" pitchFamily="18" charset="0"/>
              </a:rPr>
              <a:t> (mean </a:t>
            </a:r>
            <a:r>
              <a:rPr lang="es-419" sz="1800" dirty="0" err="1">
                <a:effectLst/>
                <a:latin typeface="Arial" panose="020B0604020202020204" pitchFamily="34" charset="0"/>
                <a:ea typeface="Calibri" panose="020F0502020204030204" pitchFamily="34" charset="0"/>
                <a:cs typeface="Times New Roman" panose="02020603050405020304" pitchFamily="18" charset="0"/>
              </a:rPr>
              <a:t>average</a:t>
            </a:r>
            <a:r>
              <a:rPr lang="es-419" sz="1800" dirty="0">
                <a:effectLst/>
                <a:latin typeface="Arial" panose="020B0604020202020204" pitchFamily="34" charset="0"/>
                <a:ea typeface="Calibri" panose="020F0502020204030204" pitchFamily="34" charset="0"/>
                <a:cs typeface="Times New Roman" panose="02020603050405020304" pitchFamily="18" charset="0"/>
              </a:rPr>
              <a:t> </a:t>
            </a:r>
            <a:r>
              <a:rPr lang="es-419" sz="1800" dirty="0" err="1">
                <a:effectLst/>
                <a:latin typeface="Arial" panose="020B0604020202020204" pitchFamily="34" charset="0"/>
                <a:ea typeface="Calibri" panose="020F0502020204030204" pitchFamily="34" charset="0"/>
                <a:cs typeface="Times New Roman" panose="02020603050405020304" pitchFamily="18" charset="0"/>
              </a:rPr>
              <a:t>precision</a:t>
            </a:r>
            <a:r>
              <a:rPr lang="es-419" sz="1800" dirty="0">
                <a:effectLst/>
                <a:latin typeface="Arial" panose="020B0604020202020204" pitchFamily="34" charset="0"/>
                <a:ea typeface="Calibri" panose="020F0502020204030204" pitchFamily="34" charset="0"/>
                <a:cs typeface="Times New Roman" panose="02020603050405020304" pitchFamily="18" charset="0"/>
              </a:rPr>
              <a:t>) </a:t>
            </a:r>
            <a:endParaRPr lang="es-EC" dirty="0"/>
          </a:p>
        </p:txBody>
      </p:sp>
      <p:sp>
        <p:nvSpPr>
          <p:cNvPr id="4" name="Marcador de número de diapositiva 3"/>
          <p:cNvSpPr>
            <a:spLocks noGrp="1"/>
          </p:cNvSpPr>
          <p:nvPr>
            <p:ph type="sldNum" sz="quarter" idx="5"/>
          </p:nvPr>
        </p:nvSpPr>
        <p:spPr/>
        <p:txBody>
          <a:bodyPr/>
          <a:lstStyle/>
          <a:p>
            <a:fld id="{F923A23F-D8BC-4075-85B2-0590C4979FA5}" type="slidenum">
              <a:rPr lang="es-EC" smtClean="0"/>
              <a:t>15</a:t>
            </a:fld>
            <a:endParaRPr lang="es-EC"/>
          </a:p>
        </p:txBody>
      </p:sp>
    </p:spTree>
    <p:extLst>
      <p:ext uri="{BB962C8B-B14F-4D97-AF65-F5344CB8AC3E}">
        <p14:creationId xmlns:p14="http://schemas.microsoft.com/office/powerpoint/2010/main" val="2199026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923A23F-D8BC-4075-85B2-0590C4979FA5}" type="slidenum">
              <a:rPr lang="es-EC" smtClean="0"/>
              <a:t>16</a:t>
            </a:fld>
            <a:endParaRPr lang="es-EC"/>
          </a:p>
        </p:txBody>
      </p:sp>
    </p:spTree>
    <p:extLst>
      <p:ext uri="{BB962C8B-B14F-4D97-AF65-F5344CB8AC3E}">
        <p14:creationId xmlns:p14="http://schemas.microsoft.com/office/powerpoint/2010/main" val="3062290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923A23F-D8BC-4075-85B2-0590C4979FA5}" type="slidenum">
              <a:rPr lang="es-EC" smtClean="0"/>
              <a:t>17</a:t>
            </a:fld>
            <a:endParaRPr lang="es-EC"/>
          </a:p>
        </p:txBody>
      </p:sp>
    </p:spTree>
    <p:extLst>
      <p:ext uri="{BB962C8B-B14F-4D97-AF65-F5344CB8AC3E}">
        <p14:creationId xmlns:p14="http://schemas.microsoft.com/office/powerpoint/2010/main" val="3529039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923A23F-D8BC-4075-85B2-0590C4979FA5}" type="slidenum">
              <a:rPr lang="es-EC" smtClean="0"/>
              <a:t>18</a:t>
            </a:fld>
            <a:endParaRPr lang="es-EC"/>
          </a:p>
        </p:txBody>
      </p:sp>
    </p:spTree>
    <p:extLst>
      <p:ext uri="{BB962C8B-B14F-4D97-AF65-F5344CB8AC3E}">
        <p14:creationId xmlns:p14="http://schemas.microsoft.com/office/powerpoint/2010/main" val="4200079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923A23F-D8BC-4075-85B2-0590C4979FA5}" type="slidenum">
              <a:rPr lang="es-EC" smtClean="0"/>
              <a:t>19</a:t>
            </a:fld>
            <a:endParaRPr lang="es-EC"/>
          </a:p>
        </p:txBody>
      </p:sp>
    </p:spTree>
    <p:extLst>
      <p:ext uri="{BB962C8B-B14F-4D97-AF65-F5344CB8AC3E}">
        <p14:creationId xmlns:p14="http://schemas.microsoft.com/office/powerpoint/2010/main" val="2265130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923A23F-D8BC-4075-85B2-0590C4979FA5}" type="slidenum">
              <a:rPr lang="es-EC" smtClean="0"/>
              <a:t>20</a:t>
            </a:fld>
            <a:endParaRPr lang="es-EC"/>
          </a:p>
        </p:txBody>
      </p:sp>
    </p:spTree>
    <p:extLst>
      <p:ext uri="{BB962C8B-B14F-4D97-AF65-F5344CB8AC3E}">
        <p14:creationId xmlns:p14="http://schemas.microsoft.com/office/powerpoint/2010/main" val="1958759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923A23F-D8BC-4075-85B2-0590C4979FA5}" type="slidenum">
              <a:rPr lang="es-EC" smtClean="0"/>
              <a:t>21</a:t>
            </a:fld>
            <a:endParaRPr lang="es-EC"/>
          </a:p>
        </p:txBody>
      </p:sp>
    </p:spTree>
    <p:extLst>
      <p:ext uri="{BB962C8B-B14F-4D97-AF65-F5344CB8AC3E}">
        <p14:creationId xmlns:p14="http://schemas.microsoft.com/office/powerpoint/2010/main" val="2154436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a:t>SENSORES: LIDAR, ULTRASONICOS, GPS Y VISION MONOCULAR O ESTEREO VISION	</a:t>
            </a:r>
          </a:p>
          <a:p>
            <a:r>
              <a:rPr lang="es-419" dirty="0"/>
              <a:t>TECNICAS: SLAM e INTELIGENICA ARTIFICIAL</a:t>
            </a:r>
            <a:endParaRPr lang="es-EC" dirty="0"/>
          </a:p>
        </p:txBody>
      </p:sp>
      <p:sp>
        <p:nvSpPr>
          <p:cNvPr id="4" name="Marcador de número de diapositiva 3"/>
          <p:cNvSpPr>
            <a:spLocks noGrp="1"/>
          </p:cNvSpPr>
          <p:nvPr>
            <p:ph type="sldNum" sz="quarter" idx="5"/>
          </p:nvPr>
        </p:nvSpPr>
        <p:spPr/>
        <p:txBody>
          <a:bodyPr/>
          <a:lstStyle/>
          <a:p>
            <a:fld id="{F923A23F-D8BC-4075-85B2-0590C4979FA5}" type="slidenum">
              <a:rPr lang="es-EC" smtClean="0"/>
              <a:t>3</a:t>
            </a:fld>
            <a:endParaRPr lang="es-EC"/>
          </a:p>
        </p:txBody>
      </p:sp>
    </p:spTree>
    <p:extLst>
      <p:ext uri="{BB962C8B-B14F-4D97-AF65-F5344CB8AC3E}">
        <p14:creationId xmlns:p14="http://schemas.microsoft.com/office/powerpoint/2010/main" val="3902072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923A23F-D8BC-4075-85B2-0590C4979FA5}" type="slidenum">
              <a:rPr lang="es-EC" smtClean="0"/>
              <a:t>22</a:t>
            </a:fld>
            <a:endParaRPr lang="es-EC"/>
          </a:p>
        </p:txBody>
      </p:sp>
    </p:spTree>
    <p:extLst>
      <p:ext uri="{BB962C8B-B14F-4D97-AF65-F5344CB8AC3E}">
        <p14:creationId xmlns:p14="http://schemas.microsoft.com/office/powerpoint/2010/main" val="2372309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923A23F-D8BC-4075-85B2-0590C4979FA5}" type="slidenum">
              <a:rPr lang="es-EC" smtClean="0"/>
              <a:t>23</a:t>
            </a:fld>
            <a:endParaRPr lang="es-EC"/>
          </a:p>
        </p:txBody>
      </p:sp>
    </p:spTree>
    <p:extLst>
      <p:ext uri="{BB962C8B-B14F-4D97-AF65-F5344CB8AC3E}">
        <p14:creationId xmlns:p14="http://schemas.microsoft.com/office/powerpoint/2010/main" val="1628254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923A23F-D8BC-4075-85B2-0590C4979FA5}" type="slidenum">
              <a:rPr lang="es-EC" smtClean="0"/>
              <a:t>24</a:t>
            </a:fld>
            <a:endParaRPr lang="es-EC"/>
          </a:p>
        </p:txBody>
      </p:sp>
    </p:spTree>
    <p:extLst>
      <p:ext uri="{BB962C8B-B14F-4D97-AF65-F5344CB8AC3E}">
        <p14:creationId xmlns:p14="http://schemas.microsoft.com/office/powerpoint/2010/main" val="2701201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923A23F-D8BC-4075-85B2-0590C4979FA5}" type="slidenum">
              <a:rPr lang="es-EC" smtClean="0"/>
              <a:t>25</a:t>
            </a:fld>
            <a:endParaRPr lang="es-EC"/>
          </a:p>
        </p:txBody>
      </p:sp>
    </p:spTree>
    <p:extLst>
      <p:ext uri="{BB962C8B-B14F-4D97-AF65-F5344CB8AC3E}">
        <p14:creationId xmlns:p14="http://schemas.microsoft.com/office/powerpoint/2010/main" val="2909524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923A23F-D8BC-4075-85B2-0590C4979FA5}" type="slidenum">
              <a:rPr lang="es-EC" smtClean="0"/>
              <a:t>26</a:t>
            </a:fld>
            <a:endParaRPr lang="es-EC"/>
          </a:p>
        </p:txBody>
      </p:sp>
    </p:spTree>
    <p:extLst>
      <p:ext uri="{BB962C8B-B14F-4D97-AF65-F5344CB8AC3E}">
        <p14:creationId xmlns:p14="http://schemas.microsoft.com/office/powerpoint/2010/main" val="4205422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923A23F-D8BC-4075-85B2-0590C4979FA5}" type="slidenum">
              <a:rPr lang="es-EC" smtClean="0"/>
              <a:t>27</a:t>
            </a:fld>
            <a:endParaRPr lang="es-EC"/>
          </a:p>
        </p:txBody>
      </p:sp>
    </p:spTree>
    <p:extLst>
      <p:ext uri="{BB962C8B-B14F-4D97-AF65-F5344CB8AC3E}">
        <p14:creationId xmlns:p14="http://schemas.microsoft.com/office/powerpoint/2010/main" val="454005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923A23F-D8BC-4075-85B2-0590C4979FA5}" type="slidenum">
              <a:rPr lang="es-EC" smtClean="0"/>
              <a:t>28</a:t>
            </a:fld>
            <a:endParaRPr lang="es-EC"/>
          </a:p>
        </p:txBody>
      </p:sp>
    </p:spTree>
    <p:extLst>
      <p:ext uri="{BB962C8B-B14F-4D97-AF65-F5344CB8AC3E}">
        <p14:creationId xmlns:p14="http://schemas.microsoft.com/office/powerpoint/2010/main" val="306850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923A23F-D8BC-4075-85B2-0590C4979FA5}" type="slidenum">
              <a:rPr lang="es-EC" smtClean="0"/>
              <a:t>29</a:t>
            </a:fld>
            <a:endParaRPr lang="es-EC"/>
          </a:p>
        </p:txBody>
      </p:sp>
    </p:spTree>
    <p:extLst>
      <p:ext uri="{BB962C8B-B14F-4D97-AF65-F5344CB8AC3E}">
        <p14:creationId xmlns:p14="http://schemas.microsoft.com/office/powerpoint/2010/main" val="476853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923A23F-D8BC-4075-85B2-0590C4979FA5}" type="slidenum">
              <a:rPr lang="es-EC" smtClean="0"/>
              <a:t>4</a:t>
            </a:fld>
            <a:endParaRPr lang="es-EC"/>
          </a:p>
        </p:txBody>
      </p:sp>
    </p:spTree>
    <p:extLst>
      <p:ext uri="{BB962C8B-B14F-4D97-AF65-F5344CB8AC3E}">
        <p14:creationId xmlns:p14="http://schemas.microsoft.com/office/powerpoint/2010/main" val="85065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923A23F-D8BC-4075-85B2-0590C4979FA5}" type="slidenum">
              <a:rPr lang="es-EC" smtClean="0"/>
              <a:t>6</a:t>
            </a:fld>
            <a:endParaRPr lang="es-EC"/>
          </a:p>
        </p:txBody>
      </p:sp>
    </p:spTree>
    <p:extLst>
      <p:ext uri="{BB962C8B-B14F-4D97-AF65-F5344CB8AC3E}">
        <p14:creationId xmlns:p14="http://schemas.microsoft.com/office/powerpoint/2010/main" val="3223776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923A23F-D8BC-4075-85B2-0590C4979FA5}" type="slidenum">
              <a:rPr lang="es-EC" smtClean="0"/>
              <a:t>7</a:t>
            </a:fld>
            <a:endParaRPr lang="es-EC"/>
          </a:p>
        </p:txBody>
      </p:sp>
    </p:spTree>
    <p:extLst>
      <p:ext uri="{BB962C8B-B14F-4D97-AF65-F5344CB8AC3E}">
        <p14:creationId xmlns:p14="http://schemas.microsoft.com/office/powerpoint/2010/main" val="147140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sz="1800" i="1" dirty="0" err="1">
                <a:effectLst/>
                <a:latin typeface="Arial" panose="020B0604020202020204" pitchFamily="34" charset="0"/>
                <a:ea typeface="Calibri" panose="020F0502020204030204" pitchFamily="34" charset="0"/>
                <a:cs typeface="Times New Roman" panose="02020603050405020304" pitchFamily="18" charset="0"/>
              </a:rPr>
              <a:t>mAP</a:t>
            </a:r>
            <a:r>
              <a:rPr lang="es-419" sz="1800" dirty="0">
                <a:effectLst/>
                <a:latin typeface="Arial" panose="020B0604020202020204" pitchFamily="34" charset="0"/>
                <a:ea typeface="Calibri" panose="020F0502020204030204" pitchFamily="34" charset="0"/>
                <a:cs typeface="Times New Roman" panose="02020603050405020304" pitchFamily="18" charset="0"/>
              </a:rPr>
              <a:t> (mean </a:t>
            </a:r>
            <a:r>
              <a:rPr lang="es-419" sz="1800" dirty="0" err="1">
                <a:effectLst/>
                <a:latin typeface="Arial" panose="020B0604020202020204" pitchFamily="34" charset="0"/>
                <a:ea typeface="Calibri" panose="020F0502020204030204" pitchFamily="34" charset="0"/>
                <a:cs typeface="Times New Roman" panose="02020603050405020304" pitchFamily="18" charset="0"/>
              </a:rPr>
              <a:t>average</a:t>
            </a:r>
            <a:r>
              <a:rPr lang="es-419" sz="1800" dirty="0">
                <a:effectLst/>
                <a:latin typeface="Arial" panose="020B0604020202020204" pitchFamily="34" charset="0"/>
                <a:ea typeface="Calibri" panose="020F0502020204030204" pitchFamily="34" charset="0"/>
                <a:cs typeface="Times New Roman" panose="02020603050405020304" pitchFamily="18" charset="0"/>
              </a:rPr>
              <a:t> </a:t>
            </a:r>
            <a:r>
              <a:rPr lang="es-419" sz="1800" dirty="0" err="1">
                <a:effectLst/>
                <a:latin typeface="Arial" panose="020B0604020202020204" pitchFamily="34" charset="0"/>
                <a:ea typeface="Calibri" panose="020F0502020204030204" pitchFamily="34" charset="0"/>
                <a:cs typeface="Times New Roman" panose="02020603050405020304" pitchFamily="18" charset="0"/>
              </a:rPr>
              <a:t>precision</a:t>
            </a:r>
            <a:r>
              <a:rPr lang="es-419" sz="1800" dirty="0">
                <a:effectLst/>
                <a:latin typeface="Arial" panose="020B0604020202020204" pitchFamily="34" charset="0"/>
                <a:ea typeface="Calibri" panose="020F0502020204030204" pitchFamily="34" charset="0"/>
                <a:cs typeface="Times New Roman" panose="02020603050405020304" pitchFamily="18" charset="0"/>
              </a:rPr>
              <a:t>) </a:t>
            </a:r>
            <a:endParaRPr lang="es-EC" dirty="0"/>
          </a:p>
        </p:txBody>
      </p:sp>
      <p:sp>
        <p:nvSpPr>
          <p:cNvPr id="4" name="Marcador de número de diapositiva 3"/>
          <p:cNvSpPr>
            <a:spLocks noGrp="1"/>
          </p:cNvSpPr>
          <p:nvPr>
            <p:ph type="sldNum" sz="quarter" idx="5"/>
          </p:nvPr>
        </p:nvSpPr>
        <p:spPr/>
        <p:txBody>
          <a:bodyPr/>
          <a:lstStyle/>
          <a:p>
            <a:fld id="{F923A23F-D8BC-4075-85B2-0590C4979FA5}" type="slidenum">
              <a:rPr lang="es-EC" smtClean="0"/>
              <a:t>8</a:t>
            </a:fld>
            <a:endParaRPr lang="es-EC"/>
          </a:p>
        </p:txBody>
      </p:sp>
    </p:spTree>
    <p:extLst>
      <p:ext uri="{BB962C8B-B14F-4D97-AF65-F5344CB8AC3E}">
        <p14:creationId xmlns:p14="http://schemas.microsoft.com/office/powerpoint/2010/main" val="2377780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sz="1800" i="1" dirty="0" err="1">
                <a:effectLst/>
                <a:latin typeface="Arial" panose="020B0604020202020204" pitchFamily="34" charset="0"/>
                <a:ea typeface="Calibri" panose="020F0502020204030204" pitchFamily="34" charset="0"/>
                <a:cs typeface="Times New Roman" panose="02020603050405020304" pitchFamily="18" charset="0"/>
              </a:rPr>
              <a:t>mAP</a:t>
            </a:r>
            <a:r>
              <a:rPr lang="es-419" sz="1800" dirty="0">
                <a:effectLst/>
                <a:latin typeface="Arial" panose="020B0604020202020204" pitchFamily="34" charset="0"/>
                <a:ea typeface="Calibri" panose="020F0502020204030204" pitchFamily="34" charset="0"/>
                <a:cs typeface="Times New Roman" panose="02020603050405020304" pitchFamily="18" charset="0"/>
              </a:rPr>
              <a:t> (mean </a:t>
            </a:r>
            <a:r>
              <a:rPr lang="es-419" sz="1800" dirty="0" err="1">
                <a:effectLst/>
                <a:latin typeface="Arial" panose="020B0604020202020204" pitchFamily="34" charset="0"/>
                <a:ea typeface="Calibri" panose="020F0502020204030204" pitchFamily="34" charset="0"/>
                <a:cs typeface="Times New Roman" panose="02020603050405020304" pitchFamily="18" charset="0"/>
              </a:rPr>
              <a:t>average</a:t>
            </a:r>
            <a:r>
              <a:rPr lang="es-419" sz="1800" dirty="0">
                <a:effectLst/>
                <a:latin typeface="Arial" panose="020B0604020202020204" pitchFamily="34" charset="0"/>
                <a:ea typeface="Calibri" panose="020F0502020204030204" pitchFamily="34" charset="0"/>
                <a:cs typeface="Times New Roman" panose="02020603050405020304" pitchFamily="18" charset="0"/>
              </a:rPr>
              <a:t> </a:t>
            </a:r>
            <a:r>
              <a:rPr lang="es-419" sz="1800" dirty="0" err="1">
                <a:effectLst/>
                <a:latin typeface="Arial" panose="020B0604020202020204" pitchFamily="34" charset="0"/>
                <a:ea typeface="Calibri" panose="020F0502020204030204" pitchFamily="34" charset="0"/>
                <a:cs typeface="Times New Roman" panose="02020603050405020304" pitchFamily="18" charset="0"/>
              </a:rPr>
              <a:t>precision</a:t>
            </a:r>
            <a:r>
              <a:rPr lang="es-419" sz="1800" dirty="0">
                <a:effectLst/>
                <a:latin typeface="Arial" panose="020B0604020202020204" pitchFamily="34" charset="0"/>
                <a:ea typeface="Calibri" panose="020F0502020204030204" pitchFamily="34" charset="0"/>
                <a:cs typeface="Times New Roman" panose="02020603050405020304" pitchFamily="18" charset="0"/>
              </a:rPr>
              <a:t>) </a:t>
            </a:r>
            <a:endParaRPr lang="es-EC" dirty="0"/>
          </a:p>
        </p:txBody>
      </p:sp>
      <p:sp>
        <p:nvSpPr>
          <p:cNvPr id="4" name="Marcador de número de diapositiva 3"/>
          <p:cNvSpPr>
            <a:spLocks noGrp="1"/>
          </p:cNvSpPr>
          <p:nvPr>
            <p:ph type="sldNum" sz="quarter" idx="5"/>
          </p:nvPr>
        </p:nvSpPr>
        <p:spPr/>
        <p:txBody>
          <a:bodyPr/>
          <a:lstStyle/>
          <a:p>
            <a:fld id="{F923A23F-D8BC-4075-85B2-0590C4979FA5}" type="slidenum">
              <a:rPr lang="es-EC" smtClean="0"/>
              <a:t>9</a:t>
            </a:fld>
            <a:endParaRPr lang="es-EC"/>
          </a:p>
        </p:txBody>
      </p:sp>
    </p:spTree>
    <p:extLst>
      <p:ext uri="{BB962C8B-B14F-4D97-AF65-F5344CB8AC3E}">
        <p14:creationId xmlns:p14="http://schemas.microsoft.com/office/powerpoint/2010/main" val="3999343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sz="1800" i="1" dirty="0" err="1">
                <a:effectLst/>
                <a:latin typeface="Arial" panose="020B0604020202020204" pitchFamily="34" charset="0"/>
                <a:ea typeface="Calibri" panose="020F0502020204030204" pitchFamily="34" charset="0"/>
                <a:cs typeface="Times New Roman" panose="02020603050405020304" pitchFamily="18" charset="0"/>
              </a:rPr>
              <a:t>mAP</a:t>
            </a:r>
            <a:r>
              <a:rPr lang="es-419" sz="1800" dirty="0">
                <a:effectLst/>
                <a:latin typeface="Arial" panose="020B0604020202020204" pitchFamily="34" charset="0"/>
                <a:ea typeface="Calibri" panose="020F0502020204030204" pitchFamily="34" charset="0"/>
                <a:cs typeface="Times New Roman" panose="02020603050405020304" pitchFamily="18" charset="0"/>
              </a:rPr>
              <a:t> (mean </a:t>
            </a:r>
            <a:r>
              <a:rPr lang="es-419" sz="1800" dirty="0" err="1">
                <a:effectLst/>
                <a:latin typeface="Arial" panose="020B0604020202020204" pitchFamily="34" charset="0"/>
                <a:ea typeface="Calibri" panose="020F0502020204030204" pitchFamily="34" charset="0"/>
                <a:cs typeface="Times New Roman" panose="02020603050405020304" pitchFamily="18" charset="0"/>
              </a:rPr>
              <a:t>average</a:t>
            </a:r>
            <a:r>
              <a:rPr lang="es-419" sz="1800" dirty="0">
                <a:effectLst/>
                <a:latin typeface="Arial" panose="020B0604020202020204" pitchFamily="34" charset="0"/>
                <a:ea typeface="Calibri" panose="020F0502020204030204" pitchFamily="34" charset="0"/>
                <a:cs typeface="Times New Roman" panose="02020603050405020304" pitchFamily="18" charset="0"/>
              </a:rPr>
              <a:t> </a:t>
            </a:r>
            <a:r>
              <a:rPr lang="es-419" sz="1800" dirty="0" err="1">
                <a:effectLst/>
                <a:latin typeface="Arial" panose="020B0604020202020204" pitchFamily="34" charset="0"/>
                <a:ea typeface="Calibri" panose="020F0502020204030204" pitchFamily="34" charset="0"/>
                <a:cs typeface="Times New Roman" panose="02020603050405020304" pitchFamily="18" charset="0"/>
              </a:rPr>
              <a:t>precision</a:t>
            </a:r>
            <a:r>
              <a:rPr lang="es-419" sz="1800" dirty="0">
                <a:effectLst/>
                <a:latin typeface="Arial" panose="020B0604020202020204" pitchFamily="34" charset="0"/>
                <a:ea typeface="Calibri" panose="020F0502020204030204" pitchFamily="34" charset="0"/>
                <a:cs typeface="Times New Roman" panose="02020603050405020304" pitchFamily="18" charset="0"/>
              </a:rPr>
              <a:t>) </a:t>
            </a:r>
            <a:endParaRPr lang="es-EC" dirty="0"/>
          </a:p>
        </p:txBody>
      </p:sp>
      <p:sp>
        <p:nvSpPr>
          <p:cNvPr id="4" name="Marcador de número de diapositiva 3"/>
          <p:cNvSpPr>
            <a:spLocks noGrp="1"/>
          </p:cNvSpPr>
          <p:nvPr>
            <p:ph type="sldNum" sz="quarter" idx="5"/>
          </p:nvPr>
        </p:nvSpPr>
        <p:spPr/>
        <p:txBody>
          <a:bodyPr/>
          <a:lstStyle/>
          <a:p>
            <a:fld id="{F923A23F-D8BC-4075-85B2-0590C4979FA5}" type="slidenum">
              <a:rPr lang="es-EC" smtClean="0"/>
              <a:t>10</a:t>
            </a:fld>
            <a:endParaRPr lang="es-EC"/>
          </a:p>
        </p:txBody>
      </p:sp>
    </p:spTree>
    <p:extLst>
      <p:ext uri="{BB962C8B-B14F-4D97-AF65-F5344CB8AC3E}">
        <p14:creationId xmlns:p14="http://schemas.microsoft.com/office/powerpoint/2010/main" val="2172516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sz="1800" i="1" dirty="0" err="1">
                <a:effectLst/>
                <a:latin typeface="Arial" panose="020B0604020202020204" pitchFamily="34" charset="0"/>
                <a:ea typeface="Calibri" panose="020F0502020204030204" pitchFamily="34" charset="0"/>
                <a:cs typeface="Times New Roman" panose="02020603050405020304" pitchFamily="18" charset="0"/>
              </a:rPr>
              <a:t>mAP</a:t>
            </a:r>
            <a:r>
              <a:rPr lang="es-419" sz="1800" dirty="0">
                <a:effectLst/>
                <a:latin typeface="Arial" panose="020B0604020202020204" pitchFamily="34" charset="0"/>
                <a:ea typeface="Calibri" panose="020F0502020204030204" pitchFamily="34" charset="0"/>
                <a:cs typeface="Times New Roman" panose="02020603050405020304" pitchFamily="18" charset="0"/>
              </a:rPr>
              <a:t> (mean </a:t>
            </a:r>
            <a:r>
              <a:rPr lang="es-419" sz="1800" dirty="0" err="1">
                <a:effectLst/>
                <a:latin typeface="Arial" panose="020B0604020202020204" pitchFamily="34" charset="0"/>
                <a:ea typeface="Calibri" panose="020F0502020204030204" pitchFamily="34" charset="0"/>
                <a:cs typeface="Times New Roman" panose="02020603050405020304" pitchFamily="18" charset="0"/>
              </a:rPr>
              <a:t>average</a:t>
            </a:r>
            <a:r>
              <a:rPr lang="es-419" sz="1800" dirty="0">
                <a:effectLst/>
                <a:latin typeface="Arial" panose="020B0604020202020204" pitchFamily="34" charset="0"/>
                <a:ea typeface="Calibri" panose="020F0502020204030204" pitchFamily="34" charset="0"/>
                <a:cs typeface="Times New Roman" panose="02020603050405020304" pitchFamily="18" charset="0"/>
              </a:rPr>
              <a:t> </a:t>
            </a:r>
            <a:r>
              <a:rPr lang="es-419" sz="1800" dirty="0" err="1">
                <a:effectLst/>
                <a:latin typeface="Arial" panose="020B0604020202020204" pitchFamily="34" charset="0"/>
                <a:ea typeface="Calibri" panose="020F0502020204030204" pitchFamily="34" charset="0"/>
                <a:cs typeface="Times New Roman" panose="02020603050405020304" pitchFamily="18" charset="0"/>
              </a:rPr>
              <a:t>precision</a:t>
            </a:r>
            <a:r>
              <a:rPr lang="es-419" sz="1800" dirty="0">
                <a:effectLst/>
                <a:latin typeface="Arial" panose="020B0604020202020204" pitchFamily="34" charset="0"/>
                <a:ea typeface="Calibri" panose="020F0502020204030204" pitchFamily="34" charset="0"/>
                <a:cs typeface="Times New Roman" panose="02020603050405020304" pitchFamily="18" charset="0"/>
              </a:rPr>
              <a:t>) </a:t>
            </a:r>
            <a:endParaRPr lang="es-EC" dirty="0"/>
          </a:p>
        </p:txBody>
      </p:sp>
      <p:sp>
        <p:nvSpPr>
          <p:cNvPr id="4" name="Marcador de número de diapositiva 3"/>
          <p:cNvSpPr>
            <a:spLocks noGrp="1"/>
          </p:cNvSpPr>
          <p:nvPr>
            <p:ph type="sldNum" sz="quarter" idx="5"/>
          </p:nvPr>
        </p:nvSpPr>
        <p:spPr/>
        <p:txBody>
          <a:bodyPr/>
          <a:lstStyle/>
          <a:p>
            <a:fld id="{F923A23F-D8BC-4075-85B2-0590C4979FA5}" type="slidenum">
              <a:rPr lang="es-EC" smtClean="0"/>
              <a:t>11</a:t>
            </a:fld>
            <a:endParaRPr lang="es-EC"/>
          </a:p>
        </p:txBody>
      </p:sp>
    </p:spTree>
    <p:extLst>
      <p:ext uri="{BB962C8B-B14F-4D97-AF65-F5344CB8AC3E}">
        <p14:creationId xmlns:p14="http://schemas.microsoft.com/office/powerpoint/2010/main" val="1585003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howeet.com/" TargetMode="External"/><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howeet.com/" TargetMode="External"/><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70008D5-F07A-4EE1-8F51-C4E6CF9B639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xmlns="" id="{8E94428E-ECFA-43F5-A99D-5974608760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xmlns="" id="{2CF6995D-660D-44F9-9D1E-45C512CC09B0}"/>
              </a:ext>
            </a:extLst>
          </p:cNvPr>
          <p:cNvSpPr>
            <a:spLocks noGrp="1"/>
          </p:cNvSpPr>
          <p:nvPr>
            <p:ph type="dt" sz="half" idx="10"/>
          </p:nvPr>
        </p:nvSpPr>
        <p:spPr/>
        <p:txBody>
          <a:bodyPr/>
          <a:lstStyle/>
          <a:p>
            <a:fld id="{3F686CA3-48EE-4B2E-A694-ABAE939DAD27}" type="datetimeFigureOut">
              <a:rPr lang="es-EC" smtClean="0"/>
              <a:t>18/3/2021</a:t>
            </a:fld>
            <a:endParaRPr lang="es-EC"/>
          </a:p>
        </p:txBody>
      </p:sp>
      <p:sp>
        <p:nvSpPr>
          <p:cNvPr id="5" name="Marcador de pie de página 4">
            <a:extLst>
              <a:ext uri="{FF2B5EF4-FFF2-40B4-BE49-F238E27FC236}">
                <a16:creationId xmlns:a16="http://schemas.microsoft.com/office/drawing/2014/main" xmlns="" id="{D1C4F70B-5E8A-46AA-81CD-9C4871D4787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4CBB6C22-9E9B-487A-B42F-ED4174EF8872}"/>
              </a:ext>
            </a:extLst>
          </p:cNvPr>
          <p:cNvSpPr>
            <a:spLocks noGrp="1"/>
          </p:cNvSpPr>
          <p:nvPr>
            <p:ph type="sldNum" sz="quarter" idx="12"/>
          </p:nvPr>
        </p:nvSpPr>
        <p:spPr/>
        <p:txBody>
          <a:bodyPr/>
          <a:lstStyle/>
          <a:p>
            <a:fld id="{2416C39A-9174-4C19-B759-7B453EA72DA9}" type="slidenum">
              <a:rPr lang="es-EC" smtClean="0"/>
              <a:t>‹Nº›</a:t>
            </a:fld>
            <a:endParaRPr lang="es-EC"/>
          </a:p>
        </p:txBody>
      </p:sp>
    </p:spTree>
    <p:extLst>
      <p:ext uri="{BB962C8B-B14F-4D97-AF65-F5344CB8AC3E}">
        <p14:creationId xmlns:p14="http://schemas.microsoft.com/office/powerpoint/2010/main" val="996157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EA6D390-750A-40A6-B3A6-EC2FE91F21C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6BD6ACC0-E8C1-4745-8665-E7F8D159944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9528587F-8715-4756-9264-0D526445B6A4}"/>
              </a:ext>
            </a:extLst>
          </p:cNvPr>
          <p:cNvSpPr>
            <a:spLocks noGrp="1"/>
          </p:cNvSpPr>
          <p:nvPr>
            <p:ph type="dt" sz="half" idx="10"/>
          </p:nvPr>
        </p:nvSpPr>
        <p:spPr/>
        <p:txBody>
          <a:bodyPr/>
          <a:lstStyle/>
          <a:p>
            <a:fld id="{3F686CA3-48EE-4B2E-A694-ABAE939DAD27}" type="datetimeFigureOut">
              <a:rPr lang="es-EC" smtClean="0"/>
              <a:t>18/3/2021</a:t>
            </a:fld>
            <a:endParaRPr lang="es-EC"/>
          </a:p>
        </p:txBody>
      </p:sp>
      <p:sp>
        <p:nvSpPr>
          <p:cNvPr id="5" name="Marcador de pie de página 4">
            <a:extLst>
              <a:ext uri="{FF2B5EF4-FFF2-40B4-BE49-F238E27FC236}">
                <a16:creationId xmlns:a16="http://schemas.microsoft.com/office/drawing/2014/main" xmlns="" id="{2870BF15-B1A2-4D33-AD07-DDFD4BC7D45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7A74B8FC-1FA7-41C5-A702-9A95D21A06C5}"/>
              </a:ext>
            </a:extLst>
          </p:cNvPr>
          <p:cNvSpPr>
            <a:spLocks noGrp="1"/>
          </p:cNvSpPr>
          <p:nvPr>
            <p:ph type="sldNum" sz="quarter" idx="12"/>
          </p:nvPr>
        </p:nvSpPr>
        <p:spPr/>
        <p:txBody>
          <a:bodyPr/>
          <a:lstStyle/>
          <a:p>
            <a:fld id="{2416C39A-9174-4C19-B759-7B453EA72DA9}" type="slidenum">
              <a:rPr lang="es-EC" smtClean="0"/>
              <a:t>‹Nº›</a:t>
            </a:fld>
            <a:endParaRPr lang="es-EC"/>
          </a:p>
        </p:txBody>
      </p:sp>
    </p:spTree>
    <p:extLst>
      <p:ext uri="{BB962C8B-B14F-4D97-AF65-F5344CB8AC3E}">
        <p14:creationId xmlns:p14="http://schemas.microsoft.com/office/powerpoint/2010/main" val="244999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E741F0D7-A339-4E22-81FF-C0A238D7352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05741C7A-DDF9-42EA-BF05-77B833E65FB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55F72DDC-841C-4E66-8DC6-0A9646D2B02B}"/>
              </a:ext>
            </a:extLst>
          </p:cNvPr>
          <p:cNvSpPr>
            <a:spLocks noGrp="1"/>
          </p:cNvSpPr>
          <p:nvPr>
            <p:ph type="dt" sz="half" idx="10"/>
          </p:nvPr>
        </p:nvSpPr>
        <p:spPr/>
        <p:txBody>
          <a:bodyPr/>
          <a:lstStyle/>
          <a:p>
            <a:fld id="{3F686CA3-48EE-4B2E-A694-ABAE939DAD27}" type="datetimeFigureOut">
              <a:rPr lang="es-EC" smtClean="0"/>
              <a:t>18/3/2021</a:t>
            </a:fld>
            <a:endParaRPr lang="es-EC"/>
          </a:p>
        </p:txBody>
      </p:sp>
      <p:sp>
        <p:nvSpPr>
          <p:cNvPr id="5" name="Marcador de pie de página 4">
            <a:extLst>
              <a:ext uri="{FF2B5EF4-FFF2-40B4-BE49-F238E27FC236}">
                <a16:creationId xmlns:a16="http://schemas.microsoft.com/office/drawing/2014/main" xmlns="" id="{15ED80B9-9DCE-4F57-AAEE-A192379EC01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0EC207CE-D2C8-4108-A1E7-110EB0EE22C5}"/>
              </a:ext>
            </a:extLst>
          </p:cNvPr>
          <p:cNvSpPr>
            <a:spLocks noGrp="1"/>
          </p:cNvSpPr>
          <p:nvPr>
            <p:ph type="sldNum" sz="quarter" idx="12"/>
          </p:nvPr>
        </p:nvSpPr>
        <p:spPr/>
        <p:txBody>
          <a:bodyPr/>
          <a:lstStyle/>
          <a:p>
            <a:fld id="{2416C39A-9174-4C19-B759-7B453EA72DA9}" type="slidenum">
              <a:rPr lang="es-EC" smtClean="0"/>
              <a:t>‹Nº›</a:t>
            </a:fld>
            <a:endParaRPr lang="es-EC"/>
          </a:p>
        </p:txBody>
      </p:sp>
    </p:spTree>
    <p:extLst>
      <p:ext uri="{BB962C8B-B14F-4D97-AF65-F5344CB8AC3E}">
        <p14:creationId xmlns:p14="http://schemas.microsoft.com/office/powerpoint/2010/main" val="1399080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93B406FE-1165-421C-8D35-96F0CFEA6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DA7B22AA-13F6-430C-B5C3-3ED6A1325F28}"/>
              </a:ext>
            </a:extLst>
          </p:cNvPr>
          <p:cNvSpPr>
            <a:spLocks noGrp="1"/>
          </p:cNvSpPr>
          <p:nvPr>
            <p:ph type="dt" sz="half" idx="10"/>
          </p:nvPr>
        </p:nvSpPr>
        <p:spPr/>
        <p:txBody>
          <a:bodyPr/>
          <a:lstStyle/>
          <a:p>
            <a:fld id="{1661375A-C223-44C8-917C-F7C3A1BCD50F}" type="datetimeFigureOut">
              <a:rPr lang="en-GB" smtClean="0"/>
              <a:t>18/03/2021</a:t>
            </a:fld>
            <a:endParaRPr lang="en-GB"/>
          </a:p>
        </p:txBody>
      </p:sp>
      <p:sp>
        <p:nvSpPr>
          <p:cNvPr id="5" name="Footer Placeholder 4">
            <a:extLst>
              <a:ext uri="{FF2B5EF4-FFF2-40B4-BE49-F238E27FC236}">
                <a16:creationId xmlns:a16="http://schemas.microsoft.com/office/drawing/2014/main" xmlns="" id="{12FB799C-1B8A-42C0-AD53-6DBEF2EC7E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D8C035E-958A-44D5-9920-E77375E90336}"/>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3303969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EB9BF79-C6C8-4A28-B317-36AB52011BBD}"/>
              </a:ext>
            </a:extLst>
          </p:cNvPr>
          <p:cNvSpPr>
            <a:spLocks noGrp="1"/>
          </p:cNvSpPr>
          <p:nvPr>
            <p:ph type="dt" sz="half" idx="10"/>
          </p:nvPr>
        </p:nvSpPr>
        <p:spPr/>
        <p:txBody>
          <a:bodyPr/>
          <a:lstStyle/>
          <a:p>
            <a:fld id="{1661375A-C223-44C8-917C-F7C3A1BCD50F}" type="datetimeFigureOut">
              <a:rPr lang="en-GB" smtClean="0"/>
              <a:t>18/03/2021</a:t>
            </a:fld>
            <a:endParaRPr lang="en-GB"/>
          </a:p>
        </p:txBody>
      </p:sp>
      <p:sp>
        <p:nvSpPr>
          <p:cNvPr id="5" name="Footer Placeholder 4">
            <a:extLst>
              <a:ext uri="{FF2B5EF4-FFF2-40B4-BE49-F238E27FC236}">
                <a16:creationId xmlns:a16="http://schemas.microsoft.com/office/drawing/2014/main" xmlns="" id="{A052C1D1-F1BF-42DD-A7C6-2ED272DF8A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05916BF-016F-4056-985B-466516E68445}"/>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380785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FAECB-6827-4D91-8EB5-800DD8EA28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3CEBD6D-8344-4937-9A0D-E2DBE531B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0598055-7F4B-4E57-92A1-C43CE07ED7D1}"/>
              </a:ext>
            </a:extLst>
          </p:cNvPr>
          <p:cNvSpPr>
            <a:spLocks noGrp="1"/>
          </p:cNvSpPr>
          <p:nvPr>
            <p:ph type="dt" sz="half" idx="10"/>
          </p:nvPr>
        </p:nvSpPr>
        <p:spPr/>
        <p:txBody>
          <a:bodyPr/>
          <a:lstStyle/>
          <a:p>
            <a:fld id="{1661375A-C223-44C8-917C-F7C3A1BCD50F}" type="datetimeFigureOut">
              <a:rPr lang="en-GB" smtClean="0"/>
              <a:t>18/03/2021</a:t>
            </a:fld>
            <a:endParaRPr lang="en-GB"/>
          </a:p>
        </p:txBody>
      </p:sp>
      <p:sp>
        <p:nvSpPr>
          <p:cNvPr id="5" name="Footer Placeholder 4">
            <a:extLst>
              <a:ext uri="{FF2B5EF4-FFF2-40B4-BE49-F238E27FC236}">
                <a16:creationId xmlns:a16="http://schemas.microsoft.com/office/drawing/2014/main" xmlns="" id="{0BC8293C-337A-46B9-801C-405BA28F91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7FE3A87-6EF6-4E32-958D-D3BDE968EC61}"/>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2160649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C93C882-D441-40BC-AAB7-FB3EF79F6F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880FF742-A50B-4EB6-86AE-E67F120A5B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5ACB9172-F4DE-4657-A074-EF8778EE7E7D}"/>
              </a:ext>
            </a:extLst>
          </p:cNvPr>
          <p:cNvSpPr>
            <a:spLocks noGrp="1"/>
          </p:cNvSpPr>
          <p:nvPr>
            <p:ph type="dt" sz="half" idx="10"/>
          </p:nvPr>
        </p:nvSpPr>
        <p:spPr/>
        <p:txBody>
          <a:bodyPr/>
          <a:lstStyle/>
          <a:p>
            <a:fld id="{1661375A-C223-44C8-917C-F7C3A1BCD50F}" type="datetimeFigureOut">
              <a:rPr lang="en-GB" smtClean="0"/>
              <a:t>18/03/2021</a:t>
            </a:fld>
            <a:endParaRPr lang="en-GB"/>
          </a:p>
        </p:txBody>
      </p:sp>
      <p:sp>
        <p:nvSpPr>
          <p:cNvPr id="6" name="Footer Placeholder 5">
            <a:extLst>
              <a:ext uri="{FF2B5EF4-FFF2-40B4-BE49-F238E27FC236}">
                <a16:creationId xmlns:a16="http://schemas.microsoft.com/office/drawing/2014/main" xmlns="" id="{77507DBE-C8F7-423C-9124-EE7B3D22E3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881AC0B-71D5-43A5-AD86-9668B4D92263}"/>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3919220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4306D22-9474-474E-A4DD-36D304E576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D9ED9F3-E75B-4CB6-9C20-44656AF015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82AB8604-4E78-4EF6-AF81-B832751C75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14C7266C-4F95-4B63-B8A4-5D430A6FCB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8DA605C0-AC58-49C3-BFDA-E7ADCFC7B8CA}"/>
              </a:ext>
            </a:extLst>
          </p:cNvPr>
          <p:cNvSpPr>
            <a:spLocks noGrp="1"/>
          </p:cNvSpPr>
          <p:nvPr>
            <p:ph type="dt" sz="half" idx="10"/>
          </p:nvPr>
        </p:nvSpPr>
        <p:spPr/>
        <p:txBody>
          <a:bodyPr/>
          <a:lstStyle/>
          <a:p>
            <a:fld id="{1661375A-C223-44C8-917C-F7C3A1BCD50F}" type="datetimeFigureOut">
              <a:rPr lang="en-GB" smtClean="0"/>
              <a:t>18/03/2021</a:t>
            </a:fld>
            <a:endParaRPr lang="en-GB"/>
          </a:p>
        </p:txBody>
      </p:sp>
      <p:sp>
        <p:nvSpPr>
          <p:cNvPr id="8" name="Footer Placeholder 7">
            <a:extLst>
              <a:ext uri="{FF2B5EF4-FFF2-40B4-BE49-F238E27FC236}">
                <a16:creationId xmlns:a16="http://schemas.microsoft.com/office/drawing/2014/main" xmlns="" id="{A8CDB99B-8E2F-47DA-B6C3-50842D8C3D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900ACA83-753D-4AEE-B568-755DCF5ED7F7}"/>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2850109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A8AE544B-A36F-473A-86AF-50F02429182D}"/>
              </a:ext>
            </a:extLst>
          </p:cNvPr>
          <p:cNvSpPr>
            <a:spLocks noGrp="1"/>
          </p:cNvSpPr>
          <p:nvPr>
            <p:ph type="dt" sz="half" idx="10"/>
          </p:nvPr>
        </p:nvSpPr>
        <p:spPr/>
        <p:txBody>
          <a:bodyPr/>
          <a:lstStyle/>
          <a:p>
            <a:fld id="{1661375A-C223-44C8-917C-F7C3A1BCD50F}" type="datetimeFigureOut">
              <a:rPr lang="en-GB" smtClean="0"/>
              <a:t>18/03/2021</a:t>
            </a:fld>
            <a:endParaRPr lang="en-GB"/>
          </a:p>
        </p:txBody>
      </p:sp>
      <p:sp>
        <p:nvSpPr>
          <p:cNvPr id="4" name="Footer Placeholder 3">
            <a:extLst>
              <a:ext uri="{FF2B5EF4-FFF2-40B4-BE49-F238E27FC236}">
                <a16:creationId xmlns:a16="http://schemas.microsoft.com/office/drawing/2014/main" xmlns="" id="{3E6F2748-531A-4318-A370-27EDE490E8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A5AD6E57-F20B-43D2-A268-2449E7D4ADF8}"/>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1597855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CEC2F6E-BB8D-4A07-B873-A379FEAE4F53}"/>
              </a:ext>
            </a:extLst>
          </p:cNvPr>
          <p:cNvSpPr>
            <a:spLocks noGrp="1"/>
          </p:cNvSpPr>
          <p:nvPr>
            <p:ph type="dt" sz="half" idx="10"/>
          </p:nvPr>
        </p:nvSpPr>
        <p:spPr/>
        <p:txBody>
          <a:bodyPr/>
          <a:lstStyle/>
          <a:p>
            <a:fld id="{1661375A-C223-44C8-917C-F7C3A1BCD50F}" type="datetimeFigureOut">
              <a:rPr lang="en-GB" smtClean="0"/>
              <a:t>18/03/2021</a:t>
            </a:fld>
            <a:endParaRPr lang="en-GB"/>
          </a:p>
        </p:txBody>
      </p:sp>
      <p:sp>
        <p:nvSpPr>
          <p:cNvPr id="3" name="Footer Placeholder 2">
            <a:extLst>
              <a:ext uri="{FF2B5EF4-FFF2-40B4-BE49-F238E27FC236}">
                <a16:creationId xmlns:a16="http://schemas.microsoft.com/office/drawing/2014/main" xmlns="" id="{29C64672-2E28-45BB-AB1E-9CA10E90883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433CCF35-5028-4E4D-8F6E-2E2DF0FB4299}"/>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116801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16427B1-871E-4C56-AF97-3F78ADBFA9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6CF52702-EC0A-4FBA-9939-DCF10E412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1EDDBB8-93FE-4585-A97D-0E391EE246F7}"/>
              </a:ext>
            </a:extLst>
          </p:cNvPr>
          <p:cNvSpPr>
            <a:spLocks noGrp="1"/>
          </p:cNvSpPr>
          <p:nvPr>
            <p:ph type="dt" sz="half" idx="10"/>
          </p:nvPr>
        </p:nvSpPr>
        <p:spPr/>
        <p:txBody>
          <a:bodyPr/>
          <a:lstStyle/>
          <a:p>
            <a:fld id="{1661375A-C223-44C8-917C-F7C3A1BCD50F}" type="datetimeFigureOut">
              <a:rPr lang="en-GB" smtClean="0"/>
              <a:t>18/03/2021</a:t>
            </a:fld>
            <a:endParaRPr lang="en-GB"/>
          </a:p>
        </p:txBody>
      </p:sp>
      <p:sp>
        <p:nvSpPr>
          <p:cNvPr id="6" name="Footer Placeholder 5">
            <a:extLst>
              <a:ext uri="{FF2B5EF4-FFF2-40B4-BE49-F238E27FC236}">
                <a16:creationId xmlns:a16="http://schemas.microsoft.com/office/drawing/2014/main" xmlns="" id="{2CB77A2A-D97D-4B06-A029-77A3A88DA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BF4E011-48A8-486A-BF53-E7C085173F29}"/>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113701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0B6C9C2-E75A-488E-BDE6-12693072F5E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B8C13CD9-990D-4B46-88C8-39BC877B4AC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66818EE0-E25F-4A16-BC35-47AFEFED5D45}"/>
              </a:ext>
            </a:extLst>
          </p:cNvPr>
          <p:cNvSpPr>
            <a:spLocks noGrp="1"/>
          </p:cNvSpPr>
          <p:nvPr>
            <p:ph type="dt" sz="half" idx="10"/>
          </p:nvPr>
        </p:nvSpPr>
        <p:spPr/>
        <p:txBody>
          <a:bodyPr/>
          <a:lstStyle/>
          <a:p>
            <a:fld id="{3F686CA3-48EE-4B2E-A694-ABAE939DAD27}" type="datetimeFigureOut">
              <a:rPr lang="es-EC" smtClean="0"/>
              <a:t>18/3/2021</a:t>
            </a:fld>
            <a:endParaRPr lang="es-EC"/>
          </a:p>
        </p:txBody>
      </p:sp>
      <p:sp>
        <p:nvSpPr>
          <p:cNvPr id="5" name="Marcador de pie de página 4">
            <a:extLst>
              <a:ext uri="{FF2B5EF4-FFF2-40B4-BE49-F238E27FC236}">
                <a16:creationId xmlns:a16="http://schemas.microsoft.com/office/drawing/2014/main" xmlns="" id="{DFEFA8AA-77E7-4C6C-B42D-3FD9C26EEE6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F6A32D53-ED2F-4FDD-9F6A-A190353739CC}"/>
              </a:ext>
            </a:extLst>
          </p:cNvPr>
          <p:cNvSpPr>
            <a:spLocks noGrp="1"/>
          </p:cNvSpPr>
          <p:nvPr>
            <p:ph type="sldNum" sz="quarter" idx="12"/>
          </p:nvPr>
        </p:nvSpPr>
        <p:spPr/>
        <p:txBody>
          <a:bodyPr/>
          <a:lstStyle/>
          <a:p>
            <a:fld id="{2416C39A-9174-4C19-B759-7B453EA72DA9}" type="slidenum">
              <a:rPr lang="es-EC" smtClean="0"/>
              <a:t>‹Nº›</a:t>
            </a:fld>
            <a:endParaRPr lang="es-EC"/>
          </a:p>
        </p:txBody>
      </p:sp>
    </p:spTree>
    <p:extLst>
      <p:ext uri="{BB962C8B-B14F-4D97-AF65-F5344CB8AC3E}">
        <p14:creationId xmlns:p14="http://schemas.microsoft.com/office/powerpoint/2010/main" val="1650380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6E700288-1A1C-45A8-B99A-68E661D708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C8D19D42-4449-4938-BE9F-F8A026382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15CB693-3AD5-4FB5-9BD7-DDA6EA895AA0}"/>
              </a:ext>
            </a:extLst>
          </p:cNvPr>
          <p:cNvSpPr>
            <a:spLocks noGrp="1"/>
          </p:cNvSpPr>
          <p:nvPr>
            <p:ph type="dt" sz="half" idx="10"/>
          </p:nvPr>
        </p:nvSpPr>
        <p:spPr/>
        <p:txBody>
          <a:bodyPr/>
          <a:lstStyle/>
          <a:p>
            <a:fld id="{1661375A-C223-44C8-917C-F7C3A1BCD50F}" type="datetimeFigureOut">
              <a:rPr lang="en-GB" smtClean="0"/>
              <a:t>18/03/2021</a:t>
            </a:fld>
            <a:endParaRPr lang="en-GB"/>
          </a:p>
        </p:txBody>
      </p:sp>
      <p:sp>
        <p:nvSpPr>
          <p:cNvPr id="6" name="Footer Placeholder 5">
            <a:extLst>
              <a:ext uri="{FF2B5EF4-FFF2-40B4-BE49-F238E27FC236}">
                <a16:creationId xmlns:a16="http://schemas.microsoft.com/office/drawing/2014/main" xmlns="" id="{BB28CAAB-378F-4646-836D-6723AF2269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E08A5F22-2F00-4B7E-95E3-D4E37EE6F9BD}"/>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559949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AB561BE-2670-413D-B85D-350DC6A08AAC}"/>
              </a:ext>
            </a:extLst>
          </p:cNvPr>
          <p:cNvSpPr>
            <a:spLocks noGrp="1"/>
          </p:cNvSpPr>
          <p:nvPr>
            <p:ph type="dt" sz="half" idx="10"/>
          </p:nvPr>
        </p:nvSpPr>
        <p:spPr/>
        <p:txBody>
          <a:bodyPr/>
          <a:lstStyle/>
          <a:p>
            <a:fld id="{1661375A-C223-44C8-917C-F7C3A1BCD50F}" type="datetimeFigureOut">
              <a:rPr lang="en-GB" smtClean="0"/>
              <a:t>18/03/2021</a:t>
            </a:fld>
            <a:endParaRPr lang="en-GB"/>
          </a:p>
        </p:txBody>
      </p:sp>
      <p:sp>
        <p:nvSpPr>
          <p:cNvPr id="5" name="Footer Placeholder 4">
            <a:extLst>
              <a:ext uri="{FF2B5EF4-FFF2-40B4-BE49-F238E27FC236}">
                <a16:creationId xmlns:a16="http://schemas.microsoft.com/office/drawing/2014/main" xmlns="" id="{8A7469BC-9B02-4F1D-9332-C52CAA6CD6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8F37A4D-841D-4B35-BD23-CCB82FC1C5BF}"/>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18327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24028CB-78B2-414A-9948-C32EA4A46C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852AA2E1-9030-407F-A8FB-98BCFFFDF7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0722082-BED4-46DC-B1C0-9696140EF480}"/>
              </a:ext>
            </a:extLst>
          </p:cNvPr>
          <p:cNvSpPr>
            <a:spLocks noGrp="1"/>
          </p:cNvSpPr>
          <p:nvPr>
            <p:ph type="dt" sz="half" idx="10"/>
          </p:nvPr>
        </p:nvSpPr>
        <p:spPr/>
        <p:txBody>
          <a:bodyPr/>
          <a:lstStyle/>
          <a:p>
            <a:fld id="{1661375A-C223-44C8-917C-F7C3A1BCD50F}" type="datetimeFigureOut">
              <a:rPr lang="en-GB" smtClean="0"/>
              <a:t>18/03/2021</a:t>
            </a:fld>
            <a:endParaRPr lang="en-GB"/>
          </a:p>
        </p:txBody>
      </p:sp>
      <p:sp>
        <p:nvSpPr>
          <p:cNvPr id="5" name="Footer Placeholder 4">
            <a:extLst>
              <a:ext uri="{FF2B5EF4-FFF2-40B4-BE49-F238E27FC236}">
                <a16:creationId xmlns:a16="http://schemas.microsoft.com/office/drawing/2014/main" xmlns="" id="{F9485038-E165-45A4-8C75-C8A3CA8177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79D7943-C606-446E-B743-3AB1AE587BA9}"/>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2615171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Right">
    <p:spTree>
      <p:nvGrpSpPr>
        <p:cNvPr id="1" name=""/>
        <p:cNvGrpSpPr/>
        <p:nvPr/>
      </p:nvGrpSpPr>
      <p:grpSpPr>
        <a:xfrm>
          <a:off x="0" y="0"/>
          <a:ext cx="0" cy="0"/>
          <a:chOff x="0" y="0"/>
          <a:chExt cx="0" cy="0"/>
        </a:xfrm>
      </p:grpSpPr>
      <p:sp>
        <p:nvSpPr>
          <p:cNvPr id="2" name="Title 1"/>
          <p:cNvSpPr>
            <a:spLocks noGrp="1"/>
          </p:cNvSpPr>
          <p:nvPr>
            <p:ph type="title"/>
          </p:nvPr>
        </p:nvSpPr>
        <p:spPr>
          <a:xfrm>
            <a:off x="1784569" y="137160"/>
            <a:ext cx="9797831" cy="707886"/>
          </a:xfrm>
        </p:spPr>
        <p:txBody>
          <a:bodyPr/>
          <a:lstStyle/>
          <a:p>
            <a:r>
              <a:rPr lang="en-US"/>
              <a:t>Click to edit Master title style</a:t>
            </a:r>
          </a:p>
        </p:txBody>
      </p:sp>
      <p:sp>
        <p:nvSpPr>
          <p:cNvPr id="3" name="Subtitle 2"/>
          <p:cNvSpPr>
            <a:spLocks noGrp="1"/>
          </p:cNvSpPr>
          <p:nvPr>
            <p:ph type="subTitle" idx="1"/>
          </p:nvPr>
        </p:nvSpPr>
        <p:spPr>
          <a:xfrm>
            <a:off x="1784569" y="845046"/>
            <a:ext cx="9797831" cy="523220"/>
          </a:xfrm>
        </p:spPr>
        <p:txBody>
          <a:bodyPr wrap="square">
            <a:spAutoFit/>
          </a:bodyPr>
          <a:lstStyle>
            <a:lvl1pPr marL="0" indent="0" algn="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328169" y="6237312"/>
            <a:ext cx="43924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0" name="Slide Number Placeholder 5"/>
          <p:cNvSpPr>
            <a:spLocks noGrp="1"/>
          </p:cNvSpPr>
          <p:nvPr>
            <p:ph type="sldNum" sz="quarter" idx="12"/>
          </p:nvPr>
        </p:nvSpPr>
        <p:spPr>
          <a:xfrm>
            <a:off x="328169" y="6237312"/>
            <a:ext cx="439241"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‹Nº›</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pic>
        <p:nvPicPr>
          <p:cNvPr id="12" name="Picture 11"/>
          <p:cNvPicPr>
            <a:picLocks noChangeAspect="1"/>
          </p:cNvPicPr>
          <p:nvPr userDrawn="1"/>
        </p:nvPicPr>
        <p:blipFill>
          <a:blip r:embed="rId3"/>
          <a:stretch>
            <a:fillRect/>
          </a:stretch>
        </p:blipFill>
        <p:spPr>
          <a:xfrm>
            <a:off x="156796" y="229538"/>
            <a:ext cx="1627773" cy="451143"/>
          </a:xfrm>
          <a:prstGeom prst="rect">
            <a:avLst/>
          </a:prstGeom>
        </p:spPr>
      </p:pic>
      <p:sp>
        <p:nvSpPr>
          <p:cNvPr id="13" name="Rectangle 12"/>
          <p:cNvSpPr/>
          <p:nvPr userDrawn="1"/>
        </p:nvSpPr>
        <p:spPr>
          <a:xfrm>
            <a:off x="173936" y="95859"/>
            <a:ext cx="1593494"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26107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Left">
    <p:spTree>
      <p:nvGrpSpPr>
        <p:cNvPr id="1" name=""/>
        <p:cNvGrpSpPr/>
        <p:nvPr/>
      </p:nvGrpSpPr>
      <p:grpSpPr>
        <a:xfrm>
          <a:off x="0" y="0"/>
          <a:ext cx="0" cy="0"/>
          <a:chOff x="0" y="0"/>
          <a:chExt cx="0" cy="0"/>
        </a:xfrm>
      </p:grpSpPr>
      <p:sp>
        <p:nvSpPr>
          <p:cNvPr id="2" name="Title 1"/>
          <p:cNvSpPr>
            <a:spLocks noGrp="1"/>
          </p:cNvSpPr>
          <p:nvPr>
            <p:ph type="title"/>
          </p:nvPr>
        </p:nvSpPr>
        <p:spPr>
          <a:xfrm>
            <a:off x="623887" y="137160"/>
            <a:ext cx="9797831" cy="707886"/>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623887" y="845046"/>
            <a:ext cx="9797831" cy="523220"/>
          </a:xfrm>
        </p:spPr>
        <p:txBody>
          <a:bodyPr wrap="square">
            <a:sp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328169" y="6237312"/>
            <a:ext cx="43924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0" name="Slide Number Placeholder 5"/>
          <p:cNvSpPr>
            <a:spLocks noGrp="1"/>
          </p:cNvSpPr>
          <p:nvPr>
            <p:ph type="sldNum" sz="quarter" idx="12"/>
          </p:nvPr>
        </p:nvSpPr>
        <p:spPr>
          <a:xfrm>
            <a:off x="328169" y="6237312"/>
            <a:ext cx="439241"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‹Nº›</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pic>
        <p:nvPicPr>
          <p:cNvPr id="12" name="Picture 11"/>
          <p:cNvPicPr>
            <a:picLocks noChangeAspect="1"/>
          </p:cNvPicPr>
          <p:nvPr userDrawn="1"/>
        </p:nvPicPr>
        <p:blipFill>
          <a:blip r:embed="rId3"/>
          <a:stretch>
            <a:fillRect/>
          </a:stretch>
        </p:blipFill>
        <p:spPr>
          <a:xfrm>
            <a:off x="10488488" y="229538"/>
            <a:ext cx="1627773" cy="451143"/>
          </a:xfrm>
          <a:prstGeom prst="rect">
            <a:avLst/>
          </a:prstGeom>
        </p:spPr>
      </p:pic>
      <p:sp>
        <p:nvSpPr>
          <p:cNvPr id="13" name="Rectangle 12"/>
          <p:cNvSpPr/>
          <p:nvPr userDrawn="1"/>
        </p:nvSpPr>
        <p:spPr>
          <a:xfrm>
            <a:off x="10522767" y="95859"/>
            <a:ext cx="1593494"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1439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Righ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4569" y="137160"/>
            <a:ext cx="9797831" cy="707886"/>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784569" y="845046"/>
            <a:ext cx="9797831" cy="523220"/>
          </a:xfrm>
        </p:spPr>
        <p:txBody>
          <a:bodyPr wrap="square">
            <a:spAutoFit/>
          </a:bodyPr>
          <a:lstStyle>
            <a:lvl1pPr marL="0" indent="0" algn="r">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grpSp>
        <p:nvGrpSpPr>
          <p:cNvPr id="12" name="Group 11"/>
          <p:cNvGrpSpPr/>
          <p:nvPr userDrawn="1"/>
        </p:nvGrpSpPr>
        <p:grpSpPr>
          <a:xfrm>
            <a:off x="328166" y="6237312"/>
            <a:ext cx="439241" cy="439240"/>
            <a:chOff x="186858" y="6096003"/>
            <a:chExt cx="580550" cy="580549"/>
          </a:xfrm>
          <a:solidFill>
            <a:schemeClr val="bg1">
              <a:lumMod val="95000"/>
              <a:alpha val="25000"/>
            </a:schemeClr>
          </a:solidFill>
        </p:grpSpPr>
        <p:sp>
          <p:nvSpPr>
            <p:cNvPr id="13" name="Rectangle 12"/>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14" name="Rectangle 13"/>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5" name="Slide Number Placeholder 5"/>
          <p:cNvSpPr>
            <a:spLocks noGrp="1"/>
          </p:cNvSpPr>
          <p:nvPr>
            <p:ph type="sldNum" sz="quarter" idx="12"/>
          </p:nvPr>
        </p:nvSpPr>
        <p:spPr>
          <a:xfrm>
            <a:off x="328169" y="6237312"/>
            <a:ext cx="439241" cy="390437"/>
          </a:xfrm>
          <a:prstGeom prst="rect">
            <a:avLst/>
          </a:prstGeom>
          <a:noFill/>
        </p:spPr>
        <p:txBody>
          <a:bodyPr anchor="ctr"/>
          <a:lstStyle>
            <a:lvl1pPr algn="ctr">
              <a:defRPr sz="1400">
                <a:solidFill>
                  <a:schemeClr val="bg1"/>
                </a:solidFill>
              </a:defRPr>
            </a:lvl1pPr>
          </a:lstStyle>
          <a:p>
            <a:fld id="{F68327C5-B821-4FE9-A59A-A60D9EB59A9A}" type="slidenum">
              <a:rPr lang="en-US" smtClean="0"/>
              <a:pPr/>
              <a:t>‹Nº›</a:t>
            </a:fld>
            <a:endParaRPr lang="en-US" dirty="0"/>
          </a:p>
        </p:txBody>
      </p:sp>
      <p:pic>
        <p:nvPicPr>
          <p:cNvPr id="10" name="Picture 9"/>
          <p:cNvPicPr>
            <a:picLocks noChangeAspect="1"/>
          </p:cNvPicPr>
          <p:nvPr userDrawn="1"/>
        </p:nvPicPr>
        <p:blipFill>
          <a:blip r:embed="rId3"/>
          <a:stretch>
            <a:fillRect/>
          </a:stretch>
        </p:blipFill>
        <p:spPr>
          <a:xfrm>
            <a:off x="156796" y="229538"/>
            <a:ext cx="1622504" cy="448056"/>
          </a:xfrm>
          <a:prstGeom prst="rect">
            <a:avLst/>
          </a:prstGeom>
        </p:spPr>
      </p:pic>
      <p:sp>
        <p:nvSpPr>
          <p:cNvPr id="17" name="Rectangle 16"/>
          <p:cNvSpPr/>
          <p:nvPr userDrawn="1"/>
        </p:nvSpPr>
        <p:spPr>
          <a:xfrm>
            <a:off x="173936" y="95859"/>
            <a:ext cx="1593494"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889261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f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137160"/>
            <a:ext cx="9797831" cy="707886"/>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623887" y="845046"/>
            <a:ext cx="9797831" cy="523220"/>
          </a:xfrm>
        </p:spPr>
        <p:txBody>
          <a:bodyPr wrap="square">
            <a:spAutoFit/>
          </a:bodyPr>
          <a:lstStyle>
            <a:lvl1pPr marL="0" indent="0" algn="l">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grpSp>
        <p:nvGrpSpPr>
          <p:cNvPr id="13" name="Group 12"/>
          <p:cNvGrpSpPr/>
          <p:nvPr userDrawn="1"/>
        </p:nvGrpSpPr>
        <p:grpSpPr>
          <a:xfrm>
            <a:off x="328166" y="6237312"/>
            <a:ext cx="439241" cy="439240"/>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6" name="Slide Number Placeholder 5"/>
          <p:cNvSpPr>
            <a:spLocks noGrp="1"/>
          </p:cNvSpPr>
          <p:nvPr>
            <p:ph type="sldNum" sz="quarter" idx="12"/>
          </p:nvPr>
        </p:nvSpPr>
        <p:spPr>
          <a:xfrm>
            <a:off x="328169" y="6237312"/>
            <a:ext cx="439241" cy="390437"/>
          </a:xfrm>
          <a:prstGeom prst="rect">
            <a:avLst/>
          </a:prstGeom>
          <a:noFill/>
        </p:spPr>
        <p:txBody>
          <a:bodyPr anchor="ctr"/>
          <a:lstStyle>
            <a:lvl1pPr algn="ctr">
              <a:defRPr sz="1400">
                <a:solidFill>
                  <a:schemeClr val="bg1"/>
                </a:solidFill>
              </a:defRPr>
            </a:lvl1pPr>
          </a:lstStyle>
          <a:p>
            <a:fld id="{F68327C5-B821-4FE9-A59A-A60D9EB59A9A}" type="slidenum">
              <a:rPr lang="en-US" smtClean="0"/>
              <a:pPr/>
              <a:t>‹Nº›</a:t>
            </a:fld>
            <a:endParaRPr lang="en-US" dirty="0"/>
          </a:p>
        </p:txBody>
      </p:sp>
      <p:pic>
        <p:nvPicPr>
          <p:cNvPr id="10" name="Picture 9"/>
          <p:cNvPicPr>
            <a:picLocks noChangeAspect="1"/>
          </p:cNvPicPr>
          <p:nvPr userDrawn="1"/>
        </p:nvPicPr>
        <p:blipFill>
          <a:blip r:embed="rId3"/>
          <a:stretch>
            <a:fillRect/>
          </a:stretch>
        </p:blipFill>
        <p:spPr>
          <a:xfrm>
            <a:off x="10493757" y="229538"/>
            <a:ext cx="1622504" cy="448056"/>
          </a:xfrm>
          <a:prstGeom prst="rect">
            <a:avLst/>
          </a:prstGeom>
        </p:spPr>
      </p:pic>
      <p:sp>
        <p:nvSpPr>
          <p:cNvPr id="17" name="Rectangle 16"/>
          <p:cNvSpPr/>
          <p:nvPr userDrawn="1"/>
        </p:nvSpPr>
        <p:spPr>
          <a:xfrm>
            <a:off x="10522767" y="95859"/>
            <a:ext cx="1593494"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329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 Left (dark)">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137160"/>
            <a:ext cx="9797831" cy="707886"/>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623887" y="845046"/>
            <a:ext cx="9797831" cy="523220"/>
          </a:xfrm>
        </p:spPr>
        <p:txBody>
          <a:bodyPr wrap="square">
            <a:spAutoFit/>
          </a:bodyPr>
          <a:lstStyle>
            <a:lvl1pPr marL="0" indent="0" algn="l">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grpSp>
        <p:nvGrpSpPr>
          <p:cNvPr id="13" name="Group 12"/>
          <p:cNvGrpSpPr/>
          <p:nvPr userDrawn="1"/>
        </p:nvGrpSpPr>
        <p:grpSpPr>
          <a:xfrm>
            <a:off x="328166" y="6237312"/>
            <a:ext cx="439241" cy="439240"/>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6" name="Slide Number Placeholder 5"/>
          <p:cNvSpPr>
            <a:spLocks noGrp="1"/>
          </p:cNvSpPr>
          <p:nvPr>
            <p:ph type="sldNum" sz="quarter" idx="12"/>
          </p:nvPr>
        </p:nvSpPr>
        <p:spPr>
          <a:xfrm>
            <a:off x="328169" y="6237312"/>
            <a:ext cx="439241" cy="390437"/>
          </a:xfrm>
          <a:prstGeom prst="rect">
            <a:avLst/>
          </a:prstGeom>
          <a:noFill/>
        </p:spPr>
        <p:txBody>
          <a:bodyPr anchor="ctr"/>
          <a:lstStyle>
            <a:lvl1pPr algn="ctr">
              <a:defRPr sz="1400">
                <a:solidFill>
                  <a:schemeClr val="bg1"/>
                </a:solidFill>
              </a:defRPr>
            </a:lvl1pPr>
          </a:lstStyle>
          <a:p>
            <a:fld id="{F68327C5-B821-4FE9-A59A-A60D9EB59A9A}" type="slidenum">
              <a:rPr lang="en-US" smtClean="0"/>
              <a:pPr/>
              <a:t>‹Nº›</a:t>
            </a:fld>
            <a:endParaRPr lang="en-US" dirty="0"/>
          </a:p>
        </p:txBody>
      </p:sp>
      <p:pic>
        <p:nvPicPr>
          <p:cNvPr id="10" name="Picture 9"/>
          <p:cNvPicPr>
            <a:picLocks noChangeAspect="1"/>
          </p:cNvPicPr>
          <p:nvPr userDrawn="1"/>
        </p:nvPicPr>
        <p:blipFill>
          <a:blip r:embed="rId3"/>
          <a:stretch>
            <a:fillRect/>
          </a:stretch>
        </p:blipFill>
        <p:spPr>
          <a:xfrm>
            <a:off x="10493757" y="229538"/>
            <a:ext cx="1622504" cy="448056"/>
          </a:xfrm>
          <a:prstGeom prst="rect">
            <a:avLst/>
          </a:prstGeom>
        </p:spPr>
      </p:pic>
      <p:sp>
        <p:nvSpPr>
          <p:cNvPr id="17" name="Rectangle 16"/>
          <p:cNvSpPr/>
          <p:nvPr userDrawn="1"/>
        </p:nvSpPr>
        <p:spPr>
          <a:xfrm>
            <a:off x="10522767" y="95859"/>
            <a:ext cx="1593494" cy="720080"/>
          </a:xfrm>
          <a:prstGeom prst="rect">
            <a:avLst/>
          </a:prstGeom>
          <a:solidFill>
            <a:schemeClr val="tx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7498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3619147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ransition">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2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2"/>
          </p:cNvPr>
          <p:cNvPicPr>
            <a:picLocks noChangeAspect="1"/>
          </p:cNvPicPr>
          <p:nvPr userDrawn="1"/>
        </p:nvPicPr>
        <p:blipFill>
          <a:blip r:embed="rId3"/>
          <a:stretch>
            <a:fillRect/>
          </a:stretch>
        </p:blipFill>
        <p:spPr>
          <a:xfrm>
            <a:off x="10200456" y="6214072"/>
            <a:ext cx="1627773" cy="451143"/>
          </a:xfrm>
          <a:prstGeom prst="rect">
            <a:avLst/>
          </a:prstGeom>
        </p:spPr>
      </p:pic>
      <p:pic>
        <p:nvPicPr>
          <p:cNvPr id="6" name="Picture 5"/>
          <p:cNvPicPr>
            <a:picLocks noChangeAspect="1"/>
          </p:cNvPicPr>
          <p:nvPr userDrawn="1"/>
        </p:nvPicPr>
        <p:blipFill rotWithShape="1">
          <a:blip r:embed="rId4" cstate="print">
            <a:extLst>
              <a:ext uri="{28A0092B-C50C-407E-A947-70E740481C1C}">
                <a14:useLocalDpi xmlns:a14="http://schemas.microsoft.com/office/drawing/2010/main" val="0"/>
              </a:ext>
            </a:extLst>
          </a:blip>
          <a:srcRect r="18500" b="19391"/>
          <a:stretch/>
        </p:blipFill>
        <p:spPr>
          <a:xfrm>
            <a:off x="11096512" y="4937768"/>
            <a:ext cx="1095488" cy="1083520"/>
          </a:xfrm>
          <a:prstGeom prst="rect">
            <a:avLst/>
          </a:prstGeom>
        </p:spPr>
      </p:pic>
      <p:grpSp>
        <p:nvGrpSpPr>
          <p:cNvPr id="11" name="Group 10"/>
          <p:cNvGrpSpPr/>
          <p:nvPr userDrawn="1"/>
        </p:nvGrpSpPr>
        <p:grpSpPr>
          <a:xfrm>
            <a:off x="8704796" y="6336792"/>
            <a:ext cx="1470980" cy="307777"/>
            <a:chOff x="8616280" y="6285754"/>
            <a:chExt cx="1470980" cy="307777"/>
          </a:xfrm>
        </p:grpSpPr>
        <p:sp>
          <p:nvSpPr>
            <p:cNvPr id="12" name="TextBox 11"/>
            <p:cNvSpPr txBox="1"/>
            <p:nvPr userDrawn="1"/>
          </p:nvSpPr>
          <p:spPr>
            <a:xfrm>
              <a:off x="8616280" y="6285754"/>
              <a:ext cx="1470980" cy="307777"/>
            </a:xfrm>
            <a:prstGeom prst="rect">
              <a:avLst/>
            </a:prstGeom>
            <a:noFill/>
          </p:spPr>
          <p:txBody>
            <a:bodyPr wrap="none" rtlCol="0">
              <a:spAutoFit/>
            </a:bodyPr>
            <a:lstStyle/>
            <a:p>
              <a:r>
                <a:rPr lang="en-US" sz="1400">
                  <a:solidFill>
                    <a:schemeClr val="tx1"/>
                  </a:solidFill>
                </a:rPr>
                <a:t>Made with       by </a:t>
              </a:r>
            </a:p>
          </p:txBody>
        </p:sp>
        <p:sp>
          <p:nvSpPr>
            <p:cNvPr id="13" name="Freeform 290"/>
            <p:cNvSpPr/>
            <p:nvPr userDrawn="1"/>
          </p:nvSpPr>
          <p:spPr>
            <a:xfrm>
              <a:off x="9544347" y="6374509"/>
              <a:ext cx="152053" cy="130265"/>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35823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D826F21-517D-4B65-A194-E801BFC1B64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8ADD38FB-77D3-48EC-823A-5686566A93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607D55F4-2CDA-43AD-8711-3478C25E4AD0}"/>
              </a:ext>
            </a:extLst>
          </p:cNvPr>
          <p:cNvSpPr>
            <a:spLocks noGrp="1"/>
          </p:cNvSpPr>
          <p:nvPr>
            <p:ph type="dt" sz="half" idx="10"/>
          </p:nvPr>
        </p:nvSpPr>
        <p:spPr/>
        <p:txBody>
          <a:bodyPr/>
          <a:lstStyle/>
          <a:p>
            <a:fld id="{3F686CA3-48EE-4B2E-A694-ABAE939DAD27}" type="datetimeFigureOut">
              <a:rPr lang="es-EC" smtClean="0"/>
              <a:t>18/3/2021</a:t>
            </a:fld>
            <a:endParaRPr lang="es-EC"/>
          </a:p>
        </p:txBody>
      </p:sp>
      <p:sp>
        <p:nvSpPr>
          <p:cNvPr id="5" name="Marcador de pie de página 4">
            <a:extLst>
              <a:ext uri="{FF2B5EF4-FFF2-40B4-BE49-F238E27FC236}">
                <a16:creationId xmlns:a16="http://schemas.microsoft.com/office/drawing/2014/main" xmlns="" id="{877AFACD-4FB2-4E0A-BE86-9CEB3F66A90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C3563EF2-2ACB-4CDA-ABDA-CF225C948D4A}"/>
              </a:ext>
            </a:extLst>
          </p:cNvPr>
          <p:cNvSpPr>
            <a:spLocks noGrp="1"/>
          </p:cNvSpPr>
          <p:nvPr>
            <p:ph type="sldNum" sz="quarter" idx="12"/>
          </p:nvPr>
        </p:nvSpPr>
        <p:spPr/>
        <p:txBody>
          <a:bodyPr/>
          <a:lstStyle/>
          <a:p>
            <a:fld id="{2416C39A-9174-4C19-B759-7B453EA72DA9}" type="slidenum">
              <a:rPr lang="es-EC" smtClean="0"/>
              <a:t>‹Nº›</a:t>
            </a:fld>
            <a:endParaRPr lang="es-EC"/>
          </a:p>
        </p:txBody>
      </p:sp>
    </p:spTree>
    <p:extLst>
      <p:ext uri="{BB962C8B-B14F-4D97-AF65-F5344CB8AC3E}">
        <p14:creationId xmlns:p14="http://schemas.microsoft.com/office/powerpoint/2010/main" val="18313646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9376" y="228855"/>
            <a:ext cx="11233248" cy="954108"/>
          </a:xfrm>
        </p:spPr>
        <p:txBody>
          <a:bodyPr wrap="square" anchor="b">
            <a:spAutoFit/>
          </a:bodyPr>
          <a:lstStyle>
            <a:lvl1pPr algn="ctr">
              <a:defRPr sz="6000">
                <a:solidFill>
                  <a:schemeClr val="bg1"/>
                </a:solidFill>
              </a:defRPr>
            </a:lvl1pPr>
          </a:lstStyle>
          <a:p>
            <a:r>
              <a:rPr lang="en-US" dirty="0"/>
              <a:t>Click to edit Master 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8" name="Picture 7">
            <a:hlinkClick r:id="rId2"/>
          </p:cNvPr>
          <p:cNvPicPr>
            <a:picLocks noChangeAspect="1"/>
          </p:cNvPicPr>
          <p:nvPr userDrawn="1"/>
        </p:nvPicPr>
        <p:blipFill>
          <a:blip r:embed="rId3"/>
          <a:stretch>
            <a:fillRect/>
          </a:stretch>
        </p:blipFill>
        <p:spPr>
          <a:xfrm>
            <a:off x="10200456" y="6214075"/>
            <a:ext cx="1627773" cy="451143"/>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8994" y="1426467"/>
            <a:ext cx="6338473" cy="5238748"/>
          </a:xfrm>
          <a:prstGeom prst="rect">
            <a:avLst/>
          </a:prstGeom>
          <a:effectLst>
            <a:reflection blurRad="6350" stA="52000" endA="300" endPos="35000" dir="5400000" sy="-100000" algn="bl" rotWithShape="0"/>
          </a:effectLst>
        </p:spPr>
      </p:pic>
      <p:sp>
        <p:nvSpPr>
          <p:cNvPr id="9" name="Picture Placeholder 8"/>
          <p:cNvSpPr>
            <a:spLocks noGrp="1"/>
          </p:cNvSpPr>
          <p:nvPr>
            <p:ph type="pic" sz="quarter" idx="10"/>
          </p:nvPr>
        </p:nvSpPr>
        <p:spPr>
          <a:xfrm>
            <a:off x="1489943" y="1700811"/>
            <a:ext cx="5616575" cy="3168055"/>
          </a:xfrm>
        </p:spPr>
        <p:txBody>
          <a:bodyPr/>
          <a:lstStyle>
            <a:lvl1pPr>
              <a:defRPr>
                <a:solidFill>
                  <a:schemeClr val="bg1"/>
                </a:solidFill>
              </a:defRPr>
            </a:lvl1pPr>
          </a:lstStyle>
          <a:p>
            <a:endParaRPr lang="en-US"/>
          </a:p>
        </p:txBody>
      </p:sp>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r="18500" b="19391"/>
          <a:stretch/>
        </p:blipFill>
        <p:spPr>
          <a:xfrm>
            <a:off x="11096512" y="4937768"/>
            <a:ext cx="1095488" cy="1083520"/>
          </a:xfrm>
          <a:prstGeom prst="rect">
            <a:avLst/>
          </a:prstGeom>
        </p:spPr>
      </p:pic>
    </p:spTree>
    <p:extLst>
      <p:ext uri="{BB962C8B-B14F-4D97-AF65-F5344CB8AC3E}">
        <p14:creationId xmlns:p14="http://schemas.microsoft.com/office/powerpoint/2010/main" val="33115417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085878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2093312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92873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790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84456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1798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9789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63123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0755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52D915D-79D4-46AB-9F7D-F33338DF7A6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0CD2361D-4936-413D-B5BC-664AE835876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xmlns="" id="{79565B3B-3F3E-4DBA-B3C3-D8A4B2865AF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xmlns="" id="{47C68C86-8000-4551-A00F-5242E56E1EC5}"/>
              </a:ext>
            </a:extLst>
          </p:cNvPr>
          <p:cNvSpPr>
            <a:spLocks noGrp="1"/>
          </p:cNvSpPr>
          <p:nvPr>
            <p:ph type="dt" sz="half" idx="10"/>
          </p:nvPr>
        </p:nvSpPr>
        <p:spPr/>
        <p:txBody>
          <a:bodyPr/>
          <a:lstStyle/>
          <a:p>
            <a:fld id="{3F686CA3-48EE-4B2E-A694-ABAE939DAD27}" type="datetimeFigureOut">
              <a:rPr lang="es-EC" smtClean="0"/>
              <a:t>18/3/2021</a:t>
            </a:fld>
            <a:endParaRPr lang="es-EC"/>
          </a:p>
        </p:txBody>
      </p:sp>
      <p:sp>
        <p:nvSpPr>
          <p:cNvPr id="6" name="Marcador de pie de página 5">
            <a:extLst>
              <a:ext uri="{FF2B5EF4-FFF2-40B4-BE49-F238E27FC236}">
                <a16:creationId xmlns:a16="http://schemas.microsoft.com/office/drawing/2014/main" xmlns="" id="{0D0C888E-CA72-4F08-9DFD-2E04116F7991}"/>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E7E81F7F-DC20-4C73-BA05-3133D636183F}"/>
              </a:ext>
            </a:extLst>
          </p:cNvPr>
          <p:cNvSpPr>
            <a:spLocks noGrp="1"/>
          </p:cNvSpPr>
          <p:nvPr>
            <p:ph type="sldNum" sz="quarter" idx="12"/>
          </p:nvPr>
        </p:nvSpPr>
        <p:spPr/>
        <p:txBody>
          <a:bodyPr/>
          <a:lstStyle/>
          <a:p>
            <a:fld id="{2416C39A-9174-4C19-B759-7B453EA72DA9}" type="slidenum">
              <a:rPr lang="es-EC" smtClean="0"/>
              <a:t>‹Nº›</a:t>
            </a:fld>
            <a:endParaRPr lang="es-EC"/>
          </a:p>
        </p:txBody>
      </p:sp>
    </p:spTree>
    <p:extLst>
      <p:ext uri="{BB962C8B-B14F-4D97-AF65-F5344CB8AC3E}">
        <p14:creationId xmlns:p14="http://schemas.microsoft.com/office/powerpoint/2010/main" val="9926110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C5B47D6-DAD7-40A6-BD10-CD2FABB13213}"/>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7070878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xmlns="" id="{27960874-3F9B-4D3F-855A-5669B09C929B}"/>
              </a:ext>
            </a:extLst>
          </p:cNvPr>
          <p:cNvSpPr>
            <a:spLocks noGrp="1"/>
          </p:cNvSpPr>
          <p:nvPr>
            <p:ph type="pic" idx="12" hasCustomPrompt="1"/>
          </p:nvPr>
        </p:nvSpPr>
        <p:spPr>
          <a:xfrm>
            <a:off x="0" y="0"/>
            <a:ext cx="12192000" cy="3135087"/>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5" name="Picture Placeholder 2">
            <a:extLst>
              <a:ext uri="{FF2B5EF4-FFF2-40B4-BE49-F238E27FC236}">
                <a16:creationId xmlns:a16="http://schemas.microsoft.com/office/drawing/2014/main" xmlns="" id="{2B1140DE-B7EF-4821-92DB-87F8292871AB}"/>
              </a:ext>
            </a:extLst>
          </p:cNvPr>
          <p:cNvSpPr>
            <a:spLocks noGrp="1"/>
          </p:cNvSpPr>
          <p:nvPr>
            <p:ph type="pic" idx="13" hasCustomPrompt="1"/>
          </p:nvPr>
        </p:nvSpPr>
        <p:spPr>
          <a:xfrm>
            <a:off x="905623"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6" name="Picture Placeholder 2">
            <a:extLst>
              <a:ext uri="{FF2B5EF4-FFF2-40B4-BE49-F238E27FC236}">
                <a16:creationId xmlns:a16="http://schemas.microsoft.com/office/drawing/2014/main" xmlns="" id="{72D1BE3B-CE32-4F45-9E7C-3CF4C5DACDCA}"/>
              </a:ext>
            </a:extLst>
          </p:cNvPr>
          <p:cNvSpPr>
            <a:spLocks noGrp="1"/>
          </p:cNvSpPr>
          <p:nvPr>
            <p:ph type="pic" idx="14" hasCustomPrompt="1"/>
          </p:nvPr>
        </p:nvSpPr>
        <p:spPr>
          <a:xfrm>
            <a:off x="6282361"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7" name="Picture Placeholder 2">
            <a:extLst>
              <a:ext uri="{FF2B5EF4-FFF2-40B4-BE49-F238E27FC236}">
                <a16:creationId xmlns:a16="http://schemas.microsoft.com/office/drawing/2014/main" xmlns="" id="{6F1FA09A-98C2-4BC7-A032-43C843531C64}"/>
              </a:ext>
            </a:extLst>
          </p:cNvPr>
          <p:cNvSpPr>
            <a:spLocks noGrp="1"/>
          </p:cNvSpPr>
          <p:nvPr>
            <p:ph type="pic" idx="15" hasCustomPrompt="1"/>
          </p:nvPr>
        </p:nvSpPr>
        <p:spPr>
          <a:xfrm>
            <a:off x="3593992"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8" name="Picture Placeholder 2">
            <a:extLst>
              <a:ext uri="{FF2B5EF4-FFF2-40B4-BE49-F238E27FC236}">
                <a16:creationId xmlns:a16="http://schemas.microsoft.com/office/drawing/2014/main" xmlns="" id="{28718837-365D-4859-B99D-1C4C5BB7E508}"/>
              </a:ext>
            </a:extLst>
          </p:cNvPr>
          <p:cNvSpPr>
            <a:spLocks noGrp="1"/>
          </p:cNvSpPr>
          <p:nvPr>
            <p:ph type="pic" idx="16" hasCustomPrompt="1"/>
          </p:nvPr>
        </p:nvSpPr>
        <p:spPr>
          <a:xfrm>
            <a:off x="8970731"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22" name="Text Placeholder 9">
            <a:extLst>
              <a:ext uri="{FF2B5EF4-FFF2-40B4-BE49-F238E27FC236}">
                <a16:creationId xmlns:a16="http://schemas.microsoft.com/office/drawing/2014/main" xmlns="" id="{4111A57B-317A-41FC-8D5B-458B4DA86DA4}"/>
              </a:ext>
            </a:extLst>
          </p:cNvPr>
          <p:cNvSpPr>
            <a:spLocks noGrp="1"/>
          </p:cNvSpPr>
          <p:nvPr>
            <p:ph type="body" sz="quarter" idx="10" hasCustomPrompt="1"/>
          </p:nvPr>
        </p:nvSpPr>
        <p:spPr>
          <a:xfrm>
            <a:off x="323529" y="74010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6558952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a16="http://schemas.microsoft.com/office/drawing/2014/main" xmlns=""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Picture Placeholder 2">
            <a:extLst>
              <a:ext uri="{FF2B5EF4-FFF2-40B4-BE49-F238E27FC236}">
                <a16:creationId xmlns:a16="http://schemas.microsoft.com/office/drawing/2014/main" xmlns="" id="{8E24A2BE-80CE-4B79-BF31-91FA62C04420}"/>
              </a:ext>
            </a:extLst>
          </p:cNvPr>
          <p:cNvSpPr>
            <a:spLocks noGrp="1"/>
          </p:cNvSpPr>
          <p:nvPr>
            <p:ph type="pic" idx="13" hasCustomPrompt="1"/>
          </p:nvPr>
        </p:nvSpPr>
        <p:spPr>
          <a:xfrm>
            <a:off x="0" y="2160665"/>
            <a:ext cx="12192000" cy="2502762"/>
          </a:xfrm>
          <a:prstGeom prst="rect">
            <a:avLst/>
          </a:prstGeom>
          <a:solidFill>
            <a:schemeClr val="bg1">
              <a:lumMod val="95000"/>
            </a:schemeClr>
          </a:solidFill>
        </p:spPr>
        <p:txBody>
          <a:bodyPr anchor="ctr"/>
          <a:lstStyle>
            <a:lvl1pPr marL="0" indent="0" algn="ctr">
              <a:buNone/>
              <a:defRPr sz="18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 </a:t>
            </a:r>
            <a:endParaRPr lang="ko-KR" altLang="en-US" dirty="0"/>
          </a:p>
        </p:txBody>
      </p:sp>
      <p:sp>
        <p:nvSpPr>
          <p:cNvPr id="5" name="Rectangle 4">
            <a:extLst>
              <a:ext uri="{FF2B5EF4-FFF2-40B4-BE49-F238E27FC236}">
                <a16:creationId xmlns:a16="http://schemas.microsoft.com/office/drawing/2014/main" xmlns="" id="{B2F51014-6E90-4769-BCD9-A06A9FC17AC8}"/>
              </a:ext>
            </a:extLst>
          </p:cNvPr>
          <p:cNvSpPr/>
          <p:nvPr userDrawn="1"/>
        </p:nvSpPr>
        <p:spPr>
          <a:xfrm>
            <a:off x="0" y="2026940"/>
            <a:ext cx="12192000" cy="72008"/>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Rectangle 5">
            <a:extLst>
              <a:ext uri="{FF2B5EF4-FFF2-40B4-BE49-F238E27FC236}">
                <a16:creationId xmlns:a16="http://schemas.microsoft.com/office/drawing/2014/main" xmlns="" id="{D8BC926F-7282-4E00-BF8A-8D24B274039B}"/>
              </a:ext>
            </a:extLst>
          </p:cNvPr>
          <p:cNvSpPr/>
          <p:nvPr userDrawn="1"/>
        </p:nvSpPr>
        <p:spPr>
          <a:xfrm>
            <a:off x="0" y="4725144"/>
            <a:ext cx="12192000" cy="72008"/>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28668471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4" name="Picture Placeholder 2"/>
          <p:cNvSpPr>
            <a:spLocks noGrp="1"/>
          </p:cNvSpPr>
          <p:nvPr>
            <p:ph type="pic" idx="10" hasCustomPrompt="1"/>
          </p:nvPr>
        </p:nvSpPr>
        <p:spPr>
          <a:xfrm>
            <a:off x="4092000" y="545824"/>
            <a:ext cx="8100000" cy="2736000"/>
          </a:xfrm>
          <a:prstGeom prst="rect">
            <a:avLst/>
          </a:prstGeom>
          <a:solidFill>
            <a:schemeClr val="bg1">
              <a:lumMod val="95000"/>
            </a:schemeClr>
          </a:solidFill>
        </p:spPr>
        <p:txBody>
          <a:bodyPr anchor="ctr"/>
          <a:lstStyle>
            <a:lvl1pPr marL="0" indent="0" algn="ctr">
              <a:buNone/>
              <a:defRPr sz="1200" baseline="0">
                <a:effectLst/>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1" hasCustomPrompt="1"/>
          </p:nvPr>
        </p:nvSpPr>
        <p:spPr>
          <a:xfrm>
            <a:off x="0" y="3575404"/>
            <a:ext cx="8100000" cy="2736000"/>
          </a:xfrm>
          <a:prstGeom prst="rect">
            <a:avLst/>
          </a:prstGeom>
          <a:solidFill>
            <a:schemeClr val="bg1">
              <a:lumMod val="95000"/>
            </a:schemeClr>
          </a:solidFill>
        </p:spPr>
        <p:txBody>
          <a:bodyPr anchor="ctr"/>
          <a:lstStyle>
            <a:lvl1pPr marL="0" indent="0" algn="ctr">
              <a:buNone/>
              <a:defRPr sz="1200" baseline="0">
                <a:effectLst/>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7266583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1_Images &amp; Contents Layout">
    <p:spTree>
      <p:nvGrpSpPr>
        <p:cNvPr id="1" name=""/>
        <p:cNvGrpSpPr/>
        <p:nvPr/>
      </p:nvGrpSpPr>
      <p:grpSpPr>
        <a:xfrm>
          <a:off x="0" y="0"/>
          <a:ext cx="0" cy="0"/>
          <a:chOff x="0" y="0"/>
          <a:chExt cx="0" cy="0"/>
        </a:xfrm>
      </p:grpSpPr>
      <p:sp>
        <p:nvSpPr>
          <p:cNvPr id="6" name="그림 개체 틀 12">
            <a:extLst>
              <a:ext uri="{FF2B5EF4-FFF2-40B4-BE49-F238E27FC236}">
                <a16:creationId xmlns:a16="http://schemas.microsoft.com/office/drawing/2014/main" xmlns="" id="{A7A44CD1-8791-4411-9DCF-BE8F9EB9EB13}"/>
              </a:ext>
            </a:extLst>
          </p:cNvPr>
          <p:cNvSpPr>
            <a:spLocks noGrp="1"/>
          </p:cNvSpPr>
          <p:nvPr>
            <p:ph type="pic" sz="quarter" idx="10" hasCustomPrompt="1"/>
          </p:nvPr>
        </p:nvSpPr>
        <p:spPr>
          <a:xfrm>
            <a:off x="799070" y="1223317"/>
            <a:ext cx="5441094" cy="4721980"/>
          </a:xfrm>
          <a:custGeom>
            <a:avLst/>
            <a:gdLst>
              <a:gd name="connsiteX0" fmla="*/ 2090352 w 5441094"/>
              <a:gd name="connsiteY0" fmla="*/ 2977952 h 4721980"/>
              <a:gd name="connsiteX1" fmla="*/ 3101888 w 5441094"/>
              <a:gd name="connsiteY1" fmla="*/ 4721980 h 4721980"/>
              <a:gd name="connsiteX2" fmla="*/ 1078816 w 5441094"/>
              <a:gd name="connsiteY2" fmla="*/ 4721980 h 4721980"/>
              <a:gd name="connsiteX3" fmla="*/ 2191267 w 5441094"/>
              <a:gd name="connsiteY3" fmla="*/ 2940880 h 4721980"/>
              <a:gd name="connsiteX4" fmla="*/ 4155992 w 5441094"/>
              <a:gd name="connsiteY4" fmla="*/ 2940880 h 4721980"/>
              <a:gd name="connsiteX5" fmla="*/ 3173629 w 5441094"/>
              <a:gd name="connsiteY5" fmla="*/ 4634609 h 4721980"/>
              <a:gd name="connsiteX6" fmla="*/ 0 w 5441094"/>
              <a:gd name="connsiteY6" fmla="*/ 2928524 h 4721980"/>
              <a:gd name="connsiteX7" fmla="*/ 2023072 w 5441094"/>
              <a:gd name="connsiteY7" fmla="*/ 2928524 h 4721980"/>
              <a:gd name="connsiteX8" fmla="*/ 1011536 w 5441094"/>
              <a:gd name="connsiteY8" fmla="*/ 4672552 h 4721980"/>
              <a:gd name="connsiteX9" fmla="*/ 982363 w 5441094"/>
              <a:gd name="connsiteY9" fmla="*/ 1120204 h 4721980"/>
              <a:gd name="connsiteX10" fmla="*/ 1964725 w 5441094"/>
              <a:gd name="connsiteY10" fmla="*/ 2813933 h 4721980"/>
              <a:gd name="connsiteX11" fmla="*/ 0 w 5441094"/>
              <a:gd name="connsiteY11" fmla="*/ 2813933 h 4721980"/>
              <a:gd name="connsiteX12" fmla="*/ 3816180 w 5441094"/>
              <a:gd name="connsiteY12" fmla="*/ 12357 h 4721980"/>
              <a:gd name="connsiteX13" fmla="*/ 5441094 w 5441094"/>
              <a:gd name="connsiteY13" fmla="*/ 2813933 h 4721980"/>
              <a:gd name="connsiteX14" fmla="*/ 2191266 w 5441094"/>
              <a:gd name="connsiteY14" fmla="*/ 2813933 h 4721980"/>
              <a:gd name="connsiteX15" fmla="*/ 465439 w 5441094"/>
              <a:gd name="connsiteY15" fmla="*/ 0 h 4721980"/>
              <a:gd name="connsiteX16" fmla="*/ 3715267 w 5441094"/>
              <a:gd name="connsiteY16" fmla="*/ 0 h 4721980"/>
              <a:gd name="connsiteX17" fmla="*/ 2090353 w 5441094"/>
              <a:gd name="connsiteY17" fmla="*/ 2801576 h 472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41094" h="4721980">
                <a:moveTo>
                  <a:pt x="2090352" y="2977952"/>
                </a:moveTo>
                <a:lnTo>
                  <a:pt x="3101888" y="4721980"/>
                </a:lnTo>
                <a:lnTo>
                  <a:pt x="1078816" y="4721980"/>
                </a:lnTo>
                <a:close/>
                <a:moveTo>
                  <a:pt x="2191267" y="2940880"/>
                </a:moveTo>
                <a:lnTo>
                  <a:pt x="4155992" y="2940880"/>
                </a:lnTo>
                <a:lnTo>
                  <a:pt x="3173629" y="4634609"/>
                </a:lnTo>
                <a:close/>
                <a:moveTo>
                  <a:pt x="0" y="2928524"/>
                </a:moveTo>
                <a:lnTo>
                  <a:pt x="2023072" y="2928524"/>
                </a:lnTo>
                <a:lnTo>
                  <a:pt x="1011536" y="4672552"/>
                </a:lnTo>
                <a:close/>
                <a:moveTo>
                  <a:pt x="982363" y="1120204"/>
                </a:moveTo>
                <a:lnTo>
                  <a:pt x="1964725" y="2813933"/>
                </a:lnTo>
                <a:lnTo>
                  <a:pt x="0" y="2813933"/>
                </a:lnTo>
                <a:close/>
                <a:moveTo>
                  <a:pt x="3816180" y="12357"/>
                </a:moveTo>
                <a:lnTo>
                  <a:pt x="5441094" y="2813933"/>
                </a:lnTo>
                <a:lnTo>
                  <a:pt x="2191266" y="2813933"/>
                </a:lnTo>
                <a:close/>
                <a:moveTo>
                  <a:pt x="465439" y="0"/>
                </a:moveTo>
                <a:lnTo>
                  <a:pt x="3715267" y="0"/>
                </a:lnTo>
                <a:lnTo>
                  <a:pt x="2090353" y="28015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054614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C73A78E6-F71D-4312-BDB2-FA26CAF574B4}"/>
              </a:ext>
            </a:extLst>
          </p:cNvPr>
          <p:cNvSpPr/>
          <p:nvPr userDrawn="1"/>
        </p:nvSpPr>
        <p:spPr>
          <a:xfrm flipH="1" flipV="1">
            <a:off x="5119026" y="0"/>
            <a:ext cx="7072972" cy="6858000"/>
          </a:xfrm>
          <a:custGeom>
            <a:avLst/>
            <a:gdLst>
              <a:gd name="connsiteX0" fmla="*/ 0 w 7072972"/>
              <a:gd name="connsiteY0" fmla="*/ 0 h 6858000"/>
              <a:gd name="connsiteX1" fmla="*/ 7072972 w 7072972"/>
              <a:gd name="connsiteY1" fmla="*/ 1890052 h 6858000"/>
              <a:gd name="connsiteX2" fmla="*/ 3307176 w 7072972"/>
              <a:gd name="connsiteY2" fmla="*/ 6858000 h 6858000"/>
              <a:gd name="connsiteX3" fmla="*/ 0 w 707297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72972" h="6858000">
                <a:moveTo>
                  <a:pt x="0" y="0"/>
                </a:moveTo>
                <a:lnTo>
                  <a:pt x="7072972" y="1890052"/>
                </a:lnTo>
                <a:lnTo>
                  <a:pt x="330717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xmlns="" id="{FC75BF01-2621-417D-9B96-39DD8D086708}"/>
              </a:ext>
            </a:extLst>
          </p:cNvPr>
          <p:cNvSpPr>
            <a:spLocks noGrp="1"/>
          </p:cNvSpPr>
          <p:nvPr>
            <p:ph type="pic" sz="quarter" idx="14" hasCustomPrompt="1"/>
          </p:nvPr>
        </p:nvSpPr>
        <p:spPr>
          <a:xfrm>
            <a:off x="2" y="0"/>
            <a:ext cx="7072972" cy="6858000"/>
          </a:xfrm>
          <a:custGeom>
            <a:avLst/>
            <a:gdLst>
              <a:gd name="connsiteX0" fmla="*/ 0 w 6200775"/>
              <a:gd name="connsiteY0" fmla="*/ 0 h 6858000"/>
              <a:gd name="connsiteX1" fmla="*/ 2158503 w 6200775"/>
              <a:gd name="connsiteY1" fmla="*/ 0 h 6858000"/>
              <a:gd name="connsiteX2" fmla="*/ 6200775 w 6200775"/>
              <a:gd name="connsiteY2" fmla="*/ 3676650 h 6858000"/>
              <a:gd name="connsiteX3" fmla="*/ 3307176 w 6200775"/>
              <a:gd name="connsiteY3" fmla="*/ 6858000 h 6858000"/>
              <a:gd name="connsiteX4" fmla="*/ 0 w 6200775"/>
              <a:gd name="connsiteY4" fmla="*/ 6858000 h 6858000"/>
              <a:gd name="connsiteX0" fmla="*/ 0 w 7424664"/>
              <a:gd name="connsiteY0" fmla="*/ 0 h 6858000"/>
              <a:gd name="connsiteX1" fmla="*/ 2158503 w 7424664"/>
              <a:gd name="connsiteY1" fmla="*/ 0 h 6858000"/>
              <a:gd name="connsiteX2" fmla="*/ 7424664 w 7424664"/>
              <a:gd name="connsiteY2" fmla="*/ 2326151 h 6858000"/>
              <a:gd name="connsiteX3" fmla="*/ 3307176 w 7424664"/>
              <a:gd name="connsiteY3" fmla="*/ 6858000 h 6858000"/>
              <a:gd name="connsiteX4" fmla="*/ 0 w 7424664"/>
              <a:gd name="connsiteY4" fmla="*/ 6858000 h 6858000"/>
              <a:gd name="connsiteX5" fmla="*/ 0 w 7424664"/>
              <a:gd name="connsiteY5" fmla="*/ 0 h 6858000"/>
              <a:gd name="connsiteX0" fmla="*/ 0 w 7424664"/>
              <a:gd name="connsiteY0" fmla="*/ 0 h 6858000"/>
              <a:gd name="connsiteX1" fmla="*/ 7424664 w 7424664"/>
              <a:gd name="connsiteY1" fmla="*/ 2326151 h 6858000"/>
              <a:gd name="connsiteX2" fmla="*/ 3307176 w 7424664"/>
              <a:gd name="connsiteY2" fmla="*/ 6858000 h 6858000"/>
              <a:gd name="connsiteX3" fmla="*/ 0 w 7424664"/>
              <a:gd name="connsiteY3" fmla="*/ 6858000 h 6858000"/>
              <a:gd name="connsiteX4" fmla="*/ 0 w 7424664"/>
              <a:gd name="connsiteY4" fmla="*/ 0 h 6858000"/>
              <a:gd name="connsiteX0" fmla="*/ 0 w 6904159"/>
              <a:gd name="connsiteY0" fmla="*/ 0 h 6858000"/>
              <a:gd name="connsiteX1" fmla="*/ 6904159 w 6904159"/>
              <a:gd name="connsiteY1" fmla="*/ 1805646 h 6858000"/>
              <a:gd name="connsiteX2" fmla="*/ 3307176 w 6904159"/>
              <a:gd name="connsiteY2" fmla="*/ 6858000 h 6858000"/>
              <a:gd name="connsiteX3" fmla="*/ 0 w 6904159"/>
              <a:gd name="connsiteY3" fmla="*/ 6858000 h 6858000"/>
              <a:gd name="connsiteX4" fmla="*/ 0 w 6904159"/>
              <a:gd name="connsiteY4" fmla="*/ 0 h 6858000"/>
              <a:gd name="connsiteX0" fmla="*/ 0 w 7072972"/>
              <a:gd name="connsiteY0" fmla="*/ 0 h 6858000"/>
              <a:gd name="connsiteX1" fmla="*/ 7072972 w 7072972"/>
              <a:gd name="connsiteY1" fmla="*/ 1890052 h 6858000"/>
              <a:gd name="connsiteX2" fmla="*/ 3307176 w 7072972"/>
              <a:gd name="connsiteY2" fmla="*/ 6858000 h 6858000"/>
              <a:gd name="connsiteX3" fmla="*/ 0 w 7072972"/>
              <a:gd name="connsiteY3" fmla="*/ 6858000 h 6858000"/>
              <a:gd name="connsiteX4" fmla="*/ 0 w 707297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972" h="6858000">
                <a:moveTo>
                  <a:pt x="0" y="0"/>
                </a:moveTo>
                <a:lnTo>
                  <a:pt x="7072972" y="1890052"/>
                </a:lnTo>
                <a:lnTo>
                  <a:pt x="3307176" y="6858000"/>
                </a:lnTo>
                <a:lnTo>
                  <a:pt x="0" y="6858000"/>
                </a:lnTo>
                <a:lnTo>
                  <a:pt x="0" y="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4324527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a16="http://schemas.microsoft.com/office/drawing/2014/main" xmlns=""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Rectangle 3">
            <a:extLst>
              <a:ext uri="{FF2B5EF4-FFF2-40B4-BE49-F238E27FC236}">
                <a16:creationId xmlns:a16="http://schemas.microsoft.com/office/drawing/2014/main" xmlns="" id="{67C24402-8447-448E-89E3-183EBB1DA00D}"/>
              </a:ext>
            </a:extLst>
          </p:cNvPr>
          <p:cNvSpPr/>
          <p:nvPr userDrawn="1"/>
        </p:nvSpPr>
        <p:spPr>
          <a:xfrm>
            <a:off x="0" y="2996952"/>
            <a:ext cx="12192000" cy="1872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6">
            <a:extLst>
              <a:ext uri="{FF2B5EF4-FFF2-40B4-BE49-F238E27FC236}">
                <a16:creationId xmlns:a16="http://schemas.microsoft.com/office/drawing/2014/main" xmlns="" id="{E4CF9D97-FAE0-4B0A-A30C-8936E46C66B2}"/>
              </a:ext>
            </a:extLst>
          </p:cNvPr>
          <p:cNvGrpSpPr/>
          <p:nvPr userDrawn="1"/>
        </p:nvGrpSpPr>
        <p:grpSpPr>
          <a:xfrm>
            <a:off x="4763852" y="1553600"/>
            <a:ext cx="2664296" cy="4683693"/>
            <a:chOff x="445712" y="1449040"/>
            <a:chExt cx="2113018" cy="3924176"/>
          </a:xfrm>
        </p:grpSpPr>
        <p:sp>
          <p:nvSpPr>
            <p:cNvPr id="6" name="Rounded Rectangle 7">
              <a:extLst>
                <a:ext uri="{FF2B5EF4-FFF2-40B4-BE49-F238E27FC236}">
                  <a16:creationId xmlns:a16="http://schemas.microsoft.com/office/drawing/2014/main" xmlns="" id="{A665FA86-6430-4D7E-ABCB-4F8C3E52E09B}"/>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ectangle 8">
              <a:extLst>
                <a:ext uri="{FF2B5EF4-FFF2-40B4-BE49-F238E27FC236}">
                  <a16:creationId xmlns:a16="http://schemas.microsoft.com/office/drawing/2014/main" xmlns="" id="{53DAFBD2-84EC-4D6B-80BE-DA2118509069}"/>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8" name="Group 10">
              <a:extLst>
                <a:ext uri="{FF2B5EF4-FFF2-40B4-BE49-F238E27FC236}">
                  <a16:creationId xmlns:a16="http://schemas.microsoft.com/office/drawing/2014/main" xmlns="" id="{78866A3A-5A93-49E6-8DE2-C98FC661D430}"/>
                </a:ext>
              </a:extLst>
            </p:cNvPr>
            <p:cNvGrpSpPr/>
            <p:nvPr userDrawn="1"/>
          </p:nvGrpSpPr>
          <p:grpSpPr>
            <a:xfrm>
              <a:off x="1407705" y="5045834"/>
              <a:ext cx="211967" cy="211967"/>
              <a:chOff x="1549420" y="5712364"/>
              <a:chExt cx="312583" cy="312583"/>
            </a:xfrm>
          </p:grpSpPr>
          <p:sp>
            <p:nvSpPr>
              <p:cNvPr id="9" name="Oval 11">
                <a:extLst>
                  <a:ext uri="{FF2B5EF4-FFF2-40B4-BE49-F238E27FC236}">
                    <a16:creationId xmlns:a16="http://schemas.microsoft.com/office/drawing/2014/main" xmlns="" id="{EB10029A-074D-4812-8AB6-62EF3ED73579}"/>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ounded Rectangle 12">
                <a:extLst>
                  <a:ext uri="{FF2B5EF4-FFF2-40B4-BE49-F238E27FC236}">
                    <a16:creationId xmlns:a16="http://schemas.microsoft.com/office/drawing/2014/main" xmlns="" id="{BE572564-2A3A-45E0-93B7-2FB78757998F}"/>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1" name="Picture Placeholder 2">
            <a:extLst>
              <a:ext uri="{FF2B5EF4-FFF2-40B4-BE49-F238E27FC236}">
                <a16:creationId xmlns:a16="http://schemas.microsoft.com/office/drawing/2014/main" xmlns="" id="{242F8FDE-91AA-45DB-A05E-7507C27F30F6}"/>
              </a:ext>
            </a:extLst>
          </p:cNvPr>
          <p:cNvSpPr>
            <a:spLocks noGrp="1"/>
          </p:cNvSpPr>
          <p:nvPr>
            <p:ph type="pic" idx="11" hasCustomPrompt="1"/>
          </p:nvPr>
        </p:nvSpPr>
        <p:spPr>
          <a:xfrm>
            <a:off x="4951770" y="1965170"/>
            <a:ext cx="2288460" cy="375307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604817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7_Contents slide layou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9112FC24-B0BB-43AE-AB6F-2F8A6318C976}"/>
              </a:ext>
            </a:extLst>
          </p:cNvPr>
          <p:cNvGrpSpPr/>
          <p:nvPr userDrawn="1"/>
        </p:nvGrpSpPr>
        <p:grpSpPr>
          <a:xfrm flipH="1">
            <a:off x="486250" y="477136"/>
            <a:ext cx="11704320" cy="5935130"/>
            <a:chOff x="-161213" y="477136"/>
            <a:chExt cx="11704320" cy="5935130"/>
          </a:xfrm>
        </p:grpSpPr>
        <p:cxnSp>
          <p:nvCxnSpPr>
            <p:cNvPr id="5" name="Straight Connector 4">
              <a:extLst>
                <a:ext uri="{FF2B5EF4-FFF2-40B4-BE49-F238E27FC236}">
                  <a16:creationId xmlns:a16="http://schemas.microsoft.com/office/drawing/2014/main" xmlns="" id="{202B0099-32CD-4A9E-A010-EB75F1B7ADBC}"/>
                </a:ext>
              </a:extLst>
            </p:cNvPr>
            <p:cNvCxnSpPr>
              <a:cxnSpLocks/>
            </p:cNvCxnSpPr>
            <p:nvPr userDrawn="1"/>
          </p:nvCxnSpPr>
          <p:spPr>
            <a:xfrm flipH="1">
              <a:off x="-161213" y="477136"/>
              <a:ext cx="1170432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66FFECB2-D63A-4DED-B565-1B5EC1C6DBCE}"/>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8423856D-6F4B-428C-8039-92BC2469A811}"/>
                </a:ext>
              </a:extLst>
            </p:cNvPr>
            <p:cNvCxnSpPr>
              <a:cxnSpLocks/>
            </p:cNvCxnSpPr>
            <p:nvPr userDrawn="1"/>
          </p:nvCxnSpPr>
          <p:spPr>
            <a:xfrm flipH="1">
              <a:off x="-161213" y="6392850"/>
              <a:ext cx="11704320" cy="132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Picture Placeholder 3">
            <a:extLst>
              <a:ext uri="{FF2B5EF4-FFF2-40B4-BE49-F238E27FC236}">
                <a16:creationId xmlns:a16="http://schemas.microsoft.com/office/drawing/2014/main" xmlns="" id="{2913480D-83E6-465D-B9EC-FA0799699FB0}"/>
              </a:ext>
            </a:extLst>
          </p:cNvPr>
          <p:cNvSpPr>
            <a:spLocks noGrp="1"/>
          </p:cNvSpPr>
          <p:nvPr>
            <p:ph type="pic" sz="quarter" idx="41" hasCustomPrompt="1"/>
          </p:nvPr>
        </p:nvSpPr>
        <p:spPr>
          <a:xfrm>
            <a:off x="5268686" y="0"/>
            <a:ext cx="6923314" cy="6858000"/>
          </a:xfrm>
          <a:custGeom>
            <a:avLst/>
            <a:gdLst>
              <a:gd name="connsiteX0" fmla="*/ 1714500 w 6923314"/>
              <a:gd name="connsiteY0" fmla="*/ 0 h 6858000"/>
              <a:gd name="connsiteX1" fmla="*/ 6923314 w 6923314"/>
              <a:gd name="connsiteY1" fmla="*/ 0 h 6858000"/>
              <a:gd name="connsiteX2" fmla="*/ 6923314 w 6923314"/>
              <a:gd name="connsiteY2" fmla="*/ 1637212 h 6858000"/>
              <a:gd name="connsiteX3" fmla="*/ 5618117 w 6923314"/>
              <a:gd name="connsiteY3" fmla="*/ 6858000 h 6858000"/>
              <a:gd name="connsiteX4" fmla="*/ 0 w 692331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1714500" y="0"/>
                </a:moveTo>
                <a:lnTo>
                  <a:pt x="6923314" y="0"/>
                </a:lnTo>
                <a:lnTo>
                  <a:pt x="6923314" y="1637212"/>
                </a:lnTo>
                <a:lnTo>
                  <a:pt x="5618117" y="6858000"/>
                </a:lnTo>
                <a:lnTo>
                  <a:pt x="0" y="6858000"/>
                </a:lnTo>
                <a:close/>
              </a:path>
            </a:pathLst>
          </a:custGeom>
          <a:solidFill>
            <a:schemeClr val="bg1">
              <a:lumMod val="95000"/>
            </a:schemeClr>
          </a:solidFill>
        </p:spPr>
        <p:txBody>
          <a:bodyPr wrap="square" anchor="ctr">
            <a:noAutofit/>
          </a:bodyP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049598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2_Images &amp; Contents">
    <p:spTree>
      <p:nvGrpSpPr>
        <p:cNvPr id="1" name=""/>
        <p:cNvGrpSpPr/>
        <p:nvPr/>
      </p:nvGrpSpPr>
      <p:grpSpPr>
        <a:xfrm>
          <a:off x="0" y="0"/>
          <a:ext cx="0" cy="0"/>
          <a:chOff x="0" y="0"/>
          <a:chExt cx="0" cy="0"/>
        </a:xfrm>
      </p:grpSpPr>
      <p:sp>
        <p:nvSpPr>
          <p:cNvPr id="8" name="그림 개체 틀 7">
            <a:extLst>
              <a:ext uri="{FF2B5EF4-FFF2-40B4-BE49-F238E27FC236}">
                <a16:creationId xmlns:a16="http://schemas.microsoft.com/office/drawing/2014/main" xmlns="" id="{3CD10489-647D-4424-92F3-2E31185A69B8}"/>
              </a:ext>
            </a:extLst>
          </p:cNvPr>
          <p:cNvSpPr>
            <a:spLocks noGrp="1"/>
          </p:cNvSpPr>
          <p:nvPr>
            <p:ph type="pic" sz="quarter" idx="10" hasCustomPrompt="1"/>
          </p:nvPr>
        </p:nvSpPr>
        <p:spPr>
          <a:xfrm>
            <a:off x="4227514" y="0"/>
            <a:ext cx="7964489" cy="6858000"/>
          </a:xfrm>
          <a:custGeom>
            <a:avLst/>
            <a:gdLst>
              <a:gd name="connsiteX0" fmla="*/ 7895557 w 7964489"/>
              <a:gd name="connsiteY0" fmla="*/ 1035541 h 6858000"/>
              <a:gd name="connsiteX1" fmla="*/ 6561027 w 7964489"/>
              <a:gd name="connsiteY1" fmla="*/ 6858000 h 6858000"/>
              <a:gd name="connsiteX2" fmla="*/ 3421268 w 7964489"/>
              <a:gd name="connsiteY2" fmla="*/ 6858000 h 6858000"/>
              <a:gd name="connsiteX3" fmla="*/ 4816845 w 7964489"/>
              <a:gd name="connsiteY3" fmla="*/ 380744 h 6858000"/>
              <a:gd name="connsiteX4" fmla="*/ 3224260 w 7964489"/>
              <a:gd name="connsiteY4" fmla="*/ 6858000 h 6858000"/>
              <a:gd name="connsiteX5" fmla="*/ 0 w 7964489"/>
              <a:gd name="connsiteY5" fmla="*/ 6858000 h 6858000"/>
              <a:gd name="connsiteX6" fmla="*/ 5167647 w 7964489"/>
              <a:gd name="connsiteY6" fmla="*/ 0 h 6858000"/>
              <a:gd name="connsiteX7" fmla="*/ 7964489 w 7964489"/>
              <a:gd name="connsiteY7" fmla="*/ 0 h 6858000"/>
              <a:gd name="connsiteX8" fmla="*/ 7964489 w 7964489"/>
              <a:gd name="connsiteY8" fmla="*/ 581734 h 6858000"/>
              <a:gd name="connsiteX9" fmla="*/ 3748483 w 7964489"/>
              <a:gd name="connsiteY9" fmla="*/ 59826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64489" h="6858000">
                <a:moveTo>
                  <a:pt x="7895557" y="1035541"/>
                </a:moveTo>
                <a:lnTo>
                  <a:pt x="6561027" y="6858000"/>
                </a:lnTo>
                <a:lnTo>
                  <a:pt x="3421268" y="6858000"/>
                </a:lnTo>
                <a:close/>
                <a:moveTo>
                  <a:pt x="4816845" y="380744"/>
                </a:moveTo>
                <a:lnTo>
                  <a:pt x="3224260" y="6858000"/>
                </a:lnTo>
                <a:lnTo>
                  <a:pt x="0" y="6858000"/>
                </a:lnTo>
                <a:close/>
                <a:moveTo>
                  <a:pt x="5167647" y="0"/>
                </a:moveTo>
                <a:lnTo>
                  <a:pt x="7964489" y="0"/>
                </a:lnTo>
                <a:lnTo>
                  <a:pt x="7964489" y="581734"/>
                </a:lnTo>
                <a:lnTo>
                  <a:pt x="3748483" y="5982679"/>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574891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3638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48EF9DB-CAF8-40A1-94E1-CBBBFD91129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8FA5A1A6-E027-481F-9063-8A2CA735B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BE5176BD-BED4-420C-9C8A-D5A39E8A408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xmlns="" id="{B18348E6-1B7F-48A7-AC7D-4F2387C0A3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41AFCE29-BA98-4953-8FAD-C3919D97229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xmlns="" id="{D88FE40C-E827-41BC-8075-7B03EEB2DC51}"/>
              </a:ext>
            </a:extLst>
          </p:cNvPr>
          <p:cNvSpPr>
            <a:spLocks noGrp="1"/>
          </p:cNvSpPr>
          <p:nvPr>
            <p:ph type="dt" sz="half" idx="10"/>
          </p:nvPr>
        </p:nvSpPr>
        <p:spPr/>
        <p:txBody>
          <a:bodyPr/>
          <a:lstStyle/>
          <a:p>
            <a:fld id="{3F686CA3-48EE-4B2E-A694-ABAE939DAD27}" type="datetimeFigureOut">
              <a:rPr lang="es-EC" smtClean="0"/>
              <a:t>18/3/2021</a:t>
            </a:fld>
            <a:endParaRPr lang="es-EC"/>
          </a:p>
        </p:txBody>
      </p:sp>
      <p:sp>
        <p:nvSpPr>
          <p:cNvPr id="8" name="Marcador de pie de página 7">
            <a:extLst>
              <a:ext uri="{FF2B5EF4-FFF2-40B4-BE49-F238E27FC236}">
                <a16:creationId xmlns:a16="http://schemas.microsoft.com/office/drawing/2014/main" xmlns="" id="{7146D02B-A997-4226-851F-FAC76215515B}"/>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xmlns="" id="{AB51D7BF-4F57-493D-A8FC-D9E5879A0FCD}"/>
              </a:ext>
            </a:extLst>
          </p:cNvPr>
          <p:cNvSpPr>
            <a:spLocks noGrp="1"/>
          </p:cNvSpPr>
          <p:nvPr>
            <p:ph type="sldNum" sz="quarter" idx="12"/>
          </p:nvPr>
        </p:nvSpPr>
        <p:spPr/>
        <p:txBody>
          <a:bodyPr/>
          <a:lstStyle/>
          <a:p>
            <a:fld id="{2416C39A-9174-4C19-B759-7B453EA72DA9}" type="slidenum">
              <a:rPr lang="es-EC" smtClean="0"/>
              <a:t>‹Nº›</a:t>
            </a:fld>
            <a:endParaRPr lang="es-EC"/>
          </a:p>
        </p:txBody>
      </p:sp>
    </p:spTree>
    <p:extLst>
      <p:ext uri="{BB962C8B-B14F-4D97-AF65-F5344CB8AC3E}">
        <p14:creationId xmlns:p14="http://schemas.microsoft.com/office/powerpoint/2010/main" val="20045446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4098219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845ECF0-6B0D-4F17-B8D1-0E7E44ECC58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xmlns="" id="{F6A58E0E-F0C2-40EE-8B68-EBD8B5BC3276}"/>
              </a:ext>
            </a:extLst>
          </p:cNvPr>
          <p:cNvSpPr>
            <a:spLocks noGrp="1"/>
          </p:cNvSpPr>
          <p:nvPr>
            <p:ph type="dt" sz="half" idx="10"/>
          </p:nvPr>
        </p:nvSpPr>
        <p:spPr/>
        <p:txBody>
          <a:bodyPr/>
          <a:lstStyle/>
          <a:p>
            <a:fld id="{3F686CA3-48EE-4B2E-A694-ABAE939DAD27}" type="datetimeFigureOut">
              <a:rPr lang="es-EC" smtClean="0"/>
              <a:t>18/3/2021</a:t>
            </a:fld>
            <a:endParaRPr lang="es-EC"/>
          </a:p>
        </p:txBody>
      </p:sp>
      <p:sp>
        <p:nvSpPr>
          <p:cNvPr id="4" name="Marcador de pie de página 3">
            <a:extLst>
              <a:ext uri="{FF2B5EF4-FFF2-40B4-BE49-F238E27FC236}">
                <a16:creationId xmlns:a16="http://schemas.microsoft.com/office/drawing/2014/main" xmlns="" id="{650BEE50-7388-4F20-B2C5-66FABB193248}"/>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xmlns="" id="{A1DC4204-F951-4E67-9028-1B5EF727D4B7}"/>
              </a:ext>
            </a:extLst>
          </p:cNvPr>
          <p:cNvSpPr>
            <a:spLocks noGrp="1"/>
          </p:cNvSpPr>
          <p:nvPr>
            <p:ph type="sldNum" sz="quarter" idx="12"/>
          </p:nvPr>
        </p:nvSpPr>
        <p:spPr/>
        <p:txBody>
          <a:bodyPr/>
          <a:lstStyle/>
          <a:p>
            <a:fld id="{2416C39A-9174-4C19-B759-7B453EA72DA9}" type="slidenum">
              <a:rPr lang="es-EC" smtClean="0"/>
              <a:t>‹Nº›</a:t>
            </a:fld>
            <a:endParaRPr lang="es-EC"/>
          </a:p>
        </p:txBody>
      </p:sp>
    </p:spTree>
    <p:extLst>
      <p:ext uri="{BB962C8B-B14F-4D97-AF65-F5344CB8AC3E}">
        <p14:creationId xmlns:p14="http://schemas.microsoft.com/office/powerpoint/2010/main" val="3152818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2F8EBA05-63AB-4183-94C4-C4BD3ECB58D5}"/>
              </a:ext>
            </a:extLst>
          </p:cNvPr>
          <p:cNvSpPr>
            <a:spLocks noGrp="1"/>
          </p:cNvSpPr>
          <p:nvPr>
            <p:ph type="dt" sz="half" idx="10"/>
          </p:nvPr>
        </p:nvSpPr>
        <p:spPr/>
        <p:txBody>
          <a:bodyPr/>
          <a:lstStyle/>
          <a:p>
            <a:fld id="{3F686CA3-48EE-4B2E-A694-ABAE939DAD27}" type="datetimeFigureOut">
              <a:rPr lang="es-EC" smtClean="0"/>
              <a:t>18/3/2021</a:t>
            </a:fld>
            <a:endParaRPr lang="es-EC"/>
          </a:p>
        </p:txBody>
      </p:sp>
      <p:sp>
        <p:nvSpPr>
          <p:cNvPr id="3" name="Marcador de pie de página 2">
            <a:extLst>
              <a:ext uri="{FF2B5EF4-FFF2-40B4-BE49-F238E27FC236}">
                <a16:creationId xmlns:a16="http://schemas.microsoft.com/office/drawing/2014/main" xmlns="" id="{BDE20709-4195-4B30-A777-DB91983D8959}"/>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xmlns="" id="{E44E36E0-B938-4A56-9EF6-BD91D9DEF258}"/>
              </a:ext>
            </a:extLst>
          </p:cNvPr>
          <p:cNvSpPr>
            <a:spLocks noGrp="1"/>
          </p:cNvSpPr>
          <p:nvPr>
            <p:ph type="sldNum" sz="quarter" idx="12"/>
          </p:nvPr>
        </p:nvSpPr>
        <p:spPr/>
        <p:txBody>
          <a:bodyPr/>
          <a:lstStyle/>
          <a:p>
            <a:fld id="{2416C39A-9174-4C19-B759-7B453EA72DA9}" type="slidenum">
              <a:rPr lang="es-EC" smtClean="0"/>
              <a:t>‹Nº›</a:t>
            </a:fld>
            <a:endParaRPr lang="es-EC"/>
          </a:p>
        </p:txBody>
      </p:sp>
    </p:spTree>
    <p:extLst>
      <p:ext uri="{BB962C8B-B14F-4D97-AF65-F5344CB8AC3E}">
        <p14:creationId xmlns:p14="http://schemas.microsoft.com/office/powerpoint/2010/main" val="3053030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B9549A9-5019-463F-A8F3-816A842906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765A9263-5334-4834-9E9D-19527ADE7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xmlns="" id="{3E0B0D05-2ECE-4508-9860-E6B2A129D7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43B0B00F-B815-496C-9D02-A0751D05DD54}"/>
              </a:ext>
            </a:extLst>
          </p:cNvPr>
          <p:cNvSpPr>
            <a:spLocks noGrp="1"/>
          </p:cNvSpPr>
          <p:nvPr>
            <p:ph type="dt" sz="half" idx="10"/>
          </p:nvPr>
        </p:nvSpPr>
        <p:spPr/>
        <p:txBody>
          <a:bodyPr/>
          <a:lstStyle/>
          <a:p>
            <a:fld id="{3F686CA3-48EE-4B2E-A694-ABAE939DAD27}" type="datetimeFigureOut">
              <a:rPr lang="es-EC" smtClean="0"/>
              <a:t>18/3/2021</a:t>
            </a:fld>
            <a:endParaRPr lang="es-EC"/>
          </a:p>
        </p:txBody>
      </p:sp>
      <p:sp>
        <p:nvSpPr>
          <p:cNvPr id="6" name="Marcador de pie de página 5">
            <a:extLst>
              <a:ext uri="{FF2B5EF4-FFF2-40B4-BE49-F238E27FC236}">
                <a16:creationId xmlns:a16="http://schemas.microsoft.com/office/drawing/2014/main" xmlns="" id="{DF4B6E96-C936-4284-A4A4-DA0F567B034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2C3BBF4B-E55A-4148-95EC-141BEAA9612C}"/>
              </a:ext>
            </a:extLst>
          </p:cNvPr>
          <p:cNvSpPr>
            <a:spLocks noGrp="1"/>
          </p:cNvSpPr>
          <p:nvPr>
            <p:ph type="sldNum" sz="quarter" idx="12"/>
          </p:nvPr>
        </p:nvSpPr>
        <p:spPr/>
        <p:txBody>
          <a:bodyPr/>
          <a:lstStyle/>
          <a:p>
            <a:fld id="{2416C39A-9174-4C19-B759-7B453EA72DA9}" type="slidenum">
              <a:rPr lang="es-EC" smtClean="0"/>
              <a:t>‹Nº›</a:t>
            </a:fld>
            <a:endParaRPr lang="es-EC"/>
          </a:p>
        </p:txBody>
      </p:sp>
    </p:spTree>
    <p:extLst>
      <p:ext uri="{BB962C8B-B14F-4D97-AF65-F5344CB8AC3E}">
        <p14:creationId xmlns:p14="http://schemas.microsoft.com/office/powerpoint/2010/main" val="3986217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D78D877-1E93-4DC3-9208-89DEC4132B0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xmlns="" id="{BE85E405-ADD0-4479-BE12-08E8446192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xmlns="" id="{AB3064E4-EFB1-4380-A65F-9E7373209E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9B630A7-830E-460E-AD90-363A8392A1C3}"/>
              </a:ext>
            </a:extLst>
          </p:cNvPr>
          <p:cNvSpPr>
            <a:spLocks noGrp="1"/>
          </p:cNvSpPr>
          <p:nvPr>
            <p:ph type="dt" sz="half" idx="10"/>
          </p:nvPr>
        </p:nvSpPr>
        <p:spPr/>
        <p:txBody>
          <a:bodyPr/>
          <a:lstStyle/>
          <a:p>
            <a:fld id="{3F686CA3-48EE-4B2E-A694-ABAE939DAD27}" type="datetimeFigureOut">
              <a:rPr lang="es-EC" smtClean="0"/>
              <a:t>18/3/2021</a:t>
            </a:fld>
            <a:endParaRPr lang="es-EC"/>
          </a:p>
        </p:txBody>
      </p:sp>
      <p:sp>
        <p:nvSpPr>
          <p:cNvPr id="6" name="Marcador de pie de página 5">
            <a:extLst>
              <a:ext uri="{FF2B5EF4-FFF2-40B4-BE49-F238E27FC236}">
                <a16:creationId xmlns:a16="http://schemas.microsoft.com/office/drawing/2014/main" xmlns="" id="{F7D42600-FC3B-4128-B9C6-441820BDBE0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3B139218-D698-4856-92A9-95A556526CEE}"/>
              </a:ext>
            </a:extLst>
          </p:cNvPr>
          <p:cNvSpPr>
            <a:spLocks noGrp="1"/>
          </p:cNvSpPr>
          <p:nvPr>
            <p:ph type="sldNum" sz="quarter" idx="12"/>
          </p:nvPr>
        </p:nvSpPr>
        <p:spPr/>
        <p:txBody>
          <a:bodyPr/>
          <a:lstStyle/>
          <a:p>
            <a:fld id="{2416C39A-9174-4C19-B759-7B453EA72DA9}" type="slidenum">
              <a:rPr lang="es-EC" smtClean="0"/>
              <a:t>‹Nº›</a:t>
            </a:fld>
            <a:endParaRPr lang="es-EC"/>
          </a:p>
        </p:txBody>
      </p:sp>
    </p:spTree>
    <p:extLst>
      <p:ext uri="{BB962C8B-B14F-4D97-AF65-F5344CB8AC3E}">
        <p14:creationId xmlns:p14="http://schemas.microsoft.com/office/powerpoint/2010/main" val="3147836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theme" Target="../theme/theme4.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C68A9825-417C-45DE-A778-6C11D200C4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86512D42-ED15-49DF-998D-FF72486D13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EA80C198-54F2-4F5F-9DE4-EE673EF029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86CA3-48EE-4B2E-A694-ABAE939DAD27}" type="datetimeFigureOut">
              <a:rPr lang="es-EC" smtClean="0"/>
              <a:t>18/3/2021</a:t>
            </a:fld>
            <a:endParaRPr lang="es-EC"/>
          </a:p>
        </p:txBody>
      </p:sp>
      <p:sp>
        <p:nvSpPr>
          <p:cNvPr id="5" name="Marcador de pie de página 4">
            <a:extLst>
              <a:ext uri="{FF2B5EF4-FFF2-40B4-BE49-F238E27FC236}">
                <a16:creationId xmlns:a16="http://schemas.microsoft.com/office/drawing/2014/main" xmlns="" id="{BC87BCB9-CA97-4664-B0BC-0AC9266989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xmlns="" id="{DF43C8EC-2E47-4A08-A4CF-8BB8B567B7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6C39A-9174-4C19-B759-7B453EA72DA9}" type="slidenum">
              <a:rPr lang="es-EC" smtClean="0"/>
              <a:t>‹Nº›</a:t>
            </a:fld>
            <a:endParaRPr lang="es-EC"/>
          </a:p>
        </p:txBody>
      </p:sp>
    </p:spTree>
    <p:extLst>
      <p:ext uri="{BB962C8B-B14F-4D97-AF65-F5344CB8AC3E}">
        <p14:creationId xmlns:p14="http://schemas.microsoft.com/office/powerpoint/2010/main" val="3873695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C73493B-E27E-4DC0-A41A-7E254FDDD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B619A8B-408B-4DCB-AC39-AC640BF85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4A87CC5-FBB1-4FE5-893F-7BD071C75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1375A-C223-44C8-917C-F7C3A1BCD50F}" type="datetimeFigureOut">
              <a:rPr lang="en-GB" smtClean="0"/>
              <a:t>18/03/2021</a:t>
            </a:fld>
            <a:endParaRPr lang="en-GB"/>
          </a:p>
        </p:txBody>
      </p:sp>
      <p:sp>
        <p:nvSpPr>
          <p:cNvPr id="5" name="Footer Placeholder 4">
            <a:extLst>
              <a:ext uri="{FF2B5EF4-FFF2-40B4-BE49-F238E27FC236}">
                <a16:creationId xmlns:a16="http://schemas.microsoft.com/office/drawing/2014/main" xmlns="" id="{068E1BCB-E2F2-4D1B-BCFC-521169C8EA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E111173B-B48E-4DCF-8715-580539054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3841B-0DB4-4C99-B5E5-79625F01DBF7}" type="slidenum">
              <a:rPr lang="en-GB" smtClean="0"/>
              <a:t>‹Nº›</a:t>
            </a:fld>
            <a:endParaRPr lang="en-GB"/>
          </a:p>
        </p:txBody>
      </p:sp>
    </p:spTree>
    <p:extLst>
      <p:ext uri="{BB962C8B-B14F-4D97-AF65-F5344CB8AC3E}">
        <p14:creationId xmlns:p14="http://schemas.microsoft.com/office/powerpoint/2010/main" val="3817247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37160"/>
            <a:ext cx="10972800" cy="707886"/>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4971349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8419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6.png"/><Relationship Id="rId7"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16.png"/><Relationship Id="rId7"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72.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image" Target="../media/image69.jpeg"/><Relationship Id="rId4" Type="http://schemas.openxmlformats.org/officeDocument/2006/relationships/image" Target="../media/image68.jpe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16.png"/><Relationship Id="rId7" Type="http://schemas.openxmlformats.org/officeDocument/2006/relationships/image" Target="../media/image75.jpe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0.png"/><Relationship Id="rId4" Type="http://schemas.openxmlformats.org/officeDocument/2006/relationships/image" Target="../media/image76.png"/><Relationship Id="rId9" Type="http://schemas.openxmlformats.org/officeDocument/2006/relationships/image" Target="../media/image79.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81.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6.png"/><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p:cNvSpPr>
          <p:nvPr/>
        </p:nvSpPr>
        <p:spPr bwMode="auto">
          <a:xfrm>
            <a:off x="714998" y="2852184"/>
            <a:ext cx="10762004" cy="11030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es-EC" sz="2400" b="1" dirty="0"/>
              <a:t>Sistema de navegación autónoma de micro vehículos aéreos en entornos internos de edificaciones conocidas para cumplimiento de misiones</a:t>
            </a:r>
            <a:endParaRPr lang="es-MX" sz="2400" dirty="0"/>
          </a:p>
        </p:txBody>
      </p:sp>
      <p:sp>
        <p:nvSpPr>
          <p:cNvPr id="2" name="Rectangle 1"/>
          <p:cNvSpPr/>
          <p:nvPr/>
        </p:nvSpPr>
        <p:spPr>
          <a:xfrm>
            <a:off x="586811" y="1680449"/>
            <a:ext cx="11018378" cy="769441"/>
          </a:xfrm>
          <a:prstGeom prst="rect">
            <a:avLst/>
          </a:prstGeom>
        </p:spPr>
        <p:txBody>
          <a:bodyPr wrap="square">
            <a:spAutoFit/>
          </a:bodyPr>
          <a:lstStyle/>
          <a:p>
            <a:pPr algn="ctr"/>
            <a:r>
              <a:rPr lang="es-ES" sz="2200" dirty="0">
                <a:solidFill>
                  <a:schemeClr val="tx1">
                    <a:lumMod val="75000"/>
                    <a:lumOff val="25000"/>
                  </a:schemeClr>
                </a:solidFill>
                <a:cs typeface="Times New Roman" panose="02020603050405020304" pitchFamily="18" charset="0"/>
              </a:rPr>
              <a:t>Departamento de </a:t>
            </a:r>
            <a:r>
              <a:rPr lang="es-ES" sz="2200" dirty="0" smtClean="0">
                <a:solidFill>
                  <a:schemeClr val="tx1">
                    <a:lumMod val="75000"/>
                    <a:lumOff val="25000"/>
                  </a:schemeClr>
                </a:solidFill>
                <a:cs typeface="Times New Roman" panose="02020603050405020304" pitchFamily="18" charset="0"/>
              </a:rPr>
              <a:t>Eléctrica, Electrónica </a:t>
            </a:r>
            <a:r>
              <a:rPr lang="es-ES" sz="2200" smtClean="0">
                <a:solidFill>
                  <a:schemeClr val="tx1">
                    <a:lumMod val="75000"/>
                    <a:lumOff val="25000"/>
                  </a:schemeClr>
                </a:solidFill>
                <a:cs typeface="Times New Roman" panose="02020603050405020304" pitchFamily="18" charset="0"/>
              </a:rPr>
              <a:t>y Telecomunicaciones </a:t>
            </a:r>
            <a:endParaRPr lang="es-ES" sz="2200" dirty="0">
              <a:solidFill>
                <a:schemeClr val="tx1">
                  <a:lumMod val="75000"/>
                  <a:lumOff val="25000"/>
                </a:schemeClr>
              </a:solidFill>
              <a:cs typeface="Times New Roman" panose="02020603050405020304" pitchFamily="18" charset="0"/>
            </a:endParaRPr>
          </a:p>
          <a:p>
            <a:pPr algn="ctr"/>
            <a:r>
              <a:rPr lang="es-ES" sz="2200" dirty="0">
                <a:solidFill>
                  <a:schemeClr val="tx1">
                    <a:lumMod val="75000"/>
                    <a:lumOff val="25000"/>
                  </a:schemeClr>
                </a:solidFill>
                <a:cs typeface="Times New Roman" panose="02020603050405020304" pitchFamily="18" charset="0"/>
              </a:rPr>
              <a:t>Carrera de Ingeniería en Electrónica, Automatización y Control</a:t>
            </a:r>
            <a:endParaRPr lang="en-US" sz="2200" dirty="0">
              <a:solidFill>
                <a:schemeClr val="tx1">
                  <a:lumMod val="75000"/>
                  <a:lumOff val="25000"/>
                </a:schemeClr>
              </a:solidFill>
              <a:cs typeface="Times New Roman" panose="02020603050405020304" pitchFamily="18" charset="0"/>
            </a:endParaRPr>
          </a:p>
        </p:txBody>
      </p:sp>
      <p:cxnSp>
        <p:nvCxnSpPr>
          <p:cNvPr id="4" name="Straight Connector 3"/>
          <p:cNvCxnSpPr/>
          <p:nvPr/>
        </p:nvCxnSpPr>
        <p:spPr bwMode="auto">
          <a:xfrm>
            <a:off x="1007435" y="3985903"/>
            <a:ext cx="10177131" cy="0"/>
          </a:xfrm>
          <a:prstGeom prst="line">
            <a:avLst/>
          </a:prstGeom>
          <a:solidFill>
            <a:srgbClr val="FFFFFF"/>
          </a:solidFill>
          <a:ln w="28575" cap="flat" cmpd="sng" algn="ctr">
            <a:solidFill>
              <a:schemeClr val="tx1">
                <a:lumMod val="50000"/>
                <a:lumOff val="50000"/>
              </a:schemeClr>
            </a:solidFill>
            <a:prstDash val="solid"/>
            <a:round/>
            <a:headEnd type="none" w="med" len="med"/>
            <a:tailEnd type="none" w="med" len="med"/>
          </a:ln>
          <a:effectLst/>
        </p:spPr>
      </p:cxnSp>
      <p:sp>
        <p:nvSpPr>
          <p:cNvPr id="11" name="AutoShape 2"/>
          <p:cNvSpPr>
            <a:spLocks/>
          </p:cNvSpPr>
          <p:nvPr/>
        </p:nvSpPr>
        <p:spPr bwMode="auto">
          <a:xfrm>
            <a:off x="3364194" y="3793287"/>
            <a:ext cx="5463612" cy="24495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50000"/>
              </a:lnSpc>
            </a:pPr>
            <a:r>
              <a:rPr lang="es-ES" sz="1867" dirty="0">
                <a:solidFill>
                  <a:schemeClr val="tx1">
                    <a:lumMod val="75000"/>
                    <a:lumOff val="25000"/>
                  </a:schemeClr>
                </a:solidFill>
                <a:ea typeface="Helvetica Light" charset="0"/>
                <a:cs typeface="Times New Roman" panose="02020603050405020304" pitchFamily="18" charset="0"/>
              </a:rPr>
              <a:t>Autor:</a:t>
            </a:r>
          </a:p>
          <a:p>
            <a:pPr lvl="3">
              <a:lnSpc>
                <a:spcPct val="150000"/>
              </a:lnSpc>
            </a:pPr>
            <a:r>
              <a:rPr lang="es-ES" sz="1867" dirty="0" smtClean="0">
                <a:solidFill>
                  <a:schemeClr val="tx1">
                    <a:lumMod val="75000"/>
                    <a:lumOff val="25000"/>
                  </a:schemeClr>
                </a:solidFill>
                <a:ea typeface="Helvetica Light" charset="0"/>
                <a:cs typeface="Times New Roman" panose="02020603050405020304" pitchFamily="18" charset="0"/>
              </a:rPr>
              <a:t>Yamberla Morales Danilo Jonathan</a:t>
            </a:r>
            <a:endParaRPr lang="es-ES" sz="1867" dirty="0">
              <a:solidFill>
                <a:schemeClr val="tx1">
                  <a:lumMod val="75000"/>
                  <a:lumOff val="25000"/>
                </a:schemeClr>
              </a:solidFill>
              <a:ea typeface="Helvetica Light" charset="0"/>
              <a:cs typeface="Times New Roman" panose="02020603050405020304" pitchFamily="18" charset="0"/>
            </a:endParaRPr>
          </a:p>
          <a:p>
            <a:pPr>
              <a:lnSpc>
                <a:spcPct val="150000"/>
              </a:lnSpc>
            </a:pPr>
            <a:r>
              <a:rPr lang="es-ES" sz="1867" dirty="0">
                <a:solidFill>
                  <a:schemeClr val="tx1">
                    <a:lumMod val="75000"/>
                    <a:lumOff val="25000"/>
                  </a:schemeClr>
                </a:solidFill>
                <a:ea typeface="Helvetica Light" charset="0"/>
                <a:cs typeface="Times New Roman" panose="02020603050405020304" pitchFamily="18" charset="0"/>
              </a:rPr>
              <a:t>Director:</a:t>
            </a:r>
          </a:p>
          <a:p>
            <a:pPr>
              <a:lnSpc>
                <a:spcPct val="150000"/>
              </a:lnSpc>
            </a:pPr>
            <a:r>
              <a:rPr lang="es-ES" sz="1867" dirty="0">
                <a:solidFill>
                  <a:schemeClr val="tx1">
                    <a:lumMod val="75000"/>
                    <a:lumOff val="25000"/>
                  </a:schemeClr>
                </a:solidFill>
                <a:ea typeface="Helvetica Light" charset="0"/>
                <a:cs typeface="Times New Roman" panose="02020603050405020304" pitchFamily="18" charset="0"/>
              </a:rPr>
              <a:t>	       </a:t>
            </a:r>
            <a:r>
              <a:rPr lang="en-US" sz="1867" dirty="0">
                <a:solidFill>
                  <a:schemeClr val="tx1">
                    <a:lumMod val="75000"/>
                    <a:lumOff val="25000"/>
                  </a:schemeClr>
                </a:solidFill>
                <a:ea typeface="Helvetica Light" charset="0"/>
                <a:cs typeface="Times New Roman" panose="02020603050405020304" pitchFamily="18" charset="0"/>
              </a:rPr>
              <a:t>PhD. Aguilar Castillo, Wilbert </a:t>
            </a:r>
            <a:r>
              <a:rPr lang="en-US" sz="1867" dirty="0" err="1">
                <a:solidFill>
                  <a:schemeClr val="tx1">
                    <a:lumMod val="75000"/>
                    <a:lumOff val="25000"/>
                  </a:schemeClr>
                </a:solidFill>
                <a:ea typeface="Helvetica Light" charset="0"/>
                <a:cs typeface="Times New Roman" panose="02020603050405020304" pitchFamily="18" charset="0"/>
              </a:rPr>
              <a:t>Geovanny</a:t>
            </a:r>
            <a:endParaRPr lang="en-US" sz="1867" dirty="0">
              <a:solidFill>
                <a:schemeClr val="tx1">
                  <a:lumMod val="75000"/>
                  <a:lumOff val="25000"/>
                </a:schemeClr>
              </a:solidFill>
              <a:ea typeface="Helvetica Light" charset="0"/>
              <a:cs typeface="Times New Roman" panose="02020603050405020304" pitchFamily="18" charset="0"/>
            </a:endParaRPr>
          </a:p>
        </p:txBody>
      </p:sp>
      <p:sp>
        <p:nvSpPr>
          <p:cNvPr id="12" name="AutoShape 2"/>
          <p:cNvSpPr>
            <a:spLocks/>
          </p:cNvSpPr>
          <p:nvPr/>
        </p:nvSpPr>
        <p:spPr bwMode="auto">
          <a:xfrm>
            <a:off x="4530941" y="6145411"/>
            <a:ext cx="3084320" cy="576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es-ES" sz="1867" dirty="0">
              <a:solidFill>
                <a:schemeClr val="tx1">
                  <a:lumMod val="75000"/>
                  <a:lumOff val="25000"/>
                </a:schemeClr>
              </a:solidFill>
              <a:ea typeface="Helvetica Light" charset="0"/>
              <a:cs typeface="Times New Roman" panose="02020603050405020304" pitchFamily="18" charset="0"/>
            </a:endParaRPr>
          </a:p>
          <a:p>
            <a:pPr algn="ctr"/>
            <a:r>
              <a:rPr lang="es-ES" sz="1867" dirty="0">
                <a:solidFill>
                  <a:schemeClr val="tx1">
                    <a:lumMod val="75000"/>
                    <a:lumOff val="25000"/>
                  </a:schemeClr>
                </a:solidFill>
                <a:ea typeface="Tahoma" panose="020B0604030504040204" pitchFamily="34" charset="0"/>
                <a:cs typeface="Times New Roman" panose="02020603050405020304" pitchFamily="18" charset="0"/>
              </a:rPr>
              <a:t>Sangolquí - </a:t>
            </a:r>
            <a:r>
              <a:rPr lang="es-ES" sz="1867" dirty="0" smtClean="0">
                <a:solidFill>
                  <a:schemeClr val="tx1">
                    <a:lumMod val="75000"/>
                    <a:lumOff val="25000"/>
                  </a:schemeClr>
                </a:solidFill>
                <a:ea typeface="Tahoma" panose="020B0604030504040204" pitchFamily="34" charset="0"/>
                <a:cs typeface="Times New Roman" panose="02020603050405020304" pitchFamily="18" charset="0"/>
              </a:rPr>
              <a:t>2021</a:t>
            </a:r>
            <a:endParaRPr lang="es-ES" sz="1867" dirty="0">
              <a:solidFill>
                <a:schemeClr val="tx1">
                  <a:lumMod val="75000"/>
                  <a:lumOff val="25000"/>
                </a:schemeClr>
              </a:solidFill>
              <a:ea typeface="Tahoma" panose="020B0604030504040204" pitchFamily="34" charset="0"/>
              <a:cs typeface="Times New Roman" panose="02020603050405020304" pitchFamily="18" charset="0"/>
            </a:endParaRPr>
          </a:p>
          <a:p>
            <a:pPr algn="ctr"/>
            <a:endParaRPr lang="es-ES" sz="2667" dirty="0">
              <a:solidFill>
                <a:schemeClr val="tx1">
                  <a:lumMod val="75000"/>
                  <a:lumOff val="25000"/>
                </a:schemeClr>
              </a:solidFill>
              <a:ea typeface="Helvetica Light" charset="0"/>
              <a:cs typeface="Helvetica Light" charset="0"/>
            </a:endParaRPr>
          </a:p>
        </p:txBody>
      </p:sp>
      <p:sp>
        <p:nvSpPr>
          <p:cNvPr id="13" name="Marcador de número de diapositiva 4"/>
          <p:cNvSpPr txBox="1">
            <a:spLocks/>
          </p:cNvSpPr>
          <p:nvPr/>
        </p:nvSpPr>
        <p:spPr>
          <a:xfrm>
            <a:off x="8610600" y="6356350"/>
            <a:ext cx="27432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7F7B47-9D3E-2748-9CA4-B6C213F26F84}" type="slidenum">
              <a:rPr lang="es-ES" smtClean="0">
                <a:solidFill>
                  <a:schemeClr val="bg1"/>
                </a:solidFill>
              </a:rPr>
              <a:pPr>
                <a:defRPr/>
              </a:pPr>
              <a:t>1</a:t>
            </a:fld>
            <a:endParaRPr lang="es-ES" sz="1600" dirty="0">
              <a:solidFill>
                <a:schemeClr val="bg1"/>
              </a:solidFill>
            </a:endParaRPr>
          </a:p>
        </p:txBody>
      </p:sp>
      <p:pic>
        <p:nvPicPr>
          <p:cNvPr id="14" name="Picture 2" descr="Resultado de imagen para ELECTRONICA CONTROL ESPE">
            <a:extLst>
              <a:ext uri="{FF2B5EF4-FFF2-40B4-BE49-F238E27FC236}">
                <a16:creationId xmlns:a16="http://schemas.microsoft.com/office/drawing/2014/main" xmlns="" id="{9A272134-3245-43A7-8FCA-B26D26F3EE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2200" y="4208159"/>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esultado de imagen para DEPARTAMENTO ELECTRONICA ESPE">
            <a:extLst>
              <a:ext uri="{FF2B5EF4-FFF2-40B4-BE49-F238E27FC236}">
                <a16:creationId xmlns:a16="http://schemas.microsoft.com/office/drawing/2014/main" xmlns="" id="{5DCB6A56-2281-4C14-9E64-EA0F1BD3E4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928" y="4137387"/>
            <a:ext cx="1896428" cy="18000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3">
            <a:extLst>
              <a:ext uri="{FF2B5EF4-FFF2-40B4-BE49-F238E27FC236}">
                <a16:creationId xmlns:a16="http://schemas.microsoft.com/office/drawing/2014/main" xmlns="" id="{FCC4A79F-0C9F-487C-8572-3228F9EDEA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5176" y="241962"/>
            <a:ext cx="4895850" cy="1266825"/>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número de diapositiva 4">
            <a:extLst>
              <a:ext uri="{FF2B5EF4-FFF2-40B4-BE49-F238E27FC236}">
                <a16:creationId xmlns:a16="http://schemas.microsoft.com/office/drawing/2014/main" xmlns="" id="{DF626B1E-686D-4690-9202-A70B4E5B4113}"/>
              </a:ext>
            </a:extLst>
          </p:cNvPr>
          <p:cNvSpPr>
            <a:spLocks noGrp="1"/>
          </p:cNvSpPr>
          <p:nvPr>
            <p:ph type="sldNum" sz="quarter" idx="12"/>
          </p:nvPr>
        </p:nvSpPr>
        <p:spPr/>
        <p:txBody>
          <a:bodyPr/>
          <a:lstStyle/>
          <a:p>
            <a:fld id="{E261053E-A0A1-4D93-9D6B-1B4ECE075902}" type="slidenum">
              <a:rPr lang="es-EC" smtClean="0"/>
              <a:t>1</a:t>
            </a:fld>
            <a:endParaRPr lang="es-EC"/>
          </a:p>
        </p:txBody>
      </p:sp>
    </p:spTree>
    <p:extLst>
      <p:ext uri="{BB962C8B-B14F-4D97-AF65-F5344CB8AC3E}">
        <p14:creationId xmlns:p14="http://schemas.microsoft.com/office/powerpoint/2010/main" val="2006031347"/>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sp>
        <p:nvSpPr>
          <p:cNvPr id="54" name="Slide Number Placeholder 1">
            <a:extLst>
              <a:ext uri="{FF2B5EF4-FFF2-40B4-BE49-F238E27FC236}">
                <a16:creationId xmlns:a16="http://schemas.microsoft.com/office/drawing/2014/main" xmlns="" id="{7F997858-CCB6-40A1-BF2D-07B45C457078}"/>
              </a:ext>
            </a:extLst>
          </p:cNvPr>
          <p:cNvSpPr txBox="1">
            <a:spLocks/>
          </p:cNvSpPr>
          <p:nvPr/>
        </p:nvSpPr>
        <p:spPr>
          <a:xfrm>
            <a:off x="-231349" y="255588"/>
            <a:ext cx="838200" cy="365125"/>
          </a:xfrm>
          <a:prstGeom prst="roundRect">
            <a:avLst>
              <a:gd name="adj" fmla="val 10797"/>
            </a:avLst>
          </a:prstGeom>
          <a:gradFill flip="none" rotWithShape="1">
            <a:gsLst>
              <a:gs pos="0">
                <a:srgbClr val="029676"/>
              </a:gs>
              <a:gs pos="100000">
                <a:srgbClr val="4AB5C4"/>
              </a:gs>
            </a:gsLst>
            <a:lin ang="10800000" scaled="1"/>
            <a:tileRect/>
          </a:gradFill>
        </p:spPr>
        <p:txBody>
          <a:bodyPr vert="horz" lIns="91440" tIns="45720" rIns="91440" bIns="45720" rtlCol="0" anchor="ctr"/>
          <a:lstStyle>
            <a:defPPr>
              <a:defRPr lang="es-EC"/>
            </a:defPPr>
            <a:lvl1pPr marL="0" algn="r" defTabSz="914400" rtl="0" eaLnBrk="1" latinLnBrk="0" hangingPunct="1">
              <a:defRPr sz="1600" kern="1200">
                <a:solidFill>
                  <a:schemeClr val="bg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0"/>
              </a:spcAft>
              <a:buClrTx/>
              <a:buSzTx/>
              <a:buFontTx/>
              <a:buNone/>
              <a:tabLst/>
              <a:defRPr/>
            </a:pPr>
            <a:fld id="{3CBF67D7-8C75-433C-B949-F5BA01069781}" type="slidenum">
              <a:rPr kumimoji="0" lang="en-US" sz="1600" b="0" i="0" u="none" strike="noStrike" kern="1200" cap="none" spc="0" normalizeH="0" baseline="0" noProof="0" smtClean="0">
                <a:ln>
                  <a:noFill/>
                </a:ln>
                <a:solidFill>
                  <a:prstClr val="white"/>
                </a:solidFill>
                <a:effectLst/>
                <a:uLnTx/>
                <a:uFillTx/>
                <a:latin typeface="Raleway" panose="020B0503030101060003" pitchFamily="34" charset="0"/>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pic>
        <p:nvPicPr>
          <p:cNvPr id="11" name="Picture 2" descr="Resultado de imagen para logo espe">
            <a:extLst>
              <a:ext uri="{FF2B5EF4-FFF2-40B4-BE49-F238E27FC236}">
                <a16:creationId xmlns:a16="http://schemas.microsoft.com/office/drawing/2014/main" xmlns="" id="{51DE54D1-785E-4527-95B3-ADA9FBEE24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4138" y="142224"/>
            <a:ext cx="2586251" cy="591852"/>
          </a:xfrm>
          <a:prstGeom prst="rect">
            <a:avLst/>
          </a:prstGeom>
          <a:gradFill flip="none" rotWithShape="1">
            <a:gsLst>
              <a:gs pos="0">
                <a:schemeClr val="tx1">
                  <a:lumMod val="90000"/>
                  <a:lumOff val="10000"/>
                </a:schemeClr>
              </a:gs>
              <a:gs pos="100000">
                <a:srgbClr val="222A35"/>
              </a:gs>
            </a:gsLst>
            <a:path path="rect">
              <a:fillToRect l="50000" t="50000" r="50000" b="50000"/>
            </a:path>
            <a:tileRect/>
          </a:gradFill>
        </p:spPr>
      </p:pic>
      <p:sp>
        <p:nvSpPr>
          <p:cNvPr id="26" name="Rectangle 2">
            <a:extLst>
              <a:ext uri="{FF2B5EF4-FFF2-40B4-BE49-F238E27FC236}">
                <a16:creationId xmlns:a16="http://schemas.microsoft.com/office/drawing/2014/main" xmlns="" id="{A8E3A2F4-D68C-4241-8122-5D317CD5DFBC}"/>
              </a:ext>
            </a:extLst>
          </p:cNvPr>
          <p:cNvSpPr/>
          <p:nvPr/>
        </p:nvSpPr>
        <p:spPr>
          <a:xfrm>
            <a:off x="1" y="782738"/>
            <a:ext cx="12192000" cy="104553"/>
          </a:xfrm>
          <a:prstGeom prst="rect">
            <a:avLst/>
          </a:prstGeom>
          <a:gradFill>
            <a:gsLst>
              <a:gs pos="13000">
                <a:schemeClr val="accent1">
                  <a:lumMod val="50000"/>
                </a:schemeClr>
              </a:gs>
              <a:gs pos="100000">
                <a:srgbClr val="8AB833">
                  <a:lumMod val="75000"/>
                </a:srgbClr>
              </a:gs>
            </a:gsLst>
            <a:lin ang="108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3" name="Title 3">
            <a:extLst>
              <a:ext uri="{FF2B5EF4-FFF2-40B4-BE49-F238E27FC236}">
                <a16:creationId xmlns:a16="http://schemas.microsoft.com/office/drawing/2014/main" xmlns="" id="{16CD72D6-A362-4A7F-A0BC-705B555A2DFF}"/>
              </a:ext>
            </a:extLst>
          </p:cNvPr>
          <p:cNvSpPr txBox="1">
            <a:spLocks/>
          </p:cNvSpPr>
          <p:nvPr/>
        </p:nvSpPr>
        <p:spPr>
          <a:xfrm>
            <a:off x="723142" y="88514"/>
            <a:ext cx="9797831" cy="707886"/>
          </a:xfrm>
          <a:prstGeom prst="rect">
            <a:avLst/>
          </a:prstGeom>
        </p:spPr>
        <p:txBody>
          <a:bodyPr vert="horz" lIns="91440" tIns="45720" rIns="91440" bIns="45720" rtlCol="0" anchor="ctr">
            <a:spAutoFit/>
          </a:bodyPr>
          <a:lstStyle>
            <a:lvl1pPr algn="l" defTabSz="914354" rtl="0" eaLnBrk="1" latinLnBrk="0" hangingPunct="1">
              <a:spcBef>
                <a:spcPct val="0"/>
              </a:spcBef>
              <a:buNone/>
              <a:defRPr lang="en-US" sz="4000" b="1" kern="1200" cap="all" normalizeH="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defTabSz="914172">
              <a:spcBef>
                <a:spcPts val="1000"/>
              </a:spcBef>
            </a:pPr>
            <a:r>
              <a:rPr lang="es-MX" dirty="0">
                <a:solidFill>
                  <a:srgbClr val="E3DED1"/>
                </a:solidFill>
                <a:latin typeface="Raleway Medium"/>
              </a:rPr>
              <a:t>ENTORNO DE NAVEGACIÓN</a:t>
            </a:r>
            <a:endParaRPr lang="en-GB" dirty="0">
              <a:solidFill>
                <a:srgbClr val="E3DED1"/>
              </a:solidFill>
              <a:latin typeface="Raleway Medium"/>
            </a:endParaRPr>
          </a:p>
        </p:txBody>
      </p:sp>
      <p:sp>
        <p:nvSpPr>
          <p:cNvPr id="2" name="Subtitle 4">
            <a:extLst>
              <a:ext uri="{FF2B5EF4-FFF2-40B4-BE49-F238E27FC236}">
                <a16:creationId xmlns:a16="http://schemas.microsoft.com/office/drawing/2014/main" xmlns="" id="{53A428A1-B001-48FC-8E7B-FC954EC70CDD}"/>
              </a:ext>
            </a:extLst>
          </p:cNvPr>
          <p:cNvSpPr txBox="1">
            <a:spLocks/>
          </p:cNvSpPr>
          <p:nvPr/>
        </p:nvSpPr>
        <p:spPr>
          <a:xfrm>
            <a:off x="723142" y="904858"/>
            <a:ext cx="5697978" cy="523220"/>
          </a:xfrm>
          <a:prstGeom prst="rect">
            <a:avLst/>
          </a:prstGeom>
        </p:spPr>
        <p:txBody>
          <a:bodyPr vert="horz" wrap="square" lIns="91440" tIns="45720" rIns="91440" bIns="45720" rtlCol="0">
            <a:spAutoFit/>
          </a:bodyPr>
          <a:lstStyle>
            <a:lvl1pPr marL="0" indent="0" algn="l" defTabSz="914354" rtl="0" eaLnBrk="1" latinLnBrk="0" hangingPunct="1">
              <a:spcBef>
                <a:spcPct val="20000"/>
              </a:spcBef>
              <a:buFont typeface="Arial" pitchFamily="34" charset="0"/>
              <a:buNone/>
              <a:defRPr sz="2800" kern="120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354" rtl="0" eaLnBrk="1" latinLnBrk="0" hangingPunct="1">
              <a:spcBef>
                <a:spcPct val="20000"/>
              </a:spcBef>
              <a:buFont typeface="Arial" pitchFamily="34" charset="0"/>
              <a:buNone/>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354" rtl="0" eaLnBrk="1" latinLnBrk="0" hangingPunct="1">
              <a:spcBef>
                <a:spcPct val="20000"/>
              </a:spcBef>
              <a:buFont typeface="Arial" pitchFamily="34" charset="0"/>
              <a:buNone/>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20000"/>
              </a:spcBef>
              <a:spcAft>
                <a:spcPts val="0"/>
              </a:spcAft>
              <a:buClrTx/>
              <a:buSzTx/>
              <a:buFont typeface="Arial" pitchFamily="34" charset="0"/>
              <a:buNone/>
              <a:tabLst/>
              <a:defRPr/>
            </a:pPr>
            <a:r>
              <a:rPr lang="es-MX" b="1" dirty="0" smtClean="0">
                <a:solidFill>
                  <a:srgbClr val="2980B9">
                    <a:lumMod val="60000"/>
                    <a:lumOff val="40000"/>
                  </a:srgbClr>
                </a:solidFill>
              </a:rPr>
              <a:t>Zonas no accesibles</a:t>
            </a:r>
            <a:endParaRPr kumimoji="0" lang="en-US" sz="2800" b="1" u="none" strike="noStrike" kern="1200" cap="none" spc="0" normalizeH="0" baseline="0" noProof="0" dirty="0">
              <a:ln>
                <a:noFill/>
              </a:ln>
              <a:solidFill>
                <a:schemeClr val="accent3"/>
              </a:solidFill>
              <a:effectLst/>
              <a:uLnTx/>
              <a:uFillTx/>
            </a:endParaRPr>
          </a:p>
        </p:txBody>
      </p:sp>
      <p:pic>
        <p:nvPicPr>
          <p:cNvPr id="8" name="Imagen 7"/>
          <p:cNvPicPr/>
          <p:nvPr/>
        </p:nvPicPr>
        <p:blipFill>
          <a:blip r:embed="rId4"/>
          <a:stretch>
            <a:fillRect/>
          </a:stretch>
        </p:blipFill>
        <p:spPr>
          <a:xfrm>
            <a:off x="723142" y="1581515"/>
            <a:ext cx="5248167" cy="2551428"/>
          </a:xfrm>
          <a:prstGeom prst="rect">
            <a:avLst/>
          </a:prstGeom>
        </p:spPr>
      </p:pic>
      <p:pic>
        <p:nvPicPr>
          <p:cNvPr id="9" name="Imagen 8"/>
          <p:cNvPicPr/>
          <p:nvPr/>
        </p:nvPicPr>
        <p:blipFill>
          <a:blip r:embed="rId5"/>
          <a:stretch>
            <a:fillRect/>
          </a:stretch>
        </p:blipFill>
        <p:spPr>
          <a:xfrm>
            <a:off x="6421120" y="1581515"/>
            <a:ext cx="5374206" cy="2551428"/>
          </a:xfrm>
          <a:prstGeom prst="rect">
            <a:avLst/>
          </a:prstGeom>
        </p:spPr>
      </p:pic>
      <p:sp>
        <p:nvSpPr>
          <p:cNvPr id="10" name="Subtitle 4">
            <a:extLst>
              <a:ext uri="{FF2B5EF4-FFF2-40B4-BE49-F238E27FC236}">
                <a16:creationId xmlns:a16="http://schemas.microsoft.com/office/drawing/2014/main" xmlns="" id="{53A428A1-B001-48FC-8E7B-FC954EC70CDD}"/>
              </a:ext>
            </a:extLst>
          </p:cNvPr>
          <p:cNvSpPr txBox="1">
            <a:spLocks/>
          </p:cNvSpPr>
          <p:nvPr/>
        </p:nvSpPr>
        <p:spPr>
          <a:xfrm>
            <a:off x="6421120" y="917951"/>
            <a:ext cx="5697978" cy="523220"/>
          </a:xfrm>
          <a:prstGeom prst="rect">
            <a:avLst/>
          </a:prstGeom>
        </p:spPr>
        <p:txBody>
          <a:bodyPr vert="horz" wrap="square" lIns="91440" tIns="45720" rIns="91440" bIns="45720" rtlCol="0">
            <a:spAutoFit/>
          </a:bodyPr>
          <a:lstStyle>
            <a:lvl1pPr marL="0" indent="0" algn="l" defTabSz="914354" rtl="0" eaLnBrk="1" latinLnBrk="0" hangingPunct="1">
              <a:spcBef>
                <a:spcPct val="20000"/>
              </a:spcBef>
              <a:buFont typeface="Arial" pitchFamily="34" charset="0"/>
              <a:buNone/>
              <a:defRPr sz="2800" kern="120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354" rtl="0" eaLnBrk="1" latinLnBrk="0" hangingPunct="1">
              <a:spcBef>
                <a:spcPct val="20000"/>
              </a:spcBef>
              <a:buFont typeface="Arial" pitchFamily="34" charset="0"/>
              <a:buNone/>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354" rtl="0" eaLnBrk="1" latinLnBrk="0" hangingPunct="1">
              <a:spcBef>
                <a:spcPct val="20000"/>
              </a:spcBef>
              <a:buFont typeface="Arial" pitchFamily="34" charset="0"/>
              <a:buNone/>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20000"/>
              </a:spcBef>
              <a:spcAft>
                <a:spcPts val="0"/>
              </a:spcAft>
              <a:buClrTx/>
              <a:buSzTx/>
              <a:buFont typeface="Arial" pitchFamily="34" charset="0"/>
              <a:buNone/>
              <a:tabLst/>
              <a:defRPr/>
            </a:pPr>
            <a:r>
              <a:rPr lang="es-MX" b="1" dirty="0" smtClean="0">
                <a:solidFill>
                  <a:srgbClr val="2980B9">
                    <a:lumMod val="60000"/>
                    <a:lumOff val="40000"/>
                  </a:srgbClr>
                </a:solidFill>
              </a:rPr>
              <a:t>Zonas accesibles</a:t>
            </a:r>
            <a:endParaRPr kumimoji="0" lang="en-US" sz="2800" b="1" u="none" strike="noStrike" kern="1200" cap="none" spc="0" normalizeH="0" baseline="0" noProof="0" dirty="0">
              <a:ln>
                <a:noFill/>
              </a:ln>
              <a:solidFill>
                <a:schemeClr val="accent3"/>
              </a:solidFill>
              <a:effectLst/>
              <a:uLnTx/>
              <a:uFillTx/>
            </a:endParaRPr>
          </a:p>
        </p:txBody>
      </p:sp>
      <mc:AlternateContent xmlns:mc="http://schemas.openxmlformats.org/markup-compatibility/2006" xmlns:a14="http://schemas.microsoft.com/office/drawing/2010/main">
        <mc:Choice Requires="a14">
          <p:graphicFrame>
            <p:nvGraphicFramePr>
              <p:cNvPr id="4" name="Tabla 3"/>
              <p:cNvGraphicFramePr>
                <a:graphicFrameLocks noGrp="1"/>
              </p:cNvGraphicFramePr>
              <p:nvPr>
                <p:extLst>
                  <p:ext uri="{D42A27DB-BD31-4B8C-83A1-F6EECF244321}">
                    <p14:modId xmlns:p14="http://schemas.microsoft.com/office/powerpoint/2010/main" val="1109243203"/>
                  </p:ext>
                </p:extLst>
              </p:nvPr>
            </p:nvGraphicFramePr>
            <p:xfrm>
              <a:off x="6929076" y="4260649"/>
              <a:ext cx="4358294" cy="2442178"/>
            </p:xfrm>
            <a:graphic>
              <a:graphicData uri="http://schemas.openxmlformats.org/drawingml/2006/table">
                <a:tbl>
                  <a:tblPr firstRow="1" firstCol="1" bandRow="1">
                    <a:tableStyleId>{125E5076-3810-47DD-B79F-674D7AD40C01}</a:tableStyleId>
                  </a:tblPr>
                  <a:tblGrid>
                    <a:gridCol w="1490579"/>
                    <a:gridCol w="2867715"/>
                  </a:tblGrid>
                  <a:tr h="549370">
                    <a:tc>
                      <a:txBody>
                        <a:bodyPr/>
                        <a:lstStyle/>
                        <a:p>
                          <a:pPr algn="ctr">
                            <a:lnSpc>
                              <a:spcPct val="115000"/>
                            </a:lnSpc>
                            <a:spcAft>
                              <a:spcPts val="0"/>
                            </a:spcAft>
                          </a:pPr>
                          <a:r>
                            <a:rPr lang="es-MX" sz="1800">
                              <a:effectLst/>
                            </a:rPr>
                            <a:t>Lugar</a:t>
                          </a:r>
                          <a:endParaRPr lang="es-MX"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800">
                              <a:effectLst/>
                            </a:rPr>
                            <a:t>Área (aproximada) </a:t>
                          </a:r>
                          <a14:m>
                            <m:oMath xmlns:m="http://schemas.openxmlformats.org/officeDocument/2006/math">
                              <m:r>
                                <a:rPr lang="es-MX" sz="1800">
                                  <a:effectLst/>
                                  <a:latin typeface="Cambria Math" panose="02040503050406030204" pitchFamily="18" charset="0"/>
                                </a:rPr>
                                <m:t>[</m:t>
                              </m:r>
                              <m:sSup>
                                <m:sSupPr>
                                  <m:ctrlPr>
                                    <a:rPr lang="es-MX" sz="1800" i="1">
                                      <a:effectLst/>
                                      <a:latin typeface="Cambria Math" panose="02040503050406030204" pitchFamily="18" charset="0"/>
                                    </a:rPr>
                                  </m:ctrlPr>
                                </m:sSupPr>
                                <m:e>
                                  <m:r>
                                    <a:rPr lang="es-MX" sz="1800">
                                      <a:effectLst/>
                                      <a:latin typeface="Cambria Math" panose="02040503050406030204" pitchFamily="18" charset="0"/>
                                    </a:rPr>
                                    <m:t>𝒎</m:t>
                                  </m:r>
                                </m:e>
                                <m:sup>
                                  <m:r>
                                    <a:rPr lang="es-MX" sz="1800">
                                      <a:effectLst/>
                                      <a:latin typeface="Cambria Math" panose="02040503050406030204" pitchFamily="18" charset="0"/>
                                    </a:rPr>
                                    <m:t>𝟐</m:t>
                                  </m:r>
                                </m:sup>
                              </m:sSup>
                              <m:r>
                                <a:rPr lang="es-MX" sz="1800">
                                  <a:effectLst/>
                                  <a:latin typeface="Cambria Math" panose="02040503050406030204" pitchFamily="18" charset="0"/>
                                </a:rPr>
                                <m:t>]</m:t>
                              </m:r>
                            </m:oMath>
                          </a14:m>
                          <a:endParaRPr lang="es-MX"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70965">
                    <a:tc>
                      <a:txBody>
                        <a:bodyPr/>
                        <a:lstStyle/>
                        <a:p>
                          <a:pPr algn="ctr">
                            <a:lnSpc>
                              <a:spcPct val="115000"/>
                            </a:lnSpc>
                            <a:spcAft>
                              <a:spcPts val="0"/>
                            </a:spcAft>
                          </a:pPr>
                          <a:r>
                            <a:rPr lang="es-EC" sz="1800">
                              <a:effectLst/>
                            </a:rPr>
                            <a:t>Habitación 1</a:t>
                          </a:r>
                          <a:endParaRPr lang="es-MX"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800">
                              <a:effectLst/>
                            </a:rPr>
                            <a:t>12</a:t>
                          </a:r>
                          <a:endParaRPr lang="es-MX"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70965">
                    <a:tc>
                      <a:txBody>
                        <a:bodyPr/>
                        <a:lstStyle/>
                        <a:p>
                          <a:pPr algn="ctr">
                            <a:lnSpc>
                              <a:spcPct val="115000"/>
                            </a:lnSpc>
                            <a:spcAft>
                              <a:spcPts val="0"/>
                            </a:spcAft>
                          </a:pPr>
                          <a:r>
                            <a:rPr lang="es-EC" sz="1800">
                              <a:effectLst/>
                            </a:rPr>
                            <a:t>Habitación 2</a:t>
                          </a:r>
                          <a:endParaRPr lang="es-MX"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800">
                              <a:effectLst/>
                            </a:rPr>
                            <a:t>14.27</a:t>
                          </a:r>
                          <a:endParaRPr lang="es-MX"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70965">
                    <a:tc>
                      <a:txBody>
                        <a:bodyPr/>
                        <a:lstStyle/>
                        <a:p>
                          <a:pPr algn="ctr">
                            <a:lnSpc>
                              <a:spcPct val="115000"/>
                            </a:lnSpc>
                            <a:spcAft>
                              <a:spcPts val="0"/>
                            </a:spcAft>
                          </a:pPr>
                          <a:r>
                            <a:rPr lang="es-MX" sz="1800">
                              <a:effectLst/>
                            </a:rPr>
                            <a:t>Habitación 3</a:t>
                          </a:r>
                          <a:endParaRPr lang="es-MX"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800">
                              <a:effectLst/>
                            </a:rPr>
                            <a:t>14.17</a:t>
                          </a:r>
                          <a:endParaRPr lang="es-MX"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70965">
                    <a:tc>
                      <a:txBody>
                        <a:bodyPr/>
                        <a:lstStyle/>
                        <a:p>
                          <a:pPr algn="ctr">
                            <a:lnSpc>
                              <a:spcPct val="115000"/>
                            </a:lnSpc>
                            <a:spcAft>
                              <a:spcPts val="0"/>
                            </a:spcAft>
                          </a:pPr>
                          <a:r>
                            <a:rPr lang="es-MX" sz="1800">
                              <a:effectLst/>
                            </a:rPr>
                            <a:t>Estudio</a:t>
                          </a:r>
                          <a:endParaRPr lang="es-MX"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800">
                              <a:effectLst/>
                            </a:rPr>
                            <a:t>13</a:t>
                          </a:r>
                          <a:endParaRPr lang="es-MX"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70965">
                    <a:tc>
                      <a:txBody>
                        <a:bodyPr/>
                        <a:lstStyle/>
                        <a:p>
                          <a:pPr algn="ctr">
                            <a:lnSpc>
                              <a:spcPct val="115000"/>
                            </a:lnSpc>
                            <a:spcAft>
                              <a:spcPts val="0"/>
                            </a:spcAft>
                          </a:pPr>
                          <a:r>
                            <a:rPr lang="es-MX" sz="1800">
                              <a:effectLst/>
                            </a:rPr>
                            <a:t>Sala</a:t>
                          </a:r>
                          <a:endParaRPr lang="es-MX"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800">
                              <a:effectLst/>
                            </a:rPr>
                            <a:t>12</a:t>
                          </a:r>
                          <a:endParaRPr lang="es-MX"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70965">
                    <a:tc>
                      <a:txBody>
                        <a:bodyPr/>
                        <a:lstStyle/>
                        <a:p>
                          <a:pPr algn="ctr">
                            <a:lnSpc>
                              <a:spcPct val="115000"/>
                            </a:lnSpc>
                            <a:spcAft>
                              <a:spcPts val="0"/>
                            </a:spcAft>
                          </a:pPr>
                          <a:r>
                            <a:rPr lang="es-MX" sz="1800">
                              <a:effectLst/>
                            </a:rPr>
                            <a:t>Pasillo</a:t>
                          </a:r>
                          <a:endParaRPr lang="es-MX"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800" dirty="0">
                              <a:effectLst/>
                            </a:rPr>
                            <a:t>6.33</a:t>
                          </a:r>
                          <a:endParaRPr lang="es-MX"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Choice>
        <mc:Fallback xmlns="">
          <p:graphicFrame>
            <p:nvGraphicFramePr>
              <p:cNvPr id="4" name="Tabla 3"/>
              <p:cNvGraphicFramePr>
                <a:graphicFrameLocks noGrp="1"/>
              </p:cNvGraphicFramePr>
              <p:nvPr>
                <p:extLst>
                  <p:ext uri="{D42A27DB-BD31-4B8C-83A1-F6EECF244321}">
                    <p14:modId xmlns:p14="http://schemas.microsoft.com/office/powerpoint/2010/main" val="1109243203"/>
                  </p:ext>
                </p:extLst>
              </p:nvPr>
            </p:nvGraphicFramePr>
            <p:xfrm>
              <a:off x="6929076" y="4260649"/>
              <a:ext cx="4358294" cy="2320258"/>
            </p:xfrm>
            <a:graphic>
              <a:graphicData uri="http://schemas.openxmlformats.org/drawingml/2006/table">
                <a:tbl>
                  <a:tblPr firstRow="1" firstCol="1" bandRow="1">
                    <a:tableStyleId>{125E5076-3810-47DD-B79F-674D7AD40C01}</a:tableStyleId>
                  </a:tblPr>
                  <a:tblGrid>
                    <a:gridCol w="1490579"/>
                    <a:gridCol w="2867715"/>
                  </a:tblGrid>
                  <a:tr h="549370">
                    <a:tc>
                      <a:txBody>
                        <a:bodyPr/>
                        <a:lstStyle/>
                        <a:p>
                          <a:pPr algn="ctr">
                            <a:lnSpc>
                              <a:spcPct val="115000"/>
                            </a:lnSpc>
                            <a:spcAft>
                              <a:spcPts val="0"/>
                            </a:spcAft>
                          </a:pPr>
                          <a:r>
                            <a:rPr lang="es-MX" sz="1800">
                              <a:effectLst/>
                            </a:rPr>
                            <a:t>Lugar</a:t>
                          </a:r>
                          <a:endParaRPr lang="es-MX"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MX"/>
                        </a:p>
                      </a:txBody>
                      <a:tcPr marL="68580" marR="68580" marT="0" marB="0" anchor="ctr">
                        <a:blipFill rotWithShape="0">
                          <a:blip r:embed="rId6"/>
                          <a:stretch>
                            <a:fillRect l="-52017" r="-425" b="-351111"/>
                          </a:stretch>
                        </a:blipFill>
                      </a:tcPr>
                    </a:tc>
                  </a:tr>
                  <a:tr h="295148">
                    <a:tc>
                      <a:txBody>
                        <a:bodyPr/>
                        <a:lstStyle/>
                        <a:p>
                          <a:pPr algn="ctr">
                            <a:lnSpc>
                              <a:spcPct val="115000"/>
                            </a:lnSpc>
                            <a:spcAft>
                              <a:spcPts val="0"/>
                            </a:spcAft>
                          </a:pPr>
                          <a:r>
                            <a:rPr lang="es-EC" sz="1800">
                              <a:effectLst/>
                            </a:rPr>
                            <a:t>Habitación 1</a:t>
                          </a:r>
                          <a:endParaRPr lang="es-MX"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800">
                              <a:effectLst/>
                            </a:rPr>
                            <a:t>12</a:t>
                          </a:r>
                          <a:endParaRPr lang="es-MX"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95148">
                    <a:tc>
                      <a:txBody>
                        <a:bodyPr/>
                        <a:lstStyle/>
                        <a:p>
                          <a:pPr algn="ctr">
                            <a:lnSpc>
                              <a:spcPct val="115000"/>
                            </a:lnSpc>
                            <a:spcAft>
                              <a:spcPts val="0"/>
                            </a:spcAft>
                          </a:pPr>
                          <a:r>
                            <a:rPr lang="es-EC" sz="1800">
                              <a:effectLst/>
                            </a:rPr>
                            <a:t>Habitación 2</a:t>
                          </a:r>
                          <a:endParaRPr lang="es-MX"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800">
                              <a:effectLst/>
                            </a:rPr>
                            <a:t>14.27</a:t>
                          </a:r>
                          <a:endParaRPr lang="es-MX"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95148">
                    <a:tc>
                      <a:txBody>
                        <a:bodyPr/>
                        <a:lstStyle/>
                        <a:p>
                          <a:pPr algn="ctr">
                            <a:lnSpc>
                              <a:spcPct val="115000"/>
                            </a:lnSpc>
                            <a:spcAft>
                              <a:spcPts val="0"/>
                            </a:spcAft>
                          </a:pPr>
                          <a:r>
                            <a:rPr lang="es-MX" sz="1800">
                              <a:effectLst/>
                            </a:rPr>
                            <a:t>Habitación 3</a:t>
                          </a:r>
                          <a:endParaRPr lang="es-MX"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800">
                              <a:effectLst/>
                            </a:rPr>
                            <a:t>14.17</a:t>
                          </a:r>
                          <a:endParaRPr lang="es-MX"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95148">
                    <a:tc>
                      <a:txBody>
                        <a:bodyPr/>
                        <a:lstStyle/>
                        <a:p>
                          <a:pPr algn="ctr">
                            <a:lnSpc>
                              <a:spcPct val="115000"/>
                            </a:lnSpc>
                            <a:spcAft>
                              <a:spcPts val="0"/>
                            </a:spcAft>
                          </a:pPr>
                          <a:r>
                            <a:rPr lang="es-MX" sz="1800">
                              <a:effectLst/>
                            </a:rPr>
                            <a:t>Estudio</a:t>
                          </a:r>
                          <a:endParaRPr lang="es-MX"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800">
                              <a:effectLst/>
                            </a:rPr>
                            <a:t>13</a:t>
                          </a:r>
                          <a:endParaRPr lang="es-MX"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95148">
                    <a:tc>
                      <a:txBody>
                        <a:bodyPr/>
                        <a:lstStyle/>
                        <a:p>
                          <a:pPr algn="ctr">
                            <a:lnSpc>
                              <a:spcPct val="115000"/>
                            </a:lnSpc>
                            <a:spcAft>
                              <a:spcPts val="0"/>
                            </a:spcAft>
                          </a:pPr>
                          <a:r>
                            <a:rPr lang="es-MX" sz="1800">
                              <a:effectLst/>
                            </a:rPr>
                            <a:t>Sala</a:t>
                          </a:r>
                          <a:endParaRPr lang="es-MX"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800">
                              <a:effectLst/>
                            </a:rPr>
                            <a:t>12</a:t>
                          </a:r>
                          <a:endParaRPr lang="es-MX"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95148">
                    <a:tc>
                      <a:txBody>
                        <a:bodyPr/>
                        <a:lstStyle/>
                        <a:p>
                          <a:pPr algn="ctr">
                            <a:lnSpc>
                              <a:spcPct val="115000"/>
                            </a:lnSpc>
                            <a:spcAft>
                              <a:spcPts val="0"/>
                            </a:spcAft>
                          </a:pPr>
                          <a:r>
                            <a:rPr lang="es-MX" sz="1800">
                              <a:effectLst/>
                            </a:rPr>
                            <a:t>Pasillo</a:t>
                          </a:r>
                          <a:endParaRPr lang="es-MX"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800" dirty="0">
                              <a:effectLst/>
                            </a:rPr>
                            <a:t>6.33</a:t>
                          </a:r>
                          <a:endParaRPr lang="es-MX"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Fallback>
      </mc:AlternateContent>
    </p:spTree>
    <p:extLst>
      <p:ext uri="{BB962C8B-B14F-4D97-AF65-F5344CB8AC3E}">
        <p14:creationId xmlns:p14="http://schemas.microsoft.com/office/powerpoint/2010/main" val="177225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sp>
        <p:nvSpPr>
          <p:cNvPr id="54" name="Slide Number Placeholder 1">
            <a:extLst>
              <a:ext uri="{FF2B5EF4-FFF2-40B4-BE49-F238E27FC236}">
                <a16:creationId xmlns:a16="http://schemas.microsoft.com/office/drawing/2014/main" xmlns="" id="{7F997858-CCB6-40A1-BF2D-07B45C457078}"/>
              </a:ext>
            </a:extLst>
          </p:cNvPr>
          <p:cNvSpPr txBox="1">
            <a:spLocks/>
          </p:cNvSpPr>
          <p:nvPr/>
        </p:nvSpPr>
        <p:spPr>
          <a:xfrm>
            <a:off x="-231349" y="255588"/>
            <a:ext cx="838200" cy="365125"/>
          </a:xfrm>
          <a:prstGeom prst="roundRect">
            <a:avLst>
              <a:gd name="adj" fmla="val 10797"/>
            </a:avLst>
          </a:prstGeom>
          <a:gradFill flip="none" rotWithShape="1">
            <a:gsLst>
              <a:gs pos="0">
                <a:srgbClr val="029676"/>
              </a:gs>
              <a:gs pos="100000">
                <a:srgbClr val="4AB5C4"/>
              </a:gs>
            </a:gsLst>
            <a:lin ang="10800000" scaled="1"/>
            <a:tileRect/>
          </a:gradFill>
        </p:spPr>
        <p:txBody>
          <a:bodyPr vert="horz" lIns="91440" tIns="45720" rIns="91440" bIns="45720" rtlCol="0" anchor="ctr"/>
          <a:lstStyle>
            <a:defPPr>
              <a:defRPr lang="es-EC"/>
            </a:defPPr>
            <a:lvl1pPr marL="0" algn="r" defTabSz="914400" rtl="0" eaLnBrk="1" latinLnBrk="0" hangingPunct="1">
              <a:defRPr sz="1600" kern="1200">
                <a:solidFill>
                  <a:schemeClr val="bg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0"/>
              </a:spcAft>
              <a:buClrTx/>
              <a:buSzTx/>
              <a:buFontTx/>
              <a:buNone/>
              <a:tabLst/>
              <a:defRPr/>
            </a:pPr>
            <a:fld id="{3CBF67D7-8C75-433C-B949-F5BA01069781}" type="slidenum">
              <a:rPr kumimoji="0" lang="en-US" sz="1600" b="0" i="0" u="none" strike="noStrike" kern="1200" cap="none" spc="0" normalizeH="0" baseline="0" noProof="0" smtClean="0">
                <a:ln>
                  <a:noFill/>
                </a:ln>
                <a:solidFill>
                  <a:prstClr val="white"/>
                </a:solidFill>
                <a:effectLst/>
                <a:uLnTx/>
                <a:uFillTx/>
                <a:latin typeface="Raleway" panose="020B0503030101060003" pitchFamily="34" charset="0"/>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pic>
        <p:nvPicPr>
          <p:cNvPr id="11" name="Picture 2" descr="Resultado de imagen para logo espe">
            <a:extLst>
              <a:ext uri="{FF2B5EF4-FFF2-40B4-BE49-F238E27FC236}">
                <a16:creationId xmlns:a16="http://schemas.microsoft.com/office/drawing/2014/main" xmlns="" id="{51DE54D1-785E-4527-95B3-ADA9FBEE24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4138" y="142224"/>
            <a:ext cx="2586251" cy="591852"/>
          </a:xfrm>
          <a:prstGeom prst="rect">
            <a:avLst/>
          </a:prstGeom>
          <a:gradFill flip="none" rotWithShape="1">
            <a:gsLst>
              <a:gs pos="0">
                <a:schemeClr val="tx1">
                  <a:lumMod val="90000"/>
                  <a:lumOff val="10000"/>
                </a:schemeClr>
              </a:gs>
              <a:gs pos="100000">
                <a:srgbClr val="222A35"/>
              </a:gs>
            </a:gsLst>
            <a:path path="rect">
              <a:fillToRect l="50000" t="50000" r="50000" b="50000"/>
            </a:path>
            <a:tileRect/>
          </a:gradFill>
        </p:spPr>
      </p:pic>
      <p:sp>
        <p:nvSpPr>
          <p:cNvPr id="26" name="Rectangle 2">
            <a:extLst>
              <a:ext uri="{FF2B5EF4-FFF2-40B4-BE49-F238E27FC236}">
                <a16:creationId xmlns:a16="http://schemas.microsoft.com/office/drawing/2014/main" xmlns="" id="{A8E3A2F4-D68C-4241-8122-5D317CD5DFBC}"/>
              </a:ext>
            </a:extLst>
          </p:cNvPr>
          <p:cNvSpPr/>
          <p:nvPr/>
        </p:nvSpPr>
        <p:spPr>
          <a:xfrm>
            <a:off x="1" y="782738"/>
            <a:ext cx="12192000" cy="104553"/>
          </a:xfrm>
          <a:prstGeom prst="rect">
            <a:avLst/>
          </a:prstGeom>
          <a:gradFill>
            <a:gsLst>
              <a:gs pos="13000">
                <a:schemeClr val="accent1">
                  <a:lumMod val="50000"/>
                </a:schemeClr>
              </a:gs>
              <a:gs pos="100000">
                <a:srgbClr val="8AB833">
                  <a:lumMod val="75000"/>
                </a:srgbClr>
              </a:gs>
            </a:gsLst>
            <a:lin ang="108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3" name="Title 3">
            <a:extLst>
              <a:ext uri="{FF2B5EF4-FFF2-40B4-BE49-F238E27FC236}">
                <a16:creationId xmlns:a16="http://schemas.microsoft.com/office/drawing/2014/main" xmlns="" id="{16CD72D6-A362-4A7F-A0BC-705B555A2DFF}"/>
              </a:ext>
            </a:extLst>
          </p:cNvPr>
          <p:cNvSpPr txBox="1">
            <a:spLocks/>
          </p:cNvSpPr>
          <p:nvPr/>
        </p:nvSpPr>
        <p:spPr>
          <a:xfrm>
            <a:off x="723142" y="88514"/>
            <a:ext cx="9797831" cy="707886"/>
          </a:xfrm>
          <a:prstGeom prst="rect">
            <a:avLst/>
          </a:prstGeom>
        </p:spPr>
        <p:txBody>
          <a:bodyPr vert="horz" lIns="91440" tIns="45720" rIns="91440" bIns="45720" rtlCol="0" anchor="ctr">
            <a:spAutoFit/>
          </a:bodyPr>
          <a:lstStyle>
            <a:lvl1pPr algn="l" defTabSz="914354" rtl="0" eaLnBrk="1" latinLnBrk="0" hangingPunct="1">
              <a:spcBef>
                <a:spcPct val="0"/>
              </a:spcBef>
              <a:buNone/>
              <a:defRPr lang="en-US" sz="4000" b="1" kern="1200" cap="all" normalizeH="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defTabSz="914172">
              <a:spcBef>
                <a:spcPts val="1000"/>
              </a:spcBef>
            </a:pPr>
            <a:r>
              <a:rPr lang="es-MX" dirty="0">
                <a:solidFill>
                  <a:srgbClr val="E3DED1"/>
                </a:solidFill>
                <a:latin typeface="Raleway Medium"/>
              </a:rPr>
              <a:t>ENTORNO DE NAVEGACIÓN</a:t>
            </a:r>
            <a:endParaRPr lang="en-GB" dirty="0">
              <a:solidFill>
                <a:srgbClr val="E3DED1"/>
              </a:solidFill>
              <a:latin typeface="Raleway Medium"/>
            </a:endParaRPr>
          </a:p>
        </p:txBody>
      </p:sp>
      <p:sp>
        <p:nvSpPr>
          <p:cNvPr id="2" name="Subtitle 4">
            <a:extLst>
              <a:ext uri="{FF2B5EF4-FFF2-40B4-BE49-F238E27FC236}">
                <a16:creationId xmlns:a16="http://schemas.microsoft.com/office/drawing/2014/main" xmlns="" id="{53A428A1-B001-48FC-8E7B-FC954EC70CDD}"/>
              </a:ext>
            </a:extLst>
          </p:cNvPr>
          <p:cNvSpPr txBox="1">
            <a:spLocks/>
          </p:cNvSpPr>
          <p:nvPr/>
        </p:nvSpPr>
        <p:spPr>
          <a:xfrm>
            <a:off x="723142" y="904858"/>
            <a:ext cx="5697978" cy="523220"/>
          </a:xfrm>
          <a:prstGeom prst="rect">
            <a:avLst/>
          </a:prstGeom>
        </p:spPr>
        <p:txBody>
          <a:bodyPr vert="horz" wrap="square" lIns="91440" tIns="45720" rIns="91440" bIns="45720" rtlCol="0">
            <a:spAutoFit/>
          </a:bodyPr>
          <a:lstStyle>
            <a:lvl1pPr marL="0" indent="0" algn="l" defTabSz="914354" rtl="0" eaLnBrk="1" latinLnBrk="0" hangingPunct="1">
              <a:spcBef>
                <a:spcPct val="20000"/>
              </a:spcBef>
              <a:buFont typeface="Arial" pitchFamily="34" charset="0"/>
              <a:buNone/>
              <a:defRPr sz="2800" kern="120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354" rtl="0" eaLnBrk="1" latinLnBrk="0" hangingPunct="1">
              <a:spcBef>
                <a:spcPct val="20000"/>
              </a:spcBef>
              <a:buFont typeface="Arial" pitchFamily="34" charset="0"/>
              <a:buNone/>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354" rtl="0" eaLnBrk="1" latinLnBrk="0" hangingPunct="1">
              <a:spcBef>
                <a:spcPct val="20000"/>
              </a:spcBef>
              <a:buFont typeface="Arial" pitchFamily="34" charset="0"/>
              <a:buNone/>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20000"/>
              </a:spcBef>
              <a:spcAft>
                <a:spcPts val="0"/>
              </a:spcAft>
              <a:buClrTx/>
              <a:buSzTx/>
              <a:buFont typeface="Arial" pitchFamily="34" charset="0"/>
              <a:buNone/>
              <a:tabLst/>
              <a:defRPr/>
            </a:pPr>
            <a:r>
              <a:rPr lang="es-MX" b="1" noProof="0" dirty="0" smtClean="0">
                <a:solidFill>
                  <a:srgbClr val="2980B9">
                    <a:lumMod val="60000"/>
                    <a:lumOff val="40000"/>
                  </a:srgbClr>
                </a:solidFill>
              </a:rPr>
              <a:t>Procesamiento de plano </a:t>
            </a:r>
            <a:endParaRPr kumimoji="0" lang="en-US" sz="2800" b="1" u="none" strike="noStrike" kern="1200" cap="none" spc="0" normalizeH="0" baseline="0" noProof="0" dirty="0">
              <a:ln>
                <a:noFill/>
              </a:ln>
              <a:solidFill>
                <a:schemeClr val="accent3"/>
              </a:solidFill>
              <a:effectLst/>
              <a:uLnTx/>
              <a:uFillTx/>
            </a:endParaRPr>
          </a:p>
        </p:txBody>
      </p:sp>
      <p:pic>
        <p:nvPicPr>
          <p:cNvPr id="12" name="Imagen 11"/>
          <p:cNvPicPr/>
          <p:nvPr/>
        </p:nvPicPr>
        <p:blipFill>
          <a:blip r:embed="rId4"/>
          <a:stretch>
            <a:fillRect/>
          </a:stretch>
        </p:blipFill>
        <p:spPr>
          <a:xfrm>
            <a:off x="723142" y="1581515"/>
            <a:ext cx="6467367" cy="3380509"/>
          </a:xfrm>
          <a:prstGeom prst="rect">
            <a:avLst/>
          </a:prstGeom>
        </p:spPr>
      </p:pic>
      <p:pic>
        <p:nvPicPr>
          <p:cNvPr id="13" name="Imagen 12"/>
          <p:cNvPicPr/>
          <p:nvPr/>
        </p:nvPicPr>
        <p:blipFill>
          <a:blip r:embed="rId5"/>
          <a:stretch>
            <a:fillRect/>
          </a:stretch>
        </p:blipFill>
        <p:spPr>
          <a:xfrm>
            <a:off x="7692110" y="1049316"/>
            <a:ext cx="4350326" cy="5899575"/>
          </a:xfrm>
          <a:prstGeom prst="rect">
            <a:avLst/>
          </a:prstGeom>
        </p:spPr>
      </p:pic>
    </p:spTree>
    <p:extLst>
      <p:ext uri="{BB962C8B-B14F-4D97-AF65-F5344CB8AC3E}">
        <p14:creationId xmlns:p14="http://schemas.microsoft.com/office/powerpoint/2010/main" val="164034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sp>
        <p:nvSpPr>
          <p:cNvPr id="54" name="Slide Number Placeholder 1">
            <a:extLst>
              <a:ext uri="{FF2B5EF4-FFF2-40B4-BE49-F238E27FC236}">
                <a16:creationId xmlns:a16="http://schemas.microsoft.com/office/drawing/2014/main" xmlns="" id="{7F997858-CCB6-40A1-BF2D-07B45C457078}"/>
              </a:ext>
            </a:extLst>
          </p:cNvPr>
          <p:cNvSpPr txBox="1">
            <a:spLocks/>
          </p:cNvSpPr>
          <p:nvPr/>
        </p:nvSpPr>
        <p:spPr>
          <a:xfrm>
            <a:off x="-231349" y="255588"/>
            <a:ext cx="838200" cy="365125"/>
          </a:xfrm>
          <a:prstGeom prst="roundRect">
            <a:avLst>
              <a:gd name="adj" fmla="val 10797"/>
            </a:avLst>
          </a:prstGeom>
          <a:gradFill flip="none" rotWithShape="1">
            <a:gsLst>
              <a:gs pos="0">
                <a:srgbClr val="029676"/>
              </a:gs>
              <a:gs pos="100000">
                <a:srgbClr val="4AB5C4"/>
              </a:gs>
            </a:gsLst>
            <a:lin ang="10800000" scaled="1"/>
            <a:tileRect/>
          </a:gradFill>
        </p:spPr>
        <p:txBody>
          <a:bodyPr vert="horz" lIns="91440" tIns="45720" rIns="91440" bIns="45720" rtlCol="0" anchor="ctr"/>
          <a:lstStyle>
            <a:defPPr>
              <a:defRPr lang="es-EC"/>
            </a:defPPr>
            <a:lvl1pPr marL="0" algn="r" defTabSz="914400" rtl="0" eaLnBrk="1" latinLnBrk="0" hangingPunct="1">
              <a:defRPr sz="1600" kern="1200">
                <a:solidFill>
                  <a:schemeClr val="bg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0"/>
              </a:spcAft>
              <a:buClrTx/>
              <a:buSzTx/>
              <a:buFontTx/>
              <a:buNone/>
              <a:tabLst/>
              <a:defRPr/>
            </a:pPr>
            <a:fld id="{3CBF67D7-8C75-433C-B949-F5BA01069781}" type="slidenum">
              <a:rPr kumimoji="0" lang="en-US" sz="1600" b="0" i="0" u="none" strike="noStrike" kern="1200" cap="none" spc="0" normalizeH="0" baseline="0" noProof="0" smtClean="0">
                <a:ln>
                  <a:noFill/>
                </a:ln>
                <a:solidFill>
                  <a:prstClr val="white"/>
                </a:solidFill>
                <a:effectLst/>
                <a:uLnTx/>
                <a:uFillTx/>
                <a:latin typeface="Raleway" panose="020B0503030101060003" pitchFamily="34" charset="0"/>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pic>
        <p:nvPicPr>
          <p:cNvPr id="11" name="Picture 2" descr="Resultado de imagen para logo espe">
            <a:extLst>
              <a:ext uri="{FF2B5EF4-FFF2-40B4-BE49-F238E27FC236}">
                <a16:creationId xmlns:a16="http://schemas.microsoft.com/office/drawing/2014/main" xmlns="" id="{51DE54D1-785E-4527-95B3-ADA9FBEE24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4138" y="142224"/>
            <a:ext cx="2586251" cy="591852"/>
          </a:xfrm>
          <a:prstGeom prst="rect">
            <a:avLst/>
          </a:prstGeom>
          <a:gradFill flip="none" rotWithShape="1">
            <a:gsLst>
              <a:gs pos="0">
                <a:schemeClr val="tx1">
                  <a:lumMod val="90000"/>
                  <a:lumOff val="10000"/>
                </a:schemeClr>
              </a:gs>
              <a:gs pos="100000">
                <a:srgbClr val="222A35"/>
              </a:gs>
            </a:gsLst>
            <a:path path="rect">
              <a:fillToRect l="50000" t="50000" r="50000" b="50000"/>
            </a:path>
            <a:tileRect/>
          </a:gradFill>
        </p:spPr>
      </p:pic>
      <p:sp>
        <p:nvSpPr>
          <p:cNvPr id="26" name="Rectangle 2">
            <a:extLst>
              <a:ext uri="{FF2B5EF4-FFF2-40B4-BE49-F238E27FC236}">
                <a16:creationId xmlns:a16="http://schemas.microsoft.com/office/drawing/2014/main" xmlns="" id="{A8E3A2F4-D68C-4241-8122-5D317CD5DFBC}"/>
              </a:ext>
            </a:extLst>
          </p:cNvPr>
          <p:cNvSpPr/>
          <p:nvPr/>
        </p:nvSpPr>
        <p:spPr>
          <a:xfrm>
            <a:off x="1" y="782738"/>
            <a:ext cx="12192000" cy="104553"/>
          </a:xfrm>
          <a:prstGeom prst="rect">
            <a:avLst/>
          </a:prstGeom>
          <a:gradFill>
            <a:gsLst>
              <a:gs pos="13000">
                <a:schemeClr val="accent1">
                  <a:lumMod val="50000"/>
                </a:schemeClr>
              </a:gs>
              <a:gs pos="100000">
                <a:srgbClr val="8AB833">
                  <a:lumMod val="75000"/>
                </a:srgbClr>
              </a:gs>
            </a:gsLst>
            <a:lin ang="108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3" name="Title 3">
            <a:extLst>
              <a:ext uri="{FF2B5EF4-FFF2-40B4-BE49-F238E27FC236}">
                <a16:creationId xmlns:a16="http://schemas.microsoft.com/office/drawing/2014/main" xmlns="" id="{16CD72D6-A362-4A7F-A0BC-705B555A2DFF}"/>
              </a:ext>
            </a:extLst>
          </p:cNvPr>
          <p:cNvSpPr txBox="1">
            <a:spLocks/>
          </p:cNvSpPr>
          <p:nvPr/>
        </p:nvSpPr>
        <p:spPr>
          <a:xfrm>
            <a:off x="723142" y="88514"/>
            <a:ext cx="9797831" cy="707886"/>
          </a:xfrm>
          <a:prstGeom prst="rect">
            <a:avLst/>
          </a:prstGeom>
        </p:spPr>
        <p:txBody>
          <a:bodyPr vert="horz" lIns="91440" tIns="45720" rIns="91440" bIns="45720" rtlCol="0" anchor="ctr">
            <a:spAutoFit/>
          </a:bodyPr>
          <a:lstStyle>
            <a:lvl1pPr algn="l" defTabSz="914354" rtl="0" eaLnBrk="1" latinLnBrk="0" hangingPunct="1">
              <a:spcBef>
                <a:spcPct val="0"/>
              </a:spcBef>
              <a:buNone/>
              <a:defRPr lang="en-US" sz="4000" b="1" kern="1200" cap="all" normalizeH="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defTabSz="914172">
              <a:spcBef>
                <a:spcPts val="1000"/>
              </a:spcBef>
            </a:pPr>
            <a:r>
              <a:rPr lang="es-MX" dirty="0">
                <a:solidFill>
                  <a:srgbClr val="E3DED1"/>
                </a:solidFill>
                <a:latin typeface="Raleway Medium"/>
              </a:rPr>
              <a:t>ENTORNO DE NAVEGACIÓN</a:t>
            </a:r>
            <a:endParaRPr lang="en-GB" dirty="0">
              <a:solidFill>
                <a:srgbClr val="E3DED1"/>
              </a:solidFill>
              <a:latin typeface="Raleway Medium"/>
            </a:endParaRPr>
          </a:p>
        </p:txBody>
      </p:sp>
      <p:sp>
        <p:nvSpPr>
          <p:cNvPr id="2" name="Subtitle 4">
            <a:extLst>
              <a:ext uri="{FF2B5EF4-FFF2-40B4-BE49-F238E27FC236}">
                <a16:creationId xmlns:a16="http://schemas.microsoft.com/office/drawing/2014/main" xmlns="" id="{53A428A1-B001-48FC-8E7B-FC954EC70CDD}"/>
              </a:ext>
            </a:extLst>
          </p:cNvPr>
          <p:cNvSpPr txBox="1">
            <a:spLocks/>
          </p:cNvSpPr>
          <p:nvPr/>
        </p:nvSpPr>
        <p:spPr>
          <a:xfrm>
            <a:off x="723142" y="904858"/>
            <a:ext cx="5697978" cy="523220"/>
          </a:xfrm>
          <a:prstGeom prst="rect">
            <a:avLst/>
          </a:prstGeom>
        </p:spPr>
        <p:txBody>
          <a:bodyPr vert="horz" wrap="square" lIns="91440" tIns="45720" rIns="91440" bIns="45720" rtlCol="0">
            <a:spAutoFit/>
          </a:bodyPr>
          <a:lstStyle>
            <a:lvl1pPr marL="0" indent="0" algn="l" defTabSz="914354" rtl="0" eaLnBrk="1" latinLnBrk="0" hangingPunct="1">
              <a:spcBef>
                <a:spcPct val="20000"/>
              </a:spcBef>
              <a:buFont typeface="Arial" pitchFamily="34" charset="0"/>
              <a:buNone/>
              <a:defRPr sz="2800" kern="120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354" rtl="0" eaLnBrk="1" latinLnBrk="0" hangingPunct="1">
              <a:spcBef>
                <a:spcPct val="20000"/>
              </a:spcBef>
              <a:buFont typeface="Arial" pitchFamily="34" charset="0"/>
              <a:buNone/>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354" rtl="0" eaLnBrk="1" latinLnBrk="0" hangingPunct="1">
              <a:spcBef>
                <a:spcPct val="20000"/>
              </a:spcBef>
              <a:buFont typeface="Arial" pitchFamily="34" charset="0"/>
              <a:buNone/>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20000"/>
              </a:spcBef>
              <a:spcAft>
                <a:spcPts val="0"/>
              </a:spcAft>
              <a:buClrTx/>
              <a:buSzTx/>
              <a:buFont typeface="Arial" pitchFamily="34" charset="0"/>
              <a:buNone/>
              <a:tabLst/>
              <a:defRPr/>
            </a:pPr>
            <a:r>
              <a:rPr lang="es-MX" b="1" noProof="0" dirty="0" smtClean="0">
                <a:solidFill>
                  <a:srgbClr val="2980B9">
                    <a:lumMod val="60000"/>
                    <a:lumOff val="40000"/>
                  </a:srgbClr>
                </a:solidFill>
              </a:rPr>
              <a:t>Planos procesados para RRT y A*</a:t>
            </a:r>
            <a:endParaRPr kumimoji="0" lang="en-US" sz="2800" b="1" u="none" strike="noStrike" kern="1200" cap="none" spc="0" normalizeH="0" baseline="0" noProof="0" dirty="0">
              <a:ln>
                <a:noFill/>
              </a:ln>
              <a:solidFill>
                <a:schemeClr val="accent3"/>
              </a:solidFill>
              <a:effectLst/>
              <a:uLnTx/>
              <a:uFillTx/>
            </a:endParaRPr>
          </a:p>
        </p:txBody>
      </p:sp>
      <p:pic>
        <p:nvPicPr>
          <p:cNvPr id="8" name="Imagen 7"/>
          <p:cNvPicPr/>
          <p:nvPr/>
        </p:nvPicPr>
        <p:blipFill>
          <a:blip r:embed="rId4"/>
          <a:stretch>
            <a:fillRect/>
          </a:stretch>
        </p:blipFill>
        <p:spPr>
          <a:xfrm>
            <a:off x="6206836" y="1049316"/>
            <a:ext cx="5325774" cy="5515535"/>
          </a:xfrm>
          <a:prstGeom prst="rect">
            <a:avLst/>
          </a:prstGeom>
        </p:spPr>
      </p:pic>
    </p:spTree>
    <p:extLst>
      <p:ext uri="{BB962C8B-B14F-4D97-AF65-F5344CB8AC3E}">
        <p14:creationId xmlns:p14="http://schemas.microsoft.com/office/powerpoint/2010/main" val="306894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sp>
        <p:nvSpPr>
          <p:cNvPr id="54" name="Slide Number Placeholder 1">
            <a:extLst>
              <a:ext uri="{FF2B5EF4-FFF2-40B4-BE49-F238E27FC236}">
                <a16:creationId xmlns:a16="http://schemas.microsoft.com/office/drawing/2014/main" xmlns="" id="{7F997858-CCB6-40A1-BF2D-07B45C457078}"/>
              </a:ext>
            </a:extLst>
          </p:cNvPr>
          <p:cNvSpPr txBox="1">
            <a:spLocks/>
          </p:cNvSpPr>
          <p:nvPr/>
        </p:nvSpPr>
        <p:spPr>
          <a:xfrm>
            <a:off x="-231349" y="255588"/>
            <a:ext cx="838200" cy="365125"/>
          </a:xfrm>
          <a:prstGeom prst="roundRect">
            <a:avLst>
              <a:gd name="adj" fmla="val 10797"/>
            </a:avLst>
          </a:prstGeom>
          <a:gradFill flip="none" rotWithShape="1">
            <a:gsLst>
              <a:gs pos="0">
                <a:srgbClr val="029676"/>
              </a:gs>
              <a:gs pos="100000">
                <a:srgbClr val="4AB5C4"/>
              </a:gs>
            </a:gsLst>
            <a:lin ang="10800000" scaled="1"/>
            <a:tileRect/>
          </a:gradFill>
        </p:spPr>
        <p:txBody>
          <a:bodyPr vert="horz" lIns="91440" tIns="45720" rIns="91440" bIns="45720" rtlCol="0" anchor="ctr"/>
          <a:lstStyle>
            <a:defPPr>
              <a:defRPr lang="es-EC"/>
            </a:defPPr>
            <a:lvl1pPr marL="0" algn="r" defTabSz="914400" rtl="0" eaLnBrk="1" latinLnBrk="0" hangingPunct="1">
              <a:defRPr sz="1600" kern="1200">
                <a:solidFill>
                  <a:schemeClr val="bg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0"/>
              </a:spcAft>
              <a:buClrTx/>
              <a:buSzTx/>
              <a:buFontTx/>
              <a:buNone/>
              <a:tabLst/>
              <a:defRPr/>
            </a:pPr>
            <a:fld id="{3CBF67D7-8C75-433C-B949-F5BA01069781}" type="slidenum">
              <a:rPr kumimoji="0" lang="en-US" sz="1600" b="0" i="0" u="none" strike="noStrike" kern="1200" cap="none" spc="0" normalizeH="0" baseline="0" noProof="0" smtClean="0">
                <a:ln>
                  <a:noFill/>
                </a:ln>
                <a:solidFill>
                  <a:prstClr val="white"/>
                </a:solidFill>
                <a:effectLst/>
                <a:uLnTx/>
                <a:uFillTx/>
                <a:latin typeface="Raleway" panose="020B0503030101060003" pitchFamily="34" charset="0"/>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pic>
        <p:nvPicPr>
          <p:cNvPr id="11" name="Picture 2" descr="Resultado de imagen para logo espe">
            <a:extLst>
              <a:ext uri="{FF2B5EF4-FFF2-40B4-BE49-F238E27FC236}">
                <a16:creationId xmlns:a16="http://schemas.microsoft.com/office/drawing/2014/main" xmlns="" id="{51DE54D1-785E-4527-95B3-ADA9FBEE24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4138" y="142224"/>
            <a:ext cx="2586251" cy="591852"/>
          </a:xfrm>
          <a:prstGeom prst="rect">
            <a:avLst/>
          </a:prstGeom>
          <a:gradFill flip="none" rotWithShape="1">
            <a:gsLst>
              <a:gs pos="0">
                <a:schemeClr val="tx1">
                  <a:lumMod val="90000"/>
                  <a:lumOff val="10000"/>
                </a:schemeClr>
              </a:gs>
              <a:gs pos="100000">
                <a:srgbClr val="222A35"/>
              </a:gs>
            </a:gsLst>
            <a:path path="rect">
              <a:fillToRect l="50000" t="50000" r="50000" b="50000"/>
            </a:path>
            <a:tileRect/>
          </a:gradFill>
        </p:spPr>
      </p:pic>
      <p:sp>
        <p:nvSpPr>
          <p:cNvPr id="26" name="Rectangle 2">
            <a:extLst>
              <a:ext uri="{FF2B5EF4-FFF2-40B4-BE49-F238E27FC236}">
                <a16:creationId xmlns:a16="http://schemas.microsoft.com/office/drawing/2014/main" xmlns="" id="{A8E3A2F4-D68C-4241-8122-5D317CD5DFBC}"/>
              </a:ext>
            </a:extLst>
          </p:cNvPr>
          <p:cNvSpPr/>
          <p:nvPr/>
        </p:nvSpPr>
        <p:spPr>
          <a:xfrm>
            <a:off x="1" y="782738"/>
            <a:ext cx="12192000" cy="104553"/>
          </a:xfrm>
          <a:prstGeom prst="rect">
            <a:avLst/>
          </a:prstGeom>
          <a:gradFill>
            <a:gsLst>
              <a:gs pos="13000">
                <a:schemeClr val="accent1">
                  <a:lumMod val="50000"/>
                </a:schemeClr>
              </a:gs>
              <a:gs pos="100000">
                <a:srgbClr val="8AB833">
                  <a:lumMod val="75000"/>
                </a:srgbClr>
              </a:gs>
            </a:gsLst>
            <a:lin ang="108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3" name="Title 3">
            <a:extLst>
              <a:ext uri="{FF2B5EF4-FFF2-40B4-BE49-F238E27FC236}">
                <a16:creationId xmlns:a16="http://schemas.microsoft.com/office/drawing/2014/main" xmlns="" id="{16CD72D6-A362-4A7F-A0BC-705B555A2DFF}"/>
              </a:ext>
            </a:extLst>
          </p:cNvPr>
          <p:cNvSpPr txBox="1">
            <a:spLocks/>
          </p:cNvSpPr>
          <p:nvPr/>
        </p:nvSpPr>
        <p:spPr>
          <a:xfrm>
            <a:off x="723142" y="88514"/>
            <a:ext cx="9797831" cy="707886"/>
          </a:xfrm>
          <a:prstGeom prst="rect">
            <a:avLst/>
          </a:prstGeom>
        </p:spPr>
        <p:txBody>
          <a:bodyPr vert="horz" lIns="91440" tIns="45720" rIns="91440" bIns="45720" rtlCol="0" anchor="ctr">
            <a:spAutoFit/>
          </a:bodyPr>
          <a:lstStyle>
            <a:lvl1pPr algn="l" defTabSz="914354" rtl="0" eaLnBrk="1" latinLnBrk="0" hangingPunct="1">
              <a:spcBef>
                <a:spcPct val="0"/>
              </a:spcBef>
              <a:buNone/>
              <a:defRPr lang="en-US" sz="4000" b="1" kern="1200" cap="all" normalizeH="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defTabSz="914172">
              <a:spcBef>
                <a:spcPts val="1000"/>
              </a:spcBef>
            </a:pPr>
            <a:r>
              <a:rPr lang="es-MX" dirty="0">
                <a:solidFill>
                  <a:srgbClr val="E3DED1"/>
                </a:solidFill>
                <a:latin typeface="Raleway Medium"/>
              </a:rPr>
              <a:t>ENTORNO DE NAVEGACIÓN</a:t>
            </a:r>
            <a:endParaRPr lang="en-GB" dirty="0">
              <a:solidFill>
                <a:srgbClr val="E3DED1"/>
              </a:solidFill>
              <a:latin typeface="Raleway Medium"/>
            </a:endParaRPr>
          </a:p>
        </p:txBody>
      </p:sp>
      <p:sp>
        <p:nvSpPr>
          <p:cNvPr id="2" name="Subtitle 4">
            <a:extLst>
              <a:ext uri="{FF2B5EF4-FFF2-40B4-BE49-F238E27FC236}">
                <a16:creationId xmlns:a16="http://schemas.microsoft.com/office/drawing/2014/main" xmlns="" id="{53A428A1-B001-48FC-8E7B-FC954EC70CDD}"/>
              </a:ext>
            </a:extLst>
          </p:cNvPr>
          <p:cNvSpPr txBox="1">
            <a:spLocks/>
          </p:cNvSpPr>
          <p:nvPr/>
        </p:nvSpPr>
        <p:spPr>
          <a:xfrm>
            <a:off x="723142" y="904858"/>
            <a:ext cx="5697978" cy="523220"/>
          </a:xfrm>
          <a:prstGeom prst="rect">
            <a:avLst/>
          </a:prstGeom>
        </p:spPr>
        <p:txBody>
          <a:bodyPr vert="horz" wrap="square" lIns="91440" tIns="45720" rIns="91440" bIns="45720" rtlCol="0">
            <a:spAutoFit/>
          </a:bodyPr>
          <a:lstStyle>
            <a:lvl1pPr marL="0" indent="0" algn="l" defTabSz="914354" rtl="0" eaLnBrk="1" latinLnBrk="0" hangingPunct="1">
              <a:spcBef>
                <a:spcPct val="20000"/>
              </a:spcBef>
              <a:buFont typeface="Arial" pitchFamily="34" charset="0"/>
              <a:buNone/>
              <a:defRPr sz="2800" kern="120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354" rtl="0" eaLnBrk="1" latinLnBrk="0" hangingPunct="1">
              <a:spcBef>
                <a:spcPct val="20000"/>
              </a:spcBef>
              <a:buFont typeface="Arial" pitchFamily="34" charset="0"/>
              <a:buNone/>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354" rtl="0" eaLnBrk="1" latinLnBrk="0" hangingPunct="1">
              <a:spcBef>
                <a:spcPct val="20000"/>
              </a:spcBef>
              <a:buFont typeface="Arial" pitchFamily="34" charset="0"/>
              <a:buNone/>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20000"/>
              </a:spcBef>
              <a:spcAft>
                <a:spcPts val="0"/>
              </a:spcAft>
              <a:buClrTx/>
              <a:buSzTx/>
              <a:buFont typeface="Arial" pitchFamily="34" charset="0"/>
              <a:buNone/>
              <a:tabLst/>
              <a:defRPr/>
            </a:pPr>
            <a:r>
              <a:rPr lang="es-MX" b="1" noProof="0" dirty="0" smtClean="0">
                <a:solidFill>
                  <a:srgbClr val="2980B9">
                    <a:lumMod val="60000"/>
                    <a:lumOff val="40000"/>
                  </a:srgbClr>
                </a:solidFill>
              </a:rPr>
              <a:t>Procesamiento de plano para RRT</a:t>
            </a:r>
            <a:endParaRPr kumimoji="0" lang="en-US" sz="2800" b="1" u="none" strike="noStrike" kern="1200" cap="none" spc="0" normalizeH="0" baseline="0" noProof="0" dirty="0">
              <a:ln>
                <a:noFill/>
              </a:ln>
              <a:solidFill>
                <a:schemeClr val="accent3"/>
              </a:solidFill>
              <a:effectLst/>
              <a:uLnTx/>
              <a:uFillTx/>
            </a:endParaRPr>
          </a:p>
        </p:txBody>
      </p:sp>
      <p:pic>
        <p:nvPicPr>
          <p:cNvPr id="9" name="Imagen 8"/>
          <p:cNvPicPr/>
          <p:nvPr/>
        </p:nvPicPr>
        <p:blipFill>
          <a:blip r:embed="rId4"/>
          <a:stretch>
            <a:fillRect/>
          </a:stretch>
        </p:blipFill>
        <p:spPr>
          <a:xfrm>
            <a:off x="3920836" y="1581515"/>
            <a:ext cx="7700314" cy="4955165"/>
          </a:xfrm>
          <a:prstGeom prst="rect">
            <a:avLst/>
          </a:prstGeom>
        </p:spPr>
      </p:pic>
    </p:spTree>
    <p:extLst>
      <p:ext uri="{BB962C8B-B14F-4D97-AF65-F5344CB8AC3E}">
        <p14:creationId xmlns:p14="http://schemas.microsoft.com/office/powerpoint/2010/main" val="153028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sp>
        <p:nvSpPr>
          <p:cNvPr id="54" name="Slide Number Placeholder 1">
            <a:extLst>
              <a:ext uri="{FF2B5EF4-FFF2-40B4-BE49-F238E27FC236}">
                <a16:creationId xmlns:a16="http://schemas.microsoft.com/office/drawing/2014/main" xmlns="" id="{7F997858-CCB6-40A1-BF2D-07B45C457078}"/>
              </a:ext>
            </a:extLst>
          </p:cNvPr>
          <p:cNvSpPr txBox="1">
            <a:spLocks/>
          </p:cNvSpPr>
          <p:nvPr/>
        </p:nvSpPr>
        <p:spPr>
          <a:xfrm>
            <a:off x="-231349" y="255588"/>
            <a:ext cx="838200" cy="365125"/>
          </a:xfrm>
          <a:prstGeom prst="roundRect">
            <a:avLst>
              <a:gd name="adj" fmla="val 10797"/>
            </a:avLst>
          </a:prstGeom>
          <a:gradFill flip="none" rotWithShape="1">
            <a:gsLst>
              <a:gs pos="0">
                <a:srgbClr val="029676"/>
              </a:gs>
              <a:gs pos="100000">
                <a:srgbClr val="4AB5C4"/>
              </a:gs>
            </a:gsLst>
            <a:lin ang="10800000" scaled="1"/>
            <a:tileRect/>
          </a:gradFill>
        </p:spPr>
        <p:txBody>
          <a:bodyPr vert="horz" lIns="91440" tIns="45720" rIns="91440" bIns="45720" rtlCol="0" anchor="ctr"/>
          <a:lstStyle>
            <a:defPPr>
              <a:defRPr lang="es-EC"/>
            </a:defPPr>
            <a:lvl1pPr marL="0" algn="r" defTabSz="914400" rtl="0" eaLnBrk="1" latinLnBrk="0" hangingPunct="1">
              <a:defRPr sz="1600" kern="1200">
                <a:solidFill>
                  <a:schemeClr val="bg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0"/>
              </a:spcAft>
              <a:buClrTx/>
              <a:buSzTx/>
              <a:buFontTx/>
              <a:buNone/>
              <a:tabLst/>
              <a:defRPr/>
            </a:pPr>
            <a:fld id="{3CBF67D7-8C75-433C-B949-F5BA01069781}" type="slidenum">
              <a:rPr kumimoji="0" lang="en-US" sz="1600" b="0" i="0" u="none" strike="noStrike" kern="1200" cap="none" spc="0" normalizeH="0" baseline="0" noProof="0" smtClean="0">
                <a:ln>
                  <a:noFill/>
                </a:ln>
                <a:solidFill>
                  <a:prstClr val="white"/>
                </a:solidFill>
                <a:effectLst/>
                <a:uLnTx/>
                <a:uFillTx/>
                <a:latin typeface="Raleway" panose="020B0503030101060003" pitchFamily="34" charset="0"/>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pic>
        <p:nvPicPr>
          <p:cNvPr id="11" name="Picture 2" descr="Resultado de imagen para logo espe">
            <a:extLst>
              <a:ext uri="{FF2B5EF4-FFF2-40B4-BE49-F238E27FC236}">
                <a16:creationId xmlns:a16="http://schemas.microsoft.com/office/drawing/2014/main" xmlns="" id="{51DE54D1-785E-4527-95B3-ADA9FBEE24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4138" y="142224"/>
            <a:ext cx="2586251" cy="591852"/>
          </a:xfrm>
          <a:prstGeom prst="rect">
            <a:avLst/>
          </a:prstGeom>
          <a:gradFill flip="none" rotWithShape="1">
            <a:gsLst>
              <a:gs pos="0">
                <a:schemeClr val="tx1">
                  <a:lumMod val="90000"/>
                  <a:lumOff val="10000"/>
                </a:schemeClr>
              </a:gs>
              <a:gs pos="100000">
                <a:srgbClr val="222A35"/>
              </a:gs>
            </a:gsLst>
            <a:path path="rect">
              <a:fillToRect l="50000" t="50000" r="50000" b="50000"/>
            </a:path>
            <a:tileRect/>
          </a:gradFill>
        </p:spPr>
      </p:pic>
      <p:sp>
        <p:nvSpPr>
          <p:cNvPr id="26" name="Rectangle 2">
            <a:extLst>
              <a:ext uri="{FF2B5EF4-FFF2-40B4-BE49-F238E27FC236}">
                <a16:creationId xmlns:a16="http://schemas.microsoft.com/office/drawing/2014/main" xmlns="" id="{A8E3A2F4-D68C-4241-8122-5D317CD5DFBC}"/>
              </a:ext>
            </a:extLst>
          </p:cNvPr>
          <p:cNvSpPr/>
          <p:nvPr/>
        </p:nvSpPr>
        <p:spPr>
          <a:xfrm>
            <a:off x="1" y="782738"/>
            <a:ext cx="12192000" cy="104553"/>
          </a:xfrm>
          <a:prstGeom prst="rect">
            <a:avLst/>
          </a:prstGeom>
          <a:gradFill>
            <a:gsLst>
              <a:gs pos="13000">
                <a:schemeClr val="accent1">
                  <a:lumMod val="50000"/>
                </a:schemeClr>
              </a:gs>
              <a:gs pos="100000">
                <a:srgbClr val="8AB833">
                  <a:lumMod val="75000"/>
                </a:srgbClr>
              </a:gs>
            </a:gsLst>
            <a:lin ang="108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3" name="Title 3">
            <a:extLst>
              <a:ext uri="{FF2B5EF4-FFF2-40B4-BE49-F238E27FC236}">
                <a16:creationId xmlns:a16="http://schemas.microsoft.com/office/drawing/2014/main" xmlns="" id="{16CD72D6-A362-4A7F-A0BC-705B555A2DFF}"/>
              </a:ext>
            </a:extLst>
          </p:cNvPr>
          <p:cNvSpPr txBox="1">
            <a:spLocks/>
          </p:cNvSpPr>
          <p:nvPr/>
        </p:nvSpPr>
        <p:spPr>
          <a:xfrm>
            <a:off x="723142" y="88514"/>
            <a:ext cx="9797831" cy="707886"/>
          </a:xfrm>
          <a:prstGeom prst="rect">
            <a:avLst/>
          </a:prstGeom>
        </p:spPr>
        <p:txBody>
          <a:bodyPr vert="horz" lIns="91440" tIns="45720" rIns="91440" bIns="45720" rtlCol="0" anchor="ctr">
            <a:spAutoFit/>
          </a:bodyPr>
          <a:lstStyle>
            <a:lvl1pPr algn="l" defTabSz="914354" rtl="0" eaLnBrk="1" latinLnBrk="0" hangingPunct="1">
              <a:spcBef>
                <a:spcPct val="0"/>
              </a:spcBef>
              <a:buNone/>
              <a:defRPr lang="en-US" sz="4000" b="1" kern="1200" cap="all" normalizeH="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defTabSz="914172">
              <a:spcBef>
                <a:spcPts val="1000"/>
              </a:spcBef>
            </a:pPr>
            <a:r>
              <a:rPr lang="es-MX" dirty="0">
                <a:solidFill>
                  <a:srgbClr val="E3DED1"/>
                </a:solidFill>
                <a:latin typeface="Raleway Medium"/>
              </a:rPr>
              <a:t>ENTORNO DE NAVEGACIÓN</a:t>
            </a:r>
            <a:endParaRPr lang="en-GB" dirty="0">
              <a:solidFill>
                <a:srgbClr val="E3DED1"/>
              </a:solidFill>
              <a:latin typeface="Raleway Medium"/>
            </a:endParaRPr>
          </a:p>
        </p:txBody>
      </p:sp>
      <p:sp>
        <p:nvSpPr>
          <p:cNvPr id="2" name="Subtitle 4">
            <a:extLst>
              <a:ext uri="{FF2B5EF4-FFF2-40B4-BE49-F238E27FC236}">
                <a16:creationId xmlns:a16="http://schemas.microsoft.com/office/drawing/2014/main" xmlns="" id="{53A428A1-B001-48FC-8E7B-FC954EC70CDD}"/>
              </a:ext>
            </a:extLst>
          </p:cNvPr>
          <p:cNvSpPr txBox="1">
            <a:spLocks/>
          </p:cNvSpPr>
          <p:nvPr/>
        </p:nvSpPr>
        <p:spPr>
          <a:xfrm>
            <a:off x="723142" y="904858"/>
            <a:ext cx="5697978" cy="523220"/>
          </a:xfrm>
          <a:prstGeom prst="rect">
            <a:avLst/>
          </a:prstGeom>
        </p:spPr>
        <p:txBody>
          <a:bodyPr vert="horz" wrap="square" lIns="91440" tIns="45720" rIns="91440" bIns="45720" rtlCol="0">
            <a:spAutoFit/>
          </a:bodyPr>
          <a:lstStyle>
            <a:lvl1pPr marL="0" indent="0" algn="l" defTabSz="914354" rtl="0" eaLnBrk="1" latinLnBrk="0" hangingPunct="1">
              <a:spcBef>
                <a:spcPct val="20000"/>
              </a:spcBef>
              <a:buFont typeface="Arial" pitchFamily="34" charset="0"/>
              <a:buNone/>
              <a:defRPr sz="2800" kern="120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354" rtl="0" eaLnBrk="1" latinLnBrk="0" hangingPunct="1">
              <a:spcBef>
                <a:spcPct val="20000"/>
              </a:spcBef>
              <a:buFont typeface="Arial" pitchFamily="34" charset="0"/>
              <a:buNone/>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354" rtl="0" eaLnBrk="1" latinLnBrk="0" hangingPunct="1">
              <a:spcBef>
                <a:spcPct val="20000"/>
              </a:spcBef>
              <a:buFont typeface="Arial" pitchFamily="34" charset="0"/>
              <a:buNone/>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20000"/>
              </a:spcBef>
              <a:spcAft>
                <a:spcPts val="0"/>
              </a:spcAft>
              <a:buClrTx/>
              <a:buSzTx/>
              <a:buFont typeface="Arial" pitchFamily="34" charset="0"/>
              <a:buNone/>
              <a:tabLst/>
              <a:defRPr/>
            </a:pPr>
            <a:r>
              <a:rPr lang="es-MX" b="1" noProof="0" dirty="0" smtClean="0">
                <a:solidFill>
                  <a:srgbClr val="2980B9">
                    <a:lumMod val="60000"/>
                    <a:lumOff val="40000"/>
                  </a:srgbClr>
                </a:solidFill>
              </a:rPr>
              <a:t>Procesamiento de plano para A*</a:t>
            </a:r>
            <a:endParaRPr kumimoji="0" lang="en-US" sz="2800" b="1" u="none" strike="noStrike" kern="1200" cap="none" spc="0" normalizeH="0" baseline="0" noProof="0" dirty="0">
              <a:ln>
                <a:noFill/>
              </a:ln>
              <a:solidFill>
                <a:schemeClr val="accent3"/>
              </a:solidFill>
              <a:effectLst/>
              <a:uLnTx/>
              <a:uFillTx/>
            </a:endParaRPr>
          </a:p>
        </p:txBody>
      </p:sp>
      <p:pic>
        <p:nvPicPr>
          <p:cNvPr id="10" name="Imagen 9"/>
          <p:cNvPicPr/>
          <p:nvPr/>
        </p:nvPicPr>
        <p:blipFill>
          <a:blip r:embed="rId4"/>
          <a:stretch>
            <a:fillRect/>
          </a:stretch>
        </p:blipFill>
        <p:spPr>
          <a:xfrm>
            <a:off x="3214253" y="1490624"/>
            <a:ext cx="7121237" cy="5242685"/>
          </a:xfrm>
          <a:prstGeom prst="rect">
            <a:avLst/>
          </a:prstGeom>
        </p:spPr>
      </p:pic>
    </p:spTree>
    <p:extLst>
      <p:ext uri="{BB962C8B-B14F-4D97-AF65-F5344CB8AC3E}">
        <p14:creationId xmlns:p14="http://schemas.microsoft.com/office/powerpoint/2010/main" val="356193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sp>
        <p:nvSpPr>
          <p:cNvPr id="54" name="Slide Number Placeholder 1">
            <a:extLst>
              <a:ext uri="{FF2B5EF4-FFF2-40B4-BE49-F238E27FC236}">
                <a16:creationId xmlns:a16="http://schemas.microsoft.com/office/drawing/2014/main" xmlns="" id="{7F997858-CCB6-40A1-BF2D-07B45C457078}"/>
              </a:ext>
            </a:extLst>
          </p:cNvPr>
          <p:cNvSpPr txBox="1">
            <a:spLocks/>
          </p:cNvSpPr>
          <p:nvPr/>
        </p:nvSpPr>
        <p:spPr>
          <a:xfrm>
            <a:off x="-231349" y="255588"/>
            <a:ext cx="838200" cy="365125"/>
          </a:xfrm>
          <a:prstGeom prst="roundRect">
            <a:avLst>
              <a:gd name="adj" fmla="val 10797"/>
            </a:avLst>
          </a:prstGeom>
          <a:gradFill flip="none" rotWithShape="1">
            <a:gsLst>
              <a:gs pos="0">
                <a:srgbClr val="029676"/>
              </a:gs>
              <a:gs pos="100000">
                <a:srgbClr val="4AB5C4"/>
              </a:gs>
            </a:gsLst>
            <a:lin ang="10800000" scaled="1"/>
            <a:tileRect/>
          </a:gradFill>
        </p:spPr>
        <p:txBody>
          <a:bodyPr vert="horz" lIns="91440" tIns="45720" rIns="91440" bIns="45720" rtlCol="0" anchor="ctr"/>
          <a:lstStyle>
            <a:defPPr>
              <a:defRPr lang="es-EC"/>
            </a:defPPr>
            <a:lvl1pPr marL="0" algn="r" defTabSz="914400" rtl="0" eaLnBrk="1" latinLnBrk="0" hangingPunct="1">
              <a:defRPr sz="1600" kern="1200">
                <a:solidFill>
                  <a:schemeClr val="bg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0"/>
              </a:spcAft>
              <a:buClrTx/>
              <a:buSzTx/>
              <a:buFontTx/>
              <a:buNone/>
              <a:tabLst/>
              <a:defRPr/>
            </a:pPr>
            <a:fld id="{3CBF67D7-8C75-433C-B949-F5BA01069781}" type="slidenum">
              <a:rPr kumimoji="0" lang="en-US" sz="1600" b="0" i="0" u="none" strike="noStrike" kern="1200" cap="none" spc="0" normalizeH="0" baseline="0" noProof="0" smtClean="0">
                <a:ln>
                  <a:noFill/>
                </a:ln>
                <a:solidFill>
                  <a:prstClr val="white"/>
                </a:solidFill>
                <a:effectLst/>
                <a:uLnTx/>
                <a:uFillTx/>
                <a:latin typeface="Raleway" panose="020B0503030101060003" pitchFamily="34" charset="0"/>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pic>
        <p:nvPicPr>
          <p:cNvPr id="11" name="Picture 2" descr="Resultado de imagen para logo espe">
            <a:extLst>
              <a:ext uri="{FF2B5EF4-FFF2-40B4-BE49-F238E27FC236}">
                <a16:creationId xmlns:a16="http://schemas.microsoft.com/office/drawing/2014/main" xmlns="" id="{51DE54D1-785E-4527-95B3-ADA9FBEE24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4138" y="142224"/>
            <a:ext cx="2586251" cy="591852"/>
          </a:xfrm>
          <a:prstGeom prst="rect">
            <a:avLst/>
          </a:prstGeom>
          <a:gradFill flip="none" rotWithShape="1">
            <a:gsLst>
              <a:gs pos="0">
                <a:schemeClr val="tx1">
                  <a:lumMod val="90000"/>
                  <a:lumOff val="10000"/>
                </a:schemeClr>
              </a:gs>
              <a:gs pos="100000">
                <a:srgbClr val="222A35"/>
              </a:gs>
            </a:gsLst>
            <a:path path="rect">
              <a:fillToRect l="50000" t="50000" r="50000" b="50000"/>
            </a:path>
            <a:tileRect/>
          </a:gradFill>
        </p:spPr>
      </p:pic>
      <p:sp>
        <p:nvSpPr>
          <p:cNvPr id="26" name="Rectangle 2">
            <a:extLst>
              <a:ext uri="{FF2B5EF4-FFF2-40B4-BE49-F238E27FC236}">
                <a16:creationId xmlns:a16="http://schemas.microsoft.com/office/drawing/2014/main" xmlns="" id="{A8E3A2F4-D68C-4241-8122-5D317CD5DFBC}"/>
              </a:ext>
            </a:extLst>
          </p:cNvPr>
          <p:cNvSpPr/>
          <p:nvPr/>
        </p:nvSpPr>
        <p:spPr>
          <a:xfrm>
            <a:off x="1" y="782738"/>
            <a:ext cx="12192000" cy="104553"/>
          </a:xfrm>
          <a:prstGeom prst="rect">
            <a:avLst/>
          </a:prstGeom>
          <a:gradFill>
            <a:gsLst>
              <a:gs pos="13000">
                <a:schemeClr val="accent1">
                  <a:lumMod val="50000"/>
                </a:schemeClr>
              </a:gs>
              <a:gs pos="100000">
                <a:srgbClr val="8AB833">
                  <a:lumMod val="75000"/>
                </a:srgbClr>
              </a:gs>
            </a:gsLst>
            <a:lin ang="108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3" name="Title 3">
            <a:extLst>
              <a:ext uri="{FF2B5EF4-FFF2-40B4-BE49-F238E27FC236}">
                <a16:creationId xmlns:a16="http://schemas.microsoft.com/office/drawing/2014/main" xmlns="" id="{16CD72D6-A362-4A7F-A0BC-705B555A2DFF}"/>
              </a:ext>
            </a:extLst>
          </p:cNvPr>
          <p:cNvSpPr txBox="1">
            <a:spLocks/>
          </p:cNvSpPr>
          <p:nvPr/>
        </p:nvSpPr>
        <p:spPr>
          <a:xfrm>
            <a:off x="723142" y="88514"/>
            <a:ext cx="9797831" cy="707886"/>
          </a:xfrm>
          <a:prstGeom prst="rect">
            <a:avLst/>
          </a:prstGeom>
        </p:spPr>
        <p:txBody>
          <a:bodyPr vert="horz" lIns="91440" tIns="45720" rIns="91440" bIns="45720" rtlCol="0" anchor="ctr">
            <a:spAutoFit/>
          </a:bodyPr>
          <a:lstStyle>
            <a:lvl1pPr algn="l" defTabSz="914354" rtl="0" eaLnBrk="1" latinLnBrk="0" hangingPunct="1">
              <a:spcBef>
                <a:spcPct val="0"/>
              </a:spcBef>
              <a:buNone/>
              <a:defRPr lang="en-US" sz="4000" b="1" kern="1200" cap="all" normalizeH="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354" rtl="0" eaLnBrk="1" fontAlgn="auto" latinLnBrk="0" hangingPunct="1">
              <a:lnSpc>
                <a:spcPct val="100000"/>
              </a:lnSpc>
              <a:spcBef>
                <a:spcPct val="0"/>
              </a:spcBef>
              <a:spcAft>
                <a:spcPts val="0"/>
              </a:spcAft>
              <a:buClrTx/>
              <a:buSzTx/>
              <a:buFontTx/>
              <a:buNone/>
              <a:tabLst/>
              <a:defRPr/>
            </a:pPr>
            <a:r>
              <a:rPr lang="es-MX" dirty="0" smtClean="0">
                <a:solidFill>
                  <a:sysClr val="window" lastClr="FFFFFF"/>
                </a:solidFill>
              </a:rPr>
              <a:t>DESARROLLO DEL SISTEMA</a:t>
            </a:r>
            <a:endParaRPr kumimoji="0" lang="es-EC" sz="4000" b="1" i="0" u="none" strike="noStrike" kern="1200" cap="all" spc="0" normalizeH="0" baseline="0" noProof="0" dirty="0">
              <a:ln>
                <a:noFill/>
              </a:ln>
              <a:solidFill>
                <a:sysClr val="window" lastClr="FFFFFF"/>
              </a:solidFill>
              <a:effectLst/>
              <a:uLnTx/>
              <a:uFillTx/>
              <a:latin typeface="Open Sans" panose="020B0606030504020204" pitchFamily="34" charset="0"/>
            </a:endParaRPr>
          </a:p>
        </p:txBody>
      </p:sp>
      <p:sp>
        <p:nvSpPr>
          <p:cNvPr id="2" name="Subtitle 4">
            <a:extLst>
              <a:ext uri="{FF2B5EF4-FFF2-40B4-BE49-F238E27FC236}">
                <a16:creationId xmlns:a16="http://schemas.microsoft.com/office/drawing/2014/main" xmlns="" id="{53A428A1-B001-48FC-8E7B-FC954EC70CDD}"/>
              </a:ext>
            </a:extLst>
          </p:cNvPr>
          <p:cNvSpPr txBox="1">
            <a:spLocks/>
          </p:cNvSpPr>
          <p:nvPr/>
        </p:nvSpPr>
        <p:spPr>
          <a:xfrm>
            <a:off x="723142" y="904858"/>
            <a:ext cx="5697978" cy="523220"/>
          </a:xfrm>
          <a:prstGeom prst="rect">
            <a:avLst/>
          </a:prstGeom>
        </p:spPr>
        <p:txBody>
          <a:bodyPr vert="horz" wrap="square" lIns="91440" tIns="45720" rIns="91440" bIns="45720" rtlCol="0">
            <a:spAutoFit/>
          </a:bodyPr>
          <a:lstStyle>
            <a:lvl1pPr marL="0" indent="0" algn="l" defTabSz="914354" rtl="0" eaLnBrk="1" latinLnBrk="0" hangingPunct="1">
              <a:spcBef>
                <a:spcPct val="20000"/>
              </a:spcBef>
              <a:buFont typeface="Arial" pitchFamily="34" charset="0"/>
              <a:buNone/>
              <a:defRPr sz="2800" kern="120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354" rtl="0" eaLnBrk="1" latinLnBrk="0" hangingPunct="1">
              <a:spcBef>
                <a:spcPct val="20000"/>
              </a:spcBef>
              <a:buFont typeface="Arial" pitchFamily="34" charset="0"/>
              <a:buNone/>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354" rtl="0" eaLnBrk="1" latinLnBrk="0" hangingPunct="1">
              <a:spcBef>
                <a:spcPct val="20000"/>
              </a:spcBef>
              <a:buFont typeface="Arial" pitchFamily="34" charset="0"/>
              <a:buNone/>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20000"/>
              </a:spcBef>
              <a:spcAft>
                <a:spcPts val="0"/>
              </a:spcAft>
              <a:buClrTx/>
              <a:buSzTx/>
              <a:buFont typeface="Arial" pitchFamily="34" charset="0"/>
              <a:buNone/>
              <a:tabLst/>
              <a:defRPr/>
            </a:pPr>
            <a:r>
              <a:rPr lang="es-MX" b="1" noProof="0" dirty="0" smtClean="0">
                <a:solidFill>
                  <a:srgbClr val="2980B9">
                    <a:lumMod val="60000"/>
                    <a:lumOff val="40000"/>
                  </a:srgbClr>
                </a:solidFill>
              </a:rPr>
              <a:t>Planificación de Ruta</a:t>
            </a:r>
            <a:endParaRPr kumimoji="0" lang="en-US" sz="2800" b="1" u="none" strike="noStrike" kern="1200" cap="none" spc="0" normalizeH="0" baseline="0" noProof="0" dirty="0">
              <a:ln>
                <a:noFill/>
              </a:ln>
              <a:solidFill>
                <a:srgbClr val="2980B9">
                  <a:lumMod val="60000"/>
                  <a:lumOff val="40000"/>
                </a:srgbClr>
              </a:solidFill>
              <a:effectLst/>
              <a:uLnTx/>
              <a:uFillTx/>
              <a:latin typeface="Open Sans" panose="020B0606030504020204" pitchFamily="34" charset="0"/>
            </a:endParaRPr>
          </a:p>
        </p:txBody>
      </p:sp>
      <p:grpSp>
        <p:nvGrpSpPr>
          <p:cNvPr id="16" name="Grupo 15"/>
          <p:cNvGrpSpPr/>
          <p:nvPr/>
        </p:nvGrpSpPr>
        <p:grpSpPr>
          <a:xfrm>
            <a:off x="7370618" y="1966446"/>
            <a:ext cx="4433454" cy="1834260"/>
            <a:chOff x="0" y="0"/>
            <a:chExt cx="5498025" cy="2569866"/>
          </a:xfrm>
        </p:grpSpPr>
        <p:pic>
          <p:nvPicPr>
            <p:cNvPr id="17" name="Imagen 16"/>
            <p:cNvPicPr>
              <a:picLocks noChangeAspect="1"/>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0" y="0"/>
              <a:ext cx="2602523" cy="2569866"/>
            </a:xfrm>
            <a:prstGeom prst="rect">
              <a:avLst/>
            </a:prstGeom>
          </p:spPr>
        </p:pic>
        <p:pic>
          <p:nvPicPr>
            <p:cNvPr id="18" name="Picture 6" descr="Resultado de imagen para bebop 2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4264" y="321557"/>
              <a:ext cx="457200" cy="284959"/>
            </a:xfrm>
            <a:prstGeom prst="rect">
              <a:avLst/>
            </a:prstGeom>
            <a:noFill/>
            <a:extLst>
              <a:ext uri="{909E8E84-426E-40DD-AFC4-6F175D3DCCD1}">
                <a14:hiddenFill xmlns:a14="http://schemas.microsoft.com/office/drawing/2010/main">
                  <a:solidFill>
                    <a:srgbClr val="FFFFFF"/>
                  </a:solidFill>
                </a14:hiddenFill>
              </a:ext>
            </a:extLst>
          </p:spPr>
        </p:pic>
        <p:sp>
          <p:nvSpPr>
            <p:cNvPr id="20" name="Elipse 19"/>
            <p:cNvSpPr/>
            <p:nvPr/>
          </p:nvSpPr>
          <p:spPr>
            <a:xfrm>
              <a:off x="1766985" y="171296"/>
              <a:ext cx="548640" cy="54864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a:p>
          </p:txBody>
        </p:sp>
        <p:sp>
          <p:nvSpPr>
            <p:cNvPr id="21" name="Cruz 20"/>
            <p:cNvSpPr/>
            <p:nvPr/>
          </p:nvSpPr>
          <p:spPr>
            <a:xfrm rot="2635147">
              <a:off x="695365" y="2011723"/>
              <a:ext cx="365760" cy="365760"/>
            </a:xfrm>
            <a:prstGeom prst="plus">
              <a:avLst>
                <a:gd name="adj" fmla="val 4754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a:p>
          </p:txBody>
        </p:sp>
        <p:pic>
          <p:nvPicPr>
            <p:cNvPr id="22" name="Imagen 21"/>
            <p:cNvPicPr>
              <a:picLocks noChangeAspect="1"/>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2895502" y="0"/>
              <a:ext cx="2602523" cy="2569866"/>
            </a:xfrm>
            <a:prstGeom prst="rect">
              <a:avLst/>
            </a:prstGeom>
          </p:spPr>
        </p:pic>
        <p:pic>
          <p:nvPicPr>
            <p:cNvPr id="25" name="Picture 6" descr="Resultado de imagen para bebop 2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9766" y="321557"/>
              <a:ext cx="457200" cy="284959"/>
            </a:xfrm>
            <a:prstGeom prst="rect">
              <a:avLst/>
            </a:prstGeom>
            <a:noFill/>
            <a:extLst>
              <a:ext uri="{909E8E84-426E-40DD-AFC4-6F175D3DCCD1}">
                <a14:hiddenFill xmlns:a14="http://schemas.microsoft.com/office/drawing/2010/main">
                  <a:solidFill>
                    <a:srgbClr val="FFFFFF"/>
                  </a:solidFill>
                </a14:hiddenFill>
              </a:ext>
            </a:extLst>
          </p:spPr>
        </p:pic>
        <p:sp>
          <p:nvSpPr>
            <p:cNvPr id="27" name="Elipse 26"/>
            <p:cNvSpPr/>
            <p:nvPr/>
          </p:nvSpPr>
          <p:spPr>
            <a:xfrm>
              <a:off x="4662487" y="171296"/>
              <a:ext cx="548640" cy="54864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a:p>
          </p:txBody>
        </p:sp>
        <p:sp>
          <p:nvSpPr>
            <p:cNvPr id="28" name="Cruz 27"/>
            <p:cNvSpPr/>
            <p:nvPr/>
          </p:nvSpPr>
          <p:spPr>
            <a:xfrm rot="2635147">
              <a:off x="3601500" y="2011723"/>
              <a:ext cx="365760" cy="365760"/>
            </a:xfrm>
            <a:prstGeom prst="plus">
              <a:avLst>
                <a:gd name="adj" fmla="val 4754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a:p>
          </p:txBody>
        </p:sp>
        <p:cxnSp>
          <p:nvCxnSpPr>
            <p:cNvPr id="29" name="Conector recto 28"/>
            <p:cNvCxnSpPr/>
            <p:nvPr/>
          </p:nvCxnSpPr>
          <p:spPr>
            <a:xfrm>
              <a:off x="3834998" y="475987"/>
              <a:ext cx="82296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rot="16200000">
              <a:off x="2910046" y="1302464"/>
              <a:ext cx="173736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pic>
        <p:nvPicPr>
          <p:cNvPr id="31" name="Imagen 30"/>
          <p:cNvPicPr/>
          <p:nvPr/>
        </p:nvPicPr>
        <p:blipFill>
          <a:blip r:embed="rId6"/>
          <a:stretch>
            <a:fillRect/>
          </a:stretch>
        </p:blipFill>
        <p:spPr>
          <a:xfrm>
            <a:off x="7370618" y="4007254"/>
            <a:ext cx="4382451" cy="1869803"/>
          </a:xfrm>
          <a:prstGeom prst="rect">
            <a:avLst/>
          </a:prstGeom>
        </p:spPr>
      </p:pic>
      <p:sp>
        <p:nvSpPr>
          <p:cNvPr id="33" name="Rectángulo 32"/>
          <p:cNvSpPr/>
          <p:nvPr/>
        </p:nvSpPr>
        <p:spPr>
          <a:xfrm>
            <a:off x="795022" y="1778211"/>
            <a:ext cx="654988" cy="369332"/>
          </a:xfrm>
          <a:prstGeom prst="rect">
            <a:avLst/>
          </a:prstGeom>
        </p:spPr>
        <p:txBody>
          <a:bodyPr wrap="none">
            <a:spAutoFit/>
          </a:bodyPr>
          <a:lstStyle/>
          <a:p>
            <a:r>
              <a:rPr lang="es-MX"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RRT</a:t>
            </a:r>
            <a:endParaRPr lang="es-MX" dirty="0">
              <a:solidFill>
                <a:schemeClr val="bg1"/>
              </a:solidFill>
            </a:endParaRPr>
          </a:p>
        </p:txBody>
      </p:sp>
      <p:sp>
        <p:nvSpPr>
          <p:cNvPr id="34" name="Rectángulo 33"/>
          <p:cNvSpPr/>
          <p:nvPr/>
        </p:nvSpPr>
        <p:spPr>
          <a:xfrm>
            <a:off x="1021688" y="5779687"/>
            <a:ext cx="428322" cy="369332"/>
          </a:xfrm>
          <a:prstGeom prst="rect">
            <a:avLst/>
          </a:prstGeom>
        </p:spPr>
        <p:txBody>
          <a:bodyPr wrap="none">
            <a:spAutoFit/>
          </a:bodyPr>
          <a:lstStyle/>
          <a:p>
            <a:r>
              <a:rPr lang="es-MX"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A*</a:t>
            </a:r>
            <a:endParaRPr lang="es-MX" dirty="0">
              <a:solidFill>
                <a:schemeClr val="bg1"/>
              </a:solidFill>
            </a:endParaRPr>
          </a:p>
        </p:txBody>
      </p:sp>
      <p:pic>
        <p:nvPicPr>
          <p:cNvPr id="36" name="Imagen 35"/>
          <p:cNvPicPr/>
          <p:nvPr/>
        </p:nvPicPr>
        <p:blipFill>
          <a:blip r:embed="rId7"/>
          <a:stretch>
            <a:fillRect/>
          </a:stretch>
        </p:blipFill>
        <p:spPr>
          <a:xfrm>
            <a:off x="1653244" y="1720881"/>
            <a:ext cx="2821774" cy="941917"/>
          </a:xfrm>
          <a:prstGeom prst="rect">
            <a:avLst/>
          </a:prstGeom>
        </p:spPr>
      </p:pic>
      <p:pic>
        <p:nvPicPr>
          <p:cNvPr id="37" name="Imagen 36"/>
          <p:cNvPicPr/>
          <p:nvPr/>
        </p:nvPicPr>
        <p:blipFill>
          <a:blip r:embed="rId8"/>
          <a:stretch>
            <a:fillRect/>
          </a:stretch>
        </p:blipFill>
        <p:spPr>
          <a:xfrm>
            <a:off x="1650334" y="2883576"/>
            <a:ext cx="3990861" cy="1359737"/>
          </a:xfrm>
          <a:prstGeom prst="rect">
            <a:avLst/>
          </a:prstGeom>
        </p:spPr>
      </p:pic>
      <p:pic>
        <p:nvPicPr>
          <p:cNvPr id="38" name="Imagen 37"/>
          <p:cNvPicPr/>
          <p:nvPr/>
        </p:nvPicPr>
        <p:blipFill rotWithShape="1">
          <a:blip r:embed="rId9"/>
          <a:srcRect b="14253"/>
          <a:stretch/>
        </p:blipFill>
        <p:spPr bwMode="auto">
          <a:xfrm>
            <a:off x="1650334" y="4464091"/>
            <a:ext cx="3714750" cy="20307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694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sp>
        <p:nvSpPr>
          <p:cNvPr id="54" name="Slide Number Placeholder 1">
            <a:extLst>
              <a:ext uri="{FF2B5EF4-FFF2-40B4-BE49-F238E27FC236}">
                <a16:creationId xmlns:a16="http://schemas.microsoft.com/office/drawing/2014/main" xmlns="" id="{7F997858-CCB6-40A1-BF2D-07B45C457078}"/>
              </a:ext>
            </a:extLst>
          </p:cNvPr>
          <p:cNvSpPr txBox="1">
            <a:spLocks/>
          </p:cNvSpPr>
          <p:nvPr/>
        </p:nvSpPr>
        <p:spPr>
          <a:xfrm>
            <a:off x="-231349" y="255588"/>
            <a:ext cx="838200" cy="365125"/>
          </a:xfrm>
          <a:prstGeom prst="roundRect">
            <a:avLst>
              <a:gd name="adj" fmla="val 10797"/>
            </a:avLst>
          </a:prstGeom>
          <a:gradFill flip="none" rotWithShape="1">
            <a:gsLst>
              <a:gs pos="0">
                <a:srgbClr val="029676"/>
              </a:gs>
              <a:gs pos="100000">
                <a:srgbClr val="4AB5C4"/>
              </a:gs>
            </a:gsLst>
            <a:lin ang="10800000" scaled="1"/>
            <a:tileRect/>
          </a:gradFill>
        </p:spPr>
        <p:txBody>
          <a:bodyPr vert="horz" lIns="91440" tIns="45720" rIns="91440" bIns="45720" rtlCol="0" anchor="ctr"/>
          <a:lstStyle>
            <a:defPPr>
              <a:defRPr lang="es-EC"/>
            </a:defPPr>
            <a:lvl1pPr marL="0" algn="r" defTabSz="914400" rtl="0" eaLnBrk="1" latinLnBrk="0" hangingPunct="1">
              <a:defRPr sz="1600" kern="1200">
                <a:solidFill>
                  <a:schemeClr val="bg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0"/>
              </a:spcAft>
              <a:buClrTx/>
              <a:buSzTx/>
              <a:buFontTx/>
              <a:buNone/>
              <a:tabLst/>
              <a:defRPr/>
            </a:pPr>
            <a:fld id="{3CBF67D7-8C75-433C-B949-F5BA01069781}" type="slidenum">
              <a:rPr kumimoji="0" lang="en-US" sz="1600" b="0" i="0" u="none" strike="noStrike" kern="1200" cap="none" spc="0" normalizeH="0" baseline="0" noProof="0" smtClean="0">
                <a:ln>
                  <a:noFill/>
                </a:ln>
                <a:solidFill>
                  <a:prstClr val="white"/>
                </a:solidFill>
                <a:effectLst/>
                <a:uLnTx/>
                <a:uFillTx/>
                <a:latin typeface="Raleway" panose="020B0503030101060003" pitchFamily="34" charset="0"/>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pic>
        <p:nvPicPr>
          <p:cNvPr id="11" name="Picture 2" descr="Resultado de imagen para logo espe">
            <a:extLst>
              <a:ext uri="{FF2B5EF4-FFF2-40B4-BE49-F238E27FC236}">
                <a16:creationId xmlns:a16="http://schemas.microsoft.com/office/drawing/2014/main" xmlns="" id="{51DE54D1-785E-4527-95B3-ADA9FBEE24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4138" y="142224"/>
            <a:ext cx="2586251" cy="591852"/>
          </a:xfrm>
          <a:prstGeom prst="rect">
            <a:avLst/>
          </a:prstGeom>
          <a:gradFill flip="none" rotWithShape="1">
            <a:gsLst>
              <a:gs pos="0">
                <a:schemeClr val="tx1">
                  <a:lumMod val="90000"/>
                  <a:lumOff val="10000"/>
                </a:schemeClr>
              </a:gs>
              <a:gs pos="100000">
                <a:srgbClr val="222A35"/>
              </a:gs>
            </a:gsLst>
            <a:path path="rect">
              <a:fillToRect l="50000" t="50000" r="50000" b="50000"/>
            </a:path>
            <a:tileRect/>
          </a:gradFill>
        </p:spPr>
      </p:pic>
      <p:sp>
        <p:nvSpPr>
          <p:cNvPr id="26" name="Rectangle 2">
            <a:extLst>
              <a:ext uri="{FF2B5EF4-FFF2-40B4-BE49-F238E27FC236}">
                <a16:creationId xmlns:a16="http://schemas.microsoft.com/office/drawing/2014/main" xmlns="" id="{A8E3A2F4-D68C-4241-8122-5D317CD5DFBC}"/>
              </a:ext>
            </a:extLst>
          </p:cNvPr>
          <p:cNvSpPr/>
          <p:nvPr/>
        </p:nvSpPr>
        <p:spPr>
          <a:xfrm>
            <a:off x="1" y="782738"/>
            <a:ext cx="12192000" cy="104553"/>
          </a:xfrm>
          <a:prstGeom prst="rect">
            <a:avLst/>
          </a:prstGeom>
          <a:gradFill>
            <a:gsLst>
              <a:gs pos="13000">
                <a:schemeClr val="accent1">
                  <a:lumMod val="50000"/>
                </a:schemeClr>
              </a:gs>
              <a:gs pos="100000">
                <a:srgbClr val="8AB833">
                  <a:lumMod val="75000"/>
                </a:srgbClr>
              </a:gs>
            </a:gsLst>
            <a:lin ang="108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3" name="Title 3">
            <a:extLst>
              <a:ext uri="{FF2B5EF4-FFF2-40B4-BE49-F238E27FC236}">
                <a16:creationId xmlns:a16="http://schemas.microsoft.com/office/drawing/2014/main" xmlns="" id="{16CD72D6-A362-4A7F-A0BC-705B555A2DFF}"/>
              </a:ext>
            </a:extLst>
          </p:cNvPr>
          <p:cNvSpPr txBox="1">
            <a:spLocks/>
          </p:cNvSpPr>
          <p:nvPr/>
        </p:nvSpPr>
        <p:spPr>
          <a:xfrm>
            <a:off x="723142" y="88514"/>
            <a:ext cx="9797831" cy="707886"/>
          </a:xfrm>
          <a:prstGeom prst="rect">
            <a:avLst/>
          </a:prstGeom>
        </p:spPr>
        <p:txBody>
          <a:bodyPr vert="horz" lIns="91440" tIns="45720" rIns="91440" bIns="45720" rtlCol="0" anchor="ctr">
            <a:spAutoFit/>
          </a:bodyPr>
          <a:lstStyle>
            <a:lvl1pPr algn="l" defTabSz="914354" rtl="0" eaLnBrk="1" latinLnBrk="0" hangingPunct="1">
              <a:spcBef>
                <a:spcPct val="0"/>
              </a:spcBef>
              <a:buNone/>
              <a:defRPr lang="en-US" sz="4000" b="1" kern="1200" cap="all" normalizeH="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defRPr/>
            </a:pPr>
            <a:r>
              <a:rPr lang="es-MX" dirty="0">
                <a:solidFill>
                  <a:sysClr val="window" lastClr="FFFFFF"/>
                </a:solidFill>
              </a:rPr>
              <a:t>DESARROLLO DEL SISTEMA</a:t>
            </a:r>
            <a:endParaRPr lang="es-EC" sz="7200" dirty="0">
              <a:solidFill>
                <a:sysClr val="window" lastClr="FFFFFF"/>
              </a:solidFill>
            </a:endParaRPr>
          </a:p>
        </p:txBody>
      </p:sp>
      <p:sp>
        <p:nvSpPr>
          <p:cNvPr id="2" name="Subtitle 4">
            <a:extLst>
              <a:ext uri="{FF2B5EF4-FFF2-40B4-BE49-F238E27FC236}">
                <a16:creationId xmlns:a16="http://schemas.microsoft.com/office/drawing/2014/main" xmlns="" id="{53A428A1-B001-48FC-8E7B-FC954EC70CDD}"/>
              </a:ext>
            </a:extLst>
          </p:cNvPr>
          <p:cNvSpPr txBox="1">
            <a:spLocks/>
          </p:cNvSpPr>
          <p:nvPr/>
        </p:nvSpPr>
        <p:spPr>
          <a:xfrm>
            <a:off x="723142" y="904858"/>
            <a:ext cx="5697978" cy="523220"/>
          </a:xfrm>
          <a:prstGeom prst="rect">
            <a:avLst/>
          </a:prstGeom>
        </p:spPr>
        <p:txBody>
          <a:bodyPr vert="horz" wrap="square" lIns="91440" tIns="45720" rIns="91440" bIns="45720" rtlCol="0">
            <a:spAutoFit/>
          </a:bodyPr>
          <a:lstStyle>
            <a:lvl1pPr marL="0" indent="0" algn="l" defTabSz="914354" rtl="0" eaLnBrk="1" latinLnBrk="0" hangingPunct="1">
              <a:spcBef>
                <a:spcPct val="20000"/>
              </a:spcBef>
              <a:buFont typeface="Arial" pitchFamily="34" charset="0"/>
              <a:buNone/>
              <a:defRPr sz="2800" kern="120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354" rtl="0" eaLnBrk="1" latinLnBrk="0" hangingPunct="1">
              <a:spcBef>
                <a:spcPct val="20000"/>
              </a:spcBef>
              <a:buFont typeface="Arial" pitchFamily="34" charset="0"/>
              <a:buNone/>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354" rtl="0" eaLnBrk="1" latinLnBrk="0" hangingPunct="1">
              <a:spcBef>
                <a:spcPct val="20000"/>
              </a:spcBef>
              <a:buFont typeface="Arial" pitchFamily="34" charset="0"/>
              <a:buNone/>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20000"/>
              </a:spcBef>
              <a:spcAft>
                <a:spcPts val="0"/>
              </a:spcAft>
              <a:buClrTx/>
              <a:buSzTx/>
              <a:buFont typeface="Arial" pitchFamily="34" charset="0"/>
              <a:buNone/>
              <a:tabLst/>
              <a:defRPr/>
            </a:pPr>
            <a:r>
              <a:rPr lang="es-MX" b="1" dirty="0" smtClean="0">
                <a:solidFill>
                  <a:srgbClr val="2980B9">
                    <a:lumMod val="60000"/>
                    <a:lumOff val="40000"/>
                  </a:srgbClr>
                </a:solidFill>
              </a:rPr>
              <a:t>RRT</a:t>
            </a:r>
            <a:endParaRPr kumimoji="0" lang="en-US" sz="2800" b="1" u="none" strike="noStrike" kern="1200" cap="none" spc="0" normalizeH="0" baseline="0" noProof="0" dirty="0">
              <a:ln>
                <a:noFill/>
              </a:ln>
              <a:solidFill>
                <a:srgbClr val="2980B9">
                  <a:lumMod val="60000"/>
                  <a:lumOff val="40000"/>
                </a:srgbClr>
              </a:solidFill>
              <a:effectLst/>
              <a:uLnTx/>
              <a:uFillTx/>
              <a:latin typeface="Open Sans" panose="020B0606030504020204" pitchFamily="34" charset="0"/>
            </a:endParaRPr>
          </a:p>
        </p:txBody>
      </p:sp>
      <p:sp>
        <p:nvSpPr>
          <p:cNvPr id="100" name="Rectangle 12">
            <a:extLst>
              <a:ext uri="{FF2B5EF4-FFF2-40B4-BE49-F238E27FC236}">
                <a16:creationId xmlns:a16="http://schemas.microsoft.com/office/drawing/2014/main" xmlns="" id="{8E96B5D1-3354-4EB4-A11F-2F2CD46B249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5" name="Imagen 14" descr="E:\Jonathan Respaldo\Escritorio\tesis jhonny\FINAL RESULTADOS\resultados\a_rrt_algoritmo\p1ar_g.png"/>
          <p:cNvPicPr/>
          <p:nvPr/>
        </p:nvPicPr>
        <p:blipFill rotWithShape="1">
          <a:blip r:embed="rId4" cstate="print">
            <a:extLst>
              <a:ext uri="{28A0092B-C50C-407E-A947-70E740481C1C}">
                <a14:useLocalDpi xmlns:a14="http://schemas.microsoft.com/office/drawing/2010/main" val="0"/>
              </a:ext>
            </a:extLst>
          </a:blip>
          <a:srcRect l="7410" t="28933" r="7903" b="26606"/>
          <a:stretch/>
        </p:blipFill>
        <p:spPr bwMode="auto">
          <a:xfrm>
            <a:off x="766553" y="1663284"/>
            <a:ext cx="4447310" cy="2179263"/>
          </a:xfrm>
          <a:prstGeom prst="rect">
            <a:avLst/>
          </a:prstGeom>
          <a:noFill/>
          <a:ln>
            <a:noFill/>
          </a:ln>
          <a:extLst>
            <a:ext uri="{53640926-AAD7-44D8-BBD7-CCE9431645EC}">
              <a14:shadowObscured xmlns:a14="http://schemas.microsoft.com/office/drawing/2010/main"/>
            </a:ext>
          </a:extLst>
        </p:spPr>
      </p:pic>
      <p:pic>
        <p:nvPicPr>
          <p:cNvPr id="16" name="Imagen 15" descr="E:\Jonathan Respaldo\Escritorio\tesis jhonny\FINAL RESULTADOS\resultados\a_rrt_algoritmo\p1br_g.png"/>
          <p:cNvPicPr/>
          <p:nvPr/>
        </p:nvPicPr>
        <p:blipFill rotWithShape="1">
          <a:blip r:embed="rId5" cstate="print">
            <a:extLst>
              <a:ext uri="{28A0092B-C50C-407E-A947-70E740481C1C}">
                <a14:useLocalDpi xmlns:a14="http://schemas.microsoft.com/office/drawing/2010/main" val="0"/>
              </a:ext>
            </a:extLst>
          </a:blip>
          <a:srcRect l="7675" t="27876" r="9492" b="26605"/>
          <a:stretch/>
        </p:blipFill>
        <p:spPr bwMode="auto">
          <a:xfrm>
            <a:off x="6398696" y="4077752"/>
            <a:ext cx="4657231" cy="2226066"/>
          </a:xfrm>
          <a:prstGeom prst="rect">
            <a:avLst/>
          </a:prstGeom>
          <a:noFill/>
          <a:ln>
            <a:noFill/>
          </a:ln>
          <a:extLst>
            <a:ext uri="{53640926-AAD7-44D8-BBD7-CCE9431645EC}">
              <a14:shadowObscured xmlns:a14="http://schemas.microsoft.com/office/drawing/2010/main"/>
            </a:ext>
          </a:extLst>
        </p:spPr>
      </p:pic>
      <p:pic>
        <p:nvPicPr>
          <p:cNvPr id="17" name="Imagen 16" descr="E:\Jonathan Respaldo\Escritorio\tesis jhonny\FINAL RESULTADOS\resultados\a_rrt_algoritmo\p1r_g.png"/>
          <p:cNvPicPr/>
          <p:nvPr/>
        </p:nvPicPr>
        <p:blipFill rotWithShape="1">
          <a:blip r:embed="rId6" cstate="print">
            <a:extLst>
              <a:ext uri="{28A0092B-C50C-407E-A947-70E740481C1C}">
                <a14:useLocalDpi xmlns:a14="http://schemas.microsoft.com/office/drawing/2010/main" val="0"/>
              </a:ext>
            </a:extLst>
          </a:blip>
          <a:srcRect l="7292" t="28472" r="7812" b="26389"/>
          <a:stretch/>
        </p:blipFill>
        <p:spPr bwMode="auto">
          <a:xfrm>
            <a:off x="766554" y="4077752"/>
            <a:ext cx="4447310" cy="2366821"/>
          </a:xfrm>
          <a:prstGeom prst="rect">
            <a:avLst/>
          </a:prstGeom>
          <a:noFill/>
          <a:ln>
            <a:noFill/>
          </a:ln>
          <a:extLst>
            <a:ext uri="{53640926-AAD7-44D8-BBD7-CCE9431645EC}">
              <a14:shadowObscured xmlns:a14="http://schemas.microsoft.com/office/drawing/2010/main"/>
            </a:ext>
          </a:extLst>
        </p:spPr>
      </p:pic>
      <p:pic>
        <p:nvPicPr>
          <p:cNvPr id="18" name="Imagen 17" descr="E:\Jonathan Respaldo\Escritorio\tesis jhonny\FINAL RESULTADOS\resultados\a_rrt_algoritmo\p3rb_g.png"/>
          <p:cNvPicPr/>
          <p:nvPr/>
        </p:nvPicPr>
        <p:blipFill rotWithShape="1">
          <a:blip r:embed="rId7" cstate="print">
            <a:extLst>
              <a:ext uri="{28A0092B-C50C-407E-A947-70E740481C1C}">
                <a14:useLocalDpi xmlns:a14="http://schemas.microsoft.com/office/drawing/2010/main" val="0"/>
              </a:ext>
            </a:extLst>
          </a:blip>
          <a:srcRect l="7639" t="29399" r="8507" b="26851"/>
          <a:stretch/>
        </p:blipFill>
        <p:spPr bwMode="auto">
          <a:xfrm>
            <a:off x="6421119" y="1663284"/>
            <a:ext cx="4523971" cy="21792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602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sp>
        <p:nvSpPr>
          <p:cNvPr id="54" name="Slide Number Placeholder 1">
            <a:extLst>
              <a:ext uri="{FF2B5EF4-FFF2-40B4-BE49-F238E27FC236}">
                <a16:creationId xmlns:a16="http://schemas.microsoft.com/office/drawing/2014/main" xmlns="" id="{7F997858-CCB6-40A1-BF2D-07B45C457078}"/>
              </a:ext>
            </a:extLst>
          </p:cNvPr>
          <p:cNvSpPr txBox="1">
            <a:spLocks/>
          </p:cNvSpPr>
          <p:nvPr/>
        </p:nvSpPr>
        <p:spPr>
          <a:xfrm>
            <a:off x="-231349" y="255588"/>
            <a:ext cx="838200" cy="365125"/>
          </a:xfrm>
          <a:prstGeom prst="roundRect">
            <a:avLst>
              <a:gd name="adj" fmla="val 10797"/>
            </a:avLst>
          </a:prstGeom>
          <a:gradFill flip="none" rotWithShape="1">
            <a:gsLst>
              <a:gs pos="0">
                <a:srgbClr val="029676"/>
              </a:gs>
              <a:gs pos="100000">
                <a:srgbClr val="4AB5C4"/>
              </a:gs>
            </a:gsLst>
            <a:lin ang="10800000" scaled="1"/>
            <a:tileRect/>
          </a:gradFill>
        </p:spPr>
        <p:txBody>
          <a:bodyPr vert="horz" lIns="91440" tIns="45720" rIns="91440" bIns="45720" rtlCol="0" anchor="ctr"/>
          <a:lstStyle>
            <a:defPPr>
              <a:defRPr lang="es-EC"/>
            </a:defPPr>
            <a:lvl1pPr marL="0" algn="r" defTabSz="914400" rtl="0" eaLnBrk="1" latinLnBrk="0" hangingPunct="1">
              <a:defRPr sz="1600" kern="1200">
                <a:solidFill>
                  <a:schemeClr val="bg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0"/>
              </a:spcAft>
              <a:buClrTx/>
              <a:buSzTx/>
              <a:buFontTx/>
              <a:buNone/>
              <a:tabLst/>
              <a:defRPr/>
            </a:pPr>
            <a:fld id="{3CBF67D7-8C75-433C-B949-F5BA01069781}" type="slidenum">
              <a:rPr kumimoji="0" lang="en-US" sz="1600" b="0" i="0" u="none" strike="noStrike" kern="1200" cap="none" spc="0" normalizeH="0" baseline="0" noProof="0" smtClean="0">
                <a:ln>
                  <a:noFill/>
                </a:ln>
                <a:solidFill>
                  <a:prstClr val="white"/>
                </a:solidFill>
                <a:effectLst/>
                <a:uLnTx/>
                <a:uFillTx/>
                <a:latin typeface="Raleway" panose="020B0503030101060003" pitchFamily="34" charset="0"/>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pic>
        <p:nvPicPr>
          <p:cNvPr id="11" name="Picture 2" descr="Resultado de imagen para logo espe">
            <a:extLst>
              <a:ext uri="{FF2B5EF4-FFF2-40B4-BE49-F238E27FC236}">
                <a16:creationId xmlns:a16="http://schemas.microsoft.com/office/drawing/2014/main" xmlns="" id="{51DE54D1-785E-4527-95B3-ADA9FBEE24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4138" y="142224"/>
            <a:ext cx="2586251" cy="591852"/>
          </a:xfrm>
          <a:prstGeom prst="rect">
            <a:avLst/>
          </a:prstGeom>
          <a:gradFill flip="none" rotWithShape="1">
            <a:gsLst>
              <a:gs pos="0">
                <a:schemeClr val="tx1">
                  <a:lumMod val="90000"/>
                  <a:lumOff val="10000"/>
                </a:schemeClr>
              </a:gs>
              <a:gs pos="100000">
                <a:srgbClr val="222A35"/>
              </a:gs>
            </a:gsLst>
            <a:path path="rect">
              <a:fillToRect l="50000" t="50000" r="50000" b="50000"/>
            </a:path>
            <a:tileRect/>
          </a:gradFill>
        </p:spPr>
      </p:pic>
      <p:sp>
        <p:nvSpPr>
          <p:cNvPr id="26" name="Rectangle 2">
            <a:extLst>
              <a:ext uri="{FF2B5EF4-FFF2-40B4-BE49-F238E27FC236}">
                <a16:creationId xmlns:a16="http://schemas.microsoft.com/office/drawing/2014/main" xmlns="" id="{A8E3A2F4-D68C-4241-8122-5D317CD5DFBC}"/>
              </a:ext>
            </a:extLst>
          </p:cNvPr>
          <p:cNvSpPr/>
          <p:nvPr/>
        </p:nvSpPr>
        <p:spPr>
          <a:xfrm>
            <a:off x="1" y="782738"/>
            <a:ext cx="12192000" cy="104553"/>
          </a:xfrm>
          <a:prstGeom prst="rect">
            <a:avLst/>
          </a:prstGeom>
          <a:gradFill>
            <a:gsLst>
              <a:gs pos="13000">
                <a:schemeClr val="accent1">
                  <a:lumMod val="50000"/>
                </a:schemeClr>
              </a:gs>
              <a:gs pos="100000">
                <a:srgbClr val="8AB833">
                  <a:lumMod val="75000"/>
                </a:srgbClr>
              </a:gs>
            </a:gsLst>
            <a:lin ang="108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3" name="Title 3">
            <a:extLst>
              <a:ext uri="{FF2B5EF4-FFF2-40B4-BE49-F238E27FC236}">
                <a16:creationId xmlns:a16="http://schemas.microsoft.com/office/drawing/2014/main" xmlns="" id="{16CD72D6-A362-4A7F-A0BC-705B555A2DFF}"/>
              </a:ext>
            </a:extLst>
          </p:cNvPr>
          <p:cNvSpPr txBox="1">
            <a:spLocks/>
          </p:cNvSpPr>
          <p:nvPr/>
        </p:nvSpPr>
        <p:spPr>
          <a:xfrm>
            <a:off x="723142" y="88514"/>
            <a:ext cx="9797831" cy="707886"/>
          </a:xfrm>
          <a:prstGeom prst="rect">
            <a:avLst/>
          </a:prstGeom>
        </p:spPr>
        <p:txBody>
          <a:bodyPr vert="horz" lIns="91440" tIns="45720" rIns="91440" bIns="45720" rtlCol="0" anchor="ctr">
            <a:spAutoFit/>
          </a:bodyPr>
          <a:lstStyle>
            <a:lvl1pPr algn="l" defTabSz="914354" rtl="0" eaLnBrk="1" latinLnBrk="0" hangingPunct="1">
              <a:spcBef>
                <a:spcPct val="0"/>
              </a:spcBef>
              <a:buNone/>
              <a:defRPr lang="en-US" sz="4000" b="1" kern="1200" cap="all" normalizeH="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defRPr/>
            </a:pPr>
            <a:r>
              <a:rPr lang="es-MX" dirty="0">
                <a:solidFill>
                  <a:sysClr val="window" lastClr="FFFFFF"/>
                </a:solidFill>
              </a:rPr>
              <a:t>DESARROLLO DEL SISTEMA</a:t>
            </a:r>
            <a:endParaRPr lang="es-EC" sz="7200" dirty="0">
              <a:solidFill>
                <a:sysClr val="window" lastClr="FFFFFF"/>
              </a:solidFill>
            </a:endParaRPr>
          </a:p>
        </p:txBody>
      </p:sp>
      <p:sp>
        <p:nvSpPr>
          <p:cNvPr id="2" name="Subtitle 4">
            <a:extLst>
              <a:ext uri="{FF2B5EF4-FFF2-40B4-BE49-F238E27FC236}">
                <a16:creationId xmlns:a16="http://schemas.microsoft.com/office/drawing/2014/main" xmlns="" id="{53A428A1-B001-48FC-8E7B-FC954EC70CDD}"/>
              </a:ext>
            </a:extLst>
          </p:cNvPr>
          <p:cNvSpPr txBox="1">
            <a:spLocks/>
          </p:cNvSpPr>
          <p:nvPr/>
        </p:nvSpPr>
        <p:spPr>
          <a:xfrm>
            <a:off x="723142" y="904858"/>
            <a:ext cx="5697978" cy="523220"/>
          </a:xfrm>
          <a:prstGeom prst="rect">
            <a:avLst/>
          </a:prstGeom>
        </p:spPr>
        <p:txBody>
          <a:bodyPr vert="horz" wrap="square" lIns="91440" tIns="45720" rIns="91440" bIns="45720" rtlCol="0">
            <a:spAutoFit/>
          </a:bodyPr>
          <a:lstStyle>
            <a:lvl1pPr marL="0" indent="0" algn="l" defTabSz="914354" rtl="0" eaLnBrk="1" latinLnBrk="0" hangingPunct="1">
              <a:spcBef>
                <a:spcPct val="20000"/>
              </a:spcBef>
              <a:buFont typeface="Arial" pitchFamily="34" charset="0"/>
              <a:buNone/>
              <a:defRPr sz="2800" kern="120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354" rtl="0" eaLnBrk="1" latinLnBrk="0" hangingPunct="1">
              <a:spcBef>
                <a:spcPct val="20000"/>
              </a:spcBef>
              <a:buFont typeface="Arial" pitchFamily="34" charset="0"/>
              <a:buNone/>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354" rtl="0" eaLnBrk="1" latinLnBrk="0" hangingPunct="1">
              <a:spcBef>
                <a:spcPct val="20000"/>
              </a:spcBef>
              <a:buFont typeface="Arial" pitchFamily="34" charset="0"/>
              <a:buNone/>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20000"/>
              </a:spcBef>
              <a:spcAft>
                <a:spcPts val="0"/>
              </a:spcAft>
              <a:buClrTx/>
              <a:buSzTx/>
              <a:buFont typeface="Arial" pitchFamily="34" charset="0"/>
              <a:buNone/>
              <a:tabLst/>
              <a:defRPr/>
            </a:pPr>
            <a:r>
              <a:rPr lang="es-MX" b="1" dirty="0" smtClean="0">
                <a:solidFill>
                  <a:srgbClr val="2980B9">
                    <a:lumMod val="60000"/>
                    <a:lumOff val="40000"/>
                  </a:srgbClr>
                </a:solidFill>
              </a:rPr>
              <a:t>A*</a:t>
            </a:r>
            <a:endParaRPr kumimoji="0" lang="en-US" sz="2800" b="1" u="none" strike="noStrike" kern="1200" cap="none" spc="0" normalizeH="0" baseline="0" noProof="0" dirty="0">
              <a:ln>
                <a:noFill/>
              </a:ln>
              <a:solidFill>
                <a:srgbClr val="2980B9">
                  <a:lumMod val="60000"/>
                  <a:lumOff val="40000"/>
                </a:srgbClr>
              </a:solidFill>
              <a:effectLst/>
              <a:uLnTx/>
              <a:uFillTx/>
              <a:latin typeface="Open Sans" panose="020B0606030504020204" pitchFamily="34" charset="0"/>
            </a:endParaRPr>
          </a:p>
        </p:txBody>
      </p:sp>
      <p:sp>
        <p:nvSpPr>
          <p:cNvPr id="100" name="Rectangle 12">
            <a:extLst>
              <a:ext uri="{FF2B5EF4-FFF2-40B4-BE49-F238E27FC236}">
                <a16:creationId xmlns:a16="http://schemas.microsoft.com/office/drawing/2014/main" xmlns="" id="{8E96B5D1-3354-4EB4-A11F-2F2CD46B249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2" name="Imagen 11" descr="E:\Jonathan Respaldo\Escritorio\tesis jhonny\FINAL RESULTADOS\resultados\a_rrt_algoritmo\p1_g.png"/>
          <p:cNvPicPr/>
          <p:nvPr/>
        </p:nvPicPr>
        <p:blipFill rotWithShape="1">
          <a:blip r:embed="rId4">
            <a:extLst>
              <a:ext uri="{28A0092B-C50C-407E-A947-70E740481C1C}">
                <a14:useLocalDpi xmlns:a14="http://schemas.microsoft.com/office/drawing/2010/main" val="0"/>
              </a:ext>
            </a:extLst>
          </a:blip>
          <a:srcRect l="31691" t="33214" r="21884" b="42815"/>
          <a:stretch/>
        </p:blipFill>
        <p:spPr bwMode="auto">
          <a:xfrm>
            <a:off x="723142" y="1787236"/>
            <a:ext cx="4804822" cy="2092566"/>
          </a:xfrm>
          <a:prstGeom prst="rect">
            <a:avLst/>
          </a:prstGeom>
          <a:noFill/>
          <a:ln>
            <a:noFill/>
          </a:ln>
          <a:extLst>
            <a:ext uri="{53640926-AAD7-44D8-BBD7-CCE9431645EC}">
              <a14:shadowObscured xmlns:a14="http://schemas.microsoft.com/office/drawing/2010/main"/>
            </a:ext>
          </a:extLst>
        </p:spPr>
      </p:pic>
      <p:pic>
        <p:nvPicPr>
          <p:cNvPr id="13" name="Imagen 12" descr="E:\Jonathan Respaldo\Escritorio\tesis jhonny\FINAL RESULTADOS\resultados\a_rrt_algoritmo\p2_g.png"/>
          <p:cNvPicPr/>
          <p:nvPr/>
        </p:nvPicPr>
        <p:blipFill rotWithShape="1">
          <a:blip r:embed="rId5">
            <a:extLst>
              <a:ext uri="{28A0092B-C50C-407E-A947-70E740481C1C}">
                <a14:useLocalDpi xmlns:a14="http://schemas.microsoft.com/office/drawing/2010/main" val="0"/>
              </a:ext>
            </a:extLst>
          </a:blip>
          <a:srcRect l="31604" t="33413" r="21639" b="42542"/>
          <a:stretch/>
        </p:blipFill>
        <p:spPr bwMode="auto">
          <a:xfrm>
            <a:off x="723142" y="4239491"/>
            <a:ext cx="4804822" cy="2426739"/>
          </a:xfrm>
          <a:prstGeom prst="rect">
            <a:avLst/>
          </a:prstGeom>
          <a:noFill/>
          <a:ln>
            <a:noFill/>
          </a:ln>
          <a:extLst>
            <a:ext uri="{53640926-AAD7-44D8-BBD7-CCE9431645EC}">
              <a14:shadowObscured xmlns:a14="http://schemas.microsoft.com/office/drawing/2010/main"/>
            </a:ext>
          </a:extLst>
        </p:spPr>
      </p:pic>
      <p:pic>
        <p:nvPicPr>
          <p:cNvPr id="14" name="Imagen 13"/>
          <p:cNvPicPr/>
          <p:nvPr/>
        </p:nvPicPr>
        <p:blipFill>
          <a:blip r:embed="rId6"/>
          <a:stretch>
            <a:fillRect/>
          </a:stretch>
        </p:blipFill>
        <p:spPr>
          <a:xfrm>
            <a:off x="5749636" y="2528238"/>
            <a:ext cx="6180753" cy="3096707"/>
          </a:xfrm>
          <a:prstGeom prst="rect">
            <a:avLst/>
          </a:prstGeom>
        </p:spPr>
      </p:pic>
    </p:spTree>
    <p:extLst>
      <p:ext uri="{BB962C8B-B14F-4D97-AF65-F5344CB8AC3E}">
        <p14:creationId xmlns:p14="http://schemas.microsoft.com/office/powerpoint/2010/main" val="174253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sp>
        <p:nvSpPr>
          <p:cNvPr id="54" name="Slide Number Placeholder 1">
            <a:extLst>
              <a:ext uri="{FF2B5EF4-FFF2-40B4-BE49-F238E27FC236}">
                <a16:creationId xmlns:a16="http://schemas.microsoft.com/office/drawing/2014/main" xmlns="" id="{7F997858-CCB6-40A1-BF2D-07B45C457078}"/>
              </a:ext>
            </a:extLst>
          </p:cNvPr>
          <p:cNvSpPr txBox="1">
            <a:spLocks/>
          </p:cNvSpPr>
          <p:nvPr/>
        </p:nvSpPr>
        <p:spPr>
          <a:xfrm>
            <a:off x="-231349" y="255588"/>
            <a:ext cx="838200" cy="365125"/>
          </a:xfrm>
          <a:prstGeom prst="roundRect">
            <a:avLst>
              <a:gd name="adj" fmla="val 10797"/>
            </a:avLst>
          </a:prstGeom>
          <a:gradFill flip="none" rotWithShape="1">
            <a:gsLst>
              <a:gs pos="0">
                <a:srgbClr val="029676"/>
              </a:gs>
              <a:gs pos="100000">
                <a:srgbClr val="4AB5C4"/>
              </a:gs>
            </a:gsLst>
            <a:lin ang="10800000" scaled="1"/>
            <a:tileRect/>
          </a:gradFill>
        </p:spPr>
        <p:txBody>
          <a:bodyPr vert="horz" lIns="91440" tIns="45720" rIns="91440" bIns="45720" rtlCol="0" anchor="ctr"/>
          <a:lstStyle>
            <a:defPPr>
              <a:defRPr lang="es-EC"/>
            </a:defPPr>
            <a:lvl1pPr marL="0" algn="r" defTabSz="914400" rtl="0" eaLnBrk="1" latinLnBrk="0" hangingPunct="1">
              <a:defRPr sz="1600" kern="1200">
                <a:solidFill>
                  <a:schemeClr val="bg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0"/>
              </a:spcAft>
              <a:buClrTx/>
              <a:buSzTx/>
              <a:buFontTx/>
              <a:buNone/>
              <a:tabLst/>
              <a:defRPr/>
            </a:pPr>
            <a:fld id="{3CBF67D7-8C75-433C-B949-F5BA01069781}" type="slidenum">
              <a:rPr kumimoji="0" lang="en-US" sz="1600" b="0" i="0" u="none" strike="noStrike" kern="1200" cap="none" spc="0" normalizeH="0" baseline="0" noProof="0" smtClean="0">
                <a:ln>
                  <a:noFill/>
                </a:ln>
                <a:solidFill>
                  <a:prstClr val="white"/>
                </a:solidFill>
                <a:effectLst/>
                <a:uLnTx/>
                <a:uFillTx/>
                <a:latin typeface="Raleway" panose="020B0503030101060003" pitchFamily="34" charset="0"/>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pic>
        <p:nvPicPr>
          <p:cNvPr id="11" name="Picture 2" descr="Resultado de imagen para logo espe">
            <a:extLst>
              <a:ext uri="{FF2B5EF4-FFF2-40B4-BE49-F238E27FC236}">
                <a16:creationId xmlns:a16="http://schemas.microsoft.com/office/drawing/2014/main" xmlns="" id="{51DE54D1-785E-4527-95B3-ADA9FBEE24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4138" y="142224"/>
            <a:ext cx="2586251" cy="591852"/>
          </a:xfrm>
          <a:prstGeom prst="rect">
            <a:avLst/>
          </a:prstGeom>
          <a:gradFill flip="none" rotWithShape="1">
            <a:gsLst>
              <a:gs pos="0">
                <a:schemeClr val="tx1">
                  <a:lumMod val="90000"/>
                  <a:lumOff val="10000"/>
                </a:schemeClr>
              </a:gs>
              <a:gs pos="100000">
                <a:srgbClr val="222A35"/>
              </a:gs>
            </a:gsLst>
            <a:path path="rect">
              <a:fillToRect l="50000" t="50000" r="50000" b="50000"/>
            </a:path>
            <a:tileRect/>
          </a:gradFill>
        </p:spPr>
      </p:pic>
      <p:sp>
        <p:nvSpPr>
          <p:cNvPr id="26" name="Rectangle 2">
            <a:extLst>
              <a:ext uri="{FF2B5EF4-FFF2-40B4-BE49-F238E27FC236}">
                <a16:creationId xmlns:a16="http://schemas.microsoft.com/office/drawing/2014/main" xmlns="" id="{A8E3A2F4-D68C-4241-8122-5D317CD5DFBC}"/>
              </a:ext>
            </a:extLst>
          </p:cNvPr>
          <p:cNvSpPr/>
          <p:nvPr/>
        </p:nvSpPr>
        <p:spPr>
          <a:xfrm>
            <a:off x="1" y="782738"/>
            <a:ext cx="12192000" cy="104553"/>
          </a:xfrm>
          <a:prstGeom prst="rect">
            <a:avLst/>
          </a:prstGeom>
          <a:gradFill>
            <a:gsLst>
              <a:gs pos="13000">
                <a:schemeClr val="accent1">
                  <a:lumMod val="50000"/>
                </a:schemeClr>
              </a:gs>
              <a:gs pos="100000">
                <a:srgbClr val="8AB833">
                  <a:lumMod val="75000"/>
                </a:srgbClr>
              </a:gs>
            </a:gsLst>
            <a:lin ang="108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3" name="Title 3">
            <a:extLst>
              <a:ext uri="{FF2B5EF4-FFF2-40B4-BE49-F238E27FC236}">
                <a16:creationId xmlns:a16="http://schemas.microsoft.com/office/drawing/2014/main" xmlns="" id="{16CD72D6-A362-4A7F-A0BC-705B555A2DFF}"/>
              </a:ext>
            </a:extLst>
          </p:cNvPr>
          <p:cNvSpPr txBox="1">
            <a:spLocks/>
          </p:cNvSpPr>
          <p:nvPr/>
        </p:nvSpPr>
        <p:spPr>
          <a:xfrm>
            <a:off x="723142" y="88514"/>
            <a:ext cx="9797831" cy="707886"/>
          </a:xfrm>
          <a:prstGeom prst="rect">
            <a:avLst/>
          </a:prstGeom>
        </p:spPr>
        <p:txBody>
          <a:bodyPr vert="horz" lIns="91440" tIns="45720" rIns="91440" bIns="45720" rtlCol="0" anchor="ctr">
            <a:spAutoFit/>
          </a:bodyPr>
          <a:lstStyle>
            <a:lvl1pPr algn="l" defTabSz="914354" rtl="0" eaLnBrk="1" latinLnBrk="0" hangingPunct="1">
              <a:spcBef>
                <a:spcPct val="0"/>
              </a:spcBef>
              <a:buNone/>
              <a:defRPr lang="en-US" sz="4000" b="1" kern="1200" cap="all" normalizeH="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defRPr/>
            </a:pPr>
            <a:r>
              <a:rPr lang="es-MX" dirty="0">
                <a:solidFill>
                  <a:sysClr val="window" lastClr="FFFFFF"/>
                </a:solidFill>
              </a:rPr>
              <a:t>DESARROLLO DEL SISTEMA</a:t>
            </a:r>
            <a:endParaRPr lang="es-EC" sz="7200" dirty="0">
              <a:solidFill>
                <a:sysClr val="window" lastClr="FFFFFF"/>
              </a:solidFill>
            </a:endParaRPr>
          </a:p>
        </p:txBody>
      </p:sp>
      <p:sp>
        <p:nvSpPr>
          <p:cNvPr id="2" name="Subtitle 4">
            <a:extLst>
              <a:ext uri="{FF2B5EF4-FFF2-40B4-BE49-F238E27FC236}">
                <a16:creationId xmlns:a16="http://schemas.microsoft.com/office/drawing/2014/main" xmlns="" id="{53A428A1-B001-48FC-8E7B-FC954EC70CDD}"/>
              </a:ext>
            </a:extLst>
          </p:cNvPr>
          <p:cNvSpPr txBox="1">
            <a:spLocks/>
          </p:cNvSpPr>
          <p:nvPr/>
        </p:nvSpPr>
        <p:spPr>
          <a:xfrm>
            <a:off x="723142" y="904858"/>
            <a:ext cx="9293694" cy="523220"/>
          </a:xfrm>
          <a:prstGeom prst="rect">
            <a:avLst/>
          </a:prstGeom>
        </p:spPr>
        <p:txBody>
          <a:bodyPr vert="horz" wrap="square" lIns="91440" tIns="45720" rIns="91440" bIns="45720" rtlCol="0">
            <a:spAutoFit/>
          </a:bodyPr>
          <a:lstStyle>
            <a:lvl1pPr marL="0" indent="0" algn="l" defTabSz="914354" rtl="0" eaLnBrk="1" latinLnBrk="0" hangingPunct="1">
              <a:spcBef>
                <a:spcPct val="20000"/>
              </a:spcBef>
              <a:buFont typeface="Arial" pitchFamily="34" charset="0"/>
              <a:buNone/>
              <a:defRPr sz="2800" kern="120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354" rtl="0" eaLnBrk="1" latinLnBrk="0" hangingPunct="1">
              <a:spcBef>
                <a:spcPct val="20000"/>
              </a:spcBef>
              <a:buFont typeface="Arial" pitchFamily="34" charset="0"/>
              <a:buNone/>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354" rtl="0" eaLnBrk="1" latinLnBrk="0" hangingPunct="1">
              <a:spcBef>
                <a:spcPct val="20000"/>
              </a:spcBef>
              <a:buFont typeface="Arial" pitchFamily="34" charset="0"/>
              <a:buNone/>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20000"/>
              </a:spcBef>
              <a:spcAft>
                <a:spcPts val="0"/>
              </a:spcAft>
              <a:buClrTx/>
              <a:buSzTx/>
              <a:buFont typeface="Arial" pitchFamily="34" charset="0"/>
              <a:buNone/>
              <a:tabLst/>
              <a:defRPr/>
            </a:pPr>
            <a:r>
              <a:rPr lang="es-MX" b="1" dirty="0" smtClean="0">
                <a:solidFill>
                  <a:srgbClr val="2980B9">
                    <a:lumMod val="60000"/>
                    <a:lumOff val="40000"/>
                  </a:srgbClr>
                </a:solidFill>
              </a:rPr>
              <a:t>A*							RRT</a:t>
            </a:r>
            <a:endParaRPr kumimoji="0" lang="en-US" sz="2800" b="1" u="none" strike="noStrike" kern="1200" cap="none" spc="0" normalizeH="0" baseline="0" noProof="0" dirty="0">
              <a:ln>
                <a:noFill/>
              </a:ln>
              <a:solidFill>
                <a:srgbClr val="2980B9">
                  <a:lumMod val="60000"/>
                  <a:lumOff val="40000"/>
                </a:srgbClr>
              </a:solidFill>
              <a:effectLst/>
              <a:uLnTx/>
              <a:uFillTx/>
              <a:latin typeface="Open Sans" panose="020B0606030504020204" pitchFamily="34" charset="0"/>
            </a:endParaRPr>
          </a:p>
        </p:txBody>
      </p:sp>
      <p:sp>
        <p:nvSpPr>
          <p:cNvPr id="100" name="Rectangle 12">
            <a:extLst>
              <a:ext uri="{FF2B5EF4-FFF2-40B4-BE49-F238E27FC236}">
                <a16:creationId xmlns:a16="http://schemas.microsoft.com/office/drawing/2014/main" xmlns="" id="{8E96B5D1-3354-4EB4-A11F-2F2CD46B249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2" name="Imagen 11" descr="E:\Jonathan Respaldo\Escritorio\tesis jhonny\FINAL RESULTADOS\resultados\tiempos de ejecucion a y rrt\g1a.png"/>
          <p:cNvPicPr/>
          <p:nvPr/>
        </p:nvPicPr>
        <p:blipFill rotWithShape="1">
          <a:blip r:embed="rId4">
            <a:extLst>
              <a:ext uri="{28A0092B-C50C-407E-A947-70E740481C1C}">
                <a14:useLocalDpi xmlns:a14="http://schemas.microsoft.com/office/drawing/2010/main" val="0"/>
              </a:ext>
            </a:extLst>
          </a:blip>
          <a:srcRect l="31094" t="33628" r="20946" b="42676"/>
          <a:stretch/>
        </p:blipFill>
        <p:spPr bwMode="auto">
          <a:xfrm>
            <a:off x="919481" y="1587659"/>
            <a:ext cx="3600000" cy="1620000"/>
          </a:xfrm>
          <a:prstGeom prst="rect">
            <a:avLst/>
          </a:prstGeom>
          <a:noFill/>
          <a:ln>
            <a:noFill/>
          </a:ln>
          <a:extLst>
            <a:ext uri="{53640926-AAD7-44D8-BBD7-CCE9431645EC}">
              <a14:shadowObscured xmlns:a14="http://schemas.microsoft.com/office/drawing/2010/main"/>
            </a:ext>
          </a:extLst>
        </p:spPr>
      </p:pic>
      <p:pic>
        <p:nvPicPr>
          <p:cNvPr id="13" name="Imagen 12" descr="E:\Jonathan Respaldo\Escritorio\tesis jhonny\FINAL RESULTADOS\resultados\tiempos de ejecucion a y rrt\g1r.png"/>
          <p:cNvPicPr/>
          <p:nvPr/>
        </p:nvPicPr>
        <p:blipFill rotWithShape="1">
          <a:blip r:embed="rId5" cstate="print">
            <a:extLst>
              <a:ext uri="{28A0092B-C50C-407E-A947-70E740481C1C}">
                <a14:useLocalDpi xmlns:a14="http://schemas.microsoft.com/office/drawing/2010/main" val="0"/>
              </a:ext>
            </a:extLst>
          </a:blip>
          <a:srcRect l="12327" t="31713" r="10069" b="31482"/>
          <a:stretch/>
        </p:blipFill>
        <p:spPr bwMode="auto">
          <a:xfrm>
            <a:off x="5207057" y="1587659"/>
            <a:ext cx="3600000" cy="1620000"/>
          </a:xfrm>
          <a:prstGeom prst="rect">
            <a:avLst/>
          </a:prstGeom>
          <a:noFill/>
          <a:ln>
            <a:noFill/>
          </a:ln>
          <a:extLst>
            <a:ext uri="{53640926-AAD7-44D8-BBD7-CCE9431645EC}">
              <a14:shadowObscured xmlns:a14="http://schemas.microsoft.com/office/drawing/2010/main"/>
            </a:ext>
          </a:extLst>
        </p:spPr>
      </p:pic>
      <p:pic>
        <p:nvPicPr>
          <p:cNvPr id="21" name="Imagen 20" descr="E:\Jonathan Respaldo\Escritorio\tesis jhonny\FINAL RESULTADOS\resultados\tiempos de ejecucion a y rrt\g2a.png"/>
          <p:cNvPicPr/>
          <p:nvPr/>
        </p:nvPicPr>
        <p:blipFill rotWithShape="1">
          <a:blip r:embed="rId6">
            <a:extLst>
              <a:ext uri="{28A0092B-C50C-407E-A947-70E740481C1C}">
                <a14:useLocalDpi xmlns:a14="http://schemas.microsoft.com/office/drawing/2010/main" val="0"/>
              </a:ext>
            </a:extLst>
          </a:blip>
          <a:srcRect l="31076" t="33158" r="21180" b="42773"/>
          <a:stretch/>
        </p:blipFill>
        <p:spPr bwMode="auto">
          <a:xfrm>
            <a:off x="919481" y="3387659"/>
            <a:ext cx="3600000" cy="1620000"/>
          </a:xfrm>
          <a:prstGeom prst="rect">
            <a:avLst/>
          </a:prstGeom>
          <a:noFill/>
          <a:ln>
            <a:noFill/>
          </a:ln>
          <a:extLst>
            <a:ext uri="{53640926-AAD7-44D8-BBD7-CCE9431645EC}">
              <a14:shadowObscured xmlns:a14="http://schemas.microsoft.com/office/drawing/2010/main"/>
            </a:ext>
          </a:extLst>
        </p:spPr>
      </p:pic>
      <p:graphicFrame>
        <p:nvGraphicFramePr>
          <p:cNvPr id="4" name="Tabla 3"/>
          <p:cNvGraphicFramePr>
            <a:graphicFrameLocks noGrp="1"/>
          </p:cNvGraphicFramePr>
          <p:nvPr>
            <p:extLst>
              <p:ext uri="{D42A27DB-BD31-4B8C-83A1-F6EECF244321}">
                <p14:modId xmlns:p14="http://schemas.microsoft.com/office/powerpoint/2010/main" val="2258826219"/>
              </p:ext>
            </p:extLst>
          </p:nvPr>
        </p:nvGraphicFramePr>
        <p:xfrm>
          <a:off x="9327265" y="2128905"/>
          <a:ext cx="2387415" cy="1156716"/>
        </p:xfrm>
        <a:graphic>
          <a:graphicData uri="http://schemas.openxmlformats.org/drawingml/2006/table">
            <a:tbl>
              <a:tblPr firstRow="1" firstCol="1" bandRow="1">
                <a:tableStyleId>{37CE84F3-28C3-443E-9E96-99CF82512B78}</a:tableStyleId>
              </a:tblPr>
              <a:tblGrid>
                <a:gridCol w="795805"/>
                <a:gridCol w="795805"/>
                <a:gridCol w="795805"/>
              </a:tblGrid>
              <a:tr h="180340">
                <a:tc>
                  <a:txBody>
                    <a:bodyPr/>
                    <a:lstStyle/>
                    <a:p>
                      <a:pPr algn="ctr">
                        <a:lnSpc>
                          <a:spcPct val="115000"/>
                        </a:lnSpc>
                        <a:spcAft>
                          <a:spcPts val="0"/>
                        </a:spcAft>
                      </a:pPr>
                      <a:r>
                        <a:rPr lang="en-US" sz="1100" dirty="0" err="1">
                          <a:effectLst/>
                        </a:rPr>
                        <a:t>Trayectoria</a:t>
                      </a:r>
                      <a:endParaRPr lang="es-MX"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100" dirty="0">
                          <a:effectLst/>
                        </a:rPr>
                        <a:t>RRT [</a:t>
                      </a:r>
                      <a:r>
                        <a:rPr lang="en-US" sz="1100" dirty="0" err="1">
                          <a:effectLst/>
                        </a:rPr>
                        <a:t>seg</a:t>
                      </a:r>
                      <a:r>
                        <a:rPr lang="en-US" sz="1100" dirty="0">
                          <a:effectLst/>
                        </a:rPr>
                        <a:t>]</a:t>
                      </a:r>
                      <a:endParaRPr lang="es-MX"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100">
                          <a:effectLst/>
                        </a:rPr>
                        <a:t>A*[seg]</a:t>
                      </a:r>
                      <a:endParaRPr lang="es-MX"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180340">
                <a:tc>
                  <a:txBody>
                    <a:bodyPr/>
                    <a:lstStyle/>
                    <a:p>
                      <a:pPr algn="ctr">
                        <a:lnSpc>
                          <a:spcPct val="115000"/>
                        </a:lnSpc>
                        <a:spcAft>
                          <a:spcPts val="0"/>
                        </a:spcAft>
                      </a:pPr>
                      <a:r>
                        <a:rPr lang="en-US" sz="1100" dirty="0">
                          <a:effectLst/>
                        </a:rPr>
                        <a:t>Total (</a:t>
                      </a:r>
                      <a:r>
                        <a:rPr lang="en-US" sz="1100" dirty="0" err="1">
                          <a:effectLst/>
                        </a:rPr>
                        <a:t>Seg</a:t>
                      </a:r>
                      <a:r>
                        <a:rPr lang="en-US" sz="1100" dirty="0">
                          <a:effectLst/>
                        </a:rPr>
                        <a:t>)</a:t>
                      </a:r>
                      <a:endParaRPr lang="es-MX"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100" dirty="0">
                          <a:effectLst/>
                        </a:rPr>
                        <a:t>19.47</a:t>
                      </a:r>
                      <a:endParaRPr lang="es-MX"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100" dirty="0">
                          <a:effectLst/>
                        </a:rPr>
                        <a:t>3.88</a:t>
                      </a:r>
                      <a:endParaRPr lang="es-MX"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80340">
                <a:tc>
                  <a:txBody>
                    <a:bodyPr/>
                    <a:lstStyle/>
                    <a:p>
                      <a:pPr algn="ctr">
                        <a:lnSpc>
                          <a:spcPct val="115000"/>
                        </a:lnSpc>
                        <a:spcAft>
                          <a:spcPts val="0"/>
                        </a:spcAft>
                      </a:pPr>
                      <a:r>
                        <a:rPr lang="en-US" sz="1100">
                          <a:effectLst/>
                        </a:rPr>
                        <a:t>Tiempo Promedio [seg]</a:t>
                      </a:r>
                      <a:endParaRPr lang="es-MX"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dirty="0">
                          <a:effectLst/>
                        </a:rPr>
                        <a:t>1.947</a:t>
                      </a:r>
                      <a:endParaRPr lang="es-MX"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dirty="0">
                          <a:effectLst/>
                        </a:rPr>
                        <a:t>0.388</a:t>
                      </a:r>
                      <a:endParaRPr lang="es-MX"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22" name="Imagen 21" descr="E:\Jonathan Respaldo\Escritorio\tesis jhonny\FINAL RESULTADOS\resultados\tiempos de ejecucion a y rrt\g8r.png"/>
          <p:cNvPicPr/>
          <p:nvPr/>
        </p:nvPicPr>
        <p:blipFill rotWithShape="1">
          <a:blip r:embed="rId7" cstate="print">
            <a:extLst>
              <a:ext uri="{28A0092B-C50C-407E-A947-70E740481C1C}">
                <a14:useLocalDpi xmlns:a14="http://schemas.microsoft.com/office/drawing/2010/main" val="0"/>
              </a:ext>
            </a:extLst>
          </a:blip>
          <a:srcRect l="12500" t="30787" r="9722" b="31019"/>
          <a:stretch/>
        </p:blipFill>
        <p:spPr bwMode="auto">
          <a:xfrm>
            <a:off x="5207057" y="3434026"/>
            <a:ext cx="3600000" cy="1620000"/>
          </a:xfrm>
          <a:prstGeom prst="rect">
            <a:avLst/>
          </a:prstGeom>
          <a:noFill/>
          <a:ln>
            <a:noFill/>
          </a:ln>
          <a:extLst>
            <a:ext uri="{53640926-AAD7-44D8-BBD7-CCE9431645EC}">
              <a14:shadowObscured xmlns:a14="http://schemas.microsoft.com/office/drawing/2010/main"/>
            </a:ext>
          </a:extLst>
        </p:spPr>
      </p:pic>
      <p:pic>
        <p:nvPicPr>
          <p:cNvPr id="23" name="Imagen 22" descr="E:\Jonathan Respaldo\Escritorio\tesis jhonny\FINAL RESULTADOS\resultados\tiempos de ejecucion a y rrt\g2a.png"/>
          <p:cNvPicPr/>
          <p:nvPr/>
        </p:nvPicPr>
        <p:blipFill rotWithShape="1">
          <a:blip r:embed="rId6">
            <a:extLst>
              <a:ext uri="{28A0092B-C50C-407E-A947-70E740481C1C}">
                <a14:useLocalDpi xmlns:a14="http://schemas.microsoft.com/office/drawing/2010/main" val="0"/>
              </a:ext>
            </a:extLst>
          </a:blip>
          <a:srcRect l="31076" t="33158" r="21180" b="42773"/>
          <a:stretch/>
        </p:blipFill>
        <p:spPr bwMode="auto">
          <a:xfrm>
            <a:off x="919481" y="5187659"/>
            <a:ext cx="3600000" cy="1620000"/>
          </a:xfrm>
          <a:prstGeom prst="rect">
            <a:avLst/>
          </a:prstGeom>
          <a:noFill/>
          <a:ln>
            <a:noFill/>
          </a:ln>
          <a:extLst>
            <a:ext uri="{53640926-AAD7-44D8-BBD7-CCE9431645EC}">
              <a14:shadowObscured xmlns:a14="http://schemas.microsoft.com/office/drawing/2010/main"/>
            </a:ext>
          </a:extLst>
        </p:spPr>
      </p:pic>
      <p:pic>
        <p:nvPicPr>
          <p:cNvPr id="24" name="Imagen 23" descr="E:\Jonathan Respaldo\Escritorio\tesis jhonny\FINAL RESULTADOS\resultados\tiempos de ejecucion a y rrt\g2r.png"/>
          <p:cNvPicPr/>
          <p:nvPr/>
        </p:nvPicPr>
        <p:blipFill rotWithShape="1">
          <a:blip r:embed="rId8" cstate="print">
            <a:extLst>
              <a:ext uri="{28A0092B-C50C-407E-A947-70E740481C1C}">
                <a14:useLocalDpi xmlns:a14="http://schemas.microsoft.com/office/drawing/2010/main" val="0"/>
              </a:ext>
            </a:extLst>
          </a:blip>
          <a:srcRect l="12674" t="31018" r="9722" b="30555"/>
          <a:stretch/>
        </p:blipFill>
        <p:spPr bwMode="auto">
          <a:xfrm>
            <a:off x="5207057" y="5249805"/>
            <a:ext cx="3600000" cy="1620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871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sp>
        <p:nvSpPr>
          <p:cNvPr id="54" name="Slide Number Placeholder 1">
            <a:extLst>
              <a:ext uri="{FF2B5EF4-FFF2-40B4-BE49-F238E27FC236}">
                <a16:creationId xmlns:a16="http://schemas.microsoft.com/office/drawing/2014/main" xmlns="" id="{7F997858-CCB6-40A1-BF2D-07B45C457078}"/>
              </a:ext>
            </a:extLst>
          </p:cNvPr>
          <p:cNvSpPr txBox="1">
            <a:spLocks/>
          </p:cNvSpPr>
          <p:nvPr/>
        </p:nvSpPr>
        <p:spPr>
          <a:xfrm>
            <a:off x="-231349" y="255588"/>
            <a:ext cx="838200" cy="365125"/>
          </a:xfrm>
          <a:prstGeom prst="roundRect">
            <a:avLst>
              <a:gd name="adj" fmla="val 10797"/>
            </a:avLst>
          </a:prstGeom>
          <a:gradFill flip="none" rotWithShape="1">
            <a:gsLst>
              <a:gs pos="0">
                <a:srgbClr val="029676"/>
              </a:gs>
              <a:gs pos="100000">
                <a:srgbClr val="4AB5C4"/>
              </a:gs>
            </a:gsLst>
            <a:lin ang="10800000" scaled="1"/>
            <a:tileRect/>
          </a:gradFill>
        </p:spPr>
        <p:txBody>
          <a:bodyPr vert="horz" lIns="91440" tIns="45720" rIns="91440" bIns="45720" rtlCol="0" anchor="ctr"/>
          <a:lstStyle>
            <a:defPPr>
              <a:defRPr lang="es-EC"/>
            </a:defPPr>
            <a:lvl1pPr marL="0" algn="r" defTabSz="914400" rtl="0" eaLnBrk="1" latinLnBrk="0" hangingPunct="1">
              <a:defRPr sz="1600" kern="1200">
                <a:solidFill>
                  <a:schemeClr val="bg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0"/>
              </a:spcAft>
              <a:buClrTx/>
              <a:buSzTx/>
              <a:buFontTx/>
              <a:buNone/>
              <a:tabLst/>
              <a:defRPr/>
            </a:pPr>
            <a:fld id="{3CBF67D7-8C75-433C-B949-F5BA01069781}" type="slidenum">
              <a:rPr kumimoji="0" lang="en-US" sz="1600" b="0" i="0" u="none" strike="noStrike" kern="1200" cap="none" spc="0" normalizeH="0" baseline="0" noProof="0" smtClean="0">
                <a:ln>
                  <a:noFill/>
                </a:ln>
                <a:solidFill>
                  <a:prstClr val="white"/>
                </a:solidFill>
                <a:effectLst/>
                <a:uLnTx/>
                <a:uFillTx/>
                <a:latin typeface="Raleway" panose="020B0503030101060003" pitchFamily="34" charset="0"/>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pic>
        <p:nvPicPr>
          <p:cNvPr id="11" name="Picture 2" descr="Resultado de imagen para logo espe">
            <a:extLst>
              <a:ext uri="{FF2B5EF4-FFF2-40B4-BE49-F238E27FC236}">
                <a16:creationId xmlns:a16="http://schemas.microsoft.com/office/drawing/2014/main" xmlns="" id="{51DE54D1-785E-4527-95B3-ADA9FBEE24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4138" y="142224"/>
            <a:ext cx="2586251" cy="591852"/>
          </a:xfrm>
          <a:prstGeom prst="rect">
            <a:avLst/>
          </a:prstGeom>
          <a:gradFill flip="none" rotWithShape="1">
            <a:gsLst>
              <a:gs pos="0">
                <a:schemeClr val="tx1">
                  <a:lumMod val="90000"/>
                  <a:lumOff val="10000"/>
                </a:schemeClr>
              </a:gs>
              <a:gs pos="100000">
                <a:srgbClr val="222A35"/>
              </a:gs>
            </a:gsLst>
            <a:path path="rect">
              <a:fillToRect l="50000" t="50000" r="50000" b="50000"/>
            </a:path>
            <a:tileRect/>
          </a:gradFill>
        </p:spPr>
      </p:pic>
      <p:sp>
        <p:nvSpPr>
          <p:cNvPr id="26" name="Rectangle 2">
            <a:extLst>
              <a:ext uri="{FF2B5EF4-FFF2-40B4-BE49-F238E27FC236}">
                <a16:creationId xmlns:a16="http://schemas.microsoft.com/office/drawing/2014/main" xmlns="" id="{A8E3A2F4-D68C-4241-8122-5D317CD5DFBC}"/>
              </a:ext>
            </a:extLst>
          </p:cNvPr>
          <p:cNvSpPr/>
          <p:nvPr/>
        </p:nvSpPr>
        <p:spPr>
          <a:xfrm>
            <a:off x="1" y="782738"/>
            <a:ext cx="12192000" cy="104553"/>
          </a:xfrm>
          <a:prstGeom prst="rect">
            <a:avLst/>
          </a:prstGeom>
          <a:gradFill>
            <a:gsLst>
              <a:gs pos="13000">
                <a:schemeClr val="accent1">
                  <a:lumMod val="50000"/>
                </a:schemeClr>
              </a:gs>
              <a:gs pos="100000">
                <a:srgbClr val="8AB833">
                  <a:lumMod val="75000"/>
                </a:srgbClr>
              </a:gs>
            </a:gsLst>
            <a:lin ang="108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3" name="Title 3">
            <a:extLst>
              <a:ext uri="{FF2B5EF4-FFF2-40B4-BE49-F238E27FC236}">
                <a16:creationId xmlns:a16="http://schemas.microsoft.com/office/drawing/2014/main" xmlns="" id="{16CD72D6-A362-4A7F-A0BC-705B555A2DFF}"/>
              </a:ext>
            </a:extLst>
          </p:cNvPr>
          <p:cNvSpPr txBox="1">
            <a:spLocks/>
          </p:cNvSpPr>
          <p:nvPr/>
        </p:nvSpPr>
        <p:spPr>
          <a:xfrm>
            <a:off x="723142" y="88514"/>
            <a:ext cx="9797831" cy="707886"/>
          </a:xfrm>
          <a:prstGeom prst="rect">
            <a:avLst/>
          </a:prstGeom>
        </p:spPr>
        <p:txBody>
          <a:bodyPr vert="horz" lIns="91440" tIns="45720" rIns="91440" bIns="45720" rtlCol="0" anchor="ctr">
            <a:spAutoFit/>
          </a:bodyPr>
          <a:lstStyle>
            <a:lvl1pPr algn="l" defTabSz="914354" rtl="0" eaLnBrk="1" latinLnBrk="0" hangingPunct="1">
              <a:spcBef>
                <a:spcPct val="0"/>
              </a:spcBef>
              <a:buNone/>
              <a:defRPr lang="en-US" sz="4000" b="1" kern="1200" cap="all" normalizeH="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defRPr/>
            </a:pPr>
            <a:r>
              <a:rPr lang="es-MX" dirty="0" smtClean="0">
                <a:solidFill>
                  <a:sysClr val="window" lastClr="FFFFFF"/>
                </a:solidFill>
              </a:rPr>
              <a:t>ESTIMACIÓN DE MOVIMIENTO</a:t>
            </a:r>
            <a:endParaRPr lang="es-EC" sz="7200" dirty="0">
              <a:solidFill>
                <a:sysClr val="window" lastClr="FFFFFF"/>
              </a:solidFill>
            </a:endParaRPr>
          </a:p>
        </p:txBody>
      </p:sp>
      <p:sp>
        <p:nvSpPr>
          <p:cNvPr id="2" name="Subtitle 4">
            <a:extLst>
              <a:ext uri="{FF2B5EF4-FFF2-40B4-BE49-F238E27FC236}">
                <a16:creationId xmlns:a16="http://schemas.microsoft.com/office/drawing/2014/main" xmlns="" id="{53A428A1-B001-48FC-8E7B-FC954EC70CDD}"/>
              </a:ext>
            </a:extLst>
          </p:cNvPr>
          <p:cNvSpPr txBox="1">
            <a:spLocks/>
          </p:cNvSpPr>
          <p:nvPr/>
        </p:nvSpPr>
        <p:spPr>
          <a:xfrm>
            <a:off x="723142" y="904858"/>
            <a:ext cx="9293694" cy="523220"/>
          </a:xfrm>
          <a:prstGeom prst="rect">
            <a:avLst/>
          </a:prstGeom>
        </p:spPr>
        <p:txBody>
          <a:bodyPr vert="horz" wrap="square" lIns="91440" tIns="45720" rIns="91440" bIns="45720" rtlCol="0">
            <a:spAutoFit/>
          </a:bodyPr>
          <a:lstStyle>
            <a:lvl1pPr marL="0" indent="0" algn="l" defTabSz="914354" rtl="0" eaLnBrk="1" latinLnBrk="0" hangingPunct="1">
              <a:spcBef>
                <a:spcPct val="20000"/>
              </a:spcBef>
              <a:buFont typeface="Arial" pitchFamily="34" charset="0"/>
              <a:buNone/>
              <a:defRPr sz="2800" kern="120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354" rtl="0" eaLnBrk="1" latinLnBrk="0" hangingPunct="1">
              <a:spcBef>
                <a:spcPct val="20000"/>
              </a:spcBef>
              <a:buFont typeface="Arial" pitchFamily="34" charset="0"/>
              <a:buNone/>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354" rtl="0" eaLnBrk="1" latinLnBrk="0" hangingPunct="1">
              <a:spcBef>
                <a:spcPct val="20000"/>
              </a:spcBef>
              <a:buFont typeface="Arial" pitchFamily="34" charset="0"/>
              <a:buNone/>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20000"/>
              </a:spcBef>
              <a:spcAft>
                <a:spcPts val="0"/>
              </a:spcAft>
              <a:buClrTx/>
              <a:buSzTx/>
              <a:buFont typeface="Arial" pitchFamily="34" charset="0"/>
              <a:buNone/>
              <a:tabLst/>
              <a:defRPr/>
            </a:pPr>
            <a:r>
              <a:rPr lang="es-MX" b="1" dirty="0" smtClean="0">
                <a:solidFill>
                  <a:srgbClr val="2980B9">
                    <a:lumMod val="60000"/>
                    <a:lumOff val="40000"/>
                  </a:srgbClr>
                </a:solidFill>
              </a:rPr>
              <a:t>DETECCION DE PUNTOS CARACTERISTICOS (KEYPOINTS)	</a:t>
            </a:r>
            <a:endParaRPr kumimoji="0" lang="en-US" sz="2800" b="1" u="none" strike="noStrike" kern="1200" cap="none" spc="0" normalizeH="0" baseline="0" noProof="0" dirty="0">
              <a:ln>
                <a:noFill/>
              </a:ln>
              <a:solidFill>
                <a:srgbClr val="2980B9">
                  <a:lumMod val="60000"/>
                  <a:lumOff val="40000"/>
                </a:srgbClr>
              </a:solidFill>
              <a:effectLst/>
              <a:uLnTx/>
              <a:uFillTx/>
              <a:latin typeface="Open Sans" panose="020B0606030504020204" pitchFamily="34" charset="0"/>
            </a:endParaRPr>
          </a:p>
        </p:txBody>
      </p:sp>
      <p:sp>
        <p:nvSpPr>
          <p:cNvPr id="100" name="Rectangle 12">
            <a:extLst>
              <a:ext uri="{FF2B5EF4-FFF2-40B4-BE49-F238E27FC236}">
                <a16:creationId xmlns:a16="http://schemas.microsoft.com/office/drawing/2014/main" xmlns="" id="{8E96B5D1-3354-4EB4-A11F-2F2CD46B249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5" name="Imagen 14" descr="E:\Jonathan Respaldo\Escritorio\tesis jhonny\FINAL RESULTADOS\resultados\ft5.png"/>
          <p:cNvPicPr/>
          <p:nvPr/>
        </p:nvPicPr>
        <p:blipFill rotWithShape="1">
          <a:blip r:embed="rId4" cstate="print">
            <a:extLst>
              <a:ext uri="{28A0092B-C50C-407E-A947-70E740481C1C}">
                <a14:useLocalDpi xmlns:a14="http://schemas.microsoft.com/office/drawing/2010/main" val="0"/>
              </a:ext>
            </a:extLst>
          </a:blip>
          <a:srcRect l="7171" t="6202" r="8527" b="6199"/>
          <a:stretch/>
        </p:blipFill>
        <p:spPr bwMode="auto">
          <a:xfrm>
            <a:off x="4497797" y="3000260"/>
            <a:ext cx="3600000" cy="3600000"/>
          </a:xfrm>
          <a:prstGeom prst="rect">
            <a:avLst/>
          </a:prstGeom>
          <a:noFill/>
          <a:ln>
            <a:noFill/>
          </a:ln>
          <a:extLst>
            <a:ext uri="{53640926-AAD7-44D8-BBD7-CCE9431645EC}">
              <a14:shadowObscured xmlns:a14="http://schemas.microsoft.com/office/drawing/2010/main"/>
            </a:ext>
          </a:extLst>
        </p:spPr>
      </p:pic>
      <p:pic>
        <p:nvPicPr>
          <p:cNvPr id="16" name="Imagen 15" descr="E:\Jonathan Respaldo\Escritorio\tesis jhonny\FINAL RESULTADOS\resultados\ft3.png"/>
          <p:cNvPicPr/>
          <p:nvPr/>
        </p:nvPicPr>
        <p:blipFill rotWithShape="1">
          <a:blip r:embed="rId5" cstate="print">
            <a:extLst>
              <a:ext uri="{28A0092B-C50C-407E-A947-70E740481C1C}">
                <a14:useLocalDpi xmlns:a14="http://schemas.microsoft.com/office/drawing/2010/main" val="0"/>
              </a:ext>
            </a:extLst>
          </a:blip>
          <a:srcRect l="7946" t="5426" r="8134" b="5421"/>
          <a:stretch/>
        </p:blipFill>
        <p:spPr bwMode="auto">
          <a:xfrm>
            <a:off x="897797" y="3000260"/>
            <a:ext cx="3600000" cy="3600000"/>
          </a:xfrm>
          <a:prstGeom prst="rect">
            <a:avLst/>
          </a:prstGeom>
          <a:noFill/>
          <a:ln>
            <a:noFill/>
          </a:ln>
          <a:extLst>
            <a:ext uri="{53640926-AAD7-44D8-BBD7-CCE9431645EC}">
              <a14:shadowObscured xmlns:a14="http://schemas.microsoft.com/office/drawing/2010/main"/>
            </a:ext>
          </a:extLst>
        </p:spPr>
      </p:pic>
      <p:pic>
        <p:nvPicPr>
          <p:cNvPr id="17" name="Imagen 16" descr="E:\Jonathan Respaldo\Escritorio\tesis jhonny\FINAL RESULTADOS\resultados\ft1.png"/>
          <p:cNvPicPr/>
          <p:nvPr/>
        </p:nvPicPr>
        <p:blipFill rotWithShape="1">
          <a:blip r:embed="rId6" cstate="print">
            <a:extLst>
              <a:ext uri="{28A0092B-C50C-407E-A947-70E740481C1C}">
                <a14:useLocalDpi xmlns:a14="http://schemas.microsoft.com/office/drawing/2010/main" val="0"/>
              </a:ext>
            </a:extLst>
          </a:blip>
          <a:srcRect l="7558" t="6460" r="9302" b="6454"/>
          <a:stretch/>
        </p:blipFill>
        <p:spPr bwMode="auto">
          <a:xfrm>
            <a:off x="8097797" y="3000260"/>
            <a:ext cx="3600000" cy="3600000"/>
          </a:xfrm>
          <a:prstGeom prst="rect">
            <a:avLst/>
          </a:prstGeom>
          <a:noFill/>
          <a:ln>
            <a:noFill/>
          </a:ln>
          <a:extLst>
            <a:ext uri="{53640926-AAD7-44D8-BBD7-CCE9431645EC}">
              <a14:shadowObscured xmlns:a14="http://schemas.microsoft.com/office/drawing/2010/main"/>
            </a:ext>
          </a:extLst>
        </p:spPr>
      </p:pic>
      <p:sp>
        <p:nvSpPr>
          <p:cNvPr id="19" name="Rectángulo 18"/>
          <p:cNvSpPr/>
          <p:nvPr/>
        </p:nvSpPr>
        <p:spPr>
          <a:xfrm>
            <a:off x="1008633" y="1614004"/>
            <a:ext cx="1539717" cy="1200329"/>
          </a:xfrm>
          <a:prstGeom prst="rect">
            <a:avLst/>
          </a:prstGeom>
        </p:spPr>
        <p:txBody>
          <a:bodyPr wrap="none">
            <a:spAutoFit/>
          </a:bodyPr>
          <a:lstStyle/>
          <a:p>
            <a:r>
              <a:rPr lang="es-MX" dirty="0" smtClean="0">
                <a:solidFill>
                  <a:schemeClr val="bg1"/>
                </a:solidFill>
                <a:latin typeface="Arial" panose="020B0604020202020204" pitchFamily="34" charset="0"/>
                <a:cs typeface="Times New Roman" panose="02020603050405020304" pitchFamily="18" charset="0"/>
              </a:rPr>
              <a:t>ORB</a:t>
            </a:r>
            <a:br>
              <a:rPr lang="es-MX" dirty="0" smtClean="0">
                <a:solidFill>
                  <a:schemeClr val="bg1"/>
                </a:solidFill>
                <a:latin typeface="Arial" panose="020B0604020202020204" pitchFamily="34" charset="0"/>
                <a:cs typeface="Times New Roman" panose="02020603050405020304" pitchFamily="18" charset="0"/>
              </a:rPr>
            </a:br>
            <a:r>
              <a:rPr lang="es-MX" dirty="0" smtClean="0">
                <a:solidFill>
                  <a:schemeClr val="bg1"/>
                </a:solidFill>
                <a:latin typeface="Arial" panose="020B0604020202020204" pitchFamily="34" charset="0"/>
                <a:cs typeface="Times New Roman" panose="02020603050405020304" pitchFamily="18" charset="0"/>
              </a:rPr>
              <a:t>BRIEF-STAR</a:t>
            </a:r>
            <a:br>
              <a:rPr lang="es-MX" dirty="0" smtClean="0">
                <a:solidFill>
                  <a:schemeClr val="bg1"/>
                </a:solidFill>
                <a:latin typeface="Arial" panose="020B0604020202020204" pitchFamily="34" charset="0"/>
                <a:cs typeface="Times New Roman" panose="02020603050405020304" pitchFamily="18" charset="0"/>
              </a:rPr>
            </a:br>
            <a:r>
              <a:rPr lang="es-MX" dirty="0" smtClean="0">
                <a:solidFill>
                  <a:schemeClr val="bg1"/>
                </a:solidFill>
                <a:latin typeface="Arial" panose="020B0604020202020204" pitchFamily="34" charset="0"/>
                <a:cs typeface="Times New Roman" panose="02020603050405020304" pitchFamily="18" charset="0"/>
              </a:rPr>
              <a:t>BRIEF-FAST</a:t>
            </a:r>
            <a:br>
              <a:rPr lang="es-MX" dirty="0" smtClean="0">
                <a:solidFill>
                  <a:schemeClr val="bg1"/>
                </a:solidFill>
                <a:latin typeface="Arial" panose="020B0604020202020204" pitchFamily="34" charset="0"/>
                <a:cs typeface="Times New Roman" panose="02020603050405020304" pitchFamily="18" charset="0"/>
              </a:rPr>
            </a:br>
            <a:r>
              <a:rPr lang="es-MX" dirty="0" smtClean="0">
                <a:solidFill>
                  <a:schemeClr val="bg1"/>
                </a:solidFill>
                <a:latin typeface="Arial" panose="020B0604020202020204" pitchFamily="34" charset="0"/>
                <a:cs typeface="Times New Roman" panose="02020603050405020304" pitchFamily="18" charset="0"/>
              </a:rPr>
              <a:t>SURF</a:t>
            </a:r>
            <a:endParaRPr lang="es-MX" dirty="0">
              <a:solidFill>
                <a:schemeClr val="bg1"/>
              </a:solidFill>
            </a:endParaRPr>
          </a:p>
        </p:txBody>
      </p:sp>
    </p:spTree>
    <p:extLst>
      <p:ext uri="{BB962C8B-B14F-4D97-AF65-F5344CB8AC3E}">
        <p14:creationId xmlns:p14="http://schemas.microsoft.com/office/powerpoint/2010/main" val="82549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sp>
        <p:nvSpPr>
          <p:cNvPr id="54" name="Slide Number Placeholder 1">
            <a:extLst>
              <a:ext uri="{FF2B5EF4-FFF2-40B4-BE49-F238E27FC236}">
                <a16:creationId xmlns:a16="http://schemas.microsoft.com/office/drawing/2014/main" xmlns="" id="{7F997858-CCB6-40A1-BF2D-07B45C457078}"/>
              </a:ext>
            </a:extLst>
          </p:cNvPr>
          <p:cNvSpPr txBox="1">
            <a:spLocks/>
          </p:cNvSpPr>
          <p:nvPr/>
        </p:nvSpPr>
        <p:spPr>
          <a:xfrm>
            <a:off x="-231349" y="255588"/>
            <a:ext cx="838200" cy="365125"/>
          </a:xfrm>
          <a:prstGeom prst="roundRect">
            <a:avLst>
              <a:gd name="adj" fmla="val 10797"/>
            </a:avLst>
          </a:prstGeom>
          <a:gradFill flip="none" rotWithShape="1">
            <a:gsLst>
              <a:gs pos="0">
                <a:srgbClr val="029676"/>
              </a:gs>
              <a:gs pos="100000">
                <a:srgbClr val="4AB5C4"/>
              </a:gs>
            </a:gsLst>
            <a:lin ang="10800000" scaled="1"/>
            <a:tileRect/>
          </a:gradFill>
        </p:spPr>
        <p:txBody>
          <a:bodyPr vert="horz" lIns="91440" tIns="45720" rIns="91440" bIns="45720" rtlCol="0" anchor="ctr"/>
          <a:lstStyle>
            <a:defPPr>
              <a:defRPr lang="es-EC"/>
            </a:defPPr>
            <a:lvl1pPr marL="0" algn="r" defTabSz="914400" rtl="0" eaLnBrk="1" latinLnBrk="0" hangingPunct="1">
              <a:defRPr sz="1600" kern="1200">
                <a:solidFill>
                  <a:schemeClr val="bg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0"/>
              </a:spcAft>
              <a:buClrTx/>
              <a:buSzTx/>
              <a:buFontTx/>
              <a:buNone/>
              <a:tabLst/>
              <a:defRPr/>
            </a:pPr>
            <a:fld id="{3CBF67D7-8C75-433C-B949-F5BA01069781}" type="slidenum">
              <a:rPr kumimoji="0" lang="en-US" sz="1600" b="0" i="0" u="none" strike="noStrike" kern="1200" cap="none" spc="0" normalizeH="0" baseline="0" noProof="0" smtClean="0">
                <a:ln>
                  <a:noFill/>
                </a:ln>
                <a:solidFill>
                  <a:prstClr val="white"/>
                </a:solidFill>
                <a:effectLst/>
                <a:uLnTx/>
                <a:uFillTx/>
                <a:latin typeface="Raleway" panose="020B0503030101060003" pitchFamily="34" charset="0"/>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
        <p:nvSpPr>
          <p:cNvPr id="57" name="Title 3">
            <a:extLst>
              <a:ext uri="{FF2B5EF4-FFF2-40B4-BE49-F238E27FC236}">
                <a16:creationId xmlns:a16="http://schemas.microsoft.com/office/drawing/2014/main" xmlns="" id="{041F5F1E-2400-4C50-B065-B5F84010EA5C}"/>
              </a:ext>
            </a:extLst>
          </p:cNvPr>
          <p:cNvSpPr txBox="1">
            <a:spLocks/>
          </p:cNvSpPr>
          <p:nvPr/>
        </p:nvSpPr>
        <p:spPr>
          <a:xfrm>
            <a:off x="723142" y="88514"/>
            <a:ext cx="9797831" cy="707886"/>
          </a:xfrm>
          <a:prstGeom prst="rect">
            <a:avLst/>
          </a:prstGeom>
        </p:spPr>
        <p:txBody>
          <a:bodyPr vert="horz" lIns="91440" tIns="45720" rIns="91440" bIns="45720" rtlCol="0" anchor="ctr">
            <a:spAutoFit/>
          </a:bodyPr>
          <a:lstStyle>
            <a:lvl1pPr algn="l" defTabSz="914354" rtl="0" eaLnBrk="1" latinLnBrk="0" hangingPunct="1">
              <a:spcBef>
                <a:spcPct val="0"/>
              </a:spcBef>
              <a:buNone/>
              <a:defRPr lang="en-US" sz="4000" b="1" kern="1200" cap="all" normalizeH="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354" rtl="0" eaLnBrk="1" fontAlgn="auto" latinLnBrk="0" hangingPunct="1">
              <a:lnSpc>
                <a:spcPct val="100000"/>
              </a:lnSpc>
              <a:spcBef>
                <a:spcPct val="0"/>
              </a:spcBef>
              <a:spcAft>
                <a:spcPts val="0"/>
              </a:spcAft>
              <a:buClrTx/>
              <a:buSzTx/>
              <a:buFontTx/>
              <a:buNone/>
              <a:tabLst/>
              <a:defRPr/>
            </a:pPr>
            <a:r>
              <a:rPr lang="es-EC" dirty="0">
                <a:solidFill>
                  <a:sysClr val="window" lastClr="FFFFFF"/>
                </a:solidFill>
              </a:rPr>
              <a:t>Contenido</a:t>
            </a:r>
            <a:endParaRPr kumimoji="0" lang="es-EC" sz="4000" b="1" i="0" u="none" strike="noStrike" kern="1200" cap="all" spc="0" normalizeH="0" baseline="0" noProof="0" dirty="0">
              <a:ln>
                <a:noFill/>
              </a:ln>
              <a:solidFill>
                <a:sysClr val="window" lastClr="FFFFFF"/>
              </a:solidFill>
              <a:effectLst/>
              <a:uLnTx/>
              <a:uFillTx/>
              <a:latin typeface="Open Sans" panose="020B0606030504020204" pitchFamily="34" charset="0"/>
            </a:endParaRPr>
          </a:p>
        </p:txBody>
      </p:sp>
      <p:sp>
        <p:nvSpPr>
          <p:cNvPr id="5" name="Rectangle 6">
            <a:extLst>
              <a:ext uri="{FF2B5EF4-FFF2-40B4-BE49-F238E27FC236}">
                <a16:creationId xmlns:a16="http://schemas.microsoft.com/office/drawing/2014/main" xmlns="" id="{10943C47-0385-48D6-AED0-258EFD40F1AF}"/>
              </a:ext>
            </a:extLst>
          </p:cNvPr>
          <p:cNvSpPr>
            <a:spLocks noChangeArrowheads="1"/>
          </p:cNvSpPr>
          <p:nvPr/>
        </p:nvSpPr>
        <p:spPr bwMode="auto">
          <a:xfrm>
            <a:off x="9207" y="3686441"/>
            <a:ext cx="1432410" cy="734400"/>
          </a:xfrm>
          <a:prstGeom prst="rect">
            <a:avLst/>
          </a:prstGeom>
          <a:solidFill>
            <a:srgbClr val="8AB833"/>
          </a:solidFill>
          <a:ln>
            <a:noFill/>
          </a:ln>
        </p:spPr>
        <p:txBody>
          <a:bodyPr vert="horz" wrap="square" lIns="45720" tIns="22860" rIns="45720" bIns="22860" numCol="1" anchor="t" anchorCtr="0" compatLnSpc="1">
            <a:prstTxWarp prst="textNoShape">
              <a:avLst/>
            </a:prstTxWarp>
          </a:bodyPr>
          <a:lstStyle/>
          <a:p>
            <a:pPr marL="0" marR="0" lvl="0" indent="0" defTabSz="228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Raleway Medium"/>
            </a:endParaRPr>
          </a:p>
        </p:txBody>
      </p:sp>
      <p:sp>
        <p:nvSpPr>
          <p:cNvPr id="6" name="Freeform 7">
            <a:extLst>
              <a:ext uri="{FF2B5EF4-FFF2-40B4-BE49-F238E27FC236}">
                <a16:creationId xmlns:a16="http://schemas.microsoft.com/office/drawing/2014/main" xmlns="" id="{38581909-3E43-4F9C-B65F-CB28AE9856E5}"/>
              </a:ext>
            </a:extLst>
          </p:cNvPr>
          <p:cNvSpPr>
            <a:spLocks/>
          </p:cNvSpPr>
          <p:nvPr/>
        </p:nvSpPr>
        <p:spPr bwMode="auto">
          <a:xfrm>
            <a:off x="1438236" y="3540807"/>
            <a:ext cx="454326" cy="883210"/>
          </a:xfrm>
          <a:custGeom>
            <a:avLst/>
            <a:gdLst>
              <a:gd name="T0" fmla="*/ 0 w 538"/>
              <a:gd name="T1" fmla="*/ 1488 h 1488"/>
              <a:gd name="T2" fmla="*/ 0 w 538"/>
              <a:gd name="T3" fmla="*/ 194 h 1488"/>
              <a:gd name="T4" fmla="*/ 538 w 538"/>
              <a:gd name="T5" fmla="*/ 0 h 1488"/>
              <a:gd name="T6" fmla="*/ 538 w 538"/>
              <a:gd name="T7" fmla="*/ 1099 h 1488"/>
              <a:gd name="T8" fmla="*/ 0 w 538"/>
              <a:gd name="T9" fmla="*/ 1488 h 1488"/>
            </a:gdLst>
            <a:ahLst/>
            <a:cxnLst>
              <a:cxn ang="0">
                <a:pos x="T0" y="T1"/>
              </a:cxn>
              <a:cxn ang="0">
                <a:pos x="T2" y="T3"/>
              </a:cxn>
              <a:cxn ang="0">
                <a:pos x="T4" y="T5"/>
              </a:cxn>
              <a:cxn ang="0">
                <a:pos x="T6" y="T7"/>
              </a:cxn>
              <a:cxn ang="0">
                <a:pos x="T8" y="T9"/>
              </a:cxn>
            </a:cxnLst>
            <a:rect l="0" t="0" r="r" b="b"/>
            <a:pathLst>
              <a:path w="538" h="1488">
                <a:moveTo>
                  <a:pt x="0" y="1488"/>
                </a:moveTo>
                <a:lnTo>
                  <a:pt x="0" y="194"/>
                </a:lnTo>
                <a:lnTo>
                  <a:pt x="538" y="0"/>
                </a:lnTo>
                <a:lnTo>
                  <a:pt x="538" y="1099"/>
                </a:lnTo>
                <a:lnTo>
                  <a:pt x="0" y="1488"/>
                </a:lnTo>
                <a:close/>
              </a:path>
            </a:pathLst>
          </a:custGeom>
          <a:solidFill>
            <a:srgbClr val="8AB833">
              <a:lumMod val="75000"/>
            </a:srgbClr>
          </a:solidFill>
          <a:ln>
            <a:noFill/>
          </a:ln>
        </p:spPr>
        <p:txBody>
          <a:bodyPr vert="horz" wrap="square" lIns="45720" tIns="22860" rIns="45720" bIns="22860" numCol="1" anchor="t" anchorCtr="0" compatLnSpc="1">
            <a:prstTxWarp prst="textNoShape">
              <a:avLst/>
            </a:prstTxWarp>
          </a:bodyPr>
          <a:lstStyle/>
          <a:p>
            <a:pPr marL="0" marR="0" lvl="0" indent="0" defTabSz="228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Raleway Medium"/>
            </a:endParaRPr>
          </a:p>
        </p:txBody>
      </p:sp>
      <p:sp>
        <p:nvSpPr>
          <p:cNvPr id="7" name="Freeform 8">
            <a:extLst>
              <a:ext uri="{FF2B5EF4-FFF2-40B4-BE49-F238E27FC236}">
                <a16:creationId xmlns:a16="http://schemas.microsoft.com/office/drawing/2014/main" xmlns="" id="{6448B2D3-7777-48DC-93B7-583F7D92B9D4}"/>
              </a:ext>
            </a:extLst>
          </p:cNvPr>
          <p:cNvSpPr>
            <a:spLocks/>
          </p:cNvSpPr>
          <p:nvPr/>
        </p:nvSpPr>
        <p:spPr bwMode="auto">
          <a:xfrm>
            <a:off x="1892560" y="3571988"/>
            <a:ext cx="7623173" cy="620282"/>
          </a:xfrm>
          <a:custGeom>
            <a:avLst/>
            <a:gdLst>
              <a:gd name="T0" fmla="*/ 0 w 4532"/>
              <a:gd name="T1" fmla="*/ 1099 h 1099"/>
              <a:gd name="T2" fmla="*/ 0 w 4532"/>
              <a:gd name="T3" fmla="*/ 0 h 1099"/>
              <a:gd name="T4" fmla="*/ 4135 w 4532"/>
              <a:gd name="T5" fmla="*/ 0 h 1099"/>
              <a:gd name="T6" fmla="*/ 4532 w 4532"/>
              <a:gd name="T7" fmla="*/ 550 h 1099"/>
              <a:gd name="T8" fmla="*/ 4135 w 4532"/>
              <a:gd name="T9" fmla="*/ 1099 h 1099"/>
              <a:gd name="T10" fmla="*/ 0 w 4532"/>
              <a:gd name="T11" fmla="*/ 1099 h 1099"/>
            </a:gdLst>
            <a:ahLst/>
            <a:cxnLst>
              <a:cxn ang="0">
                <a:pos x="T0" y="T1"/>
              </a:cxn>
              <a:cxn ang="0">
                <a:pos x="T2" y="T3"/>
              </a:cxn>
              <a:cxn ang="0">
                <a:pos x="T4" y="T5"/>
              </a:cxn>
              <a:cxn ang="0">
                <a:pos x="T6" y="T7"/>
              </a:cxn>
              <a:cxn ang="0">
                <a:pos x="T8" y="T9"/>
              </a:cxn>
              <a:cxn ang="0">
                <a:pos x="T10" y="T11"/>
              </a:cxn>
            </a:cxnLst>
            <a:rect l="0" t="0" r="r" b="b"/>
            <a:pathLst>
              <a:path w="4532" h="1099">
                <a:moveTo>
                  <a:pt x="0" y="1099"/>
                </a:moveTo>
                <a:lnTo>
                  <a:pt x="0" y="0"/>
                </a:lnTo>
                <a:lnTo>
                  <a:pt x="4135" y="0"/>
                </a:lnTo>
                <a:lnTo>
                  <a:pt x="4532" y="550"/>
                </a:lnTo>
                <a:lnTo>
                  <a:pt x="4135" y="1099"/>
                </a:lnTo>
                <a:lnTo>
                  <a:pt x="0" y="1099"/>
                </a:lnTo>
                <a:close/>
              </a:path>
            </a:pathLst>
          </a:custGeom>
          <a:gradFill flip="none" rotWithShape="1">
            <a:gsLst>
              <a:gs pos="0">
                <a:srgbClr val="549E39"/>
              </a:gs>
              <a:gs pos="100000">
                <a:srgbClr val="8AB833">
                  <a:lumMod val="75000"/>
                </a:srgbClr>
              </a:gs>
            </a:gsLst>
            <a:lin ang="10800000" scaled="1"/>
            <a:tileRect/>
          </a:gradFill>
          <a:ln>
            <a:noFill/>
          </a:ln>
        </p:spPr>
        <p:txBody>
          <a:bodyPr vert="horz" wrap="square" lIns="45720" tIns="22860" rIns="45720" bIns="22860" numCol="1" anchor="t" anchorCtr="0" compatLnSpc="1">
            <a:prstTxWarp prst="textNoShape">
              <a:avLst/>
            </a:prstTxWarp>
          </a:bodyPr>
          <a:lstStyle/>
          <a:p>
            <a:pPr marL="0" marR="0" lvl="0" indent="0" defTabSz="228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Raleway Medium"/>
            </a:endParaRPr>
          </a:p>
        </p:txBody>
      </p:sp>
      <p:sp>
        <p:nvSpPr>
          <p:cNvPr id="8" name="Rectangle 12">
            <a:extLst>
              <a:ext uri="{FF2B5EF4-FFF2-40B4-BE49-F238E27FC236}">
                <a16:creationId xmlns:a16="http://schemas.microsoft.com/office/drawing/2014/main" xmlns="" id="{C3B18BB6-FDBF-4539-BC20-9C95471F92CC}"/>
              </a:ext>
            </a:extLst>
          </p:cNvPr>
          <p:cNvSpPr>
            <a:spLocks noChangeArrowheads="1"/>
          </p:cNvSpPr>
          <p:nvPr/>
        </p:nvSpPr>
        <p:spPr bwMode="auto">
          <a:xfrm>
            <a:off x="9207" y="2955639"/>
            <a:ext cx="1432410" cy="730800"/>
          </a:xfrm>
          <a:prstGeom prst="rect">
            <a:avLst/>
          </a:prstGeom>
          <a:solidFill>
            <a:srgbClr val="455F51"/>
          </a:solidFill>
          <a:ln>
            <a:noFill/>
          </a:ln>
        </p:spPr>
        <p:txBody>
          <a:bodyPr vert="horz" wrap="square" lIns="45720" tIns="22860" rIns="45720" bIns="22860" numCol="1" anchor="t" anchorCtr="0" compatLnSpc="1">
            <a:prstTxWarp prst="textNoShape">
              <a:avLst/>
            </a:prstTxWarp>
          </a:bodyPr>
          <a:lstStyle/>
          <a:p>
            <a:pPr marL="0" marR="0" lvl="0" indent="0" defTabSz="228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Raleway Medium"/>
            </a:endParaRPr>
          </a:p>
        </p:txBody>
      </p:sp>
      <p:sp>
        <p:nvSpPr>
          <p:cNvPr id="9" name="Freeform 13">
            <a:extLst>
              <a:ext uri="{FF2B5EF4-FFF2-40B4-BE49-F238E27FC236}">
                <a16:creationId xmlns:a16="http://schemas.microsoft.com/office/drawing/2014/main" xmlns="" id="{C65B018C-640E-49D4-8C24-10880C03D2B8}"/>
              </a:ext>
            </a:extLst>
          </p:cNvPr>
          <p:cNvSpPr>
            <a:spLocks/>
          </p:cNvSpPr>
          <p:nvPr/>
        </p:nvSpPr>
        <p:spPr bwMode="auto">
          <a:xfrm>
            <a:off x="1896623" y="2958203"/>
            <a:ext cx="7519938" cy="612000"/>
          </a:xfrm>
          <a:custGeom>
            <a:avLst/>
            <a:gdLst>
              <a:gd name="T0" fmla="*/ 0 w 3866"/>
              <a:gd name="T1" fmla="*/ 1099 h 1099"/>
              <a:gd name="T2" fmla="*/ 0 w 3866"/>
              <a:gd name="T3" fmla="*/ 0 h 1099"/>
              <a:gd name="T4" fmla="*/ 3469 w 3866"/>
              <a:gd name="T5" fmla="*/ 0 h 1099"/>
              <a:gd name="T6" fmla="*/ 3866 w 3866"/>
              <a:gd name="T7" fmla="*/ 549 h 1099"/>
              <a:gd name="T8" fmla="*/ 3469 w 3866"/>
              <a:gd name="T9" fmla="*/ 1099 h 1099"/>
              <a:gd name="T10" fmla="*/ 0 w 3866"/>
              <a:gd name="T11" fmla="*/ 1099 h 1099"/>
            </a:gdLst>
            <a:ahLst/>
            <a:cxnLst>
              <a:cxn ang="0">
                <a:pos x="T0" y="T1"/>
              </a:cxn>
              <a:cxn ang="0">
                <a:pos x="T2" y="T3"/>
              </a:cxn>
              <a:cxn ang="0">
                <a:pos x="T4" y="T5"/>
              </a:cxn>
              <a:cxn ang="0">
                <a:pos x="T6" y="T7"/>
              </a:cxn>
              <a:cxn ang="0">
                <a:pos x="T8" y="T9"/>
              </a:cxn>
              <a:cxn ang="0">
                <a:pos x="T10" y="T11"/>
              </a:cxn>
            </a:cxnLst>
            <a:rect l="0" t="0" r="r" b="b"/>
            <a:pathLst>
              <a:path w="3866" h="1099">
                <a:moveTo>
                  <a:pt x="0" y="1099"/>
                </a:moveTo>
                <a:lnTo>
                  <a:pt x="0" y="0"/>
                </a:lnTo>
                <a:lnTo>
                  <a:pt x="3469" y="0"/>
                </a:lnTo>
                <a:lnTo>
                  <a:pt x="3866" y="549"/>
                </a:lnTo>
                <a:lnTo>
                  <a:pt x="3469" y="1099"/>
                </a:lnTo>
                <a:lnTo>
                  <a:pt x="0" y="1099"/>
                </a:lnTo>
                <a:close/>
              </a:path>
            </a:pathLst>
          </a:custGeom>
          <a:solidFill>
            <a:srgbClr val="455F51"/>
          </a:solidFill>
          <a:ln>
            <a:noFill/>
          </a:ln>
        </p:spPr>
        <p:txBody>
          <a:bodyPr vert="horz" wrap="square" lIns="45720" tIns="22860" rIns="45720" bIns="22860" numCol="1" anchor="t" anchorCtr="0" compatLnSpc="1">
            <a:prstTxWarp prst="textNoShape">
              <a:avLst/>
            </a:prstTxWarp>
          </a:bodyPr>
          <a:lstStyle/>
          <a:p>
            <a:pPr marL="0" marR="0" lvl="0" indent="0" defTabSz="228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Raleway Medium"/>
            </a:endParaRPr>
          </a:p>
        </p:txBody>
      </p:sp>
      <p:sp>
        <p:nvSpPr>
          <p:cNvPr id="10" name="Freeform 14">
            <a:extLst>
              <a:ext uri="{FF2B5EF4-FFF2-40B4-BE49-F238E27FC236}">
                <a16:creationId xmlns:a16="http://schemas.microsoft.com/office/drawing/2014/main" xmlns="" id="{F51C0762-2C71-42C2-B8AB-E961B87BD09C}"/>
              </a:ext>
            </a:extLst>
          </p:cNvPr>
          <p:cNvSpPr>
            <a:spLocks/>
          </p:cNvSpPr>
          <p:nvPr/>
        </p:nvSpPr>
        <p:spPr bwMode="auto">
          <a:xfrm>
            <a:off x="1438236" y="2950978"/>
            <a:ext cx="454326" cy="730800"/>
          </a:xfrm>
          <a:custGeom>
            <a:avLst/>
            <a:gdLst>
              <a:gd name="T0" fmla="*/ 0 w 538"/>
              <a:gd name="T1" fmla="*/ 1293 h 1293"/>
              <a:gd name="T2" fmla="*/ 0 w 538"/>
              <a:gd name="T3" fmla="*/ 0 h 1293"/>
              <a:gd name="T4" fmla="*/ 538 w 538"/>
              <a:gd name="T5" fmla="*/ 0 h 1293"/>
              <a:gd name="T6" fmla="*/ 538 w 538"/>
              <a:gd name="T7" fmla="*/ 1099 h 1293"/>
              <a:gd name="T8" fmla="*/ 0 w 538"/>
              <a:gd name="T9" fmla="*/ 1293 h 1293"/>
            </a:gdLst>
            <a:ahLst/>
            <a:cxnLst>
              <a:cxn ang="0">
                <a:pos x="T0" y="T1"/>
              </a:cxn>
              <a:cxn ang="0">
                <a:pos x="T2" y="T3"/>
              </a:cxn>
              <a:cxn ang="0">
                <a:pos x="T4" y="T5"/>
              </a:cxn>
              <a:cxn ang="0">
                <a:pos x="T6" y="T7"/>
              </a:cxn>
              <a:cxn ang="0">
                <a:pos x="T8" y="T9"/>
              </a:cxn>
            </a:cxnLst>
            <a:rect l="0" t="0" r="r" b="b"/>
            <a:pathLst>
              <a:path w="538" h="1293">
                <a:moveTo>
                  <a:pt x="0" y="1293"/>
                </a:moveTo>
                <a:lnTo>
                  <a:pt x="0" y="0"/>
                </a:lnTo>
                <a:lnTo>
                  <a:pt x="538" y="0"/>
                </a:lnTo>
                <a:lnTo>
                  <a:pt x="538" y="1099"/>
                </a:lnTo>
                <a:lnTo>
                  <a:pt x="0" y="1293"/>
                </a:lnTo>
                <a:close/>
              </a:path>
            </a:pathLst>
          </a:custGeom>
          <a:solidFill>
            <a:sysClr val="windowText" lastClr="000000"/>
          </a:solidFill>
          <a:ln>
            <a:noFill/>
          </a:ln>
        </p:spPr>
        <p:txBody>
          <a:bodyPr vert="horz" wrap="square" lIns="45720" tIns="22860" rIns="45720" bIns="22860" numCol="1" anchor="t" anchorCtr="0" compatLnSpc="1">
            <a:prstTxWarp prst="textNoShape">
              <a:avLst/>
            </a:prstTxWarp>
          </a:bodyPr>
          <a:lstStyle/>
          <a:p>
            <a:pPr marL="0" marR="0" lvl="0" indent="0" defTabSz="228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Raleway Medium"/>
            </a:endParaRPr>
          </a:p>
        </p:txBody>
      </p:sp>
      <p:sp>
        <p:nvSpPr>
          <p:cNvPr id="11" name="Rectangle 19">
            <a:extLst>
              <a:ext uri="{FF2B5EF4-FFF2-40B4-BE49-F238E27FC236}">
                <a16:creationId xmlns:a16="http://schemas.microsoft.com/office/drawing/2014/main" xmlns="" id="{42CD3D38-8DC8-4109-9FA3-0E71C32760EB}"/>
              </a:ext>
            </a:extLst>
          </p:cNvPr>
          <p:cNvSpPr>
            <a:spLocks noChangeArrowheads="1"/>
          </p:cNvSpPr>
          <p:nvPr/>
        </p:nvSpPr>
        <p:spPr bwMode="auto">
          <a:xfrm>
            <a:off x="9207" y="2219943"/>
            <a:ext cx="1432410" cy="734400"/>
          </a:xfrm>
          <a:prstGeom prst="rect">
            <a:avLst/>
          </a:prstGeom>
          <a:solidFill>
            <a:srgbClr val="8AB833"/>
          </a:solidFill>
          <a:ln>
            <a:noFill/>
          </a:ln>
        </p:spPr>
        <p:txBody>
          <a:bodyPr vert="horz" wrap="square" lIns="45720" tIns="22860" rIns="45720" bIns="22860" numCol="1" anchor="t" anchorCtr="0" compatLnSpc="1">
            <a:prstTxWarp prst="textNoShape">
              <a:avLst/>
            </a:prstTxWarp>
          </a:bodyPr>
          <a:lstStyle/>
          <a:p>
            <a:pPr marL="0" marR="0" lvl="0" indent="0" defTabSz="228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Raleway Medium"/>
            </a:endParaRPr>
          </a:p>
        </p:txBody>
      </p:sp>
      <p:sp>
        <p:nvSpPr>
          <p:cNvPr id="12" name="Freeform 20">
            <a:extLst>
              <a:ext uri="{FF2B5EF4-FFF2-40B4-BE49-F238E27FC236}">
                <a16:creationId xmlns:a16="http://schemas.microsoft.com/office/drawing/2014/main" xmlns="" id="{42C5619F-3D4F-4A98-9ACA-65D7D1314198}"/>
              </a:ext>
            </a:extLst>
          </p:cNvPr>
          <p:cNvSpPr>
            <a:spLocks/>
          </p:cNvSpPr>
          <p:nvPr/>
        </p:nvSpPr>
        <p:spPr bwMode="auto">
          <a:xfrm>
            <a:off x="1438236" y="2222304"/>
            <a:ext cx="454326" cy="734400"/>
          </a:xfrm>
          <a:custGeom>
            <a:avLst/>
            <a:gdLst>
              <a:gd name="T0" fmla="*/ 0 w 538"/>
              <a:gd name="T1" fmla="*/ 1294 h 1294"/>
              <a:gd name="T2" fmla="*/ 0 w 538"/>
              <a:gd name="T3" fmla="*/ 0 h 1294"/>
              <a:gd name="T4" fmla="*/ 538 w 538"/>
              <a:gd name="T5" fmla="*/ 194 h 1294"/>
              <a:gd name="T6" fmla="*/ 538 w 538"/>
              <a:gd name="T7" fmla="*/ 1294 h 1294"/>
              <a:gd name="T8" fmla="*/ 0 w 538"/>
              <a:gd name="T9" fmla="*/ 1294 h 1294"/>
            </a:gdLst>
            <a:ahLst/>
            <a:cxnLst>
              <a:cxn ang="0">
                <a:pos x="T0" y="T1"/>
              </a:cxn>
              <a:cxn ang="0">
                <a:pos x="T2" y="T3"/>
              </a:cxn>
              <a:cxn ang="0">
                <a:pos x="T4" y="T5"/>
              </a:cxn>
              <a:cxn ang="0">
                <a:pos x="T6" y="T7"/>
              </a:cxn>
              <a:cxn ang="0">
                <a:pos x="T8" y="T9"/>
              </a:cxn>
            </a:cxnLst>
            <a:rect l="0" t="0" r="r" b="b"/>
            <a:pathLst>
              <a:path w="538" h="1294">
                <a:moveTo>
                  <a:pt x="0" y="1294"/>
                </a:moveTo>
                <a:lnTo>
                  <a:pt x="0" y="0"/>
                </a:lnTo>
                <a:lnTo>
                  <a:pt x="538" y="194"/>
                </a:lnTo>
                <a:lnTo>
                  <a:pt x="538" y="1294"/>
                </a:lnTo>
                <a:lnTo>
                  <a:pt x="0" y="1294"/>
                </a:lnTo>
                <a:close/>
              </a:path>
            </a:pathLst>
          </a:custGeom>
          <a:solidFill>
            <a:srgbClr val="8AB833">
              <a:lumMod val="75000"/>
            </a:srgbClr>
          </a:solidFill>
          <a:ln>
            <a:noFill/>
          </a:ln>
        </p:spPr>
        <p:txBody>
          <a:bodyPr vert="horz" wrap="square" lIns="45720" tIns="22860" rIns="45720" bIns="22860" numCol="1" anchor="t" anchorCtr="0" compatLnSpc="1">
            <a:prstTxWarp prst="textNoShape">
              <a:avLst/>
            </a:prstTxWarp>
          </a:bodyPr>
          <a:lstStyle/>
          <a:p>
            <a:pPr marL="0" marR="0" lvl="0" indent="0" defTabSz="228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Raleway Medium"/>
            </a:endParaRPr>
          </a:p>
        </p:txBody>
      </p:sp>
      <p:sp>
        <p:nvSpPr>
          <p:cNvPr id="13" name="Freeform 21">
            <a:extLst>
              <a:ext uri="{FF2B5EF4-FFF2-40B4-BE49-F238E27FC236}">
                <a16:creationId xmlns:a16="http://schemas.microsoft.com/office/drawing/2014/main" xmlns="" id="{C8E06907-512F-408D-B851-2171BFFF30BE}"/>
              </a:ext>
            </a:extLst>
          </p:cNvPr>
          <p:cNvSpPr>
            <a:spLocks/>
          </p:cNvSpPr>
          <p:nvPr/>
        </p:nvSpPr>
        <p:spPr bwMode="auto">
          <a:xfrm>
            <a:off x="1892562" y="2334405"/>
            <a:ext cx="7934924" cy="622800"/>
          </a:xfrm>
          <a:custGeom>
            <a:avLst/>
            <a:gdLst>
              <a:gd name="T0" fmla="*/ 4537 w 4934"/>
              <a:gd name="T1" fmla="*/ 1099 h 1099"/>
              <a:gd name="T2" fmla="*/ 4934 w 4934"/>
              <a:gd name="T3" fmla="*/ 549 h 1099"/>
              <a:gd name="T4" fmla="*/ 4537 w 4934"/>
              <a:gd name="T5" fmla="*/ 0 h 1099"/>
              <a:gd name="T6" fmla="*/ 0 w 4934"/>
              <a:gd name="T7" fmla="*/ 0 h 1099"/>
              <a:gd name="T8" fmla="*/ 0 w 4934"/>
              <a:gd name="T9" fmla="*/ 1099 h 1099"/>
              <a:gd name="T10" fmla="*/ 4537 w 4934"/>
              <a:gd name="T11" fmla="*/ 1099 h 1099"/>
            </a:gdLst>
            <a:ahLst/>
            <a:cxnLst>
              <a:cxn ang="0">
                <a:pos x="T0" y="T1"/>
              </a:cxn>
              <a:cxn ang="0">
                <a:pos x="T2" y="T3"/>
              </a:cxn>
              <a:cxn ang="0">
                <a:pos x="T4" y="T5"/>
              </a:cxn>
              <a:cxn ang="0">
                <a:pos x="T6" y="T7"/>
              </a:cxn>
              <a:cxn ang="0">
                <a:pos x="T8" y="T9"/>
              </a:cxn>
              <a:cxn ang="0">
                <a:pos x="T10" y="T11"/>
              </a:cxn>
            </a:cxnLst>
            <a:rect l="0" t="0" r="r" b="b"/>
            <a:pathLst>
              <a:path w="4934" h="1099">
                <a:moveTo>
                  <a:pt x="4537" y="1099"/>
                </a:moveTo>
                <a:lnTo>
                  <a:pt x="4934" y="549"/>
                </a:lnTo>
                <a:lnTo>
                  <a:pt x="4537" y="0"/>
                </a:lnTo>
                <a:lnTo>
                  <a:pt x="0" y="0"/>
                </a:lnTo>
                <a:lnTo>
                  <a:pt x="0" y="1099"/>
                </a:lnTo>
                <a:lnTo>
                  <a:pt x="4537" y="1099"/>
                </a:lnTo>
                <a:close/>
              </a:path>
            </a:pathLst>
          </a:custGeom>
          <a:gradFill flip="none" rotWithShape="1">
            <a:gsLst>
              <a:gs pos="0">
                <a:srgbClr val="549E39"/>
              </a:gs>
              <a:gs pos="100000">
                <a:srgbClr val="8AB833">
                  <a:lumMod val="75000"/>
                </a:srgbClr>
              </a:gs>
            </a:gsLst>
            <a:lin ang="10800000" scaled="1"/>
            <a:tileRect/>
          </a:gradFill>
          <a:ln>
            <a:noFill/>
          </a:ln>
        </p:spPr>
        <p:txBody>
          <a:bodyPr vert="horz" wrap="square" lIns="45720" tIns="22860" rIns="45720" bIns="22860" numCol="1" anchor="t" anchorCtr="0" compatLnSpc="1">
            <a:prstTxWarp prst="textNoShape">
              <a:avLst/>
            </a:prstTxWarp>
          </a:bodyPr>
          <a:lstStyle/>
          <a:p>
            <a:pPr defTabSz="228600"/>
            <a:endParaRPr lang="en-US" sz="900" kern="0" dirty="0">
              <a:solidFill>
                <a:prstClr val="black"/>
              </a:solidFill>
              <a:latin typeface="Raleway Medium"/>
            </a:endParaRPr>
          </a:p>
        </p:txBody>
      </p:sp>
      <p:sp>
        <p:nvSpPr>
          <p:cNvPr id="14" name="Rectangle 27">
            <a:extLst>
              <a:ext uri="{FF2B5EF4-FFF2-40B4-BE49-F238E27FC236}">
                <a16:creationId xmlns:a16="http://schemas.microsoft.com/office/drawing/2014/main" xmlns="" id="{7913A340-6306-4B39-9771-5EEF9BA8EA45}"/>
              </a:ext>
            </a:extLst>
          </p:cNvPr>
          <p:cNvSpPr>
            <a:spLocks noChangeArrowheads="1"/>
          </p:cNvSpPr>
          <p:nvPr/>
        </p:nvSpPr>
        <p:spPr bwMode="auto">
          <a:xfrm>
            <a:off x="9207" y="1494418"/>
            <a:ext cx="1432410" cy="730800"/>
          </a:xfrm>
          <a:prstGeom prst="rect">
            <a:avLst/>
          </a:prstGeom>
          <a:solidFill>
            <a:srgbClr val="007A7F"/>
          </a:solidFill>
          <a:ln w="38100" cap="flat" cmpd="sng" algn="ctr">
            <a:noFill/>
            <a:prstDash val="solid"/>
            <a:miter lim="800000"/>
          </a:ln>
          <a:effectLst/>
        </p:spPr>
        <p:txBody>
          <a:bodyPr spcFirstLastPara="0" vert="horz" wrap="square" lIns="4183137" tIns="2521846" rIns="354944" bIns="2485730" numCol="1" spcCol="1270" anchor="ctr" anchorCtr="0">
            <a:noAutofit/>
          </a:bodyPr>
          <a:lstStyle/>
          <a:p>
            <a:pPr algn="ctr" defTabSz="2310822">
              <a:lnSpc>
                <a:spcPct val="90000"/>
              </a:lnSpc>
              <a:spcBef>
                <a:spcPct val="0"/>
              </a:spcBef>
              <a:spcAft>
                <a:spcPct val="35000"/>
              </a:spcAft>
            </a:pPr>
            <a:endParaRPr lang="en-US" sz="3199" kern="0" dirty="0">
              <a:solidFill>
                <a:srgbClr val="FFFFFF"/>
              </a:solidFill>
              <a:latin typeface="Calibri Light" panose="020F0302020204030204"/>
            </a:endParaRPr>
          </a:p>
        </p:txBody>
      </p:sp>
      <p:sp>
        <p:nvSpPr>
          <p:cNvPr id="15" name="Freeform 28">
            <a:extLst>
              <a:ext uri="{FF2B5EF4-FFF2-40B4-BE49-F238E27FC236}">
                <a16:creationId xmlns:a16="http://schemas.microsoft.com/office/drawing/2014/main" xmlns="" id="{3B45A023-2020-4A4D-9B4C-D4D5FF753E35}"/>
              </a:ext>
            </a:extLst>
          </p:cNvPr>
          <p:cNvSpPr>
            <a:spLocks/>
          </p:cNvSpPr>
          <p:nvPr/>
        </p:nvSpPr>
        <p:spPr bwMode="auto">
          <a:xfrm>
            <a:off x="1443316" y="1504507"/>
            <a:ext cx="454326" cy="835200"/>
          </a:xfrm>
          <a:custGeom>
            <a:avLst/>
            <a:gdLst>
              <a:gd name="T0" fmla="*/ 0 w 538"/>
              <a:gd name="T1" fmla="*/ 1293 h 1487"/>
              <a:gd name="T2" fmla="*/ 0 w 538"/>
              <a:gd name="T3" fmla="*/ 0 h 1487"/>
              <a:gd name="T4" fmla="*/ 538 w 538"/>
              <a:gd name="T5" fmla="*/ 388 h 1487"/>
              <a:gd name="T6" fmla="*/ 538 w 538"/>
              <a:gd name="T7" fmla="*/ 1487 h 1487"/>
              <a:gd name="T8" fmla="*/ 0 w 538"/>
              <a:gd name="T9" fmla="*/ 1293 h 1487"/>
            </a:gdLst>
            <a:ahLst/>
            <a:cxnLst>
              <a:cxn ang="0">
                <a:pos x="T0" y="T1"/>
              </a:cxn>
              <a:cxn ang="0">
                <a:pos x="T2" y="T3"/>
              </a:cxn>
              <a:cxn ang="0">
                <a:pos x="T4" y="T5"/>
              </a:cxn>
              <a:cxn ang="0">
                <a:pos x="T6" y="T7"/>
              </a:cxn>
              <a:cxn ang="0">
                <a:pos x="T8" y="T9"/>
              </a:cxn>
            </a:cxnLst>
            <a:rect l="0" t="0" r="r" b="b"/>
            <a:pathLst>
              <a:path w="538" h="1487">
                <a:moveTo>
                  <a:pt x="0" y="1293"/>
                </a:moveTo>
                <a:lnTo>
                  <a:pt x="0" y="0"/>
                </a:lnTo>
                <a:lnTo>
                  <a:pt x="538" y="388"/>
                </a:lnTo>
                <a:lnTo>
                  <a:pt x="538" y="1487"/>
                </a:lnTo>
                <a:lnTo>
                  <a:pt x="0" y="1293"/>
                </a:lnTo>
                <a:close/>
              </a:path>
            </a:pathLst>
          </a:custGeom>
          <a:solidFill>
            <a:schemeClr val="accent6">
              <a:lumMod val="75000"/>
            </a:schemeClr>
          </a:solidFill>
          <a:ln>
            <a:noFill/>
          </a:ln>
        </p:spPr>
        <p:txBody>
          <a:bodyPr vert="horz" wrap="square" lIns="45720" tIns="22860" rIns="45720" bIns="22860" numCol="1" anchor="t" anchorCtr="0" compatLnSpc="1">
            <a:prstTxWarp prst="textNoShape">
              <a:avLst/>
            </a:prstTxWarp>
          </a:bodyPr>
          <a:lstStyle/>
          <a:p>
            <a:pPr marL="0" marR="0" lvl="0" indent="0" defTabSz="228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Raleway Medium"/>
            </a:endParaRPr>
          </a:p>
        </p:txBody>
      </p:sp>
      <p:sp>
        <p:nvSpPr>
          <p:cNvPr id="16" name="Freeform 29">
            <a:extLst>
              <a:ext uri="{FF2B5EF4-FFF2-40B4-BE49-F238E27FC236}">
                <a16:creationId xmlns:a16="http://schemas.microsoft.com/office/drawing/2014/main" xmlns="" id="{E0F7EF71-DAC1-4687-A0A4-6CB58D390D2E}"/>
              </a:ext>
            </a:extLst>
          </p:cNvPr>
          <p:cNvSpPr>
            <a:spLocks/>
          </p:cNvSpPr>
          <p:nvPr/>
        </p:nvSpPr>
        <p:spPr bwMode="auto">
          <a:xfrm>
            <a:off x="1893196" y="1715067"/>
            <a:ext cx="7272000" cy="619200"/>
          </a:xfrm>
          <a:custGeom>
            <a:avLst/>
            <a:gdLst>
              <a:gd name="T0" fmla="*/ 3831 w 4228"/>
              <a:gd name="T1" fmla="*/ 1102 h 1102"/>
              <a:gd name="T2" fmla="*/ 4228 w 4228"/>
              <a:gd name="T3" fmla="*/ 552 h 1102"/>
              <a:gd name="T4" fmla="*/ 3831 w 4228"/>
              <a:gd name="T5" fmla="*/ 0 h 1102"/>
              <a:gd name="T6" fmla="*/ 0 w 4228"/>
              <a:gd name="T7" fmla="*/ 0 h 1102"/>
              <a:gd name="T8" fmla="*/ 0 w 4228"/>
              <a:gd name="T9" fmla="*/ 1102 h 1102"/>
              <a:gd name="T10" fmla="*/ 3831 w 4228"/>
              <a:gd name="T11" fmla="*/ 1102 h 1102"/>
            </a:gdLst>
            <a:ahLst/>
            <a:cxnLst>
              <a:cxn ang="0">
                <a:pos x="T0" y="T1"/>
              </a:cxn>
              <a:cxn ang="0">
                <a:pos x="T2" y="T3"/>
              </a:cxn>
              <a:cxn ang="0">
                <a:pos x="T4" y="T5"/>
              </a:cxn>
              <a:cxn ang="0">
                <a:pos x="T6" y="T7"/>
              </a:cxn>
              <a:cxn ang="0">
                <a:pos x="T8" y="T9"/>
              </a:cxn>
              <a:cxn ang="0">
                <a:pos x="T10" y="T11"/>
              </a:cxn>
            </a:cxnLst>
            <a:rect l="0" t="0" r="r" b="b"/>
            <a:pathLst>
              <a:path w="4228" h="1102">
                <a:moveTo>
                  <a:pt x="3831" y="1102"/>
                </a:moveTo>
                <a:lnTo>
                  <a:pt x="4228" y="552"/>
                </a:lnTo>
                <a:lnTo>
                  <a:pt x="3831" y="0"/>
                </a:lnTo>
                <a:lnTo>
                  <a:pt x="0" y="0"/>
                </a:lnTo>
                <a:lnTo>
                  <a:pt x="0" y="1102"/>
                </a:lnTo>
                <a:lnTo>
                  <a:pt x="3831" y="1102"/>
                </a:lnTo>
                <a:close/>
              </a:path>
            </a:pathLst>
          </a:custGeom>
          <a:solidFill>
            <a:srgbClr val="007A7F"/>
          </a:solidFill>
          <a:ln w="38100" cap="flat" cmpd="sng" algn="ctr">
            <a:noFill/>
            <a:prstDash val="solid"/>
            <a:miter lim="800000"/>
          </a:ln>
          <a:effectLst/>
        </p:spPr>
        <p:txBody>
          <a:bodyPr spcFirstLastPara="0" vert="horz" wrap="square" lIns="4183137" tIns="2521846" rIns="354944" bIns="2485730" numCol="1" spcCol="1270" anchor="ctr" anchorCtr="0">
            <a:noAutofit/>
          </a:bodyPr>
          <a:lstStyle/>
          <a:p>
            <a:pPr algn="ctr" defTabSz="2310822">
              <a:lnSpc>
                <a:spcPct val="90000"/>
              </a:lnSpc>
              <a:spcBef>
                <a:spcPct val="0"/>
              </a:spcBef>
              <a:spcAft>
                <a:spcPct val="35000"/>
              </a:spcAft>
            </a:pPr>
            <a:endParaRPr lang="en-US" sz="3199" kern="0" dirty="0">
              <a:solidFill>
                <a:srgbClr val="FFFFFF"/>
              </a:solidFill>
              <a:latin typeface="Calibri Light" panose="020F0302020204030204"/>
            </a:endParaRPr>
          </a:p>
        </p:txBody>
      </p:sp>
      <p:sp>
        <p:nvSpPr>
          <p:cNvPr id="19" name="Text Placeholder 3">
            <a:extLst>
              <a:ext uri="{FF2B5EF4-FFF2-40B4-BE49-F238E27FC236}">
                <a16:creationId xmlns:a16="http://schemas.microsoft.com/office/drawing/2014/main" xmlns="" id="{E544386D-158D-4022-B4FE-A2532A55CE0C}"/>
              </a:ext>
            </a:extLst>
          </p:cNvPr>
          <p:cNvSpPr txBox="1">
            <a:spLocks/>
          </p:cNvSpPr>
          <p:nvPr/>
        </p:nvSpPr>
        <p:spPr>
          <a:xfrm>
            <a:off x="1982222" y="1730787"/>
            <a:ext cx="6310800" cy="575353"/>
          </a:xfrm>
          <a:prstGeom prst="rect">
            <a:avLst/>
          </a:prstGeom>
        </p:spPr>
        <p:txBody>
          <a:bodyPr anchor="ctr">
            <a:noAutofit/>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defTabSz="914172">
              <a:lnSpc>
                <a:spcPct val="100000"/>
              </a:lnSpc>
              <a:spcBef>
                <a:spcPts val="1000"/>
              </a:spcBef>
              <a:buFont typeface="Arial" panose="020B0604020202020204" pitchFamily="34" charset="0"/>
              <a:buNone/>
            </a:pPr>
            <a:r>
              <a:rPr lang="en-GB" sz="1600" b="1" dirty="0">
                <a:solidFill>
                  <a:srgbClr val="E3DED1"/>
                </a:solidFill>
                <a:latin typeface="Raleway Medium"/>
              </a:rPr>
              <a:t>INTRODUCCI</a:t>
            </a:r>
            <a:r>
              <a:rPr lang="es-419" sz="1600" b="1" dirty="0">
                <a:solidFill>
                  <a:srgbClr val="E3DED1"/>
                </a:solidFill>
                <a:latin typeface="Raleway Medium"/>
              </a:rPr>
              <a:t>ÓN</a:t>
            </a:r>
            <a:endParaRPr lang="en-GB" sz="1600" b="1" dirty="0">
              <a:solidFill>
                <a:srgbClr val="E3DED1"/>
              </a:solidFill>
              <a:latin typeface="Raleway Medium"/>
            </a:endParaRPr>
          </a:p>
        </p:txBody>
      </p:sp>
      <p:sp>
        <p:nvSpPr>
          <p:cNvPr id="20" name="Text Placeholder 3">
            <a:extLst>
              <a:ext uri="{FF2B5EF4-FFF2-40B4-BE49-F238E27FC236}">
                <a16:creationId xmlns:a16="http://schemas.microsoft.com/office/drawing/2014/main" xmlns="" id="{3B73D0B4-764B-4373-A543-2419623CDC34}"/>
              </a:ext>
            </a:extLst>
          </p:cNvPr>
          <p:cNvSpPr txBox="1">
            <a:spLocks/>
          </p:cNvSpPr>
          <p:nvPr/>
        </p:nvSpPr>
        <p:spPr>
          <a:xfrm>
            <a:off x="8459109" y="1895022"/>
            <a:ext cx="540000" cy="288566"/>
          </a:xfrm>
          <a:prstGeom prst="rect">
            <a:avLst/>
          </a:prstGeom>
        </p:spPr>
        <p:txBody>
          <a:bodyPr anchor="ctr">
            <a:normAutofit fontScale="92500" lnSpcReduction="20000"/>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algn="ctr" defTabSz="914172">
              <a:lnSpc>
                <a:spcPct val="100000"/>
              </a:lnSpc>
              <a:spcBef>
                <a:spcPts val="1000"/>
              </a:spcBef>
              <a:buFont typeface="Arial" panose="020B0604020202020204" pitchFamily="34" charset="0"/>
              <a:buNone/>
            </a:pPr>
            <a:r>
              <a:rPr lang="en-GB" sz="1600" b="1" dirty="0">
                <a:solidFill>
                  <a:srgbClr val="E3DED1"/>
                </a:solidFill>
                <a:latin typeface="Raleway Medium"/>
              </a:rPr>
              <a:t>01</a:t>
            </a:r>
          </a:p>
        </p:txBody>
      </p:sp>
      <p:sp>
        <p:nvSpPr>
          <p:cNvPr id="21" name="Text Placeholder 3">
            <a:extLst>
              <a:ext uri="{FF2B5EF4-FFF2-40B4-BE49-F238E27FC236}">
                <a16:creationId xmlns:a16="http://schemas.microsoft.com/office/drawing/2014/main" xmlns="" id="{37053B51-6D9E-4402-910E-480941807C51}"/>
              </a:ext>
            </a:extLst>
          </p:cNvPr>
          <p:cNvSpPr txBox="1">
            <a:spLocks/>
          </p:cNvSpPr>
          <p:nvPr/>
        </p:nvSpPr>
        <p:spPr>
          <a:xfrm>
            <a:off x="1982222" y="2353587"/>
            <a:ext cx="6310800" cy="575353"/>
          </a:xfrm>
          <a:prstGeom prst="rect">
            <a:avLst/>
          </a:prstGeom>
        </p:spPr>
        <p:txBody>
          <a:bodyPr anchor="ctr">
            <a:noAutofit/>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defTabSz="914172">
              <a:lnSpc>
                <a:spcPct val="100000"/>
              </a:lnSpc>
              <a:spcBef>
                <a:spcPts val="1000"/>
              </a:spcBef>
              <a:buFont typeface="Arial" panose="020B0604020202020204" pitchFamily="34" charset="0"/>
              <a:buNone/>
            </a:pPr>
            <a:r>
              <a:rPr lang="en-GB" sz="1600" b="1" dirty="0">
                <a:solidFill>
                  <a:srgbClr val="E3DED1"/>
                </a:solidFill>
                <a:latin typeface="Raleway Medium"/>
              </a:rPr>
              <a:t>DESCRIPCIÓN GENERAL DEL SISTEMA</a:t>
            </a:r>
          </a:p>
        </p:txBody>
      </p:sp>
      <p:sp>
        <p:nvSpPr>
          <p:cNvPr id="22" name="Text Placeholder 3">
            <a:extLst>
              <a:ext uri="{FF2B5EF4-FFF2-40B4-BE49-F238E27FC236}">
                <a16:creationId xmlns:a16="http://schemas.microsoft.com/office/drawing/2014/main" xmlns="" id="{EA8D4CD9-3A54-45C4-9614-05F72A01C1AB}"/>
              </a:ext>
            </a:extLst>
          </p:cNvPr>
          <p:cNvSpPr txBox="1">
            <a:spLocks/>
          </p:cNvSpPr>
          <p:nvPr/>
        </p:nvSpPr>
        <p:spPr>
          <a:xfrm>
            <a:off x="1982222" y="2971781"/>
            <a:ext cx="6582658" cy="575353"/>
          </a:xfrm>
          <a:prstGeom prst="rect">
            <a:avLst/>
          </a:prstGeom>
        </p:spPr>
        <p:txBody>
          <a:bodyPr anchor="ctr">
            <a:noAutofit/>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defTabSz="914172">
              <a:lnSpc>
                <a:spcPct val="100000"/>
              </a:lnSpc>
              <a:spcBef>
                <a:spcPts val="1000"/>
              </a:spcBef>
              <a:buFont typeface="Arial" panose="020B0604020202020204" pitchFamily="34" charset="0"/>
              <a:buNone/>
            </a:pPr>
            <a:r>
              <a:rPr lang="es-MX" sz="1600" b="1" dirty="0" smtClean="0">
                <a:solidFill>
                  <a:srgbClr val="E3DED1"/>
                </a:solidFill>
                <a:latin typeface="Raleway Medium"/>
              </a:rPr>
              <a:t>ENTORNO DE NAVEGACIÓN</a:t>
            </a:r>
            <a:endParaRPr lang="en-GB" sz="1600" b="1" dirty="0">
              <a:solidFill>
                <a:srgbClr val="E3DED1"/>
              </a:solidFill>
              <a:latin typeface="Raleway Medium"/>
            </a:endParaRPr>
          </a:p>
        </p:txBody>
      </p:sp>
      <p:sp>
        <p:nvSpPr>
          <p:cNvPr id="23" name="Text Placeholder 3">
            <a:extLst>
              <a:ext uri="{FF2B5EF4-FFF2-40B4-BE49-F238E27FC236}">
                <a16:creationId xmlns:a16="http://schemas.microsoft.com/office/drawing/2014/main" xmlns="" id="{9D8E973D-6A17-45FE-BD4E-8A238C50A64C}"/>
              </a:ext>
            </a:extLst>
          </p:cNvPr>
          <p:cNvSpPr txBox="1">
            <a:spLocks/>
          </p:cNvSpPr>
          <p:nvPr/>
        </p:nvSpPr>
        <p:spPr>
          <a:xfrm>
            <a:off x="1982222" y="3602257"/>
            <a:ext cx="6310800" cy="575353"/>
          </a:xfrm>
          <a:prstGeom prst="rect">
            <a:avLst/>
          </a:prstGeom>
        </p:spPr>
        <p:txBody>
          <a:bodyPr anchor="ctr">
            <a:noAutofit/>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defTabSz="914172">
              <a:lnSpc>
                <a:spcPct val="100000"/>
              </a:lnSpc>
              <a:spcBef>
                <a:spcPts val="1000"/>
              </a:spcBef>
              <a:buFont typeface="Arial" panose="020B0604020202020204" pitchFamily="34" charset="0"/>
              <a:buNone/>
            </a:pPr>
            <a:r>
              <a:rPr lang="en-GB" sz="1600" b="1" dirty="0" smtClean="0">
                <a:solidFill>
                  <a:srgbClr val="E3DED1"/>
                </a:solidFill>
                <a:latin typeface="Raleway Medium"/>
              </a:rPr>
              <a:t>DESARROLLO DE SISTEMA</a:t>
            </a:r>
            <a:endParaRPr lang="en-GB" sz="1600" b="1" dirty="0">
              <a:solidFill>
                <a:srgbClr val="E3DED1"/>
              </a:solidFill>
              <a:latin typeface="Raleway Medium"/>
            </a:endParaRPr>
          </a:p>
        </p:txBody>
      </p:sp>
      <p:sp>
        <p:nvSpPr>
          <p:cNvPr id="24" name="Text Placeholder 3">
            <a:extLst>
              <a:ext uri="{FF2B5EF4-FFF2-40B4-BE49-F238E27FC236}">
                <a16:creationId xmlns:a16="http://schemas.microsoft.com/office/drawing/2014/main" xmlns="" id="{020BFAEB-7A99-4832-8AB8-C3D2BC3C4AD0}"/>
              </a:ext>
            </a:extLst>
          </p:cNvPr>
          <p:cNvSpPr txBox="1">
            <a:spLocks/>
          </p:cNvSpPr>
          <p:nvPr/>
        </p:nvSpPr>
        <p:spPr>
          <a:xfrm>
            <a:off x="9117761" y="2514233"/>
            <a:ext cx="540000" cy="288566"/>
          </a:xfrm>
          <a:prstGeom prst="rect">
            <a:avLst/>
          </a:prstGeom>
        </p:spPr>
        <p:txBody>
          <a:bodyPr anchor="ctr">
            <a:normAutofit fontScale="92500" lnSpcReduction="20000"/>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algn="ctr" defTabSz="914172">
              <a:lnSpc>
                <a:spcPct val="100000"/>
              </a:lnSpc>
              <a:spcBef>
                <a:spcPts val="1000"/>
              </a:spcBef>
              <a:buFont typeface="Arial" panose="020B0604020202020204" pitchFamily="34" charset="0"/>
              <a:buNone/>
            </a:pPr>
            <a:r>
              <a:rPr lang="en-GB" sz="1600" b="1" dirty="0">
                <a:solidFill>
                  <a:srgbClr val="E3DED1"/>
                </a:solidFill>
                <a:latin typeface="Raleway Medium"/>
              </a:rPr>
              <a:t>02</a:t>
            </a:r>
          </a:p>
        </p:txBody>
      </p:sp>
      <p:sp>
        <p:nvSpPr>
          <p:cNvPr id="25" name="Text Placeholder 3">
            <a:extLst>
              <a:ext uri="{FF2B5EF4-FFF2-40B4-BE49-F238E27FC236}">
                <a16:creationId xmlns:a16="http://schemas.microsoft.com/office/drawing/2014/main" xmlns="" id="{6970E851-01E4-41B3-A756-05D86E397C4C}"/>
              </a:ext>
            </a:extLst>
          </p:cNvPr>
          <p:cNvSpPr txBox="1">
            <a:spLocks/>
          </p:cNvSpPr>
          <p:nvPr/>
        </p:nvSpPr>
        <p:spPr>
          <a:xfrm>
            <a:off x="8543464" y="3129564"/>
            <a:ext cx="540000" cy="288566"/>
          </a:xfrm>
          <a:prstGeom prst="rect">
            <a:avLst/>
          </a:prstGeom>
        </p:spPr>
        <p:txBody>
          <a:bodyPr anchor="ctr">
            <a:normAutofit fontScale="92500" lnSpcReduction="20000"/>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algn="ctr" defTabSz="914172">
              <a:lnSpc>
                <a:spcPct val="100000"/>
              </a:lnSpc>
              <a:spcBef>
                <a:spcPts val="1000"/>
              </a:spcBef>
              <a:buFont typeface="Arial" panose="020B0604020202020204" pitchFamily="34" charset="0"/>
              <a:buNone/>
            </a:pPr>
            <a:r>
              <a:rPr lang="en-GB" sz="1600" b="1" dirty="0">
                <a:solidFill>
                  <a:srgbClr val="E3DED1"/>
                </a:solidFill>
                <a:latin typeface="Raleway Medium"/>
              </a:rPr>
              <a:t>03</a:t>
            </a:r>
          </a:p>
        </p:txBody>
      </p:sp>
      <p:sp>
        <p:nvSpPr>
          <p:cNvPr id="26" name="Text Placeholder 3">
            <a:extLst>
              <a:ext uri="{FF2B5EF4-FFF2-40B4-BE49-F238E27FC236}">
                <a16:creationId xmlns:a16="http://schemas.microsoft.com/office/drawing/2014/main" xmlns="" id="{54D4DBB1-5220-44BF-85C4-BE8D1E2435F3}"/>
              </a:ext>
            </a:extLst>
          </p:cNvPr>
          <p:cNvSpPr txBox="1">
            <a:spLocks/>
          </p:cNvSpPr>
          <p:nvPr/>
        </p:nvSpPr>
        <p:spPr>
          <a:xfrm>
            <a:off x="8774423" y="3736476"/>
            <a:ext cx="540000" cy="288566"/>
          </a:xfrm>
          <a:prstGeom prst="rect">
            <a:avLst/>
          </a:prstGeom>
        </p:spPr>
        <p:txBody>
          <a:bodyPr anchor="ctr">
            <a:normAutofit fontScale="92500" lnSpcReduction="20000"/>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algn="ctr" defTabSz="914172">
              <a:lnSpc>
                <a:spcPct val="100000"/>
              </a:lnSpc>
              <a:spcBef>
                <a:spcPts val="1000"/>
              </a:spcBef>
              <a:buFont typeface="Arial" panose="020B0604020202020204" pitchFamily="34" charset="0"/>
              <a:buNone/>
            </a:pPr>
            <a:r>
              <a:rPr lang="en-GB" sz="1600" b="1" dirty="0">
                <a:solidFill>
                  <a:srgbClr val="E3DED1"/>
                </a:solidFill>
                <a:latin typeface="Raleway Medium"/>
              </a:rPr>
              <a:t>04</a:t>
            </a:r>
          </a:p>
        </p:txBody>
      </p:sp>
      <p:sp>
        <p:nvSpPr>
          <p:cNvPr id="56" name="Rectangle 12">
            <a:extLst>
              <a:ext uri="{FF2B5EF4-FFF2-40B4-BE49-F238E27FC236}">
                <a16:creationId xmlns:a16="http://schemas.microsoft.com/office/drawing/2014/main" xmlns="" id="{A5DA1510-A164-450E-B842-735726C0F135}"/>
              </a:ext>
            </a:extLst>
          </p:cNvPr>
          <p:cNvSpPr>
            <a:spLocks noChangeArrowheads="1"/>
          </p:cNvSpPr>
          <p:nvPr/>
        </p:nvSpPr>
        <p:spPr bwMode="auto">
          <a:xfrm>
            <a:off x="9207" y="4423589"/>
            <a:ext cx="1432410" cy="730800"/>
          </a:xfrm>
          <a:prstGeom prst="rect">
            <a:avLst/>
          </a:prstGeom>
          <a:solidFill>
            <a:srgbClr val="455F51"/>
          </a:solidFill>
          <a:ln>
            <a:noFill/>
          </a:ln>
        </p:spPr>
        <p:txBody>
          <a:bodyPr vert="horz" wrap="square" lIns="45720" tIns="22860" rIns="45720" bIns="22860" numCol="1" anchor="t" anchorCtr="0" compatLnSpc="1">
            <a:prstTxWarp prst="textNoShape">
              <a:avLst/>
            </a:prstTxWarp>
          </a:bodyPr>
          <a:lstStyle/>
          <a:p>
            <a:pPr marL="0" marR="0" lvl="0" indent="0" defTabSz="228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Raleway Medium"/>
            </a:endParaRPr>
          </a:p>
        </p:txBody>
      </p:sp>
      <p:sp>
        <p:nvSpPr>
          <p:cNvPr id="62" name="Freeform 13">
            <a:extLst>
              <a:ext uri="{FF2B5EF4-FFF2-40B4-BE49-F238E27FC236}">
                <a16:creationId xmlns:a16="http://schemas.microsoft.com/office/drawing/2014/main" xmlns="" id="{6E74A598-157B-4A15-B021-A83ED5AEAD61}"/>
              </a:ext>
            </a:extLst>
          </p:cNvPr>
          <p:cNvSpPr>
            <a:spLocks/>
          </p:cNvSpPr>
          <p:nvPr/>
        </p:nvSpPr>
        <p:spPr bwMode="auto">
          <a:xfrm>
            <a:off x="1895100" y="4195040"/>
            <a:ext cx="7270095" cy="622800"/>
          </a:xfrm>
          <a:custGeom>
            <a:avLst/>
            <a:gdLst>
              <a:gd name="T0" fmla="*/ 0 w 3866"/>
              <a:gd name="T1" fmla="*/ 1099 h 1099"/>
              <a:gd name="T2" fmla="*/ 0 w 3866"/>
              <a:gd name="T3" fmla="*/ 0 h 1099"/>
              <a:gd name="T4" fmla="*/ 3469 w 3866"/>
              <a:gd name="T5" fmla="*/ 0 h 1099"/>
              <a:gd name="T6" fmla="*/ 3866 w 3866"/>
              <a:gd name="T7" fmla="*/ 549 h 1099"/>
              <a:gd name="T8" fmla="*/ 3469 w 3866"/>
              <a:gd name="T9" fmla="*/ 1099 h 1099"/>
              <a:gd name="T10" fmla="*/ 0 w 3866"/>
              <a:gd name="T11" fmla="*/ 1099 h 1099"/>
            </a:gdLst>
            <a:ahLst/>
            <a:cxnLst>
              <a:cxn ang="0">
                <a:pos x="T0" y="T1"/>
              </a:cxn>
              <a:cxn ang="0">
                <a:pos x="T2" y="T3"/>
              </a:cxn>
              <a:cxn ang="0">
                <a:pos x="T4" y="T5"/>
              </a:cxn>
              <a:cxn ang="0">
                <a:pos x="T6" y="T7"/>
              </a:cxn>
              <a:cxn ang="0">
                <a:pos x="T8" y="T9"/>
              </a:cxn>
              <a:cxn ang="0">
                <a:pos x="T10" y="T11"/>
              </a:cxn>
            </a:cxnLst>
            <a:rect l="0" t="0" r="r" b="b"/>
            <a:pathLst>
              <a:path w="3866" h="1099">
                <a:moveTo>
                  <a:pt x="0" y="1099"/>
                </a:moveTo>
                <a:lnTo>
                  <a:pt x="0" y="0"/>
                </a:lnTo>
                <a:lnTo>
                  <a:pt x="3469" y="0"/>
                </a:lnTo>
                <a:lnTo>
                  <a:pt x="3866" y="549"/>
                </a:lnTo>
                <a:lnTo>
                  <a:pt x="3469" y="1099"/>
                </a:lnTo>
                <a:lnTo>
                  <a:pt x="0" y="1099"/>
                </a:lnTo>
                <a:close/>
              </a:path>
            </a:pathLst>
          </a:custGeom>
          <a:solidFill>
            <a:srgbClr val="455F51"/>
          </a:solidFill>
          <a:ln>
            <a:noFill/>
          </a:ln>
        </p:spPr>
        <p:txBody>
          <a:bodyPr vert="horz" wrap="square" lIns="45720" tIns="22860" rIns="45720" bIns="22860" numCol="1" anchor="t" anchorCtr="0" compatLnSpc="1">
            <a:prstTxWarp prst="textNoShape">
              <a:avLst/>
            </a:prstTxWarp>
          </a:bodyPr>
          <a:lstStyle/>
          <a:p>
            <a:pPr marL="0" marR="0" lvl="0" indent="0" defTabSz="228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Raleway Medium"/>
            </a:endParaRPr>
          </a:p>
        </p:txBody>
      </p:sp>
      <p:sp>
        <p:nvSpPr>
          <p:cNvPr id="66" name="Text Placeholder 3">
            <a:extLst>
              <a:ext uri="{FF2B5EF4-FFF2-40B4-BE49-F238E27FC236}">
                <a16:creationId xmlns:a16="http://schemas.microsoft.com/office/drawing/2014/main" xmlns="" id="{5170E5BB-3C8B-4751-B218-B7E216F7E355}"/>
              </a:ext>
            </a:extLst>
          </p:cNvPr>
          <p:cNvSpPr txBox="1">
            <a:spLocks/>
          </p:cNvSpPr>
          <p:nvPr/>
        </p:nvSpPr>
        <p:spPr>
          <a:xfrm>
            <a:off x="1984762" y="4218653"/>
            <a:ext cx="6310800" cy="575353"/>
          </a:xfrm>
          <a:prstGeom prst="rect">
            <a:avLst/>
          </a:prstGeom>
        </p:spPr>
        <p:txBody>
          <a:bodyPr anchor="ctr">
            <a:noAutofit/>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defTabSz="914172">
              <a:lnSpc>
                <a:spcPct val="100000"/>
              </a:lnSpc>
              <a:spcBef>
                <a:spcPts val="1000"/>
              </a:spcBef>
              <a:buFont typeface="Arial" panose="020B0604020202020204" pitchFamily="34" charset="0"/>
              <a:buNone/>
            </a:pPr>
            <a:r>
              <a:rPr lang="es-MX" sz="1600" b="1" dirty="0">
                <a:solidFill>
                  <a:srgbClr val="E3DED1"/>
                </a:solidFill>
                <a:latin typeface="Raleway Medium"/>
              </a:rPr>
              <a:t>PRUEBAS </a:t>
            </a:r>
            <a:r>
              <a:rPr lang="es-MX" sz="1600" b="1" dirty="0" smtClean="0">
                <a:solidFill>
                  <a:srgbClr val="E3DED1"/>
                </a:solidFill>
                <a:latin typeface="Raleway Medium"/>
              </a:rPr>
              <a:t>Y </a:t>
            </a:r>
            <a:r>
              <a:rPr lang="es-MX" sz="1600" b="1" dirty="0">
                <a:solidFill>
                  <a:srgbClr val="E3DED1"/>
                </a:solidFill>
                <a:latin typeface="Raleway Medium"/>
              </a:rPr>
              <a:t>RESULTADOS</a:t>
            </a:r>
            <a:endParaRPr lang="en-GB" sz="1600" b="1" dirty="0">
              <a:solidFill>
                <a:srgbClr val="E3DED1"/>
              </a:solidFill>
              <a:latin typeface="Raleway Medium"/>
            </a:endParaRPr>
          </a:p>
        </p:txBody>
      </p:sp>
      <p:sp>
        <p:nvSpPr>
          <p:cNvPr id="68" name="Text Placeholder 3">
            <a:extLst>
              <a:ext uri="{FF2B5EF4-FFF2-40B4-BE49-F238E27FC236}">
                <a16:creationId xmlns:a16="http://schemas.microsoft.com/office/drawing/2014/main" xmlns="" id="{3C466BF8-A33C-43CC-841E-51A6DCAB07E8}"/>
              </a:ext>
            </a:extLst>
          </p:cNvPr>
          <p:cNvSpPr txBox="1">
            <a:spLocks/>
          </p:cNvSpPr>
          <p:nvPr/>
        </p:nvSpPr>
        <p:spPr>
          <a:xfrm>
            <a:off x="8385223" y="4359276"/>
            <a:ext cx="540000" cy="288566"/>
          </a:xfrm>
          <a:prstGeom prst="rect">
            <a:avLst/>
          </a:prstGeom>
        </p:spPr>
        <p:txBody>
          <a:bodyPr anchor="ctr">
            <a:normAutofit fontScale="92500" lnSpcReduction="20000"/>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algn="ctr" defTabSz="914172">
              <a:lnSpc>
                <a:spcPct val="100000"/>
              </a:lnSpc>
              <a:spcBef>
                <a:spcPts val="1000"/>
              </a:spcBef>
              <a:buFont typeface="Arial" panose="020B0604020202020204" pitchFamily="34" charset="0"/>
              <a:buNone/>
            </a:pPr>
            <a:r>
              <a:rPr lang="en-GB" sz="1600" b="1" dirty="0">
                <a:solidFill>
                  <a:srgbClr val="E3DED1"/>
                </a:solidFill>
                <a:latin typeface="Raleway Medium"/>
              </a:rPr>
              <a:t>05</a:t>
            </a:r>
          </a:p>
        </p:txBody>
      </p:sp>
      <p:sp>
        <p:nvSpPr>
          <p:cNvPr id="74" name="Forma libre: forma 73">
            <a:extLst>
              <a:ext uri="{FF2B5EF4-FFF2-40B4-BE49-F238E27FC236}">
                <a16:creationId xmlns:a16="http://schemas.microsoft.com/office/drawing/2014/main" xmlns="" id="{ED7344DE-A9DD-4DFE-9072-534249F93BE2}"/>
              </a:ext>
            </a:extLst>
          </p:cNvPr>
          <p:cNvSpPr/>
          <p:nvPr/>
        </p:nvSpPr>
        <p:spPr>
          <a:xfrm>
            <a:off x="1433997" y="4196080"/>
            <a:ext cx="461104" cy="960120"/>
          </a:xfrm>
          <a:custGeom>
            <a:avLst/>
            <a:gdLst>
              <a:gd name="connsiteX0" fmla="*/ 0 w 466725"/>
              <a:gd name="connsiteY0" fmla="*/ 232410 h 960120"/>
              <a:gd name="connsiteX1" fmla="*/ 0 w 466725"/>
              <a:gd name="connsiteY1" fmla="*/ 232410 h 960120"/>
              <a:gd name="connsiteX2" fmla="*/ 466725 w 466725"/>
              <a:gd name="connsiteY2" fmla="*/ 0 h 960120"/>
              <a:gd name="connsiteX3" fmla="*/ 462915 w 466725"/>
              <a:gd name="connsiteY3" fmla="*/ 619125 h 960120"/>
              <a:gd name="connsiteX4" fmla="*/ 5715 w 466725"/>
              <a:gd name="connsiteY4" fmla="*/ 960120 h 960120"/>
              <a:gd name="connsiteX5" fmla="*/ 0 w 466725"/>
              <a:gd name="connsiteY5" fmla="*/ 232410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960120">
                <a:moveTo>
                  <a:pt x="0" y="232410"/>
                </a:moveTo>
                <a:lnTo>
                  <a:pt x="0" y="232410"/>
                </a:lnTo>
                <a:lnTo>
                  <a:pt x="466725" y="0"/>
                </a:lnTo>
                <a:lnTo>
                  <a:pt x="462915" y="619125"/>
                </a:lnTo>
                <a:lnTo>
                  <a:pt x="5715" y="960120"/>
                </a:lnTo>
                <a:lnTo>
                  <a:pt x="0" y="232410"/>
                </a:lnTo>
                <a:close/>
              </a:path>
            </a:pathLst>
          </a:custGeom>
          <a:solidFill>
            <a:sysClr val="windowText" lastClr="000000"/>
          </a:solidFill>
          <a:ln>
            <a:noFill/>
          </a:ln>
        </p:spPr>
        <p:txBody>
          <a:bodyPr vert="horz" wrap="square" lIns="45720" tIns="22860" rIns="45720" bIns="22860" numCol="1" anchor="t" anchorCtr="0" compatLnSpc="1">
            <a:prstTxWarp prst="textNoShape">
              <a:avLst/>
            </a:prstTxWarp>
          </a:bodyPr>
          <a:lstStyle/>
          <a:p>
            <a:pPr defTabSz="228600"/>
            <a:endParaRPr lang="es-EC" sz="900" kern="0">
              <a:solidFill>
                <a:prstClr val="black"/>
              </a:solidFill>
              <a:latin typeface="Raleway Medium"/>
            </a:endParaRPr>
          </a:p>
        </p:txBody>
      </p:sp>
      <p:sp>
        <p:nvSpPr>
          <p:cNvPr id="75" name="Rectangle 6">
            <a:extLst>
              <a:ext uri="{FF2B5EF4-FFF2-40B4-BE49-F238E27FC236}">
                <a16:creationId xmlns:a16="http://schemas.microsoft.com/office/drawing/2014/main" xmlns="" id="{8F16641F-A13F-46B6-8767-45FB8CE5CAC2}"/>
              </a:ext>
            </a:extLst>
          </p:cNvPr>
          <p:cNvSpPr>
            <a:spLocks noChangeArrowheads="1"/>
          </p:cNvSpPr>
          <p:nvPr/>
        </p:nvSpPr>
        <p:spPr bwMode="auto">
          <a:xfrm>
            <a:off x="9207" y="5159460"/>
            <a:ext cx="1432410" cy="723600"/>
          </a:xfrm>
          <a:prstGeom prst="rect">
            <a:avLst/>
          </a:prstGeom>
          <a:solidFill>
            <a:srgbClr val="007A7F"/>
          </a:solidFill>
          <a:ln w="38100" cap="flat" cmpd="sng" algn="ctr">
            <a:noFill/>
            <a:prstDash val="solid"/>
            <a:miter lim="800000"/>
          </a:ln>
          <a:effectLst/>
        </p:spPr>
        <p:txBody>
          <a:bodyPr spcFirstLastPara="0" vert="horz" wrap="square" lIns="4183137" tIns="2521846" rIns="354944" bIns="2485730" numCol="1" spcCol="1270" anchor="ctr" anchorCtr="0">
            <a:noAutofit/>
          </a:bodyPr>
          <a:lstStyle/>
          <a:p>
            <a:pPr algn="ctr" defTabSz="2310822">
              <a:lnSpc>
                <a:spcPct val="90000"/>
              </a:lnSpc>
              <a:spcBef>
                <a:spcPct val="0"/>
              </a:spcBef>
              <a:spcAft>
                <a:spcPct val="35000"/>
              </a:spcAft>
            </a:pPr>
            <a:endParaRPr lang="en-US" sz="3199" kern="0" dirty="0">
              <a:solidFill>
                <a:srgbClr val="FFFFFF"/>
              </a:solidFill>
              <a:latin typeface="Calibri Light" panose="020F0302020204030204"/>
            </a:endParaRPr>
          </a:p>
        </p:txBody>
      </p:sp>
      <p:sp>
        <p:nvSpPr>
          <p:cNvPr id="77" name="Freeform 8">
            <a:extLst>
              <a:ext uri="{FF2B5EF4-FFF2-40B4-BE49-F238E27FC236}">
                <a16:creationId xmlns:a16="http://schemas.microsoft.com/office/drawing/2014/main" xmlns="" id="{5D93BFA8-5756-45CF-B92A-E98CDD9A60DD}"/>
              </a:ext>
            </a:extLst>
          </p:cNvPr>
          <p:cNvSpPr>
            <a:spLocks/>
          </p:cNvSpPr>
          <p:nvPr/>
        </p:nvSpPr>
        <p:spPr bwMode="auto">
          <a:xfrm>
            <a:off x="1892560" y="4819321"/>
            <a:ext cx="7765201" cy="622800"/>
          </a:xfrm>
          <a:custGeom>
            <a:avLst/>
            <a:gdLst>
              <a:gd name="T0" fmla="*/ 0 w 4532"/>
              <a:gd name="T1" fmla="*/ 1099 h 1099"/>
              <a:gd name="T2" fmla="*/ 0 w 4532"/>
              <a:gd name="T3" fmla="*/ 0 h 1099"/>
              <a:gd name="T4" fmla="*/ 4135 w 4532"/>
              <a:gd name="T5" fmla="*/ 0 h 1099"/>
              <a:gd name="T6" fmla="*/ 4532 w 4532"/>
              <a:gd name="T7" fmla="*/ 550 h 1099"/>
              <a:gd name="T8" fmla="*/ 4135 w 4532"/>
              <a:gd name="T9" fmla="*/ 1099 h 1099"/>
              <a:gd name="T10" fmla="*/ 0 w 4532"/>
              <a:gd name="T11" fmla="*/ 1099 h 1099"/>
            </a:gdLst>
            <a:ahLst/>
            <a:cxnLst>
              <a:cxn ang="0">
                <a:pos x="T0" y="T1"/>
              </a:cxn>
              <a:cxn ang="0">
                <a:pos x="T2" y="T3"/>
              </a:cxn>
              <a:cxn ang="0">
                <a:pos x="T4" y="T5"/>
              </a:cxn>
              <a:cxn ang="0">
                <a:pos x="T6" y="T7"/>
              </a:cxn>
              <a:cxn ang="0">
                <a:pos x="T8" y="T9"/>
              </a:cxn>
              <a:cxn ang="0">
                <a:pos x="T10" y="T11"/>
              </a:cxn>
            </a:cxnLst>
            <a:rect l="0" t="0" r="r" b="b"/>
            <a:pathLst>
              <a:path w="4532" h="1099">
                <a:moveTo>
                  <a:pt x="0" y="1099"/>
                </a:moveTo>
                <a:lnTo>
                  <a:pt x="0" y="0"/>
                </a:lnTo>
                <a:lnTo>
                  <a:pt x="4135" y="0"/>
                </a:lnTo>
                <a:lnTo>
                  <a:pt x="4532" y="550"/>
                </a:lnTo>
                <a:lnTo>
                  <a:pt x="4135" y="1099"/>
                </a:lnTo>
                <a:lnTo>
                  <a:pt x="0" y="1099"/>
                </a:lnTo>
                <a:close/>
              </a:path>
            </a:pathLst>
          </a:custGeom>
          <a:solidFill>
            <a:srgbClr val="007A7F"/>
          </a:solidFill>
          <a:ln w="38100" cap="flat" cmpd="sng" algn="ctr">
            <a:noFill/>
            <a:prstDash val="solid"/>
            <a:miter lim="800000"/>
          </a:ln>
          <a:effectLst/>
        </p:spPr>
        <p:txBody>
          <a:bodyPr spcFirstLastPara="0" vert="horz" wrap="square" lIns="4183137" tIns="2521846" rIns="354944" bIns="2485730" numCol="1" spcCol="1270" anchor="ctr" anchorCtr="0">
            <a:noAutofit/>
          </a:bodyPr>
          <a:lstStyle/>
          <a:p>
            <a:pPr algn="ctr" defTabSz="2310822">
              <a:lnSpc>
                <a:spcPct val="90000"/>
              </a:lnSpc>
              <a:spcBef>
                <a:spcPct val="0"/>
              </a:spcBef>
              <a:spcAft>
                <a:spcPct val="35000"/>
              </a:spcAft>
            </a:pPr>
            <a:endParaRPr lang="en-US" sz="3199" kern="0" dirty="0">
              <a:solidFill>
                <a:srgbClr val="FFFFFF"/>
              </a:solidFill>
              <a:latin typeface="Calibri Light" panose="020F0302020204030204"/>
            </a:endParaRPr>
          </a:p>
        </p:txBody>
      </p:sp>
      <p:sp>
        <p:nvSpPr>
          <p:cNvPr id="78" name="Text Placeholder 3">
            <a:extLst>
              <a:ext uri="{FF2B5EF4-FFF2-40B4-BE49-F238E27FC236}">
                <a16:creationId xmlns:a16="http://schemas.microsoft.com/office/drawing/2014/main" xmlns="" id="{F625F187-29F7-4EFE-94F7-48C664A4A94F}"/>
              </a:ext>
            </a:extLst>
          </p:cNvPr>
          <p:cNvSpPr txBox="1">
            <a:spLocks/>
          </p:cNvSpPr>
          <p:nvPr/>
        </p:nvSpPr>
        <p:spPr>
          <a:xfrm>
            <a:off x="1986667" y="4841871"/>
            <a:ext cx="6310800" cy="575353"/>
          </a:xfrm>
          <a:prstGeom prst="rect">
            <a:avLst/>
          </a:prstGeom>
        </p:spPr>
        <p:txBody>
          <a:bodyPr anchor="ctr">
            <a:noAutofit/>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defTabSz="914172">
              <a:lnSpc>
                <a:spcPct val="100000"/>
              </a:lnSpc>
              <a:spcBef>
                <a:spcPts val="1000"/>
              </a:spcBef>
              <a:buFont typeface="Arial" panose="020B0604020202020204" pitchFamily="34" charset="0"/>
              <a:buNone/>
            </a:pPr>
            <a:r>
              <a:rPr lang="en-GB" sz="1600" b="1" dirty="0">
                <a:solidFill>
                  <a:srgbClr val="E3DED1"/>
                </a:solidFill>
                <a:latin typeface="Raleway Medium"/>
              </a:rPr>
              <a:t>CONCLUSIONES Y RECOMENDACIONES</a:t>
            </a:r>
          </a:p>
        </p:txBody>
      </p:sp>
      <p:sp>
        <p:nvSpPr>
          <p:cNvPr id="79" name="Text Placeholder 3">
            <a:extLst>
              <a:ext uri="{FF2B5EF4-FFF2-40B4-BE49-F238E27FC236}">
                <a16:creationId xmlns:a16="http://schemas.microsoft.com/office/drawing/2014/main" xmlns="" id="{37FB7F78-90D9-41F3-B80C-B6E907764810}"/>
              </a:ext>
            </a:extLst>
          </p:cNvPr>
          <p:cNvSpPr txBox="1">
            <a:spLocks/>
          </p:cNvSpPr>
          <p:nvPr/>
        </p:nvSpPr>
        <p:spPr>
          <a:xfrm>
            <a:off x="8834950" y="5010106"/>
            <a:ext cx="540000" cy="288566"/>
          </a:xfrm>
          <a:prstGeom prst="rect">
            <a:avLst/>
          </a:prstGeom>
        </p:spPr>
        <p:txBody>
          <a:bodyPr anchor="ctr">
            <a:normAutofit fontScale="92500" lnSpcReduction="20000"/>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algn="ctr" defTabSz="914172">
              <a:lnSpc>
                <a:spcPct val="100000"/>
              </a:lnSpc>
              <a:spcBef>
                <a:spcPts val="1000"/>
              </a:spcBef>
              <a:buFont typeface="Arial" panose="020B0604020202020204" pitchFamily="34" charset="0"/>
              <a:buNone/>
            </a:pPr>
            <a:r>
              <a:rPr lang="en-GB" sz="1600" b="1" dirty="0">
                <a:solidFill>
                  <a:srgbClr val="E3DED1"/>
                </a:solidFill>
                <a:latin typeface="Raleway Medium"/>
              </a:rPr>
              <a:t>06</a:t>
            </a:r>
          </a:p>
        </p:txBody>
      </p:sp>
      <p:grpSp>
        <p:nvGrpSpPr>
          <p:cNvPr id="80" name="Group 56">
            <a:extLst>
              <a:ext uri="{FF2B5EF4-FFF2-40B4-BE49-F238E27FC236}">
                <a16:creationId xmlns:a16="http://schemas.microsoft.com/office/drawing/2014/main" xmlns="" id="{4E5D3C40-3230-4FB7-98CE-583E939B39CC}"/>
              </a:ext>
            </a:extLst>
          </p:cNvPr>
          <p:cNvGrpSpPr/>
          <p:nvPr/>
        </p:nvGrpSpPr>
        <p:grpSpPr>
          <a:xfrm>
            <a:off x="394136" y="5312676"/>
            <a:ext cx="538591" cy="479809"/>
            <a:chOff x="2361120" y="9610894"/>
            <a:chExt cx="559844" cy="498742"/>
          </a:xfrm>
          <a:solidFill>
            <a:srgbClr val="E3DED1"/>
          </a:solidFill>
        </p:grpSpPr>
        <p:sp>
          <p:nvSpPr>
            <p:cNvPr id="81" name="Freeform 697">
              <a:extLst>
                <a:ext uri="{FF2B5EF4-FFF2-40B4-BE49-F238E27FC236}">
                  <a16:creationId xmlns:a16="http://schemas.microsoft.com/office/drawing/2014/main" xmlns="" id="{C1A6BDE6-66DC-44CA-A46B-3F4535EF26F6}"/>
                </a:ext>
              </a:extLst>
            </p:cNvPr>
            <p:cNvSpPr>
              <a:spLocks noChangeArrowheads="1"/>
            </p:cNvSpPr>
            <p:nvPr/>
          </p:nvSpPr>
          <p:spPr bwMode="auto">
            <a:xfrm>
              <a:off x="2505456" y="9698394"/>
              <a:ext cx="415508" cy="411242"/>
            </a:xfrm>
            <a:custGeom>
              <a:avLst/>
              <a:gdLst>
                <a:gd name="T0" fmla="*/ 420 w 421"/>
                <a:gd name="T1" fmla="*/ 245 h 415"/>
                <a:gd name="T2" fmla="*/ 420 w 421"/>
                <a:gd name="T3" fmla="*/ 245 h 415"/>
                <a:gd name="T4" fmla="*/ 420 w 421"/>
                <a:gd name="T5" fmla="*/ 82 h 415"/>
                <a:gd name="T6" fmla="*/ 344 w 421"/>
                <a:gd name="T7" fmla="*/ 0 h 415"/>
                <a:gd name="T8" fmla="*/ 344 w 421"/>
                <a:gd name="T9" fmla="*/ 158 h 415"/>
                <a:gd name="T10" fmla="*/ 222 w 421"/>
                <a:gd name="T11" fmla="*/ 280 h 415"/>
                <a:gd name="T12" fmla="*/ 35 w 421"/>
                <a:gd name="T13" fmla="*/ 280 h 415"/>
                <a:gd name="T14" fmla="*/ 0 w 421"/>
                <a:gd name="T15" fmla="*/ 309 h 415"/>
                <a:gd name="T16" fmla="*/ 53 w 421"/>
                <a:gd name="T17" fmla="*/ 327 h 415"/>
                <a:gd name="T18" fmla="*/ 256 w 421"/>
                <a:gd name="T19" fmla="*/ 327 h 415"/>
                <a:gd name="T20" fmla="*/ 402 w 421"/>
                <a:gd name="T21" fmla="*/ 385 h 415"/>
                <a:gd name="T22" fmla="*/ 361 w 421"/>
                <a:gd name="T23" fmla="*/ 327 h 415"/>
                <a:gd name="T24" fmla="*/ 420 w 421"/>
                <a:gd name="T25" fmla="*/ 24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1" h="415">
                  <a:moveTo>
                    <a:pt x="420" y="245"/>
                  </a:moveTo>
                  <a:lnTo>
                    <a:pt x="420" y="245"/>
                  </a:lnTo>
                  <a:cubicBezTo>
                    <a:pt x="420" y="82"/>
                    <a:pt x="420" y="82"/>
                    <a:pt x="420" y="82"/>
                  </a:cubicBezTo>
                  <a:cubicBezTo>
                    <a:pt x="420" y="41"/>
                    <a:pt x="391" y="6"/>
                    <a:pt x="344" y="0"/>
                  </a:cubicBezTo>
                  <a:cubicBezTo>
                    <a:pt x="344" y="158"/>
                    <a:pt x="344" y="158"/>
                    <a:pt x="344" y="158"/>
                  </a:cubicBezTo>
                  <a:cubicBezTo>
                    <a:pt x="344" y="228"/>
                    <a:pt x="291" y="280"/>
                    <a:pt x="222" y="280"/>
                  </a:cubicBezTo>
                  <a:cubicBezTo>
                    <a:pt x="35" y="280"/>
                    <a:pt x="35" y="280"/>
                    <a:pt x="35" y="280"/>
                  </a:cubicBezTo>
                  <a:cubicBezTo>
                    <a:pt x="23" y="292"/>
                    <a:pt x="12" y="303"/>
                    <a:pt x="0" y="309"/>
                  </a:cubicBezTo>
                  <a:cubicBezTo>
                    <a:pt x="12" y="321"/>
                    <a:pt x="29" y="327"/>
                    <a:pt x="53" y="327"/>
                  </a:cubicBezTo>
                  <a:cubicBezTo>
                    <a:pt x="256" y="327"/>
                    <a:pt x="256" y="327"/>
                    <a:pt x="256" y="327"/>
                  </a:cubicBezTo>
                  <a:cubicBezTo>
                    <a:pt x="332" y="414"/>
                    <a:pt x="420" y="397"/>
                    <a:pt x="402" y="385"/>
                  </a:cubicBezTo>
                  <a:cubicBezTo>
                    <a:pt x="379" y="362"/>
                    <a:pt x="367" y="344"/>
                    <a:pt x="361" y="327"/>
                  </a:cubicBezTo>
                  <a:cubicBezTo>
                    <a:pt x="396" y="315"/>
                    <a:pt x="420" y="286"/>
                    <a:pt x="420" y="245"/>
                  </a:cubicBezTo>
                </a:path>
              </a:pathLst>
            </a:custGeom>
            <a:grpFill/>
            <a:ln>
              <a:noFill/>
            </a:ln>
            <a:effectLst/>
          </p:spPr>
          <p:txBody>
            <a:bodyPr wrap="none" lIns="76183" tIns="38092" rIns="76183" bIns="38092" anchor="ctr"/>
            <a:lstStyle/>
            <a:p>
              <a:pPr marL="0" marR="0" lvl="0" indent="0" defTabSz="228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Lato Light"/>
              </a:endParaRPr>
            </a:p>
          </p:txBody>
        </p:sp>
        <p:sp>
          <p:nvSpPr>
            <p:cNvPr id="82" name="Freeform 698">
              <a:extLst>
                <a:ext uri="{FF2B5EF4-FFF2-40B4-BE49-F238E27FC236}">
                  <a16:creationId xmlns:a16="http://schemas.microsoft.com/office/drawing/2014/main" xmlns="" id="{8AA73E90-3906-43C7-857C-0A8903CACD70}"/>
                </a:ext>
              </a:extLst>
            </p:cNvPr>
            <p:cNvSpPr>
              <a:spLocks noChangeArrowheads="1"/>
            </p:cNvSpPr>
            <p:nvPr/>
          </p:nvSpPr>
          <p:spPr bwMode="auto">
            <a:xfrm>
              <a:off x="2361120" y="9610894"/>
              <a:ext cx="450501" cy="393743"/>
            </a:xfrm>
            <a:custGeom>
              <a:avLst/>
              <a:gdLst>
                <a:gd name="T0" fmla="*/ 455 w 456"/>
                <a:gd name="T1" fmla="*/ 245 h 397"/>
                <a:gd name="T2" fmla="*/ 455 w 456"/>
                <a:gd name="T3" fmla="*/ 245 h 397"/>
                <a:gd name="T4" fmla="*/ 455 w 456"/>
                <a:gd name="T5" fmla="*/ 87 h 397"/>
                <a:gd name="T6" fmla="*/ 368 w 456"/>
                <a:gd name="T7" fmla="*/ 0 h 397"/>
                <a:gd name="T8" fmla="*/ 82 w 456"/>
                <a:gd name="T9" fmla="*/ 0 h 397"/>
                <a:gd name="T10" fmla="*/ 0 w 456"/>
                <a:gd name="T11" fmla="*/ 87 h 397"/>
                <a:gd name="T12" fmla="*/ 0 w 456"/>
                <a:gd name="T13" fmla="*/ 245 h 397"/>
                <a:gd name="T14" fmla="*/ 64 w 456"/>
                <a:gd name="T15" fmla="*/ 326 h 397"/>
                <a:gd name="T16" fmla="*/ 18 w 456"/>
                <a:gd name="T17" fmla="*/ 385 h 397"/>
                <a:gd name="T18" fmla="*/ 41 w 456"/>
                <a:gd name="T19" fmla="*/ 396 h 397"/>
                <a:gd name="T20" fmla="*/ 169 w 456"/>
                <a:gd name="T21" fmla="*/ 332 h 397"/>
                <a:gd name="T22" fmla="*/ 368 w 456"/>
                <a:gd name="T23" fmla="*/ 332 h 397"/>
                <a:gd name="T24" fmla="*/ 455 w 456"/>
                <a:gd name="T25" fmla="*/ 245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6" h="397">
                  <a:moveTo>
                    <a:pt x="455" y="245"/>
                  </a:moveTo>
                  <a:lnTo>
                    <a:pt x="455" y="245"/>
                  </a:lnTo>
                  <a:cubicBezTo>
                    <a:pt x="455" y="87"/>
                    <a:pt x="455" y="87"/>
                    <a:pt x="455" y="87"/>
                  </a:cubicBezTo>
                  <a:cubicBezTo>
                    <a:pt x="455" y="41"/>
                    <a:pt x="414" y="0"/>
                    <a:pt x="368" y="0"/>
                  </a:cubicBezTo>
                  <a:cubicBezTo>
                    <a:pt x="82" y="0"/>
                    <a:pt x="82" y="0"/>
                    <a:pt x="82" y="0"/>
                  </a:cubicBezTo>
                  <a:cubicBezTo>
                    <a:pt x="35" y="0"/>
                    <a:pt x="0" y="41"/>
                    <a:pt x="0" y="87"/>
                  </a:cubicBezTo>
                  <a:cubicBezTo>
                    <a:pt x="0" y="245"/>
                    <a:pt x="0" y="245"/>
                    <a:pt x="0" y="245"/>
                  </a:cubicBezTo>
                  <a:cubicBezTo>
                    <a:pt x="0" y="285"/>
                    <a:pt x="29" y="320"/>
                    <a:pt x="64" y="326"/>
                  </a:cubicBezTo>
                  <a:cubicBezTo>
                    <a:pt x="59" y="344"/>
                    <a:pt x="41" y="367"/>
                    <a:pt x="18" y="385"/>
                  </a:cubicBezTo>
                  <a:cubicBezTo>
                    <a:pt x="12" y="390"/>
                    <a:pt x="18" y="396"/>
                    <a:pt x="41" y="396"/>
                  </a:cubicBezTo>
                  <a:cubicBezTo>
                    <a:pt x="70" y="396"/>
                    <a:pt x="117" y="379"/>
                    <a:pt x="169" y="332"/>
                  </a:cubicBezTo>
                  <a:cubicBezTo>
                    <a:pt x="368" y="332"/>
                    <a:pt x="368" y="332"/>
                    <a:pt x="368" y="332"/>
                  </a:cubicBezTo>
                  <a:cubicBezTo>
                    <a:pt x="414" y="332"/>
                    <a:pt x="455" y="291"/>
                    <a:pt x="455" y="245"/>
                  </a:cubicBezTo>
                </a:path>
              </a:pathLst>
            </a:custGeom>
            <a:grpFill/>
            <a:ln>
              <a:noFill/>
            </a:ln>
            <a:effectLst/>
          </p:spPr>
          <p:txBody>
            <a:bodyPr wrap="none" lIns="76183" tIns="38092" rIns="76183" bIns="38092" anchor="ctr"/>
            <a:lstStyle/>
            <a:p>
              <a:pPr marL="0" marR="0" lvl="0" indent="0" defTabSz="228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Lato Light"/>
              </a:endParaRPr>
            </a:p>
          </p:txBody>
        </p:sp>
      </p:grpSp>
      <p:sp>
        <p:nvSpPr>
          <p:cNvPr id="89" name="Forma libre: forma 88">
            <a:extLst>
              <a:ext uri="{FF2B5EF4-FFF2-40B4-BE49-F238E27FC236}">
                <a16:creationId xmlns:a16="http://schemas.microsoft.com/office/drawing/2014/main" xmlns="" id="{B589A795-924A-4340-B366-5B6F88B3E3CA}"/>
              </a:ext>
            </a:extLst>
          </p:cNvPr>
          <p:cNvSpPr/>
          <p:nvPr/>
        </p:nvSpPr>
        <p:spPr>
          <a:xfrm>
            <a:off x="1436966" y="4819650"/>
            <a:ext cx="458041" cy="1064895"/>
          </a:xfrm>
          <a:custGeom>
            <a:avLst/>
            <a:gdLst>
              <a:gd name="connsiteX0" fmla="*/ 0 w 449580"/>
              <a:gd name="connsiteY0" fmla="*/ 340995 h 1064895"/>
              <a:gd name="connsiteX1" fmla="*/ 449580 w 449580"/>
              <a:gd name="connsiteY1" fmla="*/ 0 h 1064895"/>
              <a:gd name="connsiteX2" fmla="*/ 447675 w 449580"/>
              <a:gd name="connsiteY2" fmla="*/ 624840 h 1064895"/>
              <a:gd name="connsiteX3" fmla="*/ 0 w 449580"/>
              <a:gd name="connsiteY3" fmla="*/ 1064895 h 1064895"/>
              <a:gd name="connsiteX4" fmla="*/ 0 w 449580"/>
              <a:gd name="connsiteY4" fmla="*/ 340995 h 106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 h="1064895">
                <a:moveTo>
                  <a:pt x="0" y="340995"/>
                </a:moveTo>
                <a:lnTo>
                  <a:pt x="449580" y="0"/>
                </a:lnTo>
                <a:lnTo>
                  <a:pt x="447675" y="624840"/>
                </a:lnTo>
                <a:lnTo>
                  <a:pt x="0" y="1064895"/>
                </a:lnTo>
                <a:lnTo>
                  <a:pt x="0" y="340995"/>
                </a:lnTo>
                <a:close/>
              </a:path>
            </a:pathLst>
          </a:custGeom>
          <a:solidFill>
            <a:schemeClr val="accent6">
              <a:lumMod val="75000"/>
            </a:schemeClr>
          </a:solidFill>
          <a:ln w="38100" cap="flat" cmpd="sng" algn="ctr">
            <a:noFill/>
            <a:prstDash val="solid"/>
            <a:miter lim="800000"/>
          </a:ln>
          <a:effectLst/>
        </p:spPr>
        <p:txBody>
          <a:bodyPr spcFirstLastPara="0" vert="horz" wrap="square" lIns="4183137" tIns="2521846" rIns="354944" bIns="2485730" numCol="1" spcCol="1270" anchor="ctr" anchorCtr="0">
            <a:noAutofit/>
          </a:bodyPr>
          <a:lstStyle/>
          <a:p>
            <a:pPr algn="ctr" defTabSz="2310822">
              <a:lnSpc>
                <a:spcPct val="90000"/>
              </a:lnSpc>
              <a:spcBef>
                <a:spcPct val="0"/>
              </a:spcBef>
              <a:spcAft>
                <a:spcPct val="35000"/>
              </a:spcAft>
            </a:pPr>
            <a:endParaRPr lang="es-EC" sz="3199" kern="0">
              <a:solidFill>
                <a:srgbClr val="FFFFFF"/>
              </a:solidFill>
              <a:latin typeface="Calibri Light" panose="020F0302020204030204"/>
            </a:endParaRPr>
          </a:p>
        </p:txBody>
      </p:sp>
      <p:sp>
        <p:nvSpPr>
          <p:cNvPr id="90" name="Rectangle 9">
            <a:extLst>
              <a:ext uri="{FF2B5EF4-FFF2-40B4-BE49-F238E27FC236}">
                <a16:creationId xmlns:a16="http://schemas.microsoft.com/office/drawing/2014/main" xmlns="" id="{EA1B708F-00FD-4B60-994B-E03F60D62D27}"/>
              </a:ext>
            </a:extLst>
          </p:cNvPr>
          <p:cNvSpPr/>
          <p:nvPr/>
        </p:nvSpPr>
        <p:spPr>
          <a:xfrm>
            <a:off x="441780" y="1633446"/>
            <a:ext cx="456931" cy="39835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Arial"/>
              <a:cs typeface="+mn-cs"/>
            </a:endParaRPr>
          </a:p>
        </p:txBody>
      </p:sp>
      <p:sp>
        <p:nvSpPr>
          <p:cNvPr id="94" name="Freeform 96">
            <a:extLst>
              <a:ext uri="{FF2B5EF4-FFF2-40B4-BE49-F238E27FC236}">
                <a16:creationId xmlns:a16="http://schemas.microsoft.com/office/drawing/2014/main" xmlns="" id="{A308F30D-277E-4D15-9F28-32D0D3E9D79C}"/>
              </a:ext>
            </a:extLst>
          </p:cNvPr>
          <p:cNvSpPr>
            <a:spLocks noChangeArrowheads="1"/>
          </p:cNvSpPr>
          <p:nvPr/>
        </p:nvSpPr>
        <p:spPr bwMode="auto">
          <a:xfrm>
            <a:off x="378098" y="3813585"/>
            <a:ext cx="520613" cy="477734"/>
          </a:xfrm>
          <a:custGeom>
            <a:avLst/>
            <a:gdLst>
              <a:gd name="T0" fmla="*/ 78442719 w 602"/>
              <a:gd name="T1" fmla="*/ 71923702 h 580"/>
              <a:gd name="T2" fmla="*/ 78442719 w 602"/>
              <a:gd name="T3" fmla="*/ 71923702 h 580"/>
              <a:gd name="T4" fmla="*/ 78442719 w 602"/>
              <a:gd name="T5" fmla="*/ 71923702 h 580"/>
              <a:gd name="T6" fmla="*/ 74657633 w 602"/>
              <a:gd name="T7" fmla="*/ 75578543 h 580"/>
              <a:gd name="T8" fmla="*/ 3654665 w 602"/>
              <a:gd name="T9" fmla="*/ 75578543 h 580"/>
              <a:gd name="T10" fmla="*/ 0 w 602"/>
              <a:gd name="T11" fmla="*/ 71923702 h 580"/>
              <a:gd name="T12" fmla="*/ 0 w 602"/>
              <a:gd name="T13" fmla="*/ 71923702 h 580"/>
              <a:gd name="T14" fmla="*/ 0 w 602"/>
              <a:gd name="T15" fmla="*/ 71923702 h 580"/>
              <a:gd name="T16" fmla="*/ 10180751 w 602"/>
              <a:gd name="T17" fmla="*/ 53518347 h 580"/>
              <a:gd name="T18" fmla="*/ 21274806 w 602"/>
              <a:gd name="T19" fmla="*/ 49733080 h 580"/>
              <a:gd name="T20" fmla="*/ 30411109 w 602"/>
              <a:gd name="T21" fmla="*/ 46077877 h 580"/>
              <a:gd name="T22" fmla="*/ 30411109 w 602"/>
              <a:gd name="T23" fmla="*/ 38637768 h 580"/>
              <a:gd name="T24" fmla="*/ 26756804 w 602"/>
              <a:gd name="T25" fmla="*/ 29500304 h 580"/>
              <a:gd name="T26" fmla="*/ 24929472 w 602"/>
              <a:gd name="T27" fmla="*/ 25845463 h 580"/>
              <a:gd name="T28" fmla="*/ 25843138 w 602"/>
              <a:gd name="T29" fmla="*/ 19318704 h 580"/>
              <a:gd name="T30" fmla="*/ 24929472 w 602"/>
              <a:gd name="T31" fmla="*/ 12009021 h 580"/>
              <a:gd name="T32" fmla="*/ 39678193 w 602"/>
              <a:gd name="T33" fmla="*/ 0 h 580"/>
              <a:gd name="T34" fmla="*/ 53513248 w 602"/>
              <a:gd name="T35" fmla="*/ 12009021 h 580"/>
              <a:gd name="T36" fmla="*/ 52599581 w 602"/>
              <a:gd name="T37" fmla="*/ 19318704 h 580"/>
              <a:gd name="T38" fmla="*/ 54426914 w 602"/>
              <a:gd name="T39" fmla="*/ 25845463 h 580"/>
              <a:gd name="T40" fmla="*/ 51685915 w 602"/>
              <a:gd name="T41" fmla="*/ 29500304 h 580"/>
              <a:gd name="T42" fmla="*/ 48031249 w 602"/>
              <a:gd name="T43" fmla="*/ 38637768 h 580"/>
              <a:gd name="T44" fmla="*/ 48031249 w 602"/>
              <a:gd name="T45" fmla="*/ 46077877 h 580"/>
              <a:gd name="T46" fmla="*/ 57167913 w 602"/>
              <a:gd name="T47" fmla="*/ 49733080 h 580"/>
              <a:gd name="T48" fmla="*/ 69175635 w 602"/>
              <a:gd name="T49" fmla="*/ 53518347 h 580"/>
              <a:gd name="T50" fmla="*/ 78442719 w 602"/>
              <a:gd name="T51" fmla="*/ 71923702 h 5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2" h="580">
                <a:moveTo>
                  <a:pt x="601" y="551"/>
                </a:moveTo>
                <a:lnTo>
                  <a:pt x="601" y="551"/>
                </a:lnTo>
                <a:cubicBezTo>
                  <a:pt x="601" y="572"/>
                  <a:pt x="594" y="579"/>
                  <a:pt x="572" y="579"/>
                </a:cubicBezTo>
                <a:cubicBezTo>
                  <a:pt x="28" y="579"/>
                  <a:pt x="28" y="579"/>
                  <a:pt x="28" y="579"/>
                </a:cubicBezTo>
                <a:cubicBezTo>
                  <a:pt x="14" y="579"/>
                  <a:pt x="0" y="572"/>
                  <a:pt x="0" y="551"/>
                </a:cubicBezTo>
                <a:cubicBezTo>
                  <a:pt x="0" y="551"/>
                  <a:pt x="0" y="452"/>
                  <a:pt x="78" y="410"/>
                </a:cubicBezTo>
                <a:cubicBezTo>
                  <a:pt x="120" y="388"/>
                  <a:pt x="106" y="410"/>
                  <a:pt x="163" y="381"/>
                </a:cubicBezTo>
                <a:cubicBezTo>
                  <a:pt x="219" y="360"/>
                  <a:pt x="233" y="353"/>
                  <a:pt x="233" y="353"/>
                </a:cubicBezTo>
                <a:cubicBezTo>
                  <a:pt x="233" y="296"/>
                  <a:pt x="233" y="296"/>
                  <a:pt x="233" y="296"/>
                </a:cubicBezTo>
                <a:cubicBezTo>
                  <a:pt x="233" y="296"/>
                  <a:pt x="212" y="275"/>
                  <a:pt x="205" y="226"/>
                </a:cubicBezTo>
                <a:cubicBezTo>
                  <a:pt x="191" y="233"/>
                  <a:pt x="191" y="212"/>
                  <a:pt x="191" y="198"/>
                </a:cubicBezTo>
                <a:cubicBezTo>
                  <a:pt x="191" y="183"/>
                  <a:pt x="184" y="148"/>
                  <a:pt x="198" y="148"/>
                </a:cubicBezTo>
                <a:cubicBezTo>
                  <a:pt x="191" y="127"/>
                  <a:pt x="191" y="99"/>
                  <a:pt x="191" y="92"/>
                </a:cubicBezTo>
                <a:cubicBezTo>
                  <a:pt x="198" y="49"/>
                  <a:pt x="240" y="0"/>
                  <a:pt x="304" y="0"/>
                </a:cubicBezTo>
                <a:cubicBezTo>
                  <a:pt x="375" y="0"/>
                  <a:pt x="410" y="49"/>
                  <a:pt x="410" y="92"/>
                </a:cubicBezTo>
                <a:cubicBezTo>
                  <a:pt x="410" y="99"/>
                  <a:pt x="410" y="127"/>
                  <a:pt x="403"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38" y="381"/>
                </a:cubicBezTo>
                <a:cubicBezTo>
                  <a:pt x="502" y="410"/>
                  <a:pt x="481" y="388"/>
                  <a:pt x="530" y="410"/>
                </a:cubicBezTo>
                <a:cubicBezTo>
                  <a:pt x="601" y="452"/>
                  <a:pt x="601" y="551"/>
                  <a:pt x="601" y="551"/>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4799" dirty="0"/>
          </a:p>
        </p:txBody>
      </p:sp>
      <p:sp>
        <p:nvSpPr>
          <p:cNvPr id="102" name="Trapezoid 13">
            <a:extLst>
              <a:ext uri="{FF2B5EF4-FFF2-40B4-BE49-F238E27FC236}">
                <a16:creationId xmlns:a16="http://schemas.microsoft.com/office/drawing/2014/main" xmlns="" id="{522C9770-B9F4-475E-9D7D-CA58FDDFC56C}"/>
              </a:ext>
            </a:extLst>
          </p:cNvPr>
          <p:cNvSpPr/>
          <p:nvPr/>
        </p:nvSpPr>
        <p:spPr>
          <a:xfrm>
            <a:off x="394136" y="236177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4" name="Parallelogram 30">
            <a:extLst>
              <a:ext uri="{FF2B5EF4-FFF2-40B4-BE49-F238E27FC236}">
                <a16:creationId xmlns:a16="http://schemas.microsoft.com/office/drawing/2014/main" xmlns="" id="{B305723E-9B14-4101-BA7A-04A0B4E3755A}"/>
              </a:ext>
            </a:extLst>
          </p:cNvPr>
          <p:cNvSpPr/>
          <p:nvPr/>
        </p:nvSpPr>
        <p:spPr>
          <a:xfrm flipH="1">
            <a:off x="401570" y="4532587"/>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1" name="Rectangle 2">
            <a:extLst>
              <a:ext uri="{FF2B5EF4-FFF2-40B4-BE49-F238E27FC236}">
                <a16:creationId xmlns:a16="http://schemas.microsoft.com/office/drawing/2014/main" xmlns="" id="{D78D052B-2399-45C3-BFAF-499086B61299}"/>
              </a:ext>
            </a:extLst>
          </p:cNvPr>
          <p:cNvSpPr/>
          <p:nvPr/>
        </p:nvSpPr>
        <p:spPr>
          <a:xfrm>
            <a:off x="1" y="782738"/>
            <a:ext cx="12192000" cy="104553"/>
          </a:xfrm>
          <a:prstGeom prst="rect">
            <a:avLst/>
          </a:prstGeom>
          <a:gradFill>
            <a:gsLst>
              <a:gs pos="13000">
                <a:schemeClr val="accent1">
                  <a:lumMod val="50000"/>
                </a:schemeClr>
              </a:gs>
              <a:gs pos="100000">
                <a:srgbClr val="8AB833">
                  <a:lumMod val="75000"/>
                </a:srgbClr>
              </a:gs>
            </a:gsLst>
            <a:lin ang="108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pic>
        <p:nvPicPr>
          <p:cNvPr id="115" name="Picture 2" descr="Resultado de imagen para logo espe">
            <a:extLst>
              <a:ext uri="{FF2B5EF4-FFF2-40B4-BE49-F238E27FC236}">
                <a16:creationId xmlns:a16="http://schemas.microsoft.com/office/drawing/2014/main" xmlns="" id="{6BADB885-7965-458B-88DB-8E16A717BA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4138" y="142224"/>
            <a:ext cx="2586251" cy="591852"/>
          </a:xfrm>
          <a:prstGeom prst="rect">
            <a:avLst/>
          </a:prstGeom>
          <a:gradFill flip="none" rotWithShape="1">
            <a:gsLst>
              <a:gs pos="0">
                <a:schemeClr val="tx1">
                  <a:lumMod val="90000"/>
                  <a:lumOff val="10000"/>
                </a:schemeClr>
              </a:gs>
              <a:gs pos="100000">
                <a:srgbClr val="222A35"/>
              </a:gs>
            </a:gsLst>
            <a:path path="rect">
              <a:fillToRect l="50000" t="50000" r="50000" b="50000"/>
            </a:path>
            <a:tileRect/>
          </a:gradFill>
        </p:spPr>
      </p:pic>
      <p:sp>
        <p:nvSpPr>
          <p:cNvPr id="119" name="Freeform 88">
            <a:extLst>
              <a:ext uri="{FF2B5EF4-FFF2-40B4-BE49-F238E27FC236}">
                <a16:creationId xmlns:a16="http://schemas.microsoft.com/office/drawing/2014/main" xmlns="" id="{8CBCBCE5-9843-4A98-8413-1FE29DAEB045}"/>
              </a:ext>
            </a:extLst>
          </p:cNvPr>
          <p:cNvSpPr>
            <a:spLocks noChangeArrowheads="1"/>
          </p:cNvSpPr>
          <p:nvPr/>
        </p:nvSpPr>
        <p:spPr bwMode="auto">
          <a:xfrm>
            <a:off x="365041" y="3105693"/>
            <a:ext cx="588034" cy="419703"/>
          </a:xfrm>
          <a:custGeom>
            <a:avLst/>
            <a:gdLst>
              <a:gd name="T0" fmla="*/ 186 w 498"/>
              <a:gd name="T1" fmla="*/ 9 h 303"/>
              <a:gd name="T2" fmla="*/ 186 w 498"/>
              <a:gd name="T3" fmla="*/ 9 h 303"/>
              <a:gd name="T4" fmla="*/ 160 w 498"/>
              <a:gd name="T5" fmla="*/ 9 h 303"/>
              <a:gd name="T6" fmla="*/ 0 w 498"/>
              <a:gd name="T7" fmla="*/ 151 h 303"/>
              <a:gd name="T8" fmla="*/ 160 w 498"/>
              <a:gd name="T9" fmla="*/ 293 h 303"/>
              <a:gd name="T10" fmla="*/ 186 w 498"/>
              <a:gd name="T11" fmla="*/ 293 h 303"/>
              <a:gd name="T12" fmla="*/ 186 w 498"/>
              <a:gd name="T13" fmla="*/ 266 h 303"/>
              <a:gd name="T14" fmla="*/ 62 w 498"/>
              <a:gd name="T15" fmla="*/ 151 h 303"/>
              <a:gd name="T16" fmla="*/ 186 w 498"/>
              <a:gd name="T17" fmla="*/ 45 h 303"/>
              <a:gd name="T18" fmla="*/ 186 w 498"/>
              <a:gd name="T19" fmla="*/ 9 h 303"/>
              <a:gd name="T20" fmla="*/ 337 w 498"/>
              <a:gd name="T21" fmla="*/ 9 h 303"/>
              <a:gd name="T22" fmla="*/ 337 w 498"/>
              <a:gd name="T23" fmla="*/ 9 h 303"/>
              <a:gd name="T24" fmla="*/ 311 w 498"/>
              <a:gd name="T25" fmla="*/ 9 h 303"/>
              <a:gd name="T26" fmla="*/ 311 w 498"/>
              <a:gd name="T27" fmla="*/ 45 h 303"/>
              <a:gd name="T28" fmla="*/ 434 w 498"/>
              <a:gd name="T29" fmla="*/ 151 h 303"/>
              <a:gd name="T30" fmla="*/ 311 w 498"/>
              <a:gd name="T31" fmla="*/ 266 h 303"/>
              <a:gd name="T32" fmla="*/ 311 w 498"/>
              <a:gd name="T33" fmla="*/ 293 h 303"/>
              <a:gd name="T34" fmla="*/ 337 w 498"/>
              <a:gd name="T35" fmla="*/ 293 h 303"/>
              <a:gd name="T36" fmla="*/ 497 w 498"/>
              <a:gd name="T37" fmla="*/ 151 h 303"/>
              <a:gd name="T38" fmla="*/ 337 w 498"/>
              <a:gd name="T39" fmla="*/ 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solidFill>
            <a:schemeClr val="bg1"/>
          </a:solidFill>
          <a:ln>
            <a:noFill/>
          </a:ln>
          <a:effectLst/>
        </p:spPr>
        <p:txBody>
          <a:bodyPr wrap="none" anchor="ctr"/>
          <a:lstStyle/>
          <a:p>
            <a:endParaRPr lang="en-US" sz="1200" dirty="0">
              <a:solidFill>
                <a:schemeClr val="bg1"/>
              </a:solidFill>
              <a:latin typeface="Lato Light"/>
            </a:endParaRPr>
          </a:p>
        </p:txBody>
      </p:sp>
    </p:spTree>
    <p:extLst>
      <p:ext uri="{BB962C8B-B14F-4D97-AF65-F5344CB8AC3E}">
        <p14:creationId xmlns:p14="http://schemas.microsoft.com/office/powerpoint/2010/main" val="14021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25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animEffect transition="in" filter="fade">
                                      <p:cBhvr>
                                        <p:cTn id="9" dur="500"/>
                                        <p:tgtEl>
                                          <p:spTgt spid="8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p:cTn id="12" dur="500" fill="hold"/>
                                        <p:tgtEl>
                                          <p:spTgt spid="90"/>
                                        </p:tgtEl>
                                        <p:attrNameLst>
                                          <p:attrName>ppt_w</p:attrName>
                                        </p:attrNameLst>
                                      </p:cBhvr>
                                      <p:tavLst>
                                        <p:tav tm="0">
                                          <p:val>
                                            <p:fltVal val="0"/>
                                          </p:val>
                                        </p:tav>
                                        <p:tav tm="100000">
                                          <p:val>
                                            <p:strVal val="#ppt_w"/>
                                          </p:val>
                                        </p:tav>
                                      </p:tavLst>
                                    </p:anim>
                                    <p:anim calcmode="lin" valueType="num">
                                      <p:cBhvr>
                                        <p:cTn id="13" dur="500" fill="hold"/>
                                        <p:tgtEl>
                                          <p:spTgt spid="90"/>
                                        </p:tgtEl>
                                        <p:attrNameLst>
                                          <p:attrName>ppt_h</p:attrName>
                                        </p:attrNameLst>
                                      </p:cBhvr>
                                      <p:tavLst>
                                        <p:tav tm="0">
                                          <p:val>
                                            <p:fltVal val="0"/>
                                          </p:val>
                                        </p:tav>
                                        <p:tav tm="100000">
                                          <p:val>
                                            <p:strVal val="#ppt_h"/>
                                          </p:val>
                                        </p:tav>
                                      </p:tavLst>
                                    </p:anim>
                                    <p:animEffect transition="in" filter="fade">
                                      <p:cBhvr>
                                        <p:cTn id="14" dur="500"/>
                                        <p:tgtEl>
                                          <p:spTgt spid="90"/>
                                        </p:tgtEl>
                                      </p:cBhvr>
                                    </p:animEffect>
                                  </p:childTnLst>
                                </p:cTn>
                              </p:par>
                              <p:par>
                                <p:cTn id="15" presetID="53" presetClass="entr" presetSubtype="16" fill="hold" grpId="0" nodeType="withEffect">
                                  <p:stCondLst>
                                    <p:cond delay="1000"/>
                                  </p:stCondLst>
                                  <p:childTnLst>
                                    <p:set>
                                      <p:cBhvr>
                                        <p:cTn id="16" dur="1" fill="hold">
                                          <p:stCondLst>
                                            <p:cond delay="0"/>
                                          </p:stCondLst>
                                        </p:cTn>
                                        <p:tgtEl>
                                          <p:spTgt spid="104"/>
                                        </p:tgtEl>
                                        <p:attrNameLst>
                                          <p:attrName>style.visibility</p:attrName>
                                        </p:attrNameLst>
                                      </p:cBhvr>
                                      <p:to>
                                        <p:strVal val="visible"/>
                                      </p:to>
                                    </p:set>
                                    <p:anim calcmode="lin" valueType="num">
                                      <p:cBhvr>
                                        <p:cTn id="17" dur="500" fill="hold"/>
                                        <p:tgtEl>
                                          <p:spTgt spid="104"/>
                                        </p:tgtEl>
                                        <p:attrNameLst>
                                          <p:attrName>ppt_w</p:attrName>
                                        </p:attrNameLst>
                                      </p:cBhvr>
                                      <p:tavLst>
                                        <p:tav tm="0">
                                          <p:val>
                                            <p:fltVal val="0"/>
                                          </p:val>
                                        </p:tav>
                                        <p:tav tm="100000">
                                          <p:val>
                                            <p:strVal val="#ppt_w"/>
                                          </p:val>
                                        </p:tav>
                                      </p:tavLst>
                                    </p:anim>
                                    <p:anim calcmode="lin" valueType="num">
                                      <p:cBhvr>
                                        <p:cTn id="18" dur="500" fill="hold"/>
                                        <p:tgtEl>
                                          <p:spTgt spid="104"/>
                                        </p:tgtEl>
                                        <p:attrNameLst>
                                          <p:attrName>ppt_h</p:attrName>
                                        </p:attrNameLst>
                                      </p:cBhvr>
                                      <p:tavLst>
                                        <p:tav tm="0">
                                          <p:val>
                                            <p:fltVal val="0"/>
                                          </p:val>
                                        </p:tav>
                                        <p:tav tm="100000">
                                          <p:val>
                                            <p:strVal val="#ppt_h"/>
                                          </p:val>
                                        </p:tav>
                                      </p:tavLst>
                                    </p:anim>
                                    <p:animEffect transition="in" filter="fade">
                                      <p:cBhvr>
                                        <p:cTn id="19" dur="500"/>
                                        <p:tgtEl>
                                          <p:spTgt spid="104"/>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94"/>
                                        </p:tgtEl>
                                        <p:attrNameLst>
                                          <p:attrName>style.visibility</p:attrName>
                                        </p:attrNameLst>
                                      </p:cBhvr>
                                      <p:to>
                                        <p:strVal val="visible"/>
                                      </p:to>
                                    </p:set>
                                    <p:anim calcmode="lin" valueType="num">
                                      <p:cBhvr>
                                        <p:cTn id="22" dur="500" fill="hold"/>
                                        <p:tgtEl>
                                          <p:spTgt spid="94"/>
                                        </p:tgtEl>
                                        <p:attrNameLst>
                                          <p:attrName>ppt_w</p:attrName>
                                        </p:attrNameLst>
                                      </p:cBhvr>
                                      <p:tavLst>
                                        <p:tav tm="0">
                                          <p:val>
                                            <p:fltVal val="0"/>
                                          </p:val>
                                        </p:tav>
                                        <p:tav tm="100000">
                                          <p:val>
                                            <p:strVal val="#ppt_w"/>
                                          </p:val>
                                        </p:tav>
                                      </p:tavLst>
                                    </p:anim>
                                    <p:anim calcmode="lin" valueType="num">
                                      <p:cBhvr>
                                        <p:cTn id="23" dur="500" fill="hold"/>
                                        <p:tgtEl>
                                          <p:spTgt spid="94"/>
                                        </p:tgtEl>
                                        <p:attrNameLst>
                                          <p:attrName>ppt_h</p:attrName>
                                        </p:attrNameLst>
                                      </p:cBhvr>
                                      <p:tavLst>
                                        <p:tav tm="0">
                                          <p:val>
                                            <p:fltVal val="0"/>
                                          </p:val>
                                        </p:tav>
                                        <p:tav tm="100000">
                                          <p:val>
                                            <p:strVal val="#ppt_h"/>
                                          </p:val>
                                        </p:tav>
                                      </p:tavLst>
                                    </p:anim>
                                    <p:animEffect transition="in" filter="fade">
                                      <p:cBhvr>
                                        <p:cTn id="24" dur="500"/>
                                        <p:tgtEl>
                                          <p:spTgt spid="94"/>
                                        </p:tgtEl>
                                      </p:cBhvr>
                                    </p:animEffect>
                                  </p:childTnLst>
                                </p:cTn>
                              </p:par>
                              <p:par>
                                <p:cTn id="25" presetID="53" presetClass="entr" presetSubtype="16" fill="hold" grpId="0" nodeType="withEffect">
                                  <p:stCondLst>
                                    <p:cond delay="250"/>
                                  </p:stCondLst>
                                  <p:childTnLst>
                                    <p:set>
                                      <p:cBhvr>
                                        <p:cTn id="26" dur="1" fill="hold">
                                          <p:stCondLst>
                                            <p:cond delay="0"/>
                                          </p:stCondLst>
                                        </p:cTn>
                                        <p:tgtEl>
                                          <p:spTgt spid="102"/>
                                        </p:tgtEl>
                                        <p:attrNameLst>
                                          <p:attrName>style.visibility</p:attrName>
                                        </p:attrNameLst>
                                      </p:cBhvr>
                                      <p:to>
                                        <p:strVal val="visible"/>
                                      </p:to>
                                    </p:set>
                                    <p:anim calcmode="lin" valueType="num">
                                      <p:cBhvr>
                                        <p:cTn id="27" dur="500" fill="hold"/>
                                        <p:tgtEl>
                                          <p:spTgt spid="102"/>
                                        </p:tgtEl>
                                        <p:attrNameLst>
                                          <p:attrName>ppt_w</p:attrName>
                                        </p:attrNameLst>
                                      </p:cBhvr>
                                      <p:tavLst>
                                        <p:tav tm="0">
                                          <p:val>
                                            <p:fltVal val="0"/>
                                          </p:val>
                                        </p:tav>
                                        <p:tav tm="100000">
                                          <p:val>
                                            <p:strVal val="#ppt_w"/>
                                          </p:val>
                                        </p:tav>
                                      </p:tavLst>
                                    </p:anim>
                                    <p:anim calcmode="lin" valueType="num">
                                      <p:cBhvr>
                                        <p:cTn id="28" dur="500" fill="hold"/>
                                        <p:tgtEl>
                                          <p:spTgt spid="102"/>
                                        </p:tgtEl>
                                        <p:attrNameLst>
                                          <p:attrName>ppt_h</p:attrName>
                                        </p:attrNameLst>
                                      </p:cBhvr>
                                      <p:tavLst>
                                        <p:tav tm="0">
                                          <p:val>
                                            <p:fltVal val="0"/>
                                          </p:val>
                                        </p:tav>
                                        <p:tav tm="100000">
                                          <p:val>
                                            <p:strVal val="#ppt_h"/>
                                          </p:val>
                                        </p:tav>
                                      </p:tavLst>
                                    </p:anim>
                                    <p:animEffect transition="in" filter="fade">
                                      <p:cBhvr>
                                        <p:cTn id="29" dur="500"/>
                                        <p:tgtEl>
                                          <p:spTgt spid="102"/>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119"/>
                                        </p:tgtEl>
                                        <p:attrNameLst>
                                          <p:attrName>style.visibility</p:attrName>
                                        </p:attrNameLst>
                                      </p:cBhvr>
                                      <p:to>
                                        <p:strVal val="visible"/>
                                      </p:to>
                                    </p:set>
                                    <p:anim calcmode="lin" valueType="num">
                                      <p:cBhvr>
                                        <p:cTn id="32" dur="500" fill="hold"/>
                                        <p:tgtEl>
                                          <p:spTgt spid="119"/>
                                        </p:tgtEl>
                                        <p:attrNameLst>
                                          <p:attrName>ppt_w</p:attrName>
                                        </p:attrNameLst>
                                      </p:cBhvr>
                                      <p:tavLst>
                                        <p:tav tm="0">
                                          <p:val>
                                            <p:fltVal val="0"/>
                                          </p:val>
                                        </p:tav>
                                        <p:tav tm="100000">
                                          <p:val>
                                            <p:strVal val="#ppt_w"/>
                                          </p:val>
                                        </p:tav>
                                      </p:tavLst>
                                    </p:anim>
                                    <p:anim calcmode="lin" valueType="num">
                                      <p:cBhvr>
                                        <p:cTn id="33" dur="500" fill="hold"/>
                                        <p:tgtEl>
                                          <p:spTgt spid="119"/>
                                        </p:tgtEl>
                                        <p:attrNameLst>
                                          <p:attrName>ppt_h</p:attrName>
                                        </p:attrNameLst>
                                      </p:cBhvr>
                                      <p:tavLst>
                                        <p:tav tm="0">
                                          <p:val>
                                            <p:fltVal val="0"/>
                                          </p:val>
                                        </p:tav>
                                        <p:tav tm="100000">
                                          <p:val>
                                            <p:strVal val="#ppt_h"/>
                                          </p:val>
                                        </p:tav>
                                      </p:tavLst>
                                    </p:anim>
                                    <p:animEffect transition="in" filter="fade">
                                      <p:cBhvr>
                                        <p:cTn id="34"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4" grpId="0" animBg="1"/>
      <p:bldP spid="102" grpId="0" animBg="1"/>
      <p:bldP spid="104"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sp>
        <p:nvSpPr>
          <p:cNvPr id="54" name="Slide Number Placeholder 1">
            <a:extLst>
              <a:ext uri="{FF2B5EF4-FFF2-40B4-BE49-F238E27FC236}">
                <a16:creationId xmlns:a16="http://schemas.microsoft.com/office/drawing/2014/main" xmlns="" id="{7F997858-CCB6-40A1-BF2D-07B45C457078}"/>
              </a:ext>
            </a:extLst>
          </p:cNvPr>
          <p:cNvSpPr txBox="1">
            <a:spLocks/>
          </p:cNvSpPr>
          <p:nvPr/>
        </p:nvSpPr>
        <p:spPr>
          <a:xfrm>
            <a:off x="-231349" y="255588"/>
            <a:ext cx="838200" cy="365125"/>
          </a:xfrm>
          <a:prstGeom prst="roundRect">
            <a:avLst>
              <a:gd name="adj" fmla="val 10797"/>
            </a:avLst>
          </a:prstGeom>
          <a:gradFill flip="none" rotWithShape="1">
            <a:gsLst>
              <a:gs pos="0">
                <a:srgbClr val="029676"/>
              </a:gs>
              <a:gs pos="100000">
                <a:srgbClr val="4AB5C4"/>
              </a:gs>
            </a:gsLst>
            <a:lin ang="10800000" scaled="1"/>
            <a:tileRect/>
          </a:gradFill>
        </p:spPr>
        <p:txBody>
          <a:bodyPr vert="horz" lIns="91440" tIns="45720" rIns="91440" bIns="45720" rtlCol="0" anchor="ctr"/>
          <a:lstStyle>
            <a:defPPr>
              <a:defRPr lang="es-EC"/>
            </a:defPPr>
            <a:lvl1pPr marL="0" algn="r" defTabSz="914400" rtl="0" eaLnBrk="1" latinLnBrk="0" hangingPunct="1">
              <a:defRPr sz="1600" kern="1200">
                <a:solidFill>
                  <a:schemeClr val="bg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0"/>
              </a:spcAft>
              <a:buClrTx/>
              <a:buSzTx/>
              <a:buFontTx/>
              <a:buNone/>
              <a:tabLst/>
              <a:defRPr/>
            </a:pPr>
            <a:fld id="{3CBF67D7-8C75-433C-B949-F5BA01069781}" type="slidenum">
              <a:rPr kumimoji="0" lang="en-US" sz="1600" b="0" i="0" u="none" strike="noStrike" kern="1200" cap="none" spc="0" normalizeH="0" baseline="0" noProof="0" smtClean="0">
                <a:ln>
                  <a:noFill/>
                </a:ln>
                <a:solidFill>
                  <a:prstClr val="white"/>
                </a:solidFill>
                <a:effectLst/>
                <a:uLnTx/>
                <a:uFillTx/>
                <a:latin typeface="Raleway" panose="020B0503030101060003" pitchFamily="34" charset="0"/>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pic>
        <p:nvPicPr>
          <p:cNvPr id="11" name="Picture 2" descr="Resultado de imagen para logo espe">
            <a:extLst>
              <a:ext uri="{FF2B5EF4-FFF2-40B4-BE49-F238E27FC236}">
                <a16:creationId xmlns:a16="http://schemas.microsoft.com/office/drawing/2014/main" xmlns="" id="{51DE54D1-785E-4527-95B3-ADA9FBEE24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4138" y="142224"/>
            <a:ext cx="2586251" cy="591852"/>
          </a:xfrm>
          <a:prstGeom prst="rect">
            <a:avLst/>
          </a:prstGeom>
          <a:gradFill flip="none" rotWithShape="1">
            <a:gsLst>
              <a:gs pos="0">
                <a:schemeClr val="tx1">
                  <a:lumMod val="90000"/>
                  <a:lumOff val="10000"/>
                </a:schemeClr>
              </a:gs>
              <a:gs pos="100000">
                <a:srgbClr val="222A35"/>
              </a:gs>
            </a:gsLst>
            <a:path path="rect">
              <a:fillToRect l="50000" t="50000" r="50000" b="50000"/>
            </a:path>
            <a:tileRect/>
          </a:gradFill>
        </p:spPr>
      </p:pic>
      <p:sp>
        <p:nvSpPr>
          <p:cNvPr id="26" name="Rectangle 2">
            <a:extLst>
              <a:ext uri="{FF2B5EF4-FFF2-40B4-BE49-F238E27FC236}">
                <a16:creationId xmlns:a16="http://schemas.microsoft.com/office/drawing/2014/main" xmlns="" id="{A8E3A2F4-D68C-4241-8122-5D317CD5DFBC}"/>
              </a:ext>
            </a:extLst>
          </p:cNvPr>
          <p:cNvSpPr/>
          <p:nvPr/>
        </p:nvSpPr>
        <p:spPr>
          <a:xfrm>
            <a:off x="1" y="782738"/>
            <a:ext cx="12192000" cy="104553"/>
          </a:xfrm>
          <a:prstGeom prst="rect">
            <a:avLst/>
          </a:prstGeom>
          <a:gradFill>
            <a:gsLst>
              <a:gs pos="13000">
                <a:schemeClr val="accent1">
                  <a:lumMod val="50000"/>
                </a:schemeClr>
              </a:gs>
              <a:gs pos="100000">
                <a:srgbClr val="8AB833">
                  <a:lumMod val="75000"/>
                </a:srgbClr>
              </a:gs>
            </a:gsLst>
            <a:lin ang="108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3" name="Title 3">
            <a:extLst>
              <a:ext uri="{FF2B5EF4-FFF2-40B4-BE49-F238E27FC236}">
                <a16:creationId xmlns:a16="http://schemas.microsoft.com/office/drawing/2014/main" xmlns="" id="{16CD72D6-A362-4A7F-A0BC-705B555A2DFF}"/>
              </a:ext>
            </a:extLst>
          </p:cNvPr>
          <p:cNvSpPr txBox="1">
            <a:spLocks/>
          </p:cNvSpPr>
          <p:nvPr/>
        </p:nvSpPr>
        <p:spPr>
          <a:xfrm>
            <a:off x="723142" y="88514"/>
            <a:ext cx="9797831" cy="707886"/>
          </a:xfrm>
          <a:prstGeom prst="rect">
            <a:avLst/>
          </a:prstGeom>
        </p:spPr>
        <p:txBody>
          <a:bodyPr vert="horz" lIns="91440" tIns="45720" rIns="91440" bIns="45720" rtlCol="0" anchor="ctr">
            <a:spAutoFit/>
          </a:bodyPr>
          <a:lstStyle>
            <a:lvl1pPr algn="l" defTabSz="914354" rtl="0" eaLnBrk="1" latinLnBrk="0" hangingPunct="1">
              <a:spcBef>
                <a:spcPct val="0"/>
              </a:spcBef>
              <a:buNone/>
              <a:defRPr lang="en-US" sz="4000" b="1" kern="1200" cap="all" normalizeH="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defRPr/>
            </a:pPr>
            <a:r>
              <a:rPr lang="es-MX" dirty="0" smtClean="0">
                <a:solidFill>
                  <a:sysClr val="window" lastClr="FFFFFF"/>
                </a:solidFill>
              </a:rPr>
              <a:t>ESTIMACIÓN DE MOVIMIENTO</a:t>
            </a:r>
            <a:endParaRPr lang="es-EC" sz="7200" dirty="0">
              <a:solidFill>
                <a:sysClr val="window" lastClr="FFFFFF"/>
              </a:solidFill>
            </a:endParaRPr>
          </a:p>
        </p:txBody>
      </p:sp>
      <p:sp>
        <p:nvSpPr>
          <p:cNvPr id="2" name="Subtitle 4">
            <a:extLst>
              <a:ext uri="{FF2B5EF4-FFF2-40B4-BE49-F238E27FC236}">
                <a16:creationId xmlns:a16="http://schemas.microsoft.com/office/drawing/2014/main" xmlns="" id="{53A428A1-B001-48FC-8E7B-FC954EC70CDD}"/>
              </a:ext>
            </a:extLst>
          </p:cNvPr>
          <p:cNvSpPr txBox="1">
            <a:spLocks/>
          </p:cNvSpPr>
          <p:nvPr/>
        </p:nvSpPr>
        <p:spPr>
          <a:xfrm>
            <a:off x="723142" y="904858"/>
            <a:ext cx="9293694" cy="523220"/>
          </a:xfrm>
          <a:prstGeom prst="rect">
            <a:avLst/>
          </a:prstGeom>
        </p:spPr>
        <p:txBody>
          <a:bodyPr vert="horz" wrap="square" lIns="91440" tIns="45720" rIns="91440" bIns="45720" rtlCol="0">
            <a:spAutoFit/>
          </a:bodyPr>
          <a:lstStyle>
            <a:lvl1pPr marL="0" indent="0" algn="l" defTabSz="914354" rtl="0" eaLnBrk="1" latinLnBrk="0" hangingPunct="1">
              <a:spcBef>
                <a:spcPct val="20000"/>
              </a:spcBef>
              <a:buFont typeface="Arial" pitchFamily="34" charset="0"/>
              <a:buNone/>
              <a:defRPr sz="2800" kern="120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354" rtl="0" eaLnBrk="1" latinLnBrk="0" hangingPunct="1">
              <a:spcBef>
                <a:spcPct val="20000"/>
              </a:spcBef>
              <a:buFont typeface="Arial" pitchFamily="34" charset="0"/>
              <a:buNone/>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354" rtl="0" eaLnBrk="1" latinLnBrk="0" hangingPunct="1">
              <a:spcBef>
                <a:spcPct val="20000"/>
              </a:spcBef>
              <a:buFont typeface="Arial" pitchFamily="34" charset="0"/>
              <a:buNone/>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20000"/>
              </a:spcBef>
              <a:spcAft>
                <a:spcPts val="0"/>
              </a:spcAft>
              <a:buClrTx/>
              <a:buSzTx/>
              <a:buFont typeface="Arial" pitchFamily="34" charset="0"/>
              <a:buNone/>
              <a:tabLst/>
              <a:defRPr/>
            </a:pPr>
            <a:r>
              <a:rPr lang="es-MX" b="1" dirty="0" smtClean="0">
                <a:solidFill>
                  <a:srgbClr val="2980B9">
                    <a:lumMod val="60000"/>
                    <a:lumOff val="40000"/>
                  </a:srgbClr>
                </a:solidFill>
              </a:rPr>
              <a:t>DETECCION DE PUNTOS CARACTERISTICOS (KEYPOINTS)	</a:t>
            </a:r>
            <a:endParaRPr kumimoji="0" lang="en-US" sz="2800" b="1" u="none" strike="noStrike" kern="1200" cap="none" spc="0" normalizeH="0" baseline="0" noProof="0" dirty="0">
              <a:ln>
                <a:noFill/>
              </a:ln>
              <a:solidFill>
                <a:srgbClr val="2980B9">
                  <a:lumMod val="60000"/>
                  <a:lumOff val="40000"/>
                </a:srgbClr>
              </a:solidFill>
              <a:effectLst/>
              <a:uLnTx/>
              <a:uFillTx/>
              <a:latin typeface="Open Sans" panose="020B0606030504020204" pitchFamily="34" charset="0"/>
            </a:endParaRPr>
          </a:p>
        </p:txBody>
      </p:sp>
      <p:sp>
        <p:nvSpPr>
          <p:cNvPr id="100" name="Rectangle 12">
            <a:extLst>
              <a:ext uri="{FF2B5EF4-FFF2-40B4-BE49-F238E27FC236}">
                <a16:creationId xmlns:a16="http://schemas.microsoft.com/office/drawing/2014/main" xmlns="" id="{8E96B5D1-3354-4EB4-A11F-2F2CD46B249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8" name="Tabla 17"/>
          <p:cNvGraphicFramePr>
            <a:graphicFrameLocks noGrp="1"/>
          </p:cNvGraphicFramePr>
          <p:nvPr>
            <p:extLst>
              <p:ext uri="{D42A27DB-BD31-4B8C-83A1-F6EECF244321}">
                <p14:modId xmlns:p14="http://schemas.microsoft.com/office/powerpoint/2010/main" val="1848616499"/>
              </p:ext>
            </p:extLst>
          </p:nvPr>
        </p:nvGraphicFramePr>
        <p:xfrm>
          <a:off x="2024868" y="1687696"/>
          <a:ext cx="7991968" cy="4949777"/>
        </p:xfrm>
        <a:graphic>
          <a:graphicData uri="http://schemas.openxmlformats.org/drawingml/2006/table">
            <a:tbl>
              <a:tblPr firstRow="1" firstCol="1" bandRow="1">
                <a:tableStyleId>{5C22544A-7EE6-4342-B048-85BDC9FD1C3A}</a:tableStyleId>
              </a:tblPr>
              <a:tblGrid>
                <a:gridCol w="1598394"/>
                <a:gridCol w="2122005"/>
                <a:gridCol w="2066888"/>
                <a:gridCol w="2204681"/>
              </a:tblGrid>
              <a:tr h="232350">
                <a:tc>
                  <a:txBody>
                    <a:bodyPr/>
                    <a:lstStyle/>
                    <a:p>
                      <a:pPr>
                        <a:lnSpc>
                          <a:spcPct val="100000"/>
                        </a:lnSpc>
                        <a:spcAft>
                          <a:spcPts val="0"/>
                        </a:spcAft>
                      </a:pPr>
                      <a:r>
                        <a:rPr lang="es-MX" sz="1400" dirty="0"/>
                        <a:t> </a:t>
                      </a:r>
                    </a:p>
                  </a:txBody>
                  <a:tcPr marL="42200" marR="42200" marT="0" marB="0" anchor="ctr"/>
                </a:tc>
                <a:tc>
                  <a:txBody>
                    <a:bodyPr/>
                    <a:lstStyle/>
                    <a:p>
                      <a:pPr>
                        <a:lnSpc>
                          <a:spcPct val="100000"/>
                        </a:lnSpc>
                        <a:spcAft>
                          <a:spcPts val="0"/>
                        </a:spcAft>
                      </a:pPr>
                      <a:r>
                        <a:rPr lang="es-MX" sz="1400"/>
                        <a:t> </a:t>
                      </a:r>
                    </a:p>
                  </a:txBody>
                  <a:tcPr marL="42200" marR="42200" marT="0" marB="0" anchor="ctr"/>
                </a:tc>
                <a:tc>
                  <a:txBody>
                    <a:bodyPr/>
                    <a:lstStyle/>
                    <a:p>
                      <a:pPr>
                        <a:lnSpc>
                          <a:spcPct val="100000"/>
                        </a:lnSpc>
                        <a:spcAft>
                          <a:spcPts val="0"/>
                        </a:spcAft>
                      </a:pPr>
                      <a:r>
                        <a:rPr lang="en-US" sz="1400"/>
                        <a:t>Keypoints</a:t>
                      </a:r>
                      <a:endParaRPr lang="es-MX" sz="1400"/>
                    </a:p>
                  </a:txBody>
                  <a:tcPr marL="42200" marR="42200" marT="0" marB="0" anchor="ctr"/>
                </a:tc>
                <a:tc>
                  <a:txBody>
                    <a:bodyPr/>
                    <a:lstStyle/>
                    <a:p>
                      <a:pPr>
                        <a:lnSpc>
                          <a:spcPct val="100000"/>
                        </a:lnSpc>
                        <a:spcAft>
                          <a:spcPts val="0"/>
                        </a:spcAft>
                      </a:pPr>
                      <a:r>
                        <a:rPr lang="en-US" sz="1400"/>
                        <a:t>Time Process</a:t>
                      </a:r>
                      <a:endParaRPr lang="es-MX" sz="1400"/>
                    </a:p>
                  </a:txBody>
                  <a:tcPr marL="42200" marR="42200" marT="0" marB="0" anchor="ctr"/>
                </a:tc>
              </a:tr>
              <a:tr h="232350">
                <a:tc rowSpan="4">
                  <a:txBody>
                    <a:bodyPr/>
                    <a:lstStyle/>
                    <a:p>
                      <a:pPr>
                        <a:lnSpc>
                          <a:spcPct val="100000"/>
                        </a:lnSpc>
                        <a:spcAft>
                          <a:spcPts val="0"/>
                        </a:spcAft>
                      </a:pPr>
                      <a:r>
                        <a:rPr lang="en-US" sz="1400"/>
                        <a:t>FT1</a:t>
                      </a:r>
                      <a:endParaRPr lang="es-MX" sz="1400"/>
                    </a:p>
                  </a:txBody>
                  <a:tcPr marL="42200" marR="42200" marT="0" marB="0" anchor="ctr"/>
                </a:tc>
                <a:tc>
                  <a:txBody>
                    <a:bodyPr/>
                    <a:lstStyle/>
                    <a:p>
                      <a:pPr>
                        <a:lnSpc>
                          <a:spcPct val="100000"/>
                        </a:lnSpc>
                        <a:spcAft>
                          <a:spcPts val="0"/>
                        </a:spcAft>
                      </a:pPr>
                      <a:r>
                        <a:rPr lang="en-US" sz="1400" dirty="0"/>
                        <a:t>Orb</a:t>
                      </a:r>
                      <a:endParaRPr lang="es-MX" sz="1400" dirty="0"/>
                    </a:p>
                  </a:txBody>
                  <a:tcPr marL="42200" marR="42200" marT="0" marB="0" anchor="ctr"/>
                </a:tc>
                <a:tc>
                  <a:txBody>
                    <a:bodyPr/>
                    <a:lstStyle/>
                    <a:p>
                      <a:pPr>
                        <a:lnSpc>
                          <a:spcPct val="100000"/>
                        </a:lnSpc>
                        <a:spcAft>
                          <a:spcPts val="0"/>
                        </a:spcAft>
                      </a:pPr>
                      <a:r>
                        <a:rPr lang="en-US" sz="1400"/>
                        <a:t>500</a:t>
                      </a:r>
                      <a:endParaRPr lang="es-MX" sz="1400"/>
                    </a:p>
                  </a:txBody>
                  <a:tcPr marL="42200" marR="42200" marT="0" marB="0" anchor="ctr"/>
                </a:tc>
                <a:tc>
                  <a:txBody>
                    <a:bodyPr/>
                    <a:lstStyle/>
                    <a:p>
                      <a:pPr>
                        <a:lnSpc>
                          <a:spcPct val="100000"/>
                        </a:lnSpc>
                        <a:spcAft>
                          <a:spcPts val="0"/>
                        </a:spcAft>
                      </a:pPr>
                      <a:r>
                        <a:rPr lang="en-US" sz="1400"/>
                        <a:t>0.01181094</a:t>
                      </a:r>
                      <a:endParaRPr lang="es-MX" sz="1400"/>
                    </a:p>
                  </a:txBody>
                  <a:tcPr marL="42200" marR="42200" marT="0" marB="0" anchor="ctr"/>
                </a:tc>
              </a:tr>
              <a:tr h="232350">
                <a:tc vMerge="1">
                  <a:txBody>
                    <a:bodyPr/>
                    <a:lstStyle/>
                    <a:p>
                      <a:endParaRPr lang="es-MX"/>
                    </a:p>
                  </a:txBody>
                  <a:tcPr/>
                </a:tc>
                <a:tc>
                  <a:txBody>
                    <a:bodyPr/>
                    <a:lstStyle/>
                    <a:p>
                      <a:pPr>
                        <a:lnSpc>
                          <a:spcPct val="100000"/>
                        </a:lnSpc>
                        <a:spcAft>
                          <a:spcPts val="0"/>
                        </a:spcAft>
                      </a:pPr>
                      <a:r>
                        <a:rPr lang="en-US" sz="1400" dirty="0"/>
                        <a:t>Brief - Star</a:t>
                      </a:r>
                      <a:endParaRPr lang="es-MX" sz="1400" dirty="0"/>
                    </a:p>
                  </a:txBody>
                  <a:tcPr marL="42200" marR="42200" marT="0" marB="0" anchor="ctr"/>
                </a:tc>
                <a:tc>
                  <a:txBody>
                    <a:bodyPr/>
                    <a:lstStyle/>
                    <a:p>
                      <a:pPr>
                        <a:lnSpc>
                          <a:spcPct val="100000"/>
                        </a:lnSpc>
                        <a:spcAft>
                          <a:spcPts val="0"/>
                        </a:spcAft>
                      </a:pPr>
                      <a:r>
                        <a:rPr lang="en-US" sz="1400"/>
                        <a:t>269</a:t>
                      </a:r>
                      <a:endParaRPr lang="es-MX" sz="1400"/>
                    </a:p>
                  </a:txBody>
                  <a:tcPr marL="42200" marR="42200" marT="0" marB="0" anchor="ctr"/>
                </a:tc>
                <a:tc>
                  <a:txBody>
                    <a:bodyPr/>
                    <a:lstStyle/>
                    <a:p>
                      <a:pPr>
                        <a:lnSpc>
                          <a:spcPct val="100000"/>
                        </a:lnSpc>
                        <a:spcAft>
                          <a:spcPts val="0"/>
                        </a:spcAft>
                      </a:pPr>
                      <a:r>
                        <a:rPr lang="en-US" sz="1400"/>
                        <a:t>0.01436846</a:t>
                      </a:r>
                      <a:endParaRPr lang="es-MX" sz="1400"/>
                    </a:p>
                  </a:txBody>
                  <a:tcPr marL="42200" marR="42200" marT="0" marB="0" anchor="ctr"/>
                </a:tc>
              </a:tr>
              <a:tr h="232350">
                <a:tc vMerge="1">
                  <a:txBody>
                    <a:bodyPr/>
                    <a:lstStyle/>
                    <a:p>
                      <a:endParaRPr lang="es-MX"/>
                    </a:p>
                  </a:txBody>
                  <a:tcPr/>
                </a:tc>
                <a:tc>
                  <a:txBody>
                    <a:bodyPr/>
                    <a:lstStyle/>
                    <a:p>
                      <a:pPr>
                        <a:lnSpc>
                          <a:spcPct val="100000"/>
                        </a:lnSpc>
                        <a:spcAft>
                          <a:spcPts val="0"/>
                        </a:spcAft>
                      </a:pPr>
                      <a:r>
                        <a:rPr lang="en-US" sz="1400" dirty="0"/>
                        <a:t>Brief – Fast</a:t>
                      </a:r>
                      <a:endParaRPr lang="es-MX" sz="1400" dirty="0"/>
                    </a:p>
                  </a:txBody>
                  <a:tcPr marL="42200" marR="42200" marT="0" marB="0" anchor="ctr"/>
                </a:tc>
                <a:tc>
                  <a:txBody>
                    <a:bodyPr/>
                    <a:lstStyle/>
                    <a:p>
                      <a:pPr>
                        <a:lnSpc>
                          <a:spcPct val="100000"/>
                        </a:lnSpc>
                        <a:spcAft>
                          <a:spcPts val="0"/>
                        </a:spcAft>
                      </a:pPr>
                      <a:r>
                        <a:rPr lang="en-US" sz="1400"/>
                        <a:t>1507</a:t>
                      </a:r>
                      <a:endParaRPr lang="es-MX" sz="1400"/>
                    </a:p>
                  </a:txBody>
                  <a:tcPr marL="42200" marR="42200" marT="0" marB="0" anchor="ctr"/>
                </a:tc>
                <a:tc>
                  <a:txBody>
                    <a:bodyPr/>
                    <a:lstStyle/>
                    <a:p>
                      <a:pPr>
                        <a:lnSpc>
                          <a:spcPct val="100000"/>
                        </a:lnSpc>
                        <a:spcAft>
                          <a:spcPts val="0"/>
                        </a:spcAft>
                      </a:pPr>
                      <a:r>
                        <a:rPr lang="en-US" sz="1400"/>
                        <a:t>0.01534797</a:t>
                      </a:r>
                      <a:endParaRPr lang="es-MX" sz="1400"/>
                    </a:p>
                  </a:txBody>
                  <a:tcPr marL="42200" marR="42200" marT="0" marB="0" anchor="ctr"/>
                </a:tc>
              </a:tr>
              <a:tr h="232350">
                <a:tc vMerge="1">
                  <a:txBody>
                    <a:bodyPr/>
                    <a:lstStyle/>
                    <a:p>
                      <a:endParaRPr lang="es-MX"/>
                    </a:p>
                  </a:txBody>
                  <a:tcPr/>
                </a:tc>
                <a:tc>
                  <a:txBody>
                    <a:bodyPr/>
                    <a:lstStyle/>
                    <a:p>
                      <a:pPr>
                        <a:lnSpc>
                          <a:spcPct val="100000"/>
                        </a:lnSpc>
                        <a:spcAft>
                          <a:spcPts val="0"/>
                        </a:spcAft>
                      </a:pPr>
                      <a:r>
                        <a:rPr lang="en-US" sz="1400" dirty="0"/>
                        <a:t>Surf</a:t>
                      </a:r>
                      <a:endParaRPr lang="es-MX" sz="1400" dirty="0"/>
                    </a:p>
                  </a:txBody>
                  <a:tcPr marL="42200" marR="42200" marT="0" marB="0" anchor="ctr"/>
                </a:tc>
                <a:tc>
                  <a:txBody>
                    <a:bodyPr/>
                    <a:lstStyle/>
                    <a:p>
                      <a:pPr>
                        <a:lnSpc>
                          <a:spcPct val="100000"/>
                        </a:lnSpc>
                        <a:spcAft>
                          <a:spcPts val="0"/>
                        </a:spcAft>
                      </a:pPr>
                      <a:r>
                        <a:rPr lang="en-US" sz="1400"/>
                        <a:t>1266</a:t>
                      </a:r>
                      <a:endParaRPr lang="es-MX" sz="1400"/>
                    </a:p>
                  </a:txBody>
                  <a:tcPr marL="42200" marR="42200" marT="0" marB="0" anchor="ctr"/>
                </a:tc>
                <a:tc>
                  <a:txBody>
                    <a:bodyPr/>
                    <a:lstStyle/>
                    <a:p>
                      <a:pPr>
                        <a:lnSpc>
                          <a:spcPct val="100000"/>
                        </a:lnSpc>
                        <a:spcAft>
                          <a:spcPts val="0"/>
                        </a:spcAft>
                      </a:pPr>
                      <a:r>
                        <a:rPr lang="en-US" sz="1400"/>
                        <a:t>0.10916090</a:t>
                      </a:r>
                      <a:endParaRPr lang="es-MX" sz="1400"/>
                    </a:p>
                  </a:txBody>
                  <a:tcPr marL="42200" marR="42200" marT="0" marB="0" anchor="ctr"/>
                </a:tc>
              </a:tr>
              <a:tr h="232350">
                <a:tc rowSpan="4">
                  <a:txBody>
                    <a:bodyPr/>
                    <a:lstStyle/>
                    <a:p>
                      <a:pPr>
                        <a:lnSpc>
                          <a:spcPct val="100000"/>
                        </a:lnSpc>
                        <a:spcAft>
                          <a:spcPts val="0"/>
                        </a:spcAft>
                      </a:pPr>
                      <a:r>
                        <a:rPr lang="en-US" sz="1400" dirty="0"/>
                        <a:t>FT2</a:t>
                      </a:r>
                      <a:endParaRPr lang="es-MX" sz="1400" dirty="0"/>
                    </a:p>
                  </a:txBody>
                  <a:tcPr marL="42200" marR="42200" marT="0" marB="0" anchor="ctr"/>
                </a:tc>
                <a:tc>
                  <a:txBody>
                    <a:bodyPr/>
                    <a:lstStyle/>
                    <a:p>
                      <a:pPr>
                        <a:lnSpc>
                          <a:spcPct val="100000"/>
                        </a:lnSpc>
                        <a:spcAft>
                          <a:spcPts val="0"/>
                        </a:spcAft>
                      </a:pPr>
                      <a:r>
                        <a:rPr lang="en-US" sz="1400" dirty="0"/>
                        <a:t>Orb</a:t>
                      </a:r>
                      <a:endParaRPr lang="es-MX" sz="1400" dirty="0"/>
                    </a:p>
                  </a:txBody>
                  <a:tcPr marL="42200" marR="42200" marT="0" marB="0" anchor="ctr"/>
                </a:tc>
                <a:tc>
                  <a:txBody>
                    <a:bodyPr/>
                    <a:lstStyle/>
                    <a:p>
                      <a:pPr>
                        <a:lnSpc>
                          <a:spcPct val="100000"/>
                        </a:lnSpc>
                        <a:spcAft>
                          <a:spcPts val="0"/>
                        </a:spcAft>
                      </a:pPr>
                      <a:r>
                        <a:rPr lang="en-US" sz="1400"/>
                        <a:t>500</a:t>
                      </a:r>
                      <a:endParaRPr lang="es-MX" sz="1400"/>
                    </a:p>
                  </a:txBody>
                  <a:tcPr marL="42200" marR="42200" marT="0" marB="0" anchor="ctr"/>
                </a:tc>
                <a:tc>
                  <a:txBody>
                    <a:bodyPr/>
                    <a:lstStyle/>
                    <a:p>
                      <a:pPr>
                        <a:lnSpc>
                          <a:spcPct val="100000"/>
                        </a:lnSpc>
                        <a:spcAft>
                          <a:spcPts val="0"/>
                        </a:spcAft>
                      </a:pPr>
                      <a:r>
                        <a:rPr lang="en-US" sz="1400"/>
                        <a:t>0.01617209</a:t>
                      </a:r>
                      <a:endParaRPr lang="es-MX" sz="1400"/>
                    </a:p>
                  </a:txBody>
                  <a:tcPr marL="42200" marR="42200" marT="0" marB="0" anchor="ctr"/>
                </a:tc>
              </a:tr>
              <a:tr h="232350">
                <a:tc vMerge="1">
                  <a:txBody>
                    <a:bodyPr/>
                    <a:lstStyle/>
                    <a:p>
                      <a:endParaRPr lang="es-MX"/>
                    </a:p>
                  </a:txBody>
                  <a:tcPr/>
                </a:tc>
                <a:tc>
                  <a:txBody>
                    <a:bodyPr/>
                    <a:lstStyle/>
                    <a:p>
                      <a:pPr>
                        <a:lnSpc>
                          <a:spcPct val="100000"/>
                        </a:lnSpc>
                        <a:spcAft>
                          <a:spcPts val="0"/>
                        </a:spcAft>
                      </a:pPr>
                      <a:r>
                        <a:rPr lang="en-US" sz="1400" dirty="0"/>
                        <a:t>Brief - Star</a:t>
                      </a:r>
                      <a:endParaRPr lang="es-MX" sz="1400" dirty="0"/>
                    </a:p>
                  </a:txBody>
                  <a:tcPr marL="42200" marR="42200" marT="0" marB="0" anchor="ctr"/>
                </a:tc>
                <a:tc>
                  <a:txBody>
                    <a:bodyPr/>
                    <a:lstStyle/>
                    <a:p>
                      <a:pPr>
                        <a:lnSpc>
                          <a:spcPct val="100000"/>
                        </a:lnSpc>
                        <a:spcAft>
                          <a:spcPts val="0"/>
                        </a:spcAft>
                      </a:pPr>
                      <a:r>
                        <a:rPr lang="en-US" sz="1400"/>
                        <a:t>241</a:t>
                      </a:r>
                      <a:endParaRPr lang="es-MX" sz="1400"/>
                    </a:p>
                  </a:txBody>
                  <a:tcPr marL="42200" marR="42200" marT="0" marB="0" anchor="ctr"/>
                </a:tc>
                <a:tc>
                  <a:txBody>
                    <a:bodyPr/>
                    <a:lstStyle/>
                    <a:p>
                      <a:pPr>
                        <a:lnSpc>
                          <a:spcPct val="100000"/>
                        </a:lnSpc>
                        <a:spcAft>
                          <a:spcPts val="0"/>
                        </a:spcAft>
                      </a:pPr>
                      <a:r>
                        <a:rPr lang="en-US" sz="1400"/>
                        <a:t>0.00951505</a:t>
                      </a:r>
                      <a:endParaRPr lang="es-MX" sz="1400"/>
                    </a:p>
                  </a:txBody>
                  <a:tcPr marL="42200" marR="42200" marT="0" marB="0" anchor="ctr"/>
                </a:tc>
              </a:tr>
              <a:tr h="232350">
                <a:tc vMerge="1">
                  <a:txBody>
                    <a:bodyPr/>
                    <a:lstStyle/>
                    <a:p>
                      <a:endParaRPr lang="es-MX"/>
                    </a:p>
                  </a:txBody>
                  <a:tcPr/>
                </a:tc>
                <a:tc>
                  <a:txBody>
                    <a:bodyPr/>
                    <a:lstStyle/>
                    <a:p>
                      <a:pPr>
                        <a:lnSpc>
                          <a:spcPct val="100000"/>
                        </a:lnSpc>
                        <a:spcAft>
                          <a:spcPts val="0"/>
                        </a:spcAft>
                      </a:pPr>
                      <a:r>
                        <a:rPr lang="en-US" sz="1400"/>
                        <a:t>Brief – Fast</a:t>
                      </a:r>
                      <a:endParaRPr lang="es-MX" sz="1400"/>
                    </a:p>
                  </a:txBody>
                  <a:tcPr marL="42200" marR="42200" marT="0" marB="0" anchor="ctr"/>
                </a:tc>
                <a:tc>
                  <a:txBody>
                    <a:bodyPr/>
                    <a:lstStyle/>
                    <a:p>
                      <a:pPr>
                        <a:lnSpc>
                          <a:spcPct val="100000"/>
                        </a:lnSpc>
                        <a:spcAft>
                          <a:spcPts val="0"/>
                        </a:spcAft>
                      </a:pPr>
                      <a:r>
                        <a:rPr lang="en-US" sz="1400"/>
                        <a:t>1481</a:t>
                      </a:r>
                      <a:endParaRPr lang="es-MX" sz="1400"/>
                    </a:p>
                  </a:txBody>
                  <a:tcPr marL="42200" marR="42200" marT="0" marB="0" anchor="ctr"/>
                </a:tc>
                <a:tc>
                  <a:txBody>
                    <a:bodyPr/>
                    <a:lstStyle/>
                    <a:p>
                      <a:pPr>
                        <a:lnSpc>
                          <a:spcPct val="100000"/>
                        </a:lnSpc>
                        <a:spcAft>
                          <a:spcPts val="0"/>
                        </a:spcAft>
                      </a:pPr>
                      <a:r>
                        <a:rPr lang="en-US" sz="1400"/>
                        <a:t>0.01555103</a:t>
                      </a:r>
                      <a:endParaRPr lang="es-MX" sz="1400"/>
                    </a:p>
                  </a:txBody>
                  <a:tcPr marL="42200" marR="42200" marT="0" marB="0" anchor="ctr"/>
                </a:tc>
              </a:tr>
              <a:tr h="232350">
                <a:tc vMerge="1">
                  <a:txBody>
                    <a:bodyPr/>
                    <a:lstStyle/>
                    <a:p>
                      <a:endParaRPr lang="es-MX"/>
                    </a:p>
                  </a:txBody>
                  <a:tcPr/>
                </a:tc>
                <a:tc>
                  <a:txBody>
                    <a:bodyPr/>
                    <a:lstStyle/>
                    <a:p>
                      <a:pPr>
                        <a:lnSpc>
                          <a:spcPct val="100000"/>
                        </a:lnSpc>
                        <a:spcAft>
                          <a:spcPts val="0"/>
                        </a:spcAft>
                      </a:pPr>
                      <a:r>
                        <a:rPr lang="en-US" sz="1400" dirty="0"/>
                        <a:t>Surf</a:t>
                      </a:r>
                      <a:endParaRPr lang="es-MX" sz="1400" dirty="0"/>
                    </a:p>
                  </a:txBody>
                  <a:tcPr marL="42200" marR="42200" marT="0" marB="0" anchor="ctr"/>
                </a:tc>
                <a:tc>
                  <a:txBody>
                    <a:bodyPr/>
                    <a:lstStyle/>
                    <a:p>
                      <a:pPr>
                        <a:lnSpc>
                          <a:spcPct val="100000"/>
                        </a:lnSpc>
                        <a:spcAft>
                          <a:spcPts val="0"/>
                        </a:spcAft>
                      </a:pPr>
                      <a:r>
                        <a:rPr lang="en-US" sz="1400"/>
                        <a:t>1066</a:t>
                      </a:r>
                      <a:endParaRPr lang="es-MX" sz="1400"/>
                    </a:p>
                  </a:txBody>
                  <a:tcPr marL="42200" marR="42200" marT="0" marB="0" anchor="ctr"/>
                </a:tc>
                <a:tc>
                  <a:txBody>
                    <a:bodyPr/>
                    <a:lstStyle/>
                    <a:p>
                      <a:pPr>
                        <a:lnSpc>
                          <a:spcPct val="100000"/>
                        </a:lnSpc>
                        <a:spcAft>
                          <a:spcPts val="0"/>
                        </a:spcAft>
                      </a:pPr>
                      <a:r>
                        <a:rPr lang="en-US" sz="1400"/>
                        <a:t>0.09937382</a:t>
                      </a:r>
                      <a:endParaRPr lang="es-MX" sz="1400"/>
                    </a:p>
                  </a:txBody>
                  <a:tcPr marL="42200" marR="42200" marT="0" marB="0" anchor="ctr"/>
                </a:tc>
              </a:tr>
              <a:tr h="232350">
                <a:tc rowSpan="4">
                  <a:txBody>
                    <a:bodyPr/>
                    <a:lstStyle/>
                    <a:p>
                      <a:pPr>
                        <a:lnSpc>
                          <a:spcPct val="100000"/>
                        </a:lnSpc>
                        <a:spcAft>
                          <a:spcPts val="0"/>
                        </a:spcAft>
                      </a:pPr>
                      <a:r>
                        <a:rPr lang="en-US" sz="1400"/>
                        <a:t>FT3</a:t>
                      </a:r>
                      <a:endParaRPr lang="es-MX" sz="1400"/>
                    </a:p>
                  </a:txBody>
                  <a:tcPr marL="42200" marR="42200" marT="0" marB="0" anchor="ctr"/>
                </a:tc>
                <a:tc>
                  <a:txBody>
                    <a:bodyPr/>
                    <a:lstStyle/>
                    <a:p>
                      <a:pPr>
                        <a:lnSpc>
                          <a:spcPct val="100000"/>
                        </a:lnSpc>
                        <a:spcAft>
                          <a:spcPts val="0"/>
                        </a:spcAft>
                      </a:pPr>
                      <a:r>
                        <a:rPr lang="en-US" sz="1400" dirty="0"/>
                        <a:t>Orb</a:t>
                      </a:r>
                      <a:endParaRPr lang="es-MX" sz="1400" dirty="0"/>
                    </a:p>
                  </a:txBody>
                  <a:tcPr marL="42200" marR="42200" marT="0" marB="0" anchor="ctr"/>
                </a:tc>
                <a:tc>
                  <a:txBody>
                    <a:bodyPr/>
                    <a:lstStyle/>
                    <a:p>
                      <a:pPr>
                        <a:lnSpc>
                          <a:spcPct val="100000"/>
                        </a:lnSpc>
                        <a:spcAft>
                          <a:spcPts val="0"/>
                        </a:spcAft>
                      </a:pPr>
                      <a:r>
                        <a:rPr lang="en-US" sz="1400"/>
                        <a:t>500</a:t>
                      </a:r>
                      <a:endParaRPr lang="es-MX" sz="1400"/>
                    </a:p>
                  </a:txBody>
                  <a:tcPr marL="42200" marR="42200" marT="0" marB="0" anchor="ctr"/>
                </a:tc>
                <a:tc>
                  <a:txBody>
                    <a:bodyPr/>
                    <a:lstStyle/>
                    <a:p>
                      <a:pPr>
                        <a:lnSpc>
                          <a:spcPct val="100000"/>
                        </a:lnSpc>
                        <a:spcAft>
                          <a:spcPts val="0"/>
                        </a:spcAft>
                      </a:pPr>
                      <a:r>
                        <a:rPr lang="en-US" sz="1400"/>
                        <a:t>0.01031702</a:t>
                      </a:r>
                      <a:endParaRPr lang="es-MX" sz="1400"/>
                    </a:p>
                  </a:txBody>
                  <a:tcPr marL="42200" marR="42200" marT="0" marB="0" anchor="ctr"/>
                </a:tc>
              </a:tr>
              <a:tr h="232350">
                <a:tc vMerge="1">
                  <a:txBody>
                    <a:bodyPr/>
                    <a:lstStyle/>
                    <a:p>
                      <a:endParaRPr lang="es-MX"/>
                    </a:p>
                  </a:txBody>
                  <a:tcPr/>
                </a:tc>
                <a:tc>
                  <a:txBody>
                    <a:bodyPr/>
                    <a:lstStyle/>
                    <a:p>
                      <a:pPr>
                        <a:lnSpc>
                          <a:spcPct val="100000"/>
                        </a:lnSpc>
                        <a:spcAft>
                          <a:spcPts val="0"/>
                        </a:spcAft>
                      </a:pPr>
                      <a:r>
                        <a:rPr lang="en-US" sz="1400" dirty="0"/>
                        <a:t>Brief - Star</a:t>
                      </a:r>
                      <a:endParaRPr lang="es-MX" sz="1400" dirty="0"/>
                    </a:p>
                  </a:txBody>
                  <a:tcPr marL="42200" marR="42200" marT="0" marB="0" anchor="ctr"/>
                </a:tc>
                <a:tc>
                  <a:txBody>
                    <a:bodyPr/>
                    <a:lstStyle/>
                    <a:p>
                      <a:pPr>
                        <a:lnSpc>
                          <a:spcPct val="100000"/>
                        </a:lnSpc>
                        <a:spcAft>
                          <a:spcPts val="0"/>
                        </a:spcAft>
                      </a:pPr>
                      <a:r>
                        <a:rPr lang="en-US" sz="1400"/>
                        <a:t>200</a:t>
                      </a:r>
                      <a:endParaRPr lang="es-MX" sz="1400"/>
                    </a:p>
                  </a:txBody>
                  <a:tcPr marL="42200" marR="42200" marT="0" marB="0" anchor="ctr"/>
                </a:tc>
                <a:tc>
                  <a:txBody>
                    <a:bodyPr/>
                    <a:lstStyle/>
                    <a:p>
                      <a:pPr>
                        <a:lnSpc>
                          <a:spcPct val="100000"/>
                        </a:lnSpc>
                        <a:spcAft>
                          <a:spcPts val="0"/>
                        </a:spcAft>
                      </a:pPr>
                      <a:r>
                        <a:rPr lang="en-US" sz="1400"/>
                        <a:t>0.01078979</a:t>
                      </a:r>
                      <a:endParaRPr lang="es-MX" sz="1400"/>
                    </a:p>
                  </a:txBody>
                  <a:tcPr marL="42200" marR="42200" marT="0" marB="0" anchor="ctr"/>
                </a:tc>
              </a:tr>
              <a:tr h="232350">
                <a:tc vMerge="1">
                  <a:txBody>
                    <a:bodyPr/>
                    <a:lstStyle/>
                    <a:p>
                      <a:endParaRPr lang="es-MX"/>
                    </a:p>
                  </a:txBody>
                  <a:tcPr/>
                </a:tc>
                <a:tc>
                  <a:txBody>
                    <a:bodyPr/>
                    <a:lstStyle/>
                    <a:p>
                      <a:pPr>
                        <a:lnSpc>
                          <a:spcPct val="100000"/>
                        </a:lnSpc>
                        <a:spcAft>
                          <a:spcPts val="0"/>
                        </a:spcAft>
                      </a:pPr>
                      <a:r>
                        <a:rPr lang="en-US" sz="1400"/>
                        <a:t>Brief – Fast</a:t>
                      </a:r>
                      <a:endParaRPr lang="es-MX" sz="1400"/>
                    </a:p>
                  </a:txBody>
                  <a:tcPr marL="42200" marR="42200" marT="0" marB="0" anchor="ctr"/>
                </a:tc>
                <a:tc>
                  <a:txBody>
                    <a:bodyPr/>
                    <a:lstStyle/>
                    <a:p>
                      <a:pPr>
                        <a:lnSpc>
                          <a:spcPct val="100000"/>
                        </a:lnSpc>
                        <a:spcAft>
                          <a:spcPts val="0"/>
                        </a:spcAft>
                      </a:pPr>
                      <a:r>
                        <a:rPr lang="en-US" sz="1400"/>
                        <a:t>2641</a:t>
                      </a:r>
                      <a:endParaRPr lang="es-MX" sz="1400"/>
                    </a:p>
                  </a:txBody>
                  <a:tcPr marL="42200" marR="42200" marT="0" marB="0" anchor="ctr"/>
                </a:tc>
                <a:tc>
                  <a:txBody>
                    <a:bodyPr/>
                    <a:lstStyle/>
                    <a:p>
                      <a:pPr>
                        <a:lnSpc>
                          <a:spcPct val="100000"/>
                        </a:lnSpc>
                        <a:spcAft>
                          <a:spcPts val="0"/>
                        </a:spcAft>
                      </a:pPr>
                      <a:r>
                        <a:rPr lang="en-US" sz="1400"/>
                        <a:t>0.01325598</a:t>
                      </a:r>
                      <a:endParaRPr lang="es-MX" sz="1400"/>
                    </a:p>
                  </a:txBody>
                  <a:tcPr marL="42200" marR="42200" marT="0" marB="0" anchor="ctr"/>
                </a:tc>
              </a:tr>
              <a:tr h="232350">
                <a:tc vMerge="1">
                  <a:txBody>
                    <a:bodyPr/>
                    <a:lstStyle/>
                    <a:p>
                      <a:endParaRPr lang="es-MX"/>
                    </a:p>
                  </a:txBody>
                  <a:tcPr/>
                </a:tc>
                <a:tc>
                  <a:txBody>
                    <a:bodyPr/>
                    <a:lstStyle/>
                    <a:p>
                      <a:pPr>
                        <a:lnSpc>
                          <a:spcPct val="100000"/>
                        </a:lnSpc>
                        <a:spcAft>
                          <a:spcPts val="0"/>
                        </a:spcAft>
                      </a:pPr>
                      <a:r>
                        <a:rPr lang="en-US" sz="1400"/>
                        <a:t>Surf</a:t>
                      </a:r>
                      <a:endParaRPr lang="es-MX" sz="1400"/>
                    </a:p>
                  </a:txBody>
                  <a:tcPr marL="42200" marR="42200" marT="0" marB="0" anchor="ctr"/>
                </a:tc>
                <a:tc>
                  <a:txBody>
                    <a:bodyPr/>
                    <a:lstStyle/>
                    <a:p>
                      <a:pPr>
                        <a:lnSpc>
                          <a:spcPct val="100000"/>
                        </a:lnSpc>
                        <a:spcAft>
                          <a:spcPts val="0"/>
                        </a:spcAft>
                      </a:pPr>
                      <a:r>
                        <a:rPr lang="en-US" sz="1400" dirty="0"/>
                        <a:t>1647</a:t>
                      </a:r>
                      <a:endParaRPr lang="es-MX" sz="1400" dirty="0"/>
                    </a:p>
                  </a:txBody>
                  <a:tcPr marL="42200" marR="42200" marT="0" marB="0" anchor="ctr"/>
                </a:tc>
                <a:tc>
                  <a:txBody>
                    <a:bodyPr/>
                    <a:lstStyle/>
                    <a:p>
                      <a:pPr>
                        <a:lnSpc>
                          <a:spcPct val="100000"/>
                        </a:lnSpc>
                        <a:spcAft>
                          <a:spcPts val="0"/>
                        </a:spcAft>
                      </a:pPr>
                      <a:r>
                        <a:rPr lang="en-US" sz="1400"/>
                        <a:t>0.13814783</a:t>
                      </a:r>
                      <a:endParaRPr lang="es-MX" sz="1400"/>
                    </a:p>
                  </a:txBody>
                  <a:tcPr marL="42200" marR="42200" marT="0" marB="0" anchor="ctr"/>
                </a:tc>
              </a:tr>
              <a:tr h="232350">
                <a:tc rowSpan="4">
                  <a:txBody>
                    <a:bodyPr/>
                    <a:lstStyle/>
                    <a:p>
                      <a:pPr>
                        <a:lnSpc>
                          <a:spcPct val="100000"/>
                        </a:lnSpc>
                        <a:spcAft>
                          <a:spcPts val="0"/>
                        </a:spcAft>
                      </a:pPr>
                      <a:r>
                        <a:rPr lang="en-US" sz="1400"/>
                        <a:t>FT4</a:t>
                      </a:r>
                      <a:endParaRPr lang="es-MX" sz="1400"/>
                    </a:p>
                  </a:txBody>
                  <a:tcPr marL="42200" marR="42200" marT="0" marB="0" anchor="ctr"/>
                </a:tc>
                <a:tc>
                  <a:txBody>
                    <a:bodyPr/>
                    <a:lstStyle/>
                    <a:p>
                      <a:pPr>
                        <a:lnSpc>
                          <a:spcPct val="100000"/>
                        </a:lnSpc>
                        <a:spcAft>
                          <a:spcPts val="0"/>
                        </a:spcAft>
                      </a:pPr>
                      <a:r>
                        <a:rPr lang="en-US" sz="1400"/>
                        <a:t>Orb</a:t>
                      </a:r>
                      <a:endParaRPr lang="es-MX" sz="1400"/>
                    </a:p>
                  </a:txBody>
                  <a:tcPr marL="42200" marR="42200" marT="0" marB="0" anchor="ctr"/>
                </a:tc>
                <a:tc>
                  <a:txBody>
                    <a:bodyPr/>
                    <a:lstStyle/>
                    <a:p>
                      <a:pPr>
                        <a:lnSpc>
                          <a:spcPct val="100000"/>
                        </a:lnSpc>
                        <a:spcAft>
                          <a:spcPts val="0"/>
                        </a:spcAft>
                      </a:pPr>
                      <a:r>
                        <a:rPr lang="en-US" sz="1400"/>
                        <a:t>500</a:t>
                      </a:r>
                      <a:endParaRPr lang="es-MX" sz="1400"/>
                    </a:p>
                  </a:txBody>
                  <a:tcPr marL="42200" marR="42200" marT="0" marB="0" anchor="ctr"/>
                </a:tc>
                <a:tc>
                  <a:txBody>
                    <a:bodyPr/>
                    <a:lstStyle/>
                    <a:p>
                      <a:pPr>
                        <a:lnSpc>
                          <a:spcPct val="100000"/>
                        </a:lnSpc>
                        <a:spcAft>
                          <a:spcPts val="0"/>
                        </a:spcAft>
                      </a:pPr>
                      <a:r>
                        <a:rPr lang="en-US" sz="1400"/>
                        <a:t>0.01356999</a:t>
                      </a:r>
                      <a:endParaRPr lang="es-MX" sz="1400"/>
                    </a:p>
                  </a:txBody>
                  <a:tcPr marL="42200" marR="42200" marT="0" marB="0" anchor="ctr"/>
                </a:tc>
              </a:tr>
              <a:tr h="232350">
                <a:tc vMerge="1">
                  <a:txBody>
                    <a:bodyPr/>
                    <a:lstStyle/>
                    <a:p>
                      <a:endParaRPr lang="es-MX"/>
                    </a:p>
                  </a:txBody>
                  <a:tcPr/>
                </a:tc>
                <a:tc>
                  <a:txBody>
                    <a:bodyPr/>
                    <a:lstStyle/>
                    <a:p>
                      <a:pPr>
                        <a:lnSpc>
                          <a:spcPct val="100000"/>
                        </a:lnSpc>
                        <a:spcAft>
                          <a:spcPts val="0"/>
                        </a:spcAft>
                      </a:pPr>
                      <a:r>
                        <a:rPr lang="en-US" sz="1400"/>
                        <a:t>Brief - Star</a:t>
                      </a:r>
                      <a:endParaRPr lang="es-MX" sz="1400"/>
                    </a:p>
                  </a:txBody>
                  <a:tcPr marL="42200" marR="42200" marT="0" marB="0" anchor="ctr"/>
                </a:tc>
                <a:tc>
                  <a:txBody>
                    <a:bodyPr/>
                    <a:lstStyle/>
                    <a:p>
                      <a:pPr>
                        <a:lnSpc>
                          <a:spcPct val="100000"/>
                        </a:lnSpc>
                        <a:spcAft>
                          <a:spcPts val="0"/>
                        </a:spcAft>
                      </a:pPr>
                      <a:r>
                        <a:rPr lang="en-US" sz="1400" dirty="0"/>
                        <a:t>377</a:t>
                      </a:r>
                      <a:endParaRPr lang="es-MX" sz="1400" dirty="0"/>
                    </a:p>
                  </a:txBody>
                  <a:tcPr marL="42200" marR="42200" marT="0" marB="0" anchor="ctr"/>
                </a:tc>
                <a:tc>
                  <a:txBody>
                    <a:bodyPr/>
                    <a:lstStyle/>
                    <a:p>
                      <a:pPr>
                        <a:lnSpc>
                          <a:spcPct val="100000"/>
                        </a:lnSpc>
                        <a:spcAft>
                          <a:spcPts val="0"/>
                        </a:spcAft>
                      </a:pPr>
                      <a:r>
                        <a:rPr lang="en-US" sz="1400"/>
                        <a:t>0.01904898</a:t>
                      </a:r>
                      <a:endParaRPr lang="es-MX" sz="1400"/>
                    </a:p>
                  </a:txBody>
                  <a:tcPr marL="42200" marR="42200" marT="0" marB="0" anchor="ctr"/>
                </a:tc>
              </a:tr>
              <a:tr h="232350">
                <a:tc vMerge="1">
                  <a:txBody>
                    <a:bodyPr/>
                    <a:lstStyle/>
                    <a:p>
                      <a:endParaRPr lang="es-MX"/>
                    </a:p>
                  </a:txBody>
                  <a:tcPr/>
                </a:tc>
                <a:tc>
                  <a:txBody>
                    <a:bodyPr/>
                    <a:lstStyle/>
                    <a:p>
                      <a:pPr>
                        <a:lnSpc>
                          <a:spcPct val="100000"/>
                        </a:lnSpc>
                        <a:spcAft>
                          <a:spcPts val="0"/>
                        </a:spcAft>
                      </a:pPr>
                      <a:r>
                        <a:rPr lang="en-US" sz="1400"/>
                        <a:t>Brief – Fast</a:t>
                      </a:r>
                      <a:endParaRPr lang="es-MX" sz="1400"/>
                    </a:p>
                  </a:txBody>
                  <a:tcPr marL="42200" marR="42200" marT="0" marB="0" anchor="ctr"/>
                </a:tc>
                <a:tc>
                  <a:txBody>
                    <a:bodyPr/>
                    <a:lstStyle/>
                    <a:p>
                      <a:pPr>
                        <a:lnSpc>
                          <a:spcPct val="100000"/>
                        </a:lnSpc>
                        <a:spcAft>
                          <a:spcPts val="0"/>
                        </a:spcAft>
                      </a:pPr>
                      <a:r>
                        <a:rPr lang="en-US" sz="1400" dirty="0"/>
                        <a:t>5500</a:t>
                      </a:r>
                      <a:endParaRPr lang="es-MX" sz="1400" dirty="0"/>
                    </a:p>
                  </a:txBody>
                  <a:tcPr marL="42200" marR="42200" marT="0" marB="0" anchor="ctr"/>
                </a:tc>
                <a:tc>
                  <a:txBody>
                    <a:bodyPr/>
                    <a:lstStyle/>
                    <a:p>
                      <a:pPr>
                        <a:lnSpc>
                          <a:spcPct val="100000"/>
                        </a:lnSpc>
                        <a:spcAft>
                          <a:spcPts val="0"/>
                        </a:spcAft>
                      </a:pPr>
                      <a:r>
                        <a:rPr lang="en-US" sz="1400"/>
                        <a:t>0.01851296</a:t>
                      </a:r>
                      <a:endParaRPr lang="es-MX" sz="1400"/>
                    </a:p>
                  </a:txBody>
                  <a:tcPr marL="42200" marR="42200" marT="0" marB="0" anchor="ctr"/>
                </a:tc>
              </a:tr>
              <a:tr h="302777">
                <a:tc vMerge="1">
                  <a:txBody>
                    <a:bodyPr/>
                    <a:lstStyle/>
                    <a:p>
                      <a:endParaRPr lang="es-MX"/>
                    </a:p>
                  </a:txBody>
                  <a:tcPr/>
                </a:tc>
                <a:tc>
                  <a:txBody>
                    <a:bodyPr/>
                    <a:lstStyle/>
                    <a:p>
                      <a:pPr>
                        <a:lnSpc>
                          <a:spcPct val="100000"/>
                        </a:lnSpc>
                        <a:spcAft>
                          <a:spcPts val="0"/>
                        </a:spcAft>
                      </a:pPr>
                      <a:r>
                        <a:rPr lang="en-US" sz="1400"/>
                        <a:t>Surf</a:t>
                      </a:r>
                      <a:endParaRPr lang="es-MX" sz="1400"/>
                    </a:p>
                  </a:txBody>
                  <a:tcPr marL="42200" marR="42200" marT="0" marB="0" anchor="ctr"/>
                </a:tc>
                <a:tc>
                  <a:txBody>
                    <a:bodyPr/>
                    <a:lstStyle/>
                    <a:p>
                      <a:pPr>
                        <a:lnSpc>
                          <a:spcPct val="100000"/>
                        </a:lnSpc>
                        <a:spcAft>
                          <a:spcPts val="0"/>
                        </a:spcAft>
                      </a:pPr>
                      <a:r>
                        <a:rPr lang="en-US" sz="1400" dirty="0"/>
                        <a:t>2452</a:t>
                      </a:r>
                      <a:endParaRPr lang="es-MX" sz="1400" dirty="0"/>
                    </a:p>
                  </a:txBody>
                  <a:tcPr marL="42200" marR="42200" marT="0" marB="0" anchor="ctr"/>
                </a:tc>
                <a:tc>
                  <a:txBody>
                    <a:bodyPr/>
                    <a:lstStyle/>
                    <a:p>
                      <a:pPr>
                        <a:lnSpc>
                          <a:spcPct val="100000"/>
                        </a:lnSpc>
                        <a:spcAft>
                          <a:spcPts val="0"/>
                        </a:spcAft>
                      </a:pPr>
                      <a:r>
                        <a:rPr lang="en-US" sz="1400"/>
                        <a:t>0.17927909</a:t>
                      </a:r>
                      <a:endParaRPr lang="es-MX" sz="1400"/>
                    </a:p>
                  </a:txBody>
                  <a:tcPr marL="42200" marR="42200" marT="0" marB="0" anchor="ctr"/>
                </a:tc>
              </a:tr>
              <a:tr h="232350">
                <a:tc rowSpan="4">
                  <a:txBody>
                    <a:bodyPr/>
                    <a:lstStyle/>
                    <a:p>
                      <a:pPr algn="ctr">
                        <a:lnSpc>
                          <a:spcPct val="100000"/>
                        </a:lnSpc>
                        <a:spcAft>
                          <a:spcPts val="0"/>
                        </a:spcAft>
                      </a:pPr>
                      <a:r>
                        <a:rPr lang="en-US" sz="1400" b="1" dirty="0" err="1"/>
                        <a:t>Promedio</a:t>
                      </a:r>
                      <a:endParaRPr lang="es-MX" sz="1400" b="1" dirty="0"/>
                    </a:p>
                    <a:p>
                      <a:pPr algn="ctr">
                        <a:lnSpc>
                          <a:spcPct val="100000"/>
                        </a:lnSpc>
                        <a:spcAft>
                          <a:spcPts val="0"/>
                        </a:spcAft>
                      </a:pPr>
                      <a:r>
                        <a:rPr lang="en-US" sz="1400" b="1" dirty="0"/>
                        <a:t> </a:t>
                      </a:r>
                      <a:endParaRPr lang="es-MX" sz="1400" b="1" dirty="0"/>
                    </a:p>
                    <a:p>
                      <a:pPr algn="ctr">
                        <a:lnSpc>
                          <a:spcPct val="100000"/>
                        </a:lnSpc>
                        <a:spcAft>
                          <a:spcPts val="0"/>
                        </a:spcAft>
                      </a:pPr>
                      <a:r>
                        <a:rPr lang="en-US" sz="1400" b="1" dirty="0"/>
                        <a:t> </a:t>
                      </a:r>
                      <a:endParaRPr lang="es-MX" sz="1400" b="1" dirty="0"/>
                    </a:p>
                    <a:p>
                      <a:pPr algn="ctr">
                        <a:lnSpc>
                          <a:spcPct val="100000"/>
                        </a:lnSpc>
                        <a:spcAft>
                          <a:spcPts val="0"/>
                        </a:spcAft>
                      </a:pPr>
                      <a:r>
                        <a:rPr lang="en-US" sz="1400" b="1" dirty="0"/>
                        <a:t> </a:t>
                      </a:r>
                      <a:endParaRPr lang="es-MX" sz="1400" b="1" dirty="0"/>
                    </a:p>
                  </a:txBody>
                  <a:tcPr marL="42200" marR="42200" marT="0" marB="0" anchor="ctr"/>
                </a:tc>
                <a:tc>
                  <a:txBody>
                    <a:bodyPr/>
                    <a:lstStyle/>
                    <a:p>
                      <a:pPr>
                        <a:lnSpc>
                          <a:spcPct val="100000"/>
                        </a:lnSpc>
                        <a:spcAft>
                          <a:spcPts val="0"/>
                        </a:spcAft>
                      </a:pPr>
                      <a:r>
                        <a:rPr lang="en-US" sz="1400" b="1" dirty="0"/>
                        <a:t>Orb</a:t>
                      </a:r>
                      <a:endParaRPr lang="es-MX" sz="1400" b="1" dirty="0"/>
                    </a:p>
                  </a:txBody>
                  <a:tcPr marL="42200" marR="42200" marT="0" marB="0" anchor="ctr"/>
                </a:tc>
                <a:tc>
                  <a:txBody>
                    <a:bodyPr/>
                    <a:lstStyle/>
                    <a:p>
                      <a:pPr>
                        <a:lnSpc>
                          <a:spcPct val="100000"/>
                        </a:lnSpc>
                        <a:spcAft>
                          <a:spcPts val="0"/>
                        </a:spcAft>
                      </a:pPr>
                      <a:r>
                        <a:rPr lang="en-US" sz="1400" b="1" dirty="0"/>
                        <a:t>500</a:t>
                      </a:r>
                      <a:endParaRPr lang="es-MX" sz="1400" b="1" dirty="0"/>
                    </a:p>
                  </a:txBody>
                  <a:tcPr marL="42200" marR="42200" marT="0" marB="0" anchor="ctr"/>
                </a:tc>
                <a:tc>
                  <a:txBody>
                    <a:bodyPr/>
                    <a:lstStyle/>
                    <a:p>
                      <a:pPr>
                        <a:lnSpc>
                          <a:spcPct val="100000"/>
                        </a:lnSpc>
                        <a:spcAft>
                          <a:spcPts val="0"/>
                        </a:spcAft>
                      </a:pPr>
                      <a:r>
                        <a:rPr lang="en-US" sz="1400" b="1"/>
                        <a:t>0.01296751</a:t>
                      </a:r>
                      <a:endParaRPr lang="es-MX" sz="1400" b="1"/>
                    </a:p>
                  </a:txBody>
                  <a:tcPr marL="42200" marR="42200" marT="0" marB="0" anchor="ctr"/>
                </a:tc>
              </a:tr>
              <a:tr h="232350">
                <a:tc vMerge="1">
                  <a:txBody>
                    <a:bodyPr/>
                    <a:lstStyle/>
                    <a:p>
                      <a:pPr>
                        <a:lnSpc>
                          <a:spcPct val="100000"/>
                        </a:lnSpc>
                        <a:spcAft>
                          <a:spcPts val="0"/>
                        </a:spcAft>
                      </a:pPr>
                      <a:endParaRPr lang="es-MX" sz="1400" b="1"/>
                    </a:p>
                  </a:txBody>
                  <a:tcPr marL="42200" marR="42200" marT="0" marB="0" anchor="ctr"/>
                </a:tc>
                <a:tc>
                  <a:txBody>
                    <a:bodyPr/>
                    <a:lstStyle/>
                    <a:p>
                      <a:pPr>
                        <a:lnSpc>
                          <a:spcPct val="100000"/>
                        </a:lnSpc>
                        <a:spcAft>
                          <a:spcPts val="0"/>
                        </a:spcAft>
                      </a:pPr>
                      <a:r>
                        <a:rPr lang="en-US" sz="1400" b="1"/>
                        <a:t>Brief - Star</a:t>
                      </a:r>
                      <a:endParaRPr lang="es-MX" sz="1400" b="1"/>
                    </a:p>
                  </a:txBody>
                  <a:tcPr marL="42200" marR="42200" marT="0" marB="0" anchor="ctr"/>
                </a:tc>
                <a:tc>
                  <a:txBody>
                    <a:bodyPr/>
                    <a:lstStyle/>
                    <a:p>
                      <a:pPr>
                        <a:lnSpc>
                          <a:spcPct val="100000"/>
                        </a:lnSpc>
                        <a:spcAft>
                          <a:spcPts val="0"/>
                        </a:spcAft>
                      </a:pPr>
                      <a:r>
                        <a:rPr lang="en-US" sz="1400" b="1" dirty="0"/>
                        <a:t>271</a:t>
                      </a:r>
                      <a:endParaRPr lang="es-MX" sz="1400" b="1" dirty="0"/>
                    </a:p>
                  </a:txBody>
                  <a:tcPr marL="42200" marR="42200" marT="0" marB="0" anchor="ctr"/>
                </a:tc>
                <a:tc>
                  <a:txBody>
                    <a:bodyPr/>
                    <a:lstStyle/>
                    <a:p>
                      <a:pPr>
                        <a:lnSpc>
                          <a:spcPct val="100000"/>
                        </a:lnSpc>
                        <a:spcAft>
                          <a:spcPts val="0"/>
                        </a:spcAft>
                      </a:pPr>
                      <a:r>
                        <a:rPr lang="en-US" sz="1400" b="1" dirty="0"/>
                        <a:t>0.01343057</a:t>
                      </a:r>
                      <a:endParaRPr lang="es-MX" sz="1400" b="1" dirty="0"/>
                    </a:p>
                  </a:txBody>
                  <a:tcPr marL="42200" marR="42200" marT="0" marB="0" anchor="ctr"/>
                </a:tc>
              </a:tr>
              <a:tr h="232350">
                <a:tc vMerge="1">
                  <a:txBody>
                    <a:bodyPr/>
                    <a:lstStyle/>
                    <a:p>
                      <a:pPr>
                        <a:lnSpc>
                          <a:spcPct val="100000"/>
                        </a:lnSpc>
                        <a:spcAft>
                          <a:spcPts val="0"/>
                        </a:spcAft>
                      </a:pPr>
                      <a:endParaRPr lang="es-MX" sz="1400" b="1" dirty="0"/>
                    </a:p>
                  </a:txBody>
                  <a:tcPr marL="42200" marR="42200" marT="0" marB="0" anchor="ctr"/>
                </a:tc>
                <a:tc>
                  <a:txBody>
                    <a:bodyPr/>
                    <a:lstStyle/>
                    <a:p>
                      <a:pPr>
                        <a:lnSpc>
                          <a:spcPct val="100000"/>
                        </a:lnSpc>
                        <a:spcAft>
                          <a:spcPts val="0"/>
                        </a:spcAft>
                      </a:pPr>
                      <a:r>
                        <a:rPr lang="en-US" sz="1400" b="1"/>
                        <a:t>Brief – Fast</a:t>
                      </a:r>
                      <a:endParaRPr lang="es-MX" sz="1400" b="1"/>
                    </a:p>
                  </a:txBody>
                  <a:tcPr marL="42200" marR="42200" marT="0" marB="0" anchor="ctr"/>
                </a:tc>
                <a:tc>
                  <a:txBody>
                    <a:bodyPr/>
                    <a:lstStyle/>
                    <a:p>
                      <a:pPr>
                        <a:lnSpc>
                          <a:spcPct val="100000"/>
                        </a:lnSpc>
                        <a:spcAft>
                          <a:spcPts val="0"/>
                        </a:spcAft>
                      </a:pPr>
                      <a:r>
                        <a:rPr lang="en-US" sz="1400" b="1" dirty="0"/>
                        <a:t>2782</a:t>
                      </a:r>
                      <a:endParaRPr lang="es-MX" sz="1400" b="1" dirty="0"/>
                    </a:p>
                  </a:txBody>
                  <a:tcPr marL="42200" marR="42200" marT="0" marB="0" anchor="ctr"/>
                </a:tc>
                <a:tc>
                  <a:txBody>
                    <a:bodyPr/>
                    <a:lstStyle/>
                    <a:p>
                      <a:pPr>
                        <a:lnSpc>
                          <a:spcPct val="100000"/>
                        </a:lnSpc>
                        <a:spcAft>
                          <a:spcPts val="0"/>
                        </a:spcAft>
                      </a:pPr>
                      <a:r>
                        <a:rPr lang="en-US" sz="1400" b="1" dirty="0"/>
                        <a:t>0.01566698</a:t>
                      </a:r>
                      <a:endParaRPr lang="es-MX" sz="1400" b="1" dirty="0"/>
                    </a:p>
                  </a:txBody>
                  <a:tcPr marL="42200" marR="42200" marT="0" marB="0" anchor="ctr"/>
                </a:tc>
              </a:tr>
              <a:tr h="232350">
                <a:tc vMerge="1">
                  <a:txBody>
                    <a:bodyPr/>
                    <a:lstStyle/>
                    <a:p>
                      <a:pPr>
                        <a:lnSpc>
                          <a:spcPct val="100000"/>
                        </a:lnSpc>
                        <a:spcAft>
                          <a:spcPts val="0"/>
                        </a:spcAft>
                      </a:pPr>
                      <a:endParaRPr lang="es-MX" sz="1400" b="1" dirty="0"/>
                    </a:p>
                  </a:txBody>
                  <a:tcPr marL="42200" marR="42200" marT="0" marB="0" anchor="ctr"/>
                </a:tc>
                <a:tc>
                  <a:txBody>
                    <a:bodyPr/>
                    <a:lstStyle/>
                    <a:p>
                      <a:pPr>
                        <a:lnSpc>
                          <a:spcPct val="100000"/>
                        </a:lnSpc>
                        <a:spcAft>
                          <a:spcPts val="0"/>
                        </a:spcAft>
                      </a:pPr>
                      <a:r>
                        <a:rPr lang="en-US" sz="1400" b="1"/>
                        <a:t>Surf</a:t>
                      </a:r>
                      <a:endParaRPr lang="es-MX" sz="1400" b="1"/>
                    </a:p>
                  </a:txBody>
                  <a:tcPr marL="42200" marR="42200" marT="0" marB="0" anchor="ctr"/>
                </a:tc>
                <a:tc>
                  <a:txBody>
                    <a:bodyPr/>
                    <a:lstStyle/>
                    <a:p>
                      <a:pPr>
                        <a:lnSpc>
                          <a:spcPct val="100000"/>
                        </a:lnSpc>
                        <a:spcAft>
                          <a:spcPts val="0"/>
                        </a:spcAft>
                      </a:pPr>
                      <a:r>
                        <a:rPr lang="en-US" sz="1400" b="1"/>
                        <a:t>1607</a:t>
                      </a:r>
                      <a:endParaRPr lang="es-MX" sz="1400" b="1"/>
                    </a:p>
                  </a:txBody>
                  <a:tcPr marL="42200" marR="42200" marT="0" marB="0" anchor="ctr"/>
                </a:tc>
                <a:tc>
                  <a:txBody>
                    <a:bodyPr/>
                    <a:lstStyle/>
                    <a:p>
                      <a:pPr>
                        <a:lnSpc>
                          <a:spcPct val="100000"/>
                        </a:lnSpc>
                        <a:spcAft>
                          <a:spcPts val="0"/>
                        </a:spcAft>
                      </a:pPr>
                      <a:r>
                        <a:rPr lang="en-US" sz="1400" b="1" dirty="0"/>
                        <a:t>0.13149041</a:t>
                      </a:r>
                      <a:endParaRPr lang="es-MX" sz="1400" b="1" dirty="0"/>
                    </a:p>
                  </a:txBody>
                  <a:tcPr marL="42200" marR="42200" marT="0" marB="0" anchor="ctr"/>
                </a:tc>
              </a:tr>
            </a:tbl>
          </a:graphicData>
        </a:graphic>
      </p:graphicFrame>
    </p:spTree>
    <p:extLst>
      <p:ext uri="{BB962C8B-B14F-4D97-AF65-F5344CB8AC3E}">
        <p14:creationId xmlns:p14="http://schemas.microsoft.com/office/powerpoint/2010/main" val="88225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sp>
        <p:nvSpPr>
          <p:cNvPr id="54" name="Slide Number Placeholder 1">
            <a:extLst>
              <a:ext uri="{FF2B5EF4-FFF2-40B4-BE49-F238E27FC236}">
                <a16:creationId xmlns:a16="http://schemas.microsoft.com/office/drawing/2014/main" xmlns="" id="{7F997858-CCB6-40A1-BF2D-07B45C457078}"/>
              </a:ext>
            </a:extLst>
          </p:cNvPr>
          <p:cNvSpPr txBox="1">
            <a:spLocks/>
          </p:cNvSpPr>
          <p:nvPr/>
        </p:nvSpPr>
        <p:spPr>
          <a:xfrm>
            <a:off x="-231349" y="255588"/>
            <a:ext cx="838200" cy="365125"/>
          </a:xfrm>
          <a:prstGeom prst="roundRect">
            <a:avLst>
              <a:gd name="adj" fmla="val 10797"/>
            </a:avLst>
          </a:prstGeom>
          <a:gradFill flip="none" rotWithShape="1">
            <a:gsLst>
              <a:gs pos="0">
                <a:srgbClr val="029676"/>
              </a:gs>
              <a:gs pos="100000">
                <a:srgbClr val="4AB5C4"/>
              </a:gs>
            </a:gsLst>
            <a:lin ang="10800000" scaled="1"/>
            <a:tileRect/>
          </a:gradFill>
        </p:spPr>
        <p:txBody>
          <a:bodyPr vert="horz" lIns="91440" tIns="45720" rIns="91440" bIns="45720" rtlCol="0" anchor="ctr"/>
          <a:lstStyle>
            <a:defPPr>
              <a:defRPr lang="es-EC"/>
            </a:defPPr>
            <a:lvl1pPr marL="0" algn="r" defTabSz="914400" rtl="0" eaLnBrk="1" latinLnBrk="0" hangingPunct="1">
              <a:defRPr sz="1600" kern="1200">
                <a:solidFill>
                  <a:schemeClr val="bg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0"/>
              </a:spcAft>
              <a:buClrTx/>
              <a:buSzTx/>
              <a:buFontTx/>
              <a:buNone/>
              <a:tabLst/>
              <a:defRPr/>
            </a:pPr>
            <a:fld id="{3CBF67D7-8C75-433C-B949-F5BA01069781}" type="slidenum">
              <a:rPr kumimoji="0" lang="en-US" sz="1600" b="0" i="0" u="none" strike="noStrike" kern="1200" cap="none" spc="0" normalizeH="0" baseline="0" noProof="0" smtClean="0">
                <a:ln>
                  <a:noFill/>
                </a:ln>
                <a:solidFill>
                  <a:prstClr val="white"/>
                </a:solidFill>
                <a:effectLst/>
                <a:uLnTx/>
                <a:uFillTx/>
                <a:latin typeface="Raleway" panose="020B0503030101060003" pitchFamily="34" charset="0"/>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pic>
        <p:nvPicPr>
          <p:cNvPr id="11" name="Picture 2" descr="Resultado de imagen para logo espe">
            <a:extLst>
              <a:ext uri="{FF2B5EF4-FFF2-40B4-BE49-F238E27FC236}">
                <a16:creationId xmlns:a16="http://schemas.microsoft.com/office/drawing/2014/main" xmlns="" id="{51DE54D1-785E-4527-95B3-ADA9FBEE24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4138" y="142224"/>
            <a:ext cx="2586251" cy="591852"/>
          </a:xfrm>
          <a:prstGeom prst="rect">
            <a:avLst/>
          </a:prstGeom>
          <a:gradFill flip="none" rotWithShape="1">
            <a:gsLst>
              <a:gs pos="0">
                <a:schemeClr val="tx1">
                  <a:lumMod val="90000"/>
                  <a:lumOff val="10000"/>
                </a:schemeClr>
              </a:gs>
              <a:gs pos="100000">
                <a:srgbClr val="222A35"/>
              </a:gs>
            </a:gsLst>
            <a:path path="rect">
              <a:fillToRect l="50000" t="50000" r="50000" b="50000"/>
            </a:path>
            <a:tileRect/>
          </a:gradFill>
        </p:spPr>
      </p:pic>
      <p:sp>
        <p:nvSpPr>
          <p:cNvPr id="26" name="Rectangle 2">
            <a:extLst>
              <a:ext uri="{FF2B5EF4-FFF2-40B4-BE49-F238E27FC236}">
                <a16:creationId xmlns:a16="http://schemas.microsoft.com/office/drawing/2014/main" xmlns="" id="{A8E3A2F4-D68C-4241-8122-5D317CD5DFBC}"/>
              </a:ext>
            </a:extLst>
          </p:cNvPr>
          <p:cNvSpPr/>
          <p:nvPr/>
        </p:nvSpPr>
        <p:spPr>
          <a:xfrm>
            <a:off x="1" y="782738"/>
            <a:ext cx="12192000" cy="104553"/>
          </a:xfrm>
          <a:prstGeom prst="rect">
            <a:avLst/>
          </a:prstGeom>
          <a:gradFill>
            <a:gsLst>
              <a:gs pos="13000">
                <a:schemeClr val="accent1">
                  <a:lumMod val="50000"/>
                </a:schemeClr>
              </a:gs>
              <a:gs pos="100000">
                <a:srgbClr val="8AB833">
                  <a:lumMod val="75000"/>
                </a:srgbClr>
              </a:gs>
            </a:gsLst>
            <a:lin ang="108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3" name="Title 3">
            <a:extLst>
              <a:ext uri="{FF2B5EF4-FFF2-40B4-BE49-F238E27FC236}">
                <a16:creationId xmlns:a16="http://schemas.microsoft.com/office/drawing/2014/main" xmlns="" id="{16CD72D6-A362-4A7F-A0BC-705B555A2DFF}"/>
              </a:ext>
            </a:extLst>
          </p:cNvPr>
          <p:cNvSpPr txBox="1">
            <a:spLocks/>
          </p:cNvSpPr>
          <p:nvPr/>
        </p:nvSpPr>
        <p:spPr>
          <a:xfrm>
            <a:off x="723142" y="88514"/>
            <a:ext cx="9797831" cy="707886"/>
          </a:xfrm>
          <a:prstGeom prst="rect">
            <a:avLst/>
          </a:prstGeom>
        </p:spPr>
        <p:txBody>
          <a:bodyPr vert="horz" lIns="91440" tIns="45720" rIns="91440" bIns="45720" rtlCol="0" anchor="ctr">
            <a:spAutoFit/>
          </a:bodyPr>
          <a:lstStyle>
            <a:lvl1pPr algn="l" defTabSz="914354" rtl="0" eaLnBrk="1" latinLnBrk="0" hangingPunct="1">
              <a:spcBef>
                <a:spcPct val="0"/>
              </a:spcBef>
              <a:buNone/>
              <a:defRPr lang="en-US" sz="4000" b="1" kern="1200" cap="all" normalizeH="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defRPr/>
            </a:pPr>
            <a:r>
              <a:rPr lang="es-MX" dirty="0" smtClean="0">
                <a:solidFill>
                  <a:sysClr val="window" lastClr="FFFFFF"/>
                </a:solidFill>
              </a:rPr>
              <a:t>ESTIMACIÓN DE MOVIMIENTO</a:t>
            </a:r>
            <a:endParaRPr lang="es-EC" sz="7200" dirty="0">
              <a:solidFill>
                <a:sysClr val="window" lastClr="FFFFFF"/>
              </a:solidFill>
            </a:endParaRPr>
          </a:p>
        </p:txBody>
      </p:sp>
      <p:sp>
        <p:nvSpPr>
          <p:cNvPr id="2" name="Subtitle 4">
            <a:extLst>
              <a:ext uri="{FF2B5EF4-FFF2-40B4-BE49-F238E27FC236}">
                <a16:creationId xmlns:a16="http://schemas.microsoft.com/office/drawing/2014/main" xmlns="" id="{53A428A1-B001-48FC-8E7B-FC954EC70CDD}"/>
              </a:ext>
            </a:extLst>
          </p:cNvPr>
          <p:cNvSpPr txBox="1">
            <a:spLocks/>
          </p:cNvSpPr>
          <p:nvPr/>
        </p:nvSpPr>
        <p:spPr>
          <a:xfrm>
            <a:off x="723142" y="904858"/>
            <a:ext cx="9293694" cy="523220"/>
          </a:xfrm>
          <a:prstGeom prst="rect">
            <a:avLst/>
          </a:prstGeom>
        </p:spPr>
        <p:txBody>
          <a:bodyPr vert="horz" wrap="square" lIns="91440" tIns="45720" rIns="91440" bIns="45720" rtlCol="0">
            <a:spAutoFit/>
          </a:bodyPr>
          <a:lstStyle>
            <a:lvl1pPr marL="0" indent="0" algn="l" defTabSz="914354" rtl="0" eaLnBrk="1" latinLnBrk="0" hangingPunct="1">
              <a:spcBef>
                <a:spcPct val="20000"/>
              </a:spcBef>
              <a:buFont typeface="Arial" pitchFamily="34" charset="0"/>
              <a:buNone/>
              <a:defRPr sz="2800" kern="120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354" rtl="0" eaLnBrk="1" latinLnBrk="0" hangingPunct="1">
              <a:spcBef>
                <a:spcPct val="20000"/>
              </a:spcBef>
              <a:buFont typeface="Arial" pitchFamily="34" charset="0"/>
              <a:buNone/>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354" rtl="0" eaLnBrk="1" latinLnBrk="0" hangingPunct="1">
              <a:spcBef>
                <a:spcPct val="20000"/>
              </a:spcBef>
              <a:buFont typeface="Arial" pitchFamily="34" charset="0"/>
              <a:buNone/>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20000"/>
              </a:spcBef>
              <a:spcAft>
                <a:spcPts val="0"/>
              </a:spcAft>
              <a:buClrTx/>
              <a:buSzTx/>
              <a:buFont typeface="Arial" pitchFamily="34" charset="0"/>
              <a:buNone/>
              <a:tabLst/>
              <a:defRPr/>
            </a:pPr>
            <a:r>
              <a:rPr lang="es-MX" b="1" dirty="0" smtClean="0">
                <a:solidFill>
                  <a:srgbClr val="2980B9">
                    <a:lumMod val="60000"/>
                    <a:lumOff val="40000"/>
                  </a:srgbClr>
                </a:solidFill>
              </a:rPr>
              <a:t>CORRESPONDENCIA DE PUNTOS (MATCHING)</a:t>
            </a:r>
            <a:endParaRPr kumimoji="0" lang="en-US" sz="2800" b="1" u="none" strike="noStrike" kern="1200" cap="none" spc="0" normalizeH="0" baseline="0" noProof="0" dirty="0">
              <a:ln>
                <a:noFill/>
              </a:ln>
              <a:solidFill>
                <a:srgbClr val="2980B9">
                  <a:lumMod val="60000"/>
                  <a:lumOff val="40000"/>
                </a:srgbClr>
              </a:solidFill>
              <a:effectLst/>
              <a:uLnTx/>
              <a:uFillTx/>
              <a:latin typeface="Open Sans" panose="020B0606030504020204" pitchFamily="34" charset="0"/>
            </a:endParaRPr>
          </a:p>
        </p:txBody>
      </p:sp>
      <p:sp>
        <p:nvSpPr>
          <p:cNvPr id="100" name="Rectangle 12">
            <a:extLst>
              <a:ext uri="{FF2B5EF4-FFF2-40B4-BE49-F238E27FC236}">
                <a16:creationId xmlns:a16="http://schemas.microsoft.com/office/drawing/2014/main" xmlns="" id="{8E96B5D1-3354-4EB4-A11F-2F2CD46B249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9" name="Imagen 8" descr="E:\Jonathan Respaldo\Escritorio\tesis jhonny\FINAL RESULTADOS\resultados\matching\match_orb_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851" y="1933286"/>
            <a:ext cx="5400000" cy="2160000"/>
          </a:xfrm>
          <a:prstGeom prst="rect">
            <a:avLst/>
          </a:prstGeom>
          <a:noFill/>
          <a:ln>
            <a:noFill/>
          </a:ln>
        </p:spPr>
      </p:pic>
      <p:pic>
        <p:nvPicPr>
          <p:cNvPr id="10" name="Imagen 9" descr="E:\Jonathan Respaldo\Escritorio\tesis jhonny\FINAL RESULTADOS\resultados\matching\match_orb_2.png"/>
          <p:cNvPicPr/>
          <p:nvPr/>
        </p:nvPicPr>
        <p:blipFill>
          <a:blip r:embed="rId5">
            <a:extLst>
              <a:ext uri="{28A0092B-C50C-407E-A947-70E740481C1C}">
                <a14:useLocalDpi xmlns:a14="http://schemas.microsoft.com/office/drawing/2010/main" val="0"/>
              </a:ext>
            </a:extLst>
          </a:blip>
          <a:srcRect/>
          <a:stretch>
            <a:fillRect/>
          </a:stretch>
        </p:blipFill>
        <p:spPr bwMode="auto">
          <a:xfrm>
            <a:off x="6530389" y="1933286"/>
            <a:ext cx="5400000" cy="2160000"/>
          </a:xfrm>
          <a:prstGeom prst="rect">
            <a:avLst/>
          </a:prstGeom>
          <a:noFill/>
          <a:ln>
            <a:noFill/>
          </a:ln>
        </p:spPr>
      </p:pic>
      <p:pic>
        <p:nvPicPr>
          <p:cNvPr id="12" name="Imagen 11" descr="E:\Jonathan Respaldo\Escritorio\tesis jhonny\FINAL RESULTADOS\resultados\matching\match_orb_3.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64135" y="4343977"/>
            <a:ext cx="5400000" cy="2160000"/>
          </a:xfrm>
          <a:prstGeom prst="rect">
            <a:avLst/>
          </a:prstGeom>
          <a:noFill/>
          <a:ln>
            <a:noFill/>
          </a:ln>
        </p:spPr>
      </p:pic>
    </p:spTree>
    <p:extLst>
      <p:ext uri="{BB962C8B-B14F-4D97-AF65-F5344CB8AC3E}">
        <p14:creationId xmlns:p14="http://schemas.microsoft.com/office/powerpoint/2010/main" val="255556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sp>
        <p:nvSpPr>
          <p:cNvPr id="54" name="Slide Number Placeholder 1">
            <a:extLst>
              <a:ext uri="{FF2B5EF4-FFF2-40B4-BE49-F238E27FC236}">
                <a16:creationId xmlns:a16="http://schemas.microsoft.com/office/drawing/2014/main" xmlns="" id="{7F997858-CCB6-40A1-BF2D-07B45C457078}"/>
              </a:ext>
            </a:extLst>
          </p:cNvPr>
          <p:cNvSpPr txBox="1">
            <a:spLocks/>
          </p:cNvSpPr>
          <p:nvPr/>
        </p:nvSpPr>
        <p:spPr>
          <a:xfrm>
            <a:off x="-231349" y="255588"/>
            <a:ext cx="838200" cy="365125"/>
          </a:xfrm>
          <a:prstGeom prst="roundRect">
            <a:avLst>
              <a:gd name="adj" fmla="val 10797"/>
            </a:avLst>
          </a:prstGeom>
          <a:gradFill flip="none" rotWithShape="1">
            <a:gsLst>
              <a:gs pos="0">
                <a:srgbClr val="029676"/>
              </a:gs>
              <a:gs pos="100000">
                <a:srgbClr val="4AB5C4"/>
              </a:gs>
            </a:gsLst>
            <a:lin ang="10800000" scaled="1"/>
            <a:tileRect/>
          </a:gradFill>
        </p:spPr>
        <p:txBody>
          <a:bodyPr vert="horz" lIns="91440" tIns="45720" rIns="91440" bIns="45720" rtlCol="0" anchor="ctr"/>
          <a:lstStyle>
            <a:defPPr>
              <a:defRPr lang="es-EC"/>
            </a:defPPr>
            <a:lvl1pPr marL="0" algn="r" defTabSz="914400" rtl="0" eaLnBrk="1" latinLnBrk="0" hangingPunct="1">
              <a:defRPr sz="1600" kern="1200">
                <a:solidFill>
                  <a:schemeClr val="bg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0"/>
              </a:spcAft>
              <a:buClrTx/>
              <a:buSzTx/>
              <a:buFontTx/>
              <a:buNone/>
              <a:tabLst/>
              <a:defRPr/>
            </a:pPr>
            <a:fld id="{3CBF67D7-8C75-433C-B949-F5BA01069781}" type="slidenum">
              <a:rPr kumimoji="0" lang="en-US" sz="1600" b="0" i="0" u="none" strike="noStrike" kern="1200" cap="none" spc="0" normalizeH="0" baseline="0" noProof="0" smtClean="0">
                <a:ln>
                  <a:noFill/>
                </a:ln>
                <a:solidFill>
                  <a:prstClr val="white"/>
                </a:solidFill>
                <a:effectLst/>
                <a:uLnTx/>
                <a:uFillTx/>
                <a:latin typeface="Raleway" panose="020B0503030101060003" pitchFamily="34" charset="0"/>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pic>
        <p:nvPicPr>
          <p:cNvPr id="11" name="Picture 2" descr="Resultado de imagen para logo espe">
            <a:extLst>
              <a:ext uri="{FF2B5EF4-FFF2-40B4-BE49-F238E27FC236}">
                <a16:creationId xmlns:a16="http://schemas.microsoft.com/office/drawing/2014/main" xmlns="" id="{51DE54D1-785E-4527-95B3-ADA9FBEE24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4138" y="142224"/>
            <a:ext cx="2586251" cy="591852"/>
          </a:xfrm>
          <a:prstGeom prst="rect">
            <a:avLst/>
          </a:prstGeom>
          <a:gradFill flip="none" rotWithShape="1">
            <a:gsLst>
              <a:gs pos="0">
                <a:schemeClr val="tx1">
                  <a:lumMod val="90000"/>
                  <a:lumOff val="10000"/>
                </a:schemeClr>
              </a:gs>
              <a:gs pos="100000">
                <a:srgbClr val="222A35"/>
              </a:gs>
            </a:gsLst>
            <a:path path="rect">
              <a:fillToRect l="50000" t="50000" r="50000" b="50000"/>
            </a:path>
            <a:tileRect/>
          </a:gradFill>
        </p:spPr>
      </p:pic>
      <p:sp>
        <p:nvSpPr>
          <p:cNvPr id="26" name="Rectangle 2">
            <a:extLst>
              <a:ext uri="{FF2B5EF4-FFF2-40B4-BE49-F238E27FC236}">
                <a16:creationId xmlns:a16="http://schemas.microsoft.com/office/drawing/2014/main" xmlns="" id="{A8E3A2F4-D68C-4241-8122-5D317CD5DFBC}"/>
              </a:ext>
            </a:extLst>
          </p:cNvPr>
          <p:cNvSpPr/>
          <p:nvPr/>
        </p:nvSpPr>
        <p:spPr>
          <a:xfrm>
            <a:off x="1" y="782738"/>
            <a:ext cx="12192000" cy="104553"/>
          </a:xfrm>
          <a:prstGeom prst="rect">
            <a:avLst/>
          </a:prstGeom>
          <a:gradFill>
            <a:gsLst>
              <a:gs pos="13000">
                <a:schemeClr val="accent1">
                  <a:lumMod val="50000"/>
                </a:schemeClr>
              </a:gs>
              <a:gs pos="100000">
                <a:srgbClr val="8AB833">
                  <a:lumMod val="75000"/>
                </a:srgbClr>
              </a:gs>
            </a:gsLst>
            <a:lin ang="108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3" name="Title 3">
            <a:extLst>
              <a:ext uri="{FF2B5EF4-FFF2-40B4-BE49-F238E27FC236}">
                <a16:creationId xmlns:a16="http://schemas.microsoft.com/office/drawing/2014/main" xmlns="" id="{16CD72D6-A362-4A7F-A0BC-705B555A2DFF}"/>
              </a:ext>
            </a:extLst>
          </p:cNvPr>
          <p:cNvSpPr txBox="1">
            <a:spLocks/>
          </p:cNvSpPr>
          <p:nvPr/>
        </p:nvSpPr>
        <p:spPr>
          <a:xfrm>
            <a:off x="723142" y="88514"/>
            <a:ext cx="9797831" cy="707886"/>
          </a:xfrm>
          <a:prstGeom prst="rect">
            <a:avLst/>
          </a:prstGeom>
        </p:spPr>
        <p:txBody>
          <a:bodyPr vert="horz" lIns="91440" tIns="45720" rIns="91440" bIns="45720" rtlCol="0" anchor="ctr">
            <a:spAutoFit/>
          </a:bodyPr>
          <a:lstStyle>
            <a:lvl1pPr algn="l" defTabSz="914354" rtl="0" eaLnBrk="1" latinLnBrk="0" hangingPunct="1">
              <a:spcBef>
                <a:spcPct val="0"/>
              </a:spcBef>
              <a:buNone/>
              <a:defRPr lang="en-US" sz="4000" b="1" kern="1200" cap="all" normalizeH="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defRPr/>
            </a:pPr>
            <a:r>
              <a:rPr lang="es-MX" dirty="0" smtClean="0">
                <a:solidFill>
                  <a:sysClr val="window" lastClr="FFFFFF"/>
                </a:solidFill>
              </a:rPr>
              <a:t>ESTIMACIÓN DE MOVIMIENTO</a:t>
            </a:r>
            <a:endParaRPr lang="es-EC" sz="7200" dirty="0">
              <a:solidFill>
                <a:sysClr val="window" lastClr="FFFFFF"/>
              </a:solidFill>
            </a:endParaRPr>
          </a:p>
        </p:txBody>
      </p:sp>
      <p:sp>
        <p:nvSpPr>
          <p:cNvPr id="2" name="Subtitle 4">
            <a:extLst>
              <a:ext uri="{FF2B5EF4-FFF2-40B4-BE49-F238E27FC236}">
                <a16:creationId xmlns:a16="http://schemas.microsoft.com/office/drawing/2014/main" xmlns="" id="{53A428A1-B001-48FC-8E7B-FC954EC70CDD}"/>
              </a:ext>
            </a:extLst>
          </p:cNvPr>
          <p:cNvSpPr txBox="1">
            <a:spLocks/>
          </p:cNvSpPr>
          <p:nvPr/>
        </p:nvSpPr>
        <p:spPr>
          <a:xfrm>
            <a:off x="723142" y="904858"/>
            <a:ext cx="9293694" cy="523220"/>
          </a:xfrm>
          <a:prstGeom prst="rect">
            <a:avLst/>
          </a:prstGeom>
        </p:spPr>
        <p:txBody>
          <a:bodyPr vert="horz" wrap="square" lIns="91440" tIns="45720" rIns="91440" bIns="45720" rtlCol="0">
            <a:spAutoFit/>
          </a:bodyPr>
          <a:lstStyle>
            <a:lvl1pPr marL="0" indent="0" algn="l" defTabSz="914354" rtl="0" eaLnBrk="1" latinLnBrk="0" hangingPunct="1">
              <a:spcBef>
                <a:spcPct val="20000"/>
              </a:spcBef>
              <a:buFont typeface="Arial" pitchFamily="34" charset="0"/>
              <a:buNone/>
              <a:defRPr sz="2800" kern="120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354" rtl="0" eaLnBrk="1" latinLnBrk="0" hangingPunct="1">
              <a:spcBef>
                <a:spcPct val="20000"/>
              </a:spcBef>
              <a:buFont typeface="Arial" pitchFamily="34" charset="0"/>
              <a:buNone/>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354" rtl="0" eaLnBrk="1" latinLnBrk="0" hangingPunct="1">
              <a:spcBef>
                <a:spcPct val="20000"/>
              </a:spcBef>
              <a:buFont typeface="Arial" pitchFamily="34" charset="0"/>
              <a:buNone/>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20000"/>
              </a:spcBef>
              <a:spcAft>
                <a:spcPts val="0"/>
              </a:spcAft>
              <a:buClrTx/>
              <a:buSzTx/>
              <a:buFont typeface="Arial" pitchFamily="34" charset="0"/>
              <a:buNone/>
              <a:tabLst/>
              <a:defRPr/>
            </a:pPr>
            <a:r>
              <a:rPr lang="es-MX" b="1" dirty="0" smtClean="0">
                <a:solidFill>
                  <a:srgbClr val="2980B9">
                    <a:lumMod val="60000"/>
                    <a:lumOff val="40000"/>
                  </a:srgbClr>
                </a:solidFill>
              </a:rPr>
              <a:t>TRANSFORMACIÓN GEOMETRICA</a:t>
            </a:r>
            <a:endParaRPr kumimoji="0" lang="en-US" sz="2800" b="1" u="none" strike="noStrike" kern="1200" cap="none" spc="0" normalizeH="0" baseline="0" noProof="0" dirty="0">
              <a:ln>
                <a:noFill/>
              </a:ln>
              <a:solidFill>
                <a:srgbClr val="2980B9">
                  <a:lumMod val="60000"/>
                  <a:lumOff val="40000"/>
                </a:srgbClr>
              </a:solidFill>
              <a:effectLst/>
              <a:uLnTx/>
              <a:uFillTx/>
              <a:latin typeface="Open Sans" panose="020B0606030504020204" pitchFamily="34" charset="0"/>
            </a:endParaRPr>
          </a:p>
        </p:txBody>
      </p:sp>
      <p:sp>
        <p:nvSpPr>
          <p:cNvPr id="100" name="Rectangle 12">
            <a:extLst>
              <a:ext uri="{FF2B5EF4-FFF2-40B4-BE49-F238E27FC236}">
                <a16:creationId xmlns:a16="http://schemas.microsoft.com/office/drawing/2014/main" xmlns="" id="{8E96B5D1-3354-4EB4-A11F-2F2CD46B249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3" name="Imagen 12" descr="D:\i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957" y="2792441"/>
            <a:ext cx="2400300" cy="1799590"/>
          </a:xfrm>
          <a:prstGeom prst="rect">
            <a:avLst/>
          </a:prstGeom>
          <a:noFill/>
          <a:ln>
            <a:noFill/>
          </a:ln>
        </p:spPr>
      </p:pic>
      <p:pic>
        <p:nvPicPr>
          <p:cNvPr id="14" name="Imagen 13" descr="D:\tesis jhonny\i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04257" y="2792441"/>
            <a:ext cx="2400300" cy="1799590"/>
          </a:xfrm>
          <a:prstGeom prst="rect">
            <a:avLst/>
          </a:prstGeom>
          <a:noFill/>
          <a:ln>
            <a:noFill/>
          </a:ln>
        </p:spPr>
      </p:pic>
      <p:sp>
        <p:nvSpPr>
          <p:cNvPr id="4" name="Flecha a la derecha con bandas 3"/>
          <p:cNvSpPr/>
          <p:nvPr/>
        </p:nvSpPr>
        <p:spPr>
          <a:xfrm>
            <a:off x="5622057" y="3138054"/>
            <a:ext cx="1648691" cy="1108364"/>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a:p>
        </p:txBody>
      </p:sp>
      <p:pic>
        <p:nvPicPr>
          <p:cNvPr id="15" name="Imagen 14" descr="E:\Jonathan Respaldo\Escritorio\tesis jhonny\FINAL RESULTADOS\resultados\matching\T_similitary1.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19773" y="2792031"/>
            <a:ext cx="2401200" cy="1800000"/>
          </a:xfrm>
          <a:prstGeom prst="rect">
            <a:avLst/>
          </a:prstGeom>
          <a:noFill/>
          <a:ln>
            <a:noFill/>
          </a:ln>
        </p:spPr>
      </p:pic>
      <mc:AlternateContent xmlns:mc="http://schemas.openxmlformats.org/markup-compatibility/2006" xmlns:a14="http://schemas.microsoft.com/office/drawing/2010/main">
        <mc:Choice Requires="a14">
          <p:sp>
            <p:nvSpPr>
              <p:cNvPr id="5" name="Rectángulo 4"/>
              <p:cNvSpPr/>
              <p:nvPr/>
            </p:nvSpPr>
            <p:spPr>
              <a:xfrm>
                <a:off x="4892900" y="4840722"/>
                <a:ext cx="3480183" cy="972702"/>
              </a:xfrm>
              <a:prstGeom prst="rect">
                <a:avLst/>
              </a:prstGeom>
            </p:spPr>
            <p:txBody>
              <a:bodyPr wrap="none">
                <a:spAutoFit/>
              </a:bodyPr>
              <a:lstStyle/>
              <a:p>
                <a:r>
                  <a:rPr lang="es-MX" dirty="0" smtClean="0">
                    <a:solidFill>
                      <a:schemeClr val="bg1"/>
                    </a:solidFill>
                  </a:rPr>
                  <a:t>Hs</a:t>
                </a:r>
                <a14:m>
                  <m:oMath xmlns:m="http://schemas.openxmlformats.org/officeDocument/2006/math">
                    <m:r>
                      <a:rPr lang="es-MX" i="0">
                        <a:solidFill>
                          <a:schemeClr val="bg1"/>
                        </a:solidFill>
                        <a:latin typeface="Cambria Math" panose="02040503050406030204" pitchFamily="18" charset="0"/>
                      </a:rPr>
                      <m:t>=</m:t>
                    </m:r>
                    <m:d>
                      <m:dPr>
                        <m:begChr m:val="["/>
                        <m:endChr m:val="]"/>
                        <m:ctrlPr>
                          <a:rPr lang="es-MX" i="1">
                            <a:solidFill>
                              <a:schemeClr val="bg1"/>
                            </a:solidFill>
                            <a:latin typeface="Cambria Math" panose="02040503050406030204" pitchFamily="18" charset="0"/>
                          </a:rPr>
                        </m:ctrlPr>
                      </m:dPr>
                      <m:e>
                        <m:m>
                          <m:mPr>
                            <m:mcs>
                              <m:mc>
                                <m:mcPr>
                                  <m:count m:val="3"/>
                                  <m:mcJc m:val="center"/>
                                </m:mcPr>
                              </m:mc>
                            </m:mcs>
                            <m:ctrlPr>
                              <a:rPr lang="es-MX" i="1">
                                <a:solidFill>
                                  <a:schemeClr val="bg1"/>
                                </a:solidFill>
                                <a:latin typeface="Cambria Math" panose="02040503050406030204" pitchFamily="18" charset="0"/>
                              </a:rPr>
                            </m:ctrlPr>
                          </m:mPr>
                          <m:mr>
                            <m:e>
                              <m:r>
                                <a:rPr lang="es-MX" i="1">
                                  <a:solidFill>
                                    <a:schemeClr val="bg1"/>
                                  </a:solidFill>
                                  <a:latin typeface="Cambria Math" panose="02040503050406030204" pitchFamily="18" charset="0"/>
                                </a:rPr>
                                <m:t>𝑠</m:t>
                              </m:r>
                              <m:r>
                                <a:rPr lang="es-MX" i="0">
                                  <a:solidFill>
                                    <a:schemeClr val="bg1"/>
                                  </a:solidFill>
                                  <a:latin typeface="Cambria Math" panose="02040503050406030204" pitchFamily="18" charset="0"/>
                                </a:rPr>
                                <m:t>.</m:t>
                              </m:r>
                              <m:func>
                                <m:funcPr>
                                  <m:ctrlPr>
                                    <a:rPr lang="es-MX" i="1">
                                      <a:solidFill>
                                        <a:schemeClr val="bg1"/>
                                      </a:solidFill>
                                      <a:latin typeface="Cambria Math" panose="02040503050406030204" pitchFamily="18" charset="0"/>
                                    </a:rPr>
                                  </m:ctrlPr>
                                </m:funcPr>
                                <m:fName>
                                  <m:r>
                                    <m:rPr>
                                      <m:sty m:val="p"/>
                                    </m:rPr>
                                    <a:rPr lang="es-MX" i="0">
                                      <a:solidFill>
                                        <a:schemeClr val="bg1"/>
                                      </a:solidFill>
                                      <a:latin typeface="Cambria Math" panose="02040503050406030204" pitchFamily="18" charset="0"/>
                                    </a:rPr>
                                    <m:t>cos</m:t>
                                  </m:r>
                                </m:fName>
                                <m:e>
                                  <m:d>
                                    <m:dPr>
                                      <m:ctrlPr>
                                        <a:rPr lang="es-MX" i="1">
                                          <a:solidFill>
                                            <a:schemeClr val="bg1"/>
                                          </a:solidFill>
                                          <a:latin typeface="Cambria Math" panose="02040503050406030204" pitchFamily="18" charset="0"/>
                                        </a:rPr>
                                      </m:ctrlPr>
                                    </m:dPr>
                                    <m:e>
                                      <m:r>
                                        <a:rPr lang="es-MX" i="1">
                                          <a:solidFill>
                                            <a:schemeClr val="bg1"/>
                                          </a:solidFill>
                                          <a:latin typeface="Cambria Math" panose="02040503050406030204" pitchFamily="18" charset="0"/>
                                        </a:rPr>
                                        <m:t>𝜃</m:t>
                                      </m:r>
                                    </m:e>
                                  </m:d>
                                </m:e>
                              </m:func>
                            </m:e>
                            <m:e>
                              <m:d>
                                <m:dPr>
                                  <m:begChr m:val=""/>
                                  <m:ctrlPr>
                                    <a:rPr lang="es-MX" i="1">
                                      <a:solidFill>
                                        <a:schemeClr val="bg1"/>
                                      </a:solidFill>
                                      <a:latin typeface="Cambria Math" panose="02040503050406030204" pitchFamily="18" charset="0"/>
                                    </a:rPr>
                                  </m:ctrlPr>
                                </m:dPr>
                                <m:e>
                                  <m:r>
                                    <a:rPr lang="es-MX" i="0">
                                      <a:solidFill>
                                        <a:schemeClr val="bg1"/>
                                      </a:solidFill>
                                      <a:latin typeface="Cambria Math" panose="02040503050406030204" pitchFamily="18" charset="0"/>
                                    </a:rPr>
                                    <m:t>−</m:t>
                                  </m:r>
                                  <m:r>
                                    <a:rPr lang="es-MX" i="1">
                                      <a:solidFill>
                                        <a:schemeClr val="bg1"/>
                                      </a:solidFill>
                                      <a:latin typeface="Cambria Math" panose="02040503050406030204" pitchFamily="18" charset="0"/>
                                    </a:rPr>
                                    <m:t>𝑠</m:t>
                                  </m:r>
                                  <m:r>
                                    <a:rPr lang="es-MX" i="0">
                                      <a:solidFill>
                                        <a:schemeClr val="bg1"/>
                                      </a:solidFill>
                                      <a:latin typeface="Cambria Math" panose="02040503050406030204" pitchFamily="18" charset="0"/>
                                    </a:rPr>
                                    <m:t>.</m:t>
                                  </m:r>
                                  <m:r>
                                    <m:rPr>
                                      <m:sty m:val="p"/>
                                    </m:rPr>
                                    <a:rPr lang="es-MX" i="0">
                                      <a:solidFill>
                                        <a:schemeClr val="bg1"/>
                                      </a:solidFill>
                                      <a:latin typeface="Cambria Math" panose="02040503050406030204" pitchFamily="18" charset="0"/>
                                    </a:rPr>
                                    <m:t>si</m:t>
                                  </m:r>
                                  <m:func>
                                    <m:funcPr>
                                      <m:ctrlPr>
                                        <a:rPr lang="es-MX" i="1">
                                          <a:solidFill>
                                            <a:schemeClr val="bg1"/>
                                          </a:solidFill>
                                          <a:latin typeface="Cambria Math" panose="02040503050406030204" pitchFamily="18" charset="0"/>
                                        </a:rPr>
                                      </m:ctrlPr>
                                    </m:funcPr>
                                    <m:fName>
                                      <m:r>
                                        <m:rPr>
                                          <m:sty m:val="p"/>
                                        </m:rPr>
                                        <a:rPr lang="es-MX" i="0">
                                          <a:solidFill>
                                            <a:schemeClr val="bg1"/>
                                          </a:solidFill>
                                          <a:latin typeface="Cambria Math" panose="02040503050406030204" pitchFamily="18" charset="0"/>
                                        </a:rPr>
                                        <m:t>n</m:t>
                                      </m:r>
                                    </m:fName>
                                    <m:e>
                                      <m:r>
                                        <a:rPr lang="es-MX" i="0">
                                          <a:solidFill>
                                            <a:schemeClr val="bg1"/>
                                          </a:solidFill>
                                          <a:latin typeface="Cambria Math" panose="02040503050406030204" pitchFamily="18" charset="0"/>
                                        </a:rPr>
                                        <m:t>(</m:t>
                                      </m:r>
                                    </m:e>
                                  </m:func>
                                  <m:r>
                                    <a:rPr lang="es-MX" i="1">
                                      <a:solidFill>
                                        <a:schemeClr val="bg1"/>
                                      </a:solidFill>
                                      <a:latin typeface="Cambria Math" panose="02040503050406030204" pitchFamily="18" charset="0"/>
                                    </a:rPr>
                                    <m:t>𝜃</m:t>
                                  </m:r>
                                </m:e>
                              </m:d>
                            </m:e>
                            <m:e>
                              <m:sSub>
                                <m:sSubPr>
                                  <m:ctrlPr>
                                    <a:rPr lang="es-MX" i="1">
                                      <a:solidFill>
                                        <a:schemeClr val="bg1"/>
                                      </a:solidFill>
                                      <a:latin typeface="Cambria Math" panose="02040503050406030204" pitchFamily="18" charset="0"/>
                                    </a:rPr>
                                  </m:ctrlPr>
                                </m:sSubPr>
                                <m:e>
                                  <m:r>
                                    <a:rPr lang="es-MX" i="1">
                                      <a:solidFill>
                                        <a:schemeClr val="bg1"/>
                                      </a:solidFill>
                                      <a:latin typeface="Cambria Math" panose="02040503050406030204" pitchFamily="18" charset="0"/>
                                    </a:rPr>
                                    <m:t>𝑡</m:t>
                                  </m:r>
                                </m:e>
                                <m:sub>
                                  <m:r>
                                    <a:rPr lang="es-MX" i="1">
                                      <a:solidFill>
                                        <a:schemeClr val="bg1"/>
                                      </a:solidFill>
                                      <a:latin typeface="Cambria Math" panose="02040503050406030204" pitchFamily="18" charset="0"/>
                                    </a:rPr>
                                    <m:t>𝑥</m:t>
                                  </m:r>
                                </m:sub>
                              </m:sSub>
                            </m:e>
                          </m:mr>
                          <m:mr>
                            <m:e>
                              <m:d>
                                <m:dPr>
                                  <m:begChr m:val=""/>
                                  <m:ctrlPr>
                                    <a:rPr lang="es-MX" i="1">
                                      <a:solidFill>
                                        <a:schemeClr val="bg1"/>
                                      </a:solidFill>
                                      <a:latin typeface="Cambria Math" panose="02040503050406030204" pitchFamily="18" charset="0"/>
                                    </a:rPr>
                                  </m:ctrlPr>
                                </m:dPr>
                                <m:e>
                                  <m:r>
                                    <a:rPr lang="es-MX" i="1">
                                      <a:solidFill>
                                        <a:schemeClr val="bg1"/>
                                      </a:solidFill>
                                      <a:latin typeface="Cambria Math" panose="02040503050406030204" pitchFamily="18" charset="0"/>
                                    </a:rPr>
                                    <m:t>𝑠</m:t>
                                  </m:r>
                                  <m:r>
                                    <a:rPr lang="es-MX" i="0">
                                      <a:solidFill>
                                        <a:schemeClr val="bg1"/>
                                      </a:solidFill>
                                      <a:latin typeface="Cambria Math" panose="02040503050406030204" pitchFamily="18" charset="0"/>
                                    </a:rPr>
                                    <m:t>.</m:t>
                                  </m:r>
                                  <m:r>
                                    <m:rPr>
                                      <m:sty m:val="p"/>
                                    </m:rPr>
                                    <a:rPr lang="es-MX" i="0">
                                      <a:solidFill>
                                        <a:schemeClr val="bg1"/>
                                      </a:solidFill>
                                      <a:latin typeface="Cambria Math" panose="02040503050406030204" pitchFamily="18" charset="0"/>
                                    </a:rPr>
                                    <m:t>si</m:t>
                                  </m:r>
                                  <m:func>
                                    <m:funcPr>
                                      <m:ctrlPr>
                                        <a:rPr lang="es-MX" i="1">
                                          <a:solidFill>
                                            <a:schemeClr val="bg1"/>
                                          </a:solidFill>
                                          <a:latin typeface="Cambria Math" panose="02040503050406030204" pitchFamily="18" charset="0"/>
                                        </a:rPr>
                                      </m:ctrlPr>
                                    </m:funcPr>
                                    <m:fName>
                                      <m:r>
                                        <m:rPr>
                                          <m:sty m:val="p"/>
                                        </m:rPr>
                                        <a:rPr lang="es-MX" i="0">
                                          <a:solidFill>
                                            <a:schemeClr val="bg1"/>
                                          </a:solidFill>
                                          <a:latin typeface="Cambria Math" panose="02040503050406030204" pitchFamily="18" charset="0"/>
                                        </a:rPr>
                                        <m:t>n</m:t>
                                      </m:r>
                                    </m:fName>
                                    <m:e>
                                      <m:r>
                                        <a:rPr lang="es-MX" i="0">
                                          <a:solidFill>
                                            <a:schemeClr val="bg1"/>
                                          </a:solidFill>
                                          <a:latin typeface="Cambria Math" panose="02040503050406030204" pitchFamily="18" charset="0"/>
                                        </a:rPr>
                                        <m:t>(</m:t>
                                      </m:r>
                                    </m:e>
                                  </m:func>
                                  <m:r>
                                    <a:rPr lang="es-MX" i="1">
                                      <a:solidFill>
                                        <a:schemeClr val="bg1"/>
                                      </a:solidFill>
                                      <a:latin typeface="Cambria Math" panose="02040503050406030204" pitchFamily="18" charset="0"/>
                                    </a:rPr>
                                    <m:t>𝜃</m:t>
                                  </m:r>
                                </m:e>
                              </m:d>
                            </m:e>
                            <m:e>
                              <m:d>
                                <m:dPr>
                                  <m:begChr m:val=""/>
                                  <m:ctrlPr>
                                    <a:rPr lang="es-MX" i="1">
                                      <a:solidFill>
                                        <a:schemeClr val="bg1"/>
                                      </a:solidFill>
                                      <a:latin typeface="Cambria Math" panose="02040503050406030204" pitchFamily="18" charset="0"/>
                                    </a:rPr>
                                  </m:ctrlPr>
                                </m:dPr>
                                <m:e>
                                  <m:r>
                                    <a:rPr lang="es-MX" i="1">
                                      <a:solidFill>
                                        <a:schemeClr val="bg1"/>
                                      </a:solidFill>
                                      <a:latin typeface="Cambria Math" panose="02040503050406030204" pitchFamily="18" charset="0"/>
                                    </a:rPr>
                                    <m:t>𝑠</m:t>
                                  </m:r>
                                  <m:r>
                                    <a:rPr lang="es-MX" i="0">
                                      <a:solidFill>
                                        <a:schemeClr val="bg1"/>
                                      </a:solidFill>
                                      <a:latin typeface="Cambria Math" panose="02040503050406030204" pitchFamily="18" charset="0"/>
                                    </a:rPr>
                                    <m:t>.</m:t>
                                  </m:r>
                                  <m:r>
                                    <m:rPr>
                                      <m:sty m:val="p"/>
                                    </m:rPr>
                                    <a:rPr lang="es-MX" i="0">
                                      <a:solidFill>
                                        <a:schemeClr val="bg1"/>
                                      </a:solidFill>
                                      <a:latin typeface="Cambria Math" panose="02040503050406030204" pitchFamily="18" charset="0"/>
                                    </a:rPr>
                                    <m:t>co</m:t>
                                  </m:r>
                                  <m:func>
                                    <m:funcPr>
                                      <m:ctrlPr>
                                        <a:rPr lang="es-MX" i="1">
                                          <a:solidFill>
                                            <a:schemeClr val="bg1"/>
                                          </a:solidFill>
                                          <a:latin typeface="Cambria Math" panose="02040503050406030204" pitchFamily="18" charset="0"/>
                                        </a:rPr>
                                      </m:ctrlPr>
                                    </m:funcPr>
                                    <m:fName>
                                      <m:r>
                                        <m:rPr>
                                          <m:sty m:val="p"/>
                                        </m:rPr>
                                        <a:rPr lang="es-MX" i="0">
                                          <a:solidFill>
                                            <a:schemeClr val="bg1"/>
                                          </a:solidFill>
                                          <a:latin typeface="Cambria Math" panose="02040503050406030204" pitchFamily="18" charset="0"/>
                                        </a:rPr>
                                        <m:t>s</m:t>
                                      </m:r>
                                    </m:fName>
                                    <m:e>
                                      <m:r>
                                        <a:rPr lang="es-MX" i="0">
                                          <a:solidFill>
                                            <a:schemeClr val="bg1"/>
                                          </a:solidFill>
                                          <a:latin typeface="Cambria Math" panose="02040503050406030204" pitchFamily="18" charset="0"/>
                                        </a:rPr>
                                        <m:t>(</m:t>
                                      </m:r>
                                    </m:e>
                                  </m:func>
                                  <m:r>
                                    <a:rPr lang="es-MX" i="1">
                                      <a:solidFill>
                                        <a:schemeClr val="bg1"/>
                                      </a:solidFill>
                                      <a:latin typeface="Cambria Math" panose="02040503050406030204" pitchFamily="18" charset="0"/>
                                    </a:rPr>
                                    <m:t>𝜃</m:t>
                                  </m:r>
                                </m:e>
                              </m:d>
                            </m:e>
                            <m:e>
                              <m:sSub>
                                <m:sSubPr>
                                  <m:ctrlPr>
                                    <a:rPr lang="es-MX" i="1">
                                      <a:solidFill>
                                        <a:schemeClr val="bg1"/>
                                      </a:solidFill>
                                      <a:latin typeface="Cambria Math" panose="02040503050406030204" pitchFamily="18" charset="0"/>
                                    </a:rPr>
                                  </m:ctrlPr>
                                </m:sSubPr>
                                <m:e>
                                  <m:r>
                                    <a:rPr lang="es-MX" i="1">
                                      <a:solidFill>
                                        <a:schemeClr val="bg1"/>
                                      </a:solidFill>
                                      <a:latin typeface="Cambria Math" panose="02040503050406030204" pitchFamily="18" charset="0"/>
                                    </a:rPr>
                                    <m:t>𝑡</m:t>
                                  </m:r>
                                </m:e>
                                <m:sub>
                                  <m:r>
                                    <a:rPr lang="es-MX" i="1">
                                      <a:solidFill>
                                        <a:schemeClr val="bg1"/>
                                      </a:solidFill>
                                      <a:latin typeface="Cambria Math" panose="02040503050406030204" pitchFamily="18" charset="0"/>
                                    </a:rPr>
                                    <m:t>𝑦</m:t>
                                  </m:r>
                                </m:sub>
                              </m:sSub>
                            </m:e>
                          </m:mr>
                          <m:mr>
                            <m:e>
                              <m:r>
                                <a:rPr lang="es-MX" i="0">
                                  <a:solidFill>
                                    <a:schemeClr val="bg1"/>
                                  </a:solidFill>
                                  <a:latin typeface="Cambria Math" panose="02040503050406030204" pitchFamily="18" charset="0"/>
                                </a:rPr>
                                <m:t>0</m:t>
                              </m:r>
                            </m:e>
                            <m:e>
                              <m:r>
                                <a:rPr lang="es-MX" i="0">
                                  <a:solidFill>
                                    <a:schemeClr val="bg1"/>
                                  </a:solidFill>
                                  <a:latin typeface="Cambria Math" panose="02040503050406030204" pitchFamily="18" charset="0"/>
                                </a:rPr>
                                <m:t>0</m:t>
                              </m:r>
                            </m:e>
                            <m:e>
                              <m:r>
                                <a:rPr lang="es-MX" i="0">
                                  <a:solidFill>
                                    <a:schemeClr val="bg1"/>
                                  </a:solidFill>
                                  <a:latin typeface="Cambria Math" panose="02040503050406030204" pitchFamily="18" charset="0"/>
                                </a:rPr>
                                <m:t>1</m:t>
                              </m:r>
                            </m:e>
                          </m:mr>
                        </m:m>
                      </m:e>
                    </m:d>
                  </m:oMath>
                </a14:m>
                <a:endParaRPr lang="es-MX" dirty="0">
                  <a:solidFill>
                    <a:schemeClr val="bg1"/>
                  </a:solidFill>
                </a:endParaRPr>
              </a:p>
            </p:txBody>
          </p:sp>
        </mc:Choice>
        <mc:Fallback xmlns="">
          <p:sp>
            <p:nvSpPr>
              <p:cNvPr id="5" name="Rectángulo 4"/>
              <p:cNvSpPr>
                <a:spLocks noRot="1" noChangeAspect="1" noMove="1" noResize="1" noEditPoints="1" noAdjustHandles="1" noChangeArrowheads="1" noChangeShapeType="1" noTextEdit="1"/>
              </p:cNvSpPr>
              <p:nvPr/>
            </p:nvSpPr>
            <p:spPr>
              <a:xfrm>
                <a:off x="4892900" y="4840722"/>
                <a:ext cx="3480183" cy="972702"/>
              </a:xfrm>
              <a:prstGeom prst="rect">
                <a:avLst/>
              </a:prstGeom>
              <a:blipFill rotWithShape="0">
                <a:blip r:embed="rId7"/>
                <a:stretch>
                  <a:fillRect l="-1576"/>
                </a:stretch>
              </a:blipFill>
            </p:spPr>
            <p:txBody>
              <a:bodyPr/>
              <a:lstStyle/>
              <a:p>
                <a:r>
                  <a:rPr lang="es-MX">
                    <a:noFill/>
                  </a:rPr>
                  <a:t> </a:t>
                </a:r>
              </a:p>
            </p:txBody>
          </p:sp>
        </mc:Fallback>
      </mc:AlternateContent>
    </p:spTree>
    <p:extLst>
      <p:ext uri="{BB962C8B-B14F-4D97-AF65-F5344CB8AC3E}">
        <p14:creationId xmlns:p14="http://schemas.microsoft.com/office/powerpoint/2010/main" val="64428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sp>
        <p:nvSpPr>
          <p:cNvPr id="54" name="Slide Number Placeholder 1">
            <a:extLst>
              <a:ext uri="{FF2B5EF4-FFF2-40B4-BE49-F238E27FC236}">
                <a16:creationId xmlns:a16="http://schemas.microsoft.com/office/drawing/2014/main" xmlns="" id="{7F997858-CCB6-40A1-BF2D-07B45C457078}"/>
              </a:ext>
            </a:extLst>
          </p:cNvPr>
          <p:cNvSpPr txBox="1">
            <a:spLocks/>
          </p:cNvSpPr>
          <p:nvPr/>
        </p:nvSpPr>
        <p:spPr>
          <a:xfrm>
            <a:off x="-231349" y="255588"/>
            <a:ext cx="838200" cy="365125"/>
          </a:xfrm>
          <a:prstGeom prst="roundRect">
            <a:avLst>
              <a:gd name="adj" fmla="val 10797"/>
            </a:avLst>
          </a:prstGeom>
          <a:gradFill flip="none" rotWithShape="1">
            <a:gsLst>
              <a:gs pos="0">
                <a:srgbClr val="029676"/>
              </a:gs>
              <a:gs pos="100000">
                <a:srgbClr val="4AB5C4"/>
              </a:gs>
            </a:gsLst>
            <a:lin ang="10800000" scaled="1"/>
            <a:tileRect/>
          </a:gradFill>
        </p:spPr>
        <p:txBody>
          <a:bodyPr vert="horz" lIns="91440" tIns="45720" rIns="91440" bIns="45720" rtlCol="0" anchor="ctr"/>
          <a:lstStyle>
            <a:defPPr>
              <a:defRPr lang="es-EC"/>
            </a:defPPr>
            <a:lvl1pPr marL="0" algn="r" defTabSz="914400" rtl="0" eaLnBrk="1" latinLnBrk="0" hangingPunct="1">
              <a:defRPr sz="1600" kern="1200">
                <a:solidFill>
                  <a:schemeClr val="bg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0"/>
              </a:spcAft>
              <a:buClrTx/>
              <a:buSzTx/>
              <a:buFontTx/>
              <a:buNone/>
              <a:tabLst/>
              <a:defRPr/>
            </a:pPr>
            <a:fld id="{3CBF67D7-8C75-433C-B949-F5BA01069781}" type="slidenum">
              <a:rPr kumimoji="0" lang="en-US" sz="1600" b="0" i="0" u="none" strike="noStrike" kern="1200" cap="none" spc="0" normalizeH="0" baseline="0" noProof="0" smtClean="0">
                <a:ln>
                  <a:noFill/>
                </a:ln>
                <a:solidFill>
                  <a:prstClr val="white"/>
                </a:solidFill>
                <a:effectLst/>
                <a:uLnTx/>
                <a:uFillTx/>
                <a:latin typeface="Raleway" panose="020B0503030101060003" pitchFamily="34" charset="0"/>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pic>
        <p:nvPicPr>
          <p:cNvPr id="11" name="Picture 2" descr="Resultado de imagen para logo espe">
            <a:extLst>
              <a:ext uri="{FF2B5EF4-FFF2-40B4-BE49-F238E27FC236}">
                <a16:creationId xmlns:a16="http://schemas.microsoft.com/office/drawing/2014/main" xmlns="" id="{51DE54D1-785E-4527-95B3-ADA9FBEE24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4138" y="142224"/>
            <a:ext cx="2586251" cy="591852"/>
          </a:xfrm>
          <a:prstGeom prst="rect">
            <a:avLst/>
          </a:prstGeom>
          <a:gradFill flip="none" rotWithShape="1">
            <a:gsLst>
              <a:gs pos="0">
                <a:schemeClr val="tx1">
                  <a:lumMod val="90000"/>
                  <a:lumOff val="10000"/>
                </a:schemeClr>
              </a:gs>
              <a:gs pos="100000">
                <a:srgbClr val="222A35"/>
              </a:gs>
            </a:gsLst>
            <a:path path="rect">
              <a:fillToRect l="50000" t="50000" r="50000" b="50000"/>
            </a:path>
            <a:tileRect/>
          </a:gradFill>
        </p:spPr>
      </p:pic>
      <p:sp>
        <p:nvSpPr>
          <p:cNvPr id="26" name="Rectangle 2">
            <a:extLst>
              <a:ext uri="{FF2B5EF4-FFF2-40B4-BE49-F238E27FC236}">
                <a16:creationId xmlns:a16="http://schemas.microsoft.com/office/drawing/2014/main" xmlns="" id="{A8E3A2F4-D68C-4241-8122-5D317CD5DFBC}"/>
              </a:ext>
            </a:extLst>
          </p:cNvPr>
          <p:cNvSpPr/>
          <p:nvPr/>
        </p:nvSpPr>
        <p:spPr>
          <a:xfrm>
            <a:off x="1" y="782738"/>
            <a:ext cx="12192000" cy="104553"/>
          </a:xfrm>
          <a:prstGeom prst="rect">
            <a:avLst/>
          </a:prstGeom>
          <a:gradFill>
            <a:gsLst>
              <a:gs pos="13000">
                <a:schemeClr val="accent1">
                  <a:lumMod val="50000"/>
                </a:schemeClr>
              </a:gs>
              <a:gs pos="100000">
                <a:srgbClr val="8AB833">
                  <a:lumMod val="75000"/>
                </a:srgbClr>
              </a:gs>
            </a:gsLst>
            <a:lin ang="108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3" name="Title 3">
            <a:extLst>
              <a:ext uri="{FF2B5EF4-FFF2-40B4-BE49-F238E27FC236}">
                <a16:creationId xmlns:a16="http://schemas.microsoft.com/office/drawing/2014/main" xmlns="" id="{16CD72D6-A362-4A7F-A0BC-705B555A2DFF}"/>
              </a:ext>
            </a:extLst>
          </p:cNvPr>
          <p:cNvSpPr txBox="1">
            <a:spLocks/>
          </p:cNvSpPr>
          <p:nvPr/>
        </p:nvSpPr>
        <p:spPr>
          <a:xfrm>
            <a:off x="723142" y="88514"/>
            <a:ext cx="9797831" cy="707886"/>
          </a:xfrm>
          <a:prstGeom prst="rect">
            <a:avLst/>
          </a:prstGeom>
        </p:spPr>
        <p:txBody>
          <a:bodyPr vert="horz" lIns="91440" tIns="45720" rIns="91440" bIns="45720" rtlCol="0" anchor="ctr">
            <a:spAutoFit/>
          </a:bodyPr>
          <a:lstStyle>
            <a:lvl1pPr algn="l" defTabSz="914354" rtl="0" eaLnBrk="1" latinLnBrk="0" hangingPunct="1">
              <a:spcBef>
                <a:spcPct val="0"/>
              </a:spcBef>
              <a:buNone/>
              <a:defRPr lang="en-US" sz="4000" b="1" kern="1200" cap="all" normalizeH="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354" rtl="0" eaLnBrk="1" fontAlgn="auto" latinLnBrk="0" hangingPunct="1">
              <a:lnSpc>
                <a:spcPct val="100000"/>
              </a:lnSpc>
              <a:spcBef>
                <a:spcPct val="0"/>
              </a:spcBef>
              <a:spcAft>
                <a:spcPts val="0"/>
              </a:spcAft>
              <a:buClrTx/>
              <a:buSzTx/>
              <a:buFontTx/>
              <a:buNone/>
              <a:tabLst/>
              <a:defRPr/>
            </a:pPr>
            <a:r>
              <a:rPr lang="en-US" dirty="0">
                <a:solidFill>
                  <a:sysClr val="window" lastClr="FFFFFF"/>
                </a:solidFill>
              </a:rPr>
              <a:t>SEGUIMIETO</a:t>
            </a:r>
            <a:r>
              <a:rPr lang="es-419" dirty="0">
                <a:solidFill>
                  <a:sysClr val="window" lastClr="FFFFFF"/>
                </a:solidFill>
              </a:rPr>
              <a:t> DE </a:t>
            </a:r>
            <a:r>
              <a:rPr lang="es-419" dirty="0" smtClean="0">
                <a:solidFill>
                  <a:sysClr val="window" lastClr="FFFFFF"/>
                </a:solidFill>
              </a:rPr>
              <a:t>RUTA</a:t>
            </a:r>
            <a:endParaRPr kumimoji="0" lang="es-EC" sz="4000" b="1" i="0" u="none" strike="noStrike" kern="1200" cap="all" spc="0" normalizeH="0" baseline="0" noProof="0" dirty="0">
              <a:ln>
                <a:noFill/>
              </a:ln>
              <a:solidFill>
                <a:sysClr val="window" lastClr="FFFFFF"/>
              </a:solidFill>
              <a:effectLst/>
              <a:uLnTx/>
              <a:uFillTx/>
              <a:latin typeface="Open Sans" panose="020B0606030504020204" pitchFamily="34" charset="0"/>
            </a:endParaRPr>
          </a:p>
        </p:txBody>
      </p:sp>
      <p:sp>
        <p:nvSpPr>
          <p:cNvPr id="2" name="Subtitle 4">
            <a:extLst>
              <a:ext uri="{FF2B5EF4-FFF2-40B4-BE49-F238E27FC236}">
                <a16:creationId xmlns:a16="http://schemas.microsoft.com/office/drawing/2014/main" xmlns="" id="{A6F06E09-A43C-4A78-86C6-2AA200160EBA}"/>
              </a:ext>
            </a:extLst>
          </p:cNvPr>
          <p:cNvSpPr txBox="1">
            <a:spLocks/>
          </p:cNvSpPr>
          <p:nvPr/>
        </p:nvSpPr>
        <p:spPr>
          <a:xfrm>
            <a:off x="4561159" y="6211354"/>
            <a:ext cx="5474458" cy="461665"/>
          </a:xfrm>
          <a:prstGeom prst="rect">
            <a:avLst/>
          </a:prstGeom>
        </p:spPr>
        <p:txBody>
          <a:bodyPr vert="horz" wrap="square" lIns="91440" tIns="45720" rIns="91440" bIns="45720" rtlCol="0">
            <a:spAutoFit/>
          </a:bodyPr>
          <a:lstStyle>
            <a:lvl1pPr marL="0" indent="0" algn="l" defTabSz="914354" rtl="0" eaLnBrk="1" latinLnBrk="0" hangingPunct="1">
              <a:spcBef>
                <a:spcPct val="20000"/>
              </a:spcBef>
              <a:buFont typeface="Arial" pitchFamily="34" charset="0"/>
              <a:buNone/>
              <a:defRPr sz="2800" kern="120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354" rtl="0" eaLnBrk="1" latinLnBrk="0" hangingPunct="1">
              <a:spcBef>
                <a:spcPct val="20000"/>
              </a:spcBef>
              <a:buFont typeface="Arial" pitchFamily="34" charset="0"/>
              <a:buNone/>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354" rtl="0" eaLnBrk="1" latinLnBrk="0" hangingPunct="1">
              <a:spcBef>
                <a:spcPct val="20000"/>
              </a:spcBef>
              <a:buFont typeface="Arial" pitchFamily="34" charset="0"/>
              <a:buNone/>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20000"/>
              </a:spcBef>
              <a:spcAft>
                <a:spcPts val="0"/>
              </a:spcAft>
              <a:buClrTx/>
              <a:buSzTx/>
              <a:buFont typeface="Arial" pitchFamily="34" charset="0"/>
              <a:buNone/>
              <a:tabLst/>
              <a:defRPr/>
            </a:pPr>
            <a:r>
              <a:rPr lang="es-419" sz="2400" b="1" dirty="0">
                <a:solidFill>
                  <a:srgbClr val="2980B9">
                    <a:lumMod val="60000"/>
                    <a:lumOff val="40000"/>
                  </a:srgbClr>
                </a:solidFill>
                <a:ea typeface="Calibri" panose="020F0502020204030204" pitchFamily="34" charset="0"/>
                <a:cs typeface="Times New Roman" panose="02020603050405020304" pitchFamily="18" charset="0"/>
              </a:rPr>
              <a:t>Modelado de la planta en PITCH</a:t>
            </a:r>
            <a:endParaRPr kumimoji="0" lang="en-US" sz="2400" b="1" u="none" strike="noStrike" kern="1200" cap="none" spc="0" normalizeH="0" baseline="0" noProof="0" dirty="0">
              <a:ln>
                <a:noFill/>
              </a:ln>
              <a:solidFill>
                <a:srgbClr val="2980B9">
                  <a:lumMod val="60000"/>
                  <a:lumOff val="40000"/>
                </a:srgbClr>
              </a:solidFill>
              <a:effectLst/>
              <a:uLnTx/>
              <a:uFillTx/>
            </a:endParaRPr>
          </a:p>
        </p:txBody>
      </p:sp>
      <p:sp>
        <p:nvSpPr>
          <p:cNvPr id="4" name="Subtitle 4">
            <a:extLst>
              <a:ext uri="{FF2B5EF4-FFF2-40B4-BE49-F238E27FC236}">
                <a16:creationId xmlns:a16="http://schemas.microsoft.com/office/drawing/2014/main" xmlns="" id="{7056F3EA-B69B-4DC4-9CA8-8C439A70CCF9}"/>
              </a:ext>
            </a:extLst>
          </p:cNvPr>
          <p:cNvSpPr txBox="1">
            <a:spLocks/>
          </p:cNvSpPr>
          <p:nvPr/>
        </p:nvSpPr>
        <p:spPr>
          <a:xfrm>
            <a:off x="4694051" y="1015679"/>
            <a:ext cx="5474458" cy="461665"/>
          </a:xfrm>
          <a:prstGeom prst="rect">
            <a:avLst/>
          </a:prstGeom>
        </p:spPr>
        <p:txBody>
          <a:bodyPr vert="horz" wrap="square" lIns="91440" tIns="45720" rIns="91440" bIns="45720" rtlCol="0">
            <a:spAutoFit/>
          </a:bodyPr>
          <a:lstStyle>
            <a:lvl1pPr marL="0" indent="0" algn="l" defTabSz="914354" rtl="0" eaLnBrk="1" latinLnBrk="0" hangingPunct="1">
              <a:spcBef>
                <a:spcPct val="20000"/>
              </a:spcBef>
              <a:buFont typeface="Arial" pitchFamily="34" charset="0"/>
              <a:buNone/>
              <a:defRPr sz="2800" kern="120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354" rtl="0" eaLnBrk="1" latinLnBrk="0" hangingPunct="1">
              <a:spcBef>
                <a:spcPct val="20000"/>
              </a:spcBef>
              <a:buFont typeface="Arial" pitchFamily="34" charset="0"/>
              <a:buNone/>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354" rtl="0" eaLnBrk="1" latinLnBrk="0" hangingPunct="1">
              <a:spcBef>
                <a:spcPct val="20000"/>
              </a:spcBef>
              <a:buFont typeface="Arial" pitchFamily="34" charset="0"/>
              <a:buNone/>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20000"/>
              </a:spcBef>
              <a:spcAft>
                <a:spcPts val="0"/>
              </a:spcAft>
              <a:buClrTx/>
              <a:buSzTx/>
              <a:buFont typeface="Arial" pitchFamily="34" charset="0"/>
              <a:buNone/>
              <a:tabLst/>
              <a:defRPr/>
            </a:pPr>
            <a:r>
              <a:rPr lang="es-419" sz="2400" b="1" dirty="0">
                <a:solidFill>
                  <a:schemeClr val="accent3"/>
                </a:solidFill>
                <a:ea typeface="Calibri" panose="020F0502020204030204" pitchFamily="34" charset="0"/>
                <a:cs typeface="Times New Roman" panose="02020603050405020304" pitchFamily="18" charset="0"/>
              </a:rPr>
              <a:t>Modelado de la planta en YAW</a:t>
            </a:r>
            <a:endParaRPr kumimoji="0" lang="en-US" sz="2400" b="1" u="none" strike="noStrike" kern="1200" cap="none" spc="0" normalizeH="0" baseline="0" noProof="0" dirty="0">
              <a:ln>
                <a:noFill/>
              </a:ln>
              <a:solidFill>
                <a:schemeClr val="accent3"/>
              </a:solidFill>
              <a:effectLst/>
              <a:uLnTx/>
              <a:uFillTx/>
            </a:endParaRPr>
          </a:p>
        </p:txBody>
      </p:sp>
      <p:cxnSp>
        <p:nvCxnSpPr>
          <p:cNvPr id="53" name="Straight Arrow Connector 18">
            <a:extLst>
              <a:ext uri="{FF2B5EF4-FFF2-40B4-BE49-F238E27FC236}">
                <a16:creationId xmlns:a16="http://schemas.microsoft.com/office/drawing/2014/main" xmlns="" id="{2DA3704E-304A-471D-8EF1-F67D1B77CF5A}"/>
              </a:ext>
            </a:extLst>
          </p:cNvPr>
          <p:cNvCxnSpPr/>
          <p:nvPr/>
        </p:nvCxnSpPr>
        <p:spPr>
          <a:xfrm flipV="1">
            <a:off x="6489319" y="2434281"/>
            <a:ext cx="1618138" cy="766441"/>
          </a:xfrm>
          <a:prstGeom prst="straightConnector1">
            <a:avLst/>
          </a:prstGeom>
          <a:ln w="38100">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18">
            <a:extLst>
              <a:ext uri="{FF2B5EF4-FFF2-40B4-BE49-F238E27FC236}">
                <a16:creationId xmlns:a16="http://schemas.microsoft.com/office/drawing/2014/main" xmlns="" id="{990F6BC1-CDAB-43B6-8584-67809F8FFB33}"/>
              </a:ext>
            </a:extLst>
          </p:cNvPr>
          <p:cNvCxnSpPr/>
          <p:nvPr/>
        </p:nvCxnSpPr>
        <p:spPr>
          <a:xfrm>
            <a:off x="6578693" y="4100945"/>
            <a:ext cx="1528764" cy="1025084"/>
          </a:xfrm>
          <a:prstGeom prst="straightConnector1">
            <a:avLst/>
          </a:prstGeom>
          <a:ln w="381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8" name="Imagen 17" descr="E:\Jonathan Respaldo\Escritorio\MODELO\resultados\yaw\yaw_salida.png"/>
          <p:cNvPicPr/>
          <p:nvPr/>
        </p:nvPicPr>
        <p:blipFill>
          <a:blip r:embed="rId4">
            <a:extLst>
              <a:ext uri="{28A0092B-C50C-407E-A947-70E740481C1C}">
                <a14:useLocalDpi xmlns:a14="http://schemas.microsoft.com/office/drawing/2010/main" val="0"/>
              </a:ext>
            </a:extLst>
          </a:blip>
          <a:srcRect/>
          <a:stretch>
            <a:fillRect/>
          </a:stretch>
        </p:blipFill>
        <p:spPr bwMode="auto">
          <a:xfrm>
            <a:off x="8467306" y="1174441"/>
            <a:ext cx="3359785" cy="2519680"/>
          </a:xfrm>
          <a:prstGeom prst="rect">
            <a:avLst/>
          </a:prstGeom>
          <a:noFill/>
          <a:ln>
            <a:noFill/>
          </a:ln>
        </p:spPr>
      </p:pic>
      <p:pic>
        <p:nvPicPr>
          <p:cNvPr id="19" name="Imagen 18" descr="E:\Jonathan Respaldo\Escritorio\MODELO\resultados\pitch\y1_pitch.png"/>
          <p:cNvPicPr/>
          <p:nvPr/>
        </p:nvPicPr>
        <p:blipFill>
          <a:blip r:embed="rId5">
            <a:extLst>
              <a:ext uri="{28A0092B-C50C-407E-A947-70E740481C1C}">
                <a14:useLocalDpi xmlns:a14="http://schemas.microsoft.com/office/drawing/2010/main" val="0"/>
              </a:ext>
            </a:extLst>
          </a:blip>
          <a:srcRect/>
          <a:stretch>
            <a:fillRect/>
          </a:stretch>
        </p:blipFill>
        <p:spPr bwMode="auto">
          <a:xfrm>
            <a:off x="8488617" y="4003009"/>
            <a:ext cx="3359785" cy="2519680"/>
          </a:xfrm>
          <a:prstGeom prst="rect">
            <a:avLst/>
          </a:prstGeom>
          <a:noFill/>
          <a:ln>
            <a:noFill/>
          </a:ln>
        </p:spPr>
      </p:pic>
      <p:pic>
        <p:nvPicPr>
          <p:cNvPr id="20" name="Imagen 19" descr="E:\Jonathan Respaldo\Escritorio\MODELO\resultados\in_general.png"/>
          <p:cNvPicPr/>
          <p:nvPr/>
        </p:nvPicPr>
        <p:blipFill>
          <a:blip r:embed="rId6">
            <a:extLst>
              <a:ext uri="{28A0092B-C50C-407E-A947-70E740481C1C}">
                <a14:useLocalDpi xmlns:a14="http://schemas.microsoft.com/office/drawing/2010/main" val="0"/>
              </a:ext>
            </a:extLst>
          </a:blip>
          <a:srcRect/>
          <a:stretch>
            <a:fillRect/>
          </a:stretch>
        </p:blipFill>
        <p:spPr bwMode="auto">
          <a:xfrm>
            <a:off x="2368344" y="2246304"/>
            <a:ext cx="3839845" cy="2879725"/>
          </a:xfrm>
          <a:prstGeom prst="rect">
            <a:avLst/>
          </a:prstGeom>
          <a:noFill/>
          <a:ln>
            <a:noFill/>
          </a:ln>
        </p:spPr>
      </p:pic>
    </p:spTree>
    <p:extLst>
      <p:ext uri="{BB962C8B-B14F-4D97-AF65-F5344CB8AC3E}">
        <p14:creationId xmlns:p14="http://schemas.microsoft.com/office/powerpoint/2010/main" val="69775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anim calcmode="lin" valueType="num">
                                      <p:cBhvr>
                                        <p:cTn id="13" dur="1000" fill="hold"/>
                                        <p:tgtEl>
                                          <p:spTgt spid="56"/>
                                        </p:tgtEl>
                                        <p:attrNameLst>
                                          <p:attrName>ppt_x</p:attrName>
                                        </p:attrNameLst>
                                      </p:cBhvr>
                                      <p:tavLst>
                                        <p:tav tm="0">
                                          <p:val>
                                            <p:strVal val="#ppt_x"/>
                                          </p:val>
                                        </p:tav>
                                        <p:tav tm="100000">
                                          <p:val>
                                            <p:strVal val="#ppt_x"/>
                                          </p:val>
                                        </p:tav>
                                      </p:tavLst>
                                    </p:anim>
                                    <p:anim calcmode="lin" valueType="num">
                                      <p:cBhvr>
                                        <p:cTn id="1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sp>
        <p:nvSpPr>
          <p:cNvPr id="54" name="Slide Number Placeholder 1">
            <a:extLst>
              <a:ext uri="{FF2B5EF4-FFF2-40B4-BE49-F238E27FC236}">
                <a16:creationId xmlns:a16="http://schemas.microsoft.com/office/drawing/2014/main" xmlns="" id="{7F997858-CCB6-40A1-BF2D-07B45C457078}"/>
              </a:ext>
            </a:extLst>
          </p:cNvPr>
          <p:cNvSpPr txBox="1">
            <a:spLocks/>
          </p:cNvSpPr>
          <p:nvPr/>
        </p:nvSpPr>
        <p:spPr>
          <a:xfrm>
            <a:off x="-231349" y="255588"/>
            <a:ext cx="838200" cy="365125"/>
          </a:xfrm>
          <a:prstGeom prst="roundRect">
            <a:avLst>
              <a:gd name="adj" fmla="val 10797"/>
            </a:avLst>
          </a:prstGeom>
          <a:gradFill flip="none" rotWithShape="1">
            <a:gsLst>
              <a:gs pos="0">
                <a:srgbClr val="029676"/>
              </a:gs>
              <a:gs pos="100000">
                <a:srgbClr val="4AB5C4"/>
              </a:gs>
            </a:gsLst>
            <a:lin ang="10800000" scaled="1"/>
            <a:tileRect/>
          </a:gradFill>
        </p:spPr>
        <p:txBody>
          <a:bodyPr vert="horz" lIns="91440" tIns="45720" rIns="91440" bIns="45720" rtlCol="0" anchor="ctr"/>
          <a:lstStyle>
            <a:defPPr>
              <a:defRPr lang="es-EC"/>
            </a:defPPr>
            <a:lvl1pPr marL="0" algn="r" defTabSz="914400" rtl="0" eaLnBrk="1" latinLnBrk="0" hangingPunct="1">
              <a:defRPr sz="1600" kern="1200">
                <a:solidFill>
                  <a:schemeClr val="bg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0"/>
              </a:spcAft>
              <a:buClrTx/>
              <a:buSzTx/>
              <a:buFontTx/>
              <a:buNone/>
              <a:tabLst/>
              <a:defRPr/>
            </a:pPr>
            <a:fld id="{3CBF67D7-8C75-433C-B949-F5BA01069781}" type="slidenum">
              <a:rPr kumimoji="0" lang="en-US" sz="1600" b="0" i="0" u="none" strike="noStrike" kern="1200" cap="none" spc="0" normalizeH="0" baseline="0" noProof="0" smtClean="0">
                <a:ln>
                  <a:noFill/>
                </a:ln>
                <a:solidFill>
                  <a:prstClr val="white"/>
                </a:solidFill>
                <a:effectLst/>
                <a:uLnTx/>
                <a:uFillTx/>
                <a:latin typeface="Raleway" panose="020B0503030101060003" pitchFamily="34" charset="0"/>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pic>
        <p:nvPicPr>
          <p:cNvPr id="11" name="Picture 2" descr="Resultado de imagen para logo espe">
            <a:extLst>
              <a:ext uri="{FF2B5EF4-FFF2-40B4-BE49-F238E27FC236}">
                <a16:creationId xmlns:a16="http://schemas.microsoft.com/office/drawing/2014/main" xmlns="" id="{51DE54D1-785E-4527-95B3-ADA9FBEE24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4138" y="142224"/>
            <a:ext cx="2586251" cy="591852"/>
          </a:xfrm>
          <a:prstGeom prst="rect">
            <a:avLst/>
          </a:prstGeom>
          <a:gradFill flip="none" rotWithShape="1">
            <a:gsLst>
              <a:gs pos="0">
                <a:schemeClr val="tx1">
                  <a:lumMod val="90000"/>
                  <a:lumOff val="10000"/>
                </a:schemeClr>
              </a:gs>
              <a:gs pos="100000">
                <a:srgbClr val="222A35"/>
              </a:gs>
            </a:gsLst>
            <a:path path="rect">
              <a:fillToRect l="50000" t="50000" r="50000" b="50000"/>
            </a:path>
            <a:tileRect/>
          </a:gradFill>
        </p:spPr>
      </p:pic>
      <p:sp>
        <p:nvSpPr>
          <p:cNvPr id="26" name="Rectangle 2">
            <a:extLst>
              <a:ext uri="{FF2B5EF4-FFF2-40B4-BE49-F238E27FC236}">
                <a16:creationId xmlns:a16="http://schemas.microsoft.com/office/drawing/2014/main" xmlns="" id="{A8E3A2F4-D68C-4241-8122-5D317CD5DFBC}"/>
              </a:ext>
            </a:extLst>
          </p:cNvPr>
          <p:cNvSpPr/>
          <p:nvPr/>
        </p:nvSpPr>
        <p:spPr>
          <a:xfrm>
            <a:off x="1" y="782738"/>
            <a:ext cx="12192000" cy="104553"/>
          </a:xfrm>
          <a:prstGeom prst="rect">
            <a:avLst/>
          </a:prstGeom>
          <a:gradFill>
            <a:gsLst>
              <a:gs pos="13000">
                <a:schemeClr val="accent1">
                  <a:lumMod val="50000"/>
                </a:schemeClr>
              </a:gs>
              <a:gs pos="100000">
                <a:srgbClr val="8AB833">
                  <a:lumMod val="75000"/>
                </a:srgbClr>
              </a:gs>
            </a:gsLst>
            <a:lin ang="108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3" name="Title 3">
            <a:extLst>
              <a:ext uri="{FF2B5EF4-FFF2-40B4-BE49-F238E27FC236}">
                <a16:creationId xmlns:a16="http://schemas.microsoft.com/office/drawing/2014/main" xmlns="" id="{16CD72D6-A362-4A7F-A0BC-705B555A2DFF}"/>
              </a:ext>
            </a:extLst>
          </p:cNvPr>
          <p:cNvSpPr txBox="1">
            <a:spLocks/>
          </p:cNvSpPr>
          <p:nvPr/>
        </p:nvSpPr>
        <p:spPr>
          <a:xfrm>
            <a:off x="723142" y="88514"/>
            <a:ext cx="9797831" cy="707886"/>
          </a:xfrm>
          <a:prstGeom prst="rect">
            <a:avLst/>
          </a:prstGeom>
        </p:spPr>
        <p:txBody>
          <a:bodyPr vert="horz" lIns="91440" tIns="45720" rIns="91440" bIns="45720" rtlCol="0" anchor="ctr">
            <a:spAutoFit/>
          </a:bodyPr>
          <a:lstStyle>
            <a:lvl1pPr algn="l" defTabSz="914354" rtl="0" eaLnBrk="1" latinLnBrk="0" hangingPunct="1">
              <a:spcBef>
                <a:spcPct val="0"/>
              </a:spcBef>
              <a:buNone/>
              <a:defRPr lang="en-US" sz="4000" b="1" kern="1200" cap="all" normalizeH="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354" rtl="0" eaLnBrk="1" fontAlgn="auto" latinLnBrk="0" hangingPunct="1">
              <a:lnSpc>
                <a:spcPct val="100000"/>
              </a:lnSpc>
              <a:spcBef>
                <a:spcPct val="0"/>
              </a:spcBef>
              <a:spcAft>
                <a:spcPts val="0"/>
              </a:spcAft>
              <a:buClrTx/>
              <a:buSzTx/>
              <a:buFontTx/>
              <a:buNone/>
              <a:tabLst/>
              <a:defRPr/>
            </a:pPr>
            <a:r>
              <a:rPr lang="en-US" dirty="0">
                <a:solidFill>
                  <a:sysClr val="window" lastClr="FFFFFF"/>
                </a:solidFill>
              </a:rPr>
              <a:t>SEGUIMIETO</a:t>
            </a:r>
            <a:r>
              <a:rPr lang="es-419" dirty="0">
                <a:solidFill>
                  <a:sysClr val="window" lastClr="FFFFFF"/>
                </a:solidFill>
              </a:rPr>
              <a:t> DE </a:t>
            </a:r>
            <a:r>
              <a:rPr lang="es-419" dirty="0" smtClean="0">
                <a:solidFill>
                  <a:sysClr val="window" lastClr="FFFFFF"/>
                </a:solidFill>
              </a:rPr>
              <a:t>RUTA</a:t>
            </a:r>
            <a:endParaRPr kumimoji="0" lang="es-EC" sz="4000" b="1" i="0" u="none" strike="noStrike" kern="1200" cap="all" spc="0" normalizeH="0" baseline="0" noProof="0" dirty="0">
              <a:ln>
                <a:noFill/>
              </a:ln>
              <a:solidFill>
                <a:sysClr val="window" lastClr="FFFFFF"/>
              </a:solidFill>
              <a:effectLst/>
              <a:uLnTx/>
              <a:uFillTx/>
              <a:latin typeface="Open Sans" panose="020B0606030504020204" pitchFamily="34" charset="0"/>
            </a:endParaRPr>
          </a:p>
        </p:txBody>
      </p:sp>
      <p:sp>
        <p:nvSpPr>
          <p:cNvPr id="2" name="Subtitle 4">
            <a:extLst>
              <a:ext uri="{FF2B5EF4-FFF2-40B4-BE49-F238E27FC236}">
                <a16:creationId xmlns:a16="http://schemas.microsoft.com/office/drawing/2014/main" xmlns="" id="{A6F06E09-A43C-4A78-86C6-2AA200160EBA}"/>
              </a:ext>
            </a:extLst>
          </p:cNvPr>
          <p:cNvSpPr txBox="1">
            <a:spLocks/>
          </p:cNvSpPr>
          <p:nvPr/>
        </p:nvSpPr>
        <p:spPr>
          <a:xfrm>
            <a:off x="7210636" y="921763"/>
            <a:ext cx="5474458" cy="369332"/>
          </a:xfrm>
          <a:prstGeom prst="rect">
            <a:avLst/>
          </a:prstGeom>
        </p:spPr>
        <p:txBody>
          <a:bodyPr vert="horz" wrap="square" lIns="91440" tIns="45720" rIns="91440" bIns="45720" rtlCol="0">
            <a:spAutoFit/>
          </a:bodyPr>
          <a:lstStyle>
            <a:lvl1pPr marL="0" indent="0" algn="l" defTabSz="914354" rtl="0" eaLnBrk="1" latinLnBrk="0" hangingPunct="1">
              <a:spcBef>
                <a:spcPct val="20000"/>
              </a:spcBef>
              <a:buFont typeface="Arial" pitchFamily="34" charset="0"/>
              <a:buNone/>
              <a:defRPr sz="2800" kern="120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354" rtl="0" eaLnBrk="1" latinLnBrk="0" hangingPunct="1">
              <a:spcBef>
                <a:spcPct val="20000"/>
              </a:spcBef>
              <a:buFont typeface="Arial" pitchFamily="34" charset="0"/>
              <a:buNone/>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354" rtl="0" eaLnBrk="1" latinLnBrk="0" hangingPunct="1">
              <a:spcBef>
                <a:spcPct val="20000"/>
              </a:spcBef>
              <a:buFont typeface="Arial" pitchFamily="34" charset="0"/>
              <a:buNone/>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20000"/>
              </a:spcBef>
              <a:spcAft>
                <a:spcPts val="0"/>
              </a:spcAft>
              <a:buClrTx/>
              <a:buSzTx/>
              <a:buFont typeface="Arial" pitchFamily="34" charset="0"/>
              <a:buNone/>
              <a:tabLst/>
              <a:defRPr/>
            </a:pPr>
            <a:r>
              <a:rPr lang="es-419" sz="1800" b="1" dirty="0">
                <a:solidFill>
                  <a:schemeClr val="accent3"/>
                </a:solidFill>
                <a:ea typeface="Calibri" panose="020F0502020204030204" pitchFamily="34" charset="0"/>
                <a:cs typeface="Times New Roman" panose="02020603050405020304" pitchFamily="18" charset="0"/>
              </a:rPr>
              <a:t>Diseño del controlador en YAW</a:t>
            </a:r>
            <a:endParaRPr kumimoji="0" lang="en-US" sz="1800" b="1" u="none" strike="noStrike" kern="1200" cap="none" spc="0" normalizeH="0" baseline="0" noProof="0" dirty="0">
              <a:ln>
                <a:noFill/>
              </a:ln>
              <a:solidFill>
                <a:schemeClr val="accent3"/>
              </a:solidFill>
              <a:effectLst/>
              <a:uLnTx/>
              <a:uFillTx/>
            </a:endParaRPr>
          </a:p>
        </p:txBody>
      </p:sp>
      <p:sp>
        <p:nvSpPr>
          <p:cNvPr id="4" name="Subtitle 4">
            <a:extLst>
              <a:ext uri="{FF2B5EF4-FFF2-40B4-BE49-F238E27FC236}">
                <a16:creationId xmlns:a16="http://schemas.microsoft.com/office/drawing/2014/main" xmlns="" id="{7056F3EA-B69B-4DC4-9CA8-8C439A70CCF9}"/>
              </a:ext>
            </a:extLst>
          </p:cNvPr>
          <p:cNvSpPr txBox="1">
            <a:spLocks/>
          </p:cNvSpPr>
          <p:nvPr/>
        </p:nvSpPr>
        <p:spPr>
          <a:xfrm>
            <a:off x="7210636" y="3875410"/>
            <a:ext cx="3767741" cy="369332"/>
          </a:xfrm>
          <a:prstGeom prst="rect">
            <a:avLst/>
          </a:prstGeom>
        </p:spPr>
        <p:txBody>
          <a:bodyPr vert="horz" wrap="square" lIns="91440" tIns="45720" rIns="91440" bIns="45720" rtlCol="0">
            <a:spAutoFit/>
          </a:bodyPr>
          <a:lstStyle>
            <a:lvl1pPr marL="0" indent="0" algn="l" defTabSz="914354" rtl="0" eaLnBrk="1" latinLnBrk="0" hangingPunct="1">
              <a:spcBef>
                <a:spcPct val="20000"/>
              </a:spcBef>
              <a:buFont typeface="Arial" pitchFamily="34" charset="0"/>
              <a:buNone/>
              <a:defRPr sz="2800" kern="120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354" rtl="0" eaLnBrk="1" latinLnBrk="0" hangingPunct="1">
              <a:spcBef>
                <a:spcPct val="20000"/>
              </a:spcBef>
              <a:buFont typeface="Arial" pitchFamily="34" charset="0"/>
              <a:buNone/>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354" rtl="0" eaLnBrk="1" latinLnBrk="0" hangingPunct="1">
              <a:spcBef>
                <a:spcPct val="20000"/>
              </a:spcBef>
              <a:buFont typeface="Arial" pitchFamily="34" charset="0"/>
              <a:buNone/>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20000"/>
              </a:spcBef>
              <a:spcAft>
                <a:spcPts val="0"/>
              </a:spcAft>
              <a:buClrTx/>
              <a:buSzTx/>
              <a:buFont typeface="Arial" pitchFamily="34" charset="0"/>
              <a:buNone/>
              <a:tabLst/>
              <a:defRPr/>
            </a:pPr>
            <a:r>
              <a:rPr lang="es-419" sz="1800" b="1" dirty="0">
                <a:solidFill>
                  <a:schemeClr val="accent2"/>
                </a:solidFill>
                <a:ea typeface="Calibri" panose="020F0502020204030204" pitchFamily="34" charset="0"/>
                <a:cs typeface="Times New Roman" panose="02020603050405020304" pitchFamily="18" charset="0"/>
              </a:rPr>
              <a:t>Diseño del controlador en PITCH</a:t>
            </a:r>
            <a:endParaRPr kumimoji="0" lang="en-US" sz="1800" b="1" u="none" strike="noStrike" kern="1200" cap="none" spc="0" normalizeH="0" baseline="0" noProof="0" dirty="0">
              <a:ln>
                <a:noFill/>
              </a:ln>
              <a:solidFill>
                <a:schemeClr val="accent2"/>
              </a:solidFill>
              <a:effectLst/>
              <a:uLnTx/>
              <a:uFillTx/>
            </a:endParaRPr>
          </a:p>
        </p:txBody>
      </p:sp>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xmlns="" id="{9A8CA14E-D88C-4D24-973F-6A2CF5E5C42E}"/>
                  </a:ext>
                </a:extLst>
              </p:cNvPr>
              <p:cNvSpPr txBox="1"/>
              <p:nvPr/>
            </p:nvSpPr>
            <p:spPr>
              <a:xfrm>
                <a:off x="187751" y="1722640"/>
                <a:ext cx="1352050" cy="1370953"/>
              </a:xfrm>
              <a:prstGeom prst="rect">
                <a:avLst/>
              </a:prstGeom>
              <a:ln w="19050">
                <a:solidFill>
                  <a:schemeClr val="accent4">
                    <a:alpha val="69000"/>
                  </a:schemeClr>
                </a:solidFill>
                <a:prstDash val="sysDash"/>
                <a:headEnd type="ova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rtlCol="0">
                <a:spAutoFit/>
              </a:bodyPr>
              <a:lstStyle>
                <a:defPPr>
                  <a:defRPr lang="es-EC"/>
                </a:defPPr>
                <a:lvl1pPr marR="0" lvl="0" indent="0" algn="ctr" defTabSz="914354" fontAlgn="auto">
                  <a:lnSpc>
                    <a:spcPct val="100000"/>
                  </a:lnSpc>
                  <a:spcBef>
                    <a:spcPct val="20000"/>
                  </a:spcBef>
                  <a:spcAft>
                    <a:spcPts val="0"/>
                  </a:spcAft>
                  <a:buClrTx/>
                  <a:buSzTx/>
                  <a:buFont typeface="Arial" pitchFamily="34" charset="0"/>
                  <a:buNone/>
                  <a:tabLst/>
                  <a:defRPr sz="16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indent="0" algn="ctr" defTabSz="914354">
                  <a:spcBef>
                    <a:spcPct val="20000"/>
                  </a:spcBef>
                  <a:buFont typeface="Arial" pitchFamily="34" charset="0"/>
                  <a:buNone/>
                  <a:defRPr sz="20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indent="0" algn="ctr" defTabSz="914354">
                  <a:spcBef>
                    <a:spcPct val="20000"/>
                  </a:spcBef>
                  <a:buFont typeface="Arial" pitchFamily="34" charset="0"/>
                  <a:buNone/>
                  <a:defRPr>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indent="0" algn="ctr" defTabSz="914354">
                  <a:spcBef>
                    <a:spcPct val="20000"/>
                  </a:spcBef>
                  <a:buFont typeface="Arial" pitchFamily="34" charset="0"/>
                  <a:buNone/>
                  <a:defRPr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indent="0" algn="ctr" defTabSz="914354">
                  <a:spcBef>
                    <a:spcPct val="20000"/>
                  </a:spcBef>
                  <a:buFont typeface="Arial" pitchFamily="34" charset="0"/>
                  <a:buNone/>
                  <a:defRPr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indent="0" algn="ctr" defTabSz="914354">
                  <a:spcBef>
                    <a:spcPct val="20000"/>
                  </a:spcBef>
                  <a:buFont typeface="Arial" pitchFamily="34" charset="0"/>
                  <a:buNone/>
                  <a:defRPr sz="1600"/>
                </a:lvl6pPr>
                <a:lvl7pPr indent="0" algn="ctr" defTabSz="914354">
                  <a:spcBef>
                    <a:spcPct val="20000"/>
                  </a:spcBef>
                  <a:buFont typeface="Arial" pitchFamily="34" charset="0"/>
                  <a:buNone/>
                  <a:defRPr sz="1600"/>
                </a:lvl7pPr>
                <a:lvl8pPr indent="0" algn="ctr" defTabSz="914354">
                  <a:spcBef>
                    <a:spcPct val="20000"/>
                  </a:spcBef>
                  <a:buFont typeface="Arial" pitchFamily="34" charset="0"/>
                  <a:buNone/>
                  <a:defRPr sz="1600"/>
                </a:lvl8pPr>
                <a:lvl9pPr indent="0" algn="ctr" defTabSz="914354">
                  <a:spcBef>
                    <a:spcPct val="20000"/>
                  </a:spcBef>
                  <a:buFont typeface="Arial" pitchFamily="34" charset="0"/>
                  <a:buNone/>
                  <a:defRPr sz="1600"/>
                </a:lvl9pPr>
              </a:lstStyle>
              <a:p>
                <a:pPr>
                  <a:lnSpc>
                    <a:spcPct val="150000"/>
                  </a:lnSpc>
                </a:pPr>
                <a14:m>
                  <m:oMath xmlns:m="http://schemas.openxmlformats.org/officeDocument/2006/math">
                    <m:sSub>
                      <m:sSubPr>
                        <m:ctrlPr>
                          <a:rPr lang="es-EC" sz="1800" i="1" smtClean="0">
                            <a:latin typeface="Cambria Math" panose="02040503050406030204" pitchFamily="18" charset="0"/>
                          </a:rPr>
                        </m:ctrlPr>
                      </m:sSubPr>
                      <m:e>
                        <m:r>
                          <a:rPr lang="en-US" sz="1800">
                            <a:latin typeface="Cambria Math" panose="02040503050406030204" pitchFamily="18" charset="0"/>
                          </a:rPr>
                          <m:t>𝑇</m:t>
                        </m:r>
                      </m:e>
                      <m:sub>
                        <m:r>
                          <a:rPr lang="en-US" sz="1800">
                            <a:latin typeface="Cambria Math" panose="02040503050406030204" pitchFamily="18" charset="0"/>
                          </a:rPr>
                          <m:t>𝑠</m:t>
                        </m:r>
                      </m:sub>
                    </m:sSub>
                  </m:oMath>
                </a14:m>
                <a:r>
                  <a:rPr lang="es-EC" sz="1800" dirty="0"/>
                  <a:t>= </a:t>
                </a:r>
                <a14:m>
                  <m:oMath xmlns:m="http://schemas.openxmlformats.org/officeDocument/2006/math">
                    <m:r>
                      <a:rPr lang="es-419" sz="1800" b="0" i="0" smtClean="0">
                        <a:latin typeface="Cambria Math" panose="02040503050406030204" pitchFamily="18" charset="0"/>
                      </a:rPr>
                      <m:t>50</m:t>
                    </m:r>
                    <m:r>
                      <m:rPr>
                        <m:sty m:val="p"/>
                      </m:rPr>
                      <a:rPr lang="es-419" sz="1800" b="0" i="0" smtClean="0">
                        <a:latin typeface="Cambria Math" panose="02040503050406030204" pitchFamily="18" charset="0"/>
                      </a:rPr>
                      <m:t>ms</m:t>
                    </m:r>
                  </m:oMath>
                </a14:m>
                <a:r>
                  <a:rPr lang="es-EC" sz="1800" dirty="0"/>
                  <a:t> </a:t>
                </a:r>
              </a:p>
              <a:p>
                <a:pPr>
                  <a:lnSpc>
                    <a:spcPct val="150000"/>
                  </a:lnSpc>
                </a:pPr>
                <a14:m>
                  <m:oMathPara xmlns:m="http://schemas.openxmlformats.org/officeDocument/2006/math">
                    <m:oMathParaPr>
                      <m:jc m:val="centerGroup"/>
                    </m:oMathParaPr>
                    <m:oMath xmlns:m="http://schemas.openxmlformats.org/officeDocument/2006/math">
                      <m:sSub>
                        <m:sSubPr>
                          <m:ctrlPr>
                            <a:rPr lang="es-EC" sz="1800" i="1">
                              <a:latin typeface="Cambria Math" panose="02040503050406030204" pitchFamily="18" charset="0"/>
                            </a:rPr>
                          </m:ctrlPr>
                        </m:sSubPr>
                        <m:e>
                          <m:r>
                            <a:rPr lang="es-EC" sz="1800">
                              <a:latin typeface="Cambria Math" panose="02040503050406030204" pitchFamily="18" charset="0"/>
                            </a:rPr>
                            <m:t>𝑀</m:t>
                          </m:r>
                        </m:e>
                        <m:sub>
                          <m:r>
                            <a:rPr lang="es-EC" sz="1800">
                              <a:latin typeface="Cambria Math" panose="02040503050406030204" pitchFamily="18" charset="0"/>
                            </a:rPr>
                            <m:t>𝑝</m:t>
                          </m:r>
                        </m:sub>
                      </m:sSub>
                      <m:r>
                        <a:rPr lang="es-MX" sz="1800" b="1" i="0" smtClean="0">
                          <a:latin typeface="Cambria Math" panose="02040503050406030204" pitchFamily="18" charset="0"/>
                        </a:rPr>
                        <m:t>&lt;</m:t>
                      </m:r>
                      <m:r>
                        <a:rPr lang="es-MX" sz="1800" b="1" i="0" smtClean="0">
                          <a:latin typeface="Cambria Math" panose="02040503050406030204" pitchFamily="18" charset="0"/>
                        </a:rPr>
                        <m:t>𝟓</m:t>
                      </m:r>
                      <m:r>
                        <a:rPr lang="es-EC" sz="1800">
                          <a:latin typeface="Cambria Math" panose="02040503050406030204" pitchFamily="18" charset="0"/>
                        </a:rPr>
                        <m:t>%</m:t>
                      </m:r>
                    </m:oMath>
                  </m:oMathPara>
                </a14:m>
                <a:endParaRPr lang="es-419" sz="1800" dirty="0"/>
              </a:p>
              <a:p>
                <a:pPr>
                  <a:lnSpc>
                    <a:spcPct val="150000"/>
                  </a:lnSpc>
                </a:pPr>
                <a14:m>
                  <m:oMathPara xmlns:m="http://schemas.openxmlformats.org/officeDocument/2006/math">
                    <m:oMathParaPr>
                      <m:jc m:val="centerGroup"/>
                    </m:oMathParaPr>
                    <m:oMath xmlns:m="http://schemas.openxmlformats.org/officeDocument/2006/math">
                      <m:r>
                        <a:rPr lang="es-EC" sz="1800">
                          <a:latin typeface="Cambria Math" panose="02040503050406030204" pitchFamily="18" charset="0"/>
                        </a:rPr>
                        <m:t>𝑡𝑠</m:t>
                      </m:r>
                      <m:r>
                        <a:rPr lang="es-MX" sz="1800" b="1" i="0" smtClean="0">
                          <a:latin typeface="Cambria Math" panose="02040503050406030204" pitchFamily="18" charset="0"/>
                        </a:rPr>
                        <m:t>&lt;</m:t>
                      </m:r>
                      <m:r>
                        <a:rPr lang="es-MX" sz="1800" b="1" i="0" smtClean="0">
                          <a:latin typeface="Cambria Math" panose="02040503050406030204" pitchFamily="18" charset="0"/>
                        </a:rPr>
                        <m:t>𝟑</m:t>
                      </m:r>
                      <m:r>
                        <a:rPr lang="es-EC" sz="1800">
                          <a:latin typeface="Cambria Math" panose="02040503050406030204" pitchFamily="18" charset="0"/>
                        </a:rPr>
                        <m:t> </m:t>
                      </m:r>
                      <m:r>
                        <a:rPr lang="es-EC" sz="1800">
                          <a:latin typeface="Cambria Math" panose="02040503050406030204" pitchFamily="18" charset="0"/>
                        </a:rPr>
                        <m:t>𝑠𝑒𝑔</m:t>
                      </m:r>
                      <m:r>
                        <a:rPr lang="es-EC" sz="1800">
                          <a:latin typeface="Cambria Math" panose="02040503050406030204" pitchFamily="18" charset="0"/>
                        </a:rPr>
                        <m:t> </m:t>
                      </m:r>
                    </m:oMath>
                  </m:oMathPara>
                </a14:m>
                <a:endParaRPr lang="es-EC" sz="1800" dirty="0"/>
              </a:p>
            </p:txBody>
          </p:sp>
        </mc:Choice>
        <mc:Fallback xmlns="">
          <p:sp>
            <p:nvSpPr>
              <p:cNvPr id="20" name="CuadroTexto 19">
                <a:extLst>
                  <a:ext uri="{FF2B5EF4-FFF2-40B4-BE49-F238E27FC236}">
                    <a16:creationId xmlns:a16="http://schemas.microsoft.com/office/drawing/2014/main" xmlns:a14="http://schemas.microsoft.com/office/drawing/2010/main" xmlns="" id="{9A8CA14E-D88C-4D24-973F-6A2CF5E5C42E}"/>
                  </a:ext>
                </a:extLst>
              </p:cNvPr>
              <p:cNvSpPr txBox="1">
                <a:spLocks noRot="1" noChangeAspect="1" noMove="1" noResize="1" noEditPoints="1" noAdjustHandles="1" noChangeArrowheads="1" noChangeShapeType="1" noTextEdit="1"/>
              </p:cNvSpPr>
              <p:nvPr/>
            </p:nvSpPr>
            <p:spPr>
              <a:xfrm>
                <a:off x="187751" y="1722640"/>
                <a:ext cx="1352050" cy="1370953"/>
              </a:xfrm>
              <a:prstGeom prst="rect">
                <a:avLst/>
              </a:prstGeom>
              <a:blipFill rotWithShape="0">
                <a:blip r:embed="rId4"/>
                <a:stretch>
                  <a:fillRect/>
                </a:stretch>
              </a:blipFill>
              <a:ln w="19050">
                <a:solidFill>
                  <a:schemeClr val="accent4">
                    <a:alpha val="69000"/>
                  </a:schemeClr>
                </a:solidFill>
                <a:prstDash val="sysDash"/>
                <a:headEnd type="oval"/>
              </a:ln>
            </p:spPr>
            <p:txBody>
              <a:bodyPr/>
              <a:lstStyle/>
              <a:p>
                <a:r>
                  <a:rPr lang="es-MX">
                    <a:noFill/>
                  </a:rPr>
                  <a:t> </a:t>
                </a:r>
              </a:p>
            </p:txBody>
          </p:sp>
        </mc:Fallback>
      </mc:AlternateContent>
      <p:sp>
        <p:nvSpPr>
          <p:cNvPr id="24" name="TextBox 25">
            <a:extLst>
              <a:ext uri="{FF2B5EF4-FFF2-40B4-BE49-F238E27FC236}">
                <a16:creationId xmlns:a16="http://schemas.microsoft.com/office/drawing/2014/main" xmlns="" id="{172CB523-4C51-458B-8245-E4C774956E63}"/>
              </a:ext>
            </a:extLst>
          </p:cNvPr>
          <p:cNvSpPr txBox="1"/>
          <p:nvPr/>
        </p:nvSpPr>
        <p:spPr>
          <a:xfrm>
            <a:off x="268694" y="982772"/>
            <a:ext cx="1146906" cy="369332"/>
          </a:xfrm>
          <a:prstGeom prst="rect">
            <a:avLst/>
          </a:prstGeom>
          <a:noFill/>
        </p:spPr>
        <p:txBody>
          <a:bodyPr wrap="square" lIns="0" rIns="0" rtlCol="0">
            <a:spAutoFit/>
          </a:bodyPr>
          <a:lstStyle/>
          <a:p>
            <a:r>
              <a:rPr lang="es-419" altLang="ko-KR" b="1" dirty="0">
                <a:solidFill>
                  <a:schemeClr val="bg1"/>
                </a:solidFill>
                <a:cs typeface="Calibri" pitchFamily="34" charset="0"/>
              </a:rPr>
              <a:t>Parámetros</a:t>
            </a:r>
          </a:p>
        </p:txBody>
      </p:sp>
      <mc:AlternateContent xmlns:mc="http://schemas.openxmlformats.org/markup-compatibility/2006" xmlns:a14="http://schemas.microsoft.com/office/drawing/2010/main">
        <mc:Choice Requires="a14">
          <p:sp>
            <p:nvSpPr>
              <p:cNvPr id="28" name="CuadroTexto 27">
                <a:extLst>
                  <a:ext uri="{FF2B5EF4-FFF2-40B4-BE49-F238E27FC236}">
                    <a16:creationId xmlns:a16="http://schemas.microsoft.com/office/drawing/2014/main" xmlns="" id="{2FA6895D-2494-4538-B149-140EE2E5915B}"/>
                  </a:ext>
                </a:extLst>
              </p:cNvPr>
              <p:cNvSpPr txBox="1"/>
              <p:nvPr/>
            </p:nvSpPr>
            <p:spPr>
              <a:xfrm>
                <a:off x="9868112" y="4431807"/>
                <a:ext cx="2215642" cy="2105320"/>
              </a:xfrm>
              <a:prstGeom prst="rect">
                <a:avLst/>
              </a:prstGeom>
              <a:ln w="19050">
                <a:solidFill>
                  <a:schemeClr val="accent2">
                    <a:alpha val="69000"/>
                  </a:schemeClr>
                </a:solidFill>
                <a:prstDash val="sysDash"/>
                <a:headEnd type="ova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rtlCol="0">
                <a:spAutoFit/>
              </a:bodyPr>
              <a:lstStyle>
                <a:defPPr>
                  <a:defRPr lang="es-EC"/>
                </a:defPPr>
                <a:lvl1pPr marR="0" lvl="0" indent="0" algn="ctr" defTabSz="914354" fontAlgn="auto">
                  <a:lnSpc>
                    <a:spcPct val="100000"/>
                  </a:lnSpc>
                  <a:spcBef>
                    <a:spcPct val="20000"/>
                  </a:spcBef>
                  <a:spcAft>
                    <a:spcPts val="0"/>
                  </a:spcAft>
                  <a:buClrTx/>
                  <a:buSzTx/>
                  <a:buFont typeface="Arial" pitchFamily="34" charset="0"/>
                  <a:buNone/>
                  <a:tabLst/>
                  <a:defRPr sz="16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indent="0" algn="ctr" defTabSz="914354">
                  <a:spcBef>
                    <a:spcPct val="20000"/>
                  </a:spcBef>
                  <a:buFont typeface="Arial" pitchFamily="34" charset="0"/>
                  <a:buNone/>
                  <a:defRPr sz="20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indent="0" algn="ctr" defTabSz="914354">
                  <a:spcBef>
                    <a:spcPct val="20000"/>
                  </a:spcBef>
                  <a:buFont typeface="Arial" pitchFamily="34" charset="0"/>
                  <a:buNone/>
                  <a:defRPr>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indent="0" algn="ctr" defTabSz="914354">
                  <a:spcBef>
                    <a:spcPct val="20000"/>
                  </a:spcBef>
                  <a:buFont typeface="Arial" pitchFamily="34" charset="0"/>
                  <a:buNone/>
                  <a:defRPr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indent="0" algn="ctr" defTabSz="914354">
                  <a:spcBef>
                    <a:spcPct val="20000"/>
                  </a:spcBef>
                  <a:buFont typeface="Arial" pitchFamily="34" charset="0"/>
                  <a:buNone/>
                  <a:defRPr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indent="0" algn="ctr" defTabSz="914354">
                  <a:spcBef>
                    <a:spcPct val="20000"/>
                  </a:spcBef>
                  <a:buFont typeface="Arial" pitchFamily="34" charset="0"/>
                  <a:buNone/>
                  <a:defRPr sz="1600"/>
                </a:lvl6pPr>
                <a:lvl7pPr indent="0" algn="ctr" defTabSz="914354">
                  <a:spcBef>
                    <a:spcPct val="20000"/>
                  </a:spcBef>
                  <a:buFont typeface="Arial" pitchFamily="34" charset="0"/>
                  <a:buNone/>
                  <a:defRPr sz="1600"/>
                </a:lvl7pPr>
                <a:lvl8pPr indent="0" algn="ctr" defTabSz="914354">
                  <a:spcBef>
                    <a:spcPct val="20000"/>
                  </a:spcBef>
                  <a:buFont typeface="Arial" pitchFamily="34" charset="0"/>
                  <a:buNone/>
                  <a:defRPr sz="1600"/>
                </a:lvl8pPr>
                <a:lvl9pPr indent="0" algn="ctr" defTabSz="914354">
                  <a:spcBef>
                    <a:spcPct val="20000"/>
                  </a:spcBef>
                  <a:buFont typeface="Arial" pitchFamily="34" charset="0"/>
                  <a:buNone/>
                  <a:defRPr sz="1600"/>
                </a:lvl9pPr>
              </a:lstStyle>
              <a:p>
                <a:pPr>
                  <a:lnSpc>
                    <a:spcPct val="150000"/>
                  </a:lnSpc>
                </a:pPr>
                <a14:m>
                  <m:oMathPara xmlns:m="http://schemas.openxmlformats.org/officeDocument/2006/math">
                    <m:oMathParaPr>
                      <m:jc m:val="centerGroup"/>
                    </m:oMathParaPr>
                    <m:oMath xmlns:m="http://schemas.openxmlformats.org/officeDocument/2006/math">
                      <m:r>
                        <a:rPr lang="es-419" sz="1800" i="1" smtClean="0">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s-EC" i="1">
                              <a:effectLst/>
                              <a:latin typeface="Cambria Math" panose="02040503050406030204" pitchFamily="18" charset="0"/>
                              <a:ea typeface="Calibri" panose="020F0502020204030204" pitchFamily="34" charset="0"/>
                            </a:rPr>
                          </m:ctrlPr>
                        </m:sSubPr>
                        <m:e>
                          <m:r>
                            <a:rPr lang="es-419" sz="1800" i="1">
                              <a:effectLst/>
                              <a:latin typeface="Cambria Math" panose="02040503050406030204" pitchFamily="18" charset="0"/>
                              <a:ea typeface="Calibri" panose="020F0502020204030204" pitchFamily="34" charset="0"/>
                              <a:cs typeface="Times New Roman" panose="02020603050405020304" pitchFamily="18" charset="0"/>
                            </a:rPr>
                            <m:t>𝐺</m:t>
                          </m:r>
                        </m:e>
                        <m:sub>
                          <m:r>
                            <a:rPr lang="es-419" sz="1800" i="1">
                              <a:effectLst/>
                              <a:latin typeface="Cambria Math" panose="02040503050406030204" pitchFamily="18" charset="0"/>
                              <a:ea typeface="Calibri" panose="020F0502020204030204" pitchFamily="34" charset="0"/>
                              <a:cs typeface="Times New Roman" panose="02020603050405020304" pitchFamily="18" charset="0"/>
                            </a:rPr>
                            <m:t>2</m:t>
                          </m:r>
                        </m:sub>
                      </m:sSub>
                      <m:d>
                        <m:dPr>
                          <m:ctrlPr>
                            <a:rPr lang="es-EC" i="1">
                              <a:effectLst/>
                              <a:latin typeface="Cambria Math" panose="02040503050406030204" pitchFamily="18" charset="0"/>
                              <a:ea typeface="Calibri" panose="020F0502020204030204" pitchFamily="34" charset="0"/>
                            </a:rPr>
                          </m:ctrlPr>
                        </m:dPr>
                        <m:e>
                          <m:r>
                            <a:rPr lang="es-419" sz="1800" i="1">
                              <a:effectLst/>
                              <a:latin typeface="Cambria Math" panose="02040503050406030204" pitchFamily="18" charset="0"/>
                              <a:ea typeface="Calibri" panose="020F0502020204030204" pitchFamily="34" charset="0"/>
                              <a:cs typeface="Times New Roman" panose="02020603050405020304" pitchFamily="18" charset="0"/>
                            </a:rPr>
                            <m:t>𝑠</m:t>
                          </m:r>
                        </m:e>
                      </m:d>
                      <m:r>
                        <a:rPr lang="es-419"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b="0" i="1">
                              <a:effectLst/>
                              <a:latin typeface="Cambria Math" panose="02040503050406030204" pitchFamily="18" charset="0"/>
                              <a:ea typeface="Calibri" panose="020F0502020204030204" pitchFamily="34" charset="0"/>
                            </a:rPr>
                          </m:ctrlPr>
                        </m:fPr>
                        <m:num>
                          <m:r>
                            <a:rPr lang="es-MX" b="0" i="1" smtClean="0">
                              <a:effectLst/>
                              <a:latin typeface="Cambria Math" panose="02040503050406030204" pitchFamily="18" charset="0"/>
                              <a:ea typeface="Calibri" panose="020F0502020204030204" pitchFamily="34" charset="0"/>
                            </a:rPr>
                            <m:t>95.959</m:t>
                          </m:r>
                        </m:num>
                        <m:den>
                          <m:r>
                            <a:rPr lang="es-419" sz="1800" b="0" i="1">
                              <a:effectLst/>
                              <a:latin typeface="Cambria Math" panose="02040503050406030204" pitchFamily="18" charset="0"/>
                              <a:ea typeface="Calibri" panose="020F0502020204030204" pitchFamily="34" charset="0"/>
                              <a:cs typeface="Times New Roman" panose="02020603050405020304" pitchFamily="18" charset="0"/>
                            </a:rPr>
                            <m:t>1+</m:t>
                          </m:r>
                          <m:r>
                            <a:rPr lang="es-MX" sz="1800" b="0" i="1" smtClean="0">
                              <a:effectLst/>
                              <a:latin typeface="Cambria Math" panose="02040503050406030204" pitchFamily="18" charset="0"/>
                              <a:ea typeface="Calibri" panose="020F0502020204030204" pitchFamily="34" charset="0"/>
                              <a:cs typeface="Times New Roman" panose="02020603050405020304" pitchFamily="18" charset="0"/>
                            </a:rPr>
                            <m:t>1.063</m:t>
                          </m:r>
                          <m:r>
                            <a:rPr lang="es-419" sz="1800" b="0" i="1">
                              <a:effectLst/>
                              <a:latin typeface="Cambria Math" panose="02040503050406030204" pitchFamily="18" charset="0"/>
                              <a:ea typeface="Calibri" panose="020F0502020204030204" pitchFamily="34" charset="0"/>
                              <a:cs typeface="Times New Roman" panose="02020603050405020304" pitchFamily="18" charset="0"/>
                            </a:rPr>
                            <m:t>𝑠</m:t>
                          </m:r>
                        </m:den>
                      </m:f>
                    </m:oMath>
                  </m:oMathPara>
                </a14:m>
                <a:endParaRPr lang="es-EC" b="0" i="1" dirty="0"/>
              </a:p>
              <a:p>
                <a:pPr>
                  <a:lnSpc>
                    <a:spcPct val="150000"/>
                  </a:lnSpc>
                </a:pPr>
                <a14:m>
                  <m:oMath xmlns:m="http://schemas.openxmlformats.org/officeDocument/2006/math">
                    <m:sSub>
                      <m:sSubPr>
                        <m:ctrlPr>
                          <a:rPr lang="es-EC" b="0" i="1">
                            <a:latin typeface="Cambria Math" panose="02040503050406030204" pitchFamily="18" charset="0"/>
                          </a:rPr>
                        </m:ctrlPr>
                      </m:sSubPr>
                      <m:e>
                        <m:r>
                          <a:rPr lang="es-419" b="0" i="1">
                            <a:latin typeface="Cambria Math" panose="02040503050406030204" pitchFamily="18" charset="0"/>
                          </a:rPr>
                          <m:t>𝐾</m:t>
                        </m:r>
                      </m:e>
                      <m:sub>
                        <m:r>
                          <a:rPr lang="es-419" b="0" i="1">
                            <a:latin typeface="Cambria Math" panose="02040503050406030204" pitchFamily="18" charset="0"/>
                          </a:rPr>
                          <m:t>𝑝</m:t>
                        </m:r>
                      </m:sub>
                    </m:sSub>
                    <m:r>
                      <a:rPr lang="es-419" b="0" i="1">
                        <a:latin typeface="Cambria Math" panose="02040503050406030204" pitchFamily="18" charset="0"/>
                      </a:rPr>
                      <m:t>=</m:t>
                    </m:r>
                    <m:r>
                      <a:rPr lang="es-419" b="0" i="1" smtClean="0">
                        <a:latin typeface="Cambria Math" panose="02040503050406030204" pitchFamily="18" charset="0"/>
                      </a:rPr>
                      <m:t>0</m:t>
                    </m:r>
                  </m:oMath>
                </a14:m>
                <a:r>
                  <a:rPr lang="es-419" b="0" dirty="0" smtClean="0"/>
                  <a:t>.05002</a:t>
                </a:r>
                <a:endParaRPr lang="es-419" b="0" dirty="0"/>
              </a:p>
              <a:p>
                <a:pPr>
                  <a:lnSpc>
                    <a:spcPct val="150000"/>
                  </a:lnSpc>
                </a:pPr>
                <a:r>
                  <a:rPr lang="es-419" dirty="0"/>
                  <a:t> </a:t>
                </a:r>
                <a14:m>
                  <m:oMath xmlns:m="http://schemas.openxmlformats.org/officeDocument/2006/math">
                    <m:sSub>
                      <m:sSubPr>
                        <m:ctrlPr>
                          <a:rPr lang="es-EC" i="1">
                            <a:latin typeface="Cambria Math" panose="02040503050406030204" pitchFamily="18" charset="0"/>
                          </a:rPr>
                        </m:ctrlPr>
                      </m:sSubPr>
                      <m:e>
                        <m:r>
                          <a:rPr lang="es-419" i="1">
                            <a:latin typeface="Cambria Math" panose="02040503050406030204" pitchFamily="18" charset="0"/>
                          </a:rPr>
                          <m:t>𝐾</m:t>
                        </m:r>
                      </m:e>
                      <m:sub>
                        <m:r>
                          <a:rPr lang="es-419" i="1">
                            <a:latin typeface="Cambria Math" panose="02040503050406030204" pitchFamily="18" charset="0"/>
                          </a:rPr>
                          <m:t>𝑖</m:t>
                        </m:r>
                      </m:sub>
                    </m:sSub>
                    <m:r>
                      <a:rPr lang="es-419" i="1">
                        <a:latin typeface="Cambria Math" panose="02040503050406030204" pitchFamily="18" charset="0"/>
                      </a:rPr>
                      <m:t>=0.</m:t>
                    </m:r>
                    <m:r>
                      <a:rPr lang="es-MX" b="1" i="1" smtClean="0">
                        <a:latin typeface="Cambria Math" panose="02040503050406030204" pitchFamily="18" charset="0"/>
                      </a:rPr>
                      <m:t>𝟏𝟏𝟐𝟑𝟐</m:t>
                    </m:r>
                  </m:oMath>
                </a14:m>
                <a:endParaRPr lang="es-419" i="1" dirty="0"/>
              </a:p>
              <a:p>
                <a:pPr>
                  <a:lnSpc>
                    <a:spcPct val="150000"/>
                  </a:lnSpc>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419" i="1">
                              <a:latin typeface="Cambria Math" panose="02040503050406030204" pitchFamily="18" charset="0"/>
                            </a:rPr>
                            <m:t>𝐾</m:t>
                          </m:r>
                        </m:e>
                        <m:sub>
                          <m:r>
                            <a:rPr lang="es-419" i="1">
                              <a:latin typeface="Cambria Math" panose="02040503050406030204" pitchFamily="18" charset="0"/>
                            </a:rPr>
                            <m:t>𝑑</m:t>
                          </m:r>
                        </m:sub>
                      </m:sSub>
                      <m:r>
                        <a:rPr lang="es-419" i="1">
                          <a:latin typeface="Cambria Math" panose="02040503050406030204" pitchFamily="18" charset="0"/>
                        </a:rPr>
                        <m:t>=0.0</m:t>
                      </m:r>
                    </m:oMath>
                  </m:oMathPara>
                </a14:m>
                <a:endParaRPr lang="es-EC" sz="1800" dirty="0"/>
              </a:p>
            </p:txBody>
          </p:sp>
        </mc:Choice>
        <mc:Fallback xmlns="">
          <p:sp>
            <p:nvSpPr>
              <p:cNvPr id="28" name="CuadroTexto 27">
                <a:extLst>
                  <a:ext uri="{FF2B5EF4-FFF2-40B4-BE49-F238E27FC236}">
                    <a16:creationId xmlns:a16="http://schemas.microsoft.com/office/drawing/2014/main" xmlns:a14="http://schemas.microsoft.com/office/drawing/2010/main" xmlns="" id="{2FA6895D-2494-4538-B149-140EE2E5915B}"/>
                  </a:ext>
                </a:extLst>
              </p:cNvPr>
              <p:cNvSpPr txBox="1">
                <a:spLocks noRot="1" noChangeAspect="1" noMove="1" noResize="1" noEditPoints="1" noAdjustHandles="1" noChangeArrowheads="1" noChangeShapeType="1" noTextEdit="1"/>
              </p:cNvSpPr>
              <p:nvPr/>
            </p:nvSpPr>
            <p:spPr>
              <a:xfrm>
                <a:off x="9868112" y="4431807"/>
                <a:ext cx="2215642" cy="2105320"/>
              </a:xfrm>
              <a:prstGeom prst="rect">
                <a:avLst/>
              </a:prstGeom>
              <a:blipFill rotWithShape="0">
                <a:blip r:embed="rId5"/>
                <a:stretch>
                  <a:fillRect/>
                </a:stretch>
              </a:blipFill>
              <a:ln w="19050">
                <a:solidFill>
                  <a:schemeClr val="accent2">
                    <a:alpha val="69000"/>
                  </a:schemeClr>
                </a:solidFill>
                <a:prstDash val="sysDash"/>
                <a:headEnd type="oval"/>
              </a:ln>
            </p:spPr>
            <p:txBody>
              <a:bodyPr/>
              <a:lstStyle/>
              <a:p>
                <a:r>
                  <a:rPr lang="es-MX">
                    <a:noFill/>
                  </a:rPr>
                  <a:t> </a:t>
                </a:r>
              </a:p>
            </p:txBody>
          </p:sp>
        </mc:Fallback>
      </mc:AlternateContent>
      <p:sp>
        <p:nvSpPr>
          <p:cNvPr id="30" name="Chevron 25">
            <a:extLst>
              <a:ext uri="{FF2B5EF4-FFF2-40B4-BE49-F238E27FC236}">
                <a16:creationId xmlns:a16="http://schemas.microsoft.com/office/drawing/2014/main" xmlns="" id="{8B998599-7850-41EF-9FBB-D62C3DB571FE}"/>
              </a:ext>
            </a:extLst>
          </p:cNvPr>
          <p:cNvSpPr/>
          <p:nvPr/>
        </p:nvSpPr>
        <p:spPr>
          <a:xfrm>
            <a:off x="5305091" y="2315500"/>
            <a:ext cx="194565" cy="200987"/>
          </a:xfrm>
          <a:prstGeom prst="chevron">
            <a:avLst>
              <a:gd name="adj" fmla="val 54864"/>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solidFill>
                <a:schemeClr val="accent3"/>
              </a:solidFill>
            </a:endParaRPr>
          </a:p>
        </p:txBody>
      </p:sp>
      <p:sp>
        <p:nvSpPr>
          <p:cNvPr id="32" name="Chevron 25">
            <a:extLst>
              <a:ext uri="{FF2B5EF4-FFF2-40B4-BE49-F238E27FC236}">
                <a16:creationId xmlns:a16="http://schemas.microsoft.com/office/drawing/2014/main" xmlns="" id="{95EDE752-FDF3-4B41-BE42-A14720EE0D72}"/>
              </a:ext>
            </a:extLst>
          </p:cNvPr>
          <p:cNvSpPr/>
          <p:nvPr/>
        </p:nvSpPr>
        <p:spPr>
          <a:xfrm>
            <a:off x="5305090" y="5399317"/>
            <a:ext cx="194565" cy="200987"/>
          </a:xfrm>
          <a:prstGeom prst="chevron">
            <a:avLst>
              <a:gd name="adj" fmla="val 54864"/>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dirty="0">
              <a:solidFill>
                <a:schemeClr val="accent2"/>
              </a:solidFill>
            </a:endParaRPr>
          </a:p>
        </p:txBody>
      </p:sp>
      <mc:AlternateContent xmlns:mc="http://schemas.openxmlformats.org/markup-compatibility/2006" xmlns:a14="http://schemas.microsoft.com/office/drawing/2010/main">
        <mc:Choice Requires="a14">
          <p:sp>
            <p:nvSpPr>
              <p:cNvPr id="34" name="CuadroTexto 33">
                <a:extLst>
                  <a:ext uri="{FF2B5EF4-FFF2-40B4-BE49-F238E27FC236}">
                    <a16:creationId xmlns:a16="http://schemas.microsoft.com/office/drawing/2014/main" xmlns="" id="{35342316-95CD-4A94-BA2B-F0B36A42200A}"/>
                  </a:ext>
                </a:extLst>
              </p:cNvPr>
              <p:cNvSpPr txBox="1"/>
              <p:nvPr/>
            </p:nvSpPr>
            <p:spPr>
              <a:xfrm>
                <a:off x="9870556" y="1398059"/>
                <a:ext cx="2215642" cy="1997855"/>
              </a:xfrm>
              <a:prstGeom prst="rect">
                <a:avLst/>
              </a:prstGeom>
              <a:ln w="19050">
                <a:solidFill>
                  <a:schemeClr val="accent3">
                    <a:alpha val="69000"/>
                  </a:schemeClr>
                </a:solidFill>
                <a:prstDash val="sysDash"/>
                <a:headEnd type="ova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rtlCol="0">
                <a:spAutoFit/>
              </a:bodyPr>
              <a:lstStyle>
                <a:defPPr>
                  <a:defRPr lang="es-EC"/>
                </a:defPPr>
                <a:lvl1pPr marR="0" lvl="0" indent="0" algn="ctr" defTabSz="914354" fontAlgn="auto">
                  <a:lnSpc>
                    <a:spcPct val="100000"/>
                  </a:lnSpc>
                  <a:spcBef>
                    <a:spcPct val="20000"/>
                  </a:spcBef>
                  <a:spcAft>
                    <a:spcPts val="0"/>
                  </a:spcAft>
                  <a:buClrTx/>
                  <a:buSzTx/>
                  <a:buFont typeface="Arial" pitchFamily="34" charset="0"/>
                  <a:buNone/>
                  <a:tabLst/>
                  <a:defRPr sz="16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indent="0" algn="ctr" defTabSz="914354">
                  <a:spcBef>
                    <a:spcPct val="20000"/>
                  </a:spcBef>
                  <a:buFont typeface="Arial" pitchFamily="34" charset="0"/>
                  <a:buNone/>
                  <a:defRPr sz="20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indent="0" algn="ctr" defTabSz="914354">
                  <a:spcBef>
                    <a:spcPct val="20000"/>
                  </a:spcBef>
                  <a:buFont typeface="Arial" pitchFamily="34" charset="0"/>
                  <a:buNone/>
                  <a:defRPr>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indent="0" algn="ctr" defTabSz="914354">
                  <a:spcBef>
                    <a:spcPct val="20000"/>
                  </a:spcBef>
                  <a:buFont typeface="Arial" pitchFamily="34" charset="0"/>
                  <a:buNone/>
                  <a:defRPr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indent="0" algn="ctr" defTabSz="914354">
                  <a:spcBef>
                    <a:spcPct val="20000"/>
                  </a:spcBef>
                  <a:buFont typeface="Arial" pitchFamily="34" charset="0"/>
                  <a:buNone/>
                  <a:defRPr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indent="0" algn="ctr" defTabSz="914354">
                  <a:spcBef>
                    <a:spcPct val="20000"/>
                  </a:spcBef>
                  <a:buFont typeface="Arial" pitchFamily="34" charset="0"/>
                  <a:buNone/>
                  <a:defRPr sz="1600"/>
                </a:lvl6pPr>
                <a:lvl7pPr indent="0" algn="ctr" defTabSz="914354">
                  <a:spcBef>
                    <a:spcPct val="20000"/>
                  </a:spcBef>
                  <a:buFont typeface="Arial" pitchFamily="34" charset="0"/>
                  <a:buNone/>
                  <a:defRPr sz="1600"/>
                </a:lvl7pPr>
                <a:lvl8pPr indent="0" algn="ctr" defTabSz="914354">
                  <a:spcBef>
                    <a:spcPct val="20000"/>
                  </a:spcBef>
                  <a:buFont typeface="Arial" pitchFamily="34" charset="0"/>
                  <a:buNone/>
                  <a:defRPr sz="1600"/>
                </a:lvl8pPr>
                <a:lvl9pPr indent="0" algn="ctr" defTabSz="914354">
                  <a:spcBef>
                    <a:spcPct val="20000"/>
                  </a:spcBef>
                  <a:buFont typeface="Arial" pitchFamily="34" charset="0"/>
                  <a:buNone/>
                  <a:defRPr sz="1600"/>
                </a:lvl9pPr>
              </a:lstStyle>
              <a:p>
                <a:pPr>
                  <a:lnSpc>
                    <a:spcPct val="150000"/>
                  </a:lnSpc>
                </a:pPr>
                <a14:m>
                  <m:oMathPara xmlns:m="http://schemas.openxmlformats.org/officeDocument/2006/math">
                    <m:oMathParaPr>
                      <m:jc m:val="centerGroup"/>
                    </m:oMathParaPr>
                    <m:oMath xmlns:m="http://schemas.openxmlformats.org/officeDocument/2006/math">
                      <m:r>
                        <a:rPr lang="es-419" i="1" smtClean="0">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s-EC" i="1">
                              <a:effectLst/>
                              <a:latin typeface="Cambria Math" panose="02040503050406030204" pitchFamily="18" charset="0"/>
                              <a:ea typeface="Calibri" panose="020F0502020204030204" pitchFamily="34" charset="0"/>
                            </a:rPr>
                          </m:ctrlPr>
                        </m:sSubPr>
                        <m:e>
                          <m:r>
                            <a:rPr lang="es-419" i="1">
                              <a:effectLst/>
                              <a:latin typeface="Cambria Math" panose="02040503050406030204" pitchFamily="18" charset="0"/>
                              <a:ea typeface="Calibri" panose="020F0502020204030204" pitchFamily="34" charset="0"/>
                              <a:cs typeface="Times New Roman" panose="02020603050405020304" pitchFamily="18" charset="0"/>
                            </a:rPr>
                            <m:t>𝐺</m:t>
                          </m:r>
                        </m:e>
                        <m:sub>
                          <m:r>
                            <a:rPr lang="es-419" b="1" i="1" smtClean="0">
                              <a:effectLst/>
                              <a:latin typeface="Cambria Math" panose="02040503050406030204" pitchFamily="18" charset="0"/>
                              <a:ea typeface="Calibri" panose="020F0502020204030204" pitchFamily="34" charset="0"/>
                              <a:cs typeface="Times New Roman" panose="02020603050405020304" pitchFamily="18" charset="0"/>
                            </a:rPr>
                            <m:t>𝟏</m:t>
                          </m:r>
                        </m:sub>
                      </m:sSub>
                      <m:d>
                        <m:dPr>
                          <m:ctrlPr>
                            <a:rPr lang="es-EC" i="1">
                              <a:effectLst/>
                              <a:latin typeface="Cambria Math" panose="02040503050406030204" pitchFamily="18" charset="0"/>
                              <a:ea typeface="Calibri" panose="020F0502020204030204" pitchFamily="34" charset="0"/>
                            </a:rPr>
                          </m:ctrlPr>
                        </m:dPr>
                        <m:e>
                          <m:r>
                            <a:rPr lang="es-419" i="1">
                              <a:effectLst/>
                              <a:latin typeface="Cambria Math" panose="02040503050406030204" pitchFamily="18" charset="0"/>
                              <a:ea typeface="Calibri" panose="020F0502020204030204" pitchFamily="34" charset="0"/>
                              <a:cs typeface="Times New Roman" panose="02020603050405020304" pitchFamily="18" charset="0"/>
                            </a:rPr>
                            <m:t>𝑠</m:t>
                          </m:r>
                        </m:e>
                      </m:d>
                      <m:r>
                        <a:rPr lang="es-419"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b="0" i="1">
                              <a:effectLst/>
                              <a:latin typeface="Cambria Math" panose="02040503050406030204" pitchFamily="18" charset="0"/>
                              <a:ea typeface="Calibri" panose="020F0502020204030204" pitchFamily="34" charset="0"/>
                            </a:rPr>
                          </m:ctrlPr>
                        </m:fPr>
                        <m:num>
                          <m:r>
                            <a:rPr lang="es-MX" b="1" i="1" smtClean="0">
                              <a:effectLst/>
                              <a:latin typeface="Cambria Math" panose="02040503050406030204" pitchFamily="18" charset="0"/>
                              <a:ea typeface="Calibri" panose="020F0502020204030204" pitchFamily="34" charset="0"/>
                            </a:rPr>
                            <m:t>𝟏</m:t>
                          </m:r>
                          <m:r>
                            <a:rPr lang="es-MX" b="1" i="1" smtClean="0">
                              <a:effectLst/>
                              <a:latin typeface="Cambria Math" panose="02040503050406030204" pitchFamily="18" charset="0"/>
                              <a:ea typeface="Calibri" panose="020F0502020204030204" pitchFamily="34" charset="0"/>
                            </a:rPr>
                            <m:t>.</m:t>
                          </m:r>
                          <m:r>
                            <a:rPr lang="es-MX" b="1" i="1" smtClean="0">
                              <a:effectLst/>
                              <a:latin typeface="Cambria Math" panose="02040503050406030204" pitchFamily="18" charset="0"/>
                              <a:ea typeface="Calibri" panose="020F0502020204030204" pitchFamily="34" charset="0"/>
                            </a:rPr>
                            <m:t>𝟑𝟗𝟗𝟖</m:t>
                          </m:r>
                        </m:num>
                        <m:den>
                          <m:r>
                            <a:rPr lang="es-419" b="0" i="1">
                              <a:effectLst/>
                              <a:latin typeface="Cambria Math" panose="02040503050406030204" pitchFamily="18" charset="0"/>
                              <a:ea typeface="Calibri" panose="020F0502020204030204" pitchFamily="34" charset="0"/>
                              <a:cs typeface="Times New Roman" panose="02020603050405020304" pitchFamily="18" charset="0"/>
                            </a:rPr>
                            <m:t>1+</m:t>
                          </m:r>
                          <m:r>
                            <a:rPr lang="es-MX" b="0" i="1" smtClean="0">
                              <a:effectLst/>
                              <a:latin typeface="Cambria Math" panose="02040503050406030204" pitchFamily="18" charset="0"/>
                              <a:ea typeface="Calibri" panose="020F0502020204030204" pitchFamily="34" charset="0"/>
                              <a:cs typeface="Times New Roman" panose="02020603050405020304" pitchFamily="18" charset="0"/>
                            </a:rPr>
                            <m:t>2.1739</m:t>
                          </m:r>
                          <m:r>
                            <a:rPr lang="es-419" b="0" i="1" smtClean="0">
                              <a:effectLst/>
                              <a:latin typeface="Cambria Math" panose="02040503050406030204" pitchFamily="18" charset="0"/>
                              <a:ea typeface="Calibri" panose="020F0502020204030204" pitchFamily="34" charset="0"/>
                            </a:rPr>
                            <m:t>𝑠</m:t>
                          </m:r>
                        </m:den>
                      </m:f>
                    </m:oMath>
                  </m:oMathPara>
                </a14:m>
                <a:endParaRPr lang="es-EC" b="0" i="1" dirty="0"/>
              </a:p>
              <a:p>
                <a:pPr>
                  <a:lnSpc>
                    <a:spcPct val="150000"/>
                  </a:lnSpc>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419" i="1">
                              <a:latin typeface="Cambria Math" panose="02040503050406030204" pitchFamily="18" charset="0"/>
                            </a:rPr>
                            <m:t>𝐾</m:t>
                          </m:r>
                        </m:e>
                        <m:sub>
                          <m:r>
                            <a:rPr lang="es-419" i="1">
                              <a:latin typeface="Cambria Math" panose="02040503050406030204" pitchFamily="18" charset="0"/>
                            </a:rPr>
                            <m:t>𝑝</m:t>
                          </m:r>
                        </m:sub>
                      </m:sSub>
                      <m:r>
                        <a:rPr lang="es-419" i="1">
                          <a:latin typeface="Cambria Math" panose="02040503050406030204" pitchFamily="18" charset="0"/>
                        </a:rPr>
                        <m:t>=0.</m:t>
                      </m:r>
                      <m:r>
                        <a:rPr lang="es-MX" b="1" i="1" smtClean="0">
                          <a:latin typeface="Cambria Math" panose="02040503050406030204" pitchFamily="18" charset="0"/>
                        </a:rPr>
                        <m:t>𝟕𝟏𝟗𝟖𝟗</m:t>
                      </m:r>
                    </m:oMath>
                  </m:oMathPara>
                </a14:m>
                <a:endParaRPr lang="es-419" dirty="0"/>
              </a:p>
              <a:p>
                <a:pPr>
                  <a:lnSpc>
                    <a:spcPct val="150000"/>
                  </a:lnSpc>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419" i="1">
                              <a:latin typeface="Cambria Math" panose="02040503050406030204" pitchFamily="18" charset="0"/>
                            </a:rPr>
                            <m:t>𝐾</m:t>
                          </m:r>
                        </m:e>
                        <m:sub>
                          <m:r>
                            <a:rPr lang="es-419" i="1">
                              <a:latin typeface="Cambria Math" panose="02040503050406030204" pitchFamily="18" charset="0"/>
                            </a:rPr>
                            <m:t>𝑖</m:t>
                          </m:r>
                        </m:sub>
                      </m:sSub>
                      <m:r>
                        <a:rPr lang="es-419" i="1">
                          <a:latin typeface="Cambria Math" panose="02040503050406030204" pitchFamily="18" charset="0"/>
                        </a:rPr>
                        <m:t>=</m:t>
                      </m:r>
                      <m:r>
                        <a:rPr lang="es-MX" b="1" i="1" smtClean="0">
                          <a:latin typeface="Cambria Math" panose="02040503050406030204" pitchFamily="18" charset="0"/>
                        </a:rPr>
                        <m:t>𝟑</m:t>
                      </m:r>
                      <m:r>
                        <a:rPr lang="es-419" i="1">
                          <a:latin typeface="Cambria Math" panose="02040503050406030204" pitchFamily="18" charset="0"/>
                        </a:rPr>
                        <m:t>.</m:t>
                      </m:r>
                      <m:r>
                        <a:rPr lang="es-MX" b="1" i="1" smtClean="0">
                          <a:latin typeface="Cambria Math" panose="02040503050406030204" pitchFamily="18" charset="0"/>
                        </a:rPr>
                        <m:t>𝟏𝟖𝟎𝟐</m:t>
                      </m:r>
                    </m:oMath>
                  </m:oMathPara>
                </a14:m>
                <a:endParaRPr lang="es-419" dirty="0"/>
              </a:p>
              <a:p>
                <a:pPr>
                  <a:lnSpc>
                    <a:spcPct val="150000"/>
                  </a:lnSpc>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419" i="1">
                              <a:latin typeface="Cambria Math" panose="02040503050406030204" pitchFamily="18" charset="0"/>
                            </a:rPr>
                            <m:t>𝐾</m:t>
                          </m:r>
                        </m:e>
                        <m:sub>
                          <m:r>
                            <a:rPr lang="es-419" i="1">
                              <a:latin typeface="Cambria Math" panose="02040503050406030204" pitchFamily="18" charset="0"/>
                            </a:rPr>
                            <m:t>𝑑</m:t>
                          </m:r>
                        </m:sub>
                      </m:sSub>
                      <m:r>
                        <a:rPr lang="es-419" i="1">
                          <a:latin typeface="Cambria Math" panose="02040503050406030204" pitchFamily="18" charset="0"/>
                        </a:rPr>
                        <m:t>=0.0</m:t>
                      </m:r>
                      <m:r>
                        <a:rPr lang="es-MX" b="1" i="1" smtClean="0">
                          <a:latin typeface="Cambria Math" panose="02040503050406030204" pitchFamily="18" charset="0"/>
                        </a:rPr>
                        <m:t>𝟑𝟎𝟏𝟖𝟗</m:t>
                      </m:r>
                    </m:oMath>
                  </m:oMathPara>
                </a14:m>
                <a:endParaRPr lang="es-EC" sz="1800" dirty="0"/>
              </a:p>
            </p:txBody>
          </p:sp>
        </mc:Choice>
        <mc:Fallback xmlns="">
          <p:sp>
            <p:nvSpPr>
              <p:cNvPr id="34" name="CuadroTexto 33">
                <a:extLst>
                  <a:ext uri="{FF2B5EF4-FFF2-40B4-BE49-F238E27FC236}">
                    <a16:creationId xmlns:a16="http://schemas.microsoft.com/office/drawing/2014/main" xmlns:a14="http://schemas.microsoft.com/office/drawing/2010/main" xmlns="" id="{35342316-95CD-4A94-BA2B-F0B36A42200A}"/>
                  </a:ext>
                </a:extLst>
              </p:cNvPr>
              <p:cNvSpPr txBox="1">
                <a:spLocks noRot="1" noChangeAspect="1" noMove="1" noResize="1" noEditPoints="1" noAdjustHandles="1" noChangeArrowheads="1" noChangeShapeType="1" noTextEdit="1"/>
              </p:cNvSpPr>
              <p:nvPr/>
            </p:nvSpPr>
            <p:spPr>
              <a:xfrm>
                <a:off x="9870556" y="1398059"/>
                <a:ext cx="2215642" cy="1997855"/>
              </a:xfrm>
              <a:prstGeom prst="rect">
                <a:avLst/>
              </a:prstGeom>
              <a:blipFill rotWithShape="0">
                <a:blip r:embed="rId6"/>
                <a:stretch>
                  <a:fillRect/>
                </a:stretch>
              </a:blipFill>
              <a:ln w="19050">
                <a:solidFill>
                  <a:schemeClr val="accent3">
                    <a:alpha val="69000"/>
                  </a:schemeClr>
                </a:solidFill>
                <a:prstDash val="sysDash"/>
                <a:headEnd type="oval"/>
              </a:ln>
            </p:spPr>
            <p:txBody>
              <a:bodyPr/>
              <a:lstStyle/>
              <a:p>
                <a:r>
                  <a:rPr lang="es-MX">
                    <a:noFill/>
                  </a:rPr>
                  <a:t> </a:t>
                </a:r>
              </a:p>
            </p:txBody>
          </p:sp>
        </mc:Fallback>
      </mc:AlternateContent>
      <p:sp>
        <p:nvSpPr>
          <p:cNvPr id="36" name="Subtitle 4">
            <a:extLst>
              <a:ext uri="{FF2B5EF4-FFF2-40B4-BE49-F238E27FC236}">
                <a16:creationId xmlns:a16="http://schemas.microsoft.com/office/drawing/2014/main" xmlns="" id="{3B45125A-0D51-4D98-BA16-A6994AB86BB9}"/>
              </a:ext>
            </a:extLst>
          </p:cNvPr>
          <p:cNvSpPr txBox="1">
            <a:spLocks/>
          </p:cNvSpPr>
          <p:nvPr/>
        </p:nvSpPr>
        <p:spPr>
          <a:xfrm>
            <a:off x="1621891" y="878003"/>
            <a:ext cx="3907806" cy="369332"/>
          </a:xfrm>
          <a:prstGeom prst="rect">
            <a:avLst/>
          </a:prstGeom>
        </p:spPr>
        <p:txBody>
          <a:bodyPr vert="horz" wrap="square" lIns="91440" tIns="45720" rIns="91440" bIns="45720" rtlCol="0">
            <a:spAutoFit/>
          </a:bodyPr>
          <a:lstStyle>
            <a:lvl1pPr marL="0" indent="0" algn="l" defTabSz="914354" rtl="0" eaLnBrk="1" latinLnBrk="0" hangingPunct="1">
              <a:spcBef>
                <a:spcPct val="20000"/>
              </a:spcBef>
              <a:buFont typeface="Arial" pitchFamily="34" charset="0"/>
              <a:buNone/>
              <a:defRPr sz="2800" kern="120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354" rtl="0" eaLnBrk="1" latinLnBrk="0" hangingPunct="1">
              <a:spcBef>
                <a:spcPct val="20000"/>
              </a:spcBef>
              <a:buFont typeface="Arial" pitchFamily="34" charset="0"/>
              <a:buNone/>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354" rtl="0" eaLnBrk="1" latinLnBrk="0" hangingPunct="1">
              <a:spcBef>
                <a:spcPct val="20000"/>
              </a:spcBef>
              <a:buFont typeface="Arial" pitchFamily="34" charset="0"/>
              <a:buNone/>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20000"/>
              </a:spcBef>
              <a:spcAft>
                <a:spcPts val="0"/>
              </a:spcAft>
              <a:buClrTx/>
              <a:buSzTx/>
              <a:buFont typeface="Arial" pitchFamily="34" charset="0"/>
              <a:buNone/>
              <a:tabLst/>
              <a:defRPr/>
            </a:pPr>
            <a:r>
              <a:rPr lang="es-419" sz="1800" b="1" dirty="0">
                <a:solidFill>
                  <a:schemeClr val="accent3"/>
                </a:solidFill>
                <a:ea typeface="Calibri" panose="020F0502020204030204" pitchFamily="34" charset="0"/>
                <a:cs typeface="Times New Roman" panose="02020603050405020304" pitchFamily="18" charset="0"/>
              </a:rPr>
              <a:t>Identificación de la planta en YAW</a:t>
            </a:r>
            <a:endParaRPr kumimoji="0" lang="en-US" sz="1800" b="1" u="none" strike="noStrike" kern="1200" cap="none" spc="0" normalizeH="0" baseline="0" noProof="0" dirty="0">
              <a:ln>
                <a:noFill/>
              </a:ln>
              <a:solidFill>
                <a:schemeClr val="accent3"/>
              </a:solidFill>
              <a:effectLst/>
              <a:uLnTx/>
              <a:uFillTx/>
            </a:endParaRPr>
          </a:p>
        </p:txBody>
      </p:sp>
      <p:sp>
        <p:nvSpPr>
          <p:cNvPr id="38" name="Subtitle 4">
            <a:extLst>
              <a:ext uri="{FF2B5EF4-FFF2-40B4-BE49-F238E27FC236}">
                <a16:creationId xmlns:a16="http://schemas.microsoft.com/office/drawing/2014/main" xmlns="" id="{E054F5E7-BAA0-439D-A538-2C970C4CBA29}"/>
              </a:ext>
            </a:extLst>
          </p:cNvPr>
          <p:cNvSpPr txBox="1">
            <a:spLocks/>
          </p:cNvSpPr>
          <p:nvPr/>
        </p:nvSpPr>
        <p:spPr>
          <a:xfrm>
            <a:off x="1523611" y="3876295"/>
            <a:ext cx="4075296" cy="369332"/>
          </a:xfrm>
          <a:prstGeom prst="rect">
            <a:avLst/>
          </a:prstGeom>
        </p:spPr>
        <p:txBody>
          <a:bodyPr vert="horz" wrap="square" lIns="91440" tIns="45720" rIns="91440" bIns="45720" rtlCol="0">
            <a:spAutoFit/>
          </a:bodyPr>
          <a:lstStyle>
            <a:lvl1pPr marL="0" indent="0" algn="l" defTabSz="914354" rtl="0" eaLnBrk="1" latinLnBrk="0" hangingPunct="1">
              <a:spcBef>
                <a:spcPct val="20000"/>
              </a:spcBef>
              <a:buFont typeface="Arial" pitchFamily="34" charset="0"/>
              <a:buNone/>
              <a:defRPr sz="2800" kern="120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354" rtl="0" eaLnBrk="1" latinLnBrk="0" hangingPunct="1">
              <a:spcBef>
                <a:spcPct val="20000"/>
              </a:spcBef>
              <a:buFont typeface="Arial" pitchFamily="34" charset="0"/>
              <a:buNone/>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354" rtl="0" eaLnBrk="1" latinLnBrk="0" hangingPunct="1">
              <a:spcBef>
                <a:spcPct val="20000"/>
              </a:spcBef>
              <a:buFont typeface="Arial" pitchFamily="34" charset="0"/>
              <a:buNone/>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20000"/>
              </a:spcBef>
              <a:spcAft>
                <a:spcPts val="0"/>
              </a:spcAft>
              <a:buClrTx/>
              <a:buSzTx/>
              <a:buFont typeface="Arial" pitchFamily="34" charset="0"/>
              <a:buNone/>
              <a:tabLst/>
              <a:defRPr/>
            </a:pPr>
            <a:r>
              <a:rPr lang="es-419" sz="1800" b="1" dirty="0">
                <a:solidFill>
                  <a:schemeClr val="accent2"/>
                </a:solidFill>
                <a:ea typeface="Calibri" panose="020F0502020204030204" pitchFamily="34" charset="0"/>
                <a:cs typeface="Times New Roman" panose="02020603050405020304" pitchFamily="18" charset="0"/>
              </a:rPr>
              <a:t>Identificación de la planta en PITCH</a:t>
            </a:r>
            <a:endParaRPr kumimoji="0" lang="en-US" sz="1800" b="1" u="none" strike="noStrike" kern="1200" cap="none" spc="0" normalizeH="0" baseline="0" noProof="0" dirty="0">
              <a:ln>
                <a:noFill/>
              </a:ln>
              <a:solidFill>
                <a:schemeClr val="accent2"/>
              </a:solidFill>
              <a:effectLst/>
              <a:uLnTx/>
              <a:uFillTx/>
            </a:endParaRPr>
          </a:p>
        </p:txBody>
      </p:sp>
      <p:sp>
        <p:nvSpPr>
          <p:cNvPr id="40" name="Chevron 25">
            <a:extLst>
              <a:ext uri="{FF2B5EF4-FFF2-40B4-BE49-F238E27FC236}">
                <a16:creationId xmlns:a16="http://schemas.microsoft.com/office/drawing/2014/main" xmlns="" id="{299D8094-0F00-4C66-B89B-7B3A4AEA5C7E}"/>
              </a:ext>
            </a:extLst>
          </p:cNvPr>
          <p:cNvSpPr/>
          <p:nvPr/>
        </p:nvSpPr>
        <p:spPr>
          <a:xfrm>
            <a:off x="9629934" y="2296492"/>
            <a:ext cx="194565" cy="200987"/>
          </a:xfrm>
          <a:prstGeom prst="chevron">
            <a:avLst>
              <a:gd name="adj" fmla="val 54864"/>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solidFill>
                <a:schemeClr val="accent3"/>
              </a:solidFill>
            </a:endParaRPr>
          </a:p>
        </p:txBody>
      </p:sp>
      <p:sp>
        <p:nvSpPr>
          <p:cNvPr id="42" name="Chevron 25">
            <a:extLst>
              <a:ext uri="{FF2B5EF4-FFF2-40B4-BE49-F238E27FC236}">
                <a16:creationId xmlns:a16="http://schemas.microsoft.com/office/drawing/2014/main" xmlns="" id="{A92DE229-7D76-4793-841A-829501EDADFF}"/>
              </a:ext>
            </a:extLst>
          </p:cNvPr>
          <p:cNvSpPr/>
          <p:nvPr/>
        </p:nvSpPr>
        <p:spPr>
          <a:xfrm>
            <a:off x="9630177" y="5383567"/>
            <a:ext cx="194565" cy="200987"/>
          </a:xfrm>
          <a:prstGeom prst="chevron">
            <a:avLst>
              <a:gd name="adj" fmla="val 54864"/>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solidFill>
                <a:schemeClr val="accent2"/>
              </a:solidFill>
            </a:endParaRPr>
          </a:p>
        </p:txBody>
      </p:sp>
      <p:pic>
        <p:nvPicPr>
          <p:cNvPr id="22" name="Imagen 21" descr="E:\Jonathan Respaldo\Escritorio\MODELO\resultados\yaw\modelo_yaw.jpg"/>
          <p:cNvPicPr/>
          <p:nvPr/>
        </p:nvPicPr>
        <p:blipFill>
          <a:blip r:embed="rId7">
            <a:extLst>
              <a:ext uri="{28A0092B-C50C-407E-A947-70E740481C1C}">
                <a14:useLocalDpi xmlns:a14="http://schemas.microsoft.com/office/drawing/2010/main" val="0"/>
              </a:ext>
            </a:extLst>
          </a:blip>
          <a:srcRect/>
          <a:stretch>
            <a:fillRect/>
          </a:stretch>
        </p:blipFill>
        <p:spPr bwMode="auto">
          <a:xfrm>
            <a:off x="1725308" y="1436487"/>
            <a:ext cx="3240000" cy="2160000"/>
          </a:xfrm>
          <a:prstGeom prst="rect">
            <a:avLst/>
          </a:prstGeom>
          <a:noFill/>
          <a:ln>
            <a:noFill/>
          </a:ln>
        </p:spPr>
      </p:pic>
      <p:pic>
        <p:nvPicPr>
          <p:cNvPr id="23" name="Imagen 22" descr="E:\Jonathan Respaldo\Escritorio\MODELO\resultados\pitch\pitch_ident_0a425in.jpg"/>
          <p:cNvPicPr/>
          <p:nvPr/>
        </p:nvPicPr>
        <p:blipFill>
          <a:blip r:embed="rId8">
            <a:extLst>
              <a:ext uri="{28A0092B-C50C-407E-A947-70E740481C1C}">
                <a14:useLocalDpi xmlns:a14="http://schemas.microsoft.com/office/drawing/2010/main" val="0"/>
              </a:ext>
            </a:extLst>
          </a:blip>
          <a:srcRect/>
          <a:stretch>
            <a:fillRect/>
          </a:stretch>
        </p:blipFill>
        <p:spPr bwMode="auto">
          <a:xfrm>
            <a:off x="1780855" y="4377127"/>
            <a:ext cx="3240000" cy="2160000"/>
          </a:xfrm>
          <a:prstGeom prst="rect">
            <a:avLst/>
          </a:prstGeom>
          <a:noFill/>
          <a:ln>
            <a:noFill/>
          </a:ln>
        </p:spPr>
      </p:pic>
      <p:pic>
        <p:nvPicPr>
          <p:cNvPr id="25" name="Imagen 24" descr="D:\PID-YAW.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39439" y="1436487"/>
            <a:ext cx="3387688" cy="2174352"/>
          </a:xfrm>
          <a:prstGeom prst="rect">
            <a:avLst/>
          </a:prstGeom>
          <a:noFill/>
          <a:ln>
            <a:noFill/>
          </a:ln>
        </p:spPr>
      </p:pic>
      <p:pic>
        <p:nvPicPr>
          <p:cNvPr id="27" name="Imagen 26" descr="D:\PITCH_PID.png"/>
          <p:cNvPicPr/>
          <p:nvPr/>
        </p:nvPicPr>
        <p:blipFill>
          <a:blip r:embed="rId10">
            <a:extLst>
              <a:ext uri="{28A0092B-C50C-407E-A947-70E740481C1C}">
                <a14:useLocalDpi xmlns:a14="http://schemas.microsoft.com/office/drawing/2010/main" val="0"/>
              </a:ext>
            </a:extLst>
          </a:blip>
          <a:srcRect/>
          <a:stretch>
            <a:fillRect/>
          </a:stretch>
        </p:blipFill>
        <p:spPr bwMode="auto">
          <a:xfrm>
            <a:off x="5939820" y="4337059"/>
            <a:ext cx="3211557" cy="2208071"/>
          </a:xfrm>
          <a:prstGeom prst="rect">
            <a:avLst/>
          </a:prstGeom>
          <a:noFill/>
          <a:ln>
            <a:noFill/>
          </a:ln>
        </p:spPr>
      </p:pic>
      <mc:AlternateContent xmlns:mc="http://schemas.openxmlformats.org/markup-compatibility/2006" xmlns:a14="http://schemas.microsoft.com/office/drawing/2010/main">
        <mc:Choice Requires="a14">
          <p:sp>
            <p:nvSpPr>
              <p:cNvPr id="29" name="CuadroTexto 28">
                <a:extLst>
                  <a:ext uri="{FF2B5EF4-FFF2-40B4-BE49-F238E27FC236}">
                    <a16:creationId xmlns:a16="http://schemas.microsoft.com/office/drawing/2014/main" xmlns="" id="{9A8CA14E-D88C-4D24-973F-6A2CF5E5C42E}"/>
                  </a:ext>
                </a:extLst>
              </p:cNvPr>
              <p:cNvSpPr txBox="1"/>
              <p:nvPr/>
            </p:nvSpPr>
            <p:spPr>
              <a:xfrm>
                <a:off x="208723" y="4698090"/>
                <a:ext cx="1352050" cy="1370953"/>
              </a:xfrm>
              <a:prstGeom prst="rect">
                <a:avLst/>
              </a:prstGeom>
              <a:ln w="19050">
                <a:solidFill>
                  <a:schemeClr val="accent4">
                    <a:alpha val="69000"/>
                  </a:schemeClr>
                </a:solidFill>
                <a:prstDash val="sysDash"/>
                <a:headEnd type="ova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rtlCol="0">
                <a:spAutoFit/>
              </a:bodyPr>
              <a:lstStyle>
                <a:defPPr>
                  <a:defRPr lang="es-EC"/>
                </a:defPPr>
                <a:lvl1pPr marR="0" lvl="0" indent="0" algn="ctr" defTabSz="914354" fontAlgn="auto">
                  <a:lnSpc>
                    <a:spcPct val="100000"/>
                  </a:lnSpc>
                  <a:spcBef>
                    <a:spcPct val="20000"/>
                  </a:spcBef>
                  <a:spcAft>
                    <a:spcPts val="0"/>
                  </a:spcAft>
                  <a:buClrTx/>
                  <a:buSzTx/>
                  <a:buFont typeface="Arial" pitchFamily="34" charset="0"/>
                  <a:buNone/>
                  <a:tabLst/>
                  <a:defRPr sz="16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indent="0" algn="ctr" defTabSz="914354">
                  <a:spcBef>
                    <a:spcPct val="20000"/>
                  </a:spcBef>
                  <a:buFont typeface="Arial" pitchFamily="34" charset="0"/>
                  <a:buNone/>
                  <a:defRPr sz="20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indent="0" algn="ctr" defTabSz="914354">
                  <a:spcBef>
                    <a:spcPct val="20000"/>
                  </a:spcBef>
                  <a:buFont typeface="Arial" pitchFamily="34" charset="0"/>
                  <a:buNone/>
                  <a:defRPr>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indent="0" algn="ctr" defTabSz="914354">
                  <a:spcBef>
                    <a:spcPct val="20000"/>
                  </a:spcBef>
                  <a:buFont typeface="Arial" pitchFamily="34" charset="0"/>
                  <a:buNone/>
                  <a:defRPr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indent="0" algn="ctr" defTabSz="914354">
                  <a:spcBef>
                    <a:spcPct val="20000"/>
                  </a:spcBef>
                  <a:buFont typeface="Arial" pitchFamily="34" charset="0"/>
                  <a:buNone/>
                  <a:defRPr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indent="0" algn="ctr" defTabSz="914354">
                  <a:spcBef>
                    <a:spcPct val="20000"/>
                  </a:spcBef>
                  <a:buFont typeface="Arial" pitchFamily="34" charset="0"/>
                  <a:buNone/>
                  <a:defRPr sz="1600"/>
                </a:lvl6pPr>
                <a:lvl7pPr indent="0" algn="ctr" defTabSz="914354">
                  <a:spcBef>
                    <a:spcPct val="20000"/>
                  </a:spcBef>
                  <a:buFont typeface="Arial" pitchFamily="34" charset="0"/>
                  <a:buNone/>
                  <a:defRPr sz="1600"/>
                </a:lvl7pPr>
                <a:lvl8pPr indent="0" algn="ctr" defTabSz="914354">
                  <a:spcBef>
                    <a:spcPct val="20000"/>
                  </a:spcBef>
                  <a:buFont typeface="Arial" pitchFamily="34" charset="0"/>
                  <a:buNone/>
                  <a:defRPr sz="1600"/>
                </a:lvl8pPr>
                <a:lvl9pPr indent="0" algn="ctr" defTabSz="914354">
                  <a:spcBef>
                    <a:spcPct val="20000"/>
                  </a:spcBef>
                  <a:buFont typeface="Arial" pitchFamily="34" charset="0"/>
                  <a:buNone/>
                  <a:defRPr sz="1600"/>
                </a:lvl9pPr>
              </a:lstStyle>
              <a:p>
                <a:pPr>
                  <a:lnSpc>
                    <a:spcPct val="150000"/>
                  </a:lnSpc>
                </a:pPr>
                <a14:m>
                  <m:oMath xmlns:m="http://schemas.openxmlformats.org/officeDocument/2006/math">
                    <m:sSub>
                      <m:sSubPr>
                        <m:ctrlPr>
                          <a:rPr lang="es-EC" sz="1800" i="1" smtClean="0">
                            <a:latin typeface="Cambria Math" panose="02040503050406030204" pitchFamily="18" charset="0"/>
                          </a:rPr>
                        </m:ctrlPr>
                      </m:sSubPr>
                      <m:e>
                        <m:r>
                          <a:rPr lang="en-US" sz="1800">
                            <a:latin typeface="Cambria Math" panose="02040503050406030204" pitchFamily="18" charset="0"/>
                          </a:rPr>
                          <m:t>𝑇</m:t>
                        </m:r>
                      </m:e>
                      <m:sub>
                        <m:r>
                          <a:rPr lang="en-US" sz="1800">
                            <a:latin typeface="Cambria Math" panose="02040503050406030204" pitchFamily="18" charset="0"/>
                          </a:rPr>
                          <m:t>𝑠</m:t>
                        </m:r>
                      </m:sub>
                    </m:sSub>
                  </m:oMath>
                </a14:m>
                <a:r>
                  <a:rPr lang="es-EC" sz="1800" dirty="0"/>
                  <a:t>= </a:t>
                </a:r>
                <a14:m>
                  <m:oMath xmlns:m="http://schemas.openxmlformats.org/officeDocument/2006/math">
                    <m:r>
                      <a:rPr lang="es-419" sz="1800" b="0" i="0" smtClean="0">
                        <a:latin typeface="Cambria Math" panose="02040503050406030204" pitchFamily="18" charset="0"/>
                      </a:rPr>
                      <m:t>50</m:t>
                    </m:r>
                    <m:r>
                      <m:rPr>
                        <m:sty m:val="p"/>
                      </m:rPr>
                      <a:rPr lang="es-419" sz="1800" b="0" i="0" smtClean="0">
                        <a:latin typeface="Cambria Math" panose="02040503050406030204" pitchFamily="18" charset="0"/>
                      </a:rPr>
                      <m:t>ms</m:t>
                    </m:r>
                  </m:oMath>
                </a14:m>
                <a:r>
                  <a:rPr lang="es-EC" sz="1800" dirty="0"/>
                  <a:t> </a:t>
                </a:r>
              </a:p>
              <a:p>
                <a:pPr>
                  <a:lnSpc>
                    <a:spcPct val="150000"/>
                  </a:lnSpc>
                </a:pPr>
                <a14:m>
                  <m:oMathPara xmlns:m="http://schemas.openxmlformats.org/officeDocument/2006/math">
                    <m:oMathParaPr>
                      <m:jc m:val="centerGroup"/>
                    </m:oMathParaPr>
                    <m:oMath xmlns:m="http://schemas.openxmlformats.org/officeDocument/2006/math">
                      <m:sSub>
                        <m:sSubPr>
                          <m:ctrlPr>
                            <a:rPr lang="es-EC" sz="1800" i="1">
                              <a:latin typeface="Cambria Math" panose="02040503050406030204" pitchFamily="18" charset="0"/>
                            </a:rPr>
                          </m:ctrlPr>
                        </m:sSubPr>
                        <m:e>
                          <m:r>
                            <a:rPr lang="es-EC" sz="1800">
                              <a:latin typeface="Cambria Math" panose="02040503050406030204" pitchFamily="18" charset="0"/>
                            </a:rPr>
                            <m:t>𝑀</m:t>
                          </m:r>
                        </m:e>
                        <m:sub>
                          <m:r>
                            <a:rPr lang="es-EC" sz="1800">
                              <a:latin typeface="Cambria Math" panose="02040503050406030204" pitchFamily="18" charset="0"/>
                            </a:rPr>
                            <m:t>𝑝</m:t>
                          </m:r>
                        </m:sub>
                      </m:sSub>
                      <m:r>
                        <a:rPr lang="es-MX" sz="1800" b="1" i="0" smtClean="0">
                          <a:latin typeface="Cambria Math" panose="02040503050406030204" pitchFamily="18" charset="0"/>
                        </a:rPr>
                        <m:t>&lt;</m:t>
                      </m:r>
                      <m:r>
                        <a:rPr lang="es-MX" sz="1800" b="1" i="0" smtClean="0">
                          <a:latin typeface="Cambria Math" panose="02040503050406030204" pitchFamily="18" charset="0"/>
                        </a:rPr>
                        <m:t>𝟐</m:t>
                      </m:r>
                      <m:r>
                        <a:rPr lang="es-EC" sz="1800">
                          <a:latin typeface="Cambria Math" panose="02040503050406030204" pitchFamily="18" charset="0"/>
                        </a:rPr>
                        <m:t>%</m:t>
                      </m:r>
                    </m:oMath>
                  </m:oMathPara>
                </a14:m>
                <a:endParaRPr lang="es-419" sz="1800" dirty="0"/>
              </a:p>
              <a:p>
                <a:pPr>
                  <a:lnSpc>
                    <a:spcPct val="150000"/>
                  </a:lnSpc>
                </a:pPr>
                <a14:m>
                  <m:oMathPara xmlns:m="http://schemas.openxmlformats.org/officeDocument/2006/math">
                    <m:oMathParaPr>
                      <m:jc m:val="centerGroup"/>
                    </m:oMathParaPr>
                    <m:oMath xmlns:m="http://schemas.openxmlformats.org/officeDocument/2006/math">
                      <m:r>
                        <a:rPr lang="es-EC" sz="1800">
                          <a:latin typeface="Cambria Math" panose="02040503050406030204" pitchFamily="18" charset="0"/>
                        </a:rPr>
                        <m:t>𝑡𝑠</m:t>
                      </m:r>
                      <m:r>
                        <a:rPr lang="es-EC" sz="1800">
                          <a:latin typeface="Cambria Math" panose="02040503050406030204" pitchFamily="18" charset="0"/>
                        </a:rPr>
                        <m:t>≤</m:t>
                      </m:r>
                      <m:r>
                        <a:rPr lang="es-MX" sz="1800" b="1" i="0" smtClean="0">
                          <a:latin typeface="Cambria Math" panose="02040503050406030204" pitchFamily="18" charset="0"/>
                        </a:rPr>
                        <m:t>𝟏</m:t>
                      </m:r>
                      <m:r>
                        <a:rPr lang="es-EC" sz="1800">
                          <a:latin typeface="Cambria Math" panose="02040503050406030204" pitchFamily="18" charset="0"/>
                        </a:rPr>
                        <m:t> </m:t>
                      </m:r>
                      <m:r>
                        <a:rPr lang="es-EC" sz="1800">
                          <a:latin typeface="Cambria Math" panose="02040503050406030204" pitchFamily="18" charset="0"/>
                        </a:rPr>
                        <m:t>𝑠𝑒𝑔</m:t>
                      </m:r>
                      <m:r>
                        <a:rPr lang="es-EC" sz="1800">
                          <a:latin typeface="Cambria Math" panose="02040503050406030204" pitchFamily="18" charset="0"/>
                        </a:rPr>
                        <m:t> </m:t>
                      </m:r>
                    </m:oMath>
                  </m:oMathPara>
                </a14:m>
                <a:endParaRPr lang="es-EC" sz="1800" dirty="0"/>
              </a:p>
            </p:txBody>
          </p:sp>
        </mc:Choice>
        <mc:Fallback xmlns="">
          <p:sp>
            <p:nvSpPr>
              <p:cNvPr id="29" name="CuadroTexto 28">
                <a:extLst>
                  <a:ext uri="{FF2B5EF4-FFF2-40B4-BE49-F238E27FC236}">
                    <a16:creationId xmlns:a16="http://schemas.microsoft.com/office/drawing/2014/main" xmlns:a14="http://schemas.microsoft.com/office/drawing/2010/main" xmlns="" id="{9A8CA14E-D88C-4D24-973F-6A2CF5E5C42E}"/>
                  </a:ext>
                </a:extLst>
              </p:cNvPr>
              <p:cNvSpPr txBox="1">
                <a:spLocks noRot="1" noChangeAspect="1" noMove="1" noResize="1" noEditPoints="1" noAdjustHandles="1" noChangeArrowheads="1" noChangeShapeType="1" noTextEdit="1"/>
              </p:cNvSpPr>
              <p:nvPr/>
            </p:nvSpPr>
            <p:spPr>
              <a:xfrm>
                <a:off x="208723" y="4698090"/>
                <a:ext cx="1352050" cy="1370953"/>
              </a:xfrm>
              <a:prstGeom prst="rect">
                <a:avLst/>
              </a:prstGeom>
              <a:blipFill rotWithShape="0">
                <a:blip r:embed="rId11"/>
                <a:stretch>
                  <a:fillRect/>
                </a:stretch>
              </a:blipFill>
              <a:ln w="19050">
                <a:solidFill>
                  <a:schemeClr val="accent4">
                    <a:alpha val="69000"/>
                  </a:schemeClr>
                </a:solidFill>
                <a:prstDash val="sysDash"/>
                <a:headEnd type="oval"/>
              </a:ln>
            </p:spPr>
            <p:txBody>
              <a:bodyPr/>
              <a:lstStyle/>
              <a:p>
                <a:r>
                  <a:rPr lang="es-MX">
                    <a:noFill/>
                  </a:rPr>
                  <a:t> </a:t>
                </a:r>
              </a:p>
            </p:txBody>
          </p:sp>
        </mc:Fallback>
      </mc:AlternateContent>
    </p:spTree>
    <p:extLst>
      <p:ext uri="{BB962C8B-B14F-4D97-AF65-F5344CB8AC3E}">
        <p14:creationId xmlns:p14="http://schemas.microsoft.com/office/powerpoint/2010/main" val="102929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sp>
        <p:nvSpPr>
          <p:cNvPr id="54" name="Slide Number Placeholder 1">
            <a:extLst>
              <a:ext uri="{FF2B5EF4-FFF2-40B4-BE49-F238E27FC236}">
                <a16:creationId xmlns:a16="http://schemas.microsoft.com/office/drawing/2014/main" xmlns="" id="{7F997858-CCB6-40A1-BF2D-07B45C457078}"/>
              </a:ext>
            </a:extLst>
          </p:cNvPr>
          <p:cNvSpPr txBox="1">
            <a:spLocks/>
          </p:cNvSpPr>
          <p:nvPr/>
        </p:nvSpPr>
        <p:spPr>
          <a:xfrm>
            <a:off x="-231349" y="255588"/>
            <a:ext cx="838200" cy="365125"/>
          </a:xfrm>
          <a:prstGeom prst="roundRect">
            <a:avLst>
              <a:gd name="adj" fmla="val 10797"/>
            </a:avLst>
          </a:prstGeom>
          <a:gradFill flip="none" rotWithShape="1">
            <a:gsLst>
              <a:gs pos="0">
                <a:srgbClr val="029676"/>
              </a:gs>
              <a:gs pos="100000">
                <a:srgbClr val="4AB5C4"/>
              </a:gs>
            </a:gsLst>
            <a:lin ang="10800000" scaled="1"/>
            <a:tileRect/>
          </a:gradFill>
        </p:spPr>
        <p:txBody>
          <a:bodyPr vert="horz" lIns="91440" tIns="45720" rIns="91440" bIns="45720" rtlCol="0" anchor="ctr"/>
          <a:lstStyle>
            <a:defPPr>
              <a:defRPr lang="es-EC"/>
            </a:defPPr>
            <a:lvl1pPr marL="0" algn="r" defTabSz="914400" rtl="0" eaLnBrk="1" latinLnBrk="0" hangingPunct="1">
              <a:defRPr sz="1600" kern="1200">
                <a:solidFill>
                  <a:schemeClr val="bg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0"/>
              </a:spcAft>
              <a:buClrTx/>
              <a:buSzTx/>
              <a:buFontTx/>
              <a:buNone/>
              <a:tabLst/>
              <a:defRPr/>
            </a:pPr>
            <a:fld id="{3CBF67D7-8C75-433C-B949-F5BA01069781}" type="slidenum">
              <a:rPr kumimoji="0" lang="en-US" sz="1600" b="0" i="0" u="none" strike="noStrike" kern="1200" cap="none" spc="0" normalizeH="0" baseline="0" noProof="0" smtClean="0">
                <a:ln>
                  <a:noFill/>
                </a:ln>
                <a:solidFill>
                  <a:prstClr val="white"/>
                </a:solidFill>
                <a:effectLst/>
                <a:uLnTx/>
                <a:uFillTx/>
                <a:latin typeface="Raleway" panose="020B0503030101060003" pitchFamily="34" charset="0"/>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pic>
        <p:nvPicPr>
          <p:cNvPr id="11" name="Picture 2" descr="Resultado de imagen para logo espe">
            <a:extLst>
              <a:ext uri="{FF2B5EF4-FFF2-40B4-BE49-F238E27FC236}">
                <a16:creationId xmlns:a16="http://schemas.microsoft.com/office/drawing/2014/main" xmlns="" id="{51DE54D1-785E-4527-95B3-ADA9FBEE24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4138" y="142224"/>
            <a:ext cx="2586251" cy="591852"/>
          </a:xfrm>
          <a:prstGeom prst="rect">
            <a:avLst/>
          </a:prstGeom>
          <a:gradFill flip="none" rotWithShape="1">
            <a:gsLst>
              <a:gs pos="0">
                <a:schemeClr val="tx1">
                  <a:lumMod val="90000"/>
                  <a:lumOff val="10000"/>
                </a:schemeClr>
              </a:gs>
              <a:gs pos="100000">
                <a:srgbClr val="222A35"/>
              </a:gs>
            </a:gsLst>
            <a:path path="rect">
              <a:fillToRect l="50000" t="50000" r="50000" b="50000"/>
            </a:path>
            <a:tileRect/>
          </a:gradFill>
        </p:spPr>
      </p:pic>
      <p:sp>
        <p:nvSpPr>
          <p:cNvPr id="26" name="Rectangle 2">
            <a:extLst>
              <a:ext uri="{FF2B5EF4-FFF2-40B4-BE49-F238E27FC236}">
                <a16:creationId xmlns:a16="http://schemas.microsoft.com/office/drawing/2014/main" xmlns="" id="{A8E3A2F4-D68C-4241-8122-5D317CD5DFBC}"/>
              </a:ext>
            </a:extLst>
          </p:cNvPr>
          <p:cNvSpPr/>
          <p:nvPr/>
        </p:nvSpPr>
        <p:spPr>
          <a:xfrm>
            <a:off x="1" y="782738"/>
            <a:ext cx="12192000" cy="104553"/>
          </a:xfrm>
          <a:prstGeom prst="rect">
            <a:avLst/>
          </a:prstGeom>
          <a:gradFill>
            <a:gsLst>
              <a:gs pos="13000">
                <a:schemeClr val="accent1">
                  <a:lumMod val="50000"/>
                </a:schemeClr>
              </a:gs>
              <a:gs pos="100000">
                <a:srgbClr val="8AB833">
                  <a:lumMod val="75000"/>
                </a:srgbClr>
              </a:gs>
            </a:gsLst>
            <a:lin ang="108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3" name="Title 3">
            <a:extLst>
              <a:ext uri="{FF2B5EF4-FFF2-40B4-BE49-F238E27FC236}">
                <a16:creationId xmlns:a16="http://schemas.microsoft.com/office/drawing/2014/main" xmlns="" id="{16CD72D6-A362-4A7F-A0BC-705B555A2DFF}"/>
              </a:ext>
            </a:extLst>
          </p:cNvPr>
          <p:cNvSpPr txBox="1">
            <a:spLocks/>
          </p:cNvSpPr>
          <p:nvPr/>
        </p:nvSpPr>
        <p:spPr>
          <a:xfrm>
            <a:off x="723142" y="88514"/>
            <a:ext cx="9797831" cy="707886"/>
          </a:xfrm>
          <a:prstGeom prst="rect">
            <a:avLst/>
          </a:prstGeom>
        </p:spPr>
        <p:txBody>
          <a:bodyPr vert="horz" lIns="91440" tIns="45720" rIns="91440" bIns="45720" rtlCol="0" anchor="ctr">
            <a:spAutoFit/>
          </a:bodyPr>
          <a:lstStyle>
            <a:lvl1pPr algn="l" defTabSz="914354" rtl="0" eaLnBrk="1" latinLnBrk="0" hangingPunct="1">
              <a:spcBef>
                <a:spcPct val="0"/>
              </a:spcBef>
              <a:buNone/>
              <a:defRPr lang="en-US" sz="4000" b="1" kern="1200" cap="all" normalizeH="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354" rtl="0" eaLnBrk="1" fontAlgn="auto" latinLnBrk="0" hangingPunct="1">
              <a:lnSpc>
                <a:spcPct val="100000"/>
              </a:lnSpc>
              <a:spcBef>
                <a:spcPct val="0"/>
              </a:spcBef>
              <a:spcAft>
                <a:spcPts val="0"/>
              </a:spcAft>
              <a:buClrTx/>
              <a:buSzTx/>
              <a:buFontTx/>
              <a:buNone/>
              <a:tabLst/>
              <a:defRPr/>
            </a:pPr>
            <a:r>
              <a:rPr lang="en-US" dirty="0">
                <a:solidFill>
                  <a:sysClr val="window" lastClr="FFFFFF"/>
                </a:solidFill>
              </a:rPr>
              <a:t>SEGUIMIETO</a:t>
            </a:r>
            <a:r>
              <a:rPr lang="es-419" dirty="0">
                <a:solidFill>
                  <a:sysClr val="window" lastClr="FFFFFF"/>
                </a:solidFill>
              </a:rPr>
              <a:t> </a:t>
            </a:r>
            <a:r>
              <a:rPr lang="es-419" dirty="0" smtClean="0">
                <a:solidFill>
                  <a:sysClr val="window" lastClr="FFFFFF"/>
                </a:solidFill>
              </a:rPr>
              <a:t>DE RUTA</a:t>
            </a:r>
            <a:endParaRPr kumimoji="0" lang="es-EC" sz="4000" b="1" i="0" u="none" strike="noStrike" kern="1200" cap="all" spc="0" normalizeH="0" baseline="0" noProof="0" dirty="0">
              <a:ln>
                <a:noFill/>
              </a:ln>
              <a:solidFill>
                <a:sysClr val="window" lastClr="FFFFFF"/>
              </a:solidFill>
              <a:effectLst/>
              <a:uLnTx/>
              <a:uFillTx/>
              <a:latin typeface="Open Sans" panose="020B0606030504020204" pitchFamily="34" charset="0"/>
            </a:endParaRPr>
          </a:p>
        </p:txBody>
      </p:sp>
      <p:sp>
        <p:nvSpPr>
          <p:cNvPr id="2" name="Subtitle 4">
            <a:extLst>
              <a:ext uri="{FF2B5EF4-FFF2-40B4-BE49-F238E27FC236}">
                <a16:creationId xmlns:a16="http://schemas.microsoft.com/office/drawing/2014/main" xmlns="" id="{A6F06E09-A43C-4A78-86C6-2AA200160EBA}"/>
              </a:ext>
            </a:extLst>
          </p:cNvPr>
          <p:cNvSpPr txBox="1">
            <a:spLocks/>
          </p:cNvSpPr>
          <p:nvPr/>
        </p:nvSpPr>
        <p:spPr>
          <a:xfrm>
            <a:off x="723142" y="1061467"/>
            <a:ext cx="9983309" cy="400110"/>
          </a:xfrm>
          <a:prstGeom prst="rect">
            <a:avLst/>
          </a:prstGeom>
        </p:spPr>
        <p:txBody>
          <a:bodyPr vert="horz" wrap="square" lIns="91440" tIns="45720" rIns="91440" bIns="45720" rtlCol="0">
            <a:spAutoFit/>
          </a:bodyPr>
          <a:lstStyle>
            <a:lvl1pPr marL="0" indent="0" algn="l" defTabSz="914354" rtl="0" eaLnBrk="1" latinLnBrk="0" hangingPunct="1">
              <a:spcBef>
                <a:spcPct val="20000"/>
              </a:spcBef>
              <a:buFont typeface="Arial" pitchFamily="34" charset="0"/>
              <a:buNone/>
              <a:defRPr sz="2800" kern="120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354" rtl="0" eaLnBrk="1" latinLnBrk="0" hangingPunct="1">
              <a:spcBef>
                <a:spcPct val="20000"/>
              </a:spcBef>
              <a:buFont typeface="Arial" pitchFamily="34" charset="0"/>
              <a:buNone/>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354" rtl="0" eaLnBrk="1" latinLnBrk="0" hangingPunct="1">
              <a:spcBef>
                <a:spcPct val="20000"/>
              </a:spcBef>
              <a:buFont typeface="Arial" pitchFamily="34" charset="0"/>
              <a:buNone/>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20000"/>
              </a:spcBef>
              <a:spcAft>
                <a:spcPts val="0"/>
              </a:spcAft>
              <a:buClrTx/>
              <a:buSzTx/>
              <a:buFont typeface="Arial" pitchFamily="34" charset="0"/>
              <a:buNone/>
              <a:tabLst/>
              <a:defRPr/>
            </a:pPr>
            <a:r>
              <a:rPr lang="es-419" sz="2000" b="1" dirty="0">
                <a:solidFill>
                  <a:schemeClr val="accent3"/>
                </a:solidFill>
                <a:ea typeface="Calibri" panose="020F0502020204030204" pitchFamily="34" charset="0"/>
                <a:cs typeface="Times New Roman" panose="02020603050405020304" pitchFamily="18" charset="0"/>
              </a:rPr>
              <a:t>Controlador PID implementado en el micro-UAV (</a:t>
            </a:r>
            <a:r>
              <a:rPr lang="es-419" sz="2000" b="1" dirty="0" err="1">
                <a:solidFill>
                  <a:schemeClr val="accent3"/>
                </a:solidFill>
                <a:ea typeface="Calibri" panose="020F0502020204030204" pitchFamily="34" charset="0"/>
                <a:cs typeface="Times New Roman" panose="02020603050405020304" pitchFamily="18" charset="0"/>
              </a:rPr>
              <a:t>drone</a:t>
            </a:r>
            <a:r>
              <a:rPr lang="es-419" sz="2000" b="1" dirty="0">
                <a:solidFill>
                  <a:schemeClr val="accent3"/>
                </a:solidFill>
                <a:ea typeface="Calibri" panose="020F0502020204030204" pitchFamily="34" charset="0"/>
                <a:cs typeface="Times New Roman" panose="02020603050405020304" pitchFamily="18" charset="0"/>
              </a:rPr>
              <a:t>)</a:t>
            </a:r>
            <a:endParaRPr kumimoji="0" lang="en-US" sz="2000" b="1" u="none" strike="noStrike" kern="1200" cap="none" spc="0" normalizeH="0" baseline="0" noProof="0" dirty="0">
              <a:ln>
                <a:noFill/>
              </a:ln>
              <a:solidFill>
                <a:schemeClr val="accent3"/>
              </a:solidFill>
              <a:effectLst/>
              <a:uLnTx/>
              <a:uFillTx/>
            </a:endParaRPr>
          </a:p>
        </p:txBody>
      </p:sp>
      <p:pic>
        <p:nvPicPr>
          <p:cNvPr id="44" name="Imagen 43">
            <a:extLst>
              <a:ext uri="{FF2B5EF4-FFF2-40B4-BE49-F238E27FC236}">
                <a16:creationId xmlns:a16="http://schemas.microsoft.com/office/drawing/2014/main" xmlns="" id="{9648810B-65E7-4FB8-9B1F-B44C46CD37FF}"/>
              </a:ext>
            </a:extLst>
          </p:cNvPr>
          <p:cNvPicPr/>
          <p:nvPr/>
        </p:nvPicPr>
        <p:blipFill rotWithShape="1">
          <a:blip r:embed="rId4"/>
          <a:srcRect l="3926"/>
          <a:stretch/>
        </p:blipFill>
        <p:spPr bwMode="auto">
          <a:xfrm>
            <a:off x="723142" y="3253555"/>
            <a:ext cx="6531098" cy="26735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grpSp>
        <p:nvGrpSpPr>
          <p:cNvPr id="45" name="Group 24">
            <a:extLst>
              <a:ext uri="{FF2B5EF4-FFF2-40B4-BE49-F238E27FC236}">
                <a16:creationId xmlns:a16="http://schemas.microsoft.com/office/drawing/2014/main" xmlns="" id="{7323B9CF-8B04-4DE9-B89A-D5BA53F8E9A3}"/>
              </a:ext>
            </a:extLst>
          </p:cNvPr>
          <p:cNvGrpSpPr/>
          <p:nvPr/>
        </p:nvGrpSpPr>
        <p:grpSpPr>
          <a:xfrm>
            <a:off x="963106" y="2234679"/>
            <a:ext cx="2045528" cy="603621"/>
            <a:chOff x="1418442" y="3789040"/>
            <a:chExt cx="2045528" cy="603621"/>
          </a:xfrm>
        </p:grpSpPr>
        <p:sp>
          <p:nvSpPr>
            <p:cNvPr id="46" name="TextBox 25">
              <a:extLst>
                <a:ext uri="{FF2B5EF4-FFF2-40B4-BE49-F238E27FC236}">
                  <a16:creationId xmlns:a16="http://schemas.microsoft.com/office/drawing/2014/main" xmlns="" id="{C5218E95-DC78-4401-B2D5-584FDC1BF07A}"/>
                </a:ext>
              </a:extLst>
            </p:cNvPr>
            <p:cNvSpPr txBox="1"/>
            <p:nvPr/>
          </p:nvSpPr>
          <p:spPr>
            <a:xfrm>
              <a:off x="1418442" y="3789040"/>
              <a:ext cx="2038788" cy="338554"/>
            </a:xfrm>
            <a:prstGeom prst="rect">
              <a:avLst/>
            </a:prstGeom>
            <a:noFill/>
          </p:spPr>
          <p:txBody>
            <a:bodyPr wrap="square" lIns="0" rIns="0" rtlCol="0">
              <a:spAutoFit/>
            </a:bodyPr>
            <a:lstStyle/>
            <a:p>
              <a:r>
                <a:rPr lang="es-419" altLang="ko-KR" sz="1600" b="1" dirty="0">
                  <a:solidFill>
                    <a:schemeClr val="bg1"/>
                  </a:solidFill>
                  <a:cs typeface="Calibri" pitchFamily="34" charset="0"/>
                </a:rPr>
                <a:t>Diagrama de Bloques</a:t>
              </a:r>
            </a:p>
          </p:txBody>
        </p:sp>
        <p:sp>
          <p:nvSpPr>
            <p:cNvPr id="47" name="TextBox 26">
              <a:extLst>
                <a:ext uri="{FF2B5EF4-FFF2-40B4-BE49-F238E27FC236}">
                  <a16:creationId xmlns:a16="http://schemas.microsoft.com/office/drawing/2014/main" xmlns="" id="{76CF5538-8916-4E4C-8463-3A14E7AFAD8F}"/>
                </a:ext>
              </a:extLst>
            </p:cNvPr>
            <p:cNvSpPr txBox="1"/>
            <p:nvPr/>
          </p:nvSpPr>
          <p:spPr>
            <a:xfrm>
              <a:off x="1419255" y="4054107"/>
              <a:ext cx="2044715" cy="338554"/>
            </a:xfrm>
            <a:prstGeom prst="rect">
              <a:avLst/>
            </a:prstGeom>
            <a:noFill/>
          </p:spPr>
          <p:txBody>
            <a:bodyPr wrap="square" lIns="0" rIns="0" rtlCol="0">
              <a:spAutoFit/>
            </a:bodyPr>
            <a:lstStyle/>
            <a:p>
              <a:r>
                <a:rPr lang="es-419" altLang="ko-KR" sz="1600" dirty="0">
                  <a:solidFill>
                    <a:schemeClr val="bg1"/>
                  </a:solidFill>
                  <a:latin typeface="Arial"/>
                </a:rPr>
                <a:t>Controlador PID</a:t>
              </a:r>
            </a:p>
          </p:txBody>
        </p:sp>
      </p:grpSp>
      <p:cxnSp>
        <p:nvCxnSpPr>
          <p:cNvPr id="48" name="Elbow Connector 43">
            <a:extLst>
              <a:ext uri="{FF2B5EF4-FFF2-40B4-BE49-F238E27FC236}">
                <a16:creationId xmlns:a16="http://schemas.microsoft.com/office/drawing/2014/main" xmlns="" id="{BC34BA9D-88C0-4FF1-A4DE-D181CA0BDABE}"/>
              </a:ext>
            </a:extLst>
          </p:cNvPr>
          <p:cNvCxnSpPr>
            <a:cxnSpLocks/>
          </p:cNvCxnSpPr>
          <p:nvPr/>
        </p:nvCxnSpPr>
        <p:spPr>
          <a:xfrm>
            <a:off x="852762" y="2234679"/>
            <a:ext cx="2186045" cy="753809"/>
          </a:xfrm>
          <a:prstGeom prst="bentConnector3">
            <a:avLst>
              <a:gd name="adj1" fmla="val -13"/>
            </a:avLst>
          </a:prstGeom>
          <a:ln>
            <a:gradFill>
              <a:gsLst>
                <a:gs pos="34000">
                  <a:srgbClr val="C00000"/>
                </a:gs>
                <a:gs pos="100000">
                  <a:srgbClr val="FFC000"/>
                </a:gs>
              </a:gsLst>
              <a:lin ang="5400000" scaled="1"/>
            </a:gradFill>
            <a:headEnd type="oval"/>
            <a:tailEnd type="oval"/>
          </a:ln>
        </p:spPr>
        <p:style>
          <a:lnRef idx="3">
            <a:schemeClr val="accent1"/>
          </a:lnRef>
          <a:fillRef idx="0">
            <a:schemeClr val="accent1"/>
          </a:fillRef>
          <a:effectRef idx="2">
            <a:schemeClr val="accent1"/>
          </a:effectRef>
          <a:fontRef idx="minor">
            <a:schemeClr val="tx1"/>
          </a:fontRef>
        </p:style>
      </p:cxnSp>
      <p:sp>
        <p:nvSpPr>
          <p:cNvPr id="16" name="Subtitle 4">
            <a:extLst>
              <a:ext uri="{FF2B5EF4-FFF2-40B4-BE49-F238E27FC236}">
                <a16:creationId xmlns:a16="http://schemas.microsoft.com/office/drawing/2014/main" xmlns="" id="{9F5CC08C-4266-49B4-B7A1-728662FD8001}"/>
              </a:ext>
            </a:extLst>
          </p:cNvPr>
          <p:cNvSpPr txBox="1">
            <a:spLocks/>
          </p:cNvSpPr>
          <p:nvPr/>
        </p:nvSpPr>
        <p:spPr>
          <a:xfrm>
            <a:off x="723142" y="1409445"/>
            <a:ext cx="5997698" cy="369332"/>
          </a:xfrm>
          <a:prstGeom prst="rect">
            <a:avLst/>
          </a:prstGeom>
        </p:spPr>
        <p:txBody>
          <a:bodyPr vert="horz" wrap="square" lIns="91440" tIns="45720" rIns="91440" bIns="45720" rtlCol="0">
            <a:spAutoFit/>
          </a:bodyPr>
          <a:lstStyle>
            <a:lvl1pPr marL="0" indent="0" algn="l" defTabSz="914354" rtl="0" eaLnBrk="1" latinLnBrk="0" hangingPunct="1">
              <a:spcBef>
                <a:spcPct val="20000"/>
              </a:spcBef>
              <a:buFont typeface="Arial" pitchFamily="34" charset="0"/>
              <a:buNone/>
              <a:defRPr sz="2800" kern="120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354" rtl="0" eaLnBrk="1" latinLnBrk="0" hangingPunct="1">
              <a:spcBef>
                <a:spcPct val="20000"/>
              </a:spcBef>
              <a:buFont typeface="Arial" pitchFamily="34" charset="0"/>
              <a:buNone/>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354" rtl="0" eaLnBrk="1" latinLnBrk="0" hangingPunct="1">
              <a:spcBef>
                <a:spcPct val="20000"/>
              </a:spcBef>
              <a:buFont typeface="Arial" pitchFamily="34" charset="0"/>
              <a:buNone/>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20000"/>
              </a:spcBef>
              <a:spcAft>
                <a:spcPts val="0"/>
              </a:spcAft>
              <a:buClrTx/>
              <a:buSzTx/>
              <a:buFont typeface="Arial" pitchFamily="34" charset="0"/>
              <a:buNone/>
              <a:tabLst/>
              <a:defRPr/>
            </a:pPr>
            <a:r>
              <a:rPr kumimoji="0" lang="es-419" sz="1800" u="none" strike="noStrike" kern="1200" cap="none" spc="0" normalizeH="0" baseline="0" noProof="0" dirty="0">
                <a:ln>
                  <a:noFill/>
                </a:ln>
                <a:solidFill>
                  <a:schemeClr val="bg1"/>
                </a:solidFill>
                <a:effectLst/>
                <a:uLnTx/>
                <a:uFillTx/>
                <a:cs typeface="Times New Roman" panose="02020603050405020304" pitchFamily="18" charset="0"/>
              </a:rPr>
              <a:t>Sistema SISO (single input, single output)</a:t>
            </a:r>
            <a:endParaRPr kumimoji="0" lang="en-US" sz="1800" u="none" strike="noStrike" kern="120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2783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sp>
        <p:nvSpPr>
          <p:cNvPr id="54" name="Slide Number Placeholder 1">
            <a:extLst>
              <a:ext uri="{FF2B5EF4-FFF2-40B4-BE49-F238E27FC236}">
                <a16:creationId xmlns:a16="http://schemas.microsoft.com/office/drawing/2014/main" xmlns="" id="{7F997858-CCB6-40A1-BF2D-07B45C457078}"/>
              </a:ext>
            </a:extLst>
          </p:cNvPr>
          <p:cNvSpPr txBox="1">
            <a:spLocks/>
          </p:cNvSpPr>
          <p:nvPr/>
        </p:nvSpPr>
        <p:spPr>
          <a:xfrm>
            <a:off x="-231349" y="255588"/>
            <a:ext cx="838200" cy="365125"/>
          </a:xfrm>
          <a:prstGeom prst="roundRect">
            <a:avLst>
              <a:gd name="adj" fmla="val 10797"/>
            </a:avLst>
          </a:prstGeom>
          <a:gradFill flip="none" rotWithShape="1">
            <a:gsLst>
              <a:gs pos="0">
                <a:srgbClr val="029676"/>
              </a:gs>
              <a:gs pos="100000">
                <a:srgbClr val="4AB5C4"/>
              </a:gs>
            </a:gsLst>
            <a:lin ang="10800000" scaled="1"/>
            <a:tileRect/>
          </a:gradFill>
        </p:spPr>
        <p:txBody>
          <a:bodyPr vert="horz" lIns="91440" tIns="45720" rIns="91440" bIns="45720" rtlCol="0" anchor="ctr"/>
          <a:lstStyle>
            <a:defPPr>
              <a:defRPr lang="es-EC"/>
            </a:defPPr>
            <a:lvl1pPr marL="0" algn="r" defTabSz="914400" rtl="0" eaLnBrk="1" latinLnBrk="0" hangingPunct="1">
              <a:defRPr sz="1600" kern="1200">
                <a:solidFill>
                  <a:schemeClr val="bg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0"/>
              </a:spcAft>
              <a:buClrTx/>
              <a:buSzTx/>
              <a:buFontTx/>
              <a:buNone/>
              <a:tabLst/>
              <a:defRPr/>
            </a:pPr>
            <a:fld id="{3CBF67D7-8C75-433C-B949-F5BA01069781}" type="slidenum">
              <a:rPr kumimoji="0" lang="en-US" sz="1600" b="0" i="0" u="none" strike="noStrike" kern="1200" cap="none" spc="0" normalizeH="0" baseline="0" noProof="0" smtClean="0">
                <a:ln>
                  <a:noFill/>
                </a:ln>
                <a:solidFill>
                  <a:prstClr val="white"/>
                </a:solidFill>
                <a:effectLst/>
                <a:uLnTx/>
                <a:uFillTx/>
                <a:latin typeface="Raleway" panose="020B0503030101060003" pitchFamily="34" charset="0"/>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26</a:t>
            </a:fld>
            <a:endParaRPr kumimoji="0" lang="en-US" sz="16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pic>
        <p:nvPicPr>
          <p:cNvPr id="11" name="Picture 2" descr="Resultado de imagen para logo espe">
            <a:extLst>
              <a:ext uri="{FF2B5EF4-FFF2-40B4-BE49-F238E27FC236}">
                <a16:creationId xmlns:a16="http://schemas.microsoft.com/office/drawing/2014/main" xmlns="" id="{51DE54D1-785E-4527-95B3-ADA9FBEE24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4138" y="142224"/>
            <a:ext cx="2586251" cy="591852"/>
          </a:xfrm>
          <a:prstGeom prst="rect">
            <a:avLst/>
          </a:prstGeom>
          <a:gradFill flip="none" rotWithShape="1">
            <a:gsLst>
              <a:gs pos="0">
                <a:schemeClr val="tx1">
                  <a:lumMod val="90000"/>
                  <a:lumOff val="10000"/>
                </a:schemeClr>
              </a:gs>
              <a:gs pos="100000">
                <a:srgbClr val="222A35"/>
              </a:gs>
            </a:gsLst>
            <a:path path="rect">
              <a:fillToRect l="50000" t="50000" r="50000" b="50000"/>
            </a:path>
            <a:tileRect/>
          </a:gradFill>
        </p:spPr>
      </p:pic>
      <p:sp>
        <p:nvSpPr>
          <p:cNvPr id="26" name="Rectangle 2">
            <a:extLst>
              <a:ext uri="{FF2B5EF4-FFF2-40B4-BE49-F238E27FC236}">
                <a16:creationId xmlns:a16="http://schemas.microsoft.com/office/drawing/2014/main" xmlns="" id="{A8E3A2F4-D68C-4241-8122-5D317CD5DFBC}"/>
              </a:ext>
            </a:extLst>
          </p:cNvPr>
          <p:cNvSpPr/>
          <p:nvPr/>
        </p:nvSpPr>
        <p:spPr>
          <a:xfrm>
            <a:off x="1" y="782738"/>
            <a:ext cx="12192000" cy="104553"/>
          </a:xfrm>
          <a:prstGeom prst="rect">
            <a:avLst/>
          </a:prstGeom>
          <a:gradFill>
            <a:gsLst>
              <a:gs pos="13000">
                <a:schemeClr val="accent1">
                  <a:lumMod val="50000"/>
                </a:schemeClr>
              </a:gs>
              <a:gs pos="100000">
                <a:srgbClr val="8AB833">
                  <a:lumMod val="75000"/>
                </a:srgbClr>
              </a:gs>
            </a:gsLst>
            <a:lin ang="108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3" name="Title 3">
            <a:extLst>
              <a:ext uri="{FF2B5EF4-FFF2-40B4-BE49-F238E27FC236}">
                <a16:creationId xmlns:a16="http://schemas.microsoft.com/office/drawing/2014/main" xmlns="" id="{16CD72D6-A362-4A7F-A0BC-705B555A2DFF}"/>
              </a:ext>
            </a:extLst>
          </p:cNvPr>
          <p:cNvSpPr txBox="1">
            <a:spLocks/>
          </p:cNvSpPr>
          <p:nvPr/>
        </p:nvSpPr>
        <p:spPr>
          <a:xfrm>
            <a:off x="723142" y="88514"/>
            <a:ext cx="9797831" cy="707886"/>
          </a:xfrm>
          <a:prstGeom prst="rect">
            <a:avLst/>
          </a:prstGeom>
        </p:spPr>
        <p:txBody>
          <a:bodyPr vert="horz" wrap="square" lIns="91440" tIns="45720" rIns="91440" bIns="45720" rtlCol="0" anchor="ctr">
            <a:spAutoFit/>
          </a:bodyPr>
          <a:lstStyle>
            <a:lvl1pPr algn="l" defTabSz="914354" rtl="0" eaLnBrk="1" latinLnBrk="0" hangingPunct="1">
              <a:spcBef>
                <a:spcPct val="0"/>
              </a:spcBef>
              <a:buNone/>
              <a:defRPr lang="en-US" sz="4000" b="1" kern="1200" cap="all" normalizeH="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354" rtl="0" eaLnBrk="1" fontAlgn="auto" latinLnBrk="0" hangingPunct="1">
              <a:lnSpc>
                <a:spcPct val="100000"/>
              </a:lnSpc>
              <a:spcBef>
                <a:spcPct val="0"/>
              </a:spcBef>
              <a:spcAft>
                <a:spcPts val="0"/>
              </a:spcAft>
              <a:buClrTx/>
              <a:buSzTx/>
              <a:buFontTx/>
              <a:buNone/>
              <a:tabLst/>
              <a:defRPr/>
            </a:pPr>
            <a:r>
              <a:rPr kumimoji="0" lang="es-419" sz="4000" b="1" i="0" u="none" strike="noStrike" kern="1200" cap="all" spc="0" normalizeH="0" baseline="0" dirty="0">
                <a:ln>
                  <a:noFill/>
                </a:ln>
                <a:solidFill>
                  <a:sysClr val="window" lastClr="FFFFFF"/>
                </a:solidFill>
                <a:effectLst/>
                <a:uLnTx/>
                <a:uFillTx/>
                <a:latin typeface="Open Sans" panose="020B0606030504020204" pitchFamily="34" charset="0"/>
              </a:rPr>
              <a:t>CONCLUSIONES</a:t>
            </a:r>
          </a:p>
        </p:txBody>
      </p:sp>
      <p:sp>
        <p:nvSpPr>
          <p:cNvPr id="41" name="Rectangle 2">
            <a:extLst>
              <a:ext uri="{FF2B5EF4-FFF2-40B4-BE49-F238E27FC236}">
                <a16:creationId xmlns:a16="http://schemas.microsoft.com/office/drawing/2014/main" xmlns="" id="{736FBE89-A8AA-414F-80D8-0084BB22F54F}"/>
              </a:ext>
            </a:extLst>
          </p:cNvPr>
          <p:cNvSpPr/>
          <p:nvPr/>
        </p:nvSpPr>
        <p:spPr>
          <a:xfrm>
            <a:off x="5710474" y="208959"/>
            <a:ext cx="972000" cy="972000"/>
          </a:xfrm>
          <a:prstGeom prst="rect">
            <a:avLst/>
          </a:prstGeom>
          <a:solidFill>
            <a:srgbClr val="53C3C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58" name="Rectangle 18">
            <a:extLst>
              <a:ext uri="{FF2B5EF4-FFF2-40B4-BE49-F238E27FC236}">
                <a16:creationId xmlns:a16="http://schemas.microsoft.com/office/drawing/2014/main" xmlns="" id="{1D9DBE7D-2660-4186-A035-6E3A646D9FF7}"/>
              </a:ext>
            </a:extLst>
          </p:cNvPr>
          <p:cNvSpPr/>
          <p:nvPr/>
        </p:nvSpPr>
        <p:spPr>
          <a:xfrm>
            <a:off x="1975882" y="1381614"/>
            <a:ext cx="9690326" cy="1260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63" name="TextBox 23">
            <a:extLst>
              <a:ext uri="{FF2B5EF4-FFF2-40B4-BE49-F238E27FC236}">
                <a16:creationId xmlns:a16="http://schemas.microsoft.com/office/drawing/2014/main" xmlns="" id="{911C2BD7-6E27-4370-B921-92EA141BED2A}"/>
              </a:ext>
            </a:extLst>
          </p:cNvPr>
          <p:cNvSpPr txBox="1"/>
          <p:nvPr/>
        </p:nvSpPr>
        <p:spPr>
          <a:xfrm>
            <a:off x="2071868" y="1462467"/>
            <a:ext cx="9456517" cy="769441"/>
          </a:xfrm>
          <a:prstGeom prst="rect">
            <a:avLst/>
          </a:prstGeom>
          <a:noFill/>
        </p:spPr>
        <p:txBody>
          <a:bodyPr wrap="square" rtlCol="0">
            <a:spAutoFit/>
          </a:bodyPr>
          <a:lstStyle/>
          <a:p>
            <a:r>
              <a:rPr lang="es-ES" altLang="ko-KR" sz="1100" b="1" dirty="0">
                <a:solidFill>
                  <a:prstClr val="white"/>
                </a:solidFill>
                <a:latin typeface="Arial"/>
                <a:cs typeface="Arial" pitchFamily="34" charset="0"/>
              </a:rPr>
              <a:t>Se estableció la comunicación entre la estación terrestre y el micro UAV </a:t>
            </a:r>
            <a:r>
              <a:rPr lang="es-ES" altLang="ko-KR" sz="1100" b="1" dirty="0" err="1">
                <a:solidFill>
                  <a:prstClr val="white"/>
                </a:solidFill>
                <a:latin typeface="Arial"/>
                <a:cs typeface="Arial" pitchFamily="34" charset="0"/>
              </a:rPr>
              <a:t>Bebop</a:t>
            </a:r>
            <a:r>
              <a:rPr lang="es-ES" altLang="ko-KR" sz="1100" b="1" dirty="0">
                <a:solidFill>
                  <a:prstClr val="white"/>
                </a:solidFill>
                <a:latin typeface="Arial"/>
                <a:cs typeface="Arial" pitchFamily="34" charset="0"/>
              </a:rPr>
              <a:t> Parrot2, así como el control de movimientos básicos: despegue, aterrizaje, desplazamientos lineales en x (PITCH), y (ROLL), así como desplazamientos angulares sobre el eje z (YAW) mediante los tópicos proporcionados por el controlador “</a:t>
            </a:r>
            <a:r>
              <a:rPr lang="es-ES" altLang="ko-KR" sz="1100" b="1" dirty="0" err="1">
                <a:solidFill>
                  <a:prstClr val="white"/>
                </a:solidFill>
                <a:latin typeface="Arial"/>
                <a:cs typeface="Arial" pitchFamily="34" charset="0"/>
              </a:rPr>
              <a:t>bebop_autonomy</a:t>
            </a:r>
            <a:r>
              <a:rPr lang="es-ES" altLang="ko-KR" sz="1100" b="1" dirty="0">
                <a:solidFill>
                  <a:prstClr val="white"/>
                </a:solidFill>
                <a:latin typeface="Arial"/>
                <a:cs typeface="Arial" pitchFamily="34" charset="0"/>
              </a:rPr>
              <a:t>” para ROS, montado en un sistema operativo Linux, distribución Ubuntu 16.04 LTS.</a:t>
            </a:r>
            <a:endParaRPr lang="ko-KR" altLang="en-US" sz="1100" b="1" dirty="0">
              <a:solidFill>
                <a:prstClr val="white"/>
              </a:solidFill>
              <a:latin typeface="Arial"/>
              <a:cs typeface="Arial" pitchFamily="34" charset="0"/>
            </a:endParaRPr>
          </a:p>
        </p:txBody>
      </p:sp>
      <p:cxnSp>
        <p:nvCxnSpPr>
          <p:cNvPr id="65" name="Elbow Connector 62">
            <a:extLst>
              <a:ext uri="{FF2B5EF4-FFF2-40B4-BE49-F238E27FC236}">
                <a16:creationId xmlns:a16="http://schemas.microsoft.com/office/drawing/2014/main" xmlns="" id="{BD4BF35B-CBD5-4B2A-A038-A9EDC79D98D3}"/>
              </a:ext>
            </a:extLst>
          </p:cNvPr>
          <p:cNvCxnSpPr>
            <a:cxnSpLocks/>
          </p:cNvCxnSpPr>
          <p:nvPr/>
        </p:nvCxnSpPr>
        <p:spPr>
          <a:xfrm rot="5400000" flipH="1" flipV="1">
            <a:off x="1477934" y="2254212"/>
            <a:ext cx="700478" cy="155607"/>
          </a:xfrm>
          <a:prstGeom prst="bentConnector3">
            <a:avLst>
              <a:gd name="adj1" fmla="val 100765"/>
            </a:avLst>
          </a:prstGeom>
          <a:noFill/>
          <a:ln w="28575" cap="flat" cmpd="sng" algn="ctr">
            <a:solidFill>
              <a:schemeClr val="accent2"/>
            </a:solidFill>
            <a:prstDash val="sysDot"/>
            <a:miter lim="800000"/>
            <a:headEnd type="oval"/>
            <a:tailEnd type="oval"/>
          </a:ln>
          <a:effectLst/>
        </p:spPr>
      </p:cxnSp>
      <p:cxnSp>
        <p:nvCxnSpPr>
          <p:cNvPr id="66" name="Elbow Connector 63">
            <a:extLst>
              <a:ext uri="{FF2B5EF4-FFF2-40B4-BE49-F238E27FC236}">
                <a16:creationId xmlns:a16="http://schemas.microsoft.com/office/drawing/2014/main" xmlns="" id="{4E7F5D98-8106-48BD-A0AF-9FE68022F98E}"/>
              </a:ext>
            </a:extLst>
          </p:cNvPr>
          <p:cNvCxnSpPr>
            <a:cxnSpLocks/>
          </p:cNvCxnSpPr>
          <p:nvPr/>
        </p:nvCxnSpPr>
        <p:spPr>
          <a:xfrm flipV="1">
            <a:off x="2225040" y="1001082"/>
            <a:ext cx="3485434" cy="310425"/>
          </a:xfrm>
          <a:prstGeom prst="bentConnector3">
            <a:avLst>
              <a:gd name="adj1" fmla="val 154"/>
            </a:avLst>
          </a:prstGeom>
          <a:noFill/>
          <a:ln w="28575" cap="flat" cmpd="sng" algn="ctr">
            <a:solidFill>
              <a:srgbClr val="19A5BE"/>
            </a:solidFill>
            <a:prstDash val="sysDot"/>
            <a:miter lim="800000"/>
            <a:headEnd type="oval"/>
            <a:tailEnd type="oval"/>
          </a:ln>
          <a:effectLst/>
        </p:spPr>
      </p:cxnSp>
      <p:sp>
        <p:nvSpPr>
          <p:cNvPr id="79" name="Rectangle 18">
            <a:extLst>
              <a:ext uri="{FF2B5EF4-FFF2-40B4-BE49-F238E27FC236}">
                <a16:creationId xmlns:a16="http://schemas.microsoft.com/office/drawing/2014/main" xmlns="" id="{3EC8C193-1A14-44D1-937F-B79D027919E1}"/>
              </a:ext>
            </a:extLst>
          </p:cNvPr>
          <p:cNvSpPr/>
          <p:nvPr/>
        </p:nvSpPr>
        <p:spPr>
          <a:xfrm>
            <a:off x="1573104" y="2753201"/>
            <a:ext cx="9690326" cy="12600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81" name="TextBox 23">
            <a:extLst>
              <a:ext uri="{FF2B5EF4-FFF2-40B4-BE49-F238E27FC236}">
                <a16:creationId xmlns:a16="http://schemas.microsoft.com/office/drawing/2014/main" xmlns="" id="{C7425F21-94C6-4B3D-AC61-25E3CF91A2B2}"/>
              </a:ext>
            </a:extLst>
          </p:cNvPr>
          <p:cNvSpPr txBox="1"/>
          <p:nvPr/>
        </p:nvSpPr>
        <p:spPr>
          <a:xfrm>
            <a:off x="1669090" y="2843993"/>
            <a:ext cx="9456517" cy="1107996"/>
          </a:xfrm>
          <a:prstGeom prst="rect">
            <a:avLst/>
          </a:prstGeom>
          <a:noFill/>
        </p:spPr>
        <p:txBody>
          <a:bodyPr wrap="square" rtlCol="0">
            <a:spAutoFit/>
          </a:bodyPr>
          <a:lstStyle/>
          <a:p>
            <a:r>
              <a:rPr lang="es-ES" altLang="ko-KR" sz="1100" b="1" dirty="0">
                <a:solidFill>
                  <a:prstClr val="white"/>
                </a:solidFill>
                <a:latin typeface="Arial"/>
                <a:cs typeface="Arial" pitchFamily="34" charset="0"/>
              </a:rPr>
              <a:t>Se evaluó diferentes algoritmos para la detección y extracción de puntos </a:t>
            </a:r>
            <a:r>
              <a:rPr lang="es-ES" altLang="ko-KR" sz="1100" b="1" dirty="0" err="1">
                <a:solidFill>
                  <a:prstClr val="white"/>
                </a:solidFill>
                <a:latin typeface="Arial"/>
                <a:cs typeface="Arial" pitchFamily="34" charset="0"/>
              </a:rPr>
              <a:t>caracteristicos</a:t>
            </a:r>
            <a:r>
              <a:rPr lang="es-ES" altLang="ko-KR" sz="1100" b="1" dirty="0">
                <a:solidFill>
                  <a:prstClr val="white"/>
                </a:solidFill>
                <a:latin typeface="Arial"/>
                <a:cs typeface="Arial" pitchFamily="34" charset="0"/>
              </a:rPr>
              <a:t> como ORB, BRIEF-START, BRIEF-FAST Y SURF, estos fueron aplicados a diferentes imágenes cada una con variaciones en textura, iluminación y rotaciones. La métrica para determinar la elección del algoritmo para esta etapa consistía en la cantidad de </a:t>
            </a:r>
            <a:r>
              <a:rPr lang="es-ES" altLang="ko-KR" sz="1100" b="1" dirty="0" err="1">
                <a:solidFill>
                  <a:prstClr val="white"/>
                </a:solidFill>
                <a:latin typeface="Arial"/>
                <a:cs typeface="Arial" pitchFamily="34" charset="0"/>
              </a:rPr>
              <a:t>keypoints</a:t>
            </a:r>
            <a:r>
              <a:rPr lang="es-ES" altLang="ko-KR" sz="1100" b="1" dirty="0">
                <a:solidFill>
                  <a:prstClr val="white"/>
                </a:solidFill>
                <a:latin typeface="Arial"/>
                <a:cs typeface="Arial" pitchFamily="34" charset="0"/>
              </a:rPr>
              <a:t> encontrados y el tiempo de procesamiento para encontrar dichos puntos.  ORB a pesar de que no es un algoritmo compuesto como BRIEF-STAR o BRIEF-FAST presenta un buen desempeño en cuanto al tiempo de procesamiento y </a:t>
            </a:r>
            <a:r>
              <a:rPr lang="es-ES" altLang="ko-KR" sz="1100" b="1" dirty="0" err="1">
                <a:solidFill>
                  <a:prstClr val="white"/>
                </a:solidFill>
                <a:latin typeface="Arial"/>
                <a:cs typeface="Arial" pitchFamily="34" charset="0"/>
              </a:rPr>
              <a:t>keypoints</a:t>
            </a:r>
            <a:r>
              <a:rPr lang="es-ES" altLang="ko-KR" sz="1100" b="1" dirty="0">
                <a:solidFill>
                  <a:prstClr val="white"/>
                </a:solidFill>
                <a:latin typeface="Arial"/>
                <a:cs typeface="Arial" pitchFamily="34" charset="0"/>
              </a:rPr>
              <a:t> encontrados, es por ello que ORB es seleccionado como algoritmo extractor de características. </a:t>
            </a:r>
            <a:endParaRPr lang="ko-KR" altLang="en-US" sz="1100" b="1" dirty="0">
              <a:solidFill>
                <a:prstClr val="white"/>
              </a:solidFill>
              <a:latin typeface="Arial"/>
              <a:cs typeface="Arial" pitchFamily="34" charset="0"/>
            </a:endParaRPr>
          </a:p>
        </p:txBody>
      </p:sp>
      <p:sp>
        <p:nvSpPr>
          <p:cNvPr id="83" name="Rectangle 18">
            <a:extLst>
              <a:ext uri="{FF2B5EF4-FFF2-40B4-BE49-F238E27FC236}">
                <a16:creationId xmlns:a16="http://schemas.microsoft.com/office/drawing/2014/main" xmlns="" id="{8BFC938E-7190-4F50-8BF7-78146A04886D}"/>
              </a:ext>
            </a:extLst>
          </p:cNvPr>
          <p:cNvSpPr/>
          <p:nvPr/>
        </p:nvSpPr>
        <p:spPr>
          <a:xfrm>
            <a:off x="1210197" y="4123429"/>
            <a:ext cx="9690326" cy="12600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cs typeface="+mn-cs"/>
            </a:endParaRPr>
          </a:p>
        </p:txBody>
      </p:sp>
      <p:sp>
        <p:nvSpPr>
          <p:cNvPr id="85" name="TextBox 23">
            <a:extLst>
              <a:ext uri="{FF2B5EF4-FFF2-40B4-BE49-F238E27FC236}">
                <a16:creationId xmlns:a16="http://schemas.microsoft.com/office/drawing/2014/main" xmlns="" id="{58A024E2-C902-4136-AE48-6D6D0044B66A}"/>
              </a:ext>
            </a:extLst>
          </p:cNvPr>
          <p:cNvSpPr txBox="1"/>
          <p:nvPr/>
        </p:nvSpPr>
        <p:spPr>
          <a:xfrm>
            <a:off x="1327101" y="4199431"/>
            <a:ext cx="9456517" cy="1107996"/>
          </a:xfrm>
          <a:prstGeom prst="rect">
            <a:avLst/>
          </a:prstGeom>
          <a:noFill/>
        </p:spPr>
        <p:txBody>
          <a:bodyPr wrap="square" rtlCol="0">
            <a:spAutoFit/>
          </a:bodyPr>
          <a:lstStyle/>
          <a:p>
            <a:r>
              <a:rPr lang="es-ES" altLang="ko-KR" sz="1100" b="1" dirty="0">
                <a:solidFill>
                  <a:prstClr val="white"/>
                </a:solidFill>
                <a:latin typeface="Arial"/>
                <a:cs typeface="Arial" pitchFamily="34" charset="0"/>
              </a:rPr>
              <a:t>El uso del algoritmo de búsqueda RRT para una edificación conocida no es recomendable, porque es un algoritmo probabilístico  y genera rutas aleatorias para los mismos puntos de partida y de destino. En algunos casos no genera llegaba al punto destino y se quedaba iterando de manera indefinida en un mismo punto por lo que no generaba la ruta.  Como segunda opción se consideró al algoritmo A* presentado muy buenos resultados debido a su método de nodos vecinos y por tener una función de coste baja, este algoritmo siempre genera la misma ruta y siempre encuentra una siempre y cuando no exista obstáculos o cierres que interfieran en la búsqueda de la ruta. Por las cuestiones mencionadas se elige el algoritmo A* como algoritmo buscador de camino para este proyecto</a:t>
            </a:r>
            <a:endParaRPr lang="ko-KR" altLang="en-US" sz="1100" b="1" dirty="0">
              <a:solidFill>
                <a:prstClr val="white"/>
              </a:solidFill>
              <a:latin typeface="Arial"/>
              <a:cs typeface="Arial" pitchFamily="34" charset="0"/>
            </a:endParaRPr>
          </a:p>
        </p:txBody>
      </p:sp>
      <p:sp>
        <p:nvSpPr>
          <p:cNvPr id="87" name="Rectangle 18">
            <a:extLst>
              <a:ext uri="{FF2B5EF4-FFF2-40B4-BE49-F238E27FC236}">
                <a16:creationId xmlns:a16="http://schemas.microsoft.com/office/drawing/2014/main" xmlns="" id="{FA5E1D6D-60E6-4A9A-A0EB-7705FEAD6F50}"/>
              </a:ext>
            </a:extLst>
          </p:cNvPr>
          <p:cNvSpPr/>
          <p:nvPr/>
        </p:nvSpPr>
        <p:spPr>
          <a:xfrm>
            <a:off x="830647" y="5486546"/>
            <a:ext cx="9690326" cy="12600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89" name="TextBox 23">
            <a:extLst>
              <a:ext uri="{FF2B5EF4-FFF2-40B4-BE49-F238E27FC236}">
                <a16:creationId xmlns:a16="http://schemas.microsoft.com/office/drawing/2014/main" xmlns="" id="{1E3AF711-1279-4318-B026-182CB6815E43}"/>
              </a:ext>
            </a:extLst>
          </p:cNvPr>
          <p:cNvSpPr txBox="1"/>
          <p:nvPr/>
        </p:nvSpPr>
        <p:spPr>
          <a:xfrm>
            <a:off x="947551" y="5562548"/>
            <a:ext cx="9456517" cy="1107996"/>
          </a:xfrm>
          <a:prstGeom prst="rect">
            <a:avLst/>
          </a:prstGeom>
          <a:noFill/>
        </p:spPr>
        <p:txBody>
          <a:bodyPr wrap="square" rtlCol="0">
            <a:spAutoFit/>
          </a:bodyPr>
          <a:lstStyle/>
          <a:p>
            <a:r>
              <a:rPr lang="es-ES" altLang="ko-KR" sz="1100" b="1" dirty="0">
                <a:solidFill>
                  <a:prstClr val="white"/>
                </a:solidFill>
                <a:latin typeface="Arial"/>
                <a:cs typeface="Arial" pitchFamily="34" charset="0"/>
              </a:rPr>
              <a:t>El modelamiento servo visual se lo realizó para dos ejes: para el eje “X” y otra para el eje “Z”. Para el modelamiento servo visual se estimó el movimiento del UAV en base a la captura de fotogramas consecutivos, mediante los procesos de detección y extracción de puntos características, correspondencia de puntos, y transformaciones geométricas se logra estimar la matriz de transformación entre dos fotogramas la cual viene representada en forma matricial  compuesta por una matriz de rotación y otra de traslación. Realizando eso de forma iterativa se logró estimar el movimiento para los diferentes ejes mencionados y posterior a ello mediante la herramienta </a:t>
            </a:r>
            <a:r>
              <a:rPr lang="es-ES" altLang="ko-KR" sz="1100" b="1" dirty="0" err="1">
                <a:solidFill>
                  <a:prstClr val="white"/>
                </a:solidFill>
                <a:latin typeface="Arial"/>
                <a:cs typeface="Arial" pitchFamily="34" charset="0"/>
              </a:rPr>
              <a:t>ident</a:t>
            </a:r>
            <a:r>
              <a:rPr lang="es-ES" altLang="ko-KR" sz="1100" b="1" dirty="0">
                <a:solidFill>
                  <a:prstClr val="white"/>
                </a:solidFill>
                <a:latin typeface="Arial"/>
                <a:cs typeface="Arial" pitchFamily="34" charset="0"/>
              </a:rPr>
              <a:t> de Matlab se logra estimar la función de transferencia de cada planta. </a:t>
            </a:r>
            <a:endParaRPr lang="ko-KR" altLang="en-US" sz="1100" b="1" dirty="0">
              <a:solidFill>
                <a:prstClr val="white"/>
              </a:solidFill>
              <a:latin typeface="Arial"/>
              <a:cs typeface="Arial" pitchFamily="34" charset="0"/>
            </a:endParaRPr>
          </a:p>
        </p:txBody>
      </p:sp>
      <p:cxnSp>
        <p:nvCxnSpPr>
          <p:cNvPr id="94" name="Elbow Connector 62">
            <a:extLst>
              <a:ext uri="{FF2B5EF4-FFF2-40B4-BE49-F238E27FC236}">
                <a16:creationId xmlns:a16="http://schemas.microsoft.com/office/drawing/2014/main" xmlns="" id="{C268F1D0-F1C4-4678-A1A7-A220F5E62B3E}"/>
              </a:ext>
            </a:extLst>
          </p:cNvPr>
          <p:cNvCxnSpPr>
            <a:cxnSpLocks/>
          </p:cNvCxnSpPr>
          <p:nvPr/>
        </p:nvCxnSpPr>
        <p:spPr>
          <a:xfrm rot="5400000" flipH="1" flipV="1">
            <a:off x="1080226" y="3623367"/>
            <a:ext cx="700478" cy="155607"/>
          </a:xfrm>
          <a:prstGeom prst="bentConnector3">
            <a:avLst>
              <a:gd name="adj1" fmla="val 100765"/>
            </a:avLst>
          </a:prstGeom>
          <a:noFill/>
          <a:ln w="28575" cap="flat" cmpd="sng" algn="ctr">
            <a:solidFill>
              <a:schemeClr val="accent4"/>
            </a:solidFill>
            <a:prstDash val="sysDot"/>
            <a:miter lim="800000"/>
            <a:headEnd type="oval"/>
            <a:tailEnd type="oval"/>
          </a:ln>
          <a:effectLst/>
        </p:spPr>
      </p:cxnSp>
      <p:cxnSp>
        <p:nvCxnSpPr>
          <p:cNvPr id="95" name="Elbow Connector 62">
            <a:extLst>
              <a:ext uri="{FF2B5EF4-FFF2-40B4-BE49-F238E27FC236}">
                <a16:creationId xmlns:a16="http://schemas.microsoft.com/office/drawing/2014/main" xmlns="" id="{4ABD910C-92F6-42F5-A279-CF70E53D7705}"/>
              </a:ext>
            </a:extLst>
          </p:cNvPr>
          <p:cNvCxnSpPr>
            <a:cxnSpLocks/>
          </p:cNvCxnSpPr>
          <p:nvPr/>
        </p:nvCxnSpPr>
        <p:spPr>
          <a:xfrm rot="5400000" flipH="1" flipV="1">
            <a:off x="722135" y="4986696"/>
            <a:ext cx="700478" cy="155607"/>
          </a:xfrm>
          <a:prstGeom prst="bentConnector3">
            <a:avLst>
              <a:gd name="adj1" fmla="val 100765"/>
            </a:avLst>
          </a:prstGeom>
          <a:noFill/>
          <a:ln w="28575" cap="flat" cmpd="sng" algn="ctr">
            <a:solidFill>
              <a:schemeClr val="accent5"/>
            </a:solidFill>
            <a:prstDash val="sysDot"/>
            <a:miter lim="800000"/>
            <a:headEnd type="oval"/>
            <a:tailEnd type="oval"/>
          </a:ln>
          <a:effectLst/>
        </p:spPr>
      </p:cxnSp>
      <p:sp>
        <p:nvSpPr>
          <p:cNvPr id="97" name="Oval 44">
            <a:extLst>
              <a:ext uri="{FF2B5EF4-FFF2-40B4-BE49-F238E27FC236}">
                <a16:creationId xmlns:a16="http://schemas.microsoft.com/office/drawing/2014/main" xmlns="" id="{D0D38ACB-85D8-45DE-BABB-E689F94B154C}"/>
              </a:ext>
            </a:extLst>
          </p:cNvPr>
          <p:cNvSpPr>
            <a:spLocks noChangeAspect="1"/>
          </p:cNvSpPr>
          <p:nvPr/>
        </p:nvSpPr>
        <p:spPr>
          <a:xfrm>
            <a:off x="5960924" y="410297"/>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177470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nodeType="withEffect">
                                  <p:stCondLst>
                                    <p:cond delay="25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81"/>
                                        </p:tgtEl>
                                        <p:attrNameLst>
                                          <p:attrName>style.visibility</p:attrName>
                                        </p:attrNameLst>
                                      </p:cBhvr>
                                      <p:to>
                                        <p:strVal val="visible"/>
                                      </p:to>
                                    </p:set>
                                    <p:animEffect transition="in" filter="fade">
                                      <p:cBhvr>
                                        <p:cTn id="16" dur="500"/>
                                        <p:tgtEl>
                                          <p:spTgt spid="81"/>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500"/>
                                        <p:tgtEl>
                                          <p:spTgt spid="79"/>
                                        </p:tgtEl>
                                      </p:cBhvr>
                                    </p:animEffect>
                                  </p:childTnLst>
                                </p:cTn>
                              </p:par>
                              <p:par>
                                <p:cTn id="20" presetID="10" presetClass="entr" presetSubtype="0" fill="hold" nodeType="withEffect">
                                  <p:stCondLst>
                                    <p:cond delay="50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500"/>
                                        <p:tgtEl>
                                          <p:spTgt spid="65"/>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500"/>
                                        <p:tgtEl>
                                          <p:spTgt spid="85"/>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83"/>
                                        </p:tgtEl>
                                        <p:attrNameLst>
                                          <p:attrName>style.visibility</p:attrName>
                                        </p:attrNameLst>
                                      </p:cBhvr>
                                      <p:to>
                                        <p:strVal val="visible"/>
                                      </p:to>
                                    </p:set>
                                    <p:animEffect transition="in" filter="fade">
                                      <p:cBhvr>
                                        <p:cTn id="28" dur="500"/>
                                        <p:tgtEl>
                                          <p:spTgt spid="83"/>
                                        </p:tgtEl>
                                      </p:cBhvr>
                                    </p:animEffect>
                                  </p:childTnLst>
                                </p:cTn>
                              </p:par>
                              <p:par>
                                <p:cTn id="29" presetID="10" presetClass="entr" presetSubtype="0" fill="hold" nodeType="withEffect">
                                  <p:stCondLst>
                                    <p:cond delay="750"/>
                                  </p:stCondLst>
                                  <p:childTnLst>
                                    <p:set>
                                      <p:cBhvr>
                                        <p:cTn id="30" dur="1" fill="hold">
                                          <p:stCondLst>
                                            <p:cond delay="0"/>
                                          </p:stCondLst>
                                        </p:cTn>
                                        <p:tgtEl>
                                          <p:spTgt spid="94"/>
                                        </p:tgtEl>
                                        <p:attrNameLst>
                                          <p:attrName>style.visibility</p:attrName>
                                        </p:attrNameLst>
                                      </p:cBhvr>
                                      <p:to>
                                        <p:strVal val="visible"/>
                                      </p:to>
                                    </p:set>
                                    <p:animEffect transition="in" filter="fade">
                                      <p:cBhvr>
                                        <p:cTn id="31" dur="500"/>
                                        <p:tgtEl>
                                          <p:spTgt spid="94"/>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87"/>
                                        </p:tgtEl>
                                        <p:attrNameLst>
                                          <p:attrName>style.visibility</p:attrName>
                                        </p:attrNameLst>
                                      </p:cBhvr>
                                      <p:to>
                                        <p:strVal val="visible"/>
                                      </p:to>
                                    </p:set>
                                    <p:animEffect transition="in" filter="fade">
                                      <p:cBhvr>
                                        <p:cTn id="34" dur="500"/>
                                        <p:tgtEl>
                                          <p:spTgt spid="87"/>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500"/>
                                        <p:tgtEl>
                                          <p:spTgt spid="89"/>
                                        </p:tgtEl>
                                      </p:cBhvr>
                                    </p:animEffect>
                                  </p:childTnLst>
                                </p:cTn>
                              </p:par>
                              <p:par>
                                <p:cTn id="38" presetID="10" presetClass="entr" presetSubtype="0" fill="hold" nodeType="withEffect">
                                  <p:stCondLst>
                                    <p:cond delay="1000"/>
                                  </p:stCondLst>
                                  <p:childTnLst>
                                    <p:set>
                                      <p:cBhvr>
                                        <p:cTn id="39" dur="1" fill="hold">
                                          <p:stCondLst>
                                            <p:cond delay="0"/>
                                          </p:stCondLst>
                                        </p:cTn>
                                        <p:tgtEl>
                                          <p:spTgt spid="95"/>
                                        </p:tgtEl>
                                        <p:attrNameLst>
                                          <p:attrName>style.visibility</p:attrName>
                                        </p:attrNameLst>
                                      </p:cBhvr>
                                      <p:to>
                                        <p:strVal val="visible"/>
                                      </p:to>
                                    </p:set>
                                    <p:animEffect transition="in" filter="fade">
                                      <p:cBhvr>
                                        <p:cTn id="40" dur="500"/>
                                        <p:tgtEl>
                                          <p:spTgt spid="9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3" grpId="0"/>
      <p:bldP spid="79" grpId="0" animBg="1"/>
      <p:bldP spid="81" grpId="0"/>
      <p:bldP spid="83" grpId="0" animBg="1"/>
      <p:bldP spid="85" grpId="0"/>
      <p:bldP spid="87" grpId="0" animBg="1"/>
      <p:bldP spid="89" grpId="0"/>
      <p:bldP spid="9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sp>
        <p:nvSpPr>
          <p:cNvPr id="54" name="Slide Number Placeholder 1">
            <a:extLst>
              <a:ext uri="{FF2B5EF4-FFF2-40B4-BE49-F238E27FC236}">
                <a16:creationId xmlns:a16="http://schemas.microsoft.com/office/drawing/2014/main" xmlns="" id="{7F997858-CCB6-40A1-BF2D-07B45C457078}"/>
              </a:ext>
            </a:extLst>
          </p:cNvPr>
          <p:cNvSpPr txBox="1">
            <a:spLocks/>
          </p:cNvSpPr>
          <p:nvPr/>
        </p:nvSpPr>
        <p:spPr>
          <a:xfrm>
            <a:off x="-231349" y="255588"/>
            <a:ext cx="838200" cy="365125"/>
          </a:xfrm>
          <a:prstGeom prst="roundRect">
            <a:avLst>
              <a:gd name="adj" fmla="val 10797"/>
            </a:avLst>
          </a:prstGeom>
          <a:gradFill flip="none" rotWithShape="1">
            <a:gsLst>
              <a:gs pos="0">
                <a:srgbClr val="029676"/>
              </a:gs>
              <a:gs pos="100000">
                <a:srgbClr val="4AB5C4"/>
              </a:gs>
            </a:gsLst>
            <a:lin ang="10800000" scaled="1"/>
            <a:tileRect/>
          </a:gradFill>
        </p:spPr>
        <p:txBody>
          <a:bodyPr vert="horz" lIns="91440" tIns="45720" rIns="91440" bIns="45720" rtlCol="0" anchor="ctr"/>
          <a:lstStyle>
            <a:defPPr>
              <a:defRPr lang="es-EC"/>
            </a:defPPr>
            <a:lvl1pPr marL="0" algn="r" defTabSz="914400" rtl="0" eaLnBrk="1" latinLnBrk="0" hangingPunct="1">
              <a:defRPr sz="1600" kern="1200">
                <a:solidFill>
                  <a:schemeClr val="bg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0"/>
              </a:spcAft>
              <a:buClrTx/>
              <a:buSzTx/>
              <a:buFontTx/>
              <a:buNone/>
              <a:tabLst/>
              <a:defRPr/>
            </a:pPr>
            <a:fld id="{3CBF67D7-8C75-433C-B949-F5BA01069781}" type="slidenum">
              <a:rPr kumimoji="0" lang="en-US" sz="1600" b="0" i="0" u="none" strike="noStrike" kern="1200" cap="none" spc="0" normalizeH="0" baseline="0" noProof="0" smtClean="0">
                <a:ln>
                  <a:noFill/>
                </a:ln>
                <a:solidFill>
                  <a:prstClr val="white"/>
                </a:solidFill>
                <a:effectLst/>
                <a:uLnTx/>
                <a:uFillTx/>
                <a:latin typeface="Raleway" panose="020B0503030101060003" pitchFamily="34" charset="0"/>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pic>
        <p:nvPicPr>
          <p:cNvPr id="11" name="Picture 2" descr="Resultado de imagen para logo espe">
            <a:extLst>
              <a:ext uri="{FF2B5EF4-FFF2-40B4-BE49-F238E27FC236}">
                <a16:creationId xmlns:a16="http://schemas.microsoft.com/office/drawing/2014/main" xmlns="" id="{51DE54D1-785E-4527-95B3-ADA9FBEE24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4138" y="142224"/>
            <a:ext cx="2586251" cy="591852"/>
          </a:xfrm>
          <a:prstGeom prst="rect">
            <a:avLst/>
          </a:prstGeom>
          <a:gradFill flip="none" rotWithShape="1">
            <a:gsLst>
              <a:gs pos="0">
                <a:schemeClr val="tx1">
                  <a:lumMod val="90000"/>
                  <a:lumOff val="10000"/>
                </a:schemeClr>
              </a:gs>
              <a:gs pos="100000">
                <a:srgbClr val="222A35"/>
              </a:gs>
            </a:gsLst>
            <a:path path="rect">
              <a:fillToRect l="50000" t="50000" r="50000" b="50000"/>
            </a:path>
            <a:tileRect/>
          </a:gradFill>
        </p:spPr>
      </p:pic>
      <p:sp>
        <p:nvSpPr>
          <p:cNvPr id="26" name="Rectangle 2">
            <a:extLst>
              <a:ext uri="{FF2B5EF4-FFF2-40B4-BE49-F238E27FC236}">
                <a16:creationId xmlns:a16="http://schemas.microsoft.com/office/drawing/2014/main" xmlns="" id="{A8E3A2F4-D68C-4241-8122-5D317CD5DFBC}"/>
              </a:ext>
            </a:extLst>
          </p:cNvPr>
          <p:cNvSpPr/>
          <p:nvPr/>
        </p:nvSpPr>
        <p:spPr>
          <a:xfrm>
            <a:off x="1" y="782738"/>
            <a:ext cx="12192000" cy="104553"/>
          </a:xfrm>
          <a:prstGeom prst="rect">
            <a:avLst/>
          </a:prstGeom>
          <a:gradFill>
            <a:gsLst>
              <a:gs pos="13000">
                <a:schemeClr val="accent1">
                  <a:lumMod val="50000"/>
                </a:schemeClr>
              </a:gs>
              <a:gs pos="100000">
                <a:srgbClr val="8AB833">
                  <a:lumMod val="75000"/>
                </a:srgbClr>
              </a:gs>
            </a:gsLst>
            <a:lin ang="108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3" name="Title 3">
            <a:extLst>
              <a:ext uri="{FF2B5EF4-FFF2-40B4-BE49-F238E27FC236}">
                <a16:creationId xmlns:a16="http://schemas.microsoft.com/office/drawing/2014/main" xmlns="" id="{16CD72D6-A362-4A7F-A0BC-705B555A2DFF}"/>
              </a:ext>
            </a:extLst>
          </p:cNvPr>
          <p:cNvSpPr txBox="1">
            <a:spLocks/>
          </p:cNvSpPr>
          <p:nvPr/>
        </p:nvSpPr>
        <p:spPr>
          <a:xfrm>
            <a:off x="723142" y="88514"/>
            <a:ext cx="9797831" cy="707886"/>
          </a:xfrm>
          <a:prstGeom prst="rect">
            <a:avLst/>
          </a:prstGeom>
        </p:spPr>
        <p:txBody>
          <a:bodyPr vert="horz" lIns="91440" tIns="45720" rIns="91440" bIns="45720" rtlCol="0" anchor="ctr">
            <a:spAutoFit/>
          </a:bodyPr>
          <a:lstStyle>
            <a:lvl1pPr algn="l" defTabSz="914354" rtl="0" eaLnBrk="1" latinLnBrk="0" hangingPunct="1">
              <a:spcBef>
                <a:spcPct val="0"/>
              </a:spcBef>
              <a:buNone/>
              <a:defRPr lang="en-US" sz="4000" b="1" kern="1200" cap="all" normalizeH="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354" rtl="0" eaLnBrk="1" fontAlgn="auto" latinLnBrk="0" hangingPunct="1">
              <a:lnSpc>
                <a:spcPct val="100000"/>
              </a:lnSpc>
              <a:spcBef>
                <a:spcPct val="0"/>
              </a:spcBef>
              <a:spcAft>
                <a:spcPts val="0"/>
              </a:spcAft>
              <a:buClrTx/>
              <a:buSzTx/>
              <a:buFontTx/>
              <a:buNone/>
              <a:tabLst/>
              <a:defRPr/>
            </a:pPr>
            <a:r>
              <a:rPr kumimoji="0" lang="es-419" sz="4000" b="1" i="0" u="none" strike="noStrike" kern="1200" cap="all" spc="0" normalizeH="0" baseline="0" dirty="0">
                <a:ln>
                  <a:noFill/>
                </a:ln>
                <a:solidFill>
                  <a:sysClr val="window" lastClr="FFFFFF"/>
                </a:solidFill>
                <a:effectLst/>
                <a:uLnTx/>
                <a:uFillTx/>
                <a:latin typeface="Open Sans" panose="020B0606030504020204" pitchFamily="34" charset="0"/>
              </a:rPr>
              <a:t>CONCLUSIONES</a:t>
            </a:r>
          </a:p>
        </p:txBody>
      </p:sp>
      <p:sp>
        <p:nvSpPr>
          <p:cNvPr id="41" name="Rectangle 2">
            <a:extLst>
              <a:ext uri="{FF2B5EF4-FFF2-40B4-BE49-F238E27FC236}">
                <a16:creationId xmlns:a16="http://schemas.microsoft.com/office/drawing/2014/main" xmlns="" id="{736FBE89-A8AA-414F-80D8-0084BB22F54F}"/>
              </a:ext>
            </a:extLst>
          </p:cNvPr>
          <p:cNvSpPr/>
          <p:nvPr/>
        </p:nvSpPr>
        <p:spPr>
          <a:xfrm>
            <a:off x="5710474" y="208959"/>
            <a:ext cx="972000" cy="972000"/>
          </a:xfrm>
          <a:prstGeom prst="rect">
            <a:avLst/>
          </a:prstGeom>
          <a:solidFill>
            <a:srgbClr val="53C3C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58" name="Rectangle 18">
            <a:extLst>
              <a:ext uri="{FF2B5EF4-FFF2-40B4-BE49-F238E27FC236}">
                <a16:creationId xmlns:a16="http://schemas.microsoft.com/office/drawing/2014/main" xmlns="" id="{1D9DBE7D-2660-4186-A035-6E3A646D9FF7}"/>
              </a:ext>
            </a:extLst>
          </p:cNvPr>
          <p:cNvSpPr/>
          <p:nvPr/>
        </p:nvSpPr>
        <p:spPr>
          <a:xfrm>
            <a:off x="1975882" y="1381614"/>
            <a:ext cx="9690326" cy="822132"/>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63" name="TextBox 23">
            <a:extLst>
              <a:ext uri="{FF2B5EF4-FFF2-40B4-BE49-F238E27FC236}">
                <a16:creationId xmlns:a16="http://schemas.microsoft.com/office/drawing/2014/main" xmlns="" id="{911C2BD7-6E27-4370-B921-92EA141BED2A}"/>
              </a:ext>
            </a:extLst>
          </p:cNvPr>
          <p:cNvSpPr txBox="1"/>
          <p:nvPr/>
        </p:nvSpPr>
        <p:spPr>
          <a:xfrm>
            <a:off x="2071868" y="1502002"/>
            <a:ext cx="9456517" cy="600164"/>
          </a:xfrm>
          <a:prstGeom prst="rect">
            <a:avLst/>
          </a:prstGeom>
          <a:noFill/>
        </p:spPr>
        <p:txBody>
          <a:bodyPr wrap="square" rtlCol="0">
            <a:spAutoFit/>
          </a:bodyPr>
          <a:lstStyle/>
          <a:p>
            <a:r>
              <a:rPr lang="es-ES" altLang="ko-KR" sz="1100" b="1" dirty="0">
                <a:solidFill>
                  <a:prstClr val="white"/>
                </a:solidFill>
                <a:latin typeface="Arial"/>
                <a:cs typeface="Arial" pitchFamily="34" charset="0"/>
              </a:rPr>
              <a:t>Se diseñó dos controladores para Pitch y para </a:t>
            </a:r>
            <a:r>
              <a:rPr lang="es-ES" altLang="ko-KR" sz="1100" b="1" dirty="0" err="1">
                <a:solidFill>
                  <a:prstClr val="white"/>
                </a:solidFill>
                <a:latin typeface="Arial"/>
                <a:cs typeface="Arial" pitchFamily="34" charset="0"/>
              </a:rPr>
              <a:t>Yaw</a:t>
            </a:r>
            <a:r>
              <a:rPr lang="es-ES" altLang="ko-KR" sz="1100" b="1" dirty="0">
                <a:solidFill>
                  <a:prstClr val="white"/>
                </a:solidFill>
                <a:latin typeface="Arial"/>
                <a:cs typeface="Arial" pitchFamily="34" charset="0"/>
              </a:rPr>
              <a:t>, que cumplen las condiciones de desempeño establecidas, para ello se utilizó la función de transferencia ya obtenida mediante </a:t>
            </a:r>
            <a:r>
              <a:rPr lang="es-ES" altLang="ko-KR" sz="1100" b="1" dirty="0" err="1">
                <a:solidFill>
                  <a:prstClr val="white"/>
                </a:solidFill>
                <a:latin typeface="Arial"/>
                <a:cs typeface="Arial" pitchFamily="34" charset="0"/>
              </a:rPr>
              <a:t>ident</a:t>
            </a:r>
            <a:r>
              <a:rPr lang="es-ES" altLang="ko-KR" sz="1100" b="1" dirty="0">
                <a:solidFill>
                  <a:prstClr val="white"/>
                </a:solidFill>
                <a:latin typeface="Arial"/>
                <a:cs typeface="Arial" pitchFamily="34" charset="0"/>
              </a:rPr>
              <a:t>. La sintonización de los dos controladores se lo realizó en PID </a:t>
            </a:r>
            <a:r>
              <a:rPr lang="es-ES" altLang="ko-KR" sz="1100" b="1" dirty="0" err="1">
                <a:solidFill>
                  <a:prstClr val="white"/>
                </a:solidFill>
                <a:latin typeface="Arial"/>
                <a:cs typeface="Arial" pitchFamily="34" charset="0"/>
              </a:rPr>
              <a:t>Tuner</a:t>
            </a:r>
            <a:r>
              <a:rPr lang="es-ES" altLang="ko-KR" sz="1100" b="1" dirty="0">
                <a:solidFill>
                  <a:prstClr val="white"/>
                </a:solidFill>
                <a:latin typeface="Arial"/>
                <a:cs typeface="Arial" pitchFamily="34" charset="0"/>
              </a:rPr>
              <a:t>, otra de las herramientas de Matlab. Dando como resultado las constantes </a:t>
            </a:r>
            <a:r>
              <a:rPr lang="es-ES" altLang="ko-KR" sz="1100" b="1" dirty="0" err="1">
                <a:solidFill>
                  <a:prstClr val="white"/>
                </a:solidFill>
                <a:latin typeface="Arial"/>
                <a:cs typeface="Arial" pitchFamily="34" charset="0"/>
              </a:rPr>
              <a:t>K_p</a:t>
            </a:r>
            <a:r>
              <a:rPr lang="es-ES" altLang="ko-KR" sz="1100" b="1" dirty="0">
                <a:solidFill>
                  <a:prstClr val="white"/>
                </a:solidFill>
                <a:latin typeface="Arial"/>
                <a:cs typeface="Arial" pitchFamily="34" charset="0"/>
              </a:rPr>
              <a:t>, </a:t>
            </a:r>
            <a:r>
              <a:rPr lang="es-ES" altLang="ko-KR" sz="1100" b="1" dirty="0" err="1">
                <a:solidFill>
                  <a:prstClr val="white"/>
                </a:solidFill>
                <a:latin typeface="Arial"/>
                <a:cs typeface="Arial" pitchFamily="34" charset="0"/>
              </a:rPr>
              <a:t>K_i</a:t>
            </a:r>
            <a:r>
              <a:rPr lang="es-ES" altLang="ko-KR" sz="1100" b="1" dirty="0">
                <a:solidFill>
                  <a:prstClr val="white"/>
                </a:solidFill>
                <a:latin typeface="Arial"/>
                <a:cs typeface="Arial" pitchFamily="34" charset="0"/>
              </a:rPr>
              <a:t> y </a:t>
            </a:r>
            <a:r>
              <a:rPr lang="es-ES" altLang="ko-KR" sz="1100" b="1" dirty="0" err="1">
                <a:solidFill>
                  <a:prstClr val="white"/>
                </a:solidFill>
                <a:latin typeface="Arial"/>
                <a:cs typeface="Arial" pitchFamily="34" charset="0"/>
              </a:rPr>
              <a:t>K_d</a:t>
            </a:r>
            <a:r>
              <a:rPr lang="es-ES" altLang="ko-KR" sz="1100" b="1" dirty="0">
                <a:solidFill>
                  <a:prstClr val="white"/>
                </a:solidFill>
                <a:latin typeface="Arial"/>
                <a:cs typeface="Arial" pitchFamily="34" charset="0"/>
              </a:rPr>
              <a:t> para cada controlador. </a:t>
            </a:r>
            <a:endParaRPr lang="ko-KR" altLang="en-US" sz="1100" b="1" dirty="0">
              <a:solidFill>
                <a:prstClr val="white"/>
              </a:solidFill>
              <a:latin typeface="Arial"/>
              <a:cs typeface="Arial" pitchFamily="34" charset="0"/>
            </a:endParaRPr>
          </a:p>
        </p:txBody>
      </p:sp>
      <p:cxnSp>
        <p:nvCxnSpPr>
          <p:cNvPr id="65" name="Elbow Connector 62">
            <a:extLst>
              <a:ext uri="{FF2B5EF4-FFF2-40B4-BE49-F238E27FC236}">
                <a16:creationId xmlns:a16="http://schemas.microsoft.com/office/drawing/2014/main" xmlns="" id="{BD4BF35B-CBD5-4B2A-A038-A9EDC79D98D3}"/>
              </a:ext>
            </a:extLst>
          </p:cNvPr>
          <p:cNvCxnSpPr>
            <a:cxnSpLocks/>
          </p:cNvCxnSpPr>
          <p:nvPr/>
        </p:nvCxnSpPr>
        <p:spPr>
          <a:xfrm rot="5400000" flipH="1" flipV="1">
            <a:off x="1649318" y="1998704"/>
            <a:ext cx="375183" cy="117812"/>
          </a:xfrm>
          <a:prstGeom prst="bentConnector3">
            <a:avLst>
              <a:gd name="adj1" fmla="val 96036"/>
            </a:avLst>
          </a:prstGeom>
          <a:noFill/>
          <a:ln w="28575" cap="flat" cmpd="sng" algn="ctr">
            <a:solidFill>
              <a:schemeClr val="accent2"/>
            </a:solidFill>
            <a:prstDash val="sysDot"/>
            <a:miter lim="800000"/>
            <a:headEnd type="oval"/>
            <a:tailEnd type="oval"/>
          </a:ln>
          <a:effectLst/>
        </p:spPr>
      </p:cxnSp>
      <p:cxnSp>
        <p:nvCxnSpPr>
          <p:cNvPr id="66" name="Elbow Connector 63">
            <a:extLst>
              <a:ext uri="{FF2B5EF4-FFF2-40B4-BE49-F238E27FC236}">
                <a16:creationId xmlns:a16="http://schemas.microsoft.com/office/drawing/2014/main" xmlns="" id="{4E7F5D98-8106-48BD-A0AF-9FE68022F98E}"/>
              </a:ext>
            </a:extLst>
          </p:cNvPr>
          <p:cNvCxnSpPr>
            <a:cxnSpLocks/>
          </p:cNvCxnSpPr>
          <p:nvPr/>
        </p:nvCxnSpPr>
        <p:spPr>
          <a:xfrm flipV="1">
            <a:off x="2225040" y="1001082"/>
            <a:ext cx="3485434" cy="310425"/>
          </a:xfrm>
          <a:prstGeom prst="bentConnector3">
            <a:avLst>
              <a:gd name="adj1" fmla="val 154"/>
            </a:avLst>
          </a:prstGeom>
          <a:noFill/>
          <a:ln w="28575" cap="flat" cmpd="sng" algn="ctr">
            <a:solidFill>
              <a:srgbClr val="19A5BE"/>
            </a:solidFill>
            <a:prstDash val="sysDot"/>
            <a:miter lim="800000"/>
            <a:headEnd type="oval"/>
            <a:tailEnd type="oval"/>
          </a:ln>
          <a:effectLst/>
        </p:spPr>
      </p:cxnSp>
      <p:sp>
        <p:nvSpPr>
          <p:cNvPr id="79" name="Rectangle 18">
            <a:extLst>
              <a:ext uri="{FF2B5EF4-FFF2-40B4-BE49-F238E27FC236}">
                <a16:creationId xmlns:a16="http://schemas.microsoft.com/office/drawing/2014/main" xmlns="" id="{3EC8C193-1A14-44D1-937F-B79D027919E1}"/>
              </a:ext>
            </a:extLst>
          </p:cNvPr>
          <p:cNvSpPr/>
          <p:nvPr/>
        </p:nvSpPr>
        <p:spPr>
          <a:xfrm>
            <a:off x="1573104" y="2326481"/>
            <a:ext cx="9690326" cy="88941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81" name="TextBox 23">
            <a:extLst>
              <a:ext uri="{FF2B5EF4-FFF2-40B4-BE49-F238E27FC236}">
                <a16:creationId xmlns:a16="http://schemas.microsoft.com/office/drawing/2014/main" xmlns="" id="{C7425F21-94C6-4B3D-AC61-25E3CF91A2B2}"/>
              </a:ext>
            </a:extLst>
          </p:cNvPr>
          <p:cNvSpPr txBox="1"/>
          <p:nvPr/>
        </p:nvSpPr>
        <p:spPr>
          <a:xfrm>
            <a:off x="1669090" y="2406229"/>
            <a:ext cx="9456517" cy="600164"/>
          </a:xfrm>
          <a:prstGeom prst="rect">
            <a:avLst/>
          </a:prstGeom>
          <a:noFill/>
        </p:spPr>
        <p:txBody>
          <a:bodyPr wrap="square" rtlCol="0">
            <a:spAutoFit/>
          </a:bodyPr>
          <a:lstStyle/>
          <a:p>
            <a:r>
              <a:rPr lang="es-ES" altLang="ko-KR" sz="1100" b="1" dirty="0">
                <a:solidFill>
                  <a:prstClr val="white"/>
                </a:solidFill>
                <a:latin typeface="Arial"/>
                <a:cs typeface="Arial" pitchFamily="34" charset="0"/>
              </a:rPr>
              <a:t>La inserción de marcadores </a:t>
            </a:r>
            <a:r>
              <a:rPr lang="es-ES" altLang="ko-KR" sz="1100" b="1" dirty="0" err="1">
                <a:solidFill>
                  <a:prstClr val="white"/>
                </a:solidFill>
                <a:latin typeface="Arial"/>
                <a:cs typeface="Arial" pitchFamily="34" charset="0"/>
              </a:rPr>
              <a:t>ArUco</a:t>
            </a:r>
            <a:r>
              <a:rPr lang="es-ES" altLang="ko-KR" sz="1100" b="1" dirty="0">
                <a:solidFill>
                  <a:prstClr val="white"/>
                </a:solidFill>
                <a:latin typeface="Arial"/>
                <a:cs typeface="Arial" pitchFamily="34" charset="0"/>
              </a:rPr>
              <a:t> al proyecto permitió identificar las zonas accesibles del mapa con un punto específico donde el dron tiene que llegar. De esta manera se logra determinar la posición del dron en el plano y comprobar si efectivamente llego al destino, así como también se logró establecer los marcadores como puntos de aterrizaje.</a:t>
            </a:r>
            <a:endParaRPr lang="ko-KR" altLang="en-US" sz="1100" b="1" dirty="0">
              <a:solidFill>
                <a:prstClr val="white"/>
              </a:solidFill>
              <a:latin typeface="Arial"/>
              <a:cs typeface="Arial" pitchFamily="34" charset="0"/>
            </a:endParaRPr>
          </a:p>
        </p:txBody>
      </p:sp>
      <p:sp>
        <p:nvSpPr>
          <p:cNvPr id="9" name="Oval 44">
            <a:extLst>
              <a:ext uri="{FF2B5EF4-FFF2-40B4-BE49-F238E27FC236}">
                <a16:creationId xmlns:a16="http://schemas.microsoft.com/office/drawing/2014/main" xmlns="" id="{A825F70A-BE57-421D-9B1E-924C9F2F9052}"/>
              </a:ext>
            </a:extLst>
          </p:cNvPr>
          <p:cNvSpPr>
            <a:spLocks noChangeAspect="1"/>
          </p:cNvSpPr>
          <p:nvPr/>
        </p:nvSpPr>
        <p:spPr>
          <a:xfrm>
            <a:off x="5960924" y="410297"/>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61944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81"/>
                                        </p:tgtEl>
                                        <p:attrNameLst>
                                          <p:attrName>style.visibility</p:attrName>
                                        </p:attrNameLst>
                                      </p:cBhvr>
                                      <p:to>
                                        <p:strVal val="visible"/>
                                      </p:to>
                                    </p:set>
                                    <p:animEffect transition="in" filter="fade">
                                      <p:cBhvr>
                                        <p:cTn id="16" dur="500"/>
                                        <p:tgtEl>
                                          <p:spTgt spid="81"/>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500"/>
                                        <p:tgtEl>
                                          <p:spTgt spid="79"/>
                                        </p:tgtEl>
                                      </p:cBhvr>
                                    </p:animEffect>
                                  </p:childTnLst>
                                </p:cTn>
                              </p:par>
                              <p:par>
                                <p:cTn id="20" presetID="10" presetClass="entr" presetSubtype="0" fill="hold" nodeType="withEffect">
                                  <p:stCondLst>
                                    <p:cond delay="50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500"/>
                                        <p:tgtEl>
                                          <p:spTgt spid="6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3" grpId="0"/>
      <p:bldP spid="79" grpId="0" animBg="1"/>
      <p:bldP spid="81" grpId="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sp>
        <p:nvSpPr>
          <p:cNvPr id="54" name="Slide Number Placeholder 1">
            <a:extLst>
              <a:ext uri="{FF2B5EF4-FFF2-40B4-BE49-F238E27FC236}">
                <a16:creationId xmlns:a16="http://schemas.microsoft.com/office/drawing/2014/main" xmlns="" id="{7F997858-CCB6-40A1-BF2D-07B45C457078}"/>
              </a:ext>
            </a:extLst>
          </p:cNvPr>
          <p:cNvSpPr txBox="1">
            <a:spLocks/>
          </p:cNvSpPr>
          <p:nvPr/>
        </p:nvSpPr>
        <p:spPr>
          <a:xfrm>
            <a:off x="-231349" y="255588"/>
            <a:ext cx="838200" cy="365125"/>
          </a:xfrm>
          <a:prstGeom prst="roundRect">
            <a:avLst>
              <a:gd name="adj" fmla="val 10797"/>
            </a:avLst>
          </a:prstGeom>
          <a:gradFill flip="none" rotWithShape="1">
            <a:gsLst>
              <a:gs pos="0">
                <a:srgbClr val="029676"/>
              </a:gs>
              <a:gs pos="100000">
                <a:srgbClr val="4AB5C4"/>
              </a:gs>
            </a:gsLst>
            <a:lin ang="10800000" scaled="1"/>
            <a:tileRect/>
          </a:gradFill>
        </p:spPr>
        <p:txBody>
          <a:bodyPr vert="horz" lIns="91440" tIns="45720" rIns="91440" bIns="45720" rtlCol="0" anchor="ctr"/>
          <a:lstStyle>
            <a:defPPr>
              <a:defRPr lang="es-EC"/>
            </a:defPPr>
            <a:lvl1pPr marL="0" algn="r" defTabSz="914400" rtl="0" eaLnBrk="1" latinLnBrk="0" hangingPunct="1">
              <a:defRPr sz="1600" kern="1200">
                <a:solidFill>
                  <a:schemeClr val="bg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0"/>
              </a:spcAft>
              <a:buClrTx/>
              <a:buSzTx/>
              <a:buFontTx/>
              <a:buNone/>
              <a:tabLst/>
              <a:defRPr/>
            </a:pPr>
            <a:fld id="{3CBF67D7-8C75-433C-B949-F5BA01069781}" type="slidenum">
              <a:rPr kumimoji="0" lang="en-US" sz="1600" b="0" i="0" u="none" strike="noStrike" kern="1200" cap="none" spc="0" normalizeH="0" baseline="0" noProof="0" smtClean="0">
                <a:ln>
                  <a:noFill/>
                </a:ln>
                <a:solidFill>
                  <a:prstClr val="white"/>
                </a:solidFill>
                <a:effectLst/>
                <a:uLnTx/>
                <a:uFillTx/>
                <a:latin typeface="Raleway" panose="020B0503030101060003" pitchFamily="34" charset="0"/>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28</a:t>
            </a:fld>
            <a:endParaRPr kumimoji="0" lang="en-US" sz="16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pic>
        <p:nvPicPr>
          <p:cNvPr id="11" name="Picture 2" descr="Resultado de imagen para logo espe">
            <a:extLst>
              <a:ext uri="{FF2B5EF4-FFF2-40B4-BE49-F238E27FC236}">
                <a16:creationId xmlns:a16="http://schemas.microsoft.com/office/drawing/2014/main" xmlns="" id="{51DE54D1-785E-4527-95B3-ADA9FBEE24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4138" y="142224"/>
            <a:ext cx="2586251" cy="591852"/>
          </a:xfrm>
          <a:prstGeom prst="rect">
            <a:avLst/>
          </a:prstGeom>
          <a:gradFill flip="none" rotWithShape="1">
            <a:gsLst>
              <a:gs pos="0">
                <a:schemeClr val="tx1">
                  <a:lumMod val="90000"/>
                  <a:lumOff val="10000"/>
                </a:schemeClr>
              </a:gs>
              <a:gs pos="100000">
                <a:srgbClr val="222A35"/>
              </a:gs>
            </a:gsLst>
            <a:path path="rect">
              <a:fillToRect l="50000" t="50000" r="50000" b="50000"/>
            </a:path>
            <a:tileRect/>
          </a:gradFill>
        </p:spPr>
      </p:pic>
      <p:sp>
        <p:nvSpPr>
          <p:cNvPr id="26" name="Rectangle 2">
            <a:extLst>
              <a:ext uri="{FF2B5EF4-FFF2-40B4-BE49-F238E27FC236}">
                <a16:creationId xmlns:a16="http://schemas.microsoft.com/office/drawing/2014/main" xmlns="" id="{A8E3A2F4-D68C-4241-8122-5D317CD5DFBC}"/>
              </a:ext>
            </a:extLst>
          </p:cNvPr>
          <p:cNvSpPr/>
          <p:nvPr/>
        </p:nvSpPr>
        <p:spPr>
          <a:xfrm>
            <a:off x="1" y="782738"/>
            <a:ext cx="12192000" cy="104553"/>
          </a:xfrm>
          <a:prstGeom prst="rect">
            <a:avLst/>
          </a:prstGeom>
          <a:gradFill>
            <a:gsLst>
              <a:gs pos="13000">
                <a:schemeClr val="accent1">
                  <a:lumMod val="50000"/>
                </a:schemeClr>
              </a:gs>
              <a:gs pos="100000">
                <a:srgbClr val="8AB833">
                  <a:lumMod val="75000"/>
                </a:srgbClr>
              </a:gs>
            </a:gsLst>
            <a:lin ang="108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3" name="Title 3">
            <a:extLst>
              <a:ext uri="{FF2B5EF4-FFF2-40B4-BE49-F238E27FC236}">
                <a16:creationId xmlns:a16="http://schemas.microsoft.com/office/drawing/2014/main" xmlns="" id="{16CD72D6-A362-4A7F-A0BC-705B555A2DFF}"/>
              </a:ext>
            </a:extLst>
          </p:cNvPr>
          <p:cNvSpPr txBox="1">
            <a:spLocks/>
          </p:cNvSpPr>
          <p:nvPr/>
        </p:nvSpPr>
        <p:spPr>
          <a:xfrm>
            <a:off x="723142" y="88514"/>
            <a:ext cx="9797831" cy="707886"/>
          </a:xfrm>
          <a:prstGeom prst="rect">
            <a:avLst/>
          </a:prstGeom>
        </p:spPr>
        <p:txBody>
          <a:bodyPr vert="horz" lIns="91440" tIns="45720" rIns="91440" bIns="45720" rtlCol="0" anchor="ctr">
            <a:spAutoFit/>
          </a:bodyPr>
          <a:lstStyle>
            <a:lvl1pPr algn="l" defTabSz="914354" rtl="0" eaLnBrk="1" latinLnBrk="0" hangingPunct="1">
              <a:spcBef>
                <a:spcPct val="0"/>
              </a:spcBef>
              <a:buNone/>
              <a:defRPr lang="en-US" sz="4000" b="1" kern="1200" cap="all" normalizeH="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354" rtl="0" eaLnBrk="1" fontAlgn="auto" latinLnBrk="0" hangingPunct="1">
              <a:lnSpc>
                <a:spcPct val="100000"/>
              </a:lnSpc>
              <a:spcBef>
                <a:spcPct val="0"/>
              </a:spcBef>
              <a:spcAft>
                <a:spcPts val="0"/>
              </a:spcAft>
              <a:buClrTx/>
              <a:buSzTx/>
              <a:buFontTx/>
              <a:buNone/>
              <a:tabLst/>
              <a:defRPr/>
            </a:pPr>
            <a:r>
              <a:rPr lang="es-419" dirty="0">
                <a:solidFill>
                  <a:sysClr val="window" lastClr="FFFFFF"/>
                </a:solidFill>
              </a:rPr>
              <a:t>RECOMENDACI</a:t>
            </a:r>
            <a:r>
              <a:rPr kumimoji="0" lang="es-419" sz="4000" b="1" i="0" u="none" strike="noStrike" kern="1200" cap="all" spc="0" normalizeH="0" baseline="0" dirty="0">
                <a:ln>
                  <a:noFill/>
                </a:ln>
                <a:solidFill>
                  <a:sysClr val="window" lastClr="FFFFFF"/>
                </a:solidFill>
                <a:effectLst/>
                <a:uLnTx/>
                <a:uFillTx/>
                <a:latin typeface="Open Sans" panose="020B0606030504020204" pitchFamily="34" charset="0"/>
              </a:rPr>
              <a:t>ONES</a:t>
            </a:r>
          </a:p>
        </p:txBody>
      </p:sp>
      <p:sp>
        <p:nvSpPr>
          <p:cNvPr id="41" name="Rectangle 2">
            <a:extLst>
              <a:ext uri="{FF2B5EF4-FFF2-40B4-BE49-F238E27FC236}">
                <a16:creationId xmlns:a16="http://schemas.microsoft.com/office/drawing/2014/main" xmlns="" id="{736FBE89-A8AA-414F-80D8-0084BB22F54F}"/>
              </a:ext>
            </a:extLst>
          </p:cNvPr>
          <p:cNvSpPr/>
          <p:nvPr/>
        </p:nvSpPr>
        <p:spPr>
          <a:xfrm>
            <a:off x="6238794" y="473119"/>
            <a:ext cx="972000" cy="972000"/>
          </a:xfrm>
          <a:prstGeom prst="rect">
            <a:avLst/>
          </a:prstGeom>
          <a:solidFill>
            <a:srgbClr val="53C3C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58" name="Rectangle 18">
            <a:extLst>
              <a:ext uri="{FF2B5EF4-FFF2-40B4-BE49-F238E27FC236}">
                <a16:creationId xmlns:a16="http://schemas.microsoft.com/office/drawing/2014/main" xmlns="" id="{1D9DBE7D-2660-4186-A035-6E3A646D9FF7}"/>
              </a:ext>
            </a:extLst>
          </p:cNvPr>
          <p:cNvSpPr/>
          <p:nvPr/>
        </p:nvSpPr>
        <p:spPr>
          <a:xfrm>
            <a:off x="1975882" y="1524867"/>
            <a:ext cx="9690326" cy="97573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cs typeface="+mn-cs"/>
            </a:endParaRPr>
          </a:p>
        </p:txBody>
      </p:sp>
      <p:sp>
        <p:nvSpPr>
          <p:cNvPr id="63" name="TextBox 23">
            <a:extLst>
              <a:ext uri="{FF2B5EF4-FFF2-40B4-BE49-F238E27FC236}">
                <a16:creationId xmlns:a16="http://schemas.microsoft.com/office/drawing/2014/main" xmlns="" id="{911C2BD7-6E27-4370-B921-92EA141BED2A}"/>
              </a:ext>
            </a:extLst>
          </p:cNvPr>
          <p:cNvSpPr txBox="1"/>
          <p:nvPr/>
        </p:nvSpPr>
        <p:spPr>
          <a:xfrm>
            <a:off x="2092786" y="1542082"/>
            <a:ext cx="9456517" cy="1015663"/>
          </a:xfrm>
          <a:prstGeom prst="rect">
            <a:avLst/>
          </a:prstGeom>
          <a:noFill/>
        </p:spPr>
        <p:txBody>
          <a:bodyPr wrap="square" rtlCol="0">
            <a:spAutoFit/>
          </a:bodyPr>
          <a:lstStyle/>
          <a:p>
            <a:r>
              <a:rPr lang="es-ES" altLang="ko-KR" sz="1200" b="1" dirty="0" smtClean="0">
                <a:solidFill>
                  <a:prstClr val="white"/>
                </a:solidFill>
                <a:latin typeface="Arial"/>
                <a:cs typeface="Arial" pitchFamily="34" charset="0"/>
              </a:rPr>
              <a:t>Realizar una elección adecuada de puntos de interés para reducir el coste computacional. Para la extracción de características utilizar no más de 500 puntos de interés, dado que a medida que aumentan el número de fotogramas o los </a:t>
            </a:r>
            <a:r>
              <a:rPr lang="es-ES" altLang="ko-KR" sz="1200" b="1" dirty="0" err="1" smtClean="0">
                <a:solidFill>
                  <a:prstClr val="white"/>
                </a:solidFill>
                <a:latin typeface="Arial"/>
                <a:cs typeface="Arial" pitchFamily="34" charset="0"/>
              </a:rPr>
              <a:t>fps</a:t>
            </a:r>
            <a:r>
              <a:rPr lang="es-ES" altLang="ko-KR" sz="1200" b="1" dirty="0" smtClean="0">
                <a:solidFill>
                  <a:prstClr val="white"/>
                </a:solidFill>
                <a:latin typeface="Arial"/>
                <a:cs typeface="Arial" pitchFamily="34" charset="0"/>
              </a:rPr>
              <a:t> (</a:t>
            </a:r>
            <a:r>
              <a:rPr lang="es-ES" altLang="ko-KR" sz="1200" b="1" dirty="0" err="1" smtClean="0">
                <a:solidFill>
                  <a:prstClr val="white"/>
                </a:solidFill>
                <a:latin typeface="Arial"/>
                <a:cs typeface="Arial" pitchFamily="34" charset="0"/>
              </a:rPr>
              <a:t>frames</a:t>
            </a:r>
            <a:r>
              <a:rPr lang="es-ES" altLang="ko-KR" sz="1200" b="1" dirty="0" smtClean="0">
                <a:solidFill>
                  <a:prstClr val="white"/>
                </a:solidFill>
                <a:latin typeface="Arial"/>
                <a:cs typeface="Arial" pitchFamily="34" charset="0"/>
              </a:rPr>
              <a:t> per </a:t>
            </a:r>
            <a:r>
              <a:rPr lang="es-ES" altLang="ko-KR" sz="1200" b="1" dirty="0" err="1" smtClean="0">
                <a:solidFill>
                  <a:prstClr val="white"/>
                </a:solidFill>
                <a:latin typeface="Arial"/>
                <a:cs typeface="Arial" pitchFamily="34" charset="0"/>
              </a:rPr>
              <a:t>second</a:t>
            </a:r>
            <a:r>
              <a:rPr lang="es-ES" altLang="ko-KR" sz="1200" b="1" dirty="0" smtClean="0">
                <a:solidFill>
                  <a:prstClr val="white"/>
                </a:solidFill>
                <a:latin typeface="Arial"/>
                <a:cs typeface="Arial" pitchFamily="34" charset="0"/>
              </a:rPr>
              <a:t>) el coste computacional incrementa. Además al tener muchos puntos de interés estos pueden generar falsos positivos en la etapa de </a:t>
            </a:r>
            <a:r>
              <a:rPr lang="es-ES" altLang="ko-KR" sz="1200" b="1" dirty="0" err="1" smtClean="0">
                <a:solidFill>
                  <a:prstClr val="white"/>
                </a:solidFill>
                <a:latin typeface="Arial"/>
                <a:cs typeface="Arial" pitchFamily="34" charset="0"/>
              </a:rPr>
              <a:t>matching</a:t>
            </a:r>
            <a:r>
              <a:rPr lang="es-ES" altLang="ko-KR" sz="1200" b="1" dirty="0" smtClean="0">
                <a:solidFill>
                  <a:prstClr val="white"/>
                </a:solidFill>
                <a:latin typeface="Arial"/>
                <a:cs typeface="Arial" pitchFamily="34" charset="0"/>
              </a:rPr>
              <a:t> y por consecuencia generar una matriz de transformación errónea los cuales influyen en la estimación de movimientos. </a:t>
            </a:r>
            <a:endParaRPr lang="ko-KR" altLang="en-US" sz="1200" b="1" dirty="0">
              <a:solidFill>
                <a:prstClr val="white"/>
              </a:solidFill>
              <a:latin typeface="Arial"/>
              <a:cs typeface="Arial" pitchFamily="34" charset="0"/>
            </a:endParaRPr>
          </a:p>
        </p:txBody>
      </p:sp>
      <p:cxnSp>
        <p:nvCxnSpPr>
          <p:cNvPr id="65" name="Elbow Connector 62">
            <a:extLst>
              <a:ext uri="{FF2B5EF4-FFF2-40B4-BE49-F238E27FC236}">
                <a16:creationId xmlns:a16="http://schemas.microsoft.com/office/drawing/2014/main" xmlns="" id="{BD4BF35B-CBD5-4B2A-A038-A9EDC79D98D3}"/>
              </a:ext>
            </a:extLst>
          </p:cNvPr>
          <p:cNvCxnSpPr>
            <a:cxnSpLocks/>
          </p:cNvCxnSpPr>
          <p:nvPr/>
        </p:nvCxnSpPr>
        <p:spPr>
          <a:xfrm rot="5400000" flipH="1" flipV="1">
            <a:off x="1649318" y="2354304"/>
            <a:ext cx="375183" cy="117812"/>
          </a:xfrm>
          <a:prstGeom prst="bentConnector3">
            <a:avLst>
              <a:gd name="adj1" fmla="val 96036"/>
            </a:avLst>
          </a:prstGeom>
          <a:noFill/>
          <a:ln w="28575" cap="flat" cmpd="sng" algn="ctr">
            <a:solidFill>
              <a:schemeClr val="accent2"/>
            </a:solidFill>
            <a:prstDash val="sysDot"/>
            <a:miter lim="800000"/>
            <a:headEnd type="oval"/>
            <a:tailEnd type="oval"/>
          </a:ln>
          <a:effectLst/>
        </p:spPr>
      </p:cxnSp>
      <p:cxnSp>
        <p:nvCxnSpPr>
          <p:cNvPr id="66" name="Elbow Connector 63">
            <a:extLst>
              <a:ext uri="{FF2B5EF4-FFF2-40B4-BE49-F238E27FC236}">
                <a16:creationId xmlns:a16="http://schemas.microsoft.com/office/drawing/2014/main" xmlns="" id="{4E7F5D98-8106-48BD-A0AF-9FE68022F98E}"/>
              </a:ext>
            </a:extLst>
          </p:cNvPr>
          <p:cNvCxnSpPr>
            <a:cxnSpLocks/>
          </p:cNvCxnSpPr>
          <p:nvPr/>
        </p:nvCxnSpPr>
        <p:spPr>
          <a:xfrm flipV="1">
            <a:off x="2225040" y="975360"/>
            <a:ext cx="4013754" cy="666194"/>
          </a:xfrm>
          <a:prstGeom prst="bentConnector3">
            <a:avLst>
              <a:gd name="adj1" fmla="val 133"/>
            </a:avLst>
          </a:prstGeom>
          <a:noFill/>
          <a:ln w="28575" cap="flat" cmpd="sng" algn="ctr">
            <a:solidFill>
              <a:srgbClr val="19A5BE"/>
            </a:solidFill>
            <a:prstDash val="sysDot"/>
            <a:miter lim="800000"/>
            <a:headEnd type="oval"/>
            <a:tailEnd type="oval"/>
          </a:ln>
          <a:effectLst/>
        </p:spPr>
      </p:cxnSp>
      <p:sp>
        <p:nvSpPr>
          <p:cNvPr id="79" name="Rectangle 18">
            <a:extLst>
              <a:ext uri="{FF2B5EF4-FFF2-40B4-BE49-F238E27FC236}">
                <a16:creationId xmlns:a16="http://schemas.microsoft.com/office/drawing/2014/main" xmlns="" id="{3EC8C193-1A14-44D1-937F-B79D027919E1}"/>
              </a:ext>
            </a:extLst>
          </p:cNvPr>
          <p:cNvSpPr/>
          <p:nvPr/>
        </p:nvSpPr>
        <p:spPr>
          <a:xfrm>
            <a:off x="1573104" y="2661761"/>
            <a:ext cx="9690326" cy="1178719"/>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81" name="TextBox 23">
            <a:extLst>
              <a:ext uri="{FF2B5EF4-FFF2-40B4-BE49-F238E27FC236}">
                <a16:creationId xmlns:a16="http://schemas.microsoft.com/office/drawing/2014/main" xmlns="" id="{C7425F21-94C6-4B3D-AC61-25E3CF91A2B2}"/>
              </a:ext>
            </a:extLst>
          </p:cNvPr>
          <p:cNvSpPr txBox="1"/>
          <p:nvPr/>
        </p:nvSpPr>
        <p:spPr>
          <a:xfrm>
            <a:off x="1669090" y="2741509"/>
            <a:ext cx="9456517" cy="830997"/>
          </a:xfrm>
          <a:prstGeom prst="rect">
            <a:avLst/>
          </a:prstGeom>
          <a:noFill/>
        </p:spPr>
        <p:txBody>
          <a:bodyPr wrap="square" rtlCol="0">
            <a:spAutoFit/>
          </a:bodyPr>
          <a:lstStyle/>
          <a:p>
            <a:r>
              <a:rPr lang="es-ES" altLang="ko-KR" sz="1200" b="1" dirty="0">
                <a:solidFill>
                  <a:prstClr val="white"/>
                </a:solidFill>
                <a:latin typeface="Arial"/>
                <a:cs typeface="Arial" pitchFamily="34" charset="0"/>
              </a:rPr>
              <a:t>Una vez obtenido el plano del interior de la planta, realizar la etapa de procesamiento para bordear las zonas posibles de colisión. Lo ideal del procesamiento de imágenes es conseguir un plano con bordes (paredes) lo más anchos posibles sin que exista cierres de caminos. La elección de un tamaño de </a:t>
            </a:r>
            <a:r>
              <a:rPr lang="es-ES" altLang="ko-KR" sz="1200" b="1" dirty="0" err="1">
                <a:solidFill>
                  <a:prstClr val="white"/>
                </a:solidFill>
                <a:latin typeface="Arial"/>
                <a:cs typeface="Arial" pitchFamily="34" charset="0"/>
              </a:rPr>
              <a:t>kernel</a:t>
            </a:r>
            <a:r>
              <a:rPr lang="es-ES" altLang="ko-KR" sz="1200" b="1" dirty="0">
                <a:solidFill>
                  <a:prstClr val="white"/>
                </a:solidFill>
                <a:latin typeface="Arial"/>
                <a:cs typeface="Arial" pitchFamily="34" charset="0"/>
              </a:rPr>
              <a:t>, el valor de los filtros de media, gaussianos y la aplicación de otras técnicas ayudan a conseguir este efecto. </a:t>
            </a:r>
            <a:endParaRPr lang="ko-KR" altLang="en-US" sz="1200" b="1" dirty="0">
              <a:solidFill>
                <a:prstClr val="white"/>
              </a:solidFill>
              <a:latin typeface="Arial"/>
              <a:cs typeface="Arial" pitchFamily="34" charset="0"/>
            </a:endParaRPr>
          </a:p>
        </p:txBody>
      </p:sp>
      <p:sp>
        <p:nvSpPr>
          <p:cNvPr id="83" name="Rectangle 18">
            <a:extLst>
              <a:ext uri="{FF2B5EF4-FFF2-40B4-BE49-F238E27FC236}">
                <a16:creationId xmlns:a16="http://schemas.microsoft.com/office/drawing/2014/main" xmlns="" id="{8BFC938E-7190-4F50-8BF7-78146A04886D}"/>
              </a:ext>
            </a:extLst>
          </p:cNvPr>
          <p:cNvSpPr/>
          <p:nvPr/>
        </p:nvSpPr>
        <p:spPr>
          <a:xfrm>
            <a:off x="1210197" y="4031989"/>
            <a:ext cx="9690326" cy="117906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cs typeface="+mn-cs"/>
            </a:endParaRPr>
          </a:p>
        </p:txBody>
      </p:sp>
      <p:sp>
        <p:nvSpPr>
          <p:cNvPr id="85" name="TextBox 23">
            <a:extLst>
              <a:ext uri="{FF2B5EF4-FFF2-40B4-BE49-F238E27FC236}">
                <a16:creationId xmlns:a16="http://schemas.microsoft.com/office/drawing/2014/main" xmlns="" id="{58A024E2-C902-4136-AE48-6D6D0044B66A}"/>
              </a:ext>
            </a:extLst>
          </p:cNvPr>
          <p:cNvSpPr txBox="1"/>
          <p:nvPr/>
        </p:nvSpPr>
        <p:spPr>
          <a:xfrm>
            <a:off x="1210197" y="4048199"/>
            <a:ext cx="9456517" cy="1015663"/>
          </a:xfrm>
          <a:prstGeom prst="rect">
            <a:avLst/>
          </a:prstGeom>
          <a:noFill/>
        </p:spPr>
        <p:txBody>
          <a:bodyPr wrap="square" rtlCol="0">
            <a:spAutoFit/>
          </a:bodyPr>
          <a:lstStyle/>
          <a:p>
            <a:r>
              <a:rPr lang="es-ES" altLang="ko-KR" sz="1200" b="1" dirty="0">
                <a:solidFill>
                  <a:prstClr val="white"/>
                </a:solidFill>
                <a:latin typeface="Arial"/>
                <a:cs typeface="Arial" pitchFamily="34" charset="0"/>
              </a:rPr>
              <a:t>Una buena manera de establecer sistemas de referencia son los marcadores, como los usados en este proyecto. </a:t>
            </a:r>
            <a:r>
              <a:rPr lang="es-ES" altLang="ko-KR" sz="1200" b="1" dirty="0" err="1">
                <a:solidFill>
                  <a:prstClr val="white"/>
                </a:solidFill>
                <a:latin typeface="Arial"/>
                <a:cs typeface="Arial" pitchFamily="34" charset="0"/>
              </a:rPr>
              <a:t>ArUco</a:t>
            </a:r>
            <a:r>
              <a:rPr lang="es-ES" altLang="ko-KR" sz="1200" b="1" dirty="0">
                <a:solidFill>
                  <a:prstClr val="white"/>
                </a:solidFill>
                <a:latin typeface="Arial"/>
                <a:cs typeface="Arial" pitchFamily="34" charset="0"/>
              </a:rPr>
              <a:t> </a:t>
            </a:r>
            <a:r>
              <a:rPr lang="es-ES" altLang="ko-KR" sz="1200" b="1" dirty="0" err="1">
                <a:solidFill>
                  <a:prstClr val="white"/>
                </a:solidFill>
                <a:latin typeface="Arial"/>
                <a:cs typeface="Arial" pitchFamily="34" charset="0"/>
              </a:rPr>
              <a:t>marker</a:t>
            </a:r>
            <a:r>
              <a:rPr lang="es-ES" altLang="ko-KR" sz="1200" b="1" dirty="0">
                <a:solidFill>
                  <a:prstClr val="white"/>
                </a:solidFill>
                <a:latin typeface="Arial"/>
                <a:cs typeface="Arial" pitchFamily="34" charset="0"/>
              </a:rPr>
              <a:t> posee muchos diccionarios y cada diccionario decenas y cientos de marcadores, gracias a la librería abierta de </a:t>
            </a:r>
            <a:r>
              <a:rPr lang="es-ES" altLang="ko-KR" sz="1200" b="1" dirty="0" err="1">
                <a:solidFill>
                  <a:prstClr val="white"/>
                </a:solidFill>
                <a:latin typeface="Arial"/>
                <a:cs typeface="Arial" pitchFamily="34" charset="0"/>
              </a:rPr>
              <a:t>OpenCV</a:t>
            </a:r>
            <a:r>
              <a:rPr lang="es-ES" altLang="ko-KR" sz="1200" b="1" dirty="0">
                <a:solidFill>
                  <a:prstClr val="white"/>
                </a:solidFill>
                <a:latin typeface="Arial"/>
                <a:cs typeface="Arial" pitchFamily="34" charset="0"/>
              </a:rPr>
              <a:t> es muy sencillo la identificación y estimación de pose de un marcador mediante visión por computador. También es importante realizar la calibración de la cámara para el reconocimiento de estos marcadores. Existe una guía paso a paso en la plataforma de </a:t>
            </a:r>
            <a:r>
              <a:rPr lang="es-ES" altLang="ko-KR" sz="1200" b="1" dirty="0" err="1">
                <a:solidFill>
                  <a:prstClr val="white"/>
                </a:solidFill>
                <a:latin typeface="Arial"/>
                <a:cs typeface="Arial" pitchFamily="34" charset="0"/>
              </a:rPr>
              <a:t>GitHub</a:t>
            </a:r>
            <a:r>
              <a:rPr lang="es-ES" altLang="ko-KR" sz="1200" b="1" dirty="0">
                <a:solidFill>
                  <a:prstClr val="white"/>
                </a:solidFill>
                <a:latin typeface="Arial"/>
                <a:cs typeface="Arial" pitchFamily="34" charset="0"/>
              </a:rPr>
              <a:t> que explica cómo se realiza esta calibración. </a:t>
            </a:r>
            <a:endParaRPr lang="ko-KR" altLang="en-US" sz="1200" b="1" dirty="0">
              <a:solidFill>
                <a:prstClr val="white"/>
              </a:solidFill>
              <a:latin typeface="Arial"/>
              <a:cs typeface="Arial" pitchFamily="34" charset="0"/>
            </a:endParaRPr>
          </a:p>
        </p:txBody>
      </p:sp>
      <p:sp>
        <p:nvSpPr>
          <p:cNvPr id="87" name="Rectangle 18">
            <a:extLst>
              <a:ext uri="{FF2B5EF4-FFF2-40B4-BE49-F238E27FC236}">
                <a16:creationId xmlns:a16="http://schemas.microsoft.com/office/drawing/2014/main" xmlns="" id="{FA5E1D6D-60E6-4A9A-A0EB-7705FEAD6F50}"/>
              </a:ext>
            </a:extLst>
          </p:cNvPr>
          <p:cNvSpPr/>
          <p:nvPr/>
        </p:nvSpPr>
        <p:spPr>
          <a:xfrm>
            <a:off x="830647" y="5507793"/>
            <a:ext cx="9690326" cy="931968"/>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89" name="TextBox 23">
            <a:extLst>
              <a:ext uri="{FF2B5EF4-FFF2-40B4-BE49-F238E27FC236}">
                <a16:creationId xmlns:a16="http://schemas.microsoft.com/office/drawing/2014/main" xmlns="" id="{1E3AF711-1279-4318-B026-182CB6815E43}"/>
              </a:ext>
            </a:extLst>
          </p:cNvPr>
          <p:cNvSpPr txBox="1"/>
          <p:nvPr/>
        </p:nvSpPr>
        <p:spPr>
          <a:xfrm>
            <a:off x="926633" y="5617097"/>
            <a:ext cx="9456517" cy="830997"/>
          </a:xfrm>
          <a:prstGeom prst="rect">
            <a:avLst/>
          </a:prstGeom>
          <a:noFill/>
        </p:spPr>
        <p:txBody>
          <a:bodyPr wrap="square" rtlCol="0">
            <a:spAutoFit/>
          </a:bodyPr>
          <a:lstStyle/>
          <a:p>
            <a:r>
              <a:rPr lang="es-ES" altLang="ko-KR" sz="1200" b="1" dirty="0">
                <a:solidFill>
                  <a:prstClr val="white"/>
                </a:solidFill>
                <a:latin typeface="Arial"/>
                <a:cs typeface="Arial" pitchFamily="34" charset="0"/>
              </a:rPr>
              <a:t>Para utilizar el UVA en entornos internos determinar zonas amplias y con una textura del piso que sea variable y no uniforme, también no debe reflejar luz porque esto ocasiona que el micro UAV pierda el control y desplace de manera inesperada e inestable. Si este fuera el caso se recomienda cubrir el piso con materiales u objetos de texturas y colores que se distingan del piso</a:t>
            </a:r>
            <a:endParaRPr lang="ko-KR" altLang="en-US" sz="1200" b="1" dirty="0">
              <a:solidFill>
                <a:prstClr val="white"/>
              </a:solidFill>
              <a:latin typeface="Arial"/>
              <a:cs typeface="Arial" pitchFamily="34" charset="0"/>
            </a:endParaRPr>
          </a:p>
        </p:txBody>
      </p:sp>
      <p:cxnSp>
        <p:nvCxnSpPr>
          <p:cNvPr id="31" name="Elbow Connector 62">
            <a:extLst>
              <a:ext uri="{FF2B5EF4-FFF2-40B4-BE49-F238E27FC236}">
                <a16:creationId xmlns:a16="http://schemas.microsoft.com/office/drawing/2014/main" xmlns="" id="{C774AB98-9AB5-4F78-9096-15E7B62CA99D}"/>
              </a:ext>
            </a:extLst>
          </p:cNvPr>
          <p:cNvCxnSpPr>
            <a:cxnSpLocks/>
          </p:cNvCxnSpPr>
          <p:nvPr/>
        </p:nvCxnSpPr>
        <p:spPr>
          <a:xfrm rot="5400000" flipH="1" flipV="1">
            <a:off x="1268010" y="3726427"/>
            <a:ext cx="375183" cy="117812"/>
          </a:xfrm>
          <a:prstGeom prst="bentConnector3">
            <a:avLst>
              <a:gd name="adj1" fmla="val 96036"/>
            </a:avLst>
          </a:prstGeom>
          <a:noFill/>
          <a:ln w="28575" cap="flat" cmpd="sng" algn="ctr">
            <a:solidFill>
              <a:schemeClr val="accent4"/>
            </a:solidFill>
            <a:prstDash val="sysDot"/>
            <a:miter lim="800000"/>
            <a:headEnd type="oval"/>
            <a:tailEnd type="oval"/>
          </a:ln>
          <a:effectLst/>
        </p:spPr>
      </p:cxnSp>
      <p:cxnSp>
        <p:nvCxnSpPr>
          <p:cNvPr id="32" name="Elbow Connector 62">
            <a:extLst>
              <a:ext uri="{FF2B5EF4-FFF2-40B4-BE49-F238E27FC236}">
                <a16:creationId xmlns:a16="http://schemas.microsoft.com/office/drawing/2014/main" xmlns="" id="{0424F471-6A46-4214-A4E4-3369DC6C2243}"/>
              </a:ext>
            </a:extLst>
          </p:cNvPr>
          <p:cNvCxnSpPr>
            <a:cxnSpLocks/>
          </p:cNvCxnSpPr>
          <p:nvPr/>
        </p:nvCxnSpPr>
        <p:spPr>
          <a:xfrm rot="5400000" flipH="1" flipV="1">
            <a:off x="486088" y="4927874"/>
            <a:ext cx="1095899" cy="214806"/>
          </a:xfrm>
          <a:prstGeom prst="bentConnector3">
            <a:avLst>
              <a:gd name="adj1" fmla="val 101833"/>
            </a:avLst>
          </a:prstGeom>
          <a:noFill/>
          <a:ln w="28575" cap="flat" cmpd="sng" algn="ctr">
            <a:solidFill>
              <a:schemeClr val="accent5"/>
            </a:solidFill>
            <a:prstDash val="sysDot"/>
            <a:miter lim="800000"/>
            <a:headEnd type="oval"/>
            <a:tailEnd type="oval"/>
          </a:ln>
          <a:effectLst/>
        </p:spPr>
      </p:cxnSp>
      <p:sp>
        <p:nvSpPr>
          <p:cNvPr id="2" name="Right Triangle 17">
            <a:extLst>
              <a:ext uri="{FF2B5EF4-FFF2-40B4-BE49-F238E27FC236}">
                <a16:creationId xmlns:a16="http://schemas.microsoft.com/office/drawing/2014/main" xmlns="" id="{6F00767E-4EAB-4E91-856B-483DF110A5D1}"/>
              </a:ext>
            </a:extLst>
          </p:cNvPr>
          <p:cNvSpPr>
            <a:spLocks noChangeAspect="1"/>
          </p:cNvSpPr>
          <p:nvPr/>
        </p:nvSpPr>
        <p:spPr>
          <a:xfrm>
            <a:off x="6485720" y="658517"/>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103190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0" presetClass="entr" presetSubtype="0" fill="hold" grpId="0" nodeType="withEffect">
                                  <p:stCondLst>
                                    <p:cond delay="25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par>
                                <p:cTn id="16" presetID="10" presetClass="entr" presetSubtype="0" fill="hold" nodeType="withEffect">
                                  <p:stCondLst>
                                    <p:cond delay="25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500"/>
                                        <p:tgtEl>
                                          <p:spTgt spid="66"/>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79"/>
                                        </p:tgtEl>
                                        <p:attrNameLst>
                                          <p:attrName>style.visibility</p:attrName>
                                        </p:attrNameLst>
                                      </p:cBhvr>
                                      <p:to>
                                        <p:strVal val="visible"/>
                                      </p:to>
                                    </p:set>
                                    <p:animEffect transition="in" filter="fade">
                                      <p:cBhvr>
                                        <p:cTn id="21" dur="500"/>
                                        <p:tgtEl>
                                          <p:spTgt spid="79"/>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81"/>
                                        </p:tgtEl>
                                        <p:attrNameLst>
                                          <p:attrName>style.visibility</p:attrName>
                                        </p:attrNameLst>
                                      </p:cBhvr>
                                      <p:to>
                                        <p:strVal val="visible"/>
                                      </p:to>
                                    </p:set>
                                    <p:animEffect transition="in" filter="fade">
                                      <p:cBhvr>
                                        <p:cTn id="24" dur="500"/>
                                        <p:tgtEl>
                                          <p:spTgt spid="81"/>
                                        </p:tgtEl>
                                      </p:cBhvr>
                                    </p:animEffect>
                                  </p:childTnLst>
                                </p:cTn>
                              </p:par>
                              <p:par>
                                <p:cTn id="25" presetID="10" presetClass="entr" presetSubtype="0" fill="hold" nodeType="withEffect">
                                  <p:stCondLst>
                                    <p:cond delay="50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childTnLst>
                                </p:cTn>
                              </p:par>
                              <p:par>
                                <p:cTn id="28" presetID="10" presetClass="entr" presetSubtype="0" fill="hold" grpId="0" nodeType="withEffect">
                                  <p:stCondLst>
                                    <p:cond delay="750"/>
                                  </p:stCondLst>
                                  <p:childTnLst>
                                    <p:set>
                                      <p:cBhvr>
                                        <p:cTn id="29" dur="1" fill="hold">
                                          <p:stCondLst>
                                            <p:cond delay="0"/>
                                          </p:stCondLst>
                                        </p:cTn>
                                        <p:tgtEl>
                                          <p:spTgt spid="83"/>
                                        </p:tgtEl>
                                        <p:attrNameLst>
                                          <p:attrName>style.visibility</p:attrName>
                                        </p:attrNameLst>
                                      </p:cBhvr>
                                      <p:to>
                                        <p:strVal val="visible"/>
                                      </p:to>
                                    </p:set>
                                    <p:animEffect transition="in" filter="fade">
                                      <p:cBhvr>
                                        <p:cTn id="30" dur="500"/>
                                        <p:tgtEl>
                                          <p:spTgt spid="83"/>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85"/>
                                        </p:tgtEl>
                                        <p:attrNameLst>
                                          <p:attrName>style.visibility</p:attrName>
                                        </p:attrNameLst>
                                      </p:cBhvr>
                                      <p:to>
                                        <p:strVal val="visible"/>
                                      </p:to>
                                    </p:set>
                                    <p:animEffect transition="in" filter="fade">
                                      <p:cBhvr>
                                        <p:cTn id="33" dur="500"/>
                                        <p:tgtEl>
                                          <p:spTgt spid="85"/>
                                        </p:tgtEl>
                                      </p:cBhvr>
                                    </p:animEffect>
                                  </p:childTnLst>
                                </p:cTn>
                              </p:par>
                              <p:par>
                                <p:cTn id="34" presetID="10" presetClass="entr" presetSubtype="0" fill="hold" nodeType="withEffect">
                                  <p:stCondLst>
                                    <p:cond delay="75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500"/>
                                        <p:tgtEl>
                                          <p:spTgt spid="89"/>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87"/>
                                        </p:tgtEl>
                                        <p:attrNameLst>
                                          <p:attrName>style.visibility</p:attrName>
                                        </p:attrNameLst>
                                      </p:cBhvr>
                                      <p:to>
                                        <p:strVal val="visible"/>
                                      </p:to>
                                    </p:set>
                                    <p:animEffect transition="in" filter="fade">
                                      <p:cBhvr>
                                        <p:cTn id="42" dur="500"/>
                                        <p:tgtEl>
                                          <p:spTgt spid="87"/>
                                        </p:tgtEl>
                                      </p:cBhvr>
                                    </p:animEffect>
                                  </p:childTnLst>
                                </p:cTn>
                              </p:par>
                              <p:par>
                                <p:cTn id="43" presetID="10" presetClass="entr" presetSubtype="0" fill="hold" nodeType="withEffect">
                                  <p:stCondLst>
                                    <p:cond delay="100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3" grpId="0"/>
      <p:bldP spid="79" grpId="0" animBg="1"/>
      <p:bldP spid="81" grpId="0"/>
      <p:bldP spid="83" grpId="0" animBg="1"/>
      <p:bldP spid="85" grpId="0"/>
      <p:bldP spid="87" grpId="0" animBg="1"/>
      <p:bldP spid="89" grpId="0"/>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sp>
        <p:nvSpPr>
          <p:cNvPr id="54" name="Slide Number Placeholder 1">
            <a:extLst>
              <a:ext uri="{FF2B5EF4-FFF2-40B4-BE49-F238E27FC236}">
                <a16:creationId xmlns:a16="http://schemas.microsoft.com/office/drawing/2014/main" xmlns="" id="{7F997858-CCB6-40A1-BF2D-07B45C457078}"/>
              </a:ext>
            </a:extLst>
          </p:cNvPr>
          <p:cNvSpPr txBox="1">
            <a:spLocks/>
          </p:cNvSpPr>
          <p:nvPr/>
        </p:nvSpPr>
        <p:spPr>
          <a:xfrm>
            <a:off x="-231349" y="255588"/>
            <a:ext cx="838200" cy="365125"/>
          </a:xfrm>
          <a:prstGeom prst="roundRect">
            <a:avLst>
              <a:gd name="adj" fmla="val 10797"/>
            </a:avLst>
          </a:prstGeom>
          <a:gradFill flip="none" rotWithShape="1">
            <a:gsLst>
              <a:gs pos="0">
                <a:srgbClr val="029676"/>
              </a:gs>
              <a:gs pos="100000">
                <a:srgbClr val="4AB5C4"/>
              </a:gs>
            </a:gsLst>
            <a:lin ang="10800000" scaled="1"/>
            <a:tileRect/>
          </a:gradFill>
        </p:spPr>
        <p:txBody>
          <a:bodyPr vert="horz" lIns="91440" tIns="45720" rIns="91440" bIns="45720" rtlCol="0" anchor="ctr"/>
          <a:lstStyle>
            <a:defPPr>
              <a:defRPr lang="es-EC"/>
            </a:defPPr>
            <a:lvl1pPr marL="0" algn="r" defTabSz="914400" rtl="0" eaLnBrk="1" latinLnBrk="0" hangingPunct="1">
              <a:defRPr sz="1600" kern="1200">
                <a:solidFill>
                  <a:schemeClr val="bg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0"/>
              </a:spcAft>
              <a:buClrTx/>
              <a:buSzTx/>
              <a:buFontTx/>
              <a:buNone/>
              <a:tabLst/>
              <a:defRPr/>
            </a:pPr>
            <a:fld id="{3CBF67D7-8C75-433C-B949-F5BA01069781}" type="slidenum">
              <a:rPr kumimoji="0" lang="en-US" sz="1600" b="0" i="0" u="none" strike="noStrike" kern="1200" cap="none" spc="0" normalizeH="0" baseline="0" noProof="0" smtClean="0">
                <a:ln>
                  <a:noFill/>
                </a:ln>
                <a:solidFill>
                  <a:prstClr val="white"/>
                </a:solidFill>
                <a:effectLst/>
                <a:uLnTx/>
                <a:uFillTx/>
                <a:latin typeface="Raleway" panose="020B0503030101060003" pitchFamily="34" charset="0"/>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pic>
        <p:nvPicPr>
          <p:cNvPr id="11" name="Picture 2" descr="Resultado de imagen para logo espe">
            <a:extLst>
              <a:ext uri="{FF2B5EF4-FFF2-40B4-BE49-F238E27FC236}">
                <a16:creationId xmlns:a16="http://schemas.microsoft.com/office/drawing/2014/main" xmlns="" id="{51DE54D1-785E-4527-95B3-ADA9FBEE24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4138" y="142224"/>
            <a:ext cx="2586251" cy="591852"/>
          </a:xfrm>
          <a:prstGeom prst="rect">
            <a:avLst/>
          </a:prstGeom>
          <a:gradFill flip="none" rotWithShape="1">
            <a:gsLst>
              <a:gs pos="0">
                <a:schemeClr val="tx1">
                  <a:lumMod val="90000"/>
                  <a:lumOff val="10000"/>
                </a:schemeClr>
              </a:gs>
              <a:gs pos="100000">
                <a:srgbClr val="222A35"/>
              </a:gs>
            </a:gsLst>
            <a:path path="rect">
              <a:fillToRect l="50000" t="50000" r="50000" b="50000"/>
            </a:path>
            <a:tileRect/>
          </a:gradFill>
        </p:spPr>
      </p:pic>
      <p:sp>
        <p:nvSpPr>
          <p:cNvPr id="26" name="Rectangle 2">
            <a:extLst>
              <a:ext uri="{FF2B5EF4-FFF2-40B4-BE49-F238E27FC236}">
                <a16:creationId xmlns:a16="http://schemas.microsoft.com/office/drawing/2014/main" xmlns="" id="{A8E3A2F4-D68C-4241-8122-5D317CD5DFBC}"/>
              </a:ext>
            </a:extLst>
          </p:cNvPr>
          <p:cNvSpPr/>
          <p:nvPr/>
        </p:nvSpPr>
        <p:spPr>
          <a:xfrm>
            <a:off x="1" y="782738"/>
            <a:ext cx="12192000" cy="104553"/>
          </a:xfrm>
          <a:prstGeom prst="rect">
            <a:avLst/>
          </a:prstGeom>
          <a:gradFill>
            <a:gsLst>
              <a:gs pos="13000">
                <a:schemeClr val="accent1">
                  <a:lumMod val="50000"/>
                </a:schemeClr>
              </a:gs>
              <a:gs pos="100000">
                <a:srgbClr val="8AB833">
                  <a:lumMod val="75000"/>
                </a:srgbClr>
              </a:gs>
            </a:gsLst>
            <a:lin ang="108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3" name="Title 3">
            <a:extLst>
              <a:ext uri="{FF2B5EF4-FFF2-40B4-BE49-F238E27FC236}">
                <a16:creationId xmlns:a16="http://schemas.microsoft.com/office/drawing/2014/main" xmlns="" id="{16CD72D6-A362-4A7F-A0BC-705B555A2DFF}"/>
              </a:ext>
            </a:extLst>
          </p:cNvPr>
          <p:cNvSpPr txBox="1">
            <a:spLocks/>
          </p:cNvSpPr>
          <p:nvPr/>
        </p:nvSpPr>
        <p:spPr>
          <a:xfrm>
            <a:off x="723142" y="88514"/>
            <a:ext cx="9797831" cy="707886"/>
          </a:xfrm>
          <a:prstGeom prst="rect">
            <a:avLst/>
          </a:prstGeom>
        </p:spPr>
        <p:txBody>
          <a:bodyPr vert="horz" lIns="91440" tIns="45720" rIns="91440" bIns="45720" rtlCol="0" anchor="ctr">
            <a:spAutoFit/>
          </a:bodyPr>
          <a:lstStyle>
            <a:lvl1pPr algn="l" defTabSz="914354" rtl="0" eaLnBrk="1" latinLnBrk="0" hangingPunct="1">
              <a:spcBef>
                <a:spcPct val="0"/>
              </a:spcBef>
              <a:buNone/>
              <a:defRPr lang="en-US" sz="4000" b="1" kern="1200" cap="all" normalizeH="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354" rtl="0" eaLnBrk="1" fontAlgn="auto" latinLnBrk="0" hangingPunct="1">
              <a:lnSpc>
                <a:spcPct val="100000"/>
              </a:lnSpc>
              <a:spcBef>
                <a:spcPct val="0"/>
              </a:spcBef>
              <a:spcAft>
                <a:spcPts val="0"/>
              </a:spcAft>
              <a:buClrTx/>
              <a:buSzTx/>
              <a:buFontTx/>
              <a:buNone/>
              <a:tabLst/>
              <a:defRPr/>
            </a:pPr>
            <a:r>
              <a:rPr lang="es-419" dirty="0">
                <a:solidFill>
                  <a:sysClr val="window" lastClr="FFFFFF"/>
                </a:solidFill>
              </a:rPr>
              <a:t>RECOMENDACI</a:t>
            </a:r>
            <a:r>
              <a:rPr kumimoji="0" lang="es-419" sz="4000" b="1" i="0" u="none" strike="noStrike" kern="1200" cap="all" spc="0" normalizeH="0" baseline="0" dirty="0">
                <a:ln>
                  <a:noFill/>
                </a:ln>
                <a:solidFill>
                  <a:sysClr val="window" lastClr="FFFFFF"/>
                </a:solidFill>
                <a:effectLst/>
                <a:uLnTx/>
                <a:uFillTx/>
                <a:latin typeface="Open Sans" panose="020B0606030504020204" pitchFamily="34" charset="0"/>
              </a:rPr>
              <a:t>ONES</a:t>
            </a:r>
          </a:p>
        </p:txBody>
      </p:sp>
      <p:sp>
        <p:nvSpPr>
          <p:cNvPr id="41" name="Rectangle 2">
            <a:extLst>
              <a:ext uri="{FF2B5EF4-FFF2-40B4-BE49-F238E27FC236}">
                <a16:creationId xmlns:a16="http://schemas.microsoft.com/office/drawing/2014/main" xmlns="" id="{736FBE89-A8AA-414F-80D8-0084BB22F54F}"/>
              </a:ext>
            </a:extLst>
          </p:cNvPr>
          <p:cNvSpPr/>
          <p:nvPr/>
        </p:nvSpPr>
        <p:spPr>
          <a:xfrm>
            <a:off x="6238794" y="473119"/>
            <a:ext cx="972000" cy="972000"/>
          </a:xfrm>
          <a:prstGeom prst="rect">
            <a:avLst/>
          </a:prstGeom>
          <a:solidFill>
            <a:srgbClr val="53C3C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58" name="Rectangle 18">
            <a:extLst>
              <a:ext uri="{FF2B5EF4-FFF2-40B4-BE49-F238E27FC236}">
                <a16:creationId xmlns:a16="http://schemas.microsoft.com/office/drawing/2014/main" xmlns="" id="{1D9DBE7D-2660-4186-A035-6E3A646D9FF7}"/>
              </a:ext>
            </a:extLst>
          </p:cNvPr>
          <p:cNvSpPr/>
          <p:nvPr/>
        </p:nvSpPr>
        <p:spPr>
          <a:xfrm>
            <a:off x="1975882" y="1716892"/>
            <a:ext cx="9690326" cy="100888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63" name="TextBox 23">
            <a:extLst>
              <a:ext uri="{FF2B5EF4-FFF2-40B4-BE49-F238E27FC236}">
                <a16:creationId xmlns:a16="http://schemas.microsoft.com/office/drawing/2014/main" xmlns="" id="{911C2BD7-6E27-4370-B921-92EA141BED2A}"/>
              </a:ext>
            </a:extLst>
          </p:cNvPr>
          <p:cNvSpPr txBox="1"/>
          <p:nvPr/>
        </p:nvSpPr>
        <p:spPr>
          <a:xfrm>
            <a:off x="2071868" y="1796200"/>
            <a:ext cx="9456517" cy="830997"/>
          </a:xfrm>
          <a:prstGeom prst="rect">
            <a:avLst/>
          </a:prstGeom>
          <a:noFill/>
        </p:spPr>
        <p:txBody>
          <a:bodyPr wrap="square" rtlCol="0">
            <a:spAutoFit/>
          </a:bodyPr>
          <a:lstStyle/>
          <a:p>
            <a:r>
              <a:rPr lang="es-ES" altLang="ko-KR" sz="1200" b="1" dirty="0">
                <a:solidFill>
                  <a:prstClr val="white"/>
                </a:solidFill>
                <a:latin typeface="Arial"/>
                <a:cs typeface="Arial" pitchFamily="34" charset="0"/>
              </a:rPr>
              <a:t>Se recomienda usar como estación terrestre un PC de alto rendimiento que incluya una tarjeta de video dedicada, esto sobre todo si se requiere aplicaciones en donde se tenga procesamiento de imágenes en tiempo real. Con una PC normal los tiempos de procesamiento son lentos, llegan a sobrecalentar el hardware </a:t>
            </a:r>
            <a:r>
              <a:rPr lang="es-ES" altLang="ko-KR" sz="1200" b="1" dirty="0" err="1">
                <a:solidFill>
                  <a:prstClr val="white"/>
                </a:solidFill>
                <a:latin typeface="Arial"/>
                <a:cs typeface="Arial" pitchFamily="34" charset="0"/>
              </a:rPr>
              <a:t>ocacionando</a:t>
            </a:r>
            <a:r>
              <a:rPr lang="es-ES" altLang="ko-KR" sz="1200" b="1" dirty="0">
                <a:solidFill>
                  <a:prstClr val="white"/>
                </a:solidFill>
                <a:latin typeface="Arial"/>
                <a:cs typeface="Arial" pitchFamily="34" charset="0"/>
              </a:rPr>
              <a:t> un desgaste en los componentes físicos e internos. </a:t>
            </a:r>
            <a:endParaRPr lang="ko-KR" altLang="en-US" sz="1200" b="1" dirty="0">
              <a:solidFill>
                <a:prstClr val="white"/>
              </a:solidFill>
              <a:latin typeface="Arial"/>
              <a:cs typeface="Arial" pitchFamily="34" charset="0"/>
            </a:endParaRPr>
          </a:p>
        </p:txBody>
      </p:sp>
      <p:cxnSp>
        <p:nvCxnSpPr>
          <p:cNvPr id="65" name="Elbow Connector 62">
            <a:extLst>
              <a:ext uri="{FF2B5EF4-FFF2-40B4-BE49-F238E27FC236}">
                <a16:creationId xmlns:a16="http://schemas.microsoft.com/office/drawing/2014/main" xmlns="" id="{BD4BF35B-CBD5-4B2A-A038-A9EDC79D98D3}"/>
              </a:ext>
            </a:extLst>
          </p:cNvPr>
          <p:cNvCxnSpPr>
            <a:cxnSpLocks/>
          </p:cNvCxnSpPr>
          <p:nvPr/>
        </p:nvCxnSpPr>
        <p:spPr>
          <a:xfrm rot="5400000" flipH="1" flipV="1">
            <a:off x="1649318" y="2662413"/>
            <a:ext cx="375183" cy="117812"/>
          </a:xfrm>
          <a:prstGeom prst="bentConnector3">
            <a:avLst>
              <a:gd name="adj1" fmla="val 96036"/>
            </a:avLst>
          </a:prstGeom>
          <a:noFill/>
          <a:ln w="28575" cap="flat" cmpd="sng" algn="ctr">
            <a:solidFill>
              <a:schemeClr val="accent2"/>
            </a:solidFill>
            <a:prstDash val="sysDot"/>
            <a:miter lim="800000"/>
            <a:headEnd type="oval"/>
            <a:tailEnd type="oval"/>
          </a:ln>
          <a:effectLst/>
        </p:spPr>
      </p:cxnSp>
      <p:cxnSp>
        <p:nvCxnSpPr>
          <p:cNvPr id="66" name="Elbow Connector 63">
            <a:extLst>
              <a:ext uri="{FF2B5EF4-FFF2-40B4-BE49-F238E27FC236}">
                <a16:creationId xmlns:a16="http://schemas.microsoft.com/office/drawing/2014/main" xmlns="" id="{4E7F5D98-8106-48BD-A0AF-9FE68022F98E}"/>
              </a:ext>
            </a:extLst>
          </p:cNvPr>
          <p:cNvCxnSpPr>
            <a:cxnSpLocks/>
          </p:cNvCxnSpPr>
          <p:nvPr/>
        </p:nvCxnSpPr>
        <p:spPr>
          <a:xfrm flipV="1">
            <a:off x="2225040" y="975360"/>
            <a:ext cx="4013754" cy="666194"/>
          </a:xfrm>
          <a:prstGeom prst="bentConnector3">
            <a:avLst>
              <a:gd name="adj1" fmla="val 133"/>
            </a:avLst>
          </a:prstGeom>
          <a:noFill/>
          <a:ln w="28575" cap="flat" cmpd="sng" algn="ctr">
            <a:solidFill>
              <a:srgbClr val="19A5BE"/>
            </a:solidFill>
            <a:prstDash val="sysDot"/>
            <a:miter lim="800000"/>
            <a:headEnd type="oval"/>
            <a:tailEnd type="oval"/>
          </a:ln>
          <a:effectLst/>
        </p:spPr>
      </p:cxnSp>
      <p:sp>
        <p:nvSpPr>
          <p:cNvPr id="79" name="Rectangle 18">
            <a:extLst>
              <a:ext uri="{FF2B5EF4-FFF2-40B4-BE49-F238E27FC236}">
                <a16:creationId xmlns:a16="http://schemas.microsoft.com/office/drawing/2014/main" xmlns="" id="{3EC8C193-1A14-44D1-937F-B79D027919E1}"/>
              </a:ext>
            </a:extLst>
          </p:cNvPr>
          <p:cNvSpPr/>
          <p:nvPr/>
        </p:nvSpPr>
        <p:spPr>
          <a:xfrm>
            <a:off x="1573104" y="2969871"/>
            <a:ext cx="9690326" cy="93598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s-ES" altLang="ko-KR" sz="1200" kern="0" dirty="0">
                <a:solidFill>
                  <a:prstClr val="white"/>
                </a:solidFill>
                <a:latin typeface="Arial"/>
              </a:rPr>
              <a:t>Para la estimación de movimientos en el eje X (Pitch) y posteriormente la identificación de la planta, es recomendable tomar fotogramas a cierta tasa de muestreo,  una vez generada los n fotogramas crear un script que permita procesar dichos fotogramas, o también se puede grabar un video desde cuándo empieza a actuar la señal de entrada aplicada hasta que termine. Si el procesamiento de imágenes se lo realiza paralelamente mientras el dron esta en movimiento esto provoca un cambio significativo en las respuestas o señal de salida que se llegan a tener. </a:t>
            </a:r>
            <a:endParaRPr kumimoji="0" lang="ko-KR" altLang="en-US" sz="1200" b="0" i="0" u="none" strike="noStrike" kern="0" cap="none" spc="0" normalizeH="0" baseline="0" noProof="0" dirty="0">
              <a:ln>
                <a:noFill/>
              </a:ln>
              <a:solidFill>
                <a:prstClr val="white"/>
              </a:solidFill>
              <a:effectLst/>
              <a:uLnTx/>
              <a:uFillTx/>
              <a:latin typeface="Arial"/>
            </a:endParaRPr>
          </a:p>
        </p:txBody>
      </p:sp>
      <p:sp>
        <p:nvSpPr>
          <p:cNvPr id="83" name="Rectangle 18">
            <a:extLst>
              <a:ext uri="{FF2B5EF4-FFF2-40B4-BE49-F238E27FC236}">
                <a16:creationId xmlns:a16="http://schemas.microsoft.com/office/drawing/2014/main" xmlns="" id="{8BFC938E-7190-4F50-8BF7-78146A04886D}"/>
              </a:ext>
            </a:extLst>
          </p:cNvPr>
          <p:cNvSpPr/>
          <p:nvPr/>
        </p:nvSpPr>
        <p:spPr>
          <a:xfrm>
            <a:off x="1210197" y="4171135"/>
            <a:ext cx="9690326" cy="83142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s-ES" altLang="ko-KR" sz="1400" kern="0">
                <a:solidFill>
                  <a:prstClr val="white"/>
                </a:solidFill>
                <a:latin typeface="Arial"/>
              </a:rPr>
              <a:t>Antes de realizar pruebas de navegación con el UAV se debe tomar en cuenta ciertos aspectos como: Verificar si las hélices están en buenas condiciones y correctamente ajustadas, comprobar que la batería este cargada de ser posible al 100% y que esté sujeta muy fija al UAV.</a:t>
            </a:r>
            <a:endParaRPr kumimoji="0" lang="ko-KR" altLang="en-US" sz="1400" b="0" i="0" u="none" strike="noStrike" kern="0" cap="none" spc="0" normalizeH="0" baseline="0" noProof="0" dirty="0">
              <a:ln>
                <a:noFill/>
              </a:ln>
              <a:solidFill>
                <a:prstClr val="white"/>
              </a:solidFill>
              <a:effectLst/>
              <a:uLnTx/>
              <a:uFillTx/>
              <a:latin typeface="Arial"/>
            </a:endParaRPr>
          </a:p>
        </p:txBody>
      </p:sp>
      <p:cxnSp>
        <p:nvCxnSpPr>
          <p:cNvPr id="31" name="Elbow Connector 62">
            <a:extLst>
              <a:ext uri="{FF2B5EF4-FFF2-40B4-BE49-F238E27FC236}">
                <a16:creationId xmlns:a16="http://schemas.microsoft.com/office/drawing/2014/main" xmlns="" id="{C774AB98-9AB5-4F78-9096-15E7B62CA99D}"/>
              </a:ext>
            </a:extLst>
          </p:cNvPr>
          <p:cNvCxnSpPr>
            <a:cxnSpLocks/>
          </p:cNvCxnSpPr>
          <p:nvPr/>
        </p:nvCxnSpPr>
        <p:spPr>
          <a:xfrm rot="5400000" flipH="1" flipV="1">
            <a:off x="1268010" y="3855634"/>
            <a:ext cx="375183" cy="117812"/>
          </a:xfrm>
          <a:prstGeom prst="bentConnector3">
            <a:avLst>
              <a:gd name="adj1" fmla="val 96036"/>
            </a:avLst>
          </a:prstGeom>
          <a:noFill/>
          <a:ln w="28575" cap="flat" cmpd="sng" algn="ctr">
            <a:solidFill>
              <a:schemeClr val="accent4"/>
            </a:solidFill>
            <a:prstDash val="sysDot"/>
            <a:miter lim="800000"/>
            <a:headEnd type="oval"/>
            <a:tailEnd type="oval"/>
          </a:ln>
          <a:effectLst/>
        </p:spPr>
      </p:cxnSp>
      <p:sp>
        <p:nvSpPr>
          <p:cNvPr id="2" name="Right Triangle 17">
            <a:extLst>
              <a:ext uri="{FF2B5EF4-FFF2-40B4-BE49-F238E27FC236}">
                <a16:creationId xmlns:a16="http://schemas.microsoft.com/office/drawing/2014/main" xmlns="" id="{6F00767E-4EAB-4E91-856B-483DF110A5D1}"/>
              </a:ext>
            </a:extLst>
          </p:cNvPr>
          <p:cNvSpPr>
            <a:spLocks noChangeAspect="1"/>
          </p:cNvSpPr>
          <p:nvPr/>
        </p:nvSpPr>
        <p:spPr>
          <a:xfrm>
            <a:off x="6485720" y="658517"/>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84044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nodeType="withEffect">
                                  <p:stCondLst>
                                    <p:cond delay="25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500"/>
                                        <p:tgtEl>
                                          <p:spTgt spid="79"/>
                                        </p:tgtEl>
                                      </p:cBhvr>
                                    </p:animEffect>
                                  </p:childTnLst>
                                </p:cTn>
                              </p:par>
                              <p:par>
                                <p:cTn id="17" presetID="10" presetClass="entr" presetSubtype="0" fill="hold" nodeType="withEffect">
                                  <p:stCondLst>
                                    <p:cond delay="50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500"/>
                                        <p:tgtEl>
                                          <p:spTgt spid="83"/>
                                        </p:tgtEl>
                                      </p:cBhvr>
                                    </p:animEffect>
                                  </p:childTnLst>
                                </p:cTn>
                              </p:par>
                              <p:par>
                                <p:cTn id="23" presetID="10" presetClass="entr" presetSubtype="0" fill="hold" nodeType="withEffect">
                                  <p:stCondLst>
                                    <p:cond delay="75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3" grpId="0"/>
      <p:bldP spid="79" grpId="0" animBg="1"/>
      <p:bldP spid="83"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sp>
        <p:nvSpPr>
          <p:cNvPr id="54" name="Slide Number Placeholder 1">
            <a:extLst>
              <a:ext uri="{FF2B5EF4-FFF2-40B4-BE49-F238E27FC236}">
                <a16:creationId xmlns:a16="http://schemas.microsoft.com/office/drawing/2014/main" xmlns="" id="{7F997858-CCB6-40A1-BF2D-07B45C457078}"/>
              </a:ext>
            </a:extLst>
          </p:cNvPr>
          <p:cNvSpPr txBox="1">
            <a:spLocks/>
          </p:cNvSpPr>
          <p:nvPr/>
        </p:nvSpPr>
        <p:spPr>
          <a:xfrm>
            <a:off x="-231349" y="255588"/>
            <a:ext cx="838200" cy="365125"/>
          </a:xfrm>
          <a:prstGeom prst="roundRect">
            <a:avLst>
              <a:gd name="adj" fmla="val 10797"/>
            </a:avLst>
          </a:prstGeom>
          <a:gradFill flip="none" rotWithShape="1">
            <a:gsLst>
              <a:gs pos="0">
                <a:srgbClr val="029676"/>
              </a:gs>
              <a:gs pos="100000">
                <a:srgbClr val="4AB5C4"/>
              </a:gs>
            </a:gsLst>
            <a:lin ang="10800000" scaled="1"/>
            <a:tileRect/>
          </a:gradFill>
        </p:spPr>
        <p:txBody>
          <a:bodyPr vert="horz" lIns="91440" tIns="45720" rIns="91440" bIns="45720" rtlCol="0" anchor="ctr"/>
          <a:lstStyle>
            <a:defPPr>
              <a:defRPr lang="es-EC"/>
            </a:defPPr>
            <a:lvl1pPr marL="0" algn="r" defTabSz="914400" rtl="0" eaLnBrk="1" latinLnBrk="0" hangingPunct="1">
              <a:defRPr sz="1600" kern="1200">
                <a:solidFill>
                  <a:schemeClr val="bg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0"/>
              </a:spcAft>
              <a:buClrTx/>
              <a:buSzTx/>
              <a:buFontTx/>
              <a:buNone/>
              <a:tabLst/>
              <a:defRPr/>
            </a:pPr>
            <a:fld id="{3CBF67D7-8C75-433C-B949-F5BA01069781}" type="slidenum">
              <a:rPr kumimoji="0" lang="en-US" sz="1600" b="0" i="0" u="none" strike="noStrike" kern="1200" cap="none" spc="0" normalizeH="0" baseline="0" noProof="0" smtClean="0">
                <a:ln>
                  <a:noFill/>
                </a:ln>
                <a:solidFill>
                  <a:prstClr val="white"/>
                </a:solidFill>
                <a:effectLst/>
                <a:uLnTx/>
                <a:uFillTx/>
                <a:latin typeface="Raleway" panose="020B0503030101060003" pitchFamily="34" charset="0"/>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
        <p:nvSpPr>
          <p:cNvPr id="57" name="Title 3">
            <a:extLst>
              <a:ext uri="{FF2B5EF4-FFF2-40B4-BE49-F238E27FC236}">
                <a16:creationId xmlns:a16="http://schemas.microsoft.com/office/drawing/2014/main" xmlns="" id="{041F5F1E-2400-4C50-B065-B5F84010EA5C}"/>
              </a:ext>
            </a:extLst>
          </p:cNvPr>
          <p:cNvSpPr txBox="1">
            <a:spLocks/>
          </p:cNvSpPr>
          <p:nvPr/>
        </p:nvSpPr>
        <p:spPr>
          <a:xfrm>
            <a:off x="723142" y="88514"/>
            <a:ext cx="9797831" cy="707886"/>
          </a:xfrm>
          <a:prstGeom prst="rect">
            <a:avLst/>
          </a:prstGeom>
        </p:spPr>
        <p:txBody>
          <a:bodyPr vert="horz" lIns="91440" tIns="45720" rIns="91440" bIns="45720" rtlCol="0" anchor="ctr">
            <a:spAutoFit/>
          </a:bodyPr>
          <a:lstStyle>
            <a:lvl1pPr algn="l" defTabSz="914354" rtl="0" eaLnBrk="1" latinLnBrk="0" hangingPunct="1">
              <a:spcBef>
                <a:spcPct val="0"/>
              </a:spcBef>
              <a:buNone/>
              <a:defRPr lang="en-US" sz="4000" b="1" kern="1200" cap="all" normalizeH="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354" rtl="0" eaLnBrk="1" fontAlgn="auto" latinLnBrk="0" hangingPunct="1">
              <a:lnSpc>
                <a:spcPct val="100000"/>
              </a:lnSpc>
              <a:spcBef>
                <a:spcPct val="0"/>
              </a:spcBef>
              <a:spcAft>
                <a:spcPts val="0"/>
              </a:spcAft>
              <a:buClrTx/>
              <a:buSzTx/>
              <a:buFontTx/>
              <a:buNone/>
              <a:tabLst/>
              <a:defRPr/>
            </a:pPr>
            <a:r>
              <a:rPr kumimoji="0" lang="es-419" sz="4000" b="1" i="0" u="none" strike="noStrike" kern="1200" cap="all" spc="0" normalizeH="0" baseline="0" noProof="0" dirty="0">
                <a:ln>
                  <a:noFill/>
                </a:ln>
                <a:solidFill>
                  <a:sysClr val="window" lastClr="FFFFFF"/>
                </a:solidFill>
                <a:effectLst/>
                <a:uLnTx/>
                <a:uFillTx/>
                <a:latin typeface="Open Sans" panose="020B0606030504020204" pitchFamily="34" charset="0"/>
              </a:rPr>
              <a:t>I</a:t>
            </a:r>
            <a:r>
              <a:rPr lang="es-EC" dirty="0">
                <a:solidFill>
                  <a:sysClr val="window" lastClr="FFFFFF"/>
                </a:solidFill>
              </a:rPr>
              <a:t>NTRODUCCIÓN</a:t>
            </a:r>
            <a:endParaRPr kumimoji="0" lang="es-EC" sz="4000" b="1" i="0" u="none" strike="noStrike" kern="1200" cap="all" spc="0" normalizeH="0" baseline="0" noProof="0" dirty="0">
              <a:ln>
                <a:noFill/>
              </a:ln>
              <a:solidFill>
                <a:sysClr val="window" lastClr="FFFFFF"/>
              </a:solidFill>
              <a:effectLst/>
              <a:uLnTx/>
              <a:uFillTx/>
              <a:latin typeface="Open Sans" panose="020B0606030504020204" pitchFamily="34" charset="0"/>
            </a:endParaRPr>
          </a:p>
        </p:txBody>
      </p:sp>
      <p:pic>
        <p:nvPicPr>
          <p:cNvPr id="2" name="Picture 2" descr="Resultado de imagen para logo espe">
            <a:extLst>
              <a:ext uri="{FF2B5EF4-FFF2-40B4-BE49-F238E27FC236}">
                <a16:creationId xmlns:a16="http://schemas.microsoft.com/office/drawing/2014/main" xmlns="" id="{FF5C2138-8A53-48BC-B95F-4BDF1F263B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4138" y="142224"/>
            <a:ext cx="2586251" cy="591852"/>
          </a:xfrm>
          <a:prstGeom prst="rect">
            <a:avLst/>
          </a:prstGeom>
          <a:gradFill flip="none" rotWithShape="1">
            <a:gsLst>
              <a:gs pos="0">
                <a:schemeClr val="tx1">
                  <a:lumMod val="90000"/>
                  <a:lumOff val="10000"/>
                </a:schemeClr>
              </a:gs>
              <a:gs pos="100000">
                <a:srgbClr val="222A35"/>
              </a:gs>
            </a:gsLst>
            <a:path path="rect">
              <a:fillToRect l="50000" t="50000" r="50000" b="50000"/>
            </a:path>
            <a:tileRect/>
          </a:gradFill>
        </p:spPr>
      </p:pic>
      <p:sp>
        <p:nvSpPr>
          <p:cNvPr id="4" name="Subtitle 4">
            <a:extLst>
              <a:ext uri="{FF2B5EF4-FFF2-40B4-BE49-F238E27FC236}">
                <a16:creationId xmlns:a16="http://schemas.microsoft.com/office/drawing/2014/main" xmlns="" id="{D9D40398-7F24-4FEF-927A-7137E7024182}"/>
              </a:ext>
            </a:extLst>
          </p:cNvPr>
          <p:cNvSpPr txBox="1">
            <a:spLocks/>
          </p:cNvSpPr>
          <p:nvPr/>
        </p:nvSpPr>
        <p:spPr>
          <a:xfrm>
            <a:off x="723142" y="844604"/>
            <a:ext cx="2586251" cy="523220"/>
          </a:xfrm>
          <a:prstGeom prst="rect">
            <a:avLst/>
          </a:prstGeom>
        </p:spPr>
        <p:txBody>
          <a:bodyPr vert="horz" wrap="square" lIns="91440" tIns="45720" rIns="91440" bIns="45720" rtlCol="0">
            <a:spAutoFit/>
          </a:bodyPr>
          <a:lstStyle>
            <a:lvl1pPr marL="0" indent="0" algn="l" defTabSz="914354" rtl="0" eaLnBrk="1" latinLnBrk="0" hangingPunct="1">
              <a:spcBef>
                <a:spcPct val="20000"/>
              </a:spcBef>
              <a:buFont typeface="Arial" pitchFamily="34" charset="0"/>
              <a:buNone/>
              <a:defRPr sz="2800" kern="120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354" rtl="0" eaLnBrk="1" latinLnBrk="0" hangingPunct="1">
              <a:spcBef>
                <a:spcPct val="20000"/>
              </a:spcBef>
              <a:buFont typeface="Arial" pitchFamily="34" charset="0"/>
              <a:buNone/>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354" rtl="0" eaLnBrk="1" latinLnBrk="0" hangingPunct="1">
              <a:spcBef>
                <a:spcPct val="20000"/>
              </a:spcBef>
              <a:buFont typeface="Arial" pitchFamily="34" charset="0"/>
              <a:buNone/>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20000"/>
              </a:spcBef>
              <a:spcAft>
                <a:spcPts val="0"/>
              </a:spcAft>
              <a:buClrTx/>
              <a:buSzTx/>
              <a:buFont typeface="Arial" pitchFamily="34" charset="0"/>
              <a:buNone/>
              <a:tabLst/>
              <a:defRPr/>
            </a:pPr>
            <a:r>
              <a:rPr kumimoji="0" lang="es-419" sz="2800" b="1" i="0" u="none" strike="noStrike" kern="1200" cap="none" spc="0" normalizeH="0" baseline="0" dirty="0">
                <a:ln>
                  <a:noFill/>
                </a:ln>
                <a:solidFill>
                  <a:srgbClr val="2980B9">
                    <a:lumMod val="60000"/>
                    <a:lumOff val="40000"/>
                  </a:srgbClr>
                </a:solidFill>
                <a:effectLst/>
                <a:uLnTx/>
                <a:uFillTx/>
                <a:latin typeface="Open Sans" panose="020B0606030504020204" pitchFamily="34" charset="0"/>
              </a:rPr>
              <a:t>Antecedentes</a:t>
            </a:r>
          </a:p>
        </p:txBody>
      </p:sp>
      <p:sp>
        <p:nvSpPr>
          <p:cNvPr id="106" name="Freeform 6">
            <a:extLst>
              <a:ext uri="{FF2B5EF4-FFF2-40B4-BE49-F238E27FC236}">
                <a16:creationId xmlns:a16="http://schemas.microsoft.com/office/drawing/2014/main" xmlns="" id="{2414A654-076E-443B-B25E-A1E6A522FEBC}"/>
              </a:ext>
            </a:extLst>
          </p:cNvPr>
          <p:cNvSpPr/>
          <p:nvPr/>
        </p:nvSpPr>
        <p:spPr>
          <a:xfrm>
            <a:off x="218230" y="3687735"/>
            <a:ext cx="1418419" cy="328006"/>
          </a:xfrm>
          <a:custGeom>
            <a:avLst/>
            <a:gdLst>
              <a:gd name="connsiteX0" fmla="*/ 0 w 6408712"/>
              <a:gd name="connsiteY0" fmla="*/ 0 h 1728192"/>
              <a:gd name="connsiteX1" fmla="*/ 6408712 w 6408712"/>
              <a:gd name="connsiteY1" fmla="*/ 0 h 1728192"/>
              <a:gd name="connsiteX2" fmla="*/ 6408712 w 6408712"/>
              <a:gd name="connsiteY2" fmla="*/ 1574447 h 1728192"/>
              <a:gd name="connsiteX3" fmla="*/ 6254967 w 6408712"/>
              <a:gd name="connsiteY3" fmla="*/ 1728192 h 1728192"/>
              <a:gd name="connsiteX4" fmla="*/ 153745 w 6408712"/>
              <a:gd name="connsiteY4" fmla="*/ 1728192 h 1728192"/>
              <a:gd name="connsiteX5" fmla="*/ 0 w 6408712"/>
              <a:gd name="connsiteY5" fmla="*/ 1574447 h 1728192"/>
              <a:gd name="connsiteX6" fmla="*/ 0 w 6408712"/>
              <a:gd name="connsiteY6" fmla="*/ 0 h 172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8712" h="1728192">
                <a:moveTo>
                  <a:pt x="0" y="0"/>
                </a:moveTo>
                <a:lnTo>
                  <a:pt x="6408712" y="0"/>
                </a:lnTo>
                <a:lnTo>
                  <a:pt x="6408712" y="1574447"/>
                </a:lnTo>
                <a:cubicBezTo>
                  <a:pt x="6408712" y="1659358"/>
                  <a:pt x="6339878" y="1728192"/>
                  <a:pt x="6254967" y="1728192"/>
                </a:cubicBezTo>
                <a:lnTo>
                  <a:pt x="153745" y="1728192"/>
                </a:lnTo>
                <a:cubicBezTo>
                  <a:pt x="68834" y="1728192"/>
                  <a:pt x="0" y="1659358"/>
                  <a:pt x="0" y="1574447"/>
                </a:cubicBezTo>
                <a:lnTo>
                  <a:pt x="0" y="0"/>
                </a:lnTo>
                <a:close/>
              </a:path>
            </a:pathLst>
          </a:custGeom>
          <a:solidFill>
            <a:schemeClr val="accent3">
              <a:lumMod val="75000"/>
            </a:schemeClr>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Raleway Medium"/>
              <a:ea typeface="+mn-ea"/>
              <a:cs typeface="+mn-cs"/>
            </a:endParaRPr>
          </a:p>
        </p:txBody>
      </p:sp>
      <p:sp>
        <p:nvSpPr>
          <p:cNvPr id="110" name="Text Placeholder 3">
            <a:extLst>
              <a:ext uri="{FF2B5EF4-FFF2-40B4-BE49-F238E27FC236}">
                <a16:creationId xmlns:a16="http://schemas.microsoft.com/office/drawing/2014/main" xmlns="" id="{5B0DE9F3-3E15-4B30-A86A-37863D5B6803}"/>
              </a:ext>
            </a:extLst>
          </p:cNvPr>
          <p:cNvSpPr txBox="1">
            <a:spLocks/>
          </p:cNvSpPr>
          <p:nvPr/>
        </p:nvSpPr>
        <p:spPr>
          <a:xfrm>
            <a:off x="240204" y="3744837"/>
            <a:ext cx="1299082" cy="275913"/>
          </a:xfrm>
          <a:prstGeom prst="rect">
            <a:avLst/>
          </a:prstGeom>
        </p:spPr>
        <p:txBody>
          <a:bodyPr>
            <a:normAutofit fontScale="92500" lnSpcReduction="20000"/>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1500" dirty="0">
                <a:solidFill>
                  <a:schemeClr val="bg1"/>
                </a:solidFill>
                <a:latin typeface="Raleway Medium"/>
              </a:rPr>
              <a:t>Agricultura</a:t>
            </a:r>
            <a:endParaRPr lang="en-GB" sz="1600" dirty="0">
              <a:solidFill>
                <a:schemeClr val="bg1"/>
              </a:solidFill>
              <a:latin typeface="Raleway Medium"/>
            </a:endParaRPr>
          </a:p>
        </p:txBody>
      </p:sp>
      <p:pic>
        <p:nvPicPr>
          <p:cNvPr id="34" name="Picture Placeholder 9">
            <a:extLst>
              <a:ext uri="{FF2B5EF4-FFF2-40B4-BE49-F238E27FC236}">
                <a16:creationId xmlns:a16="http://schemas.microsoft.com/office/drawing/2014/main" xmlns="" id="{16A6FF2A-B0AA-498E-B50E-F02C658BDB96}"/>
              </a:ext>
            </a:extLst>
          </p:cNvPr>
          <p:cNvPicPr>
            <a:picLocks noChangeAspect="1"/>
          </p:cNvPicPr>
          <p:nvPr/>
        </p:nvPicPr>
        <p:blipFill rotWithShape="1">
          <a:blip r:embed="rId4">
            <a:extLst>
              <a:ext uri="{28A0092B-C50C-407E-A947-70E740481C1C}">
                <a14:useLocalDpi xmlns:a14="http://schemas.microsoft.com/office/drawing/2010/main" val="0"/>
              </a:ext>
            </a:extLst>
          </a:blip>
          <a:srcRect l="6298" r="9021"/>
          <a:stretch/>
        </p:blipFill>
        <p:spPr>
          <a:xfrm>
            <a:off x="943061" y="4272274"/>
            <a:ext cx="3501432" cy="2032875"/>
          </a:xfrm>
          <a:custGeom>
            <a:avLst/>
            <a:gdLst>
              <a:gd name="connsiteX0" fmla="*/ 151284 w 6408217"/>
              <a:gd name="connsiteY0" fmla="*/ 0 h 4824139"/>
              <a:gd name="connsiteX1" fmla="*/ 6256439 w 6408217"/>
              <a:gd name="connsiteY1" fmla="*/ 0 h 4824139"/>
              <a:gd name="connsiteX2" fmla="*/ 6314317 w 6408217"/>
              <a:gd name="connsiteY2" fmla="*/ 11685 h 4824139"/>
              <a:gd name="connsiteX3" fmla="*/ 6408217 w 6408217"/>
              <a:gd name="connsiteY3" fmla="*/ 153348 h 4824139"/>
              <a:gd name="connsiteX4" fmla="*/ 6408217 w 6408217"/>
              <a:gd name="connsiteY4" fmla="*/ 4824139 h 4824139"/>
              <a:gd name="connsiteX5" fmla="*/ 0 w 6408217"/>
              <a:gd name="connsiteY5" fmla="*/ 4824139 h 4824139"/>
              <a:gd name="connsiteX6" fmla="*/ 0 w 6408217"/>
              <a:gd name="connsiteY6" fmla="*/ 150896 h 4824139"/>
              <a:gd name="connsiteX7" fmla="*/ 11587 w 6408217"/>
              <a:gd name="connsiteY7" fmla="*/ 93504 h 4824139"/>
              <a:gd name="connsiteX8" fmla="*/ 93406 w 6408217"/>
              <a:gd name="connsiteY8" fmla="*/ 11685 h 482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8217" h="4824139">
                <a:moveTo>
                  <a:pt x="151284" y="0"/>
                </a:moveTo>
                <a:lnTo>
                  <a:pt x="6256439" y="0"/>
                </a:lnTo>
                <a:lnTo>
                  <a:pt x="6314317" y="11685"/>
                </a:lnTo>
                <a:cubicBezTo>
                  <a:pt x="6369498" y="35025"/>
                  <a:pt x="6408217" y="89665"/>
                  <a:pt x="6408217" y="153348"/>
                </a:cubicBezTo>
                <a:lnTo>
                  <a:pt x="6408217" y="4824139"/>
                </a:lnTo>
                <a:lnTo>
                  <a:pt x="0" y="4824139"/>
                </a:lnTo>
                <a:lnTo>
                  <a:pt x="0" y="150896"/>
                </a:lnTo>
                <a:lnTo>
                  <a:pt x="11587" y="93504"/>
                </a:lnTo>
                <a:cubicBezTo>
                  <a:pt x="27147" y="56716"/>
                  <a:pt x="56618" y="27245"/>
                  <a:pt x="93406" y="11685"/>
                </a:cubicBezTo>
                <a:close/>
              </a:path>
            </a:pathLst>
          </a:custGeom>
          <a:effectLst>
            <a:outerShdw blurRad="215900" sx="102000" sy="102000" algn="ctr" rotWithShape="0">
              <a:prstClr val="black">
                <a:alpha val="44000"/>
              </a:prstClr>
            </a:outerShdw>
          </a:effectLst>
        </p:spPr>
      </p:pic>
      <p:sp>
        <p:nvSpPr>
          <p:cNvPr id="35" name="Freeform 6">
            <a:extLst>
              <a:ext uri="{FF2B5EF4-FFF2-40B4-BE49-F238E27FC236}">
                <a16:creationId xmlns:a16="http://schemas.microsoft.com/office/drawing/2014/main" xmlns="" id="{0EAE52A0-AF8F-4B97-A113-B781C96B5A11}"/>
              </a:ext>
            </a:extLst>
          </p:cNvPr>
          <p:cNvSpPr/>
          <p:nvPr/>
        </p:nvSpPr>
        <p:spPr>
          <a:xfrm>
            <a:off x="933782" y="6337737"/>
            <a:ext cx="3510711" cy="347463"/>
          </a:xfrm>
          <a:custGeom>
            <a:avLst/>
            <a:gdLst>
              <a:gd name="connsiteX0" fmla="*/ 0 w 6408712"/>
              <a:gd name="connsiteY0" fmla="*/ 0 h 1728192"/>
              <a:gd name="connsiteX1" fmla="*/ 6408712 w 6408712"/>
              <a:gd name="connsiteY1" fmla="*/ 0 h 1728192"/>
              <a:gd name="connsiteX2" fmla="*/ 6408712 w 6408712"/>
              <a:gd name="connsiteY2" fmla="*/ 1574447 h 1728192"/>
              <a:gd name="connsiteX3" fmla="*/ 6254967 w 6408712"/>
              <a:gd name="connsiteY3" fmla="*/ 1728192 h 1728192"/>
              <a:gd name="connsiteX4" fmla="*/ 153745 w 6408712"/>
              <a:gd name="connsiteY4" fmla="*/ 1728192 h 1728192"/>
              <a:gd name="connsiteX5" fmla="*/ 0 w 6408712"/>
              <a:gd name="connsiteY5" fmla="*/ 1574447 h 1728192"/>
              <a:gd name="connsiteX6" fmla="*/ 0 w 6408712"/>
              <a:gd name="connsiteY6" fmla="*/ 0 h 172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8712" h="1728192">
                <a:moveTo>
                  <a:pt x="0" y="0"/>
                </a:moveTo>
                <a:lnTo>
                  <a:pt x="6408712" y="0"/>
                </a:lnTo>
                <a:lnTo>
                  <a:pt x="6408712" y="1574447"/>
                </a:lnTo>
                <a:cubicBezTo>
                  <a:pt x="6408712" y="1659358"/>
                  <a:pt x="6339878" y="1728192"/>
                  <a:pt x="6254967" y="1728192"/>
                </a:cubicBezTo>
                <a:lnTo>
                  <a:pt x="153745" y="1728192"/>
                </a:lnTo>
                <a:cubicBezTo>
                  <a:pt x="68834" y="1728192"/>
                  <a:pt x="0" y="1659358"/>
                  <a:pt x="0" y="1574447"/>
                </a:cubicBezTo>
                <a:lnTo>
                  <a:pt x="0" y="0"/>
                </a:lnTo>
                <a:close/>
              </a:path>
            </a:pathLst>
          </a:custGeom>
          <a:solidFill>
            <a:schemeClr val="accent2">
              <a:lumMod val="75000"/>
            </a:schemeClr>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Raleway Medium"/>
              <a:ea typeface="+mn-ea"/>
              <a:cs typeface="+mn-cs"/>
            </a:endParaRPr>
          </a:p>
        </p:txBody>
      </p:sp>
      <p:sp>
        <p:nvSpPr>
          <p:cNvPr id="36" name="Text Placeholder 3">
            <a:extLst>
              <a:ext uri="{FF2B5EF4-FFF2-40B4-BE49-F238E27FC236}">
                <a16:creationId xmlns:a16="http://schemas.microsoft.com/office/drawing/2014/main" xmlns="" id="{2A4BD4E2-0817-4816-99A7-B168E12853E8}"/>
              </a:ext>
            </a:extLst>
          </p:cNvPr>
          <p:cNvSpPr txBox="1">
            <a:spLocks/>
          </p:cNvSpPr>
          <p:nvPr/>
        </p:nvSpPr>
        <p:spPr>
          <a:xfrm>
            <a:off x="952789" y="6409286"/>
            <a:ext cx="3599752" cy="256484"/>
          </a:xfrm>
          <a:prstGeom prst="rect">
            <a:avLst/>
          </a:prstGeom>
        </p:spPr>
        <p:txBody>
          <a:bodyPr>
            <a:normAutofit fontScale="92500" lnSpcReduction="20000"/>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s-419" sz="1400" dirty="0">
                <a:solidFill>
                  <a:schemeClr val="bg1"/>
                </a:solidFill>
                <a:latin typeface="Raleway Medium"/>
              </a:rPr>
              <a:t>Incendios y revisión de daños estructurales</a:t>
            </a:r>
          </a:p>
        </p:txBody>
      </p:sp>
      <p:sp>
        <p:nvSpPr>
          <p:cNvPr id="38" name="Freeform 6">
            <a:extLst>
              <a:ext uri="{FF2B5EF4-FFF2-40B4-BE49-F238E27FC236}">
                <a16:creationId xmlns:a16="http://schemas.microsoft.com/office/drawing/2014/main" xmlns="" id="{A0A64CB5-C5BB-40B4-90C5-8C80A1334D0E}"/>
              </a:ext>
            </a:extLst>
          </p:cNvPr>
          <p:cNvSpPr/>
          <p:nvPr/>
        </p:nvSpPr>
        <p:spPr>
          <a:xfrm>
            <a:off x="3939459" y="3724619"/>
            <a:ext cx="3292614" cy="277983"/>
          </a:xfrm>
          <a:custGeom>
            <a:avLst/>
            <a:gdLst>
              <a:gd name="connsiteX0" fmla="*/ 0 w 6408712"/>
              <a:gd name="connsiteY0" fmla="*/ 0 h 1728192"/>
              <a:gd name="connsiteX1" fmla="*/ 6408712 w 6408712"/>
              <a:gd name="connsiteY1" fmla="*/ 0 h 1728192"/>
              <a:gd name="connsiteX2" fmla="*/ 6408712 w 6408712"/>
              <a:gd name="connsiteY2" fmla="*/ 1574447 h 1728192"/>
              <a:gd name="connsiteX3" fmla="*/ 6254967 w 6408712"/>
              <a:gd name="connsiteY3" fmla="*/ 1728192 h 1728192"/>
              <a:gd name="connsiteX4" fmla="*/ 153745 w 6408712"/>
              <a:gd name="connsiteY4" fmla="*/ 1728192 h 1728192"/>
              <a:gd name="connsiteX5" fmla="*/ 0 w 6408712"/>
              <a:gd name="connsiteY5" fmla="*/ 1574447 h 1728192"/>
              <a:gd name="connsiteX6" fmla="*/ 0 w 6408712"/>
              <a:gd name="connsiteY6" fmla="*/ 0 h 172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8712" h="1728192">
                <a:moveTo>
                  <a:pt x="0" y="0"/>
                </a:moveTo>
                <a:lnTo>
                  <a:pt x="6408712" y="0"/>
                </a:lnTo>
                <a:lnTo>
                  <a:pt x="6408712" y="1574447"/>
                </a:lnTo>
                <a:cubicBezTo>
                  <a:pt x="6408712" y="1659358"/>
                  <a:pt x="6339878" y="1728192"/>
                  <a:pt x="6254967" y="1728192"/>
                </a:cubicBezTo>
                <a:lnTo>
                  <a:pt x="153745" y="1728192"/>
                </a:lnTo>
                <a:cubicBezTo>
                  <a:pt x="68834" y="1728192"/>
                  <a:pt x="0" y="1659358"/>
                  <a:pt x="0" y="1574447"/>
                </a:cubicBezTo>
                <a:lnTo>
                  <a:pt x="0" y="0"/>
                </a:lnTo>
                <a:close/>
              </a:path>
            </a:pathLst>
          </a:custGeom>
          <a:solidFill>
            <a:schemeClr val="accent5"/>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schemeClr val="bg1"/>
                </a:solidFill>
                <a:effectLst/>
                <a:uLnTx/>
                <a:uFillTx/>
                <a:latin typeface="Raleway Medium"/>
                <a:ea typeface="+mn-ea"/>
                <a:cs typeface="+mn-cs"/>
              </a:rPr>
              <a:t>Operaciones</a:t>
            </a:r>
            <a:r>
              <a:rPr kumimoji="0" lang="en-US" sz="1400" b="0" i="0" u="none" strike="noStrike" kern="0" cap="none" spc="0" normalizeH="0" baseline="0" noProof="0" dirty="0" smtClean="0">
                <a:ln>
                  <a:noFill/>
                </a:ln>
                <a:solidFill>
                  <a:schemeClr val="bg1"/>
                </a:solidFill>
                <a:effectLst/>
                <a:uLnTx/>
                <a:uFillTx/>
                <a:latin typeface="Raleway Medium"/>
                <a:ea typeface="+mn-ea"/>
                <a:cs typeface="+mn-cs"/>
              </a:rPr>
              <a:t> de </a:t>
            </a:r>
            <a:r>
              <a:rPr kumimoji="0" lang="en-US" sz="1400" b="0" i="0" u="none" strike="noStrike" kern="0" cap="none" spc="0" normalizeH="0" baseline="0" noProof="0" dirty="0" err="1" smtClean="0">
                <a:ln>
                  <a:noFill/>
                </a:ln>
                <a:solidFill>
                  <a:schemeClr val="bg1"/>
                </a:solidFill>
                <a:effectLst/>
                <a:uLnTx/>
                <a:uFillTx/>
                <a:latin typeface="Raleway Medium"/>
                <a:ea typeface="+mn-ea"/>
                <a:cs typeface="+mn-cs"/>
              </a:rPr>
              <a:t>búsqueda</a:t>
            </a:r>
            <a:r>
              <a:rPr kumimoji="0" lang="en-US" sz="1400" b="0" i="0" u="none" strike="noStrike" kern="0" cap="none" spc="0" normalizeH="0" baseline="0" noProof="0" dirty="0" smtClean="0">
                <a:ln>
                  <a:noFill/>
                </a:ln>
                <a:solidFill>
                  <a:schemeClr val="bg1"/>
                </a:solidFill>
                <a:effectLst/>
                <a:uLnTx/>
                <a:uFillTx/>
                <a:latin typeface="Raleway Medium"/>
                <a:ea typeface="+mn-ea"/>
                <a:cs typeface="+mn-cs"/>
              </a:rPr>
              <a:t> y </a:t>
            </a:r>
            <a:r>
              <a:rPr kumimoji="0" lang="en-US" sz="1400" b="0" i="0" u="none" strike="noStrike" kern="0" cap="none" spc="0" normalizeH="0" baseline="0" noProof="0" dirty="0" err="1" smtClean="0">
                <a:ln>
                  <a:noFill/>
                </a:ln>
                <a:solidFill>
                  <a:schemeClr val="bg1"/>
                </a:solidFill>
                <a:effectLst/>
                <a:uLnTx/>
                <a:uFillTx/>
                <a:latin typeface="Raleway Medium"/>
                <a:ea typeface="+mn-ea"/>
                <a:cs typeface="+mn-cs"/>
              </a:rPr>
              <a:t>resacate</a:t>
            </a:r>
            <a:endParaRPr kumimoji="0" lang="en-US" sz="1400" b="0" i="0" u="none" strike="noStrike" kern="0" cap="none" spc="0" normalizeH="0" baseline="0" noProof="0" dirty="0">
              <a:ln>
                <a:noFill/>
              </a:ln>
              <a:solidFill>
                <a:schemeClr val="bg1"/>
              </a:solidFill>
              <a:effectLst/>
              <a:uLnTx/>
              <a:uFillTx/>
              <a:latin typeface="Raleway Medium"/>
              <a:ea typeface="+mn-ea"/>
              <a:cs typeface="+mn-cs"/>
            </a:endParaRPr>
          </a:p>
        </p:txBody>
      </p:sp>
      <p:pic>
        <p:nvPicPr>
          <p:cNvPr id="40" name="Picture Placeholder 9">
            <a:extLst>
              <a:ext uri="{FF2B5EF4-FFF2-40B4-BE49-F238E27FC236}">
                <a16:creationId xmlns:a16="http://schemas.microsoft.com/office/drawing/2014/main" xmlns="" id="{71F4A7B5-59EC-48B9-9286-761766B4EC6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903720" y="4313760"/>
            <a:ext cx="3228003" cy="1972733"/>
          </a:xfrm>
          <a:custGeom>
            <a:avLst/>
            <a:gdLst>
              <a:gd name="connsiteX0" fmla="*/ 151284 w 6408217"/>
              <a:gd name="connsiteY0" fmla="*/ 0 h 4824139"/>
              <a:gd name="connsiteX1" fmla="*/ 6256439 w 6408217"/>
              <a:gd name="connsiteY1" fmla="*/ 0 h 4824139"/>
              <a:gd name="connsiteX2" fmla="*/ 6314317 w 6408217"/>
              <a:gd name="connsiteY2" fmla="*/ 11685 h 4824139"/>
              <a:gd name="connsiteX3" fmla="*/ 6408217 w 6408217"/>
              <a:gd name="connsiteY3" fmla="*/ 153348 h 4824139"/>
              <a:gd name="connsiteX4" fmla="*/ 6408217 w 6408217"/>
              <a:gd name="connsiteY4" fmla="*/ 4824139 h 4824139"/>
              <a:gd name="connsiteX5" fmla="*/ 0 w 6408217"/>
              <a:gd name="connsiteY5" fmla="*/ 4824139 h 4824139"/>
              <a:gd name="connsiteX6" fmla="*/ 0 w 6408217"/>
              <a:gd name="connsiteY6" fmla="*/ 150896 h 4824139"/>
              <a:gd name="connsiteX7" fmla="*/ 11587 w 6408217"/>
              <a:gd name="connsiteY7" fmla="*/ 93504 h 4824139"/>
              <a:gd name="connsiteX8" fmla="*/ 93406 w 6408217"/>
              <a:gd name="connsiteY8" fmla="*/ 11685 h 482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8217" h="4824139">
                <a:moveTo>
                  <a:pt x="151284" y="0"/>
                </a:moveTo>
                <a:lnTo>
                  <a:pt x="6256439" y="0"/>
                </a:lnTo>
                <a:lnTo>
                  <a:pt x="6314317" y="11685"/>
                </a:lnTo>
                <a:cubicBezTo>
                  <a:pt x="6369498" y="35025"/>
                  <a:pt x="6408217" y="89665"/>
                  <a:pt x="6408217" y="153348"/>
                </a:cubicBezTo>
                <a:lnTo>
                  <a:pt x="6408217" y="4824139"/>
                </a:lnTo>
                <a:lnTo>
                  <a:pt x="0" y="4824139"/>
                </a:lnTo>
                <a:lnTo>
                  <a:pt x="0" y="150896"/>
                </a:lnTo>
                <a:lnTo>
                  <a:pt x="11587" y="93504"/>
                </a:lnTo>
                <a:cubicBezTo>
                  <a:pt x="27147" y="56716"/>
                  <a:pt x="56618" y="27245"/>
                  <a:pt x="93406" y="11685"/>
                </a:cubicBezTo>
                <a:close/>
              </a:path>
            </a:pathLst>
          </a:custGeom>
          <a:effectLst>
            <a:outerShdw blurRad="215900" sx="102000" sy="102000" algn="ctr" rotWithShape="0">
              <a:prstClr val="black">
                <a:alpha val="44000"/>
              </a:prstClr>
            </a:outerShdw>
          </a:effectLst>
        </p:spPr>
      </p:pic>
      <p:sp>
        <p:nvSpPr>
          <p:cNvPr id="41" name="Freeform 6">
            <a:extLst>
              <a:ext uri="{FF2B5EF4-FFF2-40B4-BE49-F238E27FC236}">
                <a16:creationId xmlns:a16="http://schemas.microsoft.com/office/drawing/2014/main" xmlns="" id="{E26D2E88-04C6-4A20-AD5D-52E149DBDCAB}"/>
              </a:ext>
            </a:extLst>
          </p:cNvPr>
          <p:cNvSpPr/>
          <p:nvPr/>
        </p:nvSpPr>
        <p:spPr>
          <a:xfrm>
            <a:off x="4893991" y="6327059"/>
            <a:ext cx="2968389" cy="328006"/>
          </a:xfrm>
          <a:custGeom>
            <a:avLst/>
            <a:gdLst>
              <a:gd name="connsiteX0" fmla="*/ 0 w 6408712"/>
              <a:gd name="connsiteY0" fmla="*/ 0 h 1728192"/>
              <a:gd name="connsiteX1" fmla="*/ 6408712 w 6408712"/>
              <a:gd name="connsiteY1" fmla="*/ 0 h 1728192"/>
              <a:gd name="connsiteX2" fmla="*/ 6408712 w 6408712"/>
              <a:gd name="connsiteY2" fmla="*/ 1574447 h 1728192"/>
              <a:gd name="connsiteX3" fmla="*/ 6254967 w 6408712"/>
              <a:gd name="connsiteY3" fmla="*/ 1728192 h 1728192"/>
              <a:gd name="connsiteX4" fmla="*/ 153745 w 6408712"/>
              <a:gd name="connsiteY4" fmla="*/ 1728192 h 1728192"/>
              <a:gd name="connsiteX5" fmla="*/ 0 w 6408712"/>
              <a:gd name="connsiteY5" fmla="*/ 1574447 h 1728192"/>
              <a:gd name="connsiteX6" fmla="*/ 0 w 6408712"/>
              <a:gd name="connsiteY6" fmla="*/ 0 h 172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8712" h="1728192">
                <a:moveTo>
                  <a:pt x="0" y="0"/>
                </a:moveTo>
                <a:lnTo>
                  <a:pt x="6408712" y="0"/>
                </a:lnTo>
                <a:lnTo>
                  <a:pt x="6408712" y="1574447"/>
                </a:lnTo>
                <a:cubicBezTo>
                  <a:pt x="6408712" y="1659358"/>
                  <a:pt x="6339878" y="1728192"/>
                  <a:pt x="6254967" y="1728192"/>
                </a:cubicBezTo>
                <a:lnTo>
                  <a:pt x="153745" y="1728192"/>
                </a:lnTo>
                <a:cubicBezTo>
                  <a:pt x="68834" y="1728192"/>
                  <a:pt x="0" y="1659358"/>
                  <a:pt x="0" y="1574447"/>
                </a:cubicBezTo>
                <a:lnTo>
                  <a:pt x="0" y="0"/>
                </a:lnTo>
                <a:close/>
              </a:path>
            </a:pathLst>
          </a:custGeom>
          <a:solidFill>
            <a:schemeClr val="accent2"/>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Raleway Medium"/>
              <a:ea typeface="+mn-ea"/>
              <a:cs typeface="+mn-cs"/>
            </a:endParaRPr>
          </a:p>
        </p:txBody>
      </p:sp>
      <p:sp>
        <p:nvSpPr>
          <p:cNvPr id="42" name="Text Placeholder 3">
            <a:extLst>
              <a:ext uri="{FF2B5EF4-FFF2-40B4-BE49-F238E27FC236}">
                <a16:creationId xmlns:a16="http://schemas.microsoft.com/office/drawing/2014/main" xmlns="" id="{74391BC7-53A3-4448-9255-BAC7631DFE4E}"/>
              </a:ext>
            </a:extLst>
          </p:cNvPr>
          <p:cNvSpPr txBox="1">
            <a:spLocks/>
          </p:cNvSpPr>
          <p:nvPr/>
        </p:nvSpPr>
        <p:spPr>
          <a:xfrm>
            <a:off x="4913000" y="6369422"/>
            <a:ext cx="2705740" cy="286001"/>
          </a:xfrm>
          <a:prstGeom prst="rect">
            <a:avLst/>
          </a:prstGeom>
        </p:spPr>
        <p:txBody>
          <a:bodyPr>
            <a:normAutofit fontScale="85000" lnSpcReduction="10000"/>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s-419" sz="1600" dirty="0">
                <a:solidFill>
                  <a:schemeClr val="bg1"/>
                </a:solidFill>
                <a:latin typeface="Raleway Medium"/>
              </a:rPr>
              <a:t>Rastreo</a:t>
            </a:r>
            <a:r>
              <a:rPr lang="en-GB" sz="1600" dirty="0">
                <a:solidFill>
                  <a:schemeClr val="bg1"/>
                </a:solidFill>
                <a:latin typeface="Raleway Medium"/>
              </a:rPr>
              <a:t> y </a:t>
            </a:r>
            <a:r>
              <a:rPr lang="es-419" sz="1600" dirty="0">
                <a:solidFill>
                  <a:schemeClr val="bg1"/>
                </a:solidFill>
                <a:latin typeface="Raleway Medium"/>
              </a:rPr>
              <a:t>monitoreo</a:t>
            </a:r>
            <a:r>
              <a:rPr lang="en-GB" sz="1600" dirty="0">
                <a:solidFill>
                  <a:schemeClr val="bg1"/>
                </a:solidFill>
                <a:latin typeface="Raleway Medium"/>
              </a:rPr>
              <a:t> de zonas</a:t>
            </a:r>
          </a:p>
        </p:txBody>
      </p:sp>
      <p:sp>
        <p:nvSpPr>
          <p:cNvPr id="47" name="Freeform 6">
            <a:extLst>
              <a:ext uri="{FF2B5EF4-FFF2-40B4-BE49-F238E27FC236}">
                <a16:creationId xmlns:a16="http://schemas.microsoft.com/office/drawing/2014/main" xmlns="" id="{B4C9EAE0-0958-454C-BC2E-F70A2DE787A6}"/>
              </a:ext>
            </a:extLst>
          </p:cNvPr>
          <p:cNvSpPr/>
          <p:nvPr/>
        </p:nvSpPr>
        <p:spPr>
          <a:xfrm>
            <a:off x="7862380" y="3665346"/>
            <a:ext cx="1299082" cy="328006"/>
          </a:xfrm>
          <a:custGeom>
            <a:avLst/>
            <a:gdLst>
              <a:gd name="connsiteX0" fmla="*/ 0 w 6408712"/>
              <a:gd name="connsiteY0" fmla="*/ 0 h 1728192"/>
              <a:gd name="connsiteX1" fmla="*/ 6408712 w 6408712"/>
              <a:gd name="connsiteY1" fmla="*/ 0 h 1728192"/>
              <a:gd name="connsiteX2" fmla="*/ 6408712 w 6408712"/>
              <a:gd name="connsiteY2" fmla="*/ 1574447 h 1728192"/>
              <a:gd name="connsiteX3" fmla="*/ 6254967 w 6408712"/>
              <a:gd name="connsiteY3" fmla="*/ 1728192 h 1728192"/>
              <a:gd name="connsiteX4" fmla="*/ 153745 w 6408712"/>
              <a:gd name="connsiteY4" fmla="*/ 1728192 h 1728192"/>
              <a:gd name="connsiteX5" fmla="*/ 0 w 6408712"/>
              <a:gd name="connsiteY5" fmla="*/ 1574447 h 1728192"/>
              <a:gd name="connsiteX6" fmla="*/ 0 w 6408712"/>
              <a:gd name="connsiteY6" fmla="*/ 0 h 172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8712" h="1728192">
                <a:moveTo>
                  <a:pt x="0" y="0"/>
                </a:moveTo>
                <a:lnTo>
                  <a:pt x="6408712" y="0"/>
                </a:lnTo>
                <a:lnTo>
                  <a:pt x="6408712" y="1574447"/>
                </a:lnTo>
                <a:cubicBezTo>
                  <a:pt x="6408712" y="1659358"/>
                  <a:pt x="6339878" y="1728192"/>
                  <a:pt x="6254967" y="1728192"/>
                </a:cubicBezTo>
                <a:lnTo>
                  <a:pt x="153745" y="1728192"/>
                </a:lnTo>
                <a:cubicBezTo>
                  <a:pt x="68834" y="1728192"/>
                  <a:pt x="0" y="1659358"/>
                  <a:pt x="0" y="1574447"/>
                </a:cubicBezTo>
                <a:lnTo>
                  <a:pt x="0" y="0"/>
                </a:lnTo>
                <a:close/>
              </a:path>
            </a:pathLst>
          </a:custGeom>
          <a:solidFill>
            <a:schemeClr val="accent4">
              <a:lumMod val="75000"/>
            </a:schemeClr>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Raleway Medium"/>
              <a:ea typeface="+mn-ea"/>
              <a:cs typeface="+mn-cs"/>
            </a:endParaRPr>
          </a:p>
        </p:txBody>
      </p:sp>
      <p:sp>
        <p:nvSpPr>
          <p:cNvPr id="48" name="Text Placeholder 3">
            <a:extLst>
              <a:ext uri="{FF2B5EF4-FFF2-40B4-BE49-F238E27FC236}">
                <a16:creationId xmlns:a16="http://schemas.microsoft.com/office/drawing/2014/main" xmlns="" id="{E8073646-D63B-4E55-B8F0-9EC841DFD8C2}"/>
              </a:ext>
            </a:extLst>
          </p:cNvPr>
          <p:cNvSpPr txBox="1">
            <a:spLocks/>
          </p:cNvSpPr>
          <p:nvPr/>
        </p:nvSpPr>
        <p:spPr>
          <a:xfrm>
            <a:off x="7881388" y="3717438"/>
            <a:ext cx="1299082" cy="275913"/>
          </a:xfrm>
          <a:prstGeom prst="rect">
            <a:avLst/>
          </a:prstGeom>
        </p:spPr>
        <p:txBody>
          <a:bodyPr>
            <a:normAutofit fontScale="92500" lnSpcReduction="20000"/>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s-419" sz="1500" dirty="0" smtClean="0">
                <a:solidFill>
                  <a:schemeClr val="bg1"/>
                </a:solidFill>
                <a:latin typeface="Raleway Medium"/>
              </a:rPr>
              <a:t>Transporte </a:t>
            </a:r>
            <a:endParaRPr lang="es-419" sz="1400" dirty="0">
              <a:solidFill>
                <a:schemeClr val="bg1"/>
              </a:solidFill>
              <a:latin typeface="Raleway Medium"/>
            </a:endParaRPr>
          </a:p>
        </p:txBody>
      </p:sp>
      <p:pic>
        <p:nvPicPr>
          <p:cNvPr id="1024" name="Picture Placeholder 9">
            <a:extLst>
              <a:ext uri="{FF2B5EF4-FFF2-40B4-BE49-F238E27FC236}">
                <a16:creationId xmlns:a16="http://schemas.microsoft.com/office/drawing/2014/main" xmlns="" id="{D88E8D38-6DA5-40FD-9CEF-E0A40BDB721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581222" y="4291730"/>
            <a:ext cx="3228004" cy="1992655"/>
          </a:xfrm>
          <a:custGeom>
            <a:avLst/>
            <a:gdLst>
              <a:gd name="connsiteX0" fmla="*/ 151284 w 6408217"/>
              <a:gd name="connsiteY0" fmla="*/ 0 h 4824139"/>
              <a:gd name="connsiteX1" fmla="*/ 6256439 w 6408217"/>
              <a:gd name="connsiteY1" fmla="*/ 0 h 4824139"/>
              <a:gd name="connsiteX2" fmla="*/ 6314317 w 6408217"/>
              <a:gd name="connsiteY2" fmla="*/ 11685 h 4824139"/>
              <a:gd name="connsiteX3" fmla="*/ 6408217 w 6408217"/>
              <a:gd name="connsiteY3" fmla="*/ 153348 h 4824139"/>
              <a:gd name="connsiteX4" fmla="*/ 6408217 w 6408217"/>
              <a:gd name="connsiteY4" fmla="*/ 4824139 h 4824139"/>
              <a:gd name="connsiteX5" fmla="*/ 0 w 6408217"/>
              <a:gd name="connsiteY5" fmla="*/ 4824139 h 4824139"/>
              <a:gd name="connsiteX6" fmla="*/ 0 w 6408217"/>
              <a:gd name="connsiteY6" fmla="*/ 150896 h 4824139"/>
              <a:gd name="connsiteX7" fmla="*/ 11587 w 6408217"/>
              <a:gd name="connsiteY7" fmla="*/ 93504 h 4824139"/>
              <a:gd name="connsiteX8" fmla="*/ 93406 w 6408217"/>
              <a:gd name="connsiteY8" fmla="*/ 11685 h 482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8217" h="4824139">
                <a:moveTo>
                  <a:pt x="151284" y="0"/>
                </a:moveTo>
                <a:lnTo>
                  <a:pt x="6256439" y="0"/>
                </a:lnTo>
                <a:lnTo>
                  <a:pt x="6314317" y="11685"/>
                </a:lnTo>
                <a:cubicBezTo>
                  <a:pt x="6369498" y="35025"/>
                  <a:pt x="6408217" y="89665"/>
                  <a:pt x="6408217" y="153348"/>
                </a:cubicBezTo>
                <a:lnTo>
                  <a:pt x="6408217" y="4824139"/>
                </a:lnTo>
                <a:lnTo>
                  <a:pt x="0" y="4824139"/>
                </a:lnTo>
                <a:lnTo>
                  <a:pt x="0" y="150896"/>
                </a:lnTo>
                <a:lnTo>
                  <a:pt x="11587" y="93504"/>
                </a:lnTo>
                <a:cubicBezTo>
                  <a:pt x="27147" y="56716"/>
                  <a:pt x="56618" y="27245"/>
                  <a:pt x="93406" y="11685"/>
                </a:cubicBezTo>
                <a:close/>
              </a:path>
            </a:pathLst>
          </a:custGeom>
          <a:effectLst>
            <a:outerShdw blurRad="215900" sx="102000" sy="102000" algn="ctr" rotWithShape="0">
              <a:prstClr val="black">
                <a:alpha val="44000"/>
              </a:prstClr>
            </a:outerShdw>
          </a:effectLst>
        </p:spPr>
      </p:pic>
      <p:sp>
        <p:nvSpPr>
          <p:cNvPr id="1025" name="Freeform 6">
            <a:extLst>
              <a:ext uri="{FF2B5EF4-FFF2-40B4-BE49-F238E27FC236}">
                <a16:creationId xmlns:a16="http://schemas.microsoft.com/office/drawing/2014/main" xmlns="" id="{CE6BD40D-5E8C-442B-9B78-60D1B31771E8}"/>
              </a:ext>
            </a:extLst>
          </p:cNvPr>
          <p:cNvSpPr/>
          <p:nvPr/>
        </p:nvSpPr>
        <p:spPr>
          <a:xfrm>
            <a:off x="8581219" y="6327059"/>
            <a:ext cx="2185103" cy="328006"/>
          </a:xfrm>
          <a:custGeom>
            <a:avLst/>
            <a:gdLst>
              <a:gd name="connsiteX0" fmla="*/ 0 w 6408712"/>
              <a:gd name="connsiteY0" fmla="*/ 0 h 1728192"/>
              <a:gd name="connsiteX1" fmla="*/ 6408712 w 6408712"/>
              <a:gd name="connsiteY1" fmla="*/ 0 h 1728192"/>
              <a:gd name="connsiteX2" fmla="*/ 6408712 w 6408712"/>
              <a:gd name="connsiteY2" fmla="*/ 1574447 h 1728192"/>
              <a:gd name="connsiteX3" fmla="*/ 6254967 w 6408712"/>
              <a:gd name="connsiteY3" fmla="*/ 1728192 h 1728192"/>
              <a:gd name="connsiteX4" fmla="*/ 153745 w 6408712"/>
              <a:gd name="connsiteY4" fmla="*/ 1728192 h 1728192"/>
              <a:gd name="connsiteX5" fmla="*/ 0 w 6408712"/>
              <a:gd name="connsiteY5" fmla="*/ 1574447 h 1728192"/>
              <a:gd name="connsiteX6" fmla="*/ 0 w 6408712"/>
              <a:gd name="connsiteY6" fmla="*/ 0 h 172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8712" h="1728192">
                <a:moveTo>
                  <a:pt x="0" y="0"/>
                </a:moveTo>
                <a:lnTo>
                  <a:pt x="6408712" y="0"/>
                </a:lnTo>
                <a:lnTo>
                  <a:pt x="6408712" y="1574447"/>
                </a:lnTo>
                <a:cubicBezTo>
                  <a:pt x="6408712" y="1659358"/>
                  <a:pt x="6339878" y="1728192"/>
                  <a:pt x="6254967" y="1728192"/>
                </a:cubicBezTo>
                <a:lnTo>
                  <a:pt x="153745" y="1728192"/>
                </a:lnTo>
                <a:cubicBezTo>
                  <a:pt x="68834" y="1728192"/>
                  <a:pt x="0" y="1659358"/>
                  <a:pt x="0" y="1574447"/>
                </a:cubicBezTo>
                <a:lnTo>
                  <a:pt x="0" y="0"/>
                </a:lnTo>
                <a:close/>
              </a:path>
            </a:pathLst>
          </a:custGeom>
          <a:solidFill>
            <a:schemeClr val="accent4">
              <a:lumMod val="50000"/>
            </a:schemeClr>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Raleway Medium"/>
              <a:ea typeface="+mn-ea"/>
              <a:cs typeface="+mn-cs"/>
            </a:endParaRPr>
          </a:p>
        </p:txBody>
      </p:sp>
      <p:sp>
        <p:nvSpPr>
          <p:cNvPr id="1027" name="Text Placeholder 3">
            <a:extLst>
              <a:ext uri="{FF2B5EF4-FFF2-40B4-BE49-F238E27FC236}">
                <a16:creationId xmlns:a16="http://schemas.microsoft.com/office/drawing/2014/main" xmlns="" id="{3666358D-B1EC-48BF-9B70-A4CF59BC4D3D}"/>
              </a:ext>
            </a:extLst>
          </p:cNvPr>
          <p:cNvSpPr txBox="1">
            <a:spLocks/>
          </p:cNvSpPr>
          <p:nvPr/>
        </p:nvSpPr>
        <p:spPr>
          <a:xfrm>
            <a:off x="8600229" y="6379151"/>
            <a:ext cx="2343386" cy="268788"/>
          </a:xfrm>
          <a:prstGeom prst="rect">
            <a:avLst/>
          </a:prstGeom>
        </p:spPr>
        <p:txBody>
          <a:bodyPr>
            <a:normAutofit fontScale="85000" lnSpcReduction="20000"/>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s-419" sz="1600" dirty="0">
                <a:solidFill>
                  <a:schemeClr val="bg1"/>
                </a:solidFill>
                <a:latin typeface="Raleway Medium"/>
              </a:rPr>
              <a:t>Seguridad y defensa</a:t>
            </a:r>
          </a:p>
        </p:txBody>
      </p:sp>
      <p:sp>
        <p:nvSpPr>
          <p:cNvPr id="1029" name="Rectangle 2">
            <a:extLst>
              <a:ext uri="{FF2B5EF4-FFF2-40B4-BE49-F238E27FC236}">
                <a16:creationId xmlns:a16="http://schemas.microsoft.com/office/drawing/2014/main" xmlns="" id="{D712E04D-A09E-438F-873B-B4FF462B954F}"/>
              </a:ext>
            </a:extLst>
          </p:cNvPr>
          <p:cNvSpPr/>
          <p:nvPr/>
        </p:nvSpPr>
        <p:spPr>
          <a:xfrm>
            <a:off x="1" y="782738"/>
            <a:ext cx="12192000" cy="104553"/>
          </a:xfrm>
          <a:prstGeom prst="rect">
            <a:avLst/>
          </a:prstGeom>
          <a:gradFill>
            <a:gsLst>
              <a:gs pos="13000">
                <a:schemeClr val="accent1">
                  <a:lumMod val="50000"/>
                </a:schemeClr>
              </a:gs>
              <a:gs pos="100000">
                <a:srgbClr val="8AB833">
                  <a:lumMod val="75000"/>
                </a:srgbClr>
              </a:gs>
            </a:gsLst>
            <a:lin ang="108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164" name="Freeform 7">
            <a:extLst>
              <a:ext uri="{FF2B5EF4-FFF2-40B4-BE49-F238E27FC236}">
                <a16:creationId xmlns:a16="http://schemas.microsoft.com/office/drawing/2014/main" xmlns="" id="{70604B12-E329-4123-9CCD-26F67056F24D}"/>
              </a:ext>
            </a:extLst>
          </p:cNvPr>
          <p:cNvSpPr/>
          <p:nvPr/>
        </p:nvSpPr>
        <p:spPr>
          <a:xfrm>
            <a:off x="3309393" y="901704"/>
            <a:ext cx="5613382" cy="402318"/>
          </a:xfrm>
          <a:custGeom>
            <a:avLst/>
            <a:gdLst>
              <a:gd name="connsiteX0" fmla="*/ 0 w 6408712"/>
              <a:gd name="connsiteY0" fmla="*/ 0 h 1728192"/>
              <a:gd name="connsiteX1" fmla="*/ 6408712 w 6408712"/>
              <a:gd name="connsiteY1" fmla="*/ 0 h 1728192"/>
              <a:gd name="connsiteX2" fmla="*/ 6408712 w 6408712"/>
              <a:gd name="connsiteY2" fmla="*/ 1574447 h 1728192"/>
              <a:gd name="connsiteX3" fmla="*/ 6254967 w 6408712"/>
              <a:gd name="connsiteY3" fmla="*/ 1728192 h 1728192"/>
              <a:gd name="connsiteX4" fmla="*/ 153745 w 6408712"/>
              <a:gd name="connsiteY4" fmla="*/ 1728192 h 1728192"/>
              <a:gd name="connsiteX5" fmla="*/ 0 w 6408712"/>
              <a:gd name="connsiteY5" fmla="*/ 1574447 h 1728192"/>
              <a:gd name="connsiteX6" fmla="*/ 0 w 6408712"/>
              <a:gd name="connsiteY6" fmla="*/ 0 h 172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8712" h="1728192">
                <a:moveTo>
                  <a:pt x="0" y="0"/>
                </a:moveTo>
                <a:lnTo>
                  <a:pt x="6408712" y="0"/>
                </a:lnTo>
                <a:lnTo>
                  <a:pt x="6408712" y="1574447"/>
                </a:lnTo>
                <a:cubicBezTo>
                  <a:pt x="6408712" y="1659358"/>
                  <a:pt x="6339878" y="1728192"/>
                  <a:pt x="6254967" y="1728192"/>
                </a:cubicBezTo>
                <a:lnTo>
                  <a:pt x="153745" y="1728192"/>
                </a:lnTo>
                <a:cubicBezTo>
                  <a:pt x="68834" y="1728192"/>
                  <a:pt x="0" y="1659358"/>
                  <a:pt x="0" y="1574447"/>
                </a:cubicBezTo>
                <a:lnTo>
                  <a:pt x="0" y="0"/>
                </a:lnTo>
                <a:close/>
              </a:path>
            </a:pathLst>
          </a:cu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Raleway Medium"/>
              <a:ea typeface="+mn-ea"/>
              <a:cs typeface="+mn-cs"/>
            </a:endParaRPr>
          </a:p>
        </p:txBody>
      </p:sp>
      <p:sp>
        <p:nvSpPr>
          <p:cNvPr id="165" name="Text Placeholder 3">
            <a:extLst>
              <a:ext uri="{FF2B5EF4-FFF2-40B4-BE49-F238E27FC236}">
                <a16:creationId xmlns:a16="http://schemas.microsoft.com/office/drawing/2014/main" xmlns="" id="{7B89B8EF-8E4F-4AB4-A08C-E79052D86267}"/>
              </a:ext>
            </a:extLst>
          </p:cNvPr>
          <p:cNvSpPr txBox="1">
            <a:spLocks/>
          </p:cNvSpPr>
          <p:nvPr/>
        </p:nvSpPr>
        <p:spPr>
          <a:xfrm>
            <a:off x="3472683" y="917164"/>
            <a:ext cx="5306088" cy="377026"/>
          </a:xfrm>
          <a:prstGeom prst="rect">
            <a:avLst/>
          </a:prstGeom>
        </p:spPr>
        <p:txBody>
          <a:bodyPr>
            <a:normAutofit/>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s-419" sz="1600" dirty="0">
                <a:solidFill>
                  <a:schemeClr val="accent3">
                    <a:lumMod val="50000"/>
                  </a:schemeClr>
                </a:solidFill>
                <a:latin typeface="Raleway Medium"/>
              </a:rPr>
              <a:t>Sensores, Navegación autónoma e Inteligencia Artificial </a:t>
            </a:r>
          </a:p>
        </p:txBody>
      </p:sp>
      <p:sp>
        <p:nvSpPr>
          <p:cNvPr id="115" name="Oval 24">
            <a:extLst>
              <a:ext uri="{FF2B5EF4-FFF2-40B4-BE49-F238E27FC236}">
                <a16:creationId xmlns:a16="http://schemas.microsoft.com/office/drawing/2014/main" xmlns="" id="{41104238-A0A5-46D1-8AF8-40D539BF3A7D}"/>
              </a:ext>
            </a:extLst>
          </p:cNvPr>
          <p:cNvSpPr/>
          <p:nvPr/>
        </p:nvSpPr>
        <p:spPr>
          <a:xfrm>
            <a:off x="5982135" y="1214660"/>
            <a:ext cx="200225" cy="202659"/>
          </a:xfrm>
          <a:prstGeom prst="ellipse">
            <a:avLst/>
          </a:prstGeom>
          <a:solidFill>
            <a:srgbClr val="4AB5C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Raleway Medium"/>
              <a:ea typeface="+mn-ea"/>
              <a:cs typeface="+mn-cs"/>
            </a:endParaRPr>
          </a:p>
        </p:txBody>
      </p:sp>
      <p:sp>
        <p:nvSpPr>
          <p:cNvPr id="28" name="Rectángulo redondeado 27"/>
          <p:cNvSpPr/>
          <p:nvPr/>
        </p:nvSpPr>
        <p:spPr>
          <a:xfrm>
            <a:off x="187751" y="1505872"/>
            <a:ext cx="2955795" cy="2116800"/>
          </a:xfrm>
          <a:prstGeom prst="roundRect">
            <a:avLst>
              <a:gd name="adj" fmla="val 2770"/>
            </a:avLst>
          </a:prstGeom>
          <a:blipFill>
            <a:blip r:embed="rId7">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5">
              <a:hueOff val="-4505695"/>
              <a:satOff val="-11613"/>
              <a:lumOff val="-7843"/>
              <a:alphaOff val="0"/>
            </a:schemeClr>
          </a:effectRef>
          <a:fontRef idx="minor">
            <a:schemeClr val="lt1"/>
          </a:fontRef>
        </p:style>
      </p:sp>
      <p:sp>
        <p:nvSpPr>
          <p:cNvPr id="29" name="Rectángulo redondeado 28"/>
          <p:cNvSpPr/>
          <p:nvPr/>
        </p:nvSpPr>
        <p:spPr>
          <a:xfrm>
            <a:off x="3939459" y="1538347"/>
            <a:ext cx="3127793" cy="2116800"/>
          </a:xfrm>
          <a:prstGeom prst="roundRect">
            <a:avLst>
              <a:gd name="adj" fmla="val 4231"/>
            </a:avLst>
          </a:prstGeom>
          <a:blipFill>
            <a:blip r:embed="rId8"/>
            <a:srcRect/>
            <a:stretch>
              <a:fillRect l="-7000" r="-7000"/>
            </a:stretch>
          </a:blipFill>
        </p:spPr>
        <p:style>
          <a:lnRef idx="2">
            <a:schemeClr val="lt1">
              <a:hueOff val="0"/>
              <a:satOff val="0"/>
              <a:lumOff val="0"/>
              <a:alphaOff val="0"/>
            </a:schemeClr>
          </a:lnRef>
          <a:fillRef idx="1">
            <a:scrgbClr r="0" g="0" b="0"/>
          </a:fillRef>
          <a:effectRef idx="0">
            <a:schemeClr val="accent5">
              <a:hueOff val="-3379271"/>
              <a:satOff val="-8710"/>
              <a:lumOff val="-5883"/>
              <a:alphaOff val="0"/>
            </a:schemeClr>
          </a:effectRef>
          <a:fontRef idx="minor">
            <a:schemeClr val="lt1"/>
          </a:fontRef>
        </p:style>
      </p:sp>
      <p:sp>
        <p:nvSpPr>
          <p:cNvPr id="30" name="Rectángulo redondeado 29"/>
          <p:cNvSpPr/>
          <p:nvPr/>
        </p:nvSpPr>
        <p:spPr>
          <a:xfrm>
            <a:off x="7790581" y="1581515"/>
            <a:ext cx="3320831" cy="2030717"/>
          </a:xfrm>
          <a:prstGeom prst="roundRect">
            <a:avLst>
              <a:gd name="adj" fmla="val 8480"/>
            </a:avLst>
          </a:prstGeom>
          <a:blipFill>
            <a:blip r:embed="rId9">
              <a:extLst>
                <a:ext uri="{28A0092B-C50C-407E-A947-70E740481C1C}">
                  <a14:useLocalDpi xmlns:a14="http://schemas.microsoft.com/office/drawing/2010/main" val="0"/>
                </a:ext>
              </a:extLst>
            </a:blip>
            <a:srcRect/>
            <a:stretch>
              <a:fillRect l="-15000" r="-15000"/>
            </a:stretch>
          </a:bli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Tree>
    <p:extLst>
      <p:ext uri="{BB962C8B-B14F-4D97-AF65-F5344CB8AC3E}">
        <p14:creationId xmlns:p14="http://schemas.microsoft.com/office/powerpoint/2010/main" val="370354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p:cTn id="7" dur="500" fill="hold"/>
                                        <p:tgtEl>
                                          <p:spTgt spid="115"/>
                                        </p:tgtEl>
                                        <p:attrNameLst>
                                          <p:attrName>ppt_w</p:attrName>
                                        </p:attrNameLst>
                                      </p:cBhvr>
                                      <p:tavLst>
                                        <p:tav tm="0">
                                          <p:val>
                                            <p:fltVal val="0"/>
                                          </p:val>
                                        </p:tav>
                                        <p:tav tm="100000">
                                          <p:val>
                                            <p:strVal val="#ppt_w"/>
                                          </p:val>
                                        </p:tav>
                                      </p:tavLst>
                                    </p:anim>
                                    <p:anim calcmode="lin" valueType="num">
                                      <p:cBhvr>
                                        <p:cTn id="8" dur="500" fill="hold"/>
                                        <p:tgtEl>
                                          <p:spTgt spid="115"/>
                                        </p:tgtEl>
                                        <p:attrNameLst>
                                          <p:attrName>ppt_h</p:attrName>
                                        </p:attrNameLst>
                                      </p:cBhvr>
                                      <p:tavLst>
                                        <p:tav tm="0">
                                          <p:val>
                                            <p:fltVal val="0"/>
                                          </p:val>
                                        </p:tav>
                                        <p:tav tm="100000">
                                          <p:val>
                                            <p:strVal val="#ppt_h"/>
                                          </p:val>
                                        </p:tav>
                                      </p:tavLst>
                                    </p:anim>
                                    <p:animEffect transition="in" filter="fade">
                                      <p:cBhvr>
                                        <p:cTn id="9"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sp>
        <p:nvSpPr>
          <p:cNvPr id="46" name="Rectangle 537">
            <a:extLst>
              <a:ext uri="{FF2B5EF4-FFF2-40B4-BE49-F238E27FC236}">
                <a16:creationId xmlns:a16="http://schemas.microsoft.com/office/drawing/2014/main" xmlns="" id="{16CC3E75-55E9-4C78-8CA1-439A848055CC}"/>
              </a:ext>
            </a:extLst>
          </p:cNvPr>
          <p:cNvSpPr/>
          <p:nvPr/>
        </p:nvSpPr>
        <p:spPr>
          <a:xfrm>
            <a:off x="606851" y="1416028"/>
            <a:ext cx="3741629" cy="5008242"/>
          </a:xfrm>
          <a:prstGeom prst="rect">
            <a:avLst/>
          </a:prstGeom>
          <a:solidFill>
            <a:srgbClr val="455F5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Raleway Medium"/>
              <a:ea typeface="+mn-ea"/>
              <a:cs typeface="+mn-cs"/>
            </a:endParaRPr>
          </a:p>
        </p:txBody>
      </p:sp>
      <p:sp>
        <p:nvSpPr>
          <p:cNvPr id="49" name="Rectangle 536">
            <a:extLst>
              <a:ext uri="{FF2B5EF4-FFF2-40B4-BE49-F238E27FC236}">
                <a16:creationId xmlns:a16="http://schemas.microsoft.com/office/drawing/2014/main" xmlns="" id="{A81DA116-F50F-428F-A4E6-79CA63D40283}"/>
              </a:ext>
            </a:extLst>
          </p:cNvPr>
          <p:cNvSpPr/>
          <p:nvPr/>
        </p:nvSpPr>
        <p:spPr>
          <a:xfrm>
            <a:off x="4348480" y="1409893"/>
            <a:ext cx="7236669" cy="5008242"/>
          </a:xfrm>
          <a:prstGeom prst="rect">
            <a:avLst/>
          </a:prstGeom>
          <a:gradFill>
            <a:gsLst>
              <a:gs pos="0">
                <a:srgbClr val="0989B1">
                  <a:lumMod val="75000"/>
                  <a:alpha val="76000"/>
                </a:srgbClr>
              </a:gs>
              <a:gs pos="33000">
                <a:srgbClr val="4AB5C4">
                  <a:lumMod val="75000"/>
                </a:srgbClr>
              </a:gs>
            </a:gsLst>
            <a:lin ang="19200000" scaled="0"/>
          </a:gradFill>
          <a:ln w="12700" cap="flat" cmpd="sng" algn="ctr">
            <a:noFill/>
            <a:prstDash val="solid"/>
            <a:miter lim="800000"/>
          </a:ln>
          <a:effectLst>
            <a:outerShdw blurRad="685800" sx="102000" sy="102000" algn="ctr" rotWithShape="0">
              <a:prstClr val="black">
                <a:alpha val="31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Raleway Medium"/>
              <a:ea typeface="+mn-ea"/>
              <a:cs typeface="+mn-cs"/>
            </a:endParaRPr>
          </a:p>
        </p:txBody>
      </p:sp>
      <p:sp>
        <p:nvSpPr>
          <p:cNvPr id="54" name="Slide Number Placeholder 1">
            <a:extLst>
              <a:ext uri="{FF2B5EF4-FFF2-40B4-BE49-F238E27FC236}">
                <a16:creationId xmlns:a16="http://schemas.microsoft.com/office/drawing/2014/main" xmlns="" id="{7F997858-CCB6-40A1-BF2D-07B45C457078}"/>
              </a:ext>
            </a:extLst>
          </p:cNvPr>
          <p:cNvSpPr txBox="1">
            <a:spLocks/>
          </p:cNvSpPr>
          <p:nvPr/>
        </p:nvSpPr>
        <p:spPr>
          <a:xfrm>
            <a:off x="-231349" y="255588"/>
            <a:ext cx="838200" cy="365125"/>
          </a:xfrm>
          <a:prstGeom prst="roundRect">
            <a:avLst>
              <a:gd name="adj" fmla="val 10797"/>
            </a:avLst>
          </a:prstGeom>
          <a:gradFill flip="none" rotWithShape="1">
            <a:gsLst>
              <a:gs pos="0">
                <a:srgbClr val="029676"/>
              </a:gs>
              <a:gs pos="100000">
                <a:srgbClr val="4AB5C4"/>
              </a:gs>
            </a:gsLst>
            <a:lin ang="10800000" scaled="1"/>
            <a:tileRect/>
          </a:gradFill>
        </p:spPr>
        <p:txBody>
          <a:bodyPr vert="horz" lIns="91440" tIns="45720" rIns="91440" bIns="45720" rtlCol="0" anchor="ctr"/>
          <a:lstStyle>
            <a:defPPr>
              <a:defRPr lang="es-EC"/>
            </a:defPPr>
            <a:lvl1pPr marL="0" algn="r" defTabSz="914400" rtl="0" eaLnBrk="1" latinLnBrk="0" hangingPunct="1">
              <a:defRPr sz="1600" kern="1200">
                <a:solidFill>
                  <a:schemeClr val="bg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0"/>
              </a:spcAft>
              <a:buClrTx/>
              <a:buSzTx/>
              <a:buFontTx/>
              <a:buNone/>
              <a:tabLst/>
              <a:defRPr/>
            </a:pPr>
            <a:fld id="{3CBF67D7-8C75-433C-B949-F5BA01069781}" type="slidenum">
              <a:rPr kumimoji="0" lang="en-US" sz="1600" b="0" i="0" u="none" strike="noStrike" kern="1200" cap="none" spc="0" normalizeH="0" baseline="0" noProof="0" smtClean="0">
                <a:ln>
                  <a:noFill/>
                </a:ln>
                <a:solidFill>
                  <a:prstClr val="white"/>
                </a:solidFill>
                <a:effectLst/>
                <a:uLnTx/>
                <a:uFillTx/>
                <a:latin typeface="Raleway" panose="020B0503030101060003" pitchFamily="34" charset="0"/>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
        <p:nvSpPr>
          <p:cNvPr id="57" name="Title 3">
            <a:extLst>
              <a:ext uri="{FF2B5EF4-FFF2-40B4-BE49-F238E27FC236}">
                <a16:creationId xmlns:a16="http://schemas.microsoft.com/office/drawing/2014/main" xmlns="" id="{041F5F1E-2400-4C50-B065-B5F84010EA5C}"/>
              </a:ext>
            </a:extLst>
          </p:cNvPr>
          <p:cNvSpPr txBox="1">
            <a:spLocks/>
          </p:cNvSpPr>
          <p:nvPr/>
        </p:nvSpPr>
        <p:spPr>
          <a:xfrm>
            <a:off x="723142" y="88514"/>
            <a:ext cx="9797831" cy="707886"/>
          </a:xfrm>
          <a:prstGeom prst="rect">
            <a:avLst/>
          </a:prstGeom>
        </p:spPr>
        <p:txBody>
          <a:bodyPr vert="horz" lIns="91440" tIns="45720" rIns="91440" bIns="45720" rtlCol="0" anchor="ctr">
            <a:spAutoFit/>
          </a:bodyPr>
          <a:lstStyle>
            <a:lvl1pPr algn="l" defTabSz="914354" rtl="0" eaLnBrk="1" latinLnBrk="0" hangingPunct="1">
              <a:spcBef>
                <a:spcPct val="0"/>
              </a:spcBef>
              <a:buNone/>
              <a:defRPr lang="en-US" sz="4000" b="1" kern="1200" cap="all" normalizeH="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354" rtl="0" eaLnBrk="1" fontAlgn="auto" latinLnBrk="0" hangingPunct="1">
              <a:lnSpc>
                <a:spcPct val="100000"/>
              </a:lnSpc>
              <a:spcBef>
                <a:spcPct val="0"/>
              </a:spcBef>
              <a:spcAft>
                <a:spcPts val="0"/>
              </a:spcAft>
              <a:buClrTx/>
              <a:buSzTx/>
              <a:buFontTx/>
              <a:buNone/>
              <a:tabLst/>
              <a:defRPr/>
            </a:pPr>
            <a:r>
              <a:rPr kumimoji="0" lang="es-419" sz="4000" b="1" i="0" u="none" strike="noStrike" kern="1200" cap="all" spc="0" normalizeH="0" baseline="0" noProof="0" dirty="0">
                <a:ln>
                  <a:noFill/>
                </a:ln>
                <a:solidFill>
                  <a:sysClr val="window" lastClr="FFFFFF"/>
                </a:solidFill>
                <a:effectLst/>
                <a:uLnTx/>
                <a:uFillTx/>
                <a:latin typeface="Open Sans" panose="020B0606030504020204" pitchFamily="34" charset="0"/>
              </a:rPr>
              <a:t>I</a:t>
            </a:r>
            <a:r>
              <a:rPr lang="es-EC" dirty="0">
                <a:solidFill>
                  <a:sysClr val="window" lastClr="FFFFFF"/>
                </a:solidFill>
              </a:rPr>
              <a:t>NTRODUCCIÓN</a:t>
            </a:r>
            <a:endParaRPr kumimoji="0" lang="es-EC" sz="4000" b="1" i="0" u="none" strike="noStrike" kern="1200" cap="all" spc="0" normalizeH="0" baseline="0" noProof="0" dirty="0">
              <a:ln>
                <a:noFill/>
              </a:ln>
              <a:solidFill>
                <a:sysClr val="window" lastClr="FFFFFF"/>
              </a:solidFill>
              <a:effectLst/>
              <a:uLnTx/>
              <a:uFillTx/>
              <a:latin typeface="Open Sans" panose="020B0606030504020204" pitchFamily="34" charset="0"/>
            </a:endParaRPr>
          </a:p>
        </p:txBody>
      </p:sp>
      <p:pic>
        <p:nvPicPr>
          <p:cNvPr id="2" name="Picture 2" descr="Resultado de imagen para logo espe">
            <a:extLst>
              <a:ext uri="{FF2B5EF4-FFF2-40B4-BE49-F238E27FC236}">
                <a16:creationId xmlns:a16="http://schemas.microsoft.com/office/drawing/2014/main" xmlns="" id="{FF5C2138-8A53-48BC-B95F-4BDF1F263B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4138" y="142224"/>
            <a:ext cx="2586251" cy="591852"/>
          </a:xfrm>
          <a:prstGeom prst="rect">
            <a:avLst/>
          </a:prstGeom>
          <a:gradFill flip="none" rotWithShape="1">
            <a:gsLst>
              <a:gs pos="0">
                <a:schemeClr val="tx1">
                  <a:lumMod val="90000"/>
                  <a:lumOff val="10000"/>
                </a:schemeClr>
              </a:gs>
              <a:gs pos="100000">
                <a:srgbClr val="222A35"/>
              </a:gs>
            </a:gsLst>
            <a:path path="rect">
              <a:fillToRect l="50000" t="50000" r="50000" b="50000"/>
            </a:path>
            <a:tileRect/>
          </a:gradFill>
        </p:spPr>
      </p:pic>
      <p:sp>
        <p:nvSpPr>
          <p:cNvPr id="4" name="Subtitle 4">
            <a:extLst>
              <a:ext uri="{FF2B5EF4-FFF2-40B4-BE49-F238E27FC236}">
                <a16:creationId xmlns:a16="http://schemas.microsoft.com/office/drawing/2014/main" xmlns="" id="{D9D40398-7F24-4FEF-927A-7137E7024182}"/>
              </a:ext>
            </a:extLst>
          </p:cNvPr>
          <p:cNvSpPr txBox="1">
            <a:spLocks/>
          </p:cNvSpPr>
          <p:nvPr/>
        </p:nvSpPr>
        <p:spPr>
          <a:xfrm>
            <a:off x="723142" y="844604"/>
            <a:ext cx="2586251" cy="523220"/>
          </a:xfrm>
          <a:prstGeom prst="rect">
            <a:avLst/>
          </a:prstGeom>
        </p:spPr>
        <p:txBody>
          <a:bodyPr vert="horz" wrap="square" lIns="91440" tIns="45720" rIns="91440" bIns="45720" rtlCol="0">
            <a:spAutoFit/>
          </a:bodyPr>
          <a:lstStyle>
            <a:lvl1pPr marL="0" indent="0" algn="l" defTabSz="914354" rtl="0" eaLnBrk="1" latinLnBrk="0" hangingPunct="1">
              <a:spcBef>
                <a:spcPct val="20000"/>
              </a:spcBef>
              <a:buFont typeface="Arial" pitchFamily="34" charset="0"/>
              <a:buNone/>
              <a:defRPr sz="2800" kern="120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354" rtl="0" eaLnBrk="1" latinLnBrk="0" hangingPunct="1">
              <a:spcBef>
                <a:spcPct val="20000"/>
              </a:spcBef>
              <a:buFont typeface="Arial" pitchFamily="34" charset="0"/>
              <a:buNone/>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354" rtl="0" eaLnBrk="1" latinLnBrk="0" hangingPunct="1">
              <a:spcBef>
                <a:spcPct val="20000"/>
              </a:spcBef>
              <a:buFont typeface="Arial" pitchFamily="34" charset="0"/>
              <a:buNone/>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20000"/>
              </a:spcBef>
              <a:spcAft>
                <a:spcPts val="0"/>
              </a:spcAft>
              <a:buClrTx/>
              <a:buSzTx/>
              <a:buFont typeface="Arial" pitchFamily="34" charset="0"/>
              <a:buNone/>
              <a:tabLst/>
              <a:defRPr/>
            </a:pPr>
            <a:r>
              <a:rPr lang="es-419" b="1" dirty="0">
                <a:solidFill>
                  <a:srgbClr val="2980B9">
                    <a:lumMod val="60000"/>
                    <a:lumOff val="40000"/>
                  </a:srgbClr>
                </a:solidFill>
              </a:rPr>
              <a:t>Propuesta</a:t>
            </a:r>
            <a:endParaRPr kumimoji="0" lang="es-419" sz="2800" b="1" i="0" u="none" strike="noStrike" kern="1200" cap="none" spc="0" normalizeH="0" baseline="0" dirty="0">
              <a:ln>
                <a:noFill/>
              </a:ln>
              <a:solidFill>
                <a:srgbClr val="2980B9">
                  <a:lumMod val="60000"/>
                  <a:lumOff val="40000"/>
                </a:srgbClr>
              </a:solidFill>
              <a:effectLst/>
              <a:uLnTx/>
              <a:uFillTx/>
              <a:latin typeface="Open Sans" panose="020B0606030504020204" pitchFamily="34" charset="0"/>
            </a:endParaRPr>
          </a:p>
        </p:txBody>
      </p:sp>
      <p:sp>
        <p:nvSpPr>
          <p:cNvPr id="1029" name="Rectangle 2">
            <a:extLst>
              <a:ext uri="{FF2B5EF4-FFF2-40B4-BE49-F238E27FC236}">
                <a16:creationId xmlns:a16="http://schemas.microsoft.com/office/drawing/2014/main" xmlns="" id="{D712E04D-A09E-438F-873B-B4FF462B954F}"/>
              </a:ext>
            </a:extLst>
          </p:cNvPr>
          <p:cNvSpPr/>
          <p:nvPr/>
        </p:nvSpPr>
        <p:spPr>
          <a:xfrm>
            <a:off x="1" y="782738"/>
            <a:ext cx="12192000" cy="104553"/>
          </a:xfrm>
          <a:prstGeom prst="rect">
            <a:avLst/>
          </a:prstGeom>
          <a:gradFill>
            <a:gsLst>
              <a:gs pos="13000">
                <a:schemeClr val="accent1">
                  <a:lumMod val="50000"/>
                </a:schemeClr>
              </a:gs>
              <a:gs pos="100000">
                <a:srgbClr val="8AB833">
                  <a:lumMod val="75000"/>
                </a:srgbClr>
              </a:gs>
            </a:gsLst>
            <a:lin ang="108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165" name="Text Placeholder 3">
            <a:extLst>
              <a:ext uri="{FF2B5EF4-FFF2-40B4-BE49-F238E27FC236}">
                <a16:creationId xmlns:a16="http://schemas.microsoft.com/office/drawing/2014/main" xmlns="" id="{7B89B8EF-8E4F-4AB4-A08C-E79052D86267}"/>
              </a:ext>
            </a:extLst>
          </p:cNvPr>
          <p:cNvSpPr txBox="1">
            <a:spLocks/>
          </p:cNvSpPr>
          <p:nvPr/>
        </p:nvSpPr>
        <p:spPr>
          <a:xfrm>
            <a:off x="3472683" y="917164"/>
            <a:ext cx="5306088" cy="377026"/>
          </a:xfrm>
          <a:prstGeom prst="rect">
            <a:avLst/>
          </a:prstGeom>
        </p:spPr>
        <p:txBody>
          <a:bodyPr>
            <a:normAutofit/>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s-419" sz="1600" dirty="0">
              <a:solidFill>
                <a:schemeClr val="accent3">
                  <a:lumMod val="50000"/>
                </a:schemeClr>
              </a:solidFill>
              <a:latin typeface="Raleway Medium"/>
            </a:endParaRPr>
          </a:p>
        </p:txBody>
      </p:sp>
      <p:sp>
        <p:nvSpPr>
          <p:cNvPr id="8" name="TextBox 33">
            <a:extLst>
              <a:ext uri="{FF2B5EF4-FFF2-40B4-BE49-F238E27FC236}">
                <a16:creationId xmlns:a16="http://schemas.microsoft.com/office/drawing/2014/main" xmlns="" id="{5CDC7FA8-BC24-470C-8A99-DB7BE76212B0}"/>
              </a:ext>
            </a:extLst>
          </p:cNvPr>
          <p:cNvSpPr txBox="1"/>
          <p:nvPr/>
        </p:nvSpPr>
        <p:spPr>
          <a:xfrm>
            <a:off x="780312" y="2944866"/>
            <a:ext cx="2850301" cy="369332"/>
          </a:xfrm>
          <a:prstGeom prst="rect">
            <a:avLst/>
          </a:prstGeom>
          <a:noFill/>
        </p:spPr>
        <p:txBody>
          <a:bodyPr wrap="square" rtlCol="0" anchor="ctr">
            <a:spAutoFit/>
          </a:bodyPr>
          <a:lstStyle/>
          <a:p>
            <a:r>
              <a:rPr lang="en-US" altLang="ko-KR" b="1" dirty="0" smtClean="0">
                <a:solidFill>
                  <a:schemeClr val="bg1"/>
                </a:solidFill>
                <a:cs typeface="Arial" pitchFamily="34" charset="0"/>
              </a:rPr>
              <a:t>PLANIFICACION DE RUTA</a:t>
            </a:r>
            <a:endParaRPr lang="ko-KR" altLang="en-US" b="1" dirty="0">
              <a:solidFill>
                <a:schemeClr val="bg1"/>
              </a:solidFill>
              <a:cs typeface="Arial" pitchFamily="34" charset="0"/>
            </a:endParaRPr>
          </a:p>
        </p:txBody>
      </p:sp>
      <p:sp>
        <p:nvSpPr>
          <p:cNvPr id="9" name="TextBox 33">
            <a:extLst>
              <a:ext uri="{FF2B5EF4-FFF2-40B4-BE49-F238E27FC236}">
                <a16:creationId xmlns:a16="http://schemas.microsoft.com/office/drawing/2014/main" xmlns="" id="{4B884130-9674-4828-AA17-0EC7BBAE723E}"/>
              </a:ext>
            </a:extLst>
          </p:cNvPr>
          <p:cNvSpPr txBox="1"/>
          <p:nvPr/>
        </p:nvSpPr>
        <p:spPr>
          <a:xfrm>
            <a:off x="780313" y="3335104"/>
            <a:ext cx="3223892" cy="646331"/>
          </a:xfrm>
          <a:prstGeom prst="rect">
            <a:avLst/>
          </a:prstGeom>
          <a:noFill/>
        </p:spPr>
        <p:txBody>
          <a:bodyPr wrap="square" rtlCol="0" anchor="ctr">
            <a:spAutoFit/>
          </a:bodyPr>
          <a:lstStyle/>
          <a:p>
            <a:r>
              <a:rPr lang="en-US" altLang="ko-KR" b="1" dirty="0" smtClean="0">
                <a:solidFill>
                  <a:schemeClr val="bg1"/>
                </a:solidFill>
                <a:cs typeface="Arial" pitchFamily="34" charset="0"/>
              </a:rPr>
              <a:t>CONTROL Y SEGUIMIENTO DE RUTA</a:t>
            </a:r>
            <a:endParaRPr lang="ko-KR" altLang="en-US" b="1" dirty="0">
              <a:solidFill>
                <a:schemeClr val="bg1"/>
              </a:solidFill>
              <a:cs typeface="Arial" pitchFamily="34" charset="0"/>
            </a:endParaRPr>
          </a:p>
        </p:txBody>
      </p:sp>
      <p:sp>
        <p:nvSpPr>
          <p:cNvPr id="10" name="TextBox 33">
            <a:extLst>
              <a:ext uri="{FF2B5EF4-FFF2-40B4-BE49-F238E27FC236}">
                <a16:creationId xmlns:a16="http://schemas.microsoft.com/office/drawing/2014/main" xmlns="" id="{ECC68F2A-C263-4BEF-8DEB-A49346ADCF4B}"/>
              </a:ext>
            </a:extLst>
          </p:cNvPr>
          <p:cNvSpPr txBox="1"/>
          <p:nvPr/>
        </p:nvSpPr>
        <p:spPr>
          <a:xfrm>
            <a:off x="780313" y="4002340"/>
            <a:ext cx="2850301" cy="369332"/>
          </a:xfrm>
          <a:prstGeom prst="rect">
            <a:avLst/>
          </a:prstGeom>
          <a:noFill/>
        </p:spPr>
        <p:txBody>
          <a:bodyPr wrap="square" rtlCol="0" anchor="ctr">
            <a:spAutoFit/>
          </a:bodyPr>
          <a:lstStyle/>
          <a:p>
            <a:r>
              <a:rPr lang="en-US" altLang="ko-KR" b="1" dirty="0" smtClean="0">
                <a:solidFill>
                  <a:schemeClr val="bg1"/>
                </a:solidFill>
                <a:cs typeface="Arial" pitchFamily="34" charset="0"/>
              </a:rPr>
              <a:t>ATERRIZAJE</a:t>
            </a:r>
            <a:endParaRPr lang="ko-KR" altLang="en-US" b="1" dirty="0">
              <a:solidFill>
                <a:schemeClr val="bg1"/>
              </a:solidFill>
              <a:cs typeface="Arial" pitchFamily="34" charset="0"/>
            </a:endParaRPr>
          </a:p>
        </p:txBody>
      </p:sp>
      <p:pic>
        <p:nvPicPr>
          <p:cNvPr id="16" name="Imagen 15"/>
          <p:cNvPicPr/>
          <p:nvPr/>
        </p:nvPicPr>
        <p:blipFill>
          <a:blip r:embed="rId4"/>
          <a:stretch>
            <a:fillRect/>
          </a:stretch>
        </p:blipFill>
        <p:spPr>
          <a:xfrm>
            <a:off x="4348480" y="1428300"/>
            <a:ext cx="7236669" cy="5008514"/>
          </a:xfrm>
          <a:prstGeom prst="rect">
            <a:avLst/>
          </a:prstGeom>
        </p:spPr>
      </p:pic>
    </p:spTree>
    <p:extLst>
      <p:ext uri="{BB962C8B-B14F-4D97-AF65-F5344CB8AC3E}">
        <p14:creationId xmlns:p14="http://schemas.microsoft.com/office/powerpoint/2010/main" val="202217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sp>
        <p:nvSpPr>
          <p:cNvPr id="54" name="Slide Number Placeholder 1">
            <a:extLst>
              <a:ext uri="{FF2B5EF4-FFF2-40B4-BE49-F238E27FC236}">
                <a16:creationId xmlns:a16="http://schemas.microsoft.com/office/drawing/2014/main" xmlns="" id="{7F997858-CCB6-40A1-BF2D-07B45C457078}"/>
              </a:ext>
            </a:extLst>
          </p:cNvPr>
          <p:cNvSpPr txBox="1">
            <a:spLocks/>
          </p:cNvSpPr>
          <p:nvPr/>
        </p:nvSpPr>
        <p:spPr>
          <a:xfrm>
            <a:off x="-231349" y="255588"/>
            <a:ext cx="838200" cy="365125"/>
          </a:xfrm>
          <a:prstGeom prst="roundRect">
            <a:avLst>
              <a:gd name="adj" fmla="val 10797"/>
            </a:avLst>
          </a:prstGeom>
          <a:gradFill flip="none" rotWithShape="1">
            <a:gsLst>
              <a:gs pos="0">
                <a:srgbClr val="029676"/>
              </a:gs>
              <a:gs pos="100000">
                <a:srgbClr val="4AB5C4"/>
              </a:gs>
            </a:gsLst>
            <a:lin ang="10800000" scaled="1"/>
            <a:tileRect/>
          </a:gradFill>
        </p:spPr>
        <p:txBody>
          <a:bodyPr vert="horz" lIns="91440" tIns="45720" rIns="91440" bIns="45720" rtlCol="0" anchor="ctr"/>
          <a:lstStyle>
            <a:defPPr>
              <a:defRPr lang="es-EC"/>
            </a:defPPr>
            <a:lvl1pPr marL="0" algn="r" defTabSz="914400" rtl="0" eaLnBrk="1" latinLnBrk="0" hangingPunct="1">
              <a:defRPr sz="1600" kern="1200">
                <a:solidFill>
                  <a:schemeClr val="bg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0"/>
              </a:spcAft>
              <a:buClrTx/>
              <a:buSzTx/>
              <a:buFontTx/>
              <a:buNone/>
              <a:tabLst/>
              <a:defRPr/>
            </a:pPr>
            <a:fld id="{3CBF67D7-8C75-433C-B949-F5BA01069781}" type="slidenum">
              <a:rPr kumimoji="0" lang="en-US" sz="1600" b="0" i="0" u="none" strike="noStrike" kern="1200" cap="none" spc="0" normalizeH="0" baseline="0" noProof="0" smtClean="0">
                <a:ln>
                  <a:noFill/>
                </a:ln>
                <a:solidFill>
                  <a:prstClr val="white"/>
                </a:solidFill>
                <a:effectLst/>
                <a:uLnTx/>
                <a:uFillTx/>
                <a:latin typeface="Raleway" panose="020B0503030101060003" pitchFamily="34" charset="0"/>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
        <p:nvSpPr>
          <p:cNvPr id="58" name="Subtitle 4">
            <a:extLst>
              <a:ext uri="{FF2B5EF4-FFF2-40B4-BE49-F238E27FC236}">
                <a16:creationId xmlns:a16="http://schemas.microsoft.com/office/drawing/2014/main" xmlns="" id="{2F2E2C71-77A7-4EDE-B2F3-64F6D2CE0B4E}"/>
              </a:ext>
            </a:extLst>
          </p:cNvPr>
          <p:cNvSpPr txBox="1">
            <a:spLocks/>
          </p:cNvSpPr>
          <p:nvPr/>
        </p:nvSpPr>
        <p:spPr>
          <a:xfrm>
            <a:off x="187751" y="2139435"/>
            <a:ext cx="1841521" cy="523220"/>
          </a:xfrm>
          <a:prstGeom prst="rect">
            <a:avLst/>
          </a:prstGeom>
        </p:spPr>
        <p:txBody>
          <a:bodyPr vert="horz" wrap="square" lIns="91440" tIns="45720" rIns="91440" bIns="45720" rtlCol="0">
            <a:spAutoFit/>
          </a:bodyPr>
          <a:lstStyle>
            <a:lvl1pPr marL="0" indent="0" algn="l" defTabSz="914354" rtl="0" eaLnBrk="1" latinLnBrk="0" hangingPunct="1">
              <a:spcBef>
                <a:spcPct val="20000"/>
              </a:spcBef>
              <a:buFont typeface="Arial" pitchFamily="34" charset="0"/>
              <a:buNone/>
              <a:defRPr sz="2800" kern="120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354" rtl="0" eaLnBrk="1" latinLnBrk="0" hangingPunct="1">
              <a:spcBef>
                <a:spcPct val="20000"/>
              </a:spcBef>
              <a:buFont typeface="Arial" pitchFamily="34" charset="0"/>
              <a:buNone/>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354" rtl="0" eaLnBrk="1" latinLnBrk="0" hangingPunct="1">
              <a:spcBef>
                <a:spcPct val="20000"/>
              </a:spcBef>
              <a:buFont typeface="Arial" pitchFamily="34" charset="0"/>
              <a:buNone/>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20000"/>
              </a:spcBef>
              <a:spcAft>
                <a:spcPts val="0"/>
              </a:spcAft>
              <a:buClrTx/>
              <a:buSzTx/>
              <a:buFont typeface="Arial" pitchFamily="34" charset="0"/>
              <a:buNone/>
              <a:tabLst/>
              <a:defRPr/>
            </a:pPr>
            <a:r>
              <a:rPr lang="en-US" dirty="0">
                <a:solidFill>
                  <a:srgbClr val="2980B9">
                    <a:lumMod val="60000"/>
                    <a:lumOff val="40000"/>
                  </a:srgbClr>
                </a:solidFill>
              </a:rPr>
              <a:t>General</a:t>
            </a:r>
            <a:endParaRPr kumimoji="0" lang="en-US" sz="2800" i="0" u="none" strike="noStrike" kern="1200" cap="none" spc="0" normalizeH="0" baseline="0" noProof="0" dirty="0">
              <a:ln>
                <a:noFill/>
              </a:ln>
              <a:solidFill>
                <a:srgbClr val="2980B9">
                  <a:lumMod val="60000"/>
                  <a:lumOff val="40000"/>
                </a:srgbClr>
              </a:solidFill>
              <a:effectLst/>
              <a:uLnTx/>
              <a:uFillTx/>
              <a:latin typeface="Open Sans" panose="020B0606030504020204" pitchFamily="34" charset="0"/>
            </a:endParaRPr>
          </a:p>
        </p:txBody>
      </p:sp>
      <p:grpSp>
        <p:nvGrpSpPr>
          <p:cNvPr id="60" name="Group 13">
            <a:extLst>
              <a:ext uri="{FF2B5EF4-FFF2-40B4-BE49-F238E27FC236}">
                <a16:creationId xmlns:a16="http://schemas.microsoft.com/office/drawing/2014/main" xmlns="" id="{AE7EB18D-2FED-44F4-B1AD-A7BE68370FEC}"/>
              </a:ext>
            </a:extLst>
          </p:cNvPr>
          <p:cNvGrpSpPr/>
          <p:nvPr/>
        </p:nvGrpSpPr>
        <p:grpSpPr>
          <a:xfrm>
            <a:off x="4975476" y="5781246"/>
            <a:ext cx="6879142" cy="868270"/>
            <a:chOff x="-544532" y="2826095"/>
            <a:chExt cx="6124644" cy="868270"/>
          </a:xfrm>
        </p:grpSpPr>
        <p:sp>
          <p:nvSpPr>
            <p:cNvPr id="62" name="Oval 15">
              <a:extLst>
                <a:ext uri="{FF2B5EF4-FFF2-40B4-BE49-F238E27FC236}">
                  <a16:creationId xmlns:a16="http://schemas.microsoft.com/office/drawing/2014/main" xmlns="" id="{8E881C2B-E497-4DA5-9373-68708F39ABEF}"/>
                </a:ext>
              </a:extLst>
            </p:cNvPr>
            <p:cNvSpPr/>
            <p:nvPr/>
          </p:nvSpPr>
          <p:spPr>
            <a:xfrm>
              <a:off x="5033093" y="2826095"/>
              <a:ext cx="547019" cy="54701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r"/>
              <a:endParaRPr lang="ko-KR" altLang="en-US" sz="1200" dirty="0">
                <a:solidFill>
                  <a:schemeClr val="tx1">
                    <a:lumMod val="75000"/>
                    <a:lumOff val="25000"/>
                  </a:schemeClr>
                </a:solidFill>
              </a:endParaRPr>
            </a:p>
          </p:txBody>
        </p:sp>
        <p:sp>
          <p:nvSpPr>
            <p:cNvPr id="63" name="TextBox 16">
              <a:extLst>
                <a:ext uri="{FF2B5EF4-FFF2-40B4-BE49-F238E27FC236}">
                  <a16:creationId xmlns:a16="http://schemas.microsoft.com/office/drawing/2014/main" xmlns="" id="{BEFE6E55-88F4-4FBE-8991-1802F3832502}"/>
                </a:ext>
              </a:extLst>
            </p:cNvPr>
            <p:cNvSpPr txBox="1"/>
            <p:nvPr/>
          </p:nvSpPr>
          <p:spPr>
            <a:xfrm>
              <a:off x="-414645" y="3109590"/>
              <a:ext cx="5316321" cy="584775"/>
            </a:xfrm>
            <a:prstGeom prst="rect">
              <a:avLst/>
            </a:prstGeom>
            <a:noFill/>
          </p:spPr>
          <p:txBody>
            <a:bodyPr wrap="square" rtlCol="0">
              <a:spAutoFit/>
            </a:bodyPr>
            <a:lstStyle/>
            <a:p>
              <a:pPr algn="r"/>
              <a:r>
                <a:rPr lang="es-ES" altLang="ko-KR" sz="1600" dirty="0">
                  <a:solidFill>
                    <a:schemeClr val="bg1"/>
                  </a:solidFill>
                  <a:cs typeface="Arial" pitchFamily="34" charset="0"/>
                </a:rPr>
                <a:t>•	Realizar pruebas experimentales </a:t>
              </a:r>
              <a:r>
                <a:rPr lang="es-ES" altLang="ko-KR" sz="1600" dirty="0" smtClean="0">
                  <a:solidFill>
                    <a:schemeClr val="bg1"/>
                  </a:solidFill>
                  <a:cs typeface="Arial" pitchFamily="34" charset="0"/>
                </a:rPr>
                <a:t>en un </a:t>
              </a:r>
              <a:r>
                <a:rPr lang="es-ES" altLang="ko-KR" sz="1600" dirty="0">
                  <a:solidFill>
                    <a:schemeClr val="bg1"/>
                  </a:solidFill>
                  <a:cs typeface="Arial" pitchFamily="34" charset="0"/>
                </a:rPr>
                <a:t>micro vehículo aéreo no tripulado </a:t>
              </a:r>
              <a:r>
                <a:rPr lang="es-ES" altLang="ko-KR" sz="1600" dirty="0" err="1">
                  <a:solidFill>
                    <a:schemeClr val="bg1"/>
                  </a:solidFill>
                  <a:cs typeface="Arial" pitchFamily="34" charset="0"/>
                </a:rPr>
                <a:t>Parrot</a:t>
              </a:r>
              <a:r>
                <a:rPr lang="es-ES" altLang="ko-KR" sz="1600" dirty="0">
                  <a:solidFill>
                    <a:schemeClr val="bg1"/>
                  </a:solidFill>
                  <a:cs typeface="Arial" pitchFamily="34" charset="0"/>
                </a:rPr>
                <a:t> </a:t>
              </a:r>
              <a:r>
                <a:rPr lang="es-ES" altLang="ko-KR" sz="1600" dirty="0" err="1">
                  <a:solidFill>
                    <a:schemeClr val="bg1"/>
                  </a:solidFill>
                  <a:cs typeface="Arial" pitchFamily="34" charset="0"/>
                </a:rPr>
                <a:t>Bebop</a:t>
              </a:r>
              <a:r>
                <a:rPr lang="es-ES" altLang="ko-KR" sz="1600" dirty="0">
                  <a:solidFill>
                    <a:schemeClr val="bg1"/>
                  </a:solidFill>
                  <a:cs typeface="Arial" pitchFamily="34" charset="0"/>
                </a:rPr>
                <a:t> </a:t>
              </a:r>
              <a:r>
                <a:rPr lang="es-ES" altLang="ko-KR" sz="1600" dirty="0" smtClean="0">
                  <a:solidFill>
                    <a:schemeClr val="bg1"/>
                  </a:solidFill>
                  <a:cs typeface="Arial" pitchFamily="34" charset="0"/>
                </a:rPr>
                <a:t>2</a:t>
              </a:r>
              <a:endParaRPr lang="ko-KR" altLang="en-US" sz="1600" dirty="0">
                <a:solidFill>
                  <a:schemeClr val="bg1"/>
                </a:solidFill>
                <a:cs typeface="Arial" pitchFamily="34" charset="0"/>
              </a:endParaRPr>
            </a:p>
          </p:txBody>
        </p:sp>
        <p:cxnSp>
          <p:nvCxnSpPr>
            <p:cNvPr id="65" name="Straight Connector 18">
              <a:extLst>
                <a:ext uri="{FF2B5EF4-FFF2-40B4-BE49-F238E27FC236}">
                  <a16:creationId xmlns:a16="http://schemas.microsoft.com/office/drawing/2014/main" xmlns="" id="{F25D4221-9C5F-456F-968C-1433146C56F1}"/>
                </a:ext>
              </a:extLst>
            </p:cNvPr>
            <p:cNvCxnSpPr>
              <a:cxnSpLocks/>
              <a:endCxn id="62" idx="2"/>
            </p:cNvCxnSpPr>
            <p:nvPr/>
          </p:nvCxnSpPr>
          <p:spPr>
            <a:xfrm>
              <a:off x="-544532" y="3096114"/>
              <a:ext cx="5577625" cy="3491"/>
            </a:xfrm>
            <a:prstGeom prst="line">
              <a:avLst/>
            </a:prstGeom>
            <a:ln>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67" name="Group 20">
            <a:extLst>
              <a:ext uri="{FF2B5EF4-FFF2-40B4-BE49-F238E27FC236}">
                <a16:creationId xmlns:a16="http://schemas.microsoft.com/office/drawing/2014/main" xmlns="" id="{FE461FBF-87C9-4A71-A294-003C99A1EEF4}"/>
              </a:ext>
            </a:extLst>
          </p:cNvPr>
          <p:cNvGrpSpPr/>
          <p:nvPr/>
        </p:nvGrpSpPr>
        <p:grpSpPr>
          <a:xfrm>
            <a:off x="5000270" y="3544327"/>
            <a:ext cx="6854348" cy="1114492"/>
            <a:chOff x="-643406" y="2826095"/>
            <a:chExt cx="6223518" cy="1114492"/>
          </a:xfrm>
        </p:grpSpPr>
        <p:sp>
          <p:nvSpPr>
            <p:cNvPr id="69" name="Oval 22">
              <a:extLst>
                <a:ext uri="{FF2B5EF4-FFF2-40B4-BE49-F238E27FC236}">
                  <a16:creationId xmlns:a16="http://schemas.microsoft.com/office/drawing/2014/main" xmlns="" id="{8B908931-6AB0-4463-A556-0B9547310E32}"/>
                </a:ext>
              </a:extLst>
            </p:cNvPr>
            <p:cNvSpPr/>
            <p:nvPr/>
          </p:nvSpPr>
          <p:spPr>
            <a:xfrm>
              <a:off x="5033093" y="2826095"/>
              <a:ext cx="547019" cy="547019"/>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r"/>
              <a:endParaRPr lang="ko-KR" altLang="en-US" sz="1200" dirty="0">
                <a:solidFill>
                  <a:schemeClr val="tx1">
                    <a:lumMod val="75000"/>
                    <a:lumOff val="25000"/>
                  </a:schemeClr>
                </a:solidFill>
              </a:endParaRPr>
            </a:p>
          </p:txBody>
        </p:sp>
        <p:sp>
          <p:nvSpPr>
            <p:cNvPr id="70" name="TextBox 23">
              <a:extLst>
                <a:ext uri="{FF2B5EF4-FFF2-40B4-BE49-F238E27FC236}">
                  <a16:creationId xmlns:a16="http://schemas.microsoft.com/office/drawing/2014/main" xmlns="" id="{78824F41-EF22-4E54-9B4E-943C8C861515}"/>
                </a:ext>
              </a:extLst>
            </p:cNvPr>
            <p:cNvSpPr txBox="1"/>
            <p:nvPr/>
          </p:nvSpPr>
          <p:spPr>
            <a:xfrm>
              <a:off x="-533457" y="3109590"/>
              <a:ext cx="5435135" cy="830997"/>
            </a:xfrm>
            <a:prstGeom prst="rect">
              <a:avLst/>
            </a:prstGeom>
            <a:noFill/>
          </p:spPr>
          <p:txBody>
            <a:bodyPr wrap="square" rtlCol="0">
              <a:spAutoFit/>
            </a:bodyPr>
            <a:lstStyle/>
            <a:p>
              <a:pPr algn="r"/>
              <a:r>
                <a:rPr lang="es-ES" altLang="ko-KR" sz="1600" dirty="0" smtClean="0">
                  <a:solidFill>
                    <a:schemeClr val="bg1"/>
                  </a:solidFill>
                  <a:cs typeface="Arial" pitchFamily="34" charset="0"/>
                </a:rPr>
                <a:t>Diseñar </a:t>
              </a:r>
              <a:r>
                <a:rPr lang="es-ES" altLang="ko-KR" sz="1600" dirty="0">
                  <a:solidFill>
                    <a:schemeClr val="bg1"/>
                  </a:solidFill>
                  <a:cs typeface="Arial" pitchFamily="34" charset="0"/>
                </a:rPr>
                <a:t>un sistema de planificación de ruta en base al </a:t>
              </a:r>
              <a:r>
                <a:rPr lang="es-ES" altLang="ko-KR" sz="1600" dirty="0" smtClean="0">
                  <a:solidFill>
                    <a:schemeClr val="bg1"/>
                  </a:solidFill>
                  <a:cs typeface="Arial" pitchFamily="34" charset="0"/>
                </a:rPr>
                <a:t>algoritmos de búsqueda que </a:t>
              </a:r>
              <a:r>
                <a:rPr lang="es-ES" altLang="ko-KR" sz="1600" dirty="0">
                  <a:solidFill>
                    <a:schemeClr val="bg1"/>
                  </a:solidFill>
                  <a:cs typeface="Arial" pitchFamily="34" charset="0"/>
                </a:rPr>
                <a:t>permita determinar la trayectoria del punto inicial al punto destino.</a:t>
              </a:r>
              <a:endParaRPr lang="ko-KR" altLang="en-US" sz="1600" dirty="0">
                <a:solidFill>
                  <a:schemeClr val="bg1"/>
                </a:solidFill>
                <a:cs typeface="Arial" pitchFamily="34" charset="0"/>
              </a:endParaRPr>
            </a:p>
          </p:txBody>
        </p:sp>
        <p:cxnSp>
          <p:nvCxnSpPr>
            <p:cNvPr id="72" name="Straight Connector 25">
              <a:extLst>
                <a:ext uri="{FF2B5EF4-FFF2-40B4-BE49-F238E27FC236}">
                  <a16:creationId xmlns:a16="http://schemas.microsoft.com/office/drawing/2014/main" xmlns="" id="{DABC9BBD-9FE8-4E48-A4B5-A37E2D5967F3}"/>
                </a:ext>
              </a:extLst>
            </p:cNvPr>
            <p:cNvCxnSpPr>
              <a:cxnSpLocks/>
              <a:endCxn id="69" idx="2"/>
            </p:cNvCxnSpPr>
            <p:nvPr/>
          </p:nvCxnSpPr>
          <p:spPr>
            <a:xfrm flipV="1">
              <a:off x="-643406" y="3099605"/>
              <a:ext cx="5676499" cy="9985"/>
            </a:xfrm>
            <a:prstGeom prst="line">
              <a:avLst/>
            </a:prstGeom>
            <a:ln>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74" name="Group 27">
            <a:extLst>
              <a:ext uri="{FF2B5EF4-FFF2-40B4-BE49-F238E27FC236}">
                <a16:creationId xmlns:a16="http://schemas.microsoft.com/office/drawing/2014/main" xmlns="" id="{536B35E1-3FF1-461F-8F46-CD4940788ED3}"/>
              </a:ext>
            </a:extLst>
          </p:cNvPr>
          <p:cNvGrpSpPr/>
          <p:nvPr/>
        </p:nvGrpSpPr>
        <p:grpSpPr>
          <a:xfrm>
            <a:off x="5000269" y="2481396"/>
            <a:ext cx="6854348" cy="1114492"/>
            <a:chOff x="-703599" y="2826095"/>
            <a:chExt cx="6283711" cy="1114492"/>
          </a:xfrm>
        </p:grpSpPr>
        <p:sp>
          <p:nvSpPr>
            <p:cNvPr id="76" name="Oval 29">
              <a:extLst>
                <a:ext uri="{FF2B5EF4-FFF2-40B4-BE49-F238E27FC236}">
                  <a16:creationId xmlns:a16="http://schemas.microsoft.com/office/drawing/2014/main" xmlns="" id="{8CCC7B2D-F673-4194-B1C5-D20E7DE402CC}"/>
                </a:ext>
              </a:extLst>
            </p:cNvPr>
            <p:cNvSpPr/>
            <p:nvPr/>
          </p:nvSpPr>
          <p:spPr>
            <a:xfrm>
              <a:off x="5033093" y="2826095"/>
              <a:ext cx="547019" cy="547019"/>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r"/>
              <a:endParaRPr lang="ko-KR" altLang="en-US" sz="1200" dirty="0">
                <a:solidFill>
                  <a:schemeClr val="tx1">
                    <a:lumMod val="75000"/>
                    <a:lumOff val="25000"/>
                  </a:schemeClr>
                </a:solidFill>
              </a:endParaRPr>
            </a:p>
          </p:txBody>
        </p:sp>
        <p:sp>
          <p:nvSpPr>
            <p:cNvPr id="77" name="TextBox 30">
              <a:extLst>
                <a:ext uri="{FF2B5EF4-FFF2-40B4-BE49-F238E27FC236}">
                  <a16:creationId xmlns:a16="http://schemas.microsoft.com/office/drawing/2014/main" xmlns="" id="{5010311E-2615-42EF-91A3-1E5C92182878}"/>
                </a:ext>
              </a:extLst>
            </p:cNvPr>
            <p:cNvSpPr txBox="1"/>
            <p:nvPr/>
          </p:nvSpPr>
          <p:spPr>
            <a:xfrm>
              <a:off x="-592587" y="3109590"/>
              <a:ext cx="5494262" cy="830997"/>
            </a:xfrm>
            <a:prstGeom prst="rect">
              <a:avLst/>
            </a:prstGeom>
            <a:noFill/>
          </p:spPr>
          <p:txBody>
            <a:bodyPr wrap="square" rtlCol="0">
              <a:spAutoFit/>
            </a:bodyPr>
            <a:lstStyle/>
            <a:p>
              <a:pPr algn="r"/>
              <a:r>
                <a:rPr lang="es-ES" altLang="ko-KR" sz="1600" dirty="0" smtClean="0">
                  <a:solidFill>
                    <a:schemeClr val="bg1"/>
                  </a:solidFill>
                  <a:cs typeface="Arial" pitchFamily="34" charset="0"/>
                </a:rPr>
                <a:t>Establecer </a:t>
              </a:r>
              <a:r>
                <a:rPr lang="es-ES" altLang="ko-KR" sz="1600" dirty="0">
                  <a:solidFill>
                    <a:schemeClr val="bg1"/>
                  </a:solidFill>
                  <a:cs typeface="Arial" pitchFamily="34" charset="0"/>
                </a:rPr>
                <a:t>la comunicación entre la estación terrestre y el </a:t>
              </a:r>
              <a:r>
                <a:rPr lang="es-ES" altLang="ko-KR" sz="1600" dirty="0" err="1">
                  <a:solidFill>
                    <a:schemeClr val="bg1"/>
                  </a:solidFill>
                  <a:cs typeface="Arial" pitchFamily="34" charset="0"/>
                </a:rPr>
                <a:t>Parrot</a:t>
              </a:r>
              <a:r>
                <a:rPr lang="es-ES" altLang="ko-KR" sz="1600" dirty="0">
                  <a:solidFill>
                    <a:schemeClr val="bg1"/>
                  </a:solidFill>
                  <a:cs typeface="Arial" pitchFamily="34" charset="0"/>
                </a:rPr>
                <a:t> </a:t>
              </a:r>
              <a:r>
                <a:rPr lang="es-ES" altLang="ko-KR" sz="1600" dirty="0" err="1">
                  <a:solidFill>
                    <a:schemeClr val="bg1"/>
                  </a:solidFill>
                  <a:cs typeface="Arial" pitchFamily="34" charset="0"/>
                </a:rPr>
                <a:t>Bebop</a:t>
              </a:r>
              <a:r>
                <a:rPr lang="es-ES" altLang="ko-KR" sz="1600" dirty="0">
                  <a:solidFill>
                    <a:schemeClr val="bg1"/>
                  </a:solidFill>
                  <a:cs typeface="Arial" pitchFamily="34" charset="0"/>
                </a:rPr>
                <a:t> 2 mediante WIFI para controlar la navegación desde la estación terrestre.</a:t>
              </a:r>
              <a:endParaRPr lang="ko-KR" altLang="en-US" sz="1600" dirty="0">
                <a:solidFill>
                  <a:schemeClr val="bg1"/>
                </a:solidFill>
                <a:cs typeface="Arial" pitchFamily="34" charset="0"/>
              </a:endParaRPr>
            </a:p>
          </p:txBody>
        </p:sp>
        <p:cxnSp>
          <p:nvCxnSpPr>
            <p:cNvPr id="79" name="Straight Connector 32">
              <a:extLst>
                <a:ext uri="{FF2B5EF4-FFF2-40B4-BE49-F238E27FC236}">
                  <a16:creationId xmlns:a16="http://schemas.microsoft.com/office/drawing/2014/main" xmlns="" id="{6C32A55C-EA41-46A4-8D91-9D094406B779}"/>
                </a:ext>
              </a:extLst>
            </p:cNvPr>
            <p:cNvCxnSpPr>
              <a:cxnSpLocks/>
              <a:endCxn id="76" idx="2"/>
            </p:cNvCxnSpPr>
            <p:nvPr/>
          </p:nvCxnSpPr>
          <p:spPr>
            <a:xfrm>
              <a:off x="-703599" y="3099605"/>
              <a:ext cx="5736692" cy="0"/>
            </a:xfrm>
            <a:prstGeom prst="line">
              <a:avLst/>
            </a:prstGeom>
            <a:ln>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81" name="Group 34">
            <a:extLst>
              <a:ext uri="{FF2B5EF4-FFF2-40B4-BE49-F238E27FC236}">
                <a16:creationId xmlns:a16="http://schemas.microsoft.com/office/drawing/2014/main" xmlns="" id="{BF3F92A7-2F9A-4DC3-9E32-C054F574F781}"/>
              </a:ext>
            </a:extLst>
          </p:cNvPr>
          <p:cNvGrpSpPr/>
          <p:nvPr/>
        </p:nvGrpSpPr>
        <p:grpSpPr>
          <a:xfrm>
            <a:off x="4975476" y="4658154"/>
            <a:ext cx="6879141" cy="1360713"/>
            <a:chOff x="-291139" y="2826095"/>
            <a:chExt cx="5871251" cy="1360713"/>
          </a:xfrm>
        </p:grpSpPr>
        <p:sp>
          <p:nvSpPr>
            <p:cNvPr id="83" name="Oval 36">
              <a:extLst>
                <a:ext uri="{FF2B5EF4-FFF2-40B4-BE49-F238E27FC236}">
                  <a16:creationId xmlns:a16="http://schemas.microsoft.com/office/drawing/2014/main" xmlns="" id="{DA6A509C-0A72-4FB4-9151-C0EFAE245D85}"/>
                </a:ext>
              </a:extLst>
            </p:cNvPr>
            <p:cNvSpPr/>
            <p:nvPr/>
          </p:nvSpPr>
          <p:spPr>
            <a:xfrm>
              <a:off x="5033093" y="2826095"/>
              <a:ext cx="547019" cy="547019"/>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r"/>
              <a:endParaRPr lang="ko-KR" altLang="en-US" sz="1200">
                <a:solidFill>
                  <a:schemeClr val="tx1">
                    <a:lumMod val="75000"/>
                    <a:lumOff val="25000"/>
                  </a:schemeClr>
                </a:solidFill>
              </a:endParaRPr>
            </a:p>
          </p:txBody>
        </p:sp>
        <p:sp>
          <p:nvSpPr>
            <p:cNvPr id="98" name="TextBox 37">
              <a:extLst>
                <a:ext uri="{FF2B5EF4-FFF2-40B4-BE49-F238E27FC236}">
                  <a16:creationId xmlns:a16="http://schemas.microsoft.com/office/drawing/2014/main" xmlns="" id="{496AFCEA-2F4B-45A4-BEFB-5508C2B3D909}"/>
                </a:ext>
              </a:extLst>
            </p:cNvPr>
            <p:cNvSpPr txBox="1"/>
            <p:nvPr/>
          </p:nvSpPr>
          <p:spPr>
            <a:xfrm>
              <a:off x="-166626" y="3109590"/>
              <a:ext cx="5068303" cy="1077218"/>
            </a:xfrm>
            <a:prstGeom prst="rect">
              <a:avLst/>
            </a:prstGeom>
            <a:noFill/>
          </p:spPr>
          <p:txBody>
            <a:bodyPr wrap="square" rtlCol="0">
              <a:spAutoFit/>
            </a:bodyPr>
            <a:lstStyle/>
            <a:p>
              <a:pPr algn="r"/>
              <a:r>
                <a:rPr lang="es-ES" altLang="ko-KR" sz="1600" dirty="0" smtClean="0">
                  <a:solidFill>
                    <a:schemeClr val="bg1"/>
                  </a:solidFill>
                  <a:cs typeface="Arial" pitchFamily="34" charset="0"/>
                </a:rPr>
                <a:t>Diseñar </a:t>
              </a:r>
              <a:r>
                <a:rPr lang="es-ES" altLang="ko-KR" sz="1600" dirty="0">
                  <a:solidFill>
                    <a:schemeClr val="bg1"/>
                  </a:solidFill>
                  <a:cs typeface="Arial" pitchFamily="34" charset="0"/>
                </a:rPr>
                <a:t>y modelar un sistema de control servo visual basado en detección de puntos de interés, que permita compensar los movimientos requeridos para la navegación teniendo en cuenta las perturbaciones presentes en entornos internos.</a:t>
              </a:r>
              <a:endParaRPr lang="ko-KR" altLang="en-US" sz="1600" dirty="0">
                <a:solidFill>
                  <a:schemeClr val="bg1"/>
                </a:solidFill>
                <a:cs typeface="Arial" pitchFamily="34" charset="0"/>
              </a:endParaRPr>
            </a:p>
          </p:txBody>
        </p:sp>
        <p:cxnSp>
          <p:nvCxnSpPr>
            <p:cNvPr id="105" name="Straight Connector 39">
              <a:extLst>
                <a:ext uri="{FF2B5EF4-FFF2-40B4-BE49-F238E27FC236}">
                  <a16:creationId xmlns:a16="http://schemas.microsoft.com/office/drawing/2014/main" xmlns="" id="{2C8C8B43-261A-4A2F-9974-A6041013A9D2}"/>
                </a:ext>
              </a:extLst>
            </p:cNvPr>
            <p:cNvCxnSpPr>
              <a:cxnSpLocks/>
              <a:endCxn id="83" idx="2"/>
            </p:cNvCxnSpPr>
            <p:nvPr/>
          </p:nvCxnSpPr>
          <p:spPr>
            <a:xfrm flipV="1">
              <a:off x="-291139" y="3099605"/>
              <a:ext cx="5324232" cy="16044"/>
            </a:xfrm>
            <a:prstGeom prst="line">
              <a:avLst/>
            </a:prstGeom>
            <a:ln>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06" name="Group 37">
            <a:extLst>
              <a:ext uri="{FF2B5EF4-FFF2-40B4-BE49-F238E27FC236}">
                <a16:creationId xmlns:a16="http://schemas.microsoft.com/office/drawing/2014/main" xmlns="" id="{610C1B07-740E-4389-A9F0-76C005245CD4}"/>
              </a:ext>
            </a:extLst>
          </p:cNvPr>
          <p:cNvGrpSpPr/>
          <p:nvPr/>
        </p:nvGrpSpPr>
        <p:grpSpPr>
          <a:xfrm>
            <a:off x="179790" y="1502513"/>
            <a:ext cx="4588980" cy="4526789"/>
            <a:chOff x="5988388" y="483017"/>
            <a:chExt cx="12359700" cy="2109868"/>
          </a:xfrm>
        </p:grpSpPr>
        <p:sp>
          <p:nvSpPr>
            <p:cNvPr id="107" name="TextBox 38">
              <a:extLst>
                <a:ext uri="{FF2B5EF4-FFF2-40B4-BE49-F238E27FC236}">
                  <a16:creationId xmlns:a16="http://schemas.microsoft.com/office/drawing/2014/main" xmlns="" id="{8E343161-20A5-40AC-80A4-7DFF7CC45CFC}"/>
                </a:ext>
              </a:extLst>
            </p:cNvPr>
            <p:cNvSpPr txBox="1"/>
            <p:nvPr/>
          </p:nvSpPr>
          <p:spPr>
            <a:xfrm>
              <a:off x="5988388" y="483017"/>
              <a:ext cx="12359700" cy="365794"/>
            </a:xfrm>
            <a:prstGeom prst="rect">
              <a:avLst/>
            </a:prstGeom>
            <a:noFill/>
          </p:spPr>
          <p:txBody>
            <a:bodyPr wrap="square" lIns="45711" tIns="22856" rIns="45711" bIns="22856" rtlCol="0">
              <a:spAutoFit/>
            </a:bodyPr>
            <a:lstStyle/>
            <a:p>
              <a:r>
                <a:rPr lang="es-419" sz="4800" b="1"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Objetivo</a:t>
              </a:r>
            </a:p>
          </p:txBody>
        </p:sp>
        <p:sp>
          <p:nvSpPr>
            <p:cNvPr id="108" name="Subtitle 2">
              <a:extLst>
                <a:ext uri="{FF2B5EF4-FFF2-40B4-BE49-F238E27FC236}">
                  <a16:creationId xmlns:a16="http://schemas.microsoft.com/office/drawing/2014/main" xmlns="" id="{80B07B39-F6C8-402B-89A3-C7BD0EE4F072}"/>
                </a:ext>
              </a:extLst>
            </p:cNvPr>
            <p:cNvSpPr txBox="1">
              <a:spLocks/>
            </p:cNvSpPr>
            <p:nvPr/>
          </p:nvSpPr>
          <p:spPr>
            <a:xfrm>
              <a:off x="5988388" y="1056738"/>
              <a:ext cx="11655184" cy="1536147"/>
            </a:xfrm>
            <a:prstGeom prst="rect">
              <a:avLst/>
            </a:prstGeom>
          </p:spPr>
          <p:txBody>
            <a:bodyPr vert="horz" lIns="108745" tIns="54373" rIns="108745" bIns="54373" rtlCol="0">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r>
                <a:rPr lang="es-ES" sz="2000" dirty="0">
                  <a:solidFill>
                    <a:schemeClr val="bg1"/>
                  </a:solidFill>
                  <a:latin typeface="Arial" panose="020B0604020202020204" pitchFamily="34" charset="0"/>
                  <a:ea typeface="Calibri" panose="020F0502020204030204" pitchFamily="34" charset="0"/>
                  <a:cs typeface="Arial" panose="020B0604020202020204" pitchFamily="34" charset="0"/>
                </a:rPr>
                <a:t>Desarrollar un sistema de control basado en visión artificial para la navegación autónoma de un micro vehículo aéreo no tripulado en entornos internos de una edificación conocida.</a:t>
              </a:r>
              <a:endParaRPr lang="en-US" sz="2000" dirty="0">
                <a:solidFill>
                  <a:schemeClr val="bg1"/>
                </a:solidFill>
                <a:latin typeface="Calibri" panose="020F0502020204030204"/>
                <a:cs typeface="Lato Light"/>
              </a:endParaRPr>
            </a:p>
          </p:txBody>
        </p:sp>
      </p:grpSp>
      <p:sp>
        <p:nvSpPr>
          <p:cNvPr id="2" name="Freeform 25">
            <a:extLst>
              <a:ext uri="{FF2B5EF4-FFF2-40B4-BE49-F238E27FC236}">
                <a16:creationId xmlns:a16="http://schemas.microsoft.com/office/drawing/2014/main" xmlns="" id="{7E01D012-017C-4378-96C2-504CBCBBA8FD}"/>
              </a:ext>
            </a:extLst>
          </p:cNvPr>
          <p:cNvSpPr>
            <a:spLocks noEditPoints="1"/>
          </p:cNvSpPr>
          <p:nvPr/>
        </p:nvSpPr>
        <p:spPr bwMode="auto">
          <a:xfrm>
            <a:off x="11367077" y="2586556"/>
            <a:ext cx="387906" cy="356669"/>
          </a:xfrm>
          <a:custGeom>
            <a:avLst/>
            <a:gdLst>
              <a:gd name="T0" fmla="*/ 1639 w 1648"/>
              <a:gd name="T1" fmla="*/ 674 h 1648"/>
              <a:gd name="T2" fmla="*/ 1648 w 1648"/>
              <a:gd name="T3" fmla="*/ 621 h 1648"/>
              <a:gd name="T4" fmla="*/ 1576 w 1648"/>
              <a:gd name="T5" fmla="*/ 485 h 1648"/>
              <a:gd name="T6" fmla="*/ 1392 w 1648"/>
              <a:gd name="T7" fmla="*/ 242 h 1648"/>
              <a:gd name="T8" fmla="*/ 1225 w 1648"/>
              <a:gd name="T9" fmla="*/ 125 h 1648"/>
              <a:gd name="T10" fmla="*/ 1225 w 1648"/>
              <a:gd name="T11" fmla="*/ 125 h 1648"/>
              <a:gd name="T12" fmla="*/ 927 w 1648"/>
              <a:gd name="T13" fmla="*/ 32 h 1648"/>
              <a:gd name="T14" fmla="*/ 824 w 1648"/>
              <a:gd name="T15" fmla="*/ 0 h 1648"/>
              <a:gd name="T16" fmla="*/ 721 w 1648"/>
              <a:gd name="T17" fmla="*/ 32 h 1648"/>
              <a:gd name="T18" fmla="*/ 423 w 1648"/>
              <a:gd name="T19" fmla="*/ 125 h 1648"/>
              <a:gd name="T20" fmla="*/ 423 w 1648"/>
              <a:gd name="T21" fmla="*/ 125 h 1648"/>
              <a:gd name="T22" fmla="*/ 256 w 1648"/>
              <a:gd name="T23" fmla="*/ 242 h 1648"/>
              <a:gd name="T24" fmla="*/ 73 w 1648"/>
              <a:gd name="T25" fmla="*/ 485 h 1648"/>
              <a:gd name="T26" fmla="*/ 0 w 1648"/>
              <a:gd name="T27" fmla="*/ 621 h 1648"/>
              <a:gd name="T28" fmla="*/ 9 w 1648"/>
              <a:gd name="T29" fmla="*/ 674 h 1648"/>
              <a:gd name="T30" fmla="*/ 9 w 1648"/>
              <a:gd name="T31" fmla="*/ 974 h 1648"/>
              <a:gd name="T32" fmla="*/ 0 w 1648"/>
              <a:gd name="T33" fmla="*/ 1027 h 1648"/>
              <a:gd name="T34" fmla="*/ 73 w 1648"/>
              <a:gd name="T35" fmla="*/ 1163 h 1648"/>
              <a:gd name="T36" fmla="*/ 256 w 1648"/>
              <a:gd name="T37" fmla="*/ 1406 h 1648"/>
              <a:gd name="T38" fmla="*/ 423 w 1648"/>
              <a:gd name="T39" fmla="*/ 1523 h 1648"/>
              <a:gd name="T40" fmla="*/ 423 w 1648"/>
              <a:gd name="T41" fmla="*/ 1523 h 1648"/>
              <a:gd name="T42" fmla="*/ 721 w 1648"/>
              <a:gd name="T43" fmla="*/ 1616 h 1648"/>
              <a:gd name="T44" fmla="*/ 824 w 1648"/>
              <a:gd name="T45" fmla="*/ 1648 h 1648"/>
              <a:gd name="T46" fmla="*/ 927 w 1648"/>
              <a:gd name="T47" fmla="*/ 1616 h 1648"/>
              <a:gd name="T48" fmla="*/ 1225 w 1648"/>
              <a:gd name="T49" fmla="*/ 1523 h 1648"/>
              <a:gd name="T50" fmla="*/ 1225 w 1648"/>
              <a:gd name="T51" fmla="*/ 1523 h 1648"/>
              <a:gd name="T52" fmla="*/ 1392 w 1648"/>
              <a:gd name="T53" fmla="*/ 1406 h 1648"/>
              <a:gd name="T54" fmla="*/ 1576 w 1648"/>
              <a:gd name="T55" fmla="*/ 1163 h 1648"/>
              <a:gd name="T56" fmla="*/ 1648 w 1648"/>
              <a:gd name="T57" fmla="*/ 1027 h 1648"/>
              <a:gd name="T58" fmla="*/ 1639 w 1648"/>
              <a:gd name="T59" fmla="*/ 974 h 1648"/>
              <a:gd name="T60" fmla="*/ 1639 w 1648"/>
              <a:gd name="T61" fmla="*/ 674 h 1648"/>
              <a:gd name="T62" fmla="*/ 824 w 1648"/>
              <a:gd name="T63" fmla="*/ 1408 h 1648"/>
              <a:gd name="T64" fmla="*/ 240 w 1648"/>
              <a:gd name="T65" fmla="*/ 824 h 1648"/>
              <a:gd name="T66" fmla="*/ 824 w 1648"/>
              <a:gd name="T67" fmla="*/ 240 h 1648"/>
              <a:gd name="T68" fmla="*/ 1408 w 1648"/>
              <a:gd name="T69" fmla="*/ 824 h 1648"/>
              <a:gd name="T70" fmla="*/ 824 w 1648"/>
              <a:gd name="T71" fmla="*/ 1408 h 1648"/>
              <a:gd name="T72" fmla="*/ 738 w 1648"/>
              <a:gd name="T73" fmla="*/ 1096 h 1648"/>
              <a:gd name="T74" fmla="*/ 481 w 1648"/>
              <a:gd name="T75" fmla="*/ 846 h 1648"/>
              <a:gd name="T76" fmla="*/ 587 w 1648"/>
              <a:gd name="T77" fmla="*/ 740 h 1648"/>
              <a:gd name="T78" fmla="*/ 738 w 1648"/>
              <a:gd name="T79" fmla="*/ 883 h 1648"/>
              <a:gd name="T80" fmla="*/ 1061 w 1648"/>
              <a:gd name="T81" fmla="*/ 552 h 1648"/>
              <a:gd name="T82" fmla="*/ 1167 w 1648"/>
              <a:gd name="T83" fmla="*/ 658 h 1648"/>
              <a:gd name="T84" fmla="*/ 738 w 1648"/>
              <a:gd name="T85" fmla="*/ 1096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8" h="1648">
                <a:moveTo>
                  <a:pt x="1639" y="674"/>
                </a:moveTo>
                <a:cubicBezTo>
                  <a:pt x="1645" y="656"/>
                  <a:pt x="1648" y="639"/>
                  <a:pt x="1648" y="621"/>
                </a:cubicBezTo>
                <a:cubicBezTo>
                  <a:pt x="1648" y="568"/>
                  <a:pt x="1622" y="517"/>
                  <a:pt x="1576" y="485"/>
                </a:cubicBezTo>
                <a:cubicBezTo>
                  <a:pt x="1428" y="383"/>
                  <a:pt x="1447" y="408"/>
                  <a:pt x="1392" y="242"/>
                </a:cubicBezTo>
                <a:cubicBezTo>
                  <a:pt x="1368" y="172"/>
                  <a:pt x="1301" y="125"/>
                  <a:pt x="1225" y="125"/>
                </a:cubicBezTo>
                <a:cubicBezTo>
                  <a:pt x="1225" y="125"/>
                  <a:pt x="1225" y="125"/>
                  <a:pt x="1225" y="125"/>
                </a:cubicBezTo>
                <a:cubicBezTo>
                  <a:pt x="1043" y="126"/>
                  <a:pt x="1074" y="136"/>
                  <a:pt x="927" y="32"/>
                </a:cubicBezTo>
                <a:cubicBezTo>
                  <a:pt x="896" y="11"/>
                  <a:pt x="860" y="0"/>
                  <a:pt x="824" y="0"/>
                </a:cubicBezTo>
                <a:cubicBezTo>
                  <a:pt x="788" y="0"/>
                  <a:pt x="752" y="11"/>
                  <a:pt x="721" y="32"/>
                </a:cubicBezTo>
                <a:cubicBezTo>
                  <a:pt x="573" y="136"/>
                  <a:pt x="605" y="126"/>
                  <a:pt x="423" y="125"/>
                </a:cubicBezTo>
                <a:cubicBezTo>
                  <a:pt x="423" y="125"/>
                  <a:pt x="423" y="125"/>
                  <a:pt x="423" y="125"/>
                </a:cubicBezTo>
                <a:cubicBezTo>
                  <a:pt x="347" y="125"/>
                  <a:pt x="280" y="172"/>
                  <a:pt x="256" y="242"/>
                </a:cubicBezTo>
                <a:cubicBezTo>
                  <a:pt x="201" y="409"/>
                  <a:pt x="220" y="383"/>
                  <a:pt x="73" y="485"/>
                </a:cubicBezTo>
                <a:cubicBezTo>
                  <a:pt x="26" y="517"/>
                  <a:pt x="0" y="568"/>
                  <a:pt x="0" y="621"/>
                </a:cubicBezTo>
                <a:cubicBezTo>
                  <a:pt x="0" y="639"/>
                  <a:pt x="3" y="656"/>
                  <a:pt x="9" y="674"/>
                </a:cubicBezTo>
                <a:cubicBezTo>
                  <a:pt x="66" y="840"/>
                  <a:pt x="66" y="808"/>
                  <a:pt x="9" y="974"/>
                </a:cubicBezTo>
                <a:cubicBezTo>
                  <a:pt x="3" y="992"/>
                  <a:pt x="0" y="1009"/>
                  <a:pt x="0" y="1027"/>
                </a:cubicBezTo>
                <a:cubicBezTo>
                  <a:pt x="0" y="1080"/>
                  <a:pt x="26" y="1131"/>
                  <a:pt x="73" y="1163"/>
                </a:cubicBezTo>
                <a:cubicBezTo>
                  <a:pt x="220" y="1265"/>
                  <a:pt x="201" y="1239"/>
                  <a:pt x="256" y="1406"/>
                </a:cubicBezTo>
                <a:cubicBezTo>
                  <a:pt x="280" y="1476"/>
                  <a:pt x="347" y="1523"/>
                  <a:pt x="423" y="1523"/>
                </a:cubicBezTo>
                <a:cubicBezTo>
                  <a:pt x="423" y="1523"/>
                  <a:pt x="423" y="1523"/>
                  <a:pt x="423" y="1523"/>
                </a:cubicBezTo>
                <a:cubicBezTo>
                  <a:pt x="605" y="1522"/>
                  <a:pt x="574" y="1512"/>
                  <a:pt x="721" y="1616"/>
                </a:cubicBezTo>
                <a:cubicBezTo>
                  <a:pt x="752" y="1637"/>
                  <a:pt x="788" y="1648"/>
                  <a:pt x="824" y="1648"/>
                </a:cubicBezTo>
                <a:cubicBezTo>
                  <a:pt x="860" y="1648"/>
                  <a:pt x="896" y="1637"/>
                  <a:pt x="927" y="1616"/>
                </a:cubicBezTo>
                <a:cubicBezTo>
                  <a:pt x="1074" y="1512"/>
                  <a:pt x="1042" y="1522"/>
                  <a:pt x="1225" y="1523"/>
                </a:cubicBezTo>
                <a:cubicBezTo>
                  <a:pt x="1225" y="1523"/>
                  <a:pt x="1225" y="1523"/>
                  <a:pt x="1225" y="1523"/>
                </a:cubicBezTo>
                <a:cubicBezTo>
                  <a:pt x="1301" y="1523"/>
                  <a:pt x="1368" y="1476"/>
                  <a:pt x="1392" y="1406"/>
                </a:cubicBezTo>
                <a:cubicBezTo>
                  <a:pt x="1447" y="1239"/>
                  <a:pt x="1428" y="1265"/>
                  <a:pt x="1576" y="1163"/>
                </a:cubicBezTo>
                <a:cubicBezTo>
                  <a:pt x="1622" y="1131"/>
                  <a:pt x="1648" y="1080"/>
                  <a:pt x="1648" y="1027"/>
                </a:cubicBezTo>
                <a:cubicBezTo>
                  <a:pt x="1648" y="1009"/>
                  <a:pt x="1645" y="992"/>
                  <a:pt x="1639" y="974"/>
                </a:cubicBezTo>
                <a:cubicBezTo>
                  <a:pt x="1582" y="808"/>
                  <a:pt x="1582" y="840"/>
                  <a:pt x="1639" y="674"/>
                </a:cubicBezTo>
                <a:close/>
                <a:moveTo>
                  <a:pt x="824" y="1408"/>
                </a:moveTo>
                <a:cubicBezTo>
                  <a:pt x="502" y="1408"/>
                  <a:pt x="240" y="1146"/>
                  <a:pt x="240" y="824"/>
                </a:cubicBezTo>
                <a:cubicBezTo>
                  <a:pt x="240" y="502"/>
                  <a:pt x="502" y="240"/>
                  <a:pt x="824" y="240"/>
                </a:cubicBezTo>
                <a:cubicBezTo>
                  <a:pt x="1146" y="240"/>
                  <a:pt x="1408" y="502"/>
                  <a:pt x="1408" y="824"/>
                </a:cubicBezTo>
                <a:cubicBezTo>
                  <a:pt x="1408" y="1146"/>
                  <a:pt x="1146" y="1408"/>
                  <a:pt x="824" y="1408"/>
                </a:cubicBezTo>
                <a:close/>
                <a:moveTo>
                  <a:pt x="738" y="1096"/>
                </a:moveTo>
                <a:cubicBezTo>
                  <a:pt x="481" y="846"/>
                  <a:pt x="481" y="846"/>
                  <a:pt x="481" y="846"/>
                </a:cubicBezTo>
                <a:cubicBezTo>
                  <a:pt x="587" y="740"/>
                  <a:pt x="587" y="740"/>
                  <a:pt x="587" y="740"/>
                </a:cubicBezTo>
                <a:cubicBezTo>
                  <a:pt x="738" y="883"/>
                  <a:pt x="738" y="883"/>
                  <a:pt x="738" y="883"/>
                </a:cubicBezTo>
                <a:cubicBezTo>
                  <a:pt x="1061" y="552"/>
                  <a:pt x="1061" y="552"/>
                  <a:pt x="1061" y="552"/>
                </a:cubicBezTo>
                <a:cubicBezTo>
                  <a:pt x="1167" y="658"/>
                  <a:pt x="1167" y="658"/>
                  <a:pt x="1167" y="658"/>
                </a:cubicBezTo>
                <a:lnTo>
                  <a:pt x="738" y="10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bg-BG" dirty="0">
              <a:latin typeface="Lato Light"/>
            </a:endParaRPr>
          </a:p>
        </p:txBody>
      </p:sp>
      <p:sp>
        <p:nvSpPr>
          <p:cNvPr id="10" name="Title 3">
            <a:extLst>
              <a:ext uri="{FF2B5EF4-FFF2-40B4-BE49-F238E27FC236}">
                <a16:creationId xmlns:a16="http://schemas.microsoft.com/office/drawing/2014/main" xmlns="" id="{7CB7FE86-F320-4C87-8967-34ABA248B481}"/>
              </a:ext>
            </a:extLst>
          </p:cNvPr>
          <p:cNvSpPr txBox="1">
            <a:spLocks/>
          </p:cNvSpPr>
          <p:nvPr/>
        </p:nvSpPr>
        <p:spPr>
          <a:xfrm>
            <a:off x="723142" y="88514"/>
            <a:ext cx="9797831" cy="707886"/>
          </a:xfrm>
          <a:prstGeom prst="rect">
            <a:avLst/>
          </a:prstGeom>
        </p:spPr>
        <p:txBody>
          <a:bodyPr vert="horz" lIns="91440" tIns="45720" rIns="91440" bIns="45720" rtlCol="0" anchor="ctr">
            <a:spAutoFit/>
          </a:bodyPr>
          <a:lstStyle>
            <a:lvl1pPr algn="l" defTabSz="914354" rtl="0" eaLnBrk="1" latinLnBrk="0" hangingPunct="1">
              <a:spcBef>
                <a:spcPct val="0"/>
              </a:spcBef>
              <a:buNone/>
              <a:defRPr lang="en-US" sz="4000" b="1" kern="1200" cap="all" normalizeH="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354" rtl="0" eaLnBrk="1" fontAlgn="auto" latinLnBrk="0" hangingPunct="1">
              <a:lnSpc>
                <a:spcPct val="100000"/>
              </a:lnSpc>
              <a:spcBef>
                <a:spcPct val="0"/>
              </a:spcBef>
              <a:spcAft>
                <a:spcPts val="0"/>
              </a:spcAft>
              <a:buClrTx/>
              <a:buSzTx/>
              <a:buFontTx/>
              <a:buNone/>
              <a:tabLst/>
              <a:defRPr/>
            </a:pPr>
            <a:r>
              <a:rPr kumimoji="0" lang="es-419" sz="4000" b="1" i="0" u="none" strike="noStrike" kern="1200" cap="all" spc="0" normalizeH="0" baseline="0" noProof="0" dirty="0">
                <a:ln>
                  <a:noFill/>
                </a:ln>
                <a:solidFill>
                  <a:sysClr val="window" lastClr="FFFFFF"/>
                </a:solidFill>
                <a:effectLst/>
                <a:uLnTx/>
                <a:uFillTx/>
                <a:latin typeface="Open Sans" panose="020B0606030504020204" pitchFamily="34" charset="0"/>
              </a:rPr>
              <a:t>I</a:t>
            </a:r>
            <a:r>
              <a:rPr kumimoji="0" lang="es-EC" sz="4000" b="1" i="0" u="none" strike="noStrike" kern="1200" cap="all" spc="0" normalizeH="0" baseline="0" noProof="0" dirty="0">
                <a:ln>
                  <a:noFill/>
                </a:ln>
                <a:solidFill>
                  <a:sysClr val="window" lastClr="FFFFFF"/>
                </a:solidFill>
                <a:effectLst/>
                <a:uLnTx/>
                <a:uFillTx/>
                <a:latin typeface="Open Sans" panose="020B0606030504020204" pitchFamily="34" charset="0"/>
              </a:rPr>
              <a:t>NTRODUCCIÓN</a:t>
            </a:r>
          </a:p>
        </p:txBody>
      </p:sp>
      <p:pic>
        <p:nvPicPr>
          <p:cNvPr id="11" name="Picture 2" descr="Resultado de imagen para logo espe">
            <a:extLst>
              <a:ext uri="{FF2B5EF4-FFF2-40B4-BE49-F238E27FC236}">
                <a16:creationId xmlns:a16="http://schemas.microsoft.com/office/drawing/2014/main" xmlns="" id="{51DE54D1-785E-4527-95B3-ADA9FBEE24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4138" y="142224"/>
            <a:ext cx="2586251" cy="591852"/>
          </a:xfrm>
          <a:prstGeom prst="rect">
            <a:avLst/>
          </a:prstGeom>
          <a:gradFill flip="none" rotWithShape="1">
            <a:gsLst>
              <a:gs pos="0">
                <a:schemeClr val="tx1">
                  <a:lumMod val="90000"/>
                  <a:lumOff val="10000"/>
                </a:schemeClr>
              </a:gs>
              <a:gs pos="100000">
                <a:srgbClr val="222A35"/>
              </a:gs>
            </a:gsLst>
            <a:path path="rect">
              <a:fillToRect l="50000" t="50000" r="50000" b="50000"/>
            </a:path>
            <a:tileRect/>
          </a:gradFill>
        </p:spPr>
      </p:pic>
      <p:sp>
        <p:nvSpPr>
          <p:cNvPr id="19" name="Freeform 25">
            <a:extLst>
              <a:ext uri="{FF2B5EF4-FFF2-40B4-BE49-F238E27FC236}">
                <a16:creationId xmlns:a16="http://schemas.microsoft.com/office/drawing/2014/main" xmlns="" id="{FD5AB82B-D2A1-47FA-BB49-AC197BB6221E}"/>
              </a:ext>
            </a:extLst>
          </p:cNvPr>
          <p:cNvSpPr>
            <a:spLocks noEditPoints="1"/>
          </p:cNvSpPr>
          <p:nvPr/>
        </p:nvSpPr>
        <p:spPr bwMode="auto">
          <a:xfrm>
            <a:off x="11367077" y="3639500"/>
            <a:ext cx="387906" cy="356669"/>
          </a:xfrm>
          <a:custGeom>
            <a:avLst/>
            <a:gdLst>
              <a:gd name="T0" fmla="*/ 1639 w 1648"/>
              <a:gd name="T1" fmla="*/ 674 h 1648"/>
              <a:gd name="T2" fmla="*/ 1648 w 1648"/>
              <a:gd name="T3" fmla="*/ 621 h 1648"/>
              <a:gd name="T4" fmla="*/ 1576 w 1648"/>
              <a:gd name="T5" fmla="*/ 485 h 1648"/>
              <a:gd name="T6" fmla="*/ 1392 w 1648"/>
              <a:gd name="T7" fmla="*/ 242 h 1648"/>
              <a:gd name="T8" fmla="*/ 1225 w 1648"/>
              <a:gd name="T9" fmla="*/ 125 h 1648"/>
              <a:gd name="T10" fmla="*/ 1225 w 1648"/>
              <a:gd name="T11" fmla="*/ 125 h 1648"/>
              <a:gd name="T12" fmla="*/ 927 w 1648"/>
              <a:gd name="T13" fmla="*/ 32 h 1648"/>
              <a:gd name="T14" fmla="*/ 824 w 1648"/>
              <a:gd name="T15" fmla="*/ 0 h 1648"/>
              <a:gd name="T16" fmla="*/ 721 w 1648"/>
              <a:gd name="T17" fmla="*/ 32 h 1648"/>
              <a:gd name="T18" fmla="*/ 423 w 1648"/>
              <a:gd name="T19" fmla="*/ 125 h 1648"/>
              <a:gd name="T20" fmla="*/ 423 w 1648"/>
              <a:gd name="T21" fmla="*/ 125 h 1648"/>
              <a:gd name="T22" fmla="*/ 256 w 1648"/>
              <a:gd name="T23" fmla="*/ 242 h 1648"/>
              <a:gd name="T24" fmla="*/ 73 w 1648"/>
              <a:gd name="T25" fmla="*/ 485 h 1648"/>
              <a:gd name="T26" fmla="*/ 0 w 1648"/>
              <a:gd name="T27" fmla="*/ 621 h 1648"/>
              <a:gd name="T28" fmla="*/ 9 w 1648"/>
              <a:gd name="T29" fmla="*/ 674 h 1648"/>
              <a:gd name="T30" fmla="*/ 9 w 1648"/>
              <a:gd name="T31" fmla="*/ 974 h 1648"/>
              <a:gd name="T32" fmla="*/ 0 w 1648"/>
              <a:gd name="T33" fmla="*/ 1027 h 1648"/>
              <a:gd name="T34" fmla="*/ 73 w 1648"/>
              <a:gd name="T35" fmla="*/ 1163 h 1648"/>
              <a:gd name="T36" fmla="*/ 256 w 1648"/>
              <a:gd name="T37" fmla="*/ 1406 h 1648"/>
              <a:gd name="T38" fmla="*/ 423 w 1648"/>
              <a:gd name="T39" fmla="*/ 1523 h 1648"/>
              <a:gd name="T40" fmla="*/ 423 w 1648"/>
              <a:gd name="T41" fmla="*/ 1523 h 1648"/>
              <a:gd name="T42" fmla="*/ 721 w 1648"/>
              <a:gd name="T43" fmla="*/ 1616 h 1648"/>
              <a:gd name="T44" fmla="*/ 824 w 1648"/>
              <a:gd name="T45" fmla="*/ 1648 h 1648"/>
              <a:gd name="T46" fmla="*/ 927 w 1648"/>
              <a:gd name="T47" fmla="*/ 1616 h 1648"/>
              <a:gd name="T48" fmla="*/ 1225 w 1648"/>
              <a:gd name="T49" fmla="*/ 1523 h 1648"/>
              <a:gd name="T50" fmla="*/ 1225 w 1648"/>
              <a:gd name="T51" fmla="*/ 1523 h 1648"/>
              <a:gd name="T52" fmla="*/ 1392 w 1648"/>
              <a:gd name="T53" fmla="*/ 1406 h 1648"/>
              <a:gd name="T54" fmla="*/ 1576 w 1648"/>
              <a:gd name="T55" fmla="*/ 1163 h 1648"/>
              <a:gd name="T56" fmla="*/ 1648 w 1648"/>
              <a:gd name="T57" fmla="*/ 1027 h 1648"/>
              <a:gd name="T58" fmla="*/ 1639 w 1648"/>
              <a:gd name="T59" fmla="*/ 974 h 1648"/>
              <a:gd name="T60" fmla="*/ 1639 w 1648"/>
              <a:gd name="T61" fmla="*/ 674 h 1648"/>
              <a:gd name="T62" fmla="*/ 824 w 1648"/>
              <a:gd name="T63" fmla="*/ 1408 h 1648"/>
              <a:gd name="T64" fmla="*/ 240 w 1648"/>
              <a:gd name="T65" fmla="*/ 824 h 1648"/>
              <a:gd name="T66" fmla="*/ 824 w 1648"/>
              <a:gd name="T67" fmla="*/ 240 h 1648"/>
              <a:gd name="T68" fmla="*/ 1408 w 1648"/>
              <a:gd name="T69" fmla="*/ 824 h 1648"/>
              <a:gd name="T70" fmla="*/ 824 w 1648"/>
              <a:gd name="T71" fmla="*/ 1408 h 1648"/>
              <a:gd name="T72" fmla="*/ 738 w 1648"/>
              <a:gd name="T73" fmla="*/ 1096 h 1648"/>
              <a:gd name="T74" fmla="*/ 481 w 1648"/>
              <a:gd name="T75" fmla="*/ 846 h 1648"/>
              <a:gd name="T76" fmla="*/ 587 w 1648"/>
              <a:gd name="T77" fmla="*/ 740 h 1648"/>
              <a:gd name="T78" fmla="*/ 738 w 1648"/>
              <a:gd name="T79" fmla="*/ 883 h 1648"/>
              <a:gd name="T80" fmla="*/ 1061 w 1648"/>
              <a:gd name="T81" fmla="*/ 552 h 1648"/>
              <a:gd name="T82" fmla="*/ 1167 w 1648"/>
              <a:gd name="T83" fmla="*/ 658 h 1648"/>
              <a:gd name="T84" fmla="*/ 738 w 1648"/>
              <a:gd name="T85" fmla="*/ 1096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8" h="1648">
                <a:moveTo>
                  <a:pt x="1639" y="674"/>
                </a:moveTo>
                <a:cubicBezTo>
                  <a:pt x="1645" y="656"/>
                  <a:pt x="1648" y="639"/>
                  <a:pt x="1648" y="621"/>
                </a:cubicBezTo>
                <a:cubicBezTo>
                  <a:pt x="1648" y="568"/>
                  <a:pt x="1622" y="517"/>
                  <a:pt x="1576" y="485"/>
                </a:cubicBezTo>
                <a:cubicBezTo>
                  <a:pt x="1428" y="383"/>
                  <a:pt x="1447" y="408"/>
                  <a:pt x="1392" y="242"/>
                </a:cubicBezTo>
                <a:cubicBezTo>
                  <a:pt x="1368" y="172"/>
                  <a:pt x="1301" y="125"/>
                  <a:pt x="1225" y="125"/>
                </a:cubicBezTo>
                <a:cubicBezTo>
                  <a:pt x="1225" y="125"/>
                  <a:pt x="1225" y="125"/>
                  <a:pt x="1225" y="125"/>
                </a:cubicBezTo>
                <a:cubicBezTo>
                  <a:pt x="1043" y="126"/>
                  <a:pt x="1074" y="136"/>
                  <a:pt x="927" y="32"/>
                </a:cubicBezTo>
                <a:cubicBezTo>
                  <a:pt x="896" y="11"/>
                  <a:pt x="860" y="0"/>
                  <a:pt x="824" y="0"/>
                </a:cubicBezTo>
                <a:cubicBezTo>
                  <a:pt x="788" y="0"/>
                  <a:pt x="752" y="11"/>
                  <a:pt x="721" y="32"/>
                </a:cubicBezTo>
                <a:cubicBezTo>
                  <a:pt x="573" y="136"/>
                  <a:pt x="605" y="126"/>
                  <a:pt x="423" y="125"/>
                </a:cubicBezTo>
                <a:cubicBezTo>
                  <a:pt x="423" y="125"/>
                  <a:pt x="423" y="125"/>
                  <a:pt x="423" y="125"/>
                </a:cubicBezTo>
                <a:cubicBezTo>
                  <a:pt x="347" y="125"/>
                  <a:pt x="280" y="172"/>
                  <a:pt x="256" y="242"/>
                </a:cubicBezTo>
                <a:cubicBezTo>
                  <a:pt x="201" y="409"/>
                  <a:pt x="220" y="383"/>
                  <a:pt x="73" y="485"/>
                </a:cubicBezTo>
                <a:cubicBezTo>
                  <a:pt x="26" y="517"/>
                  <a:pt x="0" y="568"/>
                  <a:pt x="0" y="621"/>
                </a:cubicBezTo>
                <a:cubicBezTo>
                  <a:pt x="0" y="639"/>
                  <a:pt x="3" y="656"/>
                  <a:pt x="9" y="674"/>
                </a:cubicBezTo>
                <a:cubicBezTo>
                  <a:pt x="66" y="840"/>
                  <a:pt x="66" y="808"/>
                  <a:pt x="9" y="974"/>
                </a:cubicBezTo>
                <a:cubicBezTo>
                  <a:pt x="3" y="992"/>
                  <a:pt x="0" y="1009"/>
                  <a:pt x="0" y="1027"/>
                </a:cubicBezTo>
                <a:cubicBezTo>
                  <a:pt x="0" y="1080"/>
                  <a:pt x="26" y="1131"/>
                  <a:pt x="73" y="1163"/>
                </a:cubicBezTo>
                <a:cubicBezTo>
                  <a:pt x="220" y="1265"/>
                  <a:pt x="201" y="1239"/>
                  <a:pt x="256" y="1406"/>
                </a:cubicBezTo>
                <a:cubicBezTo>
                  <a:pt x="280" y="1476"/>
                  <a:pt x="347" y="1523"/>
                  <a:pt x="423" y="1523"/>
                </a:cubicBezTo>
                <a:cubicBezTo>
                  <a:pt x="423" y="1523"/>
                  <a:pt x="423" y="1523"/>
                  <a:pt x="423" y="1523"/>
                </a:cubicBezTo>
                <a:cubicBezTo>
                  <a:pt x="605" y="1522"/>
                  <a:pt x="574" y="1512"/>
                  <a:pt x="721" y="1616"/>
                </a:cubicBezTo>
                <a:cubicBezTo>
                  <a:pt x="752" y="1637"/>
                  <a:pt x="788" y="1648"/>
                  <a:pt x="824" y="1648"/>
                </a:cubicBezTo>
                <a:cubicBezTo>
                  <a:pt x="860" y="1648"/>
                  <a:pt x="896" y="1637"/>
                  <a:pt x="927" y="1616"/>
                </a:cubicBezTo>
                <a:cubicBezTo>
                  <a:pt x="1074" y="1512"/>
                  <a:pt x="1042" y="1522"/>
                  <a:pt x="1225" y="1523"/>
                </a:cubicBezTo>
                <a:cubicBezTo>
                  <a:pt x="1225" y="1523"/>
                  <a:pt x="1225" y="1523"/>
                  <a:pt x="1225" y="1523"/>
                </a:cubicBezTo>
                <a:cubicBezTo>
                  <a:pt x="1301" y="1523"/>
                  <a:pt x="1368" y="1476"/>
                  <a:pt x="1392" y="1406"/>
                </a:cubicBezTo>
                <a:cubicBezTo>
                  <a:pt x="1447" y="1239"/>
                  <a:pt x="1428" y="1265"/>
                  <a:pt x="1576" y="1163"/>
                </a:cubicBezTo>
                <a:cubicBezTo>
                  <a:pt x="1622" y="1131"/>
                  <a:pt x="1648" y="1080"/>
                  <a:pt x="1648" y="1027"/>
                </a:cubicBezTo>
                <a:cubicBezTo>
                  <a:pt x="1648" y="1009"/>
                  <a:pt x="1645" y="992"/>
                  <a:pt x="1639" y="974"/>
                </a:cubicBezTo>
                <a:cubicBezTo>
                  <a:pt x="1582" y="808"/>
                  <a:pt x="1582" y="840"/>
                  <a:pt x="1639" y="674"/>
                </a:cubicBezTo>
                <a:close/>
                <a:moveTo>
                  <a:pt x="824" y="1408"/>
                </a:moveTo>
                <a:cubicBezTo>
                  <a:pt x="502" y="1408"/>
                  <a:pt x="240" y="1146"/>
                  <a:pt x="240" y="824"/>
                </a:cubicBezTo>
                <a:cubicBezTo>
                  <a:pt x="240" y="502"/>
                  <a:pt x="502" y="240"/>
                  <a:pt x="824" y="240"/>
                </a:cubicBezTo>
                <a:cubicBezTo>
                  <a:pt x="1146" y="240"/>
                  <a:pt x="1408" y="502"/>
                  <a:pt x="1408" y="824"/>
                </a:cubicBezTo>
                <a:cubicBezTo>
                  <a:pt x="1408" y="1146"/>
                  <a:pt x="1146" y="1408"/>
                  <a:pt x="824" y="1408"/>
                </a:cubicBezTo>
                <a:close/>
                <a:moveTo>
                  <a:pt x="738" y="1096"/>
                </a:moveTo>
                <a:cubicBezTo>
                  <a:pt x="481" y="846"/>
                  <a:pt x="481" y="846"/>
                  <a:pt x="481" y="846"/>
                </a:cubicBezTo>
                <a:cubicBezTo>
                  <a:pt x="587" y="740"/>
                  <a:pt x="587" y="740"/>
                  <a:pt x="587" y="740"/>
                </a:cubicBezTo>
                <a:cubicBezTo>
                  <a:pt x="738" y="883"/>
                  <a:pt x="738" y="883"/>
                  <a:pt x="738" y="883"/>
                </a:cubicBezTo>
                <a:cubicBezTo>
                  <a:pt x="1061" y="552"/>
                  <a:pt x="1061" y="552"/>
                  <a:pt x="1061" y="552"/>
                </a:cubicBezTo>
                <a:cubicBezTo>
                  <a:pt x="1167" y="658"/>
                  <a:pt x="1167" y="658"/>
                  <a:pt x="1167" y="658"/>
                </a:cubicBezTo>
                <a:lnTo>
                  <a:pt x="738" y="10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bg-BG" dirty="0">
              <a:latin typeface="Lato Light"/>
            </a:endParaRPr>
          </a:p>
        </p:txBody>
      </p:sp>
      <p:sp>
        <p:nvSpPr>
          <p:cNvPr id="21" name="Freeform 25">
            <a:extLst>
              <a:ext uri="{FF2B5EF4-FFF2-40B4-BE49-F238E27FC236}">
                <a16:creationId xmlns:a16="http://schemas.microsoft.com/office/drawing/2014/main" xmlns="" id="{5FF31BCE-AB41-4150-8248-B01945B75124}"/>
              </a:ext>
            </a:extLst>
          </p:cNvPr>
          <p:cNvSpPr>
            <a:spLocks noEditPoints="1"/>
          </p:cNvSpPr>
          <p:nvPr/>
        </p:nvSpPr>
        <p:spPr bwMode="auto">
          <a:xfrm>
            <a:off x="11350600" y="4753328"/>
            <a:ext cx="387906" cy="356669"/>
          </a:xfrm>
          <a:custGeom>
            <a:avLst/>
            <a:gdLst>
              <a:gd name="T0" fmla="*/ 1639 w 1648"/>
              <a:gd name="T1" fmla="*/ 674 h 1648"/>
              <a:gd name="T2" fmla="*/ 1648 w 1648"/>
              <a:gd name="T3" fmla="*/ 621 h 1648"/>
              <a:gd name="T4" fmla="*/ 1576 w 1648"/>
              <a:gd name="T5" fmla="*/ 485 h 1648"/>
              <a:gd name="T6" fmla="*/ 1392 w 1648"/>
              <a:gd name="T7" fmla="*/ 242 h 1648"/>
              <a:gd name="T8" fmla="*/ 1225 w 1648"/>
              <a:gd name="T9" fmla="*/ 125 h 1648"/>
              <a:gd name="T10" fmla="*/ 1225 w 1648"/>
              <a:gd name="T11" fmla="*/ 125 h 1648"/>
              <a:gd name="T12" fmla="*/ 927 w 1648"/>
              <a:gd name="T13" fmla="*/ 32 h 1648"/>
              <a:gd name="T14" fmla="*/ 824 w 1648"/>
              <a:gd name="T15" fmla="*/ 0 h 1648"/>
              <a:gd name="T16" fmla="*/ 721 w 1648"/>
              <a:gd name="T17" fmla="*/ 32 h 1648"/>
              <a:gd name="T18" fmla="*/ 423 w 1648"/>
              <a:gd name="T19" fmla="*/ 125 h 1648"/>
              <a:gd name="T20" fmla="*/ 423 w 1648"/>
              <a:gd name="T21" fmla="*/ 125 h 1648"/>
              <a:gd name="T22" fmla="*/ 256 w 1648"/>
              <a:gd name="T23" fmla="*/ 242 h 1648"/>
              <a:gd name="T24" fmla="*/ 73 w 1648"/>
              <a:gd name="T25" fmla="*/ 485 h 1648"/>
              <a:gd name="T26" fmla="*/ 0 w 1648"/>
              <a:gd name="T27" fmla="*/ 621 h 1648"/>
              <a:gd name="T28" fmla="*/ 9 w 1648"/>
              <a:gd name="T29" fmla="*/ 674 h 1648"/>
              <a:gd name="T30" fmla="*/ 9 w 1648"/>
              <a:gd name="T31" fmla="*/ 974 h 1648"/>
              <a:gd name="T32" fmla="*/ 0 w 1648"/>
              <a:gd name="T33" fmla="*/ 1027 h 1648"/>
              <a:gd name="T34" fmla="*/ 73 w 1648"/>
              <a:gd name="T35" fmla="*/ 1163 h 1648"/>
              <a:gd name="T36" fmla="*/ 256 w 1648"/>
              <a:gd name="T37" fmla="*/ 1406 h 1648"/>
              <a:gd name="T38" fmla="*/ 423 w 1648"/>
              <a:gd name="T39" fmla="*/ 1523 h 1648"/>
              <a:gd name="T40" fmla="*/ 423 w 1648"/>
              <a:gd name="T41" fmla="*/ 1523 h 1648"/>
              <a:gd name="T42" fmla="*/ 721 w 1648"/>
              <a:gd name="T43" fmla="*/ 1616 h 1648"/>
              <a:gd name="T44" fmla="*/ 824 w 1648"/>
              <a:gd name="T45" fmla="*/ 1648 h 1648"/>
              <a:gd name="T46" fmla="*/ 927 w 1648"/>
              <a:gd name="T47" fmla="*/ 1616 h 1648"/>
              <a:gd name="T48" fmla="*/ 1225 w 1648"/>
              <a:gd name="T49" fmla="*/ 1523 h 1648"/>
              <a:gd name="T50" fmla="*/ 1225 w 1648"/>
              <a:gd name="T51" fmla="*/ 1523 h 1648"/>
              <a:gd name="T52" fmla="*/ 1392 w 1648"/>
              <a:gd name="T53" fmla="*/ 1406 h 1648"/>
              <a:gd name="T54" fmla="*/ 1576 w 1648"/>
              <a:gd name="T55" fmla="*/ 1163 h 1648"/>
              <a:gd name="T56" fmla="*/ 1648 w 1648"/>
              <a:gd name="T57" fmla="*/ 1027 h 1648"/>
              <a:gd name="T58" fmla="*/ 1639 w 1648"/>
              <a:gd name="T59" fmla="*/ 974 h 1648"/>
              <a:gd name="T60" fmla="*/ 1639 w 1648"/>
              <a:gd name="T61" fmla="*/ 674 h 1648"/>
              <a:gd name="T62" fmla="*/ 824 w 1648"/>
              <a:gd name="T63" fmla="*/ 1408 h 1648"/>
              <a:gd name="T64" fmla="*/ 240 w 1648"/>
              <a:gd name="T65" fmla="*/ 824 h 1648"/>
              <a:gd name="T66" fmla="*/ 824 w 1648"/>
              <a:gd name="T67" fmla="*/ 240 h 1648"/>
              <a:gd name="T68" fmla="*/ 1408 w 1648"/>
              <a:gd name="T69" fmla="*/ 824 h 1648"/>
              <a:gd name="T70" fmla="*/ 824 w 1648"/>
              <a:gd name="T71" fmla="*/ 1408 h 1648"/>
              <a:gd name="T72" fmla="*/ 738 w 1648"/>
              <a:gd name="T73" fmla="*/ 1096 h 1648"/>
              <a:gd name="T74" fmla="*/ 481 w 1648"/>
              <a:gd name="T75" fmla="*/ 846 h 1648"/>
              <a:gd name="T76" fmla="*/ 587 w 1648"/>
              <a:gd name="T77" fmla="*/ 740 h 1648"/>
              <a:gd name="T78" fmla="*/ 738 w 1648"/>
              <a:gd name="T79" fmla="*/ 883 h 1648"/>
              <a:gd name="T80" fmla="*/ 1061 w 1648"/>
              <a:gd name="T81" fmla="*/ 552 h 1648"/>
              <a:gd name="T82" fmla="*/ 1167 w 1648"/>
              <a:gd name="T83" fmla="*/ 658 h 1648"/>
              <a:gd name="T84" fmla="*/ 738 w 1648"/>
              <a:gd name="T85" fmla="*/ 1096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8" h="1648">
                <a:moveTo>
                  <a:pt x="1639" y="674"/>
                </a:moveTo>
                <a:cubicBezTo>
                  <a:pt x="1645" y="656"/>
                  <a:pt x="1648" y="639"/>
                  <a:pt x="1648" y="621"/>
                </a:cubicBezTo>
                <a:cubicBezTo>
                  <a:pt x="1648" y="568"/>
                  <a:pt x="1622" y="517"/>
                  <a:pt x="1576" y="485"/>
                </a:cubicBezTo>
                <a:cubicBezTo>
                  <a:pt x="1428" y="383"/>
                  <a:pt x="1447" y="408"/>
                  <a:pt x="1392" y="242"/>
                </a:cubicBezTo>
                <a:cubicBezTo>
                  <a:pt x="1368" y="172"/>
                  <a:pt x="1301" y="125"/>
                  <a:pt x="1225" y="125"/>
                </a:cubicBezTo>
                <a:cubicBezTo>
                  <a:pt x="1225" y="125"/>
                  <a:pt x="1225" y="125"/>
                  <a:pt x="1225" y="125"/>
                </a:cubicBezTo>
                <a:cubicBezTo>
                  <a:pt x="1043" y="126"/>
                  <a:pt x="1074" y="136"/>
                  <a:pt x="927" y="32"/>
                </a:cubicBezTo>
                <a:cubicBezTo>
                  <a:pt x="896" y="11"/>
                  <a:pt x="860" y="0"/>
                  <a:pt x="824" y="0"/>
                </a:cubicBezTo>
                <a:cubicBezTo>
                  <a:pt x="788" y="0"/>
                  <a:pt x="752" y="11"/>
                  <a:pt x="721" y="32"/>
                </a:cubicBezTo>
                <a:cubicBezTo>
                  <a:pt x="573" y="136"/>
                  <a:pt x="605" y="126"/>
                  <a:pt x="423" y="125"/>
                </a:cubicBezTo>
                <a:cubicBezTo>
                  <a:pt x="423" y="125"/>
                  <a:pt x="423" y="125"/>
                  <a:pt x="423" y="125"/>
                </a:cubicBezTo>
                <a:cubicBezTo>
                  <a:pt x="347" y="125"/>
                  <a:pt x="280" y="172"/>
                  <a:pt x="256" y="242"/>
                </a:cubicBezTo>
                <a:cubicBezTo>
                  <a:pt x="201" y="409"/>
                  <a:pt x="220" y="383"/>
                  <a:pt x="73" y="485"/>
                </a:cubicBezTo>
                <a:cubicBezTo>
                  <a:pt x="26" y="517"/>
                  <a:pt x="0" y="568"/>
                  <a:pt x="0" y="621"/>
                </a:cubicBezTo>
                <a:cubicBezTo>
                  <a:pt x="0" y="639"/>
                  <a:pt x="3" y="656"/>
                  <a:pt x="9" y="674"/>
                </a:cubicBezTo>
                <a:cubicBezTo>
                  <a:pt x="66" y="840"/>
                  <a:pt x="66" y="808"/>
                  <a:pt x="9" y="974"/>
                </a:cubicBezTo>
                <a:cubicBezTo>
                  <a:pt x="3" y="992"/>
                  <a:pt x="0" y="1009"/>
                  <a:pt x="0" y="1027"/>
                </a:cubicBezTo>
                <a:cubicBezTo>
                  <a:pt x="0" y="1080"/>
                  <a:pt x="26" y="1131"/>
                  <a:pt x="73" y="1163"/>
                </a:cubicBezTo>
                <a:cubicBezTo>
                  <a:pt x="220" y="1265"/>
                  <a:pt x="201" y="1239"/>
                  <a:pt x="256" y="1406"/>
                </a:cubicBezTo>
                <a:cubicBezTo>
                  <a:pt x="280" y="1476"/>
                  <a:pt x="347" y="1523"/>
                  <a:pt x="423" y="1523"/>
                </a:cubicBezTo>
                <a:cubicBezTo>
                  <a:pt x="423" y="1523"/>
                  <a:pt x="423" y="1523"/>
                  <a:pt x="423" y="1523"/>
                </a:cubicBezTo>
                <a:cubicBezTo>
                  <a:pt x="605" y="1522"/>
                  <a:pt x="574" y="1512"/>
                  <a:pt x="721" y="1616"/>
                </a:cubicBezTo>
                <a:cubicBezTo>
                  <a:pt x="752" y="1637"/>
                  <a:pt x="788" y="1648"/>
                  <a:pt x="824" y="1648"/>
                </a:cubicBezTo>
                <a:cubicBezTo>
                  <a:pt x="860" y="1648"/>
                  <a:pt x="896" y="1637"/>
                  <a:pt x="927" y="1616"/>
                </a:cubicBezTo>
                <a:cubicBezTo>
                  <a:pt x="1074" y="1512"/>
                  <a:pt x="1042" y="1522"/>
                  <a:pt x="1225" y="1523"/>
                </a:cubicBezTo>
                <a:cubicBezTo>
                  <a:pt x="1225" y="1523"/>
                  <a:pt x="1225" y="1523"/>
                  <a:pt x="1225" y="1523"/>
                </a:cubicBezTo>
                <a:cubicBezTo>
                  <a:pt x="1301" y="1523"/>
                  <a:pt x="1368" y="1476"/>
                  <a:pt x="1392" y="1406"/>
                </a:cubicBezTo>
                <a:cubicBezTo>
                  <a:pt x="1447" y="1239"/>
                  <a:pt x="1428" y="1265"/>
                  <a:pt x="1576" y="1163"/>
                </a:cubicBezTo>
                <a:cubicBezTo>
                  <a:pt x="1622" y="1131"/>
                  <a:pt x="1648" y="1080"/>
                  <a:pt x="1648" y="1027"/>
                </a:cubicBezTo>
                <a:cubicBezTo>
                  <a:pt x="1648" y="1009"/>
                  <a:pt x="1645" y="992"/>
                  <a:pt x="1639" y="974"/>
                </a:cubicBezTo>
                <a:cubicBezTo>
                  <a:pt x="1582" y="808"/>
                  <a:pt x="1582" y="840"/>
                  <a:pt x="1639" y="674"/>
                </a:cubicBezTo>
                <a:close/>
                <a:moveTo>
                  <a:pt x="824" y="1408"/>
                </a:moveTo>
                <a:cubicBezTo>
                  <a:pt x="502" y="1408"/>
                  <a:pt x="240" y="1146"/>
                  <a:pt x="240" y="824"/>
                </a:cubicBezTo>
                <a:cubicBezTo>
                  <a:pt x="240" y="502"/>
                  <a:pt x="502" y="240"/>
                  <a:pt x="824" y="240"/>
                </a:cubicBezTo>
                <a:cubicBezTo>
                  <a:pt x="1146" y="240"/>
                  <a:pt x="1408" y="502"/>
                  <a:pt x="1408" y="824"/>
                </a:cubicBezTo>
                <a:cubicBezTo>
                  <a:pt x="1408" y="1146"/>
                  <a:pt x="1146" y="1408"/>
                  <a:pt x="824" y="1408"/>
                </a:cubicBezTo>
                <a:close/>
                <a:moveTo>
                  <a:pt x="738" y="1096"/>
                </a:moveTo>
                <a:cubicBezTo>
                  <a:pt x="481" y="846"/>
                  <a:pt x="481" y="846"/>
                  <a:pt x="481" y="846"/>
                </a:cubicBezTo>
                <a:cubicBezTo>
                  <a:pt x="587" y="740"/>
                  <a:pt x="587" y="740"/>
                  <a:pt x="587" y="740"/>
                </a:cubicBezTo>
                <a:cubicBezTo>
                  <a:pt x="738" y="883"/>
                  <a:pt x="738" y="883"/>
                  <a:pt x="738" y="883"/>
                </a:cubicBezTo>
                <a:cubicBezTo>
                  <a:pt x="1061" y="552"/>
                  <a:pt x="1061" y="552"/>
                  <a:pt x="1061" y="552"/>
                </a:cubicBezTo>
                <a:cubicBezTo>
                  <a:pt x="1167" y="658"/>
                  <a:pt x="1167" y="658"/>
                  <a:pt x="1167" y="658"/>
                </a:cubicBezTo>
                <a:lnTo>
                  <a:pt x="738" y="10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bg-BG" dirty="0">
              <a:latin typeface="Lato Light"/>
            </a:endParaRPr>
          </a:p>
        </p:txBody>
      </p:sp>
      <p:sp>
        <p:nvSpPr>
          <p:cNvPr id="23" name="Freeform 25">
            <a:extLst>
              <a:ext uri="{FF2B5EF4-FFF2-40B4-BE49-F238E27FC236}">
                <a16:creationId xmlns:a16="http://schemas.microsoft.com/office/drawing/2014/main" xmlns="" id="{CA2E03B5-A432-42FE-A97A-62F49BDBAF35}"/>
              </a:ext>
            </a:extLst>
          </p:cNvPr>
          <p:cNvSpPr>
            <a:spLocks noEditPoints="1"/>
          </p:cNvSpPr>
          <p:nvPr/>
        </p:nvSpPr>
        <p:spPr bwMode="auto">
          <a:xfrm>
            <a:off x="11362175" y="5886406"/>
            <a:ext cx="387906" cy="356669"/>
          </a:xfrm>
          <a:custGeom>
            <a:avLst/>
            <a:gdLst>
              <a:gd name="T0" fmla="*/ 1639 w 1648"/>
              <a:gd name="T1" fmla="*/ 674 h 1648"/>
              <a:gd name="T2" fmla="*/ 1648 w 1648"/>
              <a:gd name="T3" fmla="*/ 621 h 1648"/>
              <a:gd name="T4" fmla="*/ 1576 w 1648"/>
              <a:gd name="T5" fmla="*/ 485 h 1648"/>
              <a:gd name="T6" fmla="*/ 1392 w 1648"/>
              <a:gd name="T7" fmla="*/ 242 h 1648"/>
              <a:gd name="T8" fmla="*/ 1225 w 1648"/>
              <a:gd name="T9" fmla="*/ 125 h 1648"/>
              <a:gd name="T10" fmla="*/ 1225 w 1648"/>
              <a:gd name="T11" fmla="*/ 125 h 1648"/>
              <a:gd name="T12" fmla="*/ 927 w 1648"/>
              <a:gd name="T13" fmla="*/ 32 h 1648"/>
              <a:gd name="T14" fmla="*/ 824 w 1648"/>
              <a:gd name="T15" fmla="*/ 0 h 1648"/>
              <a:gd name="T16" fmla="*/ 721 w 1648"/>
              <a:gd name="T17" fmla="*/ 32 h 1648"/>
              <a:gd name="T18" fmla="*/ 423 w 1648"/>
              <a:gd name="T19" fmla="*/ 125 h 1648"/>
              <a:gd name="T20" fmla="*/ 423 w 1648"/>
              <a:gd name="T21" fmla="*/ 125 h 1648"/>
              <a:gd name="T22" fmla="*/ 256 w 1648"/>
              <a:gd name="T23" fmla="*/ 242 h 1648"/>
              <a:gd name="T24" fmla="*/ 73 w 1648"/>
              <a:gd name="T25" fmla="*/ 485 h 1648"/>
              <a:gd name="T26" fmla="*/ 0 w 1648"/>
              <a:gd name="T27" fmla="*/ 621 h 1648"/>
              <a:gd name="T28" fmla="*/ 9 w 1648"/>
              <a:gd name="T29" fmla="*/ 674 h 1648"/>
              <a:gd name="T30" fmla="*/ 9 w 1648"/>
              <a:gd name="T31" fmla="*/ 974 h 1648"/>
              <a:gd name="T32" fmla="*/ 0 w 1648"/>
              <a:gd name="T33" fmla="*/ 1027 h 1648"/>
              <a:gd name="T34" fmla="*/ 73 w 1648"/>
              <a:gd name="T35" fmla="*/ 1163 h 1648"/>
              <a:gd name="T36" fmla="*/ 256 w 1648"/>
              <a:gd name="T37" fmla="*/ 1406 h 1648"/>
              <a:gd name="T38" fmla="*/ 423 w 1648"/>
              <a:gd name="T39" fmla="*/ 1523 h 1648"/>
              <a:gd name="T40" fmla="*/ 423 w 1648"/>
              <a:gd name="T41" fmla="*/ 1523 h 1648"/>
              <a:gd name="T42" fmla="*/ 721 w 1648"/>
              <a:gd name="T43" fmla="*/ 1616 h 1648"/>
              <a:gd name="T44" fmla="*/ 824 w 1648"/>
              <a:gd name="T45" fmla="*/ 1648 h 1648"/>
              <a:gd name="T46" fmla="*/ 927 w 1648"/>
              <a:gd name="T47" fmla="*/ 1616 h 1648"/>
              <a:gd name="T48" fmla="*/ 1225 w 1648"/>
              <a:gd name="T49" fmla="*/ 1523 h 1648"/>
              <a:gd name="T50" fmla="*/ 1225 w 1648"/>
              <a:gd name="T51" fmla="*/ 1523 h 1648"/>
              <a:gd name="T52" fmla="*/ 1392 w 1648"/>
              <a:gd name="T53" fmla="*/ 1406 h 1648"/>
              <a:gd name="T54" fmla="*/ 1576 w 1648"/>
              <a:gd name="T55" fmla="*/ 1163 h 1648"/>
              <a:gd name="T56" fmla="*/ 1648 w 1648"/>
              <a:gd name="T57" fmla="*/ 1027 h 1648"/>
              <a:gd name="T58" fmla="*/ 1639 w 1648"/>
              <a:gd name="T59" fmla="*/ 974 h 1648"/>
              <a:gd name="T60" fmla="*/ 1639 w 1648"/>
              <a:gd name="T61" fmla="*/ 674 h 1648"/>
              <a:gd name="T62" fmla="*/ 824 w 1648"/>
              <a:gd name="T63" fmla="*/ 1408 h 1648"/>
              <a:gd name="T64" fmla="*/ 240 w 1648"/>
              <a:gd name="T65" fmla="*/ 824 h 1648"/>
              <a:gd name="T66" fmla="*/ 824 w 1648"/>
              <a:gd name="T67" fmla="*/ 240 h 1648"/>
              <a:gd name="T68" fmla="*/ 1408 w 1648"/>
              <a:gd name="T69" fmla="*/ 824 h 1648"/>
              <a:gd name="T70" fmla="*/ 824 w 1648"/>
              <a:gd name="T71" fmla="*/ 1408 h 1648"/>
              <a:gd name="T72" fmla="*/ 738 w 1648"/>
              <a:gd name="T73" fmla="*/ 1096 h 1648"/>
              <a:gd name="T74" fmla="*/ 481 w 1648"/>
              <a:gd name="T75" fmla="*/ 846 h 1648"/>
              <a:gd name="T76" fmla="*/ 587 w 1648"/>
              <a:gd name="T77" fmla="*/ 740 h 1648"/>
              <a:gd name="T78" fmla="*/ 738 w 1648"/>
              <a:gd name="T79" fmla="*/ 883 h 1648"/>
              <a:gd name="T80" fmla="*/ 1061 w 1648"/>
              <a:gd name="T81" fmla="*/ 552 h 1648"/>
              <a:gd name="T82" fmla="*/ 1167 w 1648"/>
              <a:gd name="T83" fmla="*/ 658 h 1648"/>
              <a:gd name="T84" fmla="*/ 738 w 1648"/>
              <a:gd name="T85" fmla="*/ 1096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8" h="1648">
                <a:moveTo>
                  <a:pt x="1639" y="674"/>
                </a:moveTo>
                <a:cubicBezTo>
                  <a:pt x="1645" y="656"/>
                  <a:pt x="1648" y="639"/>
                  <a:pt x="1648" y="621"/>
                </a:cubicBezTo>
                <a:cubicBezTo>
                  <a:pt x="1648" y="568"/>
                  <a:pt x="1622" y="517"/>
                  <a:pt x="1576" y="485"/>
                </a:cubicBezTo>
                <a:cubicBezTo>
                  <a:pt x="1428" y="383"/>
                  <a:pt x="1447" y="408"/>
                  <a:pt x="1392" y="242"/>
                </a:cubicBezTo>
                <a:cubicBezTo>
                  <a:pt x="1368" y="172"/>
                  <a:pt x="1301" y="125"/>
                  <a:pt x="1225" y="125"/>
                </a:cubicBezTo>
                <a:cubicBezTo>
                  <a:pt x="1225" y="125"/>
                  <a:pt x="1225" y="125"/>
                  <a:pt x="1225" y="125"/>
                </a:cubicBezTo>
                <a:cubicBezTo>
                  <a:pt x="1043" y="126"/>
                  <a:pt x="1074" y="136"/>
                  <a:pt x="927" y="32"/>
                </a:cubicBezTo>
                <a:cubicBezTo>
                  <a:pt x="896" y="11"/>
                  <a:pt x="860" y="0"/>
                  <a:pt x="824" y="0"/>
                </a:cubicBezTo>
                <a:cubicBezTo>
                  <a:pt x="788" y="0"/>
                  <a:pt x="752" y="11"/>
                  <a:pt x="721" y="32"/>
                </a:cubicBezTo>
                <a:cubicBezTo>
                  <a:pt x="573" y="136"/>
                  <a:pt x="605" y="126"/>
                  <a:pt x="423" y="125"/>
                </a:cubicBezTo>
                <a:cubicBezTo>
                  <a:pt x="423" y="125"/>
                  <a:pt x="423" y="125"/>
                  <a:pt x="423" y="125"/>
                </a:cubicBezTo>
                <a:cubicBezTo>
                  <a:pt x="347" y="125"/>
                  <a:pt x="280" y="172"/>
                  <a:pt x="256" y="242"/>
                </a:cubicBezTo>
                <a:cubicBezTo>
                  <a:pt x="201" y="409"/>
                  <a:pt x="220" y="383"/>
                  <a:pt x="73" y="485"/>
                </a:cubicBezTo>
                <a:cubicBezTo>
                  <a:pt x="26" y="517"/>
                  <a:pt x="0" y="568"/>
                  <a:pt x="0" y="621"/>
                </a:cubicBezTo>
                <a:cubicBezTo>
                  <a:pt x="0" y="639"/>
                  <a:pt x="3" y="656"/>
                  <a:pt x="9" y="674"/>
                </a:cubicBezTo>
                <a:cubicBezTo>
                  <a:pt x="66" y="840"/>
                  <a:pt x="66" y="808"/>
                  <a:pt x="9" y="974"/>
                </a:cubicBezTo>
                <a:cubicBezTo>
                  <a:pt x="3" y="992"/>
                  <a:pt x="0" y="1009"/>
                  <a:pt x="0" y="1027"/>
                </a:cubicBezTo>
                <a:cubicBezTo>
                  <a:pt x="0" y="1080"/>
                  <a:pt x="26" y="1131"/>
                  <a:pt x="73" y="1163"/>
                </a:cubicBezTo>
                <a:cubicBezTo>
                  <a:pt x="220" y="1265"/>
                  <a:pt x="201" y="1239"/>
                  <a:pt x="256" y="1406"/>
                </a:cubicBezTo>
                <a:cubicBezTo>
                  <a:pt x="280" y="1476"/>
                  <a:pt x="347" y="1523"/>
                  <a:pt x="423" y="1523"/>
                </a:cubicBezTo>
                <a:cubicBezTo>
                  <a:pt x="423" y="1523"/>
                  <a:pt x="423" y="1523"/>
                  <a:pt x="423" y="1523"/>
                </a:cubicBezTo>
                <a:cubicBezTo>
                  <a:pt x="605" y="1522"/>
                  <a:pt x="574" y="1512"/>
                  <a:pt x="721" y="1616"/>
                </a:cubicBezTo>
                <a:cubicBezTo>
                  <a:pt x="752" y="1637"/>
                  <a:pt x="788" y="1648"/>
                  <a:pt x="824" y="1648"/>
                </a:cubicBezTo>
                <a:cubicBezTo>
                  <a:pt x="860" y="1648"/>
                  <a:pt x="896" y="1637"/>
                  <a:pt x="927" y="1616"/>
                </a:cubicBezTo>
                <a:cubicBezTo>
                  <a:pt x="1074" y="1512"/>
                  <a:pt x="1042" y="1522"/>
                  <a:pt x="1225" y="1523"/>
                </a:cubicBezTo>
                <a:cubicBezTo>
                  <a:pt x="1225" y="1523"/>
                  <a:pt x="1225" y="1523"/>
                  <a:pt x="1225" y="1523"/>
                </a:cubicBezTo>
                <a:cubicBezTo>
                  <a:pt x="1301" y="1523"/>
                  <a:pt x="1368" y="1476"/>
                  <a:pt x="1392" y="1406"/>
                </a:cubicBezTo>
                <a:cubicBezTo>
                  <a:pt x="1447" y="1239"/>
                  <a:pt x="1428" y="1265"/>
                  <a:pt x="1576" y="1163"/>
                </a:cubicBezTo>
                <a:cubicBezTo>
                  <a:pt x="1622" y="1131"/>
                  <a:pt x="1648" y="1080"/>
                  <a:pt x="1648" y="1027"/>
                </a:cubicBezTo>
                <a:cubicBezTo>
                  <a:pt x="1648" y="1009"/>
                  <a:pt x="1645" y="992"/>
                  <a:pt x="1639" y="974"/>
                </a:cubicBezTo>
                <a:cubicBezTo>
                  <a:pt x="1582" y="808"/>
                  <a:pt x="1582" y="840"/>
                  <a:pt x="1639" y="674"/>
                </a:cubicBezTo>
                <a:close/>
                <a:moveTo>
                  <a:pt x="824" y="1408"/>
                </a:moveTo>
                <a:cubicBezTo>
                  <a:pt x="502" y="1408"/>
                  <a:pt x="240" y="1146"/>
                  <a:pt x="240" y="824"/>
                </a:cubicBezTo>
                <a:cubicBezTo>
                  <a:pt x="240" y="502"/>
                  <a:pt x="502" y="240"/>
                  <a:pt x="824" y="240"/>
                </a:cubicBezTo>
                <a:cubicBezTo>
                  <a:pt x="1146" y="240"/>
                  <a:pt x="1408" y="502"/>
                  <a:pt x="1408" y="824"/>
                </a:cubicBezTo>
                <a:cubicBezTo>
                  <a:pt x="1408" y="1146"/>
                  <a:pt x="1146" y="1408"/>
                  <a:pt x="824" y="1408"/>
                </a:cubicBezTo>
                <a:close/>
                <a:moveTo>
                  <a:pt x="738" y="1096"/>
                </a:moveTo>
                <a:cubicBezTo>
                  <a:pt x="481" y="846"/>
                  <a:pt x="481" y="846"/>
                  <a:pt x="481" y="846"/>
                </a:cubicBezTo>
                <a:cubicBezTo>
                  <a:pt x="587" y="740"/>
                  <a:pt x="587" y="740"/>
                  <a:pt x="587" y="740"/>
                </a:cubicBezTo>
                <a:cubicBezTo>
                  <a:pt x="738" y="883"/>
                  <a:pt x="738" y="883"/>
                  <a:pt x="738" y="883"/>
                </a:cubicBezTo>
                <a:cubicBezTo>
                  <a:pt x="1061" y="552"/>
                  <a:pt x="1061" y="552"/>
                  <a:pt x="1061" y="552"/>
                </a:cubicBezTo>
                <a:cubicBezTo>
                  <a:pt x="1167" y="658"/>
                  <a:pt x="1167" y="658"/>
                  <a:pt x="1167" y="658"/>
                </a:cubicBezTo>
                <a:lnTo>
                  <a:pt x="738" y="10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bg-BG" dirty="0">
              <a:latin typeface="Lato Light"/>
            </a:endParaRPr>
          </a:p>
        </p:txBody>
      </p:sp>
      <p:grpSp>
        <p:nvGrpSpPr>
          <p:cNvPr id="152" name="Group 27">
            <a:extLst>
              <a:ext uri="{FF2B5EF4-FFF2-40B4-BE49-F238E27FC236}">
                <a16:creationId xmlns:a16="http://schemas.microsoft.com/office/drawing/2014/main" xmlns="" id="{39E25E08-5562-4BC8-AA8B-DE3A0F1B3E9B}"/>
              </a:ext>
            </a:extLst>
          </p:cNvPr>
          <p:cNvGrpSpPr/>
          <p:nvPr/>
        </p:nvGrpSpPr>
        <p:grpSpPr>
          <a:xfrm>
            <a:off x="5000269" y="1247017"/>
            <a:ext cx="6854348" cy="1114492"/>
            <a:chOff x="-703599" y="2826095"/>
            <a:chExt cx="6283711" cy="1114492"/>
          </a:xfrm>
        </p:grpSpPr>
        <p:sp>
          <p:nvSpPr>
            <p:cNvPr id="153" name="Oval 29">
              <a:extLst>
                <a:ext uri="{FF2B5EF4-FFF2-40B4-BE49-F238E27FC236}">
                  <a16:creationId xmlns:a16="http://schemas.microsoft.com/office/drawing/2014/main" xmlns="" id="{FBD10339-38DF-480D-A846-FE5F0C310DA9}"/>
                </a:ext>
              </a:extLst>
            </p:cNvPr>
            <p:cNvSpPr/>
            <p:nvPr/>
          </p:nvSpPr>
          <p:spPr>
            <a:xfrm>
              <a:off x="5033093" y="2826095"/>
              <a:ext cx="547019" cy="547019"/>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r"/>
              <a:endParaRPr lang="ko-KR" altLang="en-US" sz="1200" dirty="0">
                <a:solidFill>
                  <a:schemeClr val="tx1">
                    <a:lumMod val="75000"/>
                    <a:lumOff val="25000"/>
                  </a:schemeClr>
                </a:solidFill>
              </a:endParaRPr>
            </a:p>
          </p:txBody>
        </p:sp>
        <p:sp>
          <p:nvSpPr>
            <p:cNvPr id="154" name="TextBox 30">
              <a:extLst>
                <a:ext uri="{FF2B5EF4-FFF2-40B4-BE49-F238E27FC236}">
                  <a16:creationId xmlns:a16="http://schemas.microsoft.com/office/drawing/2014/main" xmlns="" id="{5777F06A-4966-482D-ADE6-4FD4BD69121A}"/>
                </a:ext>
              </a:extLst>
            </p:cNvPr>
            <p:cNvSpPr txBox="1"/>
            <p:nvPr/>
          </p:nvSpPr>
          <p:spPr>
            <a:xfrm>
              <a:off x="-592587" y="3109590"/>
              <a:ext cx="5494262" cy="830997"/>
            </a:xfrm>
            <a:prstGeom prst="rect">
              <a:avLst/>
            </a:prstGeom>
            <a:noFill/>
          </p:spPr>
          <p:txBody>
            <a:bodyPr wrap="square" rtlCol="0">
              <a:spAutoFit/>
            </a:bodyPr>
            <a:lstStyle/>
            <a:p>
              <a:pPr algn="r"/>
              <a:r>
                <a:rPr lang="es-ES" altLang="ko-KR" sz="1600" dirty="0" smtClean="0">
                  <a:solidFill>
                    <a:schemeClr val="bg1"/>
                  </a:solidFill>
                  <a:cs typeface="Arial" pitchFamily="34" charset="0"/>
                </a:rPr>
                <a:t>Realizar </a:t>
              </a:r>
              <a:r>
                <a:rPr lang="es-ES" altLang="ko-KR" sz="1600" dirty="0">
                  <a:solidFill>
                    <a:schemeClr val="bg1"/>
                  </a:solidFill>
                  <a:cs typeface="Arial" pitchFamily="34" charset="0"/>
                </a:rPr>
                <a:t>un estudio del estado del arte de distintas técnicas y tecnologías que se utilizan para la navegación autónoma de vehículos aéreos no tripulados en entornos internos.</a:t>
              </a:r>
              <a:endParaRPr lang="ko-KR" altLang="en-US" sz="1600" dirty="0">
                <a:solidFill>
                  <a:schemeClr val="bg1"/>
                </a:solidFill>
                <a:cs typeface="Arial" pitchFamily="34" charset="0"/>
              </a:endParaRPr>
            </a:p>
          </p:txBody>
        </p:sp>
        <p:cxnSp>
          <p:nvCxnSpPr>
            <p:cNvPr id="155" name="Straight Connector 32">
              <a:extLst>
                <a:ext uri="{FF2B5EF4-FFF2-40B4-BE49-F238E27FC236}">
                  <a16:creationId xmlns:a16="http://schemas.microsoft.com/office/drawing/2014/main" xmlns="" id="{C7C39DF8-1ED7-4C22-B8A9-13B05B96EFBB}"/>
                </a:ext>
              </a:extLst>
            </p:cNvPr>
            <p:cNvCxnSpPr>
              <a:cxnSpLocks/>
              <a:endCxn id="153" idx="2"/>
            </p:cNvCxnSpPr>
            <p:nvPr/>
          </p:nvCxnSpPr>
          <p:spPr>
            <a:xfrm>
              <a:off x="-703599" y="3099605"/>
              <a:ext cx="5736692" cy="0"/>
            </a:xfrm>
            <a:prstGeom prst="line">
              <a:avLst/>
            </a:prstGeom>
            <a:ln>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grpSp>
      <p:sp>
        <p:nvSpPr>
          <p:cNvPr id="156" name="Freeform 25">
            <a:extLst>
              <a:ext uri="{FF2B5EF4-FFF2-40B4-BE49-F238E27FC236}">
                <a16:creationId xmlns:a16="http://schemas.microsoft.com/office/drawing/2014/main" xmlns="" id="{91487CA3-A34E-432A-B558-5F57252FDCE5}"/>
              </a:ext>
            </a:extLst>
          </p:cNvPr>
          <p:cNvSpPr>
            <a:spLocks noEditPoints="1"/>
          </p:cNvSpPr>
          <p:nvPr/>
        </p:nvSpPr>
        <p:spPr bwMode="auto">
          <a:xfrm>
            <a:off x="11367077" y="1340602"/>
            <a:ext cx="387906" cy="356669"/>
          </a:xfrm>
          <a:custGeom>
            <a:avLst/>
            <a:gdLst>
              <a:gd name="T0" fmla="*/ 1639 w 1648"/>
              <a:gd name="T1" fmla="*/ 674 h 1648"/>
              <a:gd name="T2" fmla="*/ 1648 w 1648"/>
              <a:gd name="T3" fmla="*/ 621 h 1648"/>
              <a:gd name="T4" fmla="*/ 1576 w 1648"/>
              <a:gd name="T5" fmla="*/ 485 h 1648"/>
              <a:gd name="T6" fmla="*/ 1392 w 1648"/>
              <a:gd name="T7" fmla="*/ 242 h 1648"/>
              <a:gd name="T8" fmla="*/ 1225 w 1648"/>
              <a:gd name="T9" fmla="*/ 125 h 1648"/>
              <a:gd name="T10" fmla="*/ 1225 w 1648"/>
              <a:gd name="T11" fmla="*/ 125 h 1648"/>
              <a:gd name="T12" fmla="*/ 927 w 1648"/>
              <a:gd name="T13" fmla="*/ 32 h 1648"/>
              <a:gd name="T14" fmla="*/ 824 w 1648"/>
              <a:gd name="T15" fmla="*/ 0 h 1648"/>
              <a:gd name="T16" fmla="*/ 721 w 1648"/>
              <a:gd name="T17" fmla="*/ 32 h 1648"/>
              <a:gd name="T18" fmla="*/ 423 w 1648"/>
              <a:gd name="T19" fmla="*/ 125 h 1648"/>
              <a:gd name="T20" fmla="*/ 423 w 1648"/>
              <a:gd name="T21" fmla="*/ 125 h 1648"/>
              <a:gd name="T22" fmla="*/ 256 w 1648"/>
              <a:gd name="T23" fmla="*/ 242 h 1648"/>
              <a:gd name="T24" fmla="*/ 73 w 1648"/>
              <a:gd name="T25" fmla="*/ 485 h 1648"/>
              <a:gd name="T26" fmla="*/ 0 w 1648"/>
              <a:gd name="T27" fmla="*/ 621 h 1648"/>
              <a:gd name="T28" fmla="*/ 9 w 1648"/>
              <a:gd name="T29" fmla="*/ 674 h 1648"/>
              <a:gd name="T30" fmla="*/ 9 w 1648"/>
              <a:gd name="T31" fmla="*/ 974 h 1648"/>
              <a:gd name="T32" fmla="*/ 0 w 1648"/>
              <a:gd name="T33" fmla="*/ 1027 h 1648"/>
              <a:gd name="T34" fmla="*/ 73 w 1648"/>
              <a:gd name="T35" fmla="*/ 1163 h 1648"/>
              <a:gd name="T36" fmla="*/ 256 w 1648"/>
              <a:gd name="T37" fmla="*/ 1406 h 1648"/>
              <a:gd name="T38" fmla="*/ 423 w 1648"/>
              <a:gd name="T39" fmla="*/ 1523 h 1648"/>
              <a:gd name="T40" fmla="*/ 423 w 1648"/>
              <a:gd name="T41" fmla="*/ 1523 h 1648"/>
              <a:gd name="T42" fmla="*/ 721 w 1648"/>
              <a:gd name="T43" fmla="*/ 1616 h 1648"/>
              <a:gd name="T44" fmla="*/ 824 w 1648"/>
              <a:gd name="T45" fmla="*/ 1648 h 1648"/>
              <a:gd name="T46" fmla="*/ 927 w 1648"/>
              <a:gd name="T47" fmla="*/ 1616 h 1648"/>
              <a:gd name="T48" fmla="*/ 1225 w 1648"/>
              <a:gd name="T49" fmla="*/ 1523 h 1648"/>
              <a:gd name="T50" fmla="*/ 1225 w 1648"/>
              <a:gd name="T51" fmla="*/ 1523 h 1648"/>
              <a:gd name="T52" fmla="*/ 1392 w 1648"/>
              <a:gd name="T53" fmla="*/ 1406 h 1648"/>
              <a:gd name="T54" fmla="*/ 1576 w 1648"/>
              <a:gd name="T55" fmla="*/ 1163 h 1648"/>
              <a:gd name="T56" fmla="*/ 1648 w 1648"/>
              <a:gd name="T57" fmla="*/ 1027 h 1648"/>
              <a:gd name="T58" fmla="*/ 1639 w 1648"/>
              <a:gd name="T59" fmla="*/ 974 h 1648"/>
              <a:gd name="T60" fmla="*/ 1639 w 1648"/>
              <a:gd name="T61" fmla="*/ 674 h 1648"/>
              <a:gd name="T62" fmla="*/ 824 w 1648"/>
              <a:gd name="T63" fmla="*/ 1408 h 1648"/>
              <a:gd name="T64" fmla="*/ 240 w 1648"/>
              <a:gd name="T65" fmla="*/ 824 h 1648"/>
              <a:gd name="T66" fmla="*/ 824 w 1648"/>
              <a:gd name="T67" fmla="*/ 240 h 1648"/>
              <a:gd name="T68" fmla="*/ 1408 w 1648"/>
              <a:gd name="T69" fmla="*/ 824 h 1648"/>
              <a:gd name="T70" fmla="*/ 824 w 1648"/>
              <a:gd name="T71" fmla="*/ 1408 h 1648"/>
              <a:gd name="T72" fmla="*/ 738 w 1648"/>
              <a:gd name="T73" fmla="*/ 1096 h 1648"/>
              <a:gd name="T74" fmla="*/ 481 w 1648"/>
              <a:gd name="T75" fmla="*/ 846 h 1648"/>
              <a:gd name="T76" fmla="*/ 587 w 1648"/>
              <a:gd name="T77" fmla="*/ 740 h 1648"/>
              <a:gd name="T78" fmla="*/ 738 w 1648"/>
              <a:gd name="T79" fmla="*/ 883 h 1648"/>
              <a:gd name="T80" fmla="*/ 1061 w 1648"/>
              <a:gd name="T81" fmla="*/ 552 h 1648"/>
              <a:gd name="T82" fmla="*/ 1167 w 1648"/>
              <a:gd name="T83" fmla="*/ 658 h 1648"/>
              <a:gd name="T84" fmla="*/ 738 w 1648"/>
              <a:gd name="T85" fmla="*/ 1096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8" h="1648">
                <a:moveTo>
                  <a:pt x="1639" y="674"/>
                </a:moveTo>
                <a:cubicBezTo>
                  <a:pt x="1645" y="656"/>
                  <a:pt x="1648" y="639"/>
                  <a:pt x="1648" y="621"/>
                </a:cubicBezTo>
                <a:cubicBezTo>
                  <a:pt x="1648" y="568"/>
                  <a:pt x="1622" y="517"/>
                  <a:pt x="1576" y="485"/>
                </a:cubicBezTo>
                <a:cubicBezTo>
                  <a:pt x="1428" y="383"/>
                  <a:pt x="1447" y="408"/>
                  <a:pt x="1392" y="242"/>
                </a:cubicBezTo>
                <a:cubicBezTo>
                  <a:pt x="1368" y="172"/>
                  <a:pt x="1301" y="125"/>
                  <a:pt x="1225" y="125"/>
                </a:cubicBezTo>
                <a:cubicBezTo>
                  <a:pt x="1225" y="125"/>
                  <a:pt x="1225" y="125"/>
                  <a:pt x="1225" y="125"/>
                </a:cubicBezTo>
                <a:cubicBezTo>
                  <a:pt x="1043" y="126"/>
                  <a:pt x="1074" y="136"/>
                  <a:pt x="927" y="32"/>
                </a:cubicBezTo>
                <a:cubicBezTo>
                  <a:pt x="896" y="11"/>
                  <a:pt x="860" y="0"/>
                  <a:pt x="824" y="0"/>
                </a:cubicBezTo>
                <a:cubicBezTo>
                  <a:pt x="788" y="0"/>
                  <a:pt x="752" y="11"/>
                  <a:pt x="721" y="32"/>
                </a:cubicBezTo>
                <a:cubicBezTo>
                  <a:pt x="573" y="136"/>
                  <a:pt x="605" y="126"/>
                  <a:pt x="423" y="125"/>
                </a:cubicBezTo>
                <a:cubicBezTo>
                  <a:pt x="423" y="125"/>
                  <a:pt x="423" y="125"/>
                  <a:pt x="423" y="125"/>
                </a:cubicBezTo>
                <a:cubicBezTo>
                  <a:pt x="347" y="125"/>
                  <a:pt x="280" y="172"/>
                  <a:pt x="256" y="242"/>
                </a:cubicBezTo>
                <a:cubicBezTo>
                  <a:pt x="201" y="409"/>
                  <a:pt x="220" y="383"/>
                  <a:pt x="73" y="485"/>
                </a:cubicBezTo>
                <a:cubicBezTo>
                  <a:pt x="26" y="517"/>
                  <a:pt x="0" y="568"/>
                  <a:pt x="0" y="621"/>
                </a:cubicBezTo>
                <a:cubicBezTo>
                  <a:pt x="0" y="639"/>
                  <a:pt x="3" y="656"/>
                  <a:pt x="9" y="674"/>
                </a:cubicBezTo>
                <a:cubicBezTo>
                  <a:pt x="66" y="840"/>
                  <a:pt x="66" y="808"/>
                  <a:pt x="9" y="974"/>
                </a:cubicBezTo>
                <a:cubicBezTo>
                  <a:pt x="3" y="992"/>
                  <a:pt x="0" y="1009"/>
                  <a:pt x="0" y="1027"/>
                </a:cubicBezTo>
                <a:cubicBezTo>
                  <a:pt x="0" y="1080"/>
                  <a:pt x="26" y="1131"/>
                  <a:pt x="73" y="1163"/>
                </a:cubicBezTo>
                <a:cubicBezTo>
                  <a:pt x="220" y="1265"/>
                  <a:pt x="201" y="1239"/>
                  <a:pt x="256" y="1406"/>
                </a:cubicBezTo>
                <a:cubicBezTo>
                  <a:pt x="280" y="1476"/>
                  <a:pt x="347" y="1523"/>
                  <a:pt x="423" y="1523"/>
                </a:cubicBezTo>
                <a:cubicBezTo>
                  <a:pt x="423" y="1523"/>
                  <a:pt x="423" y="1523"/>
                  <a:pt x="423" y="1523"/>
                </a:cubicBezTo>
                <a:cubicBezTo>
                  <a:pt x="605" y="1522"/>
                  <a:pt x="574" y="1512"/>
                  <a:pt x="721" y="1616"/>
                </a:cubicBezTo>
                <a:cubicBezTo>
                  <a:pt x="752" y="1637"/>
                  <a:pt x="788" y="1648"/>
                  <a:pt x="824" y="1648"/>
                </a:cubicBezTo>
                <a:cubicBezTo>
                  <a:pt x="860" y="1648"/>
                  <a:pt x="896" y="1637"/>
                  <a:pt x="927" y="1616"/>
                </a:cubicBezTo>
                <a:cubicBezTo>
                  <a:pt x="1074" y="1512"/>
                  <a:pt x="1042" y="1522"/>
                  <a:pt x="1225" y="1523"/>
                </a:cubicBezTo>
                <a:cubicBezTo>
                  <a:pt x="1225" y="1523"/>
                  <a:pt x="1225" y="1523"/>
                  <a:pt x="1225" y="1523"/>
                </a:cubicBezTo>
                <a:cubicBezTo>
                  <a:pt x="1301" y="1523"/>
                  <a:pt x="1368" y="1476"/>
                  <a:pt x="1392" y="1406"/>
                </a:cubicBezTo>
                <a:cubicBezTo>
                  <a:pt x="1447" y="1239"/>
                  <a:pt x="1428" y="1265"/>
                  <a:pt x="1576" y="1163"/>
                </a:cubicBezTo>
                <a:cubicBezTo>
                  <a:pt x="1622" y="1131"/>
                  <a:pt x="1648" y="1080"/>
                  <a:pt x="1648" y="1027"/>
                </a:cubicBezTo>
                <a:cubicBezTo>
                  <a:pt x="1648" y="1009"/>
                  <a:pt x="1645" y="992"/>
                  <a:pt x="1639" y="974"/>
                </a:cubicBezTo>
                <a:cubicBezTo>
                  <a:pt x="1582" y="808"/>
                  <a:pt x="1582" y="840"/>
                  <a:pt x="1639" y="674"/>
                </a:cubicBezTo>
                <a:close/>
                <a:moveTo>
                  <a:pt x="824" y="1408"/>
                </a:moveTo>
                <a:cubicBezTo>
                  <a:pt x="502" y="1408"/>
                  <a:pt x="240" y="1146"/>
                  <a:pt x="240" y="824"/>
                </a:cubicBezTo>
                <a:cubicBezTo>
                  <a:pt x="240" y="502"/>
                  <a:pt x="502" y="240"/>
                  <a:pt x="824" y="240"/>
                </a:cubicBezTo>
                <a:cubicBezTo>
                  <a:pt x="1146" y="240"/>
                  <a:pt x="1408" y="502"/>
                  <a:pt x="1408" y="824"/>
                </a:cubicBezTo>
                <a:cubicBezTo>
                  <a:pt x="1408" y="1146"/>
                  <a:pt x="1146" y="1408"/>
                  <a:pt x="824" y="1408"/>
                </a:cubicBezTo>
                <a:close/>
                <a:moveTo>
                  <a:pt x="738" y="1096"/>
                </a:moveTo>
                <a:cubicBezTo>
                  <a:pt x="481" y="846"/>
                  <a:pt x="481" y="846"/>
                  <a:pt x="481" y="846"/>
                </a:cubicBezTo>
                <a:cubicBezTo>
                  <a:pt x="587" y="740"/>
                  <a:pt x="587" y="740"/>
                  <a:pt x="587" y="740"/>
                </a:cubicBezTo>
                <a:cubicBezTo>
                  <a:pt x="738" y="883"/>
                  <a:pt x="738" y="883"/>
                  <a:pt x="738" y="883"/>
                </a:cubicBezTo>
                <a:cubicBezTo>
                  <a:pt x="1061" y="552"/>
                  <a:pt x="1061" y="552"/>
                  <a:pt x="1061" y="552"/>
                </a:cubicBezTo>
                <a:cubicBezTo>
                  <a:pt x="1167" y="658"/>
                  <a:pt x="1167" y="658"/>
                  <a:pt x="1167" y="658"/>
                </a:cubicBezTo>
                <a:lnTo>
                  <a:pt x="738" y="10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bg-BG" dirty="0">
              <a:latin typeface="Lato Light"/>
            </a:endParaRPr>
          </a:p>
        </p:txBody>
      </p:sp>
      <p:sp>
        <p:nvSpPr>
          <p:cNvPr id="25" name="Subtitle 4">
            <a:extLst>
              <a:ext uri="{FF2B5EF4-FFF2-40B4-BE49-F238E27FC236}">
                <a16:creationId xmlns:a16="http://schemas.microsoft.com/office/drawing/2014/main" xmlns="" id="{44CB5297-B053-430B-BD8D-A254691DD568}"/>
              </a:ext>
            </a:extLst>
          </p:cNvPr>
          <p:cNvSpPr txBox="1">
            <a:spLocks/>
          </p:cNvSpPr>
          <p:nvPr/>
        </p:nvSpPr>
        <p:spPr>
          <a:xfrm>
            <a:off x="4865852" y="909313"/>
            <a:ext cx="2102107" cy="523220"/>
          </a:xfrm>
          <a:prstGeom prst="rect">
            <a:avLst/>
          </a:prstGeom>
        </p:spPr>
        <p:txBody>
          <a:bodyPr vert="horz" wrap="square" lIns="91440" tIns="45720" rIns="91440" bIns="45720" rtlCol="0">
            <a:spAutoFit/>
          </a:bodyPr>
          <a:lstStyle>
            <a:lvl1pPr marL="0" indent="0" algn="l" defTabSz="914354" rtl="0" eaLnBrk="1" latinLnBrk="0" hangingPunct="1">
              <a:spcBef>
                <a:spcPct val="20000"/>
              </a:spcBef>
              <a:buFont typeface="Arial" pitchFamily="34" charset="0"/>
              <a:buNone/>
              <a:defRPr sz="2800" kern="120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354" rtl="0" eaLnBrk="1" latinLnBrk="0" hangingPunct="1">
              <a:spcBef>
                <a:spcPct val="20000"/>
              </a:spcBef>
              <a:buFont typeface="Arial" pitchFamily="34" charset="0"/>
              <a:buNone/>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354" rtl="0" eaLnBrk="1" latinLnBrk="0" hangingPunct="1">
              <a:spcBef>
                <a:spcPct val="20000"/>
              </a:spcBef>
              <a:buFont typeface="Arial" pitchFamily="34" charset="0"/>
              <a:buNone/>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20000"/>
              </a:spcBef>
              <a:spcAft>
                <a:spcPts val="0"/>
              </a:spcAft>
              <a:buClrTx/>
              <a:buSzTx/>
              <a:buFont typeface="Arial" pitchFamily="34" charset="0"/>
              <a:buNone/>
              <a:tabLst/>
              <a:defRPr/>
            </a:pPr>
            <a:r>
              <a:rPr kumimoji="0" lang="en-US" sz="2800" i="0" u="none" strike="noStrike" kern="1200" cap="none" spc="0" normalizeH="0" baseline="0" noProof="0" dirty="0">
                <a:ln>
                  <a:noFill/>
                </a:ln>
                <a:solidFill>
                  <a:srgbClr val="2980B9">
                    <a:lumMod val="60000"/>
                    <a:lumOff val="40000"/>
                  </a:srgbClr>
                </a:solidFill>
                <a:effectLst/>
                <a:uLnTx/>
                <a:uFillTx/>
                <a:latin typeface="Open Sans" panose="020B0606030504020204" pitchFamily="34" charset="0"/>
              </a:rPr>
              <a:t>Específicos</a:t>
            </a:r>
          </a:p>
        </p:txBody>
      </p:sp>
      <p:sp>
        <p:nvSpPr>
          <p:cNvPr id="26" name="Rectangle 2">
            <a:extLst>
              <a:ext uri="{FF2B5EF4-FFF2-40B4-BE49-F238E27FC236}">
                <a16:creationId xmlns:a16="http://schemas.microsoft.com/office/drawing/2014/main" xmlns="" id="{A8E3A2F4-D68C-4241-8122-5D317CD5DFBC}"/>
              </a:ext>
            </a:extLst>
          </p:cNvPr>
          <p:cNvSpPr/>
          <p:nvPr/>
        </p:nvSpPr>
        <p:spPr>
          <a:xfrm>
            <a:off x="1" y="782738"/>
            <a:ext cx="12192000" cy="104553"/>
          </a:xfrm>
          <a:prstGeom prst="rect">
            <a:avLst/>
          </a:prstGeom>
          <a:gradFill>
            <a:gsLst>
              <a:gs pos="13000">
                <a:schemeClr val="accent1">
                  <a:lumMod val="50000"/>
                </a:schemeClr>
              </a:gs>
              <a:gs pos="100000">
                <a:srgbClr val="8AB833">
                  <a:lumMod val="75000"/>
                </a:srgbClr>
              </a:gs>
            </a:gsLst>
            <a:lin ang="108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379035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5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54">
            <a:extLst>
              <a:ext uri="{FF2B5EF4-FFF2-40B4-BE49-F238E27FC236}">
                <a16:creationId xmlns:a16="http://schemas.microsoft.com/office/drawing/2014/main" xmlns="" id="{CAD92339-070D-4EE9-A9E7-E472ED1A01B0}"/>
              </a:ext>
            </a:extLst>
          </p:cNvPr>
          <p:cNvSpPr/>
          <p:nvPr/>
        </p:nvSpPr>
        <p:spPr>
          <a:xfrm>
            <a:off x="3175" y="0"/>
            <a:ext cx="12188825" cy="6858000"/>
          </a:xfrm>
          <a:custGeom>
            <a:avLst/>
            <a:gdLst>
              <a:gd name="connsiteX0" fmla="*/ 6655033 w 24377650"/>
              <a:gd name="connsiteY0" fmla="*/ 2253637 h 13716000"/>
              <a:gd name="connsiteX1" fmla="*/ 1239223 w 24377650"/>
              <a:gd name="connsiteY1" fmla="*/ 7669447 h 13716000"/>
              <a:gd name="connsiteX2" fmla="*/ 6655033 w 24377650"/>
              <a:gd name="connsiteY2" fmla="*/ 13085257 h 13716000"/>
              <a:gd name="connsiteX3" fmla="*/ 12070842 w 24377650"/>
              <a:gd name="connsiteY3" fmla="*/ 7669447 h 13716000"/>
              <a:gd name="connsiteX4" fmla="*/ 6655033 w 24377650"/>
              <a:gd name="connsiteY4" fmla="*/ 2253637 h 13716000"/>
              <a:gd name="connsiteX5" fmla="*/ 0 w 24377650"/>
              <a:gd name="connsiteY5" fmla="*/ 0 h 13716000"/>
              <a:gd name="connsiteX6" fmla="*/ 24377650 w 24377650"/>
              <a:gd name="connsiteY6" fmla="*/ 0 h 13716000"/>
              <a:gd name="connsiteX7" fmla="*/ 24377650 w 24377650"/>
              <a:gd name="connsiteY7" fmla="*/ 13716000 h 13716000"/>
              <a:gd name="connsiteX8" fmla="*/ 0 w 24377650"/>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77650" h="13716000">
                <a:moveTo>
                  <a:pt x="6655033" y="2253637"/>
                </a:moveTo>
                <a:cubicBezTo>
                  <a:pt x="3663963" y="2253637"/>
                  <a:pt x="1239223" y="4678379"/>
                  <a:pt x="1239223" y="7669447"/>
                </a:cubicBezTo>
                <a:cubicBezTo>
                  <a:pt x="1239223" y="10660516"/>
                  <a:pt x="3663963" y="13085257"/>
                  <a:pt x="6655033" y="13085257"/>
                </a:cubicBezTo>
                <a:cubicBezTo>
                  <a:pt x="9646102" y="13085257"/>
                  <a:pt x="12070842" y="10660516"/>
                  <a:pt x="12070842" y="7669447"/>
                </a:cubicBezTo>
                <a:cubicBezTo>
                  <a:pt x="12070842" y="4678379"/>
                  <a:pt x="9646102" y="2253637"/>
                  <a:pt x="6655033" y="2253637"/>
                </a:cubicBezTo>
                <a:close/>
                <a:moveTo>
                  <a:pt x="0" y="0"/>
                </a:moveTo>
                <a:lnTo>
                  <a:pt x="24377650" y="0"/>
                </a:lnTo>
                <a:lnTo>
                  <a:pt x="24377650" y="13716000"/>
                </a:lnTo>
                <a:lnTo>
                  <a:pt x="0" y="13716000"/>
                </a:lnTo>
                <a:close/>
              </a:path>
            </a:pathLst>
          </a:custGeom>
          <a:gradFill>
            <a:gsLst>
              <a:gs pos="100000">
                <a:srgbClr val="222A35">
                  <a:alpha val="82000"/>
                </a:srgbClr>
              </a:gs>
              <a:gs pos="100000">
                <a:schemeClr val="accent1">
                  <a:lumMod val="75000"/>
                  <a:alpha val="46000"/>
                </a:schemeClr>
              </a:gs>
            </a:gsLst>
            <a:lin ang="108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99" name="TextBox 38">
            <a:extLst>
              <a:ext uri="{FF2B5EF4-FFF2-40B4-BE49-F238E27FC236}">
                <a16:creationId xmlns:a16="http://schemas.microsoft.com/office/drawing/2014/main" xmlns="" id="{980D8349-D158-4B77-95D3-C4232E40F0A9}"/>
              </a:ext>
            </a:extLst>
          </p:cNvPr>
          <p:cNvSpPr txBox="1"/>
          <p:nvPr/>
        </p:nvSpPr>
        <p:spPr>
          <a:xfrm>
            <a:off x="8199365" y="1132870"/>
            <a:ext cx="1964425" cy="446268"/>
          </a:xfrm>
          <a:prstGeom prst="rect">
            <a:avLst/>
          </a:prstGeom>
          <a:gradFill>
            <a:gsLst>
              <a:gs pos="3000">
                <a:srgbClr val="C00000">
                  <a:alpha val="44000"/>
                </a:srgbClr>
              </a:gs>
              <a:gs pos="100000">
                <a:schemeClr val="accent4">
                  <a:alpha val="53000"/>
                </a:schemeClr>
              </a:gs>
            </a:gsLst>
            <a:lin ang="10800000" scaled="0"/>
          </a:gradFill>
        </p:spPr>
        <p:txBody>
          <a:bodyPr wrap="square" lIns="45711" tIns="22856" rIns="45711" bIns="22856" rtlCol="0">
            <a:spAutoFit/>
          </a:bodyPr>
          <a:lstStyle>
            <a:defPPr>
              <a:defRPr lang="es-EC"/>
            </a:defPPr>
            <a:lvl1pPr algn="ctr">
              <a:defRPr sz="2600" b="1">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419" dirty="0">
                <a:solidFill>
                  <a:schemeClr val="tx1"/>
                </a:solidFill>
              </a:rPr>
              <a:t>Hardware</a:t>
            </a:r>
          </a:p>
        </p:txBody>
      </p:sp>
      <p:sp>
        <p:nvSpPr>
          <p:cNvPr id="115" name="Oval 41">
            <a:extLst>
              <a:ext uri="{FF2B5EF4-FFF2-40B4-BE49-F238E27FC236}">
                <a16:creationId xmlns:a16="http://schemas.microsoft.com/office/drawing/2014/main" xmlns="" id="{6DAAA4A1-A61B-4572-9660-3B1E0F9DF7C6}"/>
              </a:ext>
            </a:extLst>
          </p:cNvPr>
          <p:cNvSpPr/>
          <p:nvPr/>
        </p:nvSpPr>
        <p:spPr>
          <a:xfrm>
            <a:off x="371364" y="881598"/>
            <a:ext cx="5895774" cy="5895774"/>
          </a:xfrm>
          <a:prstGeom prst="ellipse">
            <a:avLst/>
          </a:prstGeom>
          <a:noFill/>
          <a:ln w="12700" cap="flat" cmpd="sng" algn="ctr">
            <a:solidFill>
              <a:srgbClr val="C2C923">
                <a:shade val="50000"/>
                <a:alpha val="31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16" name="Oval 72">
            <a:extLst>
              <a:ext uri="{FF2B5EF4-FFF2-40B4-BE49-F238E27FC236}">
                <a16:creationId xmlns:a16="http://schemas.microsoft.com/office/drawing/2014/main" xmlns="" id="{D45525CC-8A21-46C9-8939-E968757D2CFD}"/>
              </a:ext>
            </a:extLst>
          </p:cNvPr>
          <p:cNvSpPr/>
          <p:nvPr/>
        </p:nvSpPr>
        <p:spPr>
          <a:xfrm>
            <a:off x="186954" y="688306"/>
            <a:ext cx="6305091" cy="6305091"/>
          </a:xfrm>
          <a:prstGeom prst="ellipse">
            <a:avLst/>
          </a:prstGeom>
          <a:noFill/>
          <a:ln w="12700" cap="flat" cmpd="sng" algn="ctr">
            <a:solidFill>
              <a:srgbClr val="C2C923">
                <a:shade val="50000"/>
                <a:alpha val="9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17" name="Slide Number Placeholder 8">
            <a:extLst>
              <a:ext uri="{FF2B5EF4-FFF2-40B4-BE49-F238E27FC236}">
                <a16:creationId xmlns:a16="http://schemas.microsoft.com/office/drawing/2014/main" xmlns="" id="{A8633604-2D82-45D8-A621-2A72431B689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C48FCF8-25E9-4F94-BC2B-FA1B572C1FF3}" type="slidenum">
              <a:rPr kumimoji="0" lang="en-US" sz="1200" b="0" i="0" u="none" strike="noStrike" kern="1200" cap="none" spc="0" normalizeH="0" baseline="0" noProof="0" smtClean="0">
                <a:ln>
                  <a:noFill/>
                </a:ln>
                <a:solidFill>
                  <a:srgbClr val="282F39">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282F39">
                  <a:tint val="75000"/>
                </a:srgbClr>
              </a:solidFill>
              <a:effectLst/>
              <a:uLnTx/>
              <a:uFillTx/>
              <a:latin typeface="Calibri" panose="020F0502020204030204"/>
              <a:ea typeface="+mn-ea"/>
              <a:cs typeface="+mn-cs"/>
            </a:endParaRPr>
          </a:p>
        </p:txBody>
      </p:sp>
      <p:sp>
        <p:nvSpPr>
          <p:cNvPr id="6" name="Slide Number Placeholder 1">
            <a:extLst>
              <a:ext uri="{FF2B5EF4-FFF2-40B4-BE49-F238E27FC236}">
                <a16:creationId xmlns:a16="http://schemas.microsoft.com/office/drawing/2014/main" xmlns="" id="{65DA6E48-0087-44FB-B155-A290209BF943}"/>
              </a:ext>
            </a:extLst>
          </p:cNvPr>
          <p:cNvSpPr txBox="1">
            <a:spLocks/>
          </p:cNvSpPr>
          <p:nvPr/>
        </p:nvSpPr>
        <p:spPr>
          <a:xfrm>
            <a:off x="-231349" y="255588"/>
            <a:ext cx="838200" cy="365125"/>
          </a:xfrm>
          <a:prstGeom prst="roundRect">
            <a:avLst>
              <a:gd name="adj" fmla="val 10797"/>
            </a:avLst>
          </a:prstGeom>
          <a:gradFill flip="none" rotWithShape="1">
            <a:gsLst>
              <a:gs pos="0">
                <a:srgbClr val="029676"/>
              </a:gs>
              <a:gs pos="100000">
                <a:srgbClr val="4AB5C4"/>
              </a:gs>
            </a:gsLst>
            <a:lin ang="10800000" scaled="1"/>
            <a:tileRect/>
          </a:gradFill>
        </p:spPr>
        <p:txBody>
          <a:bodyPr vert="horz" lIns="91440" tIns="45720" rIns="91440" bIns="45720" rtlCol="0" anchor="ctr"/>
          <a:lstStyle>
            <a:defPPr>
              <a:defRPr lang="es-EC"/>
            </a:defPPr>
            <a:lvl1pPr marL="0" algn="r" defTabSz="914400" rtl="0" eaLnBrk="1" latinLnBrk="0" hangingPunct="1">
              <a:defRPr sz="1600" kern="1200">
                <a:solidFill>
                  <a:schemeClr val="bg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0"/>
              </a:spcAft>
              <a:buClrTx/>
              <a:buSzTx/>
              <a:buFontTx/>
              <a:buNone/>
              <a:tabLst/>
              <a:defRPr/>
            </a:pPr>
            <a:fld id="{3CBF67D7-8C75-433C-B949-F5BA01069781}" type="slidenum">
              <a:rPr kumimoji="0" lang="en-US" sz="1600" b="0" i="0" u="none" strike="noStrike" kern="1200" cap="none" spc="0" normalizeH="0" baseline="0" noProof="0" smtClean="0">
                <a:ln>
                  <a:noFill/>
                </a:ln>
                <a:solidFill>
                  <a:prstClr val="white"/>
                </a:solidFill>
                <a:effectLst/>
                <a:uLnTx/>
                <a:uFillTx/>
                <a:latin typeface="Raleway" panose="020B0503030101060003" pitchFamily="34" charset="0"/>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
        <p:nvSpPr>
          <p:cNvPr id="12" name="Title 3">
            <a:extLst>
              <a:ext uri="{FF2B5EF4-FFF2-40B4-BE49-F238E27FC236}">
                <a16:creationId xmlns:a16="http://schemas.microsoft.com/office/drawing/2014/main" xmlns="" id="{20BFB000-0E92-44EB-BE07-98E0574193AA}"/>
              </a:ext>
            </a:extLst>
          </p:cNvPr>
          <p:cNvSpPr txBox="1">
            <a:spLocks/>
          </p:cNvSpPr>
          <p:nvPr/>
        </p:nvSpPr>
        <p:spPr>
          <a:xfrm>
            <a:off x="723142" y="88514"/>
            <a:ext cx="9797831" cy="707886"/>
          </a:xfrm>
          <a:prstGeom prst="rect">
            <a:avLst/>
          </a:prstGeom>
        </p:spPr>
        <p:txBody>
          <a:bodyPr vert="horz" lIns="91440" tIns="45720" rIns="91440" bIns="45720" rtlCol="0" anchor="ctr">
            <a:spAutoFit/>
          </a:bodyPr>
          <a:lstStyle>
            <a:lvl1pPr algn="l" defTabSz="914354" rtl="0" eaLnBrk="1" latinLnBrk="0" hangingPunct="1">
              <a:spcBef>
                <a:spcPct val="0"/>
              </a:spcBef>
              <a:buNone/>
              <a:defRPr lang="en-US" sz="4000" b="1" kern="1200" cap="all" normalizeH="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354" rtl="0" eaLnBrk="1" fontAlgn="auto" latinLnBrk="0" hangingPunct="1">
              <a:lnSpc>
                <a:spcPct val="100000"/>
              </a:lnSpc>
              <a:spcBef>
                <a:spcPct val="0"/>
              </a:spcBef>
              <a:spcAft>
                <a:spcPts val="0"/>
              </a:spcAft>
              <a:buClrTx/>
              <a:buSzTx/>
              <a:buFontTx/>
              <a:buNone/>
              <a:tabLst/>
              <a:defRPr/>
            </a:pPr>
            <a:r>
              <a:rPr lang="en-US" dirty="0">
                <a:solidFill>
                  <a:sysClr val="window" lastClr="FFFFFF"/>
                </a:solidFill>
              </a:rPr>
              <a:t>DESCRIPCION DEL SISTEMA</a:t>
            </a:r>
            <a:endParaRPr kumimoji="0" lang="es-EC" sz="4000" b="1" i="0" u="none" strike="noStrike" kern="1200" cap="all" spc="0" normalizeH="0" baseline="0" noProof="0" dirty="0">
              <a:ln>
                <a:noFill/>
              </a:ln>
              <a:solidFill>
                <a:sysClr val="window" lastClr="FFFFFF"/>
              </a:solidFill>
              <a:effectLst/>
              <a:uLnTx/>
              <a:uFillTx/>
              <a:latin typeface="Open Sans" panose="020B0606030504020204" pitchFamily="34" charset="0"/>
            </a:endParaRPr>
          </a:p>
        </p:txBody>
      </p:sp>
      <p:pic>
        <p:nvPicPr>
          <p:cNvPr id="13" name="Picture 2" descr="Resultado de imagen para logo espe">
            <a:extLst>
              <a:ext uri="{FF2B5EF4-FFF2-40B4-BE49-F238E27FC236}">
                <a16:creationId xmlns:a16="http://schemas.microsoft.com/office/drawing/2014/main" xmlns="" id="{561100CB-D40E-4AC2-98E4-68F80F3DA3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4138" y="142224"/>
            <a:ext cx="2586251" cy="591852"/>
          </a:xfrm>
          <a:prstGeom prst="rect">
            <a:avLst/>
          </a:prstGeom>
          <a:gradFill flip="none" rotWithShape="1">
            <a:gsLst>
              <a:gs pos="0">
                <a:schemeClr val="tx1">
                  <a:lumMod val="90000"/>
                  <a:lumOff val="10000"/>
                </a:schemeClr>
              </a:gs>
              <a:gs pos="100000">
                <a:srgbClr val="222A35"/>
              </a:gs>
            </a:gsLst>
            <a:path path="rect">
              <a:fillToRect l="50000" t="50000" r="50000" b="50000"/>
            </a:path>
            <a:tileRect/>
          </a:gradFill>
        </p:spPr>
      </p:pic>
      <p:sp>
        <p:nvSpPr>
          <p:cNvPr id="124" name="Rectangle 2">
            <a:extLst>
              <a:ext uri="{FF2B5EF4-FFF2-40B4-BE49-F238E27FC236}">
                <a16:creationId xmlns:a16="http://schemas.microsoft.com/office/drawing/2014/main" xmlns="" id="{A8FA1FF0-2FE9-43BE-8B22-7A95FA05EFA1}"/>
              </a:ext>
            </a:extLst>
          </p:cNvPr>
          <p:cNvSpPr/>
          <p:nvPr/>
        </p:nvSpPr>
        <p:spPr>
          <a:xfrm>
            <a:off x="1" y="782738"/>
            <a:ext cx="12192000" cy="104553"/>
          </a:xfrm>
          <a:prstGeom prst="rect">
            <a:avLst/>
          </a:prstGeom>
          <a:gradFill>
            <a:gsLst>
              <a:gs pos="13000">
                <a:srgbClr val="1CADE4">
                  <a:lumMod val="50000"/>
                </a:srgbClr>
              </a:gs>
              <a:gs pos="100000">
                <a:srgbClr val="8AB833">
                  <a:lumMod val="75000"/>
                </a:srgbClr>
              </a:gs>
            </a:gsLst>
            <a:lin ang="10800000" scaled="1"/>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26" name="TextBox 38">
            <a:extLst>
              <a:ext uri="{FF2B5EF4-FFF2-40B4-BE49-F238E27FC236}">
                <a16:creationId xmlns:a16="http://schemas.microsoft.com/office/drawing/2014/main" xmlns="" id="{171B3FAD-F134-412A-B4F5-E285B91B153E}"/>
              </a:ext>
            </a:extLst>
          </p:cNvPr>
          <p:cNvSpPr txBox="1"/>
          <p:nvPr/>
        </p:nvSpPr>
        <p:spPr>
          <a:xfrm>
            <a:off x="2501353" y="3701604"/>
            <a:ext cx="1610497" cy="446268"/>
          </a:xfrm>
          <a:prstGeom prst="rect">
            <a:avLst/>
          </a:prstGeom>
          <a:gradFill>
            <a:gsLst>
              <a:gs pos="3000">
                <a:srgbClr val="C00000">
                  <a:alpha val="44000"/>
                </a:srgbClr>
              </a:gs>
              <a:gs pos="100000">
                <a:schemeClr val="accent4">
                  <a:alpha val="53000"/>
                </a:schemeClr>
              </a:gs>
            </a:gsLst>
            <a:lin ang="10800000" scaled="0"/>
          </a:gradFill>
        </p:spPr>
        <p:txBody>
          <a:bodyPr wrap="square" lIns="45711" tIns="22856" rIns="45711" bIns="22856" rtlCol="0">
            <a:spAutoFit/>
          </a:bodyPr>
          <a:lstStyle/>
          <a:p>
            <a:pPr algn="ctr"/>
            <a:r>
              <a:rPr lang="es-419" sz="2600" b="1" dirty="0">
                <a:latin typeface="Open Sans Extrabold" panose="020B0906030804020204" pitchFamily="34" charset="0"/>
                <a:ea typeface="Open Sans Extrabold" panose="020B0906030804020204" pitchFamily="34" charset="0"/>
                <a:cs typeface="Open Sans Extrabold" panose="020B0906030804020204" pitchFamily="34" charset="0"/>
              </a:rPr>
              <a:t>Software</a:t>
            </a:r>
          </a:p>
        </p:txBody>
      </p:sp>
      <p:sp>
        <p:nvSpPr>
          <p:cNvPr id="153" name="TextBox 13">
            <a:extLst>
              <a:ext uri="{FF2B5EF4-FFF2-40B4-BE49-F238E27FC236}">
                <a16:creationId xmlns:a16="http://schemas.microsoft.com/office/drawing/2014/main" xmlns="" id="{650A579B-ABB4-4A07-ACD0-144E391BAE47}"/>
              </a:ext>
            </a:extLst>
          </p:cNvPr>
          <p:cNvSpPr txBox="1"/>
          <p:nvPr/>
        </p:nvSpPr>
        <p:spPr>
          <a:xfrm>
            <a:off x="6254025" y="3339266"/>
            <a:ext cx="3712015" cy="276999"/>
          </a:xfrm>
          <a:prstGeom prst="rect">
            <a:avLst/>
          </a:prstGeom>
          <a:noFill/>
        </p:spPr>
        <p:txBody>
          <a:bodyPr wrap="square" rtlCol="0">
            <a:spAutoFit/>
          </a:bodyPr>
          <a:lstStyle/>
          <a:p>
            <a:pPr algn="r"/>
            <a:r>
              <a:rPr lang="en-US" altLang="ko-KR" sz="1200" b="1" dirty="0">
                <a:solidFill>
                  <a:schemeClr val="bg1"/>
                </a:solidFill>
                <a:latin typeface="Arial"/>
              </a:rPr>
              <a:t>Drone Parrot Bebop 2</a:t>
            </a:r>
            <a:endParaRPr lang="ko-KR" altLang="en-US" sz="1200" b="1" dirty="0">
              <a:solidFill>
                <a:schemeClr val="bg1"/>
              </a:solidFill>
              <a:latin typeface="Arial"/>
            </a:endParaRPr>
          </a:p>
        </p:txBody>
      </p:sp>
      <p:sp>
        <p:nvSpPr>
          <p:cNvPr id="157" name="TextBox 13">
            <a:extLst>
              <a:ext uri="{FF2B5EF4-FFF2-40B4-BE49-F238E27FC236}">
                <a16:creationId xmlns:a16="http://schemas.microsoft.com/office/drawing/2014/main" xmlns="" id="{C148C55B-3650-466F-992A-A452DCD8F371}"/>
              </a:ext>
            </a:extLst>
          </p:cNvPr>
          <p:cNvSpPr txBox="1"/>
          <p:nvPr/>
        </p:nvSpPr>
        <p:spPr>
          <a:xfrm>
            <a:off x="8110032" y="5204540"/>
            <a:ext cx="3712015" cy="830997"/>
          </a:xfrm>
          <a:prstGeom prst="rect">
            <a:avLst/>
          </a:prstGeom>
          <a:noFill/>
        </p:spPr>
        <p:txBody>
          <a:bodyPr wrap="square" rtlCol="0">
            <a:spAutoFit/>
          </a:bodyPr>
          <a:lstStyle/>
          <a:p>
            <a:pPr algn="r"/>
            <a:r>
              <a:rPr lang="nn-NO" altLang="ko-KR" sz="1200" b="1" dirty="0">
                <a:solidFill>
                  <a:schemeClr val="bg1"/>
                </a:solidFill>
                <a:latin typeface="Arial"/>
              </a:rPr>
              <a:t>Dell Inspiron 15 5000 Series</a:t>
            </a:r>
            <a:endParaRPr lang="nn-NO" altLang="ko-KR" sz="1200" b="1" dirty="0" smtClean="0">
              <a:solidFill>
                <a:schemeClr val="bg1"/>
              </a:solidFill>
              <a:latin typeface="Arial"/>
            </a:endParaRPr>
          </a:p>
          <a:p>
            <a:pPr algn="r"/>
            <a:r>
              <a:rPr lang="pt-BR" altLang="ko-KR" sz="1200" b="1" dirty="0">
                <a:solidFill>
                  <a:schemeClr val="bg1"/>
                </a:solidFill>
                <a:latin typeface="Arial"/>
              </a:rPr>
              <a:t>Intel(R) Core(TM) i7-5500U CPU @ 2.40GHz</a:t>
            </a:r>
            <a:r>
              <a:rPr lang="nn-NO" altLang="ko-KR" sz="1200" b="1" dirty="0" smtClean="0">
                <a:solidFill>
                  <a:schemeClr val="bg1"/>
                </a:solidFill>
                <a:latin typeface="Arial"/>
              </a:rPr>
              <a:t> </a:t>
            </a:r>
            <a:br>
              <a:rPr lang="nn-NO" altLang="ko-KR" sz="1200" b="1" dirty="0" smtClean="0">
                <a:solidFill>
                  <a:schemeClr val="bg1"/>
                </a:solidFill>
                <a:latin typeface="Arial"/>
              </a:rPr>
            </a:br>
            <a:r>
              <a:rPr lang="nn-NO" altLang="ko-KR" sz="1200" b="1" dirty="0" smtClean="0">
                <a:solidFill>
                  <a:schemeClr val="bg1"/>
                </a:solidFill>
                <a:latin typeface="Arial"/>
              </a:rPr>
              <a:t>8.00 </a:t>
            </a:r>
            <a:r>
              <a:rPr lang="nn-NO" altLang="ko-KR" sz="1200" b="1" dirty="0">
                <a:solidFill>
                  <a:schemeClr val="bg1"/>
                </a:solidFill>
                <a:latin typeface="Arial"/>
              </a:rPr>
              <a:t>GB </a:t>
            </a:r>
            <a:r>
              <a:rPr lang="nn-NO" altLang="ko-KR" sz="1200" b="1" dirty="0" smtClean="0">
                <a:solidFill>
                  <a:schemeClr val="bg1"/>
                </a:solidFill>
                <a:latin typeface="Arial"/>
              </a:rPr>
              <a:t>RAM, SO 64 bits</a:t>
            </a:r>
            <a:endParaRPr lang="nn-NO" altLang="ko-KR" sz="1200" b="1" dirty="0">
              <a:solidFill>
                <a:schemeClr val="bg1"/>
              </a:solidFill>
              <a:latin typeface="Arial"/>
            </a:endParaRPr>
          </a:p>
          <a:p>
            <a:pPr algn="r"/>
            <a:r>
              <a:rPr lang="nn-NO" altLang="ko-KR" sz="1200" b="1" dirty="0">
                <a:solidFill>
                  <a:schemeClr val="bg1"/>
                </a:solidFill>
                <a:latin typeface="Arial"/>
              </a:rPr>
              <a:t>NVIDIA GeForce GeForce 920M </a:t>
            </a:r>
            <a:r>
              <a:rPr lang="nn-NO" altLang="ko-KR" sz="1200" b="1" dirty="0" smtClean="0">
                <a:solidFill>
                  <a:schemeClr val="bg1"/>
                </a:solidFill>
                <a:latin typeface="Arial"/>
              </a:rPr>
              <a:t>1GB</a:t>
            </a:r>
            <a:endParaRPr lang="nn-NO" altLang="ko-KR" sz="1200" b="1" dirty="0">
              <a:solidFill>
                <a:schemeClr val="bg1"/>
              </a:solidFill>
              <a:latin typeface="Arial"/>
            </a:endParaRPr>
          </a:p>
        </p:txBody>
      </p:sp>
      <p:pic>
        <p:nvPicPr>
          <p:cNvPr id="2056" name="Picture 8">
            <a:extLst>
              <a:ext uri="{FF2B5EF4-FFF2-40B4-BE49-F238E27FC236}">
                <a16:creationId xmlns:a16="http://schemas.microsoft.com/office/drawing/2014/main" xmlns="" id="{0FCE9AC5-EC75-4EAB-8BE8-BB00E88C9F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3144" y="2135545"/>
            <a:ext cx="1355270" cy="135527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xmlns="" id="{49330F51-7953-402C-9504-CEF39AEF0FC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6397"/>
          <a:stretch/>
        </p:blipFill>
        <p:spPr bwMode="auto">
          <a:xfrm>
            <a:off x="1009832" y="3881243"/>
            <a:ext cx="1335931" cy="1323297"/>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6" descr="OpenCV - Wikipedia, la enciclopedia libre">
            <a:extLst>
              <a:ext uri="{FF2B5EF4-FFF2-40B4-BE49-F238E27FC236}">
                <a16:creationId xmlns:a16="http://schemas.microsoft.com/office/drawing/2014/main" xmlns="" id="{9222F599-FF65-4157-974C-E441D8BC803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2324"/>
          <a:stretch/>
        </p:blipFill>
        <p:spPr bwMode="auto">
          <a:xfrm>
            <a:off x="3277662" y="4498941"/>
            <a:ext cx="1238212" cy="1184756"/>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a:extLst>
              <a:ext uri="{FF2B5EF4-FFF2-40B4-BE49-F238E27FC236}">
                <a16:creationId xmlns:a16="http://schemas.microsoft.com/office/drawing/2014/main" xmlns="" id="{22F79EE8-0AD7-4D62-BACB-19A9F3677B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6434" y="2259291"/>
            <a:ext cx="2098657" cy="11459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3" name="Imagen 42"/>
          <p:cNvPicPr/>
          <p:nvPr/>
        </p:nvPicPr>
        <p:blipFill>
          <a:blip r:embed="rId8"/>
          <a:stretch>
            <a:fillRect/>
          </a:stretch>
        </p:blipFill>
        <p:spPr>
          <a:xfrm>
            <a:off x="6890098" y="1691897"/>
            <a:ext cx="4302154" cy="1609797"/>
          </a:xfrm>
          <a:prstGeom prst="rect">
            <a:avLst/>
          </a:prstGeom>
        </p:spPr>
      </p:pic>
      <p:pic>
        <p:nvPicPr>
          <p:cNvPr id="2" name="Imagen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98522" y="4377275"/>
            <a:ext cx="3947549" cy="2201415"/>
          </a:xfrm>
          <a:prstGeom prst="rect">
            <a:avLst/>
          </a:prstGeom>
        </p:spPr>
      </p:pic>
    </p:spTree>
    <p:extLst>
      <p:ext uri="{BB962C8B-B14F-4D97-AF65-F5344CB8AC3E}">
        <p14:creationId xmlns:p14="http://schemas.microsoft.com/office/powerpoint/2010/main" val="317642616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056"/>
                                        </p:tgtEl>
                                        <p:attrNameLst>
                                          <p:attrName>style.visibility</p:attrName>
                                        </p:attrNameLst>
                                      </p:cBhvr>
                                      <p:to>
                                        <p:strVal val="visible"/>
                                      </p:to>
                                    </p:set>
                                    <p:anim calcmode="lin" valueType="num">
                                      <p:cBhvr>
                                        <p:cTn id="7" dur="500" fill="hold"/>
                                        <p:tgtEl>
                                          <p:spTgt spid="2056"/>
                                        </p:tgtEl>
                                        <p:attrNameLst>
                                          <p:attrName>ppt_w</p:attrName>
                                        </p:attrNameLst>
                                      </p:cBhvr>
                                      <p:tavLst>
                                        <p:tav tm="0">
                                          <p:val>
                                            <p:fltVal val="0"/>
                                          </p:val>
                                        </p:tav>
                                        <p:tav tm="100000">
                                          <p:val>
                                            <p:strVal val="#ppt_w"/>
                                          </p:val>
                                        </p:tav>
                                      </p:tavLst>
                                    </p:anim>
                                    <p:anim calcmode="lin" valueType="num">
                                      <p:cBhvr>
                                        <p:cTn id="8" dur="500" fill="hold"/>
                                        <p:tgtEl>
                                          <p:spTgt spid="2056"/>
                                        </p:tgtEl>
                                        <p:attrNameLst>
                                          <p:attrName>ppt_h</p:attrName>
                                        </p:attrNameLst>
                                      </p:cBhvr>
                                      <p:tavLst>
                                        <p:tav tm="0">
                                          <p:val>
                                            <p:fltVal val="0"/>
                                          </p:val>
                                        </p:tav>
                                        <p:tav tm="100000">
                                          <p:val>
                                            <p:strVal val="#ppt_h"/>
                                          </p:val>
                                        </p:tav>
                                      </p:tavLst>
                                    </p:anim>
                                    <p:animEffect transition="in" filter="fade">
                                      <p:cBhvr>
                                        <p:cTn id="9" dur="500"/>
                                        <p:tgtEl>
                                          <p:spTgt spid="2056"/>
                                        </p:tgtEl>
                                      </p:cBhvr>
                                    </p:animEffect>
                                  </p:childTnLst>
                                </p:cTn>
                              </p:par>
                              <p:par>
                                <p:cTn id="10" presetID="53" presetClass="entr" presetSubtype="16" fill="hold" nodeType="withEffect">
                                  <p:stCondLst>
                                    <p:cond delay="500"/>
                                  </p:stCondLst>
                                  <p:childTnLst>
                                    <p:set>
                                      <p:cBhvr>
                                        <p:cTn id="11" dur="1" fill="hold">
                                          <p:stCondLst>
                                            <p:cond delay="0"/>
                                          </p:stCondLst>
                                        </p:cTn>
                                        <p:tgtEl>
                                          <p:spTgt spid="2060"/>
                                        </p:tgtEl>
                                        <p:attrNameLst>
                                          <p:attrName>style.visibility</p:attrName>
                                        </p:attrNameLst>
                                      </p:cBhvr>
                                      <p:to>
                                        <p:strVal val="visible"/>
                                      </p:to>
                                    </p:set>
                                    <p:anim calcmode="lin" valueType="num">
                                      <p:cBhvr>
                                        <p:cTn id="12" dur="500" fill="hold"/>
                                        <p:tgtEl>
                                          <p:spTgt spid="2060"/>
                                        </p:tgtEl>
                                        <p:attrNameLst>
                                          <p:attrName>ppt_w</p:attrName>
                                        </p:attrNameLst>
                                      </p:cBhvr>
                                      <p:tavLst>
                                        <p:tav tm="0">
                                          <p:val>
                                            <p:fltVal val="0"/>
                                          </p:val>
                                        </p:tav>
                                        <p:tav tm="100000">
                                          <p:val>
                                            <p:strVal val="#ppt_w"/>
                                          </p:val>
                                        </p:tav>
                                      </p:tavLst>
                                    </p:anim>
                                    <p:anim calcmode="lin" valueType="num">
                                      <p:cBhvr>
                                        <p:cTn id="13" dur="500" fill="hold"/>
                                        <p:tgtEl>
                                          <p:spTgt spid="2060"/>
                                        </p:tgtEl>
                                        <p:attrNameLst>
                                          <p:attrName>ppt_h</p:attrName>
                                        </p:attrNameLst>
                                      </p:cBhvr>
                                      <p:tavLst>
                                        <p:tav tm="0">
                                          <p:val>
                                            <p:fltVal val="0"/>
                                          </p:val>
                                        </p:tav>
                                        <p:tav tm="100000">
                                          <p:val>
                                            <p:strVal val="#ppt_h"/>
                                          </p:val>
                                        </p:tav>
                                      </p:tavLst>
                                    </p:anim>
                                    <p:animEffect transition="in" filter="fade">
                                      <p:cBhvr>
                                        <p:cTn id="14" dur="500"/>
                                        <p:tgtEl>
                                          <p:spTgt spid="2060"/>
                                        </p:tgtEl>
                                      </p:cBhvr>
                                    </p:animEffect>
                                  </p:childTnLst>
                                </p:cTn>
                              </p:par>
                              <p:par>
                                <p:cTn id="15" presetID="53" presetClass="entr" presetSubtype="16" fill="hold" nodeType="withEffect">
                                  <p:stCondLst>
                                    <p:cond delay="500"/>
                                  </p:stCondLst>
                                  <p:childTnLst>
                                    <p:set>
                                      <p:cBhvr>
                                        <p:cTn id="16" dur="1" fill="hold">
                                          <p:stCondLst>
                                            <p:cond delay="0"/>
                                          </p:stCondLst>
                                        </p:cTn>
                                        <p:tgtEl>
                                          <p:spTgt spid="161"/>
                                        </p:tgtEl>
                                        <p:attrNameLst>
                                          <p:attrName>style.visibility</p:attrName>
                                        </p:attrNameLst>
                                      </p:cBhvr>
                                      <p:to>
                                        <p:strVal val="visible"/>
                                      </p:to>
                                    </p:set>
                                    <p:anim calcmode="lin" valueType="num">
                                      <p:cBhvr>
                                        <p:cTn id="17" dur="500" fill="hold"/>
                                        <p:tgtEl>
                                          <p:spTgt spid="161"/>
                                        </p:tgtEl>
                                        <p:attrNameLst>
                                          <p:attrName>ppt_w</p:attrName>
                                        </p:attrNameLst>
                                      </p:cBhvr>
                                      <p:tavLst>
                                        <p:tav tm="0">
                                          <p:val>
                                            <p:fltVal val="0"/>
                                          </p:val>
                                        </p:tav>
                                        <p:tav tm="100000">
                                          <p:val>
                                            <p:strVal val="#ppt_w"/>
                                          </p:val>
                                        </p:tav>
                                      </p:tavLst>
                                    </p:anim>
                                    <p:anim calcmode="lin" valueType="num">
                                      <p:cBhvr>
                                        <p:cTn id="18" dur="500" fill="hold"/>
                                        <p:tgtEl>
                                          <p:spTgt spid="161"/>
                                        </p:tgtEl>
                                        <p:attrNameLst>
                                          <p:attrName>ppt_h</p:attrName>
                                        </p:attrNameLst>
                                      </p:cBhvr>
                                      <p:tavLst>
                                        <p:tav tm="0">
                                          <p:val>
                                            <p:fltVal val="0"/>
                                          </p:val>
                                        </p:tav>
                                        <p:tav tm="100000">
                                          <p:val>
                                            <p:strVal val="#ppt_h"/>
                                          </p:val>
                                        </p:tav>
                                      </p:tavLst>
                                    </p:anim>
                                    <p:animEffect transition="in" filter="fade">
                                      <p:cBhvr>
                                        <p:cTn id="19" dur="500"/>
                                        <p:tgtEl>
                                          <p:spTgt spid="161"/>
                                        </p:tgtEl>
                                      </p:cBhvr>
                                    </p:animEffect>
                                  </p:childTnLst>
                                </p:cTn>
                              </p:par>
                              <p:par>
                                <p:cTn id="20" presetID="53" presetClass="entr" presetSubtype="16" fill="hold" nodeType="withEffect">
                                  <p:stCondLst>
                                    <p:cond delay="750"/>
                                  </p:stCondLst>
                                  <p:childTnLst>
                                    <p:set>
                                      <p:cBhvr>
                                        <p:cTn id="21" dur="1" fill="hold">
                                          <p:stCondLst>
                                            <p:cond delay="0"/>
                                          </p:stCondLst>
                                        </p:cTn>
                                        <p:tgtEl>
                                          <p:spTgt spid="2068"/>
                                        </p:tgtEl>
                                        <p:attrNameLst>
                                          <p:attrName>style.visibility</p:attrName>
                                        </p:attrNameLst>
                                      </p:cBhvr>
                                      <p:to>
                                        <p:strVal val="visible"/>
                                      </p:to>
                                    </p:set>
                                    <p:anim calcmode="lin" valueType="num">
                                      <p:cBhvr>
                                        <p:cTn id="22" dur="500" fill="hold"/>
                                        <p:tgtEl>
                                          <p:spTgt spid="2068"/>
                                        </p:tgtEl>
                                        <p:attrNameLst>
                                          <p:attrName>ppt_w</p:attrName>
                                        </p:attrNameLst>
                                      </p:cBhvr>
                                      <p:tavLst>
                                        <p:tav tm="0">
                                          <p:val>
                                            <p:fltVal val="0"/>
                                          </p:val>
                                        </p:tav>
                                        <p:tav tm="100000">
                                          <p:val>
                                            <p:strVal val="#ppt_w"/>
                                          </p:val>
                                        </p:tav>
                                      </p:tavLst>
                                    </p:anim>
                                    <p:anim calcmode="lin" valueType="num">
                                      <p:cBhvr>
                                        <p:cTn id="23" dur="500" fill="hold"/>
                                        <p:tgtEl>
                                          <p:spTgt spid="2068"/>
                                        </p:tgtEl>
                                        <p:attrNameLst>
                                          <p:attrName>ppt_h</p:attrName>
                                        </p:attrNameLst>
                                      </p:cBhvr>
                                      <p:tavLst>
                                        <p:tav tm="0">
                                          <p:val>
                                            <p:fltVal val="0"/>
                                          </p:val>
                                        </p:tav>
                                        <p:tav tm="100000">
                                          <p:val>
                                            <p:strVal val="#ppt_h"/>
                                          </p:val>
                                        </p:tav>
                                      </p:tavLst>
                                    </p:anim>
                                    <p:animEffect transition="in" filter="fade">
                                      <p:cBhvr>
                                        <p:cTn id="24" dur="500"/>
                                        <p:tgtEl>
                                          <p:spTgt spid="2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sp>
        <p:nvSpPr>
          <p:cNvPr id="54" name="Slide Number Placeholder 1">
            <a:extLst>
              <a:ext uri="{FF2B5EF4-FFF2-40B4-BE49-F238E27FC236}">
                <a16:creationId xmlns:a16="http://schemas.microsoft.com/office/drawing/2014/main" xmlns="" id="{7F997858-CCB6-40A1-BF2D-07B45C457078}"/>
              </a:ext>
            </a:extLst>
          </p:cNvPr>
          <p:cNvSpPr txBox="1">
            <a:spLocks/>
          </p:cNvSpPr>
          <p:nvPr/>
        </p:nvSpPr>
        <p:spPr>
          <a:xfrm>
            <a:off x="-231349" y="255588"/>
            <a:ext cx="838200" cy="365125"/>
          </a:xfrm>
          <a:prstGeom prst="roundRect">
            <a:avLst>
              <a:gd name="adj" fmla="val 10797"/>
            </a:avLst>
          </a:prstGeom>
          <a:gradFill flip="none" rotWithShape="1">
            <a:gsLst>
              <a:gs pos="0">
                <a:srgbClr val="029676"/>
              </a:gs>
              <a:gs pos="100000">
                <a:srgbClr val="4AB5C4"/>
              </a:gs>
            </a:gsLst>
            <a:lin ang="10800000" scaled="1"/>
            <a:tileRect/>
          </a:gradFill>
        </p:spPr>
        <p:txBody>
          <a:bodyPr vert="horz" lIns="91440" tIns="45720" rIns="91440" bIns="45720" rtlCol="0" anchor="ctr"/>
          <a:lstStyle>
            <a:defPPr>
              <a:defRPr lang="es-EC"/>
            </a:defPPr>
            <a:lvl1pPr marL="0" algn="r" defTabSz="914400" rtl="0" eaLnBrk="1" latinLnBrk="0" hangingPunct="1">
              <a:defRPr sz="1600" kern="1200">
                <a:solidFill>
                  <a:schemeClr val="bg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0"/>
              </a:spcAft>
              <a:buClrTx/>
              <a:buSzTx/>
              <a:buFontTx/>
              <a:buNone/>
              <a:tabLst/>
              <a:defRPr/>
            </a:pPr>
            <a:fld id="{3CBF67D7-8C75-433C-B949-F5BA01069781}" type="slidenum">
              <a:rPr kumimoji="0" lang="en-US" sz="1600" b="0" i="0" u="none" strike="noStrike" kern="1200" cap="none" spc="0" normalizeH="0" baseline="0" noProof="0" smtClean="0">
                <a:ln>
                  <a:noFill/>
                </a:ln>
                <a:solidFill>
                  <a:prstClr val="white"/>
                </a:solidFill>
                <a:effectLst/>
                <a:uLnTx/>
                <a:uFillTx/>
                <a:latin typeface="Raleway" panose="020B0503030101060003" pitchFamily="34" charset="0"/>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pic>
        <p:nvPicPr>
          <p:cNvPr id="11" name="Picture 2" descr="Resultado de imagen para logo espe">
            <a:extLst>
              <a:ext uri="{FF2B5EF4-FFF2-40B4-BE49-F238E27FC236}">
                <a16:creationId xmlns:a16="http://schemas.microsoft.com/office/drawing/2014/main" xmlns="" id="{51DE54D1-785E-4527-95B3-ADA9FBEE24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4138" y="142224"/>
            <a:ext cx="2586251" cy="591852"/>
          </a:xfrm>
          <a:prstGeom prst="rect">
            <a:avLst/>
          </a:prstGeom>
          <a:gradFill flip="none" rotWithShape="1">
            <a:gsLst>
              <a:gs pos="0">
                <a:schemeClr val="tx1">
                  <a:lumMod val="90000"/>
                  <a:lumOff val="10000"/>
                </a:schemeClr>
              </a:gs>
              <a:gs pos="100000">
                <a:srgbClr val="222A35"/>
              </a:gs>
            </a:gsLst>
            <a:path path="rect">
              <a:fillToRect l="50000" t="50000" r="50000" b="50000"/>
            </a:path>
            <a:tileRect/>
          </a:gradFill>
        </p:spPr>
      </p:pic>
      <p:sp>
        <p:nvSpPr>
          <p:cNvPr id="26" name="Rectangle 2">
            <a:extLst>
              <a:ext uri="{FF2B5EF4-FFF2-40B4-BE49-F238E27FC236}">
                <a16:creationId xmlns:a16="http://schemas.microsoft.com/office/drawing/2014/main" xmlns="" id="{A8E3A2F4-D68C-4241-8122-5D317CD5DFBC}"/>
              </a:ext>
            </a:extLst>
          </p:cNvPr>
          <p:cNvSpPr/>
          <p:nvPr/>
        </p:nvSpPr>
        <p:spPr>
          <a:xfrm>
            <a:off x="1" y="782738"/>
            <a:ext cx="12192000" cy="104553"/>
          </a:xfrm>
          <a:prstGeom prst="rect">
            <a:avLst/>
          </a:prstGeom>
          <a:gradFill>
            <a:gsLst>
              <a:gs pos="13000">
                <a:schemeClr val="accent1">
                  <a:lumMod val="50000"/>
                </a:schemeClr>
              </a:gs>
              <a:gs pos="100000">
                <a:srgbClr val="8AB833">
                  <a:lumMod val="75000"/>
                </a:srgbClr>
              </a:gs>
            </a:gsLst>
            <a:lin ang="108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3" name="Title 3">
            <a:extLst>
              <a:ext uri="{FF2B5EF4-FFF2-40B4-BE49-F238E27FC236}">
                <a16:creationId xmlns:a16="http://schemas.microsoft.com/office/drawing/2014/main" xmlns="" id="{16CD72D6-A362-4A7F-A0BC-705B555A2DFF}"/>
              </a:ext>
            </a:extLst>
          </p:cNvPr>
          <p:cNvSpPr txBox="1">
            <a:spLocks/>
          </p:cNvSpPr>
          <p:nvPr/>
        </p:nvSpPr>
        <p:spPr>
          <a:xfrm>
            <a:off x="723142" y="88514"/>
            <a:ext cx="9797831" cy="707886"/>
          </a:xfrm>
          <a:prstGeom prst="rect">
            <a:avLst/>
          </a:prstGeom>
        </p:spPr>
        <p:txBody>
          <a:bodyPr vert="horz" lIns="91440" tIns="45720" rIns="91440" bIns="45720" rtlCol="0" anchor="ctr">
            <a:spAutoFit/>
          </a:bodyPr>
          <a:lstStyle>
            <a:lvl1pPr algn="l" defTabSz="914354" rtl="0" eaLnBrk="1" latinLnBrk="0" hangingPunct="1">
              <a:spcBef>
                <a:spcPct val="0"/>
              </a:spcBef>
              <a:buNone/>
              <a:defRPr lang="en-US" sz="4000" b="1" kern="1200" cap="all" normalizeH="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354" rtl="0" eaLnBrk="1" fontAlgn="auto" latinLnBrk="0" hangingPunct="1">
              <a:lnSpc>
                <a:spcPct val="100000"/>
              </a:lnSpc>
              <a:spcBef>
                <a:spcPct val="0"/>
              </a:spcBef>
              <a:spcAft>
                <a:spcPts val="0"/>
              </a:spcAft>
              <a:buClrTx/>
              <a:buSzTx/>
              <a:buFontTx/>
              <a:buNone/>
              <a:tabLst/>
              <a:defRPr/>
            </a:pPr>
            <a:r>
              <a:rPr lang="en-US" dirty="0">
                <a:solidFill>
                  <a:sysClr val="window" lastClr="FFFFFF"/>
                </a:solidFill>
              </a:rPr>
              <a:t>DESCRIPCION DEL SISTEMA</a:t>
            </a:r>
            <a:endParaRPr kumimoji="0" lang="es-EC" sz="4000" b="1" i="0" u="none" strike="noStrike" kern="1200" cap="all" spc="0" normalizeH="0" baseline="0" noProof="0" dirty="0">
              <a:ln>
                <a:noFill/>
              </a:ln>
              <a:solidFill>
                <a:sysClr val="window" lastClr="FFFFFF"/>
              </a:solidFill>
              <a:effectLst/>
              <a:uLnTx/>
              <a:uFillTx/>
              <a:latin typeface="Open Sans" panose="020B0606030504020204" pitchFamily="34" charset="0"/>
            </a:endParaRPr>
          </a:p>
        </p:txBody>
      </p:sp>
      <p:pic>
        <p:nvPicPr>
          <p:cNvPr id="15" name="Imagen 14">
            <a:extLst>
              <a:ext uri="{FF2B5EF4-FFF2-40B4-BE49-F238E27FC236}">
                <a16:creationId xmlns:a16="http://schemas.microsoft.com/office/drawing/2014/main" xmlns="" id="{FE4D8232-CCF9-4A21-B6A5-C3865588FC40}"/>
              </a:ext>
            </a:extLst>
          </p:cNvPr>
          <p:cNvPicPr/>
          <p:nvPr/>
        </p:nvPicPr>
        <p:blipFill>
          <a:blip r:embed="rId4"/>
          <a:stretch>
            <a:fillRect/>
          </a:stretch>
        </p:blipFill>
        <p:spPr>
          <a:xfrm>
            <a:off x="7414577" y="1458780"/>
            <a:ext cx="4392613" cy="22501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xmlns="" id="{419EC13F-F36C-4FE9-B871-24030B8C45C8}"/>
              </a:ext>
            </a:extLst>
          </p:cNvPr>
          <p:cNvPicPr/>
          <p:nvPr/>
        </p:nvPicPr>
        <p:blipFill>
          <a:blip r:embed="rId5"/>
          <a:stretch>
            <a:fillRect/>
          </a:stretch>
        </p:blipFill>
        <p:spPr>
          <a:xfrm>
            <a:off x="819467" y="1458558"/>
            <a:ext cx="4392613" cy="22119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Imagen 16">
            <a:extLst>
              <a:ext uri="{FF2B5EF4-FFF2-40B4-BE49-F238E27FC236}">
                <a16:creationId xmlns:a16="http://schemas.microsoft.com/office/drawing/2014/main" xmlns="" id="{363ACDC3-8050-45FA-946F-6DB726A2AE9B}"/>
              </a:ext>
            </a:extLst>
          </p:cNvPr>
          <p:cNvPicPr/>
          <p:nvPr/>
        </p:nvPicPr>
        <p:blipFill>
          <a:blip r:embed="rId6"/>
          <a:stretch>
            <a:fillRect/>
          </a:stretch>
        </p:blipFill>
        <p:spPr>
          <a:xfrm>
            <a:off x="819467" y="4346245"/>
            <a:ext cx="5405120" cy="2480908"/>
          </a:xfrm>
          <a:prstGeom prst="rect">
            <a:avLst/>
          </a:prstGeom>
          <a:ln>
            <a:noFill/>
          </a:ln>
          <a:effectLst>
            <a:outerShdw blurRad="190500" algn="tl" rotWithShape="0">
              <a:srgbClr val="000000">
                <a:alpha val="70000"/>
              </a:srgbClr>
            </a:outerShdw>
          </a:effectLst>
        </p:spPr>
      </p:pic>
      <p:sp>
        <p:nvSpPr>
          <p:cNvPr id="20" name="Rectangle 2">
            <a:extLst>
              <a:ext uri="{FF2B5EF4-FFF2-40B4-BE49-F238E27FC236}">
                <a16:creationId xmlns:a16="http://schemas.microsoft.com/office/drawing/2014/main" xmlns="" id="{51102317-4C7B-43E5-B912-6E20F75642C9}"/>
              </a:ext>
            </a:extLst>
          </p:cNvPr>
          <p:cNvSpPr/>
          <p:nvPr/>
        </p:nvSpPr>
        <p:spPr>
          <a:xfrm>
            <a:off x="1477039" y="1038785"/>
            <a:ext cx="3077467" cy="424888"/>
          </a:xfrm>
          <a:prstGeom prst="rect">
            <a:avLst/>
          </a:prstGeom>
          <a:gradFill>
            <a:gsLst>
              <a:gs pos="0">
                <a:srgbClr val="029676"/>
              </a:gs>
              <a:gs pos="100000">
                <a:srgbClr val="4AB5C4"/>
              </a:gs>
            </a:gsLst>
            <a:lin ang="0" scaled="1"/>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Raleway Medium"/>
                <a:ea typeface="+mn-ea"/>
                <a:cs typeface="+mn-cs"/>
              </a:rPr>
              <a:t>Robot Operating Systems </a:t>
            </a:r>
          </a:p>
        </p:txBody>
      </p:sp>
      <p:sp>
        <p:nvSpPr>
          <p:cNvPr id="6" name="Rectangle 2">
            <a:extLst>
              <a:ext uri="{FF2B5EF4-FFF2-40B4-BE49-F238E27FC236}">
                <a16:creationId xmlns:a16="http://schemas.microsoft.com/office/drawing/2014/main" xmlns="" id="{84D0FF75-5B7E-43C5-9BF0-FB37D8DB6C33}"/>
              </a:ext>
            </a:extLst>
          </p:cNvPr>
          <p:cNvSpPr/>
          <p:nvPr/>
        </p:nvSpPr>
        <p:spPr>
          <a:xfrm>
            <a:off x="8121679" y="985880"/>
            <a:ext cx="3077467" cy="462740"/>
          </a:xfrm>
          <a:prstGeom prst="rect">
            <a:avLst/>
          </a:prstGeom>
          <a:gradFill>
            <a:gsLst>
              <a:gs pos="0">
                <a:srgbClr val="029676"/>
              </a:gs>
              <a:gs pos="100000">
                <a:srgbClr val="4AB5C4"/>
              </a:gs>
            </a:gsLst>
            <a:lin ang="0" scaled="1"/>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400" kern="0" dirty="0">
                <a:solidFill>
                  <a:prstClr val="white"/>
                </a:solidFill>
                <a:latin typeface="Raleway Medium"/>
              </a:rPr>
              <a:t>Sistema de </a:t>
            </a:r>
            <a:r>
              <a:rPr lang="es-419" sz="1400" kern="0" dirty="0">
                <a:solidFill>
                  <a:prstClr val="white"/>
                </a:solidFill>
                <a:latin typeface="Raleway Medium"/>
              </a:rPr>
              <a:t>referencia</a:t>
            </a:r>
            <a:r>
              <a:rPr lang="en-US" sz="1400" kern="0" dirty="0">
                <a:solidFill>
                  <a:prstClr val="white"/>
                </a:solidFill>
                <a:latin typeface="Raleway Medium"/>
              </a:rPr>
              <a:t> m</a:t>
            </a:r>
            <a:r>
              <a:rPr lang="es-419" sz="1400" kern="0" dirty="0">
                <a:solidFill>
                  <a:prstClr val="white"/>
                </a:solidFill>
                <a:latin typeface="Raleway Medium"/>
              </a:rPr>
              <a:t>ó</a:t>
            </a:r>
            <a:r>
              <a:rPr lang="en-US" sz="1400" kern="0" dirty="0">
                <a:solidFill>
                  <a:prstClr val="white"/>
                </a:solidFill>
                <a:latin typeface="Raleway Medium"/>
              </a:rPr>
              <a:t>vil</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419" sz="1400" b="0" i="0" u="none" strike="noStrike" kern="0" cap="none" spc="0" normalizeH="0" baseline="0" dirty="0">
                <a:ln>
                  <a:noFill/>
                </a:ln>
                <a:solidFill>
                  <a:prstClr val="white"/>
                </a:solidFill>
                <a:effectLst/>
                <a:uLnTx/>
                <a:uFillTx/>
                <a:latin typeface="Raleway Medium"/>
                <a:ea typeface="+mn-ea"/>
                <a:cs typeface="+mn-cs"/>
              </a:rPr>
              <a:t>Configuración</a:t>
            </a:r>
            <a:r>
              <a:rPr kumimoji="0" lang="en-US" sz="1400" b="0" i="0" u="none" strike="noStrike" kern="0" cap="none" spc="0" normalizeH="0" baseline="0" noProof="0" dirty="0">
                <a:ln>
                  <a:noFill/>
                </a:ln>
                <a:solidFill>
                  <a:prstClr val="white"/>
                </a:solidFill>
                <a:effectLst/>
                <a:uLnTx/>
                <a:uFillTx/>
                <a:latin typeface="Raleway Medium"/>
                <a:ea typeface="+mn-ea"/>
                <a:cs typeface="+mn-cs"/>
              </a:rPr>
              <a:t> en </a:t>
            </a:r>
            <a:r>
              <a:rPr kumimoji="0" lang="es-419" sz="1400" b="0" i="0" u="none" strike="noStrike" kern="0" cap="none" spc="0" normalizeH="0" baseline="0" dirty="0">
                <a:ln>
                  <a:noFill/>
                </a:ln>
                <a:solidFill>
                  <a:prstClr val="white"/>
                </a:solidFill>
                <a:effectLst/>
                <a:uLnTx/>
                <a:uFillTx/>
                <a:latin typeface="Raleway Medium"/>
                <a:ea typeface="+mn-ea"/>
                <a:cs typeface="+mn-cs"/>
              </a:rPr>
              <a:t>cruz</a:t>
            </a:r>
            <a:r>
              <a:rPr kumimoji="0" lang="en-US" sz="1400" b="0" i="0" u="none" strike="noStrike" kern="0" cap="none" spc="0" normalizeH="0" baseline="0" noProof="0" dirty="0">
                <a:ln>
                  <a:noFill/>
                </a:ln>
                <a:solidFill>
                  <a:prstClr val="white"/>
                </a:solidFill>
                <a:effectLst/>
                <a:uLnTx/>
                <a:uFillTx/>
                <a:latin typeface="Raleway Medium"/>
                <a:ea typeface="+mn-ea"/>
                <a:cs typeface="+mn-cs"/>
              </a:rPr>
              <a:t> (x) </a:t>
            </a:r>
          </a:p>
        </p:txBody>
      </p:sp>
      <p:sp>
        <p:nvSpPr>
          <p:cNvPr id="7" name="Rectangle 2">
            <a:extLst>
              <a:ext uri="{FF2B5EF4-FFF2-40B4-BE49-F238E27FC236}">
                <a16:creationId xmlns:a16="http://schemas.microsoft.com/office/drawing/2014/main" xmlns="" id="{F1D59BBE-D7EB-4488-A998-F8467E502516}"/>
              </a:ext>
            </a:extLst>
          </p:cNvPr>
          <p:cNvSpPr/>
          <p:nvPr/>
        </p:nvSpPr>
        <p:spPr>
          <a:xfrm>
            <a:off x="1477038" y="3921357"/>
            <a:ext cx="3077467" cy="424888"/>
          </a:xfrm>
          <a:prstGeom prst="rect">
            <a:avLst/>
          </a:prstGeom>
          <a:gradFill>
            <a:gsLst>
              <a:gs pos="0">
                <a:srgbClr val="029676"/>
              </a:gs>
              <a:gs pos="100000">
                <a:srgbClr val="4AB5C4"/>
              </a:gs>
            </a:gsLst>
            <a:lin ang="0" scaled="1"/>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419" sz="1800" b="0" i="0" u="none" strike="noStrike" kern="0" cap="none" spc="0" normalizeH="0" baseline="0" dirty="0">
                <a:ln>
                  <a:noFill/>
                </a:ln>
                <a:solidFill>
                  <a:prstClr val="white"/>
                </a:solidFill>
                <a:effectLst/>
                <a:uLnTx/>
                <a:uFillTx/>
                <a:latin typeface="Raleway Medium"/>
                <a:ea typeface="+mn-ea"/>
                <a:cs typeface="+mn-cs"/>
              </a:rPr>
              <a:t>Control de Movimientos</a:t>
            </a:r>
          </a:p>
        </p:txBody>
      </p:sp>
      <p:pic>
        <p:nvPicPr>
          <p:cNvPr id="12" name="Imagen 11"/>
          <p:cNvPicPr/>
          <p:nvPr/>
        </p:nvPicPr>
        <p:blipFill>
          <a:blip r:embed="rId7"/>
          <a:stretch>
            <a:fillRect/>
          </a:stretch>
        </p:blipFill>
        <p:spPr>
          <a:xfrm>
            <a:off x="7233270" y="4346245"/>
            <a:ext cx="4755226" cy="2412102"/>
          </a:xfrm>
          <a:prstGeom prst="rect">
            <a:avLst/>
          </a:prstGeom>
        </p:spPr>
      </p:pic>
    </p:spTree>
    <p:extLst>
      <p:ext uri="{BB962C8B-B14F-4D97-AF65-F5344CB8AC3E}">
        <p14:creationId xmlns:p14="http://schemas.microsoft.com/office/powerpoint/2010/main" val="357607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sp>
        <p:nvSpPr>
          <p:cNvPr id="54" name="Slide Number Placeholder 1">
            <a:extLst>
              <a:ext uri="{FF2B5EF4-FFF2-40B4-BE49-F238E27FC236}">
                <a16:creationId xmlns:a16="http://schemas.microsoft.com/office/drawing/2014/main" xmlns="" id="{7F997858-CCB6-40A1-BF2D-07B45C457078}"/>
              </a:ext>
            </a:extLst>
          </p:cNvPr>
          <p:cNvSpPr txBox="1">
            <a:spLocks/>
          </p:cNvSpPr>
          <p:nvPr/>
        </p:nvSpPr>
        <p:spPr>
          <a:xfrm>
            <a:off x="-231349" y="255588"/>
            <a:ext cx="838200" cy="365125"/>
          </a:xfrm>
          <a:prstGeom prst="roundRect">
            <a:avLst>
              <a:gd name="adj" fmla="val 10797"/>
            </a:avLst>
          </a:prstGeom>
          <a:gradFill flip="none" rotWithShape="1">
            <a:gsLst>
              <a:gs pos="0">
                <a:srgbClr val="029676"/>
              </a:gs>
              <a:gs pos="100000">
                <a:srgbClr val="4AB5C4"/>
              </a:gs>
            </a:gsLst>
            <a:lin ang="10800000" scaled="1"/>
            <a:tileRect/>
          </a:gradFill>
        </p:spPr>
        <p:txBody>
          <a:bodyPr vert="horz" lIns="91440" tIns="45720" rIns="91440" bIns="45720" rtlCol="0" anchor="ctr"/>
          <a:lstStyle>
            <a:defPPr>
              <a:defRPr lang="es-EC"/>
            </a:defPPr>
            <a:lvl1pPr marL="0" algn="r" defTabSz="914400" rtl="0" eaLnBrk="1" latinLnBrk="0" hangingPunct="1">
              <a:defRPr sz="1600" kern="1200">
                <a:solidFill>
                  <a:schemeClr val="bg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0"/>
              </a:spcAft>
              <a:buClrTx/>
              <a:buSzTx/>
              <a:buFontTx/>
              <a:buNone/>
              <a:tabLst/>
              <a:defRPr/>
            </a:pPr>
            <a:fld id="{3CBF67D7-8C75-433C-B949-F5BA01069781}" type="slidenum">
              <a:rPr kumimoji="0" lang="en-US" sz="1600" b="0" i="0" u="none" strike="noStrike" kern="1200" cap="none" spc="0" normalizeH="0" baseline="0" noProof="0" smtClean="0">
                <a:ln>
                  <a:noFill/>
                </a:ln>
                <a:solidFill>
                  <a:prstClr val="white"/>
                </a:solidFill>
                <a:effectLst/>
                <a:uLnTx/>
                <a:uFillTx/>
                <a:latin typeface="Raleway" panose="020B0503030101060003" pitchFamily="34" charset="0"/>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pic>
        <p:nvPicPr>
          <p:cNvPr id="11" name="Picture 2" descr="Resultado de imagen para logo espe">
            <a:extLst>
              <a:ext uri="{FF2B5EF4-FFF2-40B4-BE49-F238E27FC236}">
                <a16:creationId xmlns:a16="http://schemas.microsoft.com/office/drawing/2014/main" xmlns="" id="{51DE54D1-785E-4527-95B3-ADA9FBEE24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4138" y="142224"/>
            <a:ext cx="2586251" cy="591852"/>
          </a:xfrm>
          <a:prstGeom prst="rect">
            <a:avLst/>
          </a:prstGeom>
          <a:gradFill flip="none" rotWithShape="1">
            <a:gsLst>
              <a:gs pos="0">
                <a:schemeClr val="tx1">
                  <a:lumMod val="90000"/>
                  <a:lumOff val="10000"/>
                </a:schemeClr>
              </a:gs>
              <a:gs pos="100000">
                <a:srgbClr val="222A35"/>
              </a:gs>
            </a:gsLst>
            <a:path path="rect">
              <a:fillToRect l="50000" t="50000" r="50000" b="50000"/>
            </a:path>
            <a:tileRect/>
          </a:gradFill>
        </p:spPr>
      </p:pic>
      <p:sp>
        <p:nvSpPr>
          <p:cNvPr id="26" name="Rectangle 2">
            <a:extLst>
              <a:ext uri="{FF2B5EF4-FFF2-40B4-BE49-F238E27FC236}">
                <a16:creationId xmlns:a16="http://schemas.microsoft.com/office/drawing/2014/main" xmlns="" id="{A8E3A2F4-D68C-4241-8122-5D317CD5DFBC}"/>
              </a:ext>
            </a:extLst>
          </p:cNvPr>
          <p:cNvSpPr/>
          <p:nvPr/>
        </p:nvSpPr>
        <p:spPr>
          <a:xfrm>
            <a:off x="1" y="782738"/>
            <a:ext cx="12192000" cy="104553"/>
          </a:xfrm>
          <a:prstGeom prst="rect">
            <a:avLst/>
          </a:prstGeom>
          <a:gradFill>
            <a:gsLst>
              <a:gs pos="13000">
                <a:schemeClr val="accent1">
                  <a:lumMod val="50000"/>
                </a:schemeClr>
              </a:gs>
              <a:gs pos="100000">
                <a:srgbClr val="8AB833">
                  <a:lumMod val="75000"/>
                </a:srgbClr>
              </a:gs>
            </a:gsLst>
            <a:lin ang="108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3" name="Title 3">
            <a:extLst>
              <a:ext uri="{FF2B5EF4-FFF2-40B4-BE49-F238E27FC236}">
                <a16:creationId xmlns:a16="http://schemas.microsoft.com/office/drawing/2014/main" xmlns="" id="{16CD72D6-A362-4A7F-A0BC-705B555A2DFF}"/>
              </a:ext>
            </a:extLst>
          </p:cNvPr>
          <p:cNvSpPr txBox="1">
            <a:spLocks/>
          </p:cNvSpPr>
          <p:nvPr/>
        </p:nvSpPr>
        <p:spPr>
          <a:xfrm>
            <a:off x="723142" y="88514"/>
            <a:ext cx="9797831" cy="707886"/>
          </a:xfrm>
          <a:prstGeom prst="rect">
            <a:avLst/>
          </a:prstGeom>
        </p:spPr>
        <p:txBody>
          <a:bodyPr vert="horz" lIns="91440" tIns="45720" rIns="91440" bIns="45720" rtlCol="0" anchor="ctr">
            <a:spAutoFit/>
          </a:bodyPr>
          <a:lstStyle>
            <a:lvl1pPr algn="l" defTabSz="914354" rtl="0" eaLnBrk="1" latinLnBrk="0" hangingPunct="1">
              <a:spcBef>
                <a:spcPct val="0"/>
              </a:spcBef>
              <a:buNone/>
              <a:defRPr lang="en-US" sz="4000" b="1" kern="1200" cap="all" normalizeH="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defTabSz="914172">
              <a:spcBef>
                <a:spcPts val="1000"/>
              </a:spcBef>
            </a:pPr>
            <a:r>
              <a:rPr lang="es-MX" dirty="0">
                <a:solidFill>
                  <a:srgbClr val="E3DED1"/>
                </a:solidFill>
                <a:latin typeface="Raleway Medium"/>
              </a:rPr>
              <a:t>ENTORNO DE NAVEGACIÓN</a:t>
            </a:r>
            <a:endParaRPr lang="en-GB" dirty="0">
              <a:solidFill>
                <a:srgbClr val="E3DED1"/>
              </a:solidFill>
              <a:latin typeface="Raleway Medium"/>
            </a:endParaRPr>
          </a:p>
        </p:txBody>
      </p:sp>
      <p:sp>
        <p:nvSpPr>
          <p:cNvPr id="2" name="Subtitle 4">
            <a:extLst>
              <a:ext uri="{FF2B5EF4-FFF2-40B4-BE49-F238E27FC236}">
                <a16:creationId xmlns:a16="http://schemas.microsoft.com/office/drawing/2014/main" xmlns="" id="{53A428A1-B001-48FC-8E7B-FC954EC70CDD}"/>
              </a:ext>
            </a:extLst>
          </p:cNvPr>
          <p:cNvSpPr txBox="1">
            <a:spLocks/>
          </p:cNvSpPr>
          <p:nvPr/>
        </p:nvSpPr>
        <p:spPr>
          <a:xfrm>
            <a:off x="723142" y="904858"/>
            <a:ext cx="5697978" cy="523220"/>
          </a:xfrm>
          <a:prstGeom prst="rect">
            <a:avLst/>
          </a:prstGeom>
        </p:spPr>
        <p:txBody>
          <a:bodyPr vert="horz" wrap="square" lIns="91440" tIns="45720" rIns="91440" bIns="45720" rtlCol="0">
            <a:spAutoFit/>
          </a:bodyPr>
          <a:lstStyle>
            <a:lvl1pPr marL="0" indent="0" algn="l" defTabSz="914354" rtl="0" eaLnBrk="1" latinLnBrk="0" hangingPunct="1">
              <a:spcBef>
                <a:spcPct val="20000"/>
              </a:spcBef>
              <a:buFont typeface="Arial" pitchFamily="34" charset="0"/>
              <a:buNone/>
              <a:defRPr sz="2800" kern="120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354" rtl="0" eaLnBrk="1" latinLnBrk="0" hangingPunct="1">
              <a:spcBef>
                <a:spcPct val="20000"/>
              </a:spcBef>
              <a:buFont typeface="Arial" pitchFamily="34" charset="0"/>
              <a:buNone/>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354" rtl="0" eaLnBrk="1" latinLnBrk="0" hangingPunct="1">
              <a:spcBef>
                <a:spcPct val="20000"/>
              </a:spcBef>
              <a:buFont typeface="Arial" pitchFamily="34" charset="0"/>
              <a:buNone/>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20000"/>
              </a:spcBef>
              <a:spcAft>
                <a:spcPts val="0"/>
              </a:spcAft>
              <a:buClrTx/>
              <a:buSzTx/>
              <a:buFont typeface="Arial" pitchFamily="34" charset="0"/>
              <a:buNone/>
              <a:tabLst/>
              <a:defRPr/>
            </a:pPr>
            <a:r>
              <a:rPr lang="es-MX" b="1" dirty="0" smtClean="0">
                <a:solidFill>
                  <a:srgbClr val="2980B9">
                    <a:lumMod val="60000"/>
                    <a:lumOff val="40000"/>
                  </a:srgbClr>
                </a:solidFill>
              </a:rPr>
              <a:t>Selección y Descripción del Ambiente</a:t>
            </a:r>
            <a:endParaRPr kumimoji="0" lang="en-US" sz="2800" b="1" u="none" strike="noStrike" kern="1200" cap="none" spc="0" normalizeH="0" baseline="0" noProof="0" dirty="0">
              <a:ln>
                <a:noFill/>
              </a:ln>
              <a:solidFill>
                <a:schemeClr val="accent3"/>
              </a:solidFill>
              <a:effectLst/>
              <a:uLnTx/>
              <a:uFillTx/>
            </a:endParaRPr>
          </a:p>
        </p:txBody>
      </p:sp>
      <p:pic>
        <p:nvPicPr>
          <p:cNvPr id="8" name="Imagen 7" descr="E:\Jonathan Respaldo\Documentos\TESIS ESCRITO\fotos_vivienda\casa_frontal.jpeg"/>
          <p:cNvPicPr/>
          <p:nvPr/>
        </p:nvPicPr>
        <p:blipFill rotWithShape="1">
          <a:blip r:embed="rId4" cstate="print">
            <a:extLst>
              <a:ext uri="{28A0092B-C50C-407E-A947-70E740481C1C}">
                <a14:useLocalDpi xmlns:a14="http://schemas.microsoft.com/office/drawing/2010/main" val="0"/>
              </a:ext>
            </a:extLst>
          </a:blip>
          <a:srcRect b="27314"/>
          <a:stretch/>
        </p:blipFill>
        <p:spPr bwMode="auto">
          <a:xfrm>
            <a:off x="847833" y="1884219"/>
            <a:ext cx="3183840" cy="3006436"/>
          </a:xfrm>
          <a:prstGeom prst="rect">
            <a:avLst/>
          </a:prstGeom>
          <a:noFill/>
          <a:ln>
            <a:noFill/>
          </a:ln>
          <a:extLst>
            <a:ext uri="{53640926-AAD7-44D8-BBD7-CCE9431645EC}">
              <a14:shadowObscured xmlns:a14="http://schemas.microsoft.com/office/drawing/2010/main"/>
            </a:ext>
          </a:extLst>
        </p:spPr>
      </p:pic>
      <p:pic>
        <p:nvPicPr>
          <p:cNvPr id="9" name="Imagen 8"/>
          <p:cNvPicPr/>
          <p:nvPr/>
        </p:nvPicPr>
        <p:blipFill>
          <a:blip r:embed="rId5"/>
          <a:stretch>
            <a:fillRect/>
          </a:stretch>
        </p:blipFill>
        <p:spPr>
          <a:xfrm>
            <a:off x="4946072" y="2423087"/>
            <a:ext cx="6671135" cy="3006436"/>
          </a:xfrm>
          <a:prstGeom prst="rect">
            <a:avLst/>
          </a:prstGeom>
        </p:spPr>
      </p:pic>
      <mc:AlternateContent xmlns:mc="http://schemas.openxmlformats.org/markup-compatibility/2006" xmlns:a14="http://schemas.microsoft.com/office/drawing/2010/main">
        <mc:Choice Requires="a14">
          <p:sp>
            <p:nvSpPr>
              <p:cNvPr id="4" name="Rectángulo 3"/>
              <p:cNvSpPr/>
              <p:nvPr/>
            </p:nvSpPr>
            <p:spPr>
              <a:xfrm>
                <a:off x="4946072" y="5520414"/>
                <a:ext cx="3234283" cy="369332"/>
              </a:xfrm>
              <a:prstGeom prst="rect">
                <a:avLst/>
              </a:prstGeom>
            </p:spPr>
            <p:txBody>
              <a:bodyPr wrap="none">
                <a:spAutoFit/>
              </a:bodyPr>
              <a:lstStyle/>
              <a:p>
                <a:r>
                  <a:rPr lang="es-MX"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Área de construcción: 238 </a:t>
                </a:r>
                <a14:m>
                  <m:oMath xmlns:m="http://schemas.openxmlformats.org/officeDocument/2006/math">
                    <m:sSup>
                      <m:sSupPr>
                        <m:ctrlPr>
                          <a:rPr lang="es-MX" i="1">
                            <a:solidFill>
                              <a:schemeClr val="bg1"/>
                            </a:solidFill>
                            <a:effectLst/>
                            <a:latin typeface="Cambria Math" panose="02040503050406030204" pitchFamily="18" charset="0"/>
                          </a:rPr>
                        </m:ctrlPr>
                      </m:sSupPr>
                      <m:e>
                        <m:r>
                          <a:rPr lang="es-MX"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𝑚</m:t>
                        </m:r>
                      </m:e>
                      <m:sup>
                        <m:r>
                          <a:rPr lang="es-MX"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s-MX" dirty="0">
                  <a:solidFill>
                    <a:schemeClr val="bg1"/>
                  </a:solidFill>
                </a:endParaRPr>
              </a:p>
            </p:txBody>
          </p:sp>
        </mc:Choice>
        <mc:Fallback xmlns="">
          <p:sp>
            <p:nvSpPr>
              <p:cNvPr id="4" name="Rectángulo 3"/>
              <p:cNvSpPr>
                <a:spLocks noRot="1" noChangeAspect="1" noMove="1" noResize="1" noEditPoints="1" noAdjustHandles="1" noChangeArrowheads="1" noChangeShapeType="1" noTextEdit="1"/>
              </p:cNvSpPr>
              <p:nvPr/>
            </p:nvSpPr>
            <p:spPr>
              <a:xfrm>
                <a:off x="4946072" y="5520414"/>
                <a:ext cx="3234283" cy="369332"/>
              </a:xfrm>
              <a:prstGeom prst="rect">
                <a:avLst/>
              </a:prstGeom>
              <a:blipFill rotWithShape="0">
                <a:blip r:embed="rId6"/>
                <a:stretch>
                  <a:fillRect l="-1507" t="-11667" b="-25000"/>
                </a:stretch>
              </a:blipFill>
            </p:spPr>
            <p:txBody>
              <a:bodyPr/>
              <a:lstStyle/>
              <a:p>
                <a:r>
                  <a:rPr lang="es-MX">
                    <a:noFill/>
                  </a:rPr>
                  <a:t> </a:t>
                </a:r>
              </a:p>
            </p:txBody>
          </p:sp>
        </mc:Fallback>
      </mc:AlternateContent>
      <p:sp>
        <p:nvSpPr>
          <p:cNvPr id="12" name="Rectángulo 11"/>
          <p:cNvSpPr/>
          <p:nvPr/>
        </p:nvSpPr>
        <p:spPr>
          <a:xfrm>
            <a:off x="4803978" y="1777554"/>
            <a:ext cx="2749471" cy="369332"/>
          </a:xfrm>
          <a:prstGeom prst="rect">
            <a:avLst/>
          </a:prstGeom>
        </p:spPr>
        <p:txBody>
          <a:bodyPr wrap="none">
            <a:spAutoFit/>
          </a:bodyPr>
          <a:lstStyle/>
          <a:p>
            <a:r>
              <a:rPr lang="es-MX"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Planta alta de la vivienda</a:t>
            </a:r>
            <a:endParaRPr lang="es-MX" dirty="0">
              <a:solidFill>
                <a:schemeClr val="bg1"/>
              </a:solidFill>
            </a:endParaRPr>
          </a:p>
        </p:txBody>
      </p:sp>
    </p:spTree>
    <p:extLst>
      <p:ext uri="{BB962C8B-B14F-4D97-AF65-F5344CB8AC3E}">
        <p14:creationId xmlns:p14="http://schemas.microsoft.com/office/powerpoint/2010/main" val="70577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sp>
        <p:nvSpPr>
          <p:cNvPr id="54" name="Slide Number Placeholder 1">
            <a:extLst>
              <a:ext uri="{FF2B5EF4-FFF2-40B4-BE49-F238E27FC236}">
                <a16:creationId xmlns:a16="http://schemas.microsoft.com/office/drawing/2014/main" xmlns="" id="{7F997858-CCB6-40A1-BF2D-07B45C457078}"/>
              </a:ext>
            </a:extLst>
          </p:cNvPr>
          <p:cNvSpPr txBox="1">
            <a:spLocks/>
          </p:cNvSpPr>
          <p:nvPr/>
        </p:nvSpPr>
        <p:spPr>
          <a:xfrm>
            <a:off x="-231349" y="255588"/>
            <a:ext cx="838200" cy="365125"/>
          </a:xfrm>
          <a:prstGeom prst="roundRect">
            <a:avLst>
              <a:gd name="adj" fmla="val 10797"/>
            </a:avLst>
          </a:prstGeom>
          <a:gradFill flip="none" rotWithShape="1">
            <a:gsLst>
              <a:gs pos="0">
                <a:srgbClr val="029676"/>
              </a:gs>
              <a:gs pos="100000">
                <a:srgbClr val="4AB5C4"/>
              </a:gs>
            </a:gsLst>
            <a:lin ang="10800000" scaled="1"/>
            <a:tileRect/>
          </a:gradFill>
        </p:spPr>
        <p:txBody>
          <a:bodyPr vert="horz" lIns="91440" tIns="45720" rIns="91440" bIns="45720" rtlCol="0" anchor="ctr"/>
          <a:lstStyle>
            <a:defPPr>
              <a:defRPr lang="es-EC"/>
            </a:defPPr>
            <a:lvl1pPr marL="0" algn="r" defTabSz="914400" rtl="0" eaLnBrk="1" latinLnBrk="0" hangingPunct="1">
              <a:defRPr sz="1600" kern="1200">
                <a:solidFill>
                  <a:schemeClr val="bg1"/>
                </a:solidFill>
                <a:latin typeface="Raleway" panose="020B05030301010600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0"/>
              </a:spcAft>
              <a:buClrTx/>
              <a:buSzTx/>
              <a:buFontTx/>
              <a:buNone/>
              <a:tabLst/>
              <a:defRPr/>
            </a:pPr>
            <a:fld id="{3CBF67D7-8C75-433C-B949-F5BA01069781}" type="slidenum">
              <a:rPr kumimoji="0" lang="en-US" sz="1600" b="0" i="0" u="none" strike="noStrike" kern="1200" cap="none" spc="0" normalizeH="0" baseline="0" noProof="0" smtClean="0">
                <a:ln>
                  <a:noFill/>
                </a:ln>
                <a:solidFill>
                  <a:prstClr val="white"/>
                </a:solidFill>
                <a:effectLst/>
                <a:uLnTx/>
                <a:uFillTx/>
                <a:latin typeface="Raleway" panose="020B0503030101060003" pitchFamily="34" charset="0"/>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pic>
        <p:nvPicPr>
          <p:cNvPr id="11" name="Picture 2" descr="Resultado de imagen para logo espe">
            <a:extLst>
              <a:ext uri="{FF2B5EF4-FFF2-40B4-BE49-F238E27FC236}">
                <a16:creationId xmlns:a16="http://schemas.microsoft.com/office/drawing/2014/main" xmlns="" id="{51DE54D1-785E-4527-95B3-ADA9FBEE24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4138" y="142224"/>
            <a:ext cx="2586251" cy="591852"/>
          </a:xfrm>
          <a:prstGeom prst="rect">
            <a:avLst/>
          </a:prstGeom>
          <a:gradFill flip="none" rotWithShape="1">
            <a:gsLst>
              <a:gs pos="0">
                <a:schemeClr val="tx1">
                  <a:lumMod val="90000"/>
                  <a:lumOff val="10000"/>
                </a:schemeClr>
              </a:gs>
              <a:gs pos="100000">
                <a:srgbClr val="222A35"/>
              </a:gs>
            </a:gsLst>
            <a:path path="rect">
              <a:fillToRect l="50000" t="50000" r="50000" b="50000"/>
            </a:path>
            <a:tileRect/>
          </a:gradFill>
        </p:spPr>
      </p:pic>
      <p:sp>
        <p:nvSpPr>
          <p:cNvPr id="26" name="Rectangle 2">
            <a:extLst>
              <a:ext uri="{FF2B5EF4-FFF2-40B4-BE49-F238E27FC236}">
                <a16:creationId xmlns:a16="http://schemas.microsoft.com/office/drawing/2014/main" xmlns="" id="{A8E3A2F4-D68C-4241-8122-5D317CD5DFBC}"/>
              </a:ext>
            </a:extLst>
          </p:cNvPr>
          <p:cNvSpPr/>
          <p:nvPr/>
        </p:nvSpPr>
        <p:spPr>
          <a:xfrm>
            <a:off x="1" y="782738"/>
            <a:ext cx="12192000" cy="104553"/>
          </a:xfrm>
          <a:prstGeom prst="rect">
            <a:avLst/>
          </a:prstGeom>
          <a:gradFill>
            <a:gsLst>
              <a:gs pos="13000">
                <a:schemeClr val="accent1">
                  <a:lumMod val="50000"/>
                </a:schemeClr>
              </a:gs>
              <a:gs pos="100000">
                <a:srgbClr val="8AB833">
                  <a:lumMod val="75000"/>
                </a:srgbClr>
              </a:gs>
            </a:gsLst>
            <a:lin ang="108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3" name="Title 3">
            <a:extLst>
              <a:ext uri="{FF2B5EF4-FFF2-40B4-BE49-F238E27FC236}">
                <a16:creationId xmlns:a16="http://schemas.microsoft.com/office/drawing/2014/main" xmlns="" id="{16CD72D6-A362-4A7F-A0BC-705B555A2DFF}"/>
              </a:ext>
            </a:extLst>
          </p:cNvPr>
          <p:cNvSpPr txBox="1">
            <a:spLocks/>
          </p:cNvSpPr>
          <p:nvPr/>
        </p:nvSpPr>
        <p:spPr>
          <a:xfrm>
            <a:off x="723142" y="88514"/>
            <a:ext cx="9797831" cy="707886"/>
          </a:xfrm>
          <a:prstGeom prst="rect">
            <a:avLst/>
          </a:prstGeom>
        </p:spPr>
        <p:txBody>
          <a:bodyPr vert="horz" lIns="91440" tIns="45720" rIns="91440" bIns="45720" rtlCol="0" anchor="ctr">
            <a:spAutoFit/>
          </a:bodyPr>
          <a:lstStyle>
            <a:lvl1pPr algn="l" defTabSz="914354" rtl="0" eaLnBrk="1" latinLnBrk="0" hangingPunct="1">
              <a:spcBef>
                <a:spcPct val="0"/>
              </a:spcBef>
              <a:buNone/>
              <a:defRPr lang="en-US" sz="4000" b="1" kern="1200" cap="all" normalizeH="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defTabSz="914172">
              <a:spcBef>
                <a:spcPts val="1000"/>
              </a:spcBef>
            </a:pPr>
            <a:r>
              <a:rPr lang="es-MX" dirty="0">
                <a:solidFill>
                  <a:srgbClr val="E3DED1"/>
                </a:solidFill>
                <a:latin typeface="Raleway Medium"/>
              </a:rPr>
              <a:t>ENTORNO DE NAVEGACIÓN</a:t>
            </a:r>
            <a:endParaRPr lang="en-GB" dirty="0">
              <a:solidFill>
                <a:srgbClr val="E3DED1"/>
              </a:solidFill>
              <a:latin typeface="Raleway Medium"/>
            </a:endParaRPr>
          </a:p>
        </p:txBody>
      </p:sp>
      <p:sp>
        <p:nvSpPr>
          <p:cNvPr id="2" name="Subtitle 4">
            <a:extLst>
              <a:ext uri="{FF2B5EF4-FFF2-40B4-BE49-F238E27FC236}">
                <a16:creationId xmlns:a16="http://schemas.microsoft.com/office/drawing/2014/main" xmlns="" id="{53A428A1-B001-48FC-8E7B-FC954EC70CDD}"/>
              </a:ext>
            </a:extLst>
          </p:cNvPr>
          <p:cNvSpPr txBox="1">
            <a:spLocks/>
          </p:cNvSpPr>
          <p:nvPr/>
        </p:nvSpPr>
        <p:spPr>
          <a:xfrm>
            <a:off x="723142" y="904858"/>
            <a:ext cx="5697978" cy="523220"/>
          </a:xfrm>
          <a:prstGeom prst="rect">
            <a:avLst/>
          </a:prstGeom>
        </p:spPr>
        <p:txBody>
          <a:bodyPr vert="horz" wrap="square" lIns="91440" tIns="45720" rIns="91440" bIns="45720" rtlCol="0">
            <a:spAutoFit/>
          </a:bodyPr>
          <a:lstStyle>
            <a:lvl1pPr marL="0" indent="0" algn="l" defTabSz="914354" rtl="0" eaLnBrk="1" latinLnBrk="0" hangingPunct="1">
              <a:spcBef>
                <a:spcPct val="20000"/>
              </a:spcBef>
              <a:buFont typeface="Arial" pitchFamily="34" charset="0"/>
              <a:buNone/>
              <a:defRPr sz="2800" kern="120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354" rtl="0" eaLnBrk="1" latinLnBrk="0" hangingPunct="1">
              <a:spcBef>
                <a:spcPct val="20000"/>
              </a:spcBef>
              <a:buFont typeface="Arial" pitchFamily="34" charset="0"/>
              <a:buNone/>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354" rtl="0" eaLnBrk="1" latinLnBrk="0" hangingPunct="1">
              <a:spcBef>
                <a:spcPct val="20000"/>
              </a:spcBef>
              <a:buFont typeface="Arial" pitchFamily="34" charset="0"/>
              <a:buNone/>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354" rtl="0" eaLnBrk="1" latinLnBrk="0" hangingPunct="1">
              <a:spcBef>
                <a:spcPct val="20000"/>
              </a:spcBef>
              <a:buFont typeface="Arial" pitchFamily="34" charset="0"/>
              <a:buNone/>
              <a:defRPr sz="16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354"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ct val="20000"/>
              </a:spcBef>
              <a:spcAft>
                <a:spcPts val="0"/>
              </a:spcAft>
              <a:buClrTx/>
              <a:buSzTx/>
              <a:buFont typeface="Arial" pitchFamily="34" charset="0"/>
              <a:buNone/>
              <a:tabLst/>
              <a:defRPr/>
            </a:pPr>
            <a:r>
              <a:rPr lang="es-MX" b="1" dirty="0" smtClean="0">
                <a:solidFill>
                  <a:srgbClr val="2980B9">
                    <a:lumMod val="60000"/>
                    <a:lumOff val="40000"/>
                  </a:srgbClr>
                </a:solidFill>
              </a:rPr>
              <a:t>Planta alta de la vivienda</a:t>
            </a:r>
            <a:endParaRPr kumimoji="0" lang="en-US" sz="2800" b="1" u="none" strike="noStrike" kern="1200" cap="none" spc="0" normalizeH="0" baseline="0" noProof="0" dirty="0">
              <a:ln>
                <a:noFill/>
              </a:ln>
              <a:solidFill>
                <a:schemeClr val="accent3"/>
              </a:solidFill>
              <a:effectLst/>
              <a:uLnTx/>
              <a:uFillTx/>
            </a:endParaRPr>
          </a:p>
        </p:txBody>
      </p:sp>
      <p:pic>
        <p:nvPicPr>
          <p:cNvPr id="13" name="Imagen 12" descr="E:\Jonathan Respaldo\Documentos\TESIS ESCRITO\fotos_vivienda\WhatsApp Image 2021-03-13 at 09.59.05.jpeg"/>
          <p:cNvPicPr/>
          <p:nvPr/>
        </p:nvPicPr>
        <p:blipFill>
          <a:blip r:embed="rId4">
            <a:extLst>
              <a:ext uri="{28A0092B-C50C-407E-A947-70E740481C1C}">
                <a14:useLocalDpi xmlns:a14="http://schemas.microsoft.com/office/drawing/2010/main" val="0"/>
              </a:ext>
            </a:extLst>
          </a:blip>
          <a:srcRect/>
          <a:stretch>
            <a:fillRect/>
          </a:stretch>
        </p:blipFill>
        <p:spPr bwMode="auto">
          <a:xfrm>
            <a:off x="2334029" y="1581515"/>
            <a:ext cx="8174182" cy="4907153"/>
          </a:xfrm>
          <a:prstGeom prst="rect">
            <a:avLst/>
          </a:prstGeom>
          <a:noFill/>
          <a:ln>
            <a:noFill/>
          </a:ln>
        </p:spPr>
      </p:pic>
    </p:spTree>
    <p:extLst>
      <p:ext uri="{BB962C8B-B14F-4D97-AF65-F5344CB8AC3E}">
        <p14:creationId xmlns:p14="http://schemas.microsoft.com/office/powerpoint/2010/main" val="373431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howeet theme">
  <a:themeElements>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ents Slide Master">
  <a:themeElements>
    <a:clrScheme name="ALLPPT COLOR - 104">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4836</TotalTime>
  <Words>1863</Words>
  <Application>Microsoft Office PowerPoint</Application>
  <PresentationFormat>Panorámica</PresentationFormat>
  <Paragraphs>303</Paragraphs>
  <Slides>29</Slides>
  <Notes>27</Notes>
  <HiddenSlides>0</HiddenSlides>
  <MMClips>0</MMClips>
  <ScaleCrop>false</ScaleCrop>
  <HeadingPairs>
    <vt:vector size="6" baseType="variant">
      <vt:variant>
        <vt:lpstr>Fuentes usadas</vt:lpstr>
      </vt:variant>
      <vt:variant>
        <vt:i4>15</vt:i4>
      </vt:variant>
      <vt:variant>
        <vt:lpstr>Tema</vt:lpstr>
      </vt:variant>
      <vt:variant>
        <vt:i4>4</vt:i4>
      </vt:variant>
      <vt:variant>
        <vt:lpstr>Títulos de diapositiva</vt:lpstr>
      </vt:variant>
      <vt:variant>
        <vt:i4>29</vt:i4>
      </vt:variant>
    </vt:vector>
  </HeadingPairs>
  <TitlesOfParts>
    <vt:vector size="48" baseType="lpstr">
      <vt:lpstr>Arial Unicode MS</vt:lpstr>
      <vt:lpstr>맑은 고딕</vt:lpstr>
      <vt:lpstr>Arial</vt:lpstr>
      <vt:lpstr>Calibri</vt:lpstr>
      <vt:lpstr>Calibri Light</vt:lpstr>
      <vt:lpstr>Cambria Math</vt:lpstr>
      <vt:lpstr>GeosansLight</vt:lpstr>
      <vt:lpstr>Helvetica Light</vt:lpstr>
      <vt:lpstr>Lato Light</vt:lpstr>
      <vt:lpstr>Open Sans</vt:lpstr>
      <vt:lpstr>Open Sans Extrabold</vt:lpstr>
      <vt:lpstr>Raleway</vt:lpstr>
      <vt:lpstr>Raleway Medium</vt:lpstr>
      <vt:lpstr>Tahoma</vt:lpstr>
      <vt:lpstr>Times New Roman</vt:lpstr>
      <vt:lpstr>Tema de Office</vt:lpstr>
      <vt:lpstr>Office Theme</vt:lpstr>
      <vt:lpstr>Showeet theme</vt:lpstr>
      <vt:lpstr>Contents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Bryan Chauca</dc:creator>
  <cp:lastModifiedBy>Cuenta Microsoft</cp:lastModifiedBy>
  <cp:revision>308</cp:revision>
  <dcterms:created xsi:type="dcterms:W3CDTF">2020-08-15T03:19:00Z</dcterms:created>
  <dcterms:modified xsi:type="dcterms:W3CDTF">2021-03-18T21:00:00Z</dcterms:modified>
</cp:coreProperties>
</file>