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90"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Lora" panose="020B0604020202020204" charset="0"/>
      <p:regular r:id="rId41"/>
      <p:bold r:id="rId42"/>
      <p:italic r:id="rId43"/>
      <p:boldItalic r:id="rId44"/>
    </p:embeddedFont>
    <p:embeddedFont>
      <p:font typeface="Oswald Regular" panose="020B0604020202020204" charset="0"/>
      <p:regular r:id="rId45"/>
      <p:bold r:id="rId46"/>
    </p:embeddedFont>
    <p:embeddedFont>
      <p:font typeface="Roboto" panose="020B0604020202020204" charset="0"/>
      <p:regular r:id="rId47"/>
      <p:bold r:id="rId48"/>
      <p:italic r:id="rId49"/>
      <p:boldItalic r:id="rId50"/>
    </p:embeddedFont>
    <p:embeddedFont>
      <p:font typeface="Roboto Condensed" panose="020B0604020202020204" charset="0"/>
      <p:regular r:id="rId51"/>
      <p:bold r:id="rId52"/>
      <p:italic r:id="rId53"/>
      <p:boldItalic r:id="rId54"/>
    </p:embeddedFont>
    <p:embeddedFont>
      <p:font typeface="Roboto Medium" panose="020B0604020202020204" charset="0"/>
      <p:regular r:id="rId55"/>
      <p:bold r:id="rId56"/>
      <p:italic r:id="rId57"/>
      <p:boldItalic r:id="rId58"/>
    </p:embeddedFont>
    <p:embeddedFont>
      <p:font typeface="Roboto Thin" panose="020B0604020202020204"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62B341-F6B8-4716-803C-E1530510EC0E}">
  <a:tblStyle styleId="{C762B341-F6B8-4716-803C-E1530510EC0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7A32968-BA2C-4020-AF91-B72D0F263EF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6"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font" Target="fonts/font19.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font" Target="fonts/font22.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font" Target="fonts/font20.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62"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font" Target="fonts/font2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60" Type="http://schemas.openxmlformats.org/officeDocument/2006/relationships/font" Target="fonts/font24.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3.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EC" sz="1600" dirty="0"/>
              <a:t>Importaciones de vainilla 2015 - 2019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EEUU</c:v>
                </c:pt>
              </c:strCache>
            </c:strRef>
          </c:tx>
          <c:spPr>
            <a:solidFill>
              <a:schemeClr val="accent1"/>
            </a:solidFill>
            <a:ln>
              <a:noFill/>
            </a:ln>
            <a:effectLst/>
          </c:spPr>
          <c:invertIfNegative val="0"/>
          <c:cat>
            <c:strRef>
              <c:f>Hoja1!$A$2:$A$6</c:f>
              <c:strCache>
                <c:ptCount val="5"/>
                <c:pt idx="0">
                  <c:v>Cantidad importada (toneladas) 2015</c:v>
                </c:pt>
                <c:pt idx="1">
                  <c:v>Cantidad importada (toneladas) 2016</c:v>
                </c:pt>
                <c:pt idx="2">
                  <c:v>Cantidad importada (toneladas) 2017</c:v>
                </c:pt>
                <c:pt idx="3">
                  <c:v>Cantidad importada (toneladas) 2018</c:v>
                </c:pt>
                <c:pt idx="4">
                  <c:v>Cantidad importada (toneladas) 2019</c:v>
                </c:pt>
              </c:strCache>
            </c:strRef>
          </c:cat>
          <c:val>
            <c:numRef>
              <c:f>Hoja1!$B$2:$B$6</c:f>
              <c:numCache>
                <c:formatCode>General</c:formatCode>
                <c:ptCount val="5"/>
                <c:pt idx="0">
                  <c:v>2098</c:v>
                </c:pt>
                <c:pt idx="1">
                  <c:v>1529</c:v>
                </c:pt>
                <c:pt idx="2">
                  <c:v>1428</c:v>
                </c:pt>
                <c:pt idx="3">
                  <c:v>1320</c:v>
                </c:pt>
                <c:pt idx="4">
                  <c:v>1296</c:v>
                </c:pt>
              </c:numCache>
            </c:numRef>
          </c:val>
          <c:extLst>
            <c:ext xmlns:c16="http://schemas.microsoft.com/office/drawing/2014/chart" uri="{C3380CC4-5D6E-409C-BE32-E72D297353CC}">
              <c16:uniqueId val="{00000000-DF32-4D6C-9509-05BC6C897F7D}"/>
            </c:ext>
          </c:extLst>
        </c:ser>
        <c:ser>
          <c:idx val="1"/>
          <c:order val="1"/>
          <c:tx>
            <c:strRef>
              <c:f>Hoja1!$C$1</c:f>
              <c:strCache>
                <c:ptCount val="1"/>
                <c:pt idx="0">
                  <c:v>Francia</c:v>
                </c:pt>
              </c:strCache>
            </c:strRef>
          </c:tx>
          <c:spPr>
            <a:solidFill>
              <a:schemeClr val="accent2"/>
            </a:solidFill>
            <a:ln>
              <a:noFill/>
            </a:ln>
            <a:effectLst/>
          </c:spPr>
          <c:invertIfNegative val="0"/>
          <c:cat>
            <c:strRef>
              <c:f>Hoja1!$A$2:$A$6</c:f>
              <c:strCache>
                <c:ptCount val="5"/>
                <c:pt idx="0">
                  <c:v>Cantidad importada (toneladas) 2015</c:v>
                </c:pt>
                <c:pt idx="1">
                  <c:v>Cantidad importada (toneladas) 2016</c:v>
                </c:pt>
                <c:pt idx="2">
                  <c:v>Cantidad importada (toneladas) 2017</c:v>
                </c:pt>
                <c:pt idx="3">
                  <c:v>Cantidad importada (toneladas) 2018</c:v>
                </c:pt>
                <c:pt idx="4">
                  <c:v>Cantidad importada (toneladas) 2019</c:v>
                </c:pt>
              </c:strCache>
            </c:strRef>
          </c:cat>
          <c:val>
            <c:numRef>
              <c:f>Hoja1!$C$2:$C$6</c:f>
              <c:numCache>
                <c:formatCode>General</c:formatCode>
                <c:ptCount val="5"/>
                <c:pt idx="0">
                  <c:v>1082</c:v>
                </c:pt>
                <c:pt idx="1">
                  <c:v>641</c:v>
                </c:pt>
                <c:pt idx="2">
                  <c:v>634</c:v>
                </c:pt>
                <c:pt idx="3">
                  <c:v>586</c:v>
                </c:pt>
                <c:pt idx="4">
                  <c:v>495</c:v>
                </c:pt>
              </c:numCache>
            </c:numRef>
          </c:val>
          <c:extLst>
            <c:ext xmlns:c16="http://schemas.microsoft.com/office/drawing/2014/chart" uri="{C3380CC4-5D6E-409C-BE32-E72D297353CC}">
              <c16:uniqueId val="{00000001-DF32-4D6C-9509-05BC6C897F7D}"/>
            </c:ext>
          </c:extLst>
        </c:ser>
        <c:ser>
          <c:idx val="2"/>
          <c:order val="2"/>
          <c:tx>
            <c:strRef>
              <c:f>Hoja1!$D$1</c:f>
              <c:strCache>
                <c:ptCount val="1"/>
                <c:pt idx="0">
                  <c:v>Canadá</c:v>
                </c:pt>
              </c:strCache>
            </c:strRef>
          </c:tx>
          <c:spPr>
            <a:solidFill>
              <a:schemeClr val="accent3"/>
            </a:solidFill>
            <a:ln>
              <a:noFill/>
            </a:ln>
            <a:effectLst/>
          </c:spPr>
          <c:invertIfNegative val="0"/>
          <c:cat>
            <c:strRef>
              <c:f>Hoja1!$A$2:$A$6</c:f>
              <c:strCache>
                <c:ptCount val="5"/>
                <c:pt idx="0">
                  <c:v>Cantidad importada (toneladas) 2015</c:v>
                </c:pt>
                <c:pt idx="1">
                  <c:v>Cantidad importada (toneladas) 2016</c:v>
                </c:pt>
                <c:pt idx="2">
                  <c:v>Cantidad importada (toneladas) 2017</c:v>
                </c:pt>
                <c:pt idx="3">
                  <c:v>Cantidad importada (toneladas) 2018</c:v>
                </c:pt>
                <c:pt idx="4">
                  <c:v>Cantidad importada (toneladas) 2019</c:v>
                </c:pt>
              </c:strCache>
            </c:strRef>
          </c:cat>
          <c:val>
            <c:numRef>
              <c:f>Hoja1!$D$2:$D$6</c:f>
              <c:numCache>
                <c:formatCode>General</c:formatCode>
                <c:ptCount val="5"/>
                <c:pt idx="0">
                  <c:v>358</c:v>
                </c:pt>
                <c:pt idx="1">
                  <c:v>228</c:v>
                </c:pt>
                <c:pt idx="2">
                  <c:v>154</c:v>
                </c:pt>
                <c:pt idx="3">
                  <c:v>178</c:v>
                </c:pt>
                <c:pt idx="4">
                  <c:v>299</c:v>
                </c:pt>
              </c:numCache>
            </c:numRef>
          </c:val>
          <c:extLst>
            <c:ext xmlns:c16="http://schemas.microsoft.com/office/drawing/2014/chart" uri="{C3380CC4-5D6E-409C-BE32-E72D297353CC}">
              <c16:uniqueId val="{00000002-DF32-4D6C-9509-05BC6C897F7D}"/>
            </c:ext>
          </c:extLst>
        </c:ser>
        <c:ser>
          <c:idx val="3"/>
          <c:order val="3"/>
          <c:tx>
            <c:strRef>
              <c:f>Hoja1!$E$1</c:f>
              <c:strCache>
                <c:ptCount val="1"/>
                <c:pt idx="0">
                  <c:v>Alemania</c:v>
                </c:pt>
              </c:strCache>
            </c:strRef>
          </c:tx>
          <c:spPr>
            <a:solidFill>
              <a:schemeClr val="accent4"/>
            </a:solidFill>
            <a:ln>
              <a:noFill/>
            </a:ln>
            <a:effectLst/>
          </c:spPr>
          <c:invertIfNegative val="0"/>
          <c:cat>
            <c:strRef>
              <c:f>Hoja1!$A$2:$A$6</c:f>
              <c:strCache>
                <c:ptCount val="5"/>
                <c:pt idx="0">
                  <c:v>Cantidad importada (toneladas) 2015</c:v>
                </c:pt>
                <c:pt idx="1">
                  <c:v>Cantidad importada (toneladas) 2016</c:v>
                </c:pt>
                <c:pt idx="2">
                  <c:v>Cantidad importada (toneladas) 2017</c:v>
                </c:pt>
                <c:pt idx="3">
                  <c:v>Cantidad importada (toneladas) 2018</c:v>
                </c:pt>
                <c:pt idx="4">
                  <c:v>Cantidad importada (toneladas) 2019</c:v>
                </c:pt>
              </c:strCache>
            </c:strRef>
          </c:cat>
          <c:val>
            <c:numRef>
              <c:f>Hoja1!$E$2:$E$6</c:f>
              <c:numCache>
                <c:formatCode>General</c:formatCode>
                <c:ptCount val="5"/>
                <c:pt idx="0">
                  <c:v>667</c:v>
                </c:pt>
                <c:pt idx="1">
                  <c:v>493</c:v>
                </c:pt>
                <c:pt idx="2">
                  <c:v>282</c:v>
                </c:pt>
                <c:pt idx="3">
                  <c:v>323</c:v>
                </c:pt>
                <c:pt idx="4">
                  <c:v>244</c:v>
                </c:pt>
              </c:numCache>
            </c:numRef>
          </c:val>
          <c:extLst>
            <c:ext xmlns:c16="http://schemas.microsoft.com/office/drawing/2014/chart" uri="{C3380CC4-5D6E-409C-BE32-E72D297353CC}">
              <c16:uniqueId val="{00000004-DF32-4D6C-9509-05BC6C897F7D}"/>
            </c:ext>
          </c:extLst>
        </c:ser>
        <c:ser>
          <c:idx val="4"/>
          <c:order val="4"/>
          <c:tx>
            <c:strRef>
              <c:f>Hoja1!$F$1</c:f>
              <c:strCache>
                <c:ptCount val="1"/>
                <c:pt idx="0">
                  <c:v>Países Bajos</c:v>
                </c:pt>
              </c:strCache>
            </c:strRef>
          </c:tx>
          <c:spPr>
            <a:solidFill>
              <a:schemeClr val="accent5"/>
            </a:solidFill>
            <a:ln>
              <a:noFill/>
            </a:ln>
            <a:effectLst/>
          </c:spPr>
          <c:invertIfNegative val="0"/>
          <c:cat>
            <c:strRef>
              <c:f>Hoja1!$A$2:$A$6</c:f>
              <c:strCache>
                <c:ptCount val="5"/>
                <c:pt idx="0">
                  <c:v>Cantidad importada (toneladas) 2015</c:v>
                </c:pt>
                <c:pt idx="1">
                  <c:v>Cantidad importada (toneladas) 2016</c:v>
                </c:pt>
                <c:pt idx="2">
                  <c:v>Cantidad importada (toneladas) 2017</c:v>
                </c:pt>
                <c:pt idx="3">
                  <c:v>Cantidad importada (toneladas) 2018</c:v>
                </c:pt>
                <c:pt idx="4">
                  <c:v>Cantidad importada (toneladas) 2019</c:v>
                </c:pt>
              </c:strCache>
            </c:strRef>
          </c:cat>
          <c:val>
            <c:numRef>
              <c:f>Hoja1!$F$2:$F$6</c:f>
              <c:numCache>
                <c:formatCode>General</c:formatCode>
                <c:ptCount val="5"/>
                <c:pt idx="0">
                  <c:v>173</c:v>
                </c:pt>
                <c:pt idx="1">
                  <c:v>114</c:v>
                </c:pt>
                <c:pt idx="2">
                  <c:v>121</c:v>
                </c:pt>
                <c:pt idx="3">
                  <c:v>244</c:v>
                </c:pt>
                <c:pt idx="4">
                  <c:v>86</c:v>
                </c:pt>
              </c:numCache>
            </c:numRef>
          </c:val>
          <c:extLst>
            <c:ext xmlns:c16="http://schemas.microsoft.com/office/drawing/2014/chart" uri="{C3380CC4-5D6E-409C-BE32-E72D297353CC}">
              <c16:uniqueId val="{00000005-DF32-4D6C-9509-05BC6C897F7D}"/>
            </c:ext>
          </c:extLst>
        </c:ser>
        <c:dLbls>
          <c:showLegendKey val="0"/>
          <c:showVal val="0"/>
          <c:showCatName val="0"/>
          <c:showSerName val="0"/>
          <c:showPercent val="0"/>
          <c:showBubbleSize val="0"/>
        </c:dLbls>
        <c:gapWidth val="219"/>
        <c:overlap val="-27"/>
        <c:axId val="213371183"/>
        <c:axId val="213371599"/>
      </c:barChart>
      <c:catAx>
        <c:axId val="213371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13371599"/>
        <c:crosses val="autoZero"/>
        <c:auto val="1"/>
        <c:lblAlgn val="ctr"/>
        <c:lblOffset val="100"/>
        <c:noMultiLvlLbl val="0"/>
      </c:catAx>
      <c:valAx>
        <c:axId val="213371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crossAx val="213371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c0fd10a9f6_1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c0fd10a9f6_1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c254566db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c254566db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79c7717e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79c7717e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c20e99a6d6_1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c20e99a6d6_1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c20e99a6d6_1_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c20e99a6d6_1_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3612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9c7717e6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79c7717e6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9c7717e6d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79c7717e6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c20e99a6d6_1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c20e99a6d6_1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c298365e1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c298365e1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c2949eece9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c2949eece9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c20e99a6d6_0_8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c20e99a6d6_0_8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c2949eece9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c2949eece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c2949eece9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c2949eece9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79c7717e6d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79c7717e6d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g79c7717e6d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2" name="Google Shape;722;g79c7717e6d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79c7717e6d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79c7717e6d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79c7717e6d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 name="Google Shape;785;g79c7717e6d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79c7717e6d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79c7717e6d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3"/>
        <p:cNvGrpSpPr/>
        <p:nvPr/>
      </p:nvGrpSpPr>
      <p:grpSpPr>
        <a:xfrm>
          <a:off x="0" y="0"/>
          <a:ext cx="0" cy="0"/>
          <a:chOff x="0" y="0"/>
          <a:chExt cx="0" cy="0"/>
        </a:xfrm>
      </p:grpSpPr>
      <p:sp>
        <p:nvSpPr>
          <p:cNvPr id="2424" name="Google Shape;2424;gbf6a8d6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5" name="Google Shape;2425;gbf6a8d6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7"/>
        <p:cNvGrpSpPr/>
        <p:nvPr/>
      </p:nvGrpSpPr>
      <p:grpSpPr>
        <a:xfrm>
          <a:off x="0" y="0"/>
          <a:ext cx="0" cy="0"/>
          <a:chOff x="0" y="0"/>
          <a:chExt cx="0" cy="0"/>
        </a:xfrm>
      </p:grpSpPr>
      <p:sp>
        <p:nvSpPr>
          <p:cNvPr id="2448" name="Google Shape;2448;gbf6a8d6b6b_0_16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9" name="Google Shape;2449;gbf6a8d6b6b_0_16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4"/>
        <p:cNvGrpSpPr/>
        <p:nvPr/>
      </p:nvGrpSpPr>
      <p:grpSpPr>
        <a:xfrm>
          <a:off x="0" y="0"/>
          <a:ext cx="0" cy="0"/>
          <a:chOff x="0" y="0"/>
          <a:chExt cx="0" cy="0"/>
        </a:xfrm>
      </p:grpSpPr>
      <p:sp>
        <p:nvSpPr>
          <p:cNvPr id="2495" name="Google Shape;2495;gbf6a8d6b6b_0_17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6" name="Google Shape;2496;gbf6a8d6b6b_0_17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772fa6b3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772fa6b3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6"/>
        <p:cNvGrpSpPr/>
        <p:nvPr/>
      </p:nvGrpSpPr>
      <p:grpSpPr>
        <a:xfrm>
          <a:off x="0" y="0"/>
          <a:ext cx="0" cy="0"/>
          <a:chOff x="0" y="0"/>
          <a:chExt cx="0" cy="0"/>
        </a:xfrm>
      </p:grpSpPr>
      <p:sp>
        <p:nvSpPr>
          <p:cNvPr id="2547" name="Google Shape;2547;g79c7717e6d_0_2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8" name="Google Shape;2548;g79c7717e6d_0_2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5"/>
        <p:cNvGrpSpPr/>
        <p:nvPr/>
      </p:nvGrpSpPr>
      <p:grpSpPr>
        <a:xfrm>
          <a:off x="0" y="0"/>
          <a:ext cx="0" cy="0"/>
          <a:chOff x="0" y="0"/>
          <a:chExt cx="0" cy="0"/>
        </a:xfrm>
      </p:grpSpPr>
      <p:sp>
        <p:nvSpPr>
          <p:cNvPr id="2566" name="Google Shape;2566;g79c7717e6d_0_2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7" name="Google Shape;2567;g79c7717e6d_0_2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4"/>
        <p:cNvGrpSpPr/>
        <p:nvPr/>
      </p:nvGrpSpPr>
      <p:grpSpPr>
        <a:xfrm>
          <a:off x="0" y="0"/>
          <a:ext cx="0" cy="0"/>
          <a:chOff x="0" y="0"/>
          <a:chExt cx="0" cy="0"/>
        </a:xfrm>
      </p:grpSpPr>
      <p:sp>
        <p:nvSpPr>
          <p:cNvPr id="2585" name="Google Shape;2585;g79c7717e6d_0_24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6" name="Google Shape;2586;g79c7717e6d_0_24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3"/>
        <p:cNvGrpSpPr/>
        <p:nvPr/>
      </p:nvGrpSpPr>
      <p:grpSpPr>
        <a:xfrm>
          <a:off x="0" y="0"/>
          <a:ext cx="0" cy="0"/>
          <a:chOff x="0" y="0"/>
          <a:chExt cx="0" cy="0"/>
        </a:xfrm>
      </p:grpSpPr>
      <p:sp>
        <p:nvSpPr>
          <p:cNvPr id="2604" name="Google Shape;2604;g79c7717e6d_0_2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5" name="Google Shape;2605;g79c7717e6d_0_2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g4772fa6b37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4" name="Google Shape;2624;g4772fa6b37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20e99a6d6_0_2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20e99a6d6_0_2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c0fd10a9f6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c0fd10a9f6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602501fa1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602501fa1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5feaf9edaf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5feaf9edaf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20e99a6d6_0_29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c20e99a6d6_0_29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c20e99a6d6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c20e99a6d6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ING TITL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80268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36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66363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200"/>
            </a:lvl1pPr>
            <a:lvl2pPr lvl="1" algn="ctr">
              <a:lnSpc>
                <a:spcPct val="100000"/>
              </a:lnSpc>
              <a:spcBef>
                <a:spcPts val="0"/>
              </a:spcBef>
              <a:spcAft>
                <a:spcPts val="0"/>
              </a:spcAft>
              <a:buSzPts val="1200"/>
              <a:buNone/>
              <a:defRPr sz="1200"/>
            </a:lvl2pPr>
            <a:lvl3pPr lvl="2" algn="ctr">
              <a:lnSpc>
                <a:spcPct val="100000"/>
              </a:lnSpc>
              <a:spcBef>
                <a:spcPts val="0"/>
              </a:spcBef>
              <a:spcAft>
                <a:spcPts val="0"/>
              </a:spcAft>
              <a:buSzPts val="1200"/>
              <a:buNone/>
              <a:defRPr sz="1200"/>
            </a:lvl3pPr>
            <a:lvl4pPr lvl="3" algn="ctr">
              <a:lnSpc>
                <a:spcPct val="100000"/>
              </a:lnSpc>
              <a:spcBef>
                <a:spcPts val="0"/>
              </a:spcBef>
              <a:spcAft>
                <a:spcPts val="0"/>
              </a:spcAft>
              <a:buSzPts val="1200"/>
              <a:buNone/>
              <a:defRPr sz="1200"/>
            </a:lvl4pPr>
            <a:lvl5pPr lvl="4" algn="ctr">
              <a:lnSpc>
                <a:spcPct val="100000"/>
              </a:lnSpc>
              <a:spcBef>
                <a:spcPts val="0"/>
              </a:spcBef>
              <a:spcAft>
                <a:spcPts val="0"/>
              </a:spcAft>
              <a:buSzPts val="1200"/>
              <a:buNone/>
              <a:defRPr sz="1200"/>
            </a:lvl5pPr>
            <a:lvl6pPr lvl="5" algn="ctr">
              <a:lnSpc>
                <a:spcPct val="100000"/>
              </a:lnSpc>
              <a:spcBef>
                <a:spcPts val="0"/>
              </a:spcBef>
              <a:spcAft>
                <a:spcPts val="0"/>
              </a:spcAft>
              <a:buSzPts val="1200"/>
              <a:buNone/>
              <a:defRPr sz="1200"/>
            </a:lvl6pPr>
            <a:lvl7pPr lvl="6" algn="ctr">
              <a:lnSpc>
                <a:spcPct val="100000"/>
              </a:lnSpc>
              <a:spcBef>
                <a:spcPts val="0"/>
              </a:spcBef>
              <a:spcAft>
                <a:spcPts val="0"/>
              </a:spcAft>
              <a:buSzPts val="1200"/>
              <a:buNone/>
              <a:defRPr sz="1200"/>
            </a:lvl7pPr>
            <a:lvl8pPr lvl="7" algn="ctr">
              <a:lnSpc>
                <a:spcPct val="100000"/>
              </a:lnSpc>
              <a:spcBef>
                <a:spcPts val="0"/>
              </a:spcBef>
              <a:spcAft>
                <a:spcPts val="0"/>
              </a:spcAft>
              <a:buSzPts val="1200"/>
              <a:buNone/>
              <a:defRPr sz="1200"/>
            </a:lvl8pPr>
            <a:lvl9pPr lvl="8" algn="ctr">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SIX COLUMNS ">
  <p:cSld name="BIG_NUMBER_1_2_2_1">
    <p:spTree>
      <p:nvGrpSpPr>
        <p:cNvPr id="1" name="Shape 71"/>
        <p:cNvGrpSpPr/>
        <p:nvPr/>
      </p:nvGrpSpPr>
      <p:grpSpPr>
        <a:xfrm>
          <a:off x="0" y="0"/>
          <a:ext cx="0" cy="0"/>
          <a:chOff x="0" y="0"/>
          <a:chExt cx="0" cy="0"/>
        </a:xfrm>
      </p:grpSpPr>
      <p:sp>
        <p:nvSpPr>
          <p:cNvPr id="72" name="Google Shape;72;p12"/>
          <p:cNvSpPr txBox="1">
            <a:spLocks noGrp="1"/>
          </p:cNvSpPr>
          <p:nvPr>
            <p:ph type="ctrTitle"/>
          </p:nvPr>
        </p:nvSpPr>
        <p:spPr>
          <a:xfrm>
            <a:off x="4230575" y="1648675"/>
            <a:ext cx="189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400"/>
              <a:buNone/>
              <a:defRPr sz="14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73" name="Google Shape;73;p12"/>
          <p:cNvSpPr txBox="1">
            <a:spLocks noGrp="1"/>
          </p:cNvSpPr>
          <p:nvPr>
            <p:ph type="subTitle" idx="1"/>
          </p:nvPr>
        </p:nvSpPr>
        <p:spPr>
          <a:xfrm>
            <a:off x="4230575" y="1880175"/>
            <a:ext cx="189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900">
                <a:solidFill>
                  <a:srgbClr val="43434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74" name="Google Shape;74;p12"/>
          <p:cNvSpPr txBox="1">
            <a:spLocks noGrp="1"/>
          </p:cNvSpPr>
          <p:nvPr>
            <p:ph type="ctrTitle" idx="2"/>
          </p:nvPr>
        </p:nvSpPr>
        <p:spPr>
          <a:xfrm>
            <a:off x="4230575" y="3269550"/>
            <a:ext cx="189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400"/>
              <a:buNone/>
              <a:defRPr sz="14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75" name="Google Shape;75;p12"/>
          <p:cNvSpPr txBox="1">
            <a:spLocks noGrp="1"/>
          </p:cNvSpPr>
          <p:nvPr>
            <p:ph type="subTitle" idx="3"/>
          </p:nvPr>
        </p:nvSpPr>
        <p:spPr>
          <a:xfrm>
            <a:off x="4230575" y="3501050"/>
            <a:ext cx="189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900">
                <a:solidFill>
                  <a:srgbClr val="43434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76" name="Google Shape;76;p12"/>
          <p:cNvSpPr txBox="1">
            <a:spLocks noGrp="1"/>
          </p:cNvSpPr>
          <p:nvPr>
            <p:ph type="ctrTitle" idx="4"/>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77" name="Google Shape;77;p12"/>
          <p:cNvSpPr txBox="1">
            <a:spLocks noGrp="1"/>
          </p:cNvSpPr>
          <p:nvPr>
            <p:ph type="ctrTitle" idx="5"/>
          </p:nvPr>
        </p:nvSpPr>
        <p:spPr>
          <a:xfrm>
            <a:off x="6332650" y="1648675"/>
            <a:ext cx="189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400"/>
              <a:buNone/>
              <a:defRPr sz="14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78" name="Google Shape;78;p12"/>
          <p:cNvSpPr txBox="1">
            <a:spLocks noGrp="1"/>
          </p:cNvSpPr>
          <p:nvPr>
            <p:ph type="subTitle" idx="6"/>
          </p:nvPr>
        </p:nvSpPr>
        <p:spPr>
          <a:xfrm>
            <a:off x="6332650" y="1880175"/>
            <a:ext cx="189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900">
                <a:solidFill>
                  <a:srgbClr val="43434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79" name="Google Shape;79;p12"/>
          <p:cNvSpPr txBox="1">
            <a:spLocks noGrp="1"/>
          </p:cNvSpPr>
          <p:nvPr>
            <p:ph type="ctrTitle" idx="7"/>
          </p:nvPr>
        </p:nvSpPr>
        <p:spPr>
          <a:xfrm>
            <a:off x="6332650" y="3269550"/>
            <a:ext cx="189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400"/>
              <a:buNone/>
              <a:defRPr sz="14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80" name="Google Shape;80;p12"/>
          <p:cNvSpPr txBox="1">
            <a:spLocks noGrp="1"/>
          </p:cNvSpPr>
          <p:nvPr>
            <p:ph type="subTitle" idx="8"/>
          </p:nvPr>
        </p:nvSpPr>
        <p:spPr>
          <a:xfrm>
            <a:off x="6332650" y="3501050"/>
            <a:ext cx="189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900">
                <a:solidFill>
                  <a:srgbClr val="43434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81" name="Google Shape;81;p12"/>
          <p:cNvSpPr txBox="1">
            <a:spLocks noGrp="1"/>
          </p:cNvSpPr>
          <p:nvPr>
            <p:ph type="ctrTitle" idx="9"/>
          </p:nvPr>
        </p:nvSpPr>
        <p:spPr>
          <a:xfrm>
            <a:off x="2128500" y="1648675"/>
            <a:ext cx="189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400"/>
              <a:buNone/>
              <a:defRPr sz="14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82" name="Google Shape;82;p12"/>
          <p:cNvSpPr txBox="1">
            <a:spLocks noGrp="1"/>
          </p:cNvSpPr>
          <p:nvPr>
            <p:ph type="subTitle" idx="13"/>
          </p:nvPr>
        </p:nvSpPr>
        <p:spPr>
          <a:xfrm>
            <a:off x="2128500" y="1880175"/>
            <a:ext cx="189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900">
                <a:solidFill>
                  <a:srgbClr val="43434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
        <p:nvSpPr>
          <p:cNvPr id="83" name="Google Shape;83;p12"/>
          <p:cNvSpPr txBox="1">
            <a:spLocks noGrp="1"/>
          </p:cNvSpPr>
          <p:nvPr>
            <p:ph type="ctrTitle" idx="14"/>
          </p:nvPr>
        </p:nvSpPr>
        <p:spPr>
          <a:xfrm>
            <a:off x="2128500" y="3269550"/>
            <a:ext cx="189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434343"/>
              </a:buClr>
              <a:buSzPts val="1400"/>
              <a:buNone/>
              <a:defRPr sz="1400">
                <a:solidFill>
                  <a:srgbClr val="434343"/>
                </a:solidFill>
              </a:defRPr>
            </a:lvl1pPr>
            <a:lvl2pPr lvl="1" algn="ctr" rtl="0">
              <a:spcBef>
                <a:spcPts val="0"/>
              </a:spcBef>
              <a:spcAft>
                <a:spcPts val="0"/>
              </a:spcAft>
              <a:buClr>
                <a:srgbClr val="434343"/>
              </a:buClr>
              <a:buSzPts val="5200"/>
              <a:buNone/>
              <a:defRPr sz="5200">
                <a:solidFill>
                  <a:srgbClr val="434343"/>
                </a:solidFill>
              </a:defRPr>
            </a:lvl2pPr>
            <a:lvl3pPr lvl="2" algn="ctr" rtl="0">
              <a:spcBef>
                <a:spcPts val="0"/>
              </a:spcBef>
              <a:spcAft>
                <a:spcPts val="0"/>
              </a:spcAft>
              <a:buClr>
                <a:srgbClr val="434343"/>
              </a:buClr>
              <a:buSzPts val="5200"/>
              <a:buNone/>
              <a:defRPr sz="5200">
                <a:solidFill>
                  <a:srgbClr val="434343"/>
                </a:solidFill>
              </a:defRPr>
            </a:lvl3pPr>
            <a:lvl4pPr lvl="3" algn="ctr" rtl="0">
              <a:spcBef>
                <a:spcPts val="0"/>
              </a:spcBef>
              <a:spcAft>
                <a:spcPts val="0"/>
              </a:spcAft>
              <a:buClr>
                <a:srgbClr val="434343"/>
              </a:buClr>
              <a:buSzPts val="5200"/>
              <a:buNone/>
              <a:defRPr sz="5200">
                <a:solidFill>
                  <a:srgbClr val="434343"/>
                </a:solidFill>
              </a:defRPr>
            </a:lvl4pPr>
            <a:lvl5pPr lvl="4" algn="ctr" rtl="0">
              <a:spcBef>
                <a:spcPts val="0"/>
              </a:spcBef>
              <a:spcAft>
                <a:spcPts val="0"/>
              </a:spcAft>
              <a:buClr>
                <a:srgbClr val="434343"/>
              </a:buClr>
              <a:buSzPts val="5200"/>
              <a:buNone/>
              <a:defRPr sz="5200">
                <a:solidFill>
                  <a:srgbClr val="434343"/>
                </a:solidFill>
              </a:defRPr>
            </a:lvl5pPr>
            <a:lvl6pPr lvl="5" algn="ctr" rtl="0">
              <a:spcBef>
                <a:spcPts val="0"/>
              </a:spcBef>
              <a:spcAft>
                <a:spcPts val="0"/>
              </a:spcAft>
              <a:buClr>
                <a:srgbClr val="434343"/>
              </a:buClr>
              <a:buSzPts val="5200"/>
              <a:buNone/>
              <a:defRPr sz="5200">
                <a:solidFill>
                  <a:srgbClr val="434343"/>
                </a:solidFill>
              </a:defRPr>
            </a:lvl6pPr>
            <a:lvl7pPr lvl="6" algn="ctr" rtl="0">
              <a:spcBef>
                <a:spcPts val="0"/>
              </a:spcBef>
              <a:spcAft>
                <a:spcPts val="0"/>
              </a:spcAft>
              <a:buClr>
                <a:srgbClr val="434343"/>
              </a:buClr>
              <a:buSzPts val="5200"/>
              <a:buNone/>
              <a:defRPr sz="5200">
                <a:solidFill>
                  <a:srgbClr val="434343"/>
                </a:solidFill>
              </a:defRPr>
            </a:lvl7pPr>
            <a:lvl8pPr lvl="7" algn="ctr" rtl="0">
              <a:spcBef>
                <a:spcPts val="0"/>
              </a:spcBef>
              <a:spcAft>
                <a:spcPts val="0"/>
              </a:spcAft>
              <a:buClr>
                <a:srgbClr val="434343"/>
              </a:buClr>
              <a:buSzPts val="5200"/>
              <a:buNone/>
              <a:defRPr sz="5200">
                <a:solidFill>
                  <a:srgbClr val="434343"/>
                </a:solidFill>
              </a:defRPr>
            </a:lvl8pPr>
            <a:lvl9pPr lvl="8" algn="ctr" rtl="0">
              <a:spcBef>
                <a:spcPts val="0"/>
              </a:spcBef>
              <a:spcAft>
                <a:spcPts val="0"/>
              </a:spcAft>
              <a:buClr>
                <a:srgbClr val="434343"/>
              </a:buClr>
              <a:buSzPts val="5200"/>
              <a:buNone/>
              <a:defRPr sz="5200">
                <a:solidFill>
                  <a:srgbClr val="434343"/>
                </a:solidFill>
              </a:defRPr>
            </a:lvl9pPr>
          </a:lstStyle>
          <a:p>
            <a:endParaRPr/>
          </a:p>
        </p:txBody>
      </p:sp>
      <p:sp>
        <p:nvSpPr>
          <p:cNvPr id="84" name="Google Shape;84;p12"/>
          <p:cNvSpPr txBox="1">
            <a:spLocks noGrp="1"/>
          </p:cNvSpPr>
          <p:nvPr>
            <p:ph type="subTitle" idx="15"/>
          </p:nvPr>
        </p:nvSpPr>
        <p:spPr>
          <a:xfrm>
            <a:off x="2128500" y="3501050"/>
            <a:ext cx="189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434343"/>
              </a:buClr>
              <a:buSzPts val="900"/>
              <a:buNone/>
              <a:defRPr sz="900">
                <a:solidFill>
                  <a:srgbClr val="434343"/>
                </a:solidFill>
              </a:defRPr>
            </a:lvl1pPr>
            <a:lvl2pPr lvl="1" algn="ctr" rtl="0">
              <a:lnSpc>
                <a:spcPct val="100000"/>
              </a:lnSpc>
              <a:spcBef>
                <a:spcPts val="0"/>
              </a:spcBef>
              <a:spcAft>
                <a:spcPts val="0"/>
              </a:spcAft>
              <a:buClr>
                <a:srgbClr val="434343"/>
              </a:buClr>
              <a:buSzPts val="900"/>
              <a:buNone/>
              <a:defRPr sz="900">
                <a:solidFill>
                  <a:srgbClr val="434343"/>
                </a:solidFill>
              </a:defRPr>
            </a:lvl2pPr>
            <a:lvl3pPr lvl="2" algn="ctr" rtl="0">
              <a:lnSpc>
                <a:spcPct val="100000"/>
              </a:lnSpc>
              <a:spcBef>
                <a:spcPts val="0"/>
              </a:spcBef>
              <a:spcAft>
                <a:spcPts val="0"/>
              </a:spcAft>
              <a:buClr>
                <a:srgbClr val="434343"/>
              </a:buClr>
              <a:buSzPts val="900"/>
              <a:buNone/>
              <a:defRPr sz="900">
                <a:solidFill>
                  <a:srgbClr val="434343"/>
                </a:solidFill>
              </a:defRPr>
            </a:lvl3pPr>
            <a:lvl4pPr lvl="3" algn="ctr" rtl="0">
              <a:lnSpc>
                <a:spcPct val="100000"/>
              </a:lnSpc>
              <a:spcBef>
                <a:spcPts val="0"/>
              </a:spcBef>
              <a:spcAft>
                <a:spcPts val="0"/>
              </a:spcAft>
              <a:buClr>
                <a:srgbClr val="434343"/>
              </a:buClr>
              <a:buSzPts val="900"/>
              <a:buNone/>
              <a:defRPr sz="900">
                <a:solidFill>
                  <a:srgbClr val="434343"/>
                </a:solidFill>
              </a:defRPr>
            </a:lvl4pPr>
            <a:lvl5pPr lvl="4" algn="ctr" rtl="0">
              <a:lnSpc>
                <a:spcPct val="100000"/>
              </a:lnSpc>
              <a:spcBef>
                <a:spcPts val="0"/>
              </a:spcBef>
              <a:spcAft>
                <a:spcPts val="0"/>
              </a:spcAft>
              <a:buClr>
                <a:srgbClr val="434343"/>
              </a:buClr>
              <a:buSzPts val="900"/>
              <a:buNone/>
              <a:defRPr sz="900">
                <a:solidFill>
                  <a:srgbClr val="434343"/>
                </a:solidFill>
              </a:defRPr>
            </a:lvl5pPr>
            <a:lvl6pPr lvl="5" algn="ctr" rtl="0">
              <a:lnSpc>
                <a:spcPct val="100000"/>
              </a:lnSpc>
              <a:spcBef>
                <a:spcPts val="0"/>
              </a:spcBef>
              <a:spcAft>
                <a:spcPts val="0"/>
              </a:spcAft>
              <a:buClr>
                <a:srgbClr val="434343"/>
              </a:buClr>
              <a:buSzPts val="900"/>
              <a:buNone/>
              <a:defRPr sz="900">
                <a:solidFill>
                  <a:srgbClr val="434343"/>
                </a:solidFill>
              </a:defRPr>
            </a:lvl6pPr>
            <a:lvl7pPr lvl="6" algn="ctr" rtl="0">
              <a:lnSpc>
                <a:spcPct val="100000"/>
              </a:lnSpc>
              <a:spcBef>
                <a:spcPts val="0"/>
              </a:spcBef>
              <a:spcAft>
                <a:spcPts val="0"/>
              </a:spcAft>
              <a:buClr>
                <a:srgbClr val="434343"/>
              </a:buClr>
              <a:buSzPts val="900"/>
              <a:buNone/>
              <a:defRPr sz="900">
                <a:solidFill>
                  <a:srgbClr val="434343"/>
                </a:solidFill>
              </a:defRPr>
            </a:lvl7pPr>
            <a:lvl8pPr lvl="7" algn="ctr" rtl="0">
              <a:lnSpc>
                <a:spcPct val="100000"/>
              </a:lnSpc>
              <a:spcBef>
                <a:spcPts val="0"/>
              </a:spcBef>
              <a:spcAft>
                <a:spcPts val="0"/>
              </a:spcAft>
              <a:buClr>
                <a:srgbClr val="434343"/>
              </a:buClr>
              <a:buSzPts val="900"/>
              <a:buNone/>
              <a:defRPr sz="900">
                <a:solidFill>
                  <a:srgbClr val="434343"/>
                </a:solidFill>
              </a:defRPr>
            </a:lvl8pPr>
            <a:lvl9pPr lvl="8" algn="ctr" rtl="0">
              <a:lnSpc>
                <a:spcPct val="100000"/>
              </a:lnSpc>
              <a:spcBef>
                <a:spcPts val="0"/>
              </a:spcBef>
              <a:spcAft>
                <a:spcPts val="0"/>
              </a:spcAft>
              <a:buClr>
                <a:srgbClr val="434343"/>
              </a:buClr>
              <a:buSzPts val="900"/>
              <a:buNone/>
              <a:defRPr sz="900">
                <a:solidFill>
                  <a:srgbClr val="434343"/>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LIST">
  <p:cSld name="BIG_NUMBER_1_2_2_1_1">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87" name="Google Shape;87;p13"/>
          <p:cNvSpPr txBox="1">
            <a:spLocks noGrp="1"/>
          </p:cNvSpPr>
          <p:nvPr>
            <p:ph type="body" idx="1"/>
          </p:nvPr>
        </p:nvSpPr>
        <p:spPr>
          <a:xfrm>
            <a:off x="5397175" y="891350"/>
            <a:ext cx="3100500" cy="2162700"/>
          </a:xfrm>
          <a:prstGeom prst="rect">
            <a:avLst/>
          </a:prstGeom>
        </p:spPr>
        <p:txBody>
          <a:bodyPr spcFirstLastPara="1" wrap="square" lIns="91425" tIns="91425" rIns="91425" bIns="91425" anchor="t" anchorCtr="0">
            <a:noAutofit/>
          </a:bodyPr>
          <a:lstStyle>
            <a:lvl1pPr marL="457200" lvl="0" indent="-292100" rtl="0">
              <a:lnSpc>
                <a:spcPct val="150000"/>
              </a:lnSpc>
              <a:spcBef>
                <a:spcPts val="0"/>
              </a:spcBef>
              <a:spcAft>
                <a:spcPts val="0"/>
              </a:spcAft>
              <a:buSzPts val="1000"/>
              <a:buChar char="●"/>
              <a:defRPr sz="1000"/>
            </a:lvl1pPr>
            <a:lvl2pPr marL="914400" lvl="1" indent="-292100" rtl="0">
              <a:lnSpc>
                <a:spcPct val="150000"/>
              </a:lnSpc>
              <a:spcBef>
                <a:spcPts val="1600"/>
              </a:spcBef>
              <a:spcAft>
                <a:spcPts val="0"/>
              </a:spcAft>
              <a:buSzPts val="1000"/>
              <a:buChar char="○"/>
              <a:defRPr sz="1000"/>
            </a:lvl2pPr>
            <a:lvl3pPr marL="1371600" lvl="2" indent="-292100" rtl="0">
              <a:lnSpc>
                <a:spcPct val="150000"/>
              </a:lnSpc>
              <a:spcBef>
                <a:spcPts val="1600"/>
              </a:spcBef>
              <a:spcAft>
                <a:spcPts val="0"/>
              </a:spcAft>
              <a:buSzPts val="1000"/>
              <a:buChar char="■"/>
              <a:defRPr sz="1000"/>
            </a:lvl3pPr>
            <a:lvl4pPr marL="1828800" lvl="3" indent="-292100" rtl="0">
              <a:lnSpc>
                <a:spcPct val="150000"/>
              </a:lnSpc>
              <a:spcBef>
                <a:spcPts val="1600"/>
              </a:spcBef>
              <a:spcAft>
                <a:spcPts val="0"/>
              </a:spcAft>
              <a:buSzPts val="1000"/>
              <a:buChar char="●"/>
              <a:defRPr sz="1000"/>
            </a:lvl4pPr>
            <a:lvl5pPr marL="2286000" lvl="4" indent="-292100" rtl="0">
              <a:lnSpc>
                <a:spcPct val="150000"/>
              </a:lnSpc>
              <a:spcBef>
                <a:spcPts val="1600"/>
              </a:spcBef>
              <a:spcAft>
                <a:spcPts val="0"/>
              </a:spcAft>
              <a:buSzPts val="1000"/>
              <a:buChar char="○"/>
              <a:defRPr sz="1000"/>
            </a:lvl5pPr>
            <a:lvl6pPr marL="2743200" lvl="5" indent="-292100" rtl="0">
              <a:lnSpc>
                <a:spcPct val="150000"/>
              </a:lnSpc>
              <a:spcBef>
                <a:spcPts val="1600"/>
              </a:spcBef>
              <a:spcAft>
                <a:spcPts val="0"/>
              </a:spcAft>
              <a:buSzPts val="1000"/>
              <a:buChar char="■"/>
              <a:defRPr sz="1000"/>
            </a:lvl6pPr>
            <a:lvl7pPr marL="3200400" lvl="6" indent="-292100" rtl="0">
              <a:lnSpc>
                <a:spcPct val="150000"/>
              </a:lnSpc>
              <a:spcBef>
                <a:spcPts val="1600"/>
              </a:spcBef>
              <a:spcAft>
                <a:spcPts val="0"/>
              </a:spcAft>
              <a:buSzPts val="1000"/>
              <a:buChar char="●"/>
              <a:defRPr sz="1000"/>
            </a:lvl7pPr>
            <a:lvl8pPr marL="3657600" lvl="7" indent="-292100" rtl="0">
              <a:lnSpc>
                <a:spcPct val="150000"/>
              </a:lnSpc>
              <a:spcBef>
                <a:spcPts val="1600"/>
              </a:spcBef>
              <a:spcAft>
                <a:spcPts val="0"/>
              </a:spcAft>
              <a:buSzPts val="1000"/>
              <a:buChar char="○"/>
              <a:defRPr sz="1000"/>
            </a:lvl8pPr>
            <a:lvl9pPr marL="4114800" lvl="8" indent="-292100" rtl="0">
              <a:lnSpc>
                <a:spcPct val="150000"/>
              </a:lnSpc>
              <a:spcBef>
                <a:spcPts val="1600"/>
              </a:spcBef>
              <a:spcAft>
                <a:spcPts val="1600"/>
              </a:spcAft>
              <a:buSzPts val="1000"/>
              <a:buChar char="■"/>
              <a:defRPr sz="10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amp; CREDITS" type="blank">
  <p:cSld name="BLANK">
    <p:spTree>
      <p:nvGrpSpPr>
        <p:cNvPr id="1" name="Shape 88"/>
        <p:cNvGrpSpPr/>
        <p:nvPr/>
      </p:nvGrpSpPr>
      <p:grpSpPr>
        <a:xfrm>
          <a:off x="0" y="0"/>
          <a:ext cx="0" cy="0"/>
          <a:chOff x="0" y="0"/>
          <a:chExt cx="0" cy="0"/>
        </a:xfrm>
      </p:grpSpPr>
      <p:sp>
        <p:nvSpPr>
          <p:cNvPr id="89" name="Google Shape;89;p14"/>
          <p:cNvSpPr/>
          <p:nvPr/>
        </p:nvSpPr>
        <p:spPr>
          <a:xfrm>
            <a:off x="394950" y="2408500"/>
            <a:ext cx="8354100" cy="23610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txBox="1">
            <a:spLocks noGrp="1"/>
          </p:cNvSpPr>
          <p:nvPr>
            <p:ph type="ctrTitle"/>
          </p:nvPr>
        </p:nvSpPr>
        <p:spPr>
          <a:xfrm>
            <a:off x="1809299" y="655175"/>
            <a:ext cx="5525400" cy="73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1" name="Google Shape;91;p14"/>
          <p:cNvSpPr txBox="1">
            <a:spLocks noGrp="1"/>
          </p:cNvSpPr>
          <p:nvPr>
            <p:ph type="subTitle" idx="1"/>
          </p:nvPr>
        </p:nvSpPr>
        <p:spPr>
          <a:xfrm>
            <a:off x="2821350" y="2650200"/>
            <a:ext cx="3501300" cy="112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Clr>
                <a:srgbClr val="434343"/>
              </a:buClr>
              <a:buSzPts val="1000"/>
              <a:buNone/>
              <a:defRPr sz="1000">
                <a:solidFill>
                  <a:srgbClr val="434343"/>
                </a:solidFill>
              </a:defRPr>
            </a:lvl2pPr>
            <a:lvl3pPr lvl="2" algn="ctr" rtl="0">
              <a:lnSpc>
                <a:spcPct val="100000"/>
              </a:lnSpc>
              <a:spcBef>
                <a:spcPts val="0"/>
              </a:spcBef>
              <a:spcAft>
                <a:spcPts val="0"/>
              </a:spcAft>
              <a:buClr>
                <a:srgbClr val="434343"/>
              </a:buClr>
              <a:buSzPts val="1000"/>
              <a:buNone/>
              <a:defRPr sz="1000">
                <a:solidFill>
                  <a:srgbClr val="434343"/>
                </a:solidFill>
              </a:defRPr>
            </a:lvl3pPr>
            <a:lvl4pPr lvl="3" algn="ctr" rtl="0">
              <a:lnSpc>
                <a:spcPct val="100000"/>
              </a:lnSpc>
              <a:spcBef>
                <a:spcPts val="0"/>
              </a:spcBef>
              <a:spcAft>
                <a:spcPts val="0"/>
              </a:spcAft>
              <a:buClr>
                <a:srgbClr val="434343"/>
              </a:buClr>
              <a:buSzPts val="1000"/>
              <a:buNone/>
              <a:defRPr sz="1000">
                <a:solidFill>
                  <a:srgbClr val="434343"/>
                </a:solidFill>
              </a:defRPr>
            </a:lvl4pPr>
            <a:lvl5pPr lvl="4" algn="ctr" rtl="0">
              <a:lnSpc>
                <a:spcPct val="100000"/>
              </a:lnSpc>
              <a:spcBef>
                <a:spcPts val="0"/>
              </a:spcBef>
              <a:spcAft>
                <a:spcPts val="0"/>
              </a:spcAft>
              <a:buClr>
                <a:srgbClr val="434343"/>
              </a:buClr>
              <a:buSzPts val="1000"/>
              <a:buNone/>
              <a:defRPr sz="1000">
                <a:solidFill>
                  <a:srgbClr val="434343"/>
                </a:solidFill>
              </a:defRPr>
            </a:lvl5pPr>
            <a:lvl6pPr lvl="5" algn="ctr" rtl="0">
              <a:lnSpc>
                <a:spcPct val="100000"/>
              </a:lnSpc>
              <a:spcBef>
                <a:spcPts val="0"/>
              </a:spcBef>
              <a:spcAft>
                <a:spcPts val="0"/>
              </a:spcAft>
              <a:buClr>
                <a:srgbClr val="434343"/>
              </a:buClr>
              <a:buSzPts val="1000"/>
              <a:buNone/>
              <a:defRPr sz="1000">
                <a:solidFill>
                  <a:srgbClr val="434343"/>
                </a:solidFill>
              </a:defRPr>
            </a:lvl6pPr>
            <a:lvl7pPr lvl="6" algn="ctr" rtl="0">
              <a:lnSpc>
                <a:spcPct val="100000"/>
              </a:lnSpc>
              <a:spcBef>
                <a:spcPts val="0"/>
              </a:spcBef>
              <a:spcAft>
                <a:spcPts val="0"/>
              </a:spcAft>
              <a:buClr>
                <a:srgbClr val="434343"/>
              </a:buClr>
              <a:buSzPts val="1000"/>
              <a:buNone/>
              <a:defRPr sz="1000">
                <a:solidFill>
                  <a:srgbClr val="434343"/>
                </a:solidFill>
              </a:defRPr>
            </a:lvl7pPr>
            <a:lvl8pPr lvl="7" algn="ctr" rtl="0">
              <a:lnSpc>
                <a:spcPct val="100000"/>
              </a:lnSpc>
              <a:spcBef>
                <a:spcPts val="0"/>
              </a:spcBef>
              <a:spcAft>
                <a:spcPts val="0"/>
              </a:spcAft>
              <a:buClr>
                <a:srgbClr val="434343"/>
              </a:buClr>
              <a:buSzPts val="1000"/>
              <a:buNone/>
              <a:defRPr sz="1000">
                <a:solidFill>
                  <a:srgbClr val="434343"/>
                </a:solidFill>
              </a:defRPr>
            </a:lvl8pPr>
            <a:lvl9pPr lvl="8" algn="ctr" rtl="0">
              <a:lnSpc>
                <a:spcPct val="100000"/>
              </a:lnSpc>
              <a:spcBef>
                <a:spcPts val="0"/>
              </a:spcBef>
              <a:spcAft>
                <a:spcPts val="0"/>
              </a:spcAft>
              <a:buClr>
                <a:srgbClr val="434343"/>
              </a:buClr>
              <a:buSzPts val="1000"/>
              <a:buNone/>
              <a:defRPr sz="1000">
                <a:solidFill>
                  <a:srgbClr val="434343"/>
                </a:solidFill>
              </a:defRPr>
            </a:lvl9pPr>
          </a:lstStyle>
          <a:p>
            <a:endParaRPr/>
          </a:p>
        </p:txBody>
      </p:sp>
      <p:sp>
        <p:nvSpPr>
          <p:cNvPr id="92" name="Google Shape;92;p14"/>
          <p:cNvSpPr txBox="1"/>
          <p:nvPr/>
        </p:nvSpPr>
        <p:spPr>
          <a:xfrm>
            <a:off x="3136650" y="3665475"/>
            <a:ext cx="2870700" cy="10320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900">
                <a:solidFill>
                  <a:srgbClr val="FFFFFF"/>
                </a:solidFill>
                <a:latin typeface="Lora"/>
                <a:ea typeface="Lora"/>
                <a:cs typeface="Lora"/>
                <a:sym typeface="Lora"/>
              </a:rPr>
              <a:t>CREDITS: This presentation template was created by </a:t>
            </a:r>
            <a:r>
              <a:rPr lang="en" sz="900" b="1">
                <a:solidFill>
                  <a:srgbClr val="FFFFFF"/>
                </a:solidFill>
                <a:uFill>
                  <a:noFill/>
                </a:uFill>
                <a:latin typeface="Lora"/>
                <a:ea typeface="Lora"/>
                <a:cs typeface="Lora"/>
                <a:sym typeface="Lora"/>
                <a:hlinkClick r:id="rId2">
                  <a:extLst>
                    <a:ext uri="{A12FA001-AC4F-418D-AE19-62706E023703}">
                      <ahyp:hlinkClr xmlns:ahyp="http://schemas.microsoft.com/office/drawing/2018/hyperlinkcolor" val="tx"/>
                    </a:ext>
                  </a:extLst>
                </a:hlinkClick>
              </a:rPr>
              <a:t>Slidesgo</a:t>
            </a:r>
            <a:r>
              <a:rPr lang="en" sz="900">
                <a:solidFill>
                  <a:srgbClr val="FFFFFF"/>
                </a:solidFill>
                <a:latin typeface="Lora"/>
                <a:ea typeface="Lora"/>
                <a:cs typeface="Lora"/>
                <a:sym typeface="Lora"/>
              </a:rPr>
              <a:t>, including icons by </a:t>
            </a:r>
            <a:r>
              <a:rPr lang="en" sz="900" b="1">
                <a:solidFill>
                  <a:srgbClr val="FFFFFF"/>
                </a:solidFill>
                <a:uFill>
                  <a:noFill/>
                </a:uFill>
                <a:latin typeface="Lora"/>
                <a:ea typeface="Lora"/>
                <a:cs typeface="Lora"/>
                <a:sym typeface="Lora"/>
                <a:hlinkClick r:id="rId3">
                  <a:extLst>
                    <a:ext uri="{A12FA001-AC4F-418D-AE19-62706E023703}">
                      <ahyp:hlinkClr xmlns:ahyp="http://schemas.microsoft.com/office/drawing/2018/hyperlinkcolor" val="tx"/>
                    </a:ext>
                  </a:extLst>
                </a:hlinkClick>
              </a:rPr>
              <a:t>Flaticon</a:t>
            </a:r>
            <a:r>
              <a:rPr lang="en" sz="900">
                <a:solidFill>
                  <a:srgbClr val="FFFFFF"/>
                </a:solidFill>
                <a:latin typeface="Lora"/>
                <a:ea typeface="Lora"/>
                <a:cs typeface="Lora"/>
                <a:sym typeface="Lora"/>
              </a:rPr>
              <a:t>, and infographics &amp; images by </a:t>
            </a:r>
            <a:r>
              <a:rPr lang="en" sz="900">
                <a:solidFill>
                  <a:srgbClr val="FFFFFF"/>
                </a:solidFill>
                <a:uFill>
                  <a:noFill/>
                </a:uFill>
                <a:latin typeface="Lora"/>
                <a:ea typeface="Lora"/>
                <a:cs typeface="Lora"/>
                <a:sym typeface="Lora"/>
                <a:hlinkClick r:id="rId4">
                  <a:extLst>
                    <a:ext uri="{A12FA001-AC4F-418D-AE19-62706E023703}">
                      <ahyp:hlinkClr xmlns:ahyp="http://schemas.microsoft.com/office/drawing/2018/hyperlinkcolor" val="tx"/>
                    </a:ext>
                  </a:extLst>
                </a:hlinkClick>
              </a:rPr>
              <a:t>Freepik</a:t>
            </a:r>
            <a:r>
              <a:rPr lang="en" sz="900">
                <a:solidFill>
                  <a:srgbClr val="FFFFFF"/>
                </a:solidFill>
                <a:latin typeface="Lora"/>
                <a:ea typeface="Lora"/>
                <a:cs typeface="Lora"/>
                <a:sym typeface="Lora"/>
              </a:rPr>
              <a:t>. </a:t>
            </a:r>
            <a:endParaRPr sz="900">
              <a:solidFill>
                <a:srgbClr val="FFFFFF"/>
              </a:solidFill>
              <a:latin typeface="Lora"/>
              <a:ea typeface="Lora"/>
              <a:cs typeface="Lora"/>
              <a:sym typeface="Lora"/>
            </a:endParaRPr>
          </a:p>
          <a:p>
            <a:pPr marL="0" lvl="0" indent="0" algn="ctr" rtl="0">
              <a:spcBef>
                <a:spcPts val="300"/>
              </a:spcBef>
              <a:spcAft>
                <a:spcPts val="0"/>
              </a:spcAft>
              <a:buNone/>
            </a:pPr>
            <a:r>
              <a:rPr lang="en" sz="900" b="1">
                <a:solidFill>
                  <a:srgbClr val="FFFFFF"/>
                </a:solidFill>
                <a:latin typeface="Lora"/>
                <a:ea typeface="Lora"/>
                <a:cs typeface="Lora"/>
                <a:sym typeface="Lora"/>
              </a:rPr>
              <a:t>Please keep this slide for attribution.</a:t>
            </a:r>
            <a:endParaRPr sz="900" b="1">
              <a:solidFill>
                <a:srgbClr val="FFFFFF"/>
              </a:solidFill>
              <a:latin typeface="Lora"/>
              <a:ea typeface="Lora"/>
              <a:cs typeface="Lora"/>
              <a:sym typeface="Lora"/>
            </a:endParaRPr>
          </a:p>
          <a:p>
            <a:pPr marL="0" lvl="0" indent="0" algn="ctr" rtl="0">
              <a:lnSpc>
                <a:spcPct val="115000"/>
              </a:lnSpc>
              <a:spcBef>
                <a:spcPts val="300"/>
              </a:spcBef>
              <a:spcAft>
                <a:spcPts val="0"/>
              </a:spcAft>
              <a:buNone/>
            </a:pPr>
            <a:endParaRPr sz="900">
              <a:solidFill>
                <a:srgbClr val="FFFFFF"/>
              </a:solidFill>
              <a:latin typeface="Lora"/>
              <a:ea typeface="Lora"/>
              <a:cs typeface="Lora"/>
              <a:sym typeface="Lor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TWO COLUMNS 2">
  <p:cSld name="BIG_NUMBER_1_2_2_1_1_1_1">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5" name="Google Shape;95;p15"/>
          <p:cNvSpPr txBox="1">
            <a:spLocks noGrp="1"/>
          </p:cNvSpPr>
          <p:nvPr>
            <p:ph type="ctrTitle" idx="2"/>
          </p:nvPr>
        </p:nvSpPr>
        <p:spPr>
          <a:xfrm>
            <a:off x="1740225" y="1090350"/>
            <a:ext cx="3051900" cy="250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Font typeface="Lora"/>
              <a:buNone/>
              <a:defRPr sz="800">
                <a:latin typeface="Lora"/>
                <a:ea typeface="Lora"/>
                <a:cs typeface="Lora"/>
                <a:sym typeface="Lora"/>
              </a:defRPr>
            </a:lvl1pPr>
            <a:lvl2pPr lvl="1" algn="ctr" rtl="0">
              <a:spcBef>
                <a:spcPts val="0"/>
              </a:spcBef>
              <a:spcAft>
                <a:spcPts val="0"/>
              </a:spcAft>
              <a:buSzPts val="800"/>
              <a:buFont typeface="Lora"/>
              <a:buNone/>
              <a:defRPr sz="800">
                <a:latin typeface="Lora"/>
                <a:ea typeface="Lora"/>
                <a:cs typeface="Lora"/>
                <a:sym typeface="Lora"/>
              </a:defRPr>
            </a:lvl2pPr>
            <a:lvl3pPr lvl="2" algn="ctr" rtl="0">
              <a:spcBef>
                <a:spcPts val="0"/>
              </a:spcBef>
              <a:spcAft>
                <a:spcPts val="0"/>
              </a:spcAft>
              <a:buSzPts val="800"/>
              <a:buFont typeface="Lora"/>
              <a:buNone/>
              <a:defRPr sz="800">
                <a:latin typeface="Lora"/>
                <a:ea typeface="Lora"/>
                <a:cs typeface="Lora"/>
                <a:sym typeface="Lora"/>
              </a:defRPr>
            </a:lvl3pPr>
            <a:lvl4pPr lvl="3" algn="ctr" rtl="0">
              <a:spcBef>
                <a:spcPts val="0"/>
              </a:spcBef>
              <a:spcAft>
                <a:spcPts val="0"/>
              </a:spcAft>
              <a:buSzPts val="800"/>
              <a:buFont typeface="Lora"/>
              <a:buNone/>
              <a:defRPr sz="800">
                <a:latin typeface="Lora"/>
                <a:ea typeface="Lora"/>
                <a:cs typeface="Lora"/>
                <a:sym typeface="Lora"/>
              </a:defRPr>
            </a:lvl4pPr>
            <a:lvl5pPr lvl="4" algn="ctr" rtl="0">
              <a:spcBef>
                <a:spcPts val="0"/>
              </a:spcBef>
              <a:spcAft>
                <a:spcPts val="0"/>
              </a:spcAft>
              <a:buSzPts val="800"/>
              <a:buFont typeface="Lora"/>
              <a:buNone/>
              <a:defRPr sz="800">
                <a:latin typeface="Lora"/>
                <a:ea typeface="Lora"/>
                <a:cs typeface="Lora"/>
                <a:sym typeface="Lora"/>
              </a:defRPr>
            </a:lvl5pPr>
            <a:lvl6pPr lvl="5" algn="ctr" rtl="0">
              <a:spcBef>
                <a:spcPts val="0"/>
              </a:spcBef>
              <a:spcAft>
                <a:spcPts val="0"/>
              </a:spcAft>
              <a:buSzPts val="800"/>
              <a:buFont typeface="Lora"/>
              <a:buNone/>
              <a:defRPr sz="800">
                <a:latin typeface="Lora"/>
                <a:ea typeface="Lora"/>
                <a:cs typeface="Lora"/>
                <a:sym typeface="Lora"/>
              </a:defRPr>
            </a:lvl6pPr>
            <a:lvl7pPr lvl="6" algn="ctr" rtl="0">
              <a:spcBef>
                <a:spcPts val="0"/>
              </a:spcBef>
              <a:spcAft>
                <a:spcPts val="0"/>
              </a:spcAft>
              <a:buSzPts val="800"/>
              <a:buFont typeface="Lora"/>
              <a:buNone/>
              <a:defRPr sz="800">
                <a:latin typeface="Lora"/>
                <a:ea typeface="Lora"/>
                <a:cs typeface="Lora"/>
                <a:sym typeface="Lora"/>
              </a:defRPr>
            </a:lvl7pPr>
            <a:lvl8pPr lvl="7" algn="ctr" rtl="0">
              <a:spcBef>
                <a:spcPts val="0"/>
              </a:spcBef>
              <a:spcAft>
                <a:spcPts val="0"/>
              </a:spcAft>
              <a:buSzPts val="800"/>
              <a:buFont typeface="Lora"/>
              <a:buNone/>
              <a:defRPr sz="800">
                <a:latin typeface="Lora"/>
                <a:ea typeface="Lora"/>
                <a:cs typeface="Lora"/>
                <a:sym typeface="Lora"/>
              </a:defRPr>
            </a:lvl8pPr>
            <a:lvl9pPr lvl="8" algn="ctr" rtl="0">
              <a:spcBef>
                <a:spcPts val="0"/>
              </a:spcBef>
              <a:spcAft>
                <a:spcPts val="0"/>
              </a:spcAft>
              <a:buSzPts val="800"/>
              <a:buFont typeface="Lora"/>
              <a:buNone/>
              <a:defRPr sz="800">
                <a:latin typeface="Lora"/>
                <a:ea typeface="Lora"/>
                <a:cs typeface="Lora"/>
                <a:sym typeface="Lora"/>
              </a:defRPr>
            </a:lvl9pPr>
          </a:lstStyle>
          <a:p>
            <a:endParaRPr/>
          </a:p>
        </p:txBody>
      </p:sp>
      <p:sp>
        <p:nvSpPr>
          <p:cNvPr id="96" name="Google Shape;96;p15"/>
          <p:cNvSpPr txBox="1">
            <a:spLocks noGrp="1"/>
          </p:cNvSpPr>
          <p:nvPr>
            <p:ph type="ctrTitle" idx="3"/>
          </p:nvPr>
        </p:nvSpPr>
        <p:spPr>
          <a:xfrm>
            <a:off x="4950925" y="1090350"/>
            <a:ext cx="3051900" cy="250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800"/>
              <a:buFont typeface="Lora"/>
              <a:buNone/>
              <a:defRPr sz="800">
                <a:latin typeface="Lora"/>
                <a:ea typeface="Lora"/>
                <a:cs typeface="Lora"/>
                <a:sym typeface="Lora"/>
              </a:defRPr>
            </a:lvl1pPr>
            <a:lvl2pPr lvl="1" algn="ctr" rtl="0">
              <a:spcBef>
                <a:spcPts val="0"/>
              </a:spcBef>
              <a:spcAft>
                <a:spcPts val="0"/>
              </a:spcAft>
              <a:buSzPts val="800"/>
              <a:buFont typeface="Lora"/>
              <a:buNone/>
              <a:defRPr sz="800">
                <a:latin typeface="Lora"/>
                <a:ea typeface="Lora"/>
                <a:cs typeface="Lora"/>
                <a:sym typeface="Lora"/>
              </a:defRPr>
            </a:lvl2pPr>
            <a:lvl3pPr lvl="2" algn="ctr" rtl="0">
              <a:spcBef>
                <a:spcPts val="0"/>
              </a:spcBef>
              <a:spcAft>
                <a:spcPts val="0"/>
              </a:spcAft>
              <a:buSzPts val="800"/>
              <a:buFont typeface="Lora"/>
              <a:buNone/>
              <a:defRPr sz="800">
                <a:latin typeface="Lora"/>
                <a:ea typeface="Lora"/>
                <a:cs typeface="Lora"/>
                <a:sym typeface="Lora"/>
              </a:defRPr>
            </a:lvl3pPr>
            <a:lvl4pPr lvl="3" algn="ctr" rtl="0">
              <a:spcBef>
                <a:spcPts val="0"/>
              </a:spcBef>
              <a:spcAft>
                <a:spcPts val="0"/>
              </a:spcAft>
              <a:buSzPts val="800"/>
              <a:buFont typeface="Lora"/>
              <a:buNone/>
              <a:defRPr sz="800">
                <a:latin typeface="Lora"/>
                <a:ea typeface="Lora"/>
                <a:cs typeface="Lora"/>
                <a:sym typeface="Lora"/>
              </a:defRPr>
            </a:lvl4pPr>
            <a:lvl5pPr lvl="4" algn="ctr" rtl="0">
              <a:spcBef>
                <a:spcPts val="0"/>
              </a:spcBef>
              <a:spcAft>
                <a:spcPts val="0"/>
              </a:spcAft>
              <a:buSzPts val="800"/>
              <a:buFont typeface="Lora"/>
              <a:buNone/>
              <a:defRPr sz="800">
                <a:latin typeface="Lora"/>
                <a:ea typeface="Lora"/>
                <a:cs typeface="Lora"/>
                <a:sym typeface="Lora"/>
              </a:defRPr>
            </a:lvl5pPr>
            <a:lvl6pPr lvl="5" algn="ctr" rtl="0">
              <a:spcBef>
                <a:spcPts val="0"/>
              </a:spcBef>
              <a:spcAft>
                <a:spcPts val="0"/>
              </a:spcAft>
              <a:buSzPts val="800"/>
              <a:buFont typeface="Lora"/>
              <a:buNone/>
              <a:defRPr sz="800">
                <a:latin typeface="Lora"/>
                <a:ea typeface="Lora"/>
                <a:cs typeface="Lora"/>
                <a:sym typeface="Lora"/>
              </a:defRPr>
            </a:lvl6pPr>
            <a:lvl7pPr lvl="6" algn="ctr" rtl="0">
              <a:spcBef>
                <a:spcPts val="0"/>
              </a:spcBef>
              <a:spcAft>
                <a:spcPts val="0"/>
              </a:spcAft>
              <a:buSzPts val="800"/>
              <a:buFont typeface="Lora"/>
              <a:buNone/>
              <a:defRPr sz="800">
                <a:latin typeface="Lora"/>
                <a:ea typeface="Lora"/>
                <a:cs typeface="Lora"/>
                <a:sym typeface="Lora"/>
              </a:defRPr>
            </a:lvl7pPr>
            <a:lvl8pPr lvl="7" algn="ctr" rtl="0">
              <a:spcBef>
                <a:spcPts val="0"/>
              </a:spcBef>
              <a:spcAft>
                <a:spcPts val="0"/>
              </a:spcAft>
              <a:buSzPts val="800"/>
              <a:buFont typeface="Lora"/>
              <a:buNone/>
              <a:defRPr sz="800">
                <a:latin typeface="Lora"/>
                <a:ea typeface="Lora"/>
                <a:cs typeface="Lora"/>
                <a:sym typeface="Lora"/>
              </a:defRPr>
            </a:lvl8pPr>
            <a:lvl9pPr lvl="8" algn="ctr" rtl="0">
              <a:spcBef>
                <a:spcPts val="0"/>
              </a:spcBef>
              <a:spcAft>
                <a:spcPts val="0"/>
              </a:spcAft>
              <a:buSzPts val="800"/>
              <a:buFont typeface="Lora"/>
              <a:buNone/>
              <a:defRPr sz="800">
                <a:latin typeface="Lora"/>
                <a:ea typeface="Lora"/>
                <a:cs typeface="Lora"/>
                <a:sym typeface="Lor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LIST 2">
  <p:cSld name="BIG_NUMBER_1_2_2_1_1_1">
    <p:spTree>
      <p:nvGrpSpPr>
        <p:cNvPr id="1" name="Shape 97"/>
        <p:cNvGrpSpPr/>
        <p:nvPr/>
      </p:nvGrpSpPr>
      <p:grpSpPr>
        <a:xfrm>
          <a:off x="0" y="0"/>
          <a:ext cx="0" cy="0"/>
          <a:chOff x="0" y="0"/>
          <a:chExt cx="0" cy="0"/>
        </a:xfrm>
      </p:grpSpPr>
      <p:sp>
        <p:nvSpPr>
          <p:cNvPr id="98" name="Google Shape;98;p16"/>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9" name="Google Shape;99;p16"/>
          <p:cNvSpPr txBox="1">
            <a:spLocks noGrp="1"/>
          </p:cNvSpPr>
          <p:nvPr>
            <p:ph type="body" idx="1"/>
          </p:nvPr>
        </p:nvSpPr>
        <p:spPr>
          <a:xfrm>
            <a:off x="3705450" y="1424750"/>
            <a:ext cx="4335000" cy="2162700"/>
          </a:xfrm>
          <a:prstGeom prst="rect">
            <a:avLst/>
          </a:prstGeom>
        </p:spPr>
        <p:txBody>
          <a:bodyPr spcFirstLastPara="1" wrap="square" lIns="91425" tIns="91425" rIns="91425" bIns="91425" anchor="t" anchorCtr="0">
            <a:noAutofit/>
          </a:bodyPr>
          <a:lstStyle>
            <a:lvl1pPr marL="457200" lvl="0" indent="-292100" rtl="0">
              <a:lnSpc>
                <a:spcPct val="150000"/>
              </a:lnSpc>
              <a:spcBef>
                <a:spcPts val="0"/>
              </a:spcBef>
              <a:spcAft>
                <a:spcPts val="0"/>
              </a:spcAft>
              <a:buSzPts val="1000"/>
              <a:buChar char="●"/>
              <a:defRPr sz="1000"/>
            </a:lvl1pPr>
            <a:lvl2pPr marL="914400" lvl="1" indent="-292100" rtl="0">
              <a:lnSpc>
                <a:spcPct val="150000"/>
              </a:lnSpc>
              <a:spcBef>
                <a:spcPts val="1600"/>
              </a:spcBef>
              <a:spcAft>
                <a:spcPts val="0"/>
              </a:spcAft>
              <a:buSzPts val="1000"/>
              <a:buChar char="○"/>
              <a:defRPr sz="1000"/>
            </a:lvl2pPr>
            <a:lvl3pPr marL="1371600" lvl="2" indent="-292100" rtl="0">
              <a:lnSpc>
                <a:spcPct val="150000"/>
              </a:lnSpc>
              <a:spcBef>
                <a:spcPts val="1600"/>
              </a:spcBef>
              <a:spcAft>
                <a:spcPts val="0"/>
              </a:spcAft>
              <a:buSzPts val="1000"/>
              <a:buChar char="■"/>
              <a:defRPr sz="1000"/>
            </a:lvl3pPr>
            <a:lvl4pPr marL="1828800" lvl="3" indent="-292100" rtl="0">
              <a:lnSpc>
                <a:spcPct val="150000"/>
              </a:lnSpc>
              <a:spcBef>
                <a:spcPts val="1600"/>
              </a:spcBef>
              <a:spcAft>
                <a:spcPts val="0"/>
              </a:spcAft>
              <a:buSzPts val="1000"/>
              <a:buChar char="●"/>
              <a:defRPr sz="1000"/>
            </a:lvl4pPr>
            <a:lvl5pPr marL="2286000" lvl="4" indent="-292100" rtl="0">
              <a:lnSpc>
                <a:spcPct val="150000"/>
              </a:lnSpc>
              <a:spcBef>
                <a:spcPts val="1600"/>
              </a:spcBef>
              <a:spcAft>
                <a:spcPts val="0"/>
              </a:spcAft>
              <a:buSzPts val="1000"/>
              <a:buChar char="○"/>
              <a:defRPr sz="1000"/>
            </a:lvl5pPr>
            <a:lvl6pPr marL="2743200" lvl="5" indent="-292100" rtl="0">
              <a:lnSpc>
                <a:spcPct val="150000"/>
              </a:lnSpc>
              <a:spcBef>
                <a:spcPts val="1600"/>
              </a:spcBef>
              <a:spcAft>
                <a:spcPts val="0"/>
              </a:spcAft>
              <a:buSzPts val="1000"/>
              <a:buChar char="■"/>
              <a:defRPr sz="1000"/>
            </a:lvl6pPr>
            <a:lvl7pPr marL="3200400" lvl="6" indent="-292100" rtl="0">
              <a:lnSpc>
                <a:spcPct val="150000"/>
              </a:lnSpc>
              <a:spcBef>
                <a:spcPts val="1600"/>
              </a:spcBef>
              <a:spcAft>
                <a:spcPts val="0"/>
              </a:spcAft>
              <a:buSzPts val="1000"/>
              <a:buChar char="●"/>
              <a:defRPr sz="1000"/>
            </a:lvl7pPr>
            <a:lvl8pPr marL="3657600" lvl="7" indent="-292100" rtl="0">
              <a:lnSpc>
                <a:spcPct val="150000"/>
              </a:lnSpc>
              <a:spcBef>
                <a:spcPts val="1600"/>
              </a:spcBef>
              <a:spcAft>
                <a:spcPts val="0"/>
              </a:spcAft>
              <a:buSzPts val="1000"/>
              <a:buChar char="○"/>
              <a:defRPr sz="1000"/>
            </a:lvl8pPr>
            <a:lvl9pPr marL="4114800" lvl="8" indent="-292100" rtl="0">
              <a:lnSpc>
                <a:spcPct val="150000"/>
              </a:lnSpc>
              <a:spcBef>
                <a:spcPts val="1600"/>
              </a:spcBef>
              <a:spcAft>
                <a:spcPts val="1600"/>
              </a:spcAft>
              <a:buSzPts val="1000"/>
              <a:buChar char="■"/>
              <a:defRPr sz="10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Slide">
  <p:cSld name="CUSTOM">
    <p:spTree>
      <p:nvGrpSpPr>
        <p:cNvPr id="1" name="Shape 10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IG_NUMBER_1">
    <p:spTree>
      <p:nvGrpSpPr>
        <p:cNvPr id="1" name="Shape 11"/>
        <p:cNvGrpSpPr/>
        <p:nvPr/>
      </p:nvGrpSpPr>
      <p:grpSpPr>
        <a:xfrm>
          <a:off x="0" y="0"/>
          <a:ext cx="0" cy="0"/>
          <a:chOff x="0" y="0"/>
          <a:chExt cx="0" cy="0"/>
        </a:xfrm>
      </p:grpSpPr>
      <p:sp>
        <p:nvSpPr>
          <p:cNvPr id="12" name="Google Shape;12;p3"/>
          <p:cNvSpPr txBox="1">
            <a:spLocks noGrp="1"/>
          </p:cNvSpPr>
          <p:nvPr>
            <p:ph type="title" hasCustomPrompt="1"/>
          </p:nvPr>
        </p:nvSpPr>
        <p:spPr>
          <a:xfrm>
            <a:off x="4376213" y="1408075"/>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3" name="Google Shape;13;p3"/>
          <p:cNvSpPr txBox="1">
            <a:spLocks noGrp="1"/>
          </p:cNvSpPr>
          <p:nvPr>
            <p:ph type="ctrTitle" idx="2"/>
          </p:nvPr>
        </p:nvSpPr>
        <p:spPr>
          <a:xfrm>
            <a:off x="3780413" y="1852450"/>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 name="Google Shape;14;p3"/>
          <p:cNvSpPr txBox="1">
            <a:spLocks noGrp="1"/>
          </p:cNvSpPr>
          <p:nvPr>
            <p:ph type="subTitle" idx="1"/>
          </p:nvPr>
        </p:nvSpPr>
        <p:spPr>
          <a:xfrm>
            <a:off x="3780413" y="2083950"/>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5" name="Google Shape;15;p3"/>
          <p:cNvSpPr txBox="1">
            <a:spLocks noGrp="1"/>
          </p:cNvSpPr>
          <p:nvPr>
            <p:ph type="title" idx="3" hasCustomPrompt="1"/>
          </p:nvPr>
        </p:nvSpPr>
        <p:spPr>
          <a:xfrm>
            <a:off x="6547513" y="1408075"/>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6" name="Google Shape;16;p3"/>
          <p:cNvSpPr txBox="1">
            <a:spLocks noGrp="1"/>
          </p:cNvSpPr>
          <p:nvPr>
            <p:ph type="ctrTitle" idx="4"/>
          </p:nvPr>
        </p:nvSpPr>
        <p:spPr>
          <a:xfrm>
            <a:off x="5951713" y="1852450"/>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5"/>
          </p:nvPr>
        </p:nvSpPr>
        <p:spPr>
          <a:xfrm>
            <a:off x="5951713" y="2083950"/>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8" name="Google Shape;18;p3"/>
          <p:cNvSpPr txBox="1">
            <a:spLocks noGrp="1"/>
          </p:cNvSpPr>
          <p:nvPr>
            <p:ph type="title" idx="6" hasCustomPrompt="1"/>
          </p:nvPr>
        </p:nvSpPr>
        <p:spPr>
          <a:xfrm>
            <a:off x="4344013" y="2571750"/>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9" name="Google Shape;19;p3"/>
          <p:cNvSpPr txBox="1">
            <a:spLocks noGrp="1"/>
          </p:cNvSpPr>
          <p:nvPr>
            <p:ph type="ctrTitle" idx="7"/>
          </p:nvPr>
        </p:nvSpPr>
        <p:spPr>
          <a:xfrm>
            <a:off x="3748213" y="3016125"/>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 name="Google Shape;20;p3"/>
          <p:cNvSpPr txBox="1">
            <a:spLocks noGrp="1"/>
          </p:cNvSpPr>
          <p:nvPr>
            <p:ph type="subTitle" idx="8"/>
          </p:nvPr>
        </p:nvSpPr>
        <p:spPr>
          <a:xfrm>
            <a:off x="3748213" y="3247625"/>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21" name="Google Shape;21;p3"/>
          <p:cNvSpPr txBox="1">
            <a:spLocks noGrp="1"/>
          </p:cNvSpPr>
          <p:nvPr>
            <p:ph type="title" idx="9" hasCustomPrompt="1"/>
          </p:nvPr>
        </p:nvSpPr>
        <p:spPr>
          <a:xfrm>
            <a:off x="6547513" y="2571750"/>
            <a:ext cx="1240500" cy="42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24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2" name="Google Shape;22;p3"/>
          <p:cNvSpPr txBox="1">
            <a:spLocks noGrp="1"/>
          </p:cNvSpPr>
          <p:nvPr>
            <p:ph type="ctrTitle" idx="13"/>
          </p:nvPr>
        </p:nvSpPr>
        <p:spPr>
          <a:xfrm>
            <a:off x="5951713" y="3016125"/>
            <a:ext cx="24321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Oswald Regular"/>
              <a:buNone/>
              <a:defRPr sz="1400">
                <a:latin typeface="Oswald Regular"/>
                <a:ea typeface="Oswald Regular"/>
                <a:cs typeface="Oswald Regular"/>
                <a:sym typeface="Oswald Regular"/>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 name="Google Shape;23;p3"/>
          <p:cNvSpPr txBox="1">
            <a:spLocks noGrp="1"/>
          </p:cNvSpPr>
          <p:nvPr>
            <p:ph type="subTitle" idx="14"/>
          </p:nvPr>
        </p:nvSpPr>
        <p:spPr>
          <a:xfrm>
            <a:off x="5951713" y="3247625"/>
            <a:ext cx="24321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1pPr>
            <a:lvl2pPr lvl="1"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2pPr>
            <a:lvl3pPr lvl="2"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3pPr>
            <a:lvl4pPr lvl="3"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4pPr>
            <a:lvl5pPr lvl="4"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5pPr>
            <a:lvl6pPr lvl="5"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6pPr>
            <a:lvl7pPr lvl="6"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7pPr>
            <a:lvl8pPr lvl="7"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8pPr>
            <a:lvl9pPr lvl="8" algn="ctr" rtl="0">
              <a:lnSpc>
                <a:spcPct val="100000"/>
              </a:lnSpc>
              <a:spcBef>
                <a:spcPts val="0"/>
              </a:spcBef>
              <a:spcAft>
                <a:spcPts val="0"/>
              </a:spcAft>
              <a:buSzPts val="1000"/>
              <a:buFont typeface="Roboto Condensed"/>
              <a:buNone/>
              <a:defRPr sz="1000">
                <a:latin typeface="Roboto Condensed"/>
                <a:ea typeface="Roboto Condensed"/>
                <a:cs typeface="Roboto Condensed"/>
                <a:sym typeface="Roboto Condensed"/>
              </a:defRPr>
            </a:lvl9pPr>
          </a:lstStyle>
          <a:p>
            <a:endParaRPr/>
          </a:p>
        </p:txBody>
      </p:sp>
      <p:sp>
        <p:nvSpPr>
          <p:cNvPr id="24" name="Google Shape;24;p3"/>
          <p:cNvSpPr txBox="1">
            <a:spLocks noGrp="1"/>
          </p:cNvSpPr>
          <p:nvPr>
            <p:ph type="ctrTitle" idx="15"/>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EXT">
  <p:cSld name="BIG_NUMBER_1_1">
    <p:spTree>
      <p:nvGrpSpPr>
        <p:cNvPr id="1" name="Shape 25"/>
        <p:cNvGrpSpPr/>
        <p:nvPr/>
      </p:nvGrpSpPr>
      <p:grpSpPr>
        <a:xfrm>
          <a:off x="0" y="0"/>
          <a:ext cx="0" cy="0"/>
          <a:chOff x="0" y="0"/>
          <a:chExt cx="0" cy="0"/>
        </a:xfrm>
      </p:grpSpPr>
      <p:sp>
        <p:nvSpPr>
          <p:cNvPr id="26" name="Google Shape;26;p4"/>
          <p:cNvSpPr txBox="1">
            <a:spLocks noGrp="1"/>
          </p:cNvSpPr>
          <p:nvPr>
            <p:ph type="subTitle" idx="1"/>
          </p:nvPr>
        </p:nvSpPr>
        <p:spPr>
          <a:xfrm>
            <a:off x="4851475" y="1869489"/>
            <a:ext cx="2395500" cy="100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800"/>
              <a:buNone/>
              <a:defRPr sz="800"/>
            </a:lvl1pPr>
            <a:lvl2pPr lvl="1" rtl="0">
              <a:lnSpc>
                <a:spcPct val="100000"/>
              </a:lnSpc>
              <a:spcBef>
                <a:spcPts val="0"/>
              </a:spcBef>
              <a:spcAft>
                <a:spcPts val="0"/>
              </a:spcAft>
              <a:buSzPts val="800"/>
              <a:buNone/>
              <a:defRPr sz="800"/>
            </a:lvl2pPr>
            <a:lvl3pPr lvl="2" rtl="0">
              <a:lnSpc>
                <a:spcPct val="100000"/>
              </a:lnSpc>
              <a:spcBef>
                <a:spcPts val="0"/>
              </a:spcBef>
              <a:spcAft>
                <a:spcPts val="0"/>
              </a:spcAft>
              <a:buSzPts val="800"/>
              <a:buNone/>
              <a:defRPr sz="800"/>
            </a:lvl3pPr>
            <a:lvl4pPr lvl="3" rtl="0">
              <a:lnSpc>
                <a:spcPct val="100000"/>
              </a:lnSpc>
              <a:spcBef>
                <a:spcPts val="0"/>
              </a:spcBef>
              <a:spcAft>
                <a:spcPts val="0"/>
              </a:spcAft>
              <a:buSzPts val="800"/>
              <a:buNone/>
              <a:defRPr sz="800"/>
            </a:lvl4pPr>
            <a:lvl5pPr lvl="4" rtl="0">
              <a:lnSpc>
                <a:spcPct val="100000"/>
              </a:lnSpc>
              <a:spcBef>
                <a:spcPts val="0"/>
              </a:spcBef>
              <a:spcAft>
                <a:spcPts val="0"/>
              </a:spcAft>
              <a:buSzPts val="800"/>
              <a:buNone/>
              <a:defRPr sz="800"/>
            </a:lvl5pPr>
            <a:lvl6pPr lvl="5" rtl="0">
              <a:lnSpc>
                <a:spcPct val="100000"/>
              </a:lnSpc>
              <a:spcBef>
                <a:spcPts val="0"/>
              </a:spcBef>
              <a:spcAft>
                <a:spcPts val="0"/>
              </a:spcAft>
              <a:buSzPts val="800"/>
              <a:buNone/>
              <a:defRPr sz="800"/>
            </a:lvl6pPr>
            <a:lvl7pPr lvl="6" rtl="0">
              <a:lnSpc>
                <a:spcPct val="100000"/>
              </a:lnSpc>
              <a:spcBef>
                <a:spcPts val="0"/>
              </a:spcBef>
              <a:spcAft>
                <a:spcPts val="0"/>
              </a:spcAft>
              <a:buSzPts val="800"/>
              <a:buNone/>
              <a:defRPr sz="800"/>
            </a:lvl7pPr>
            <a:lvl8pPr lvl="7" rtl="0">
              <a:lnSpc>
                <a:spcPct val="100000"/>
              </a:lnSpc>
              <a:spcBef>
                <a:spcPts val="0"/>
              </a:spcBef>
              <a:spcAft>
                <a:spcPts val="0"/>
              </a:spcAft>
              <a:buSzPts val="800"/>
              <a:buNone/>
              <a:defRPr sz="800"/>
            </a:lvl8pPr>
            <a:lvl9pPr lvl="8" rtl="0">
              <a:lnSpc>
                <a:spcPct val="100000"/>
              </a:lnSpc>
              <a:spcBef>
                <a:spcPts val="0"/>
              </a:spcBef>
              <a:spcAft>
                <a:spcPts val="0"/>
              </a:spcAft>
              <a:buSzPts val="800"/>
              <a:buNone/>
              <a:defRPr sz="800"/>
            </a:lvl9pPr>
          </a:lstStyle>
          <a:p>
            <a:endParaRPr/>
          </a:p>
        </p:txBody>
      </p:sp>
      <p:sp>
        <p:nvSpPr>
          <p:cNvPr id="27" name="Google Shape;27;p4"/>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1">
  <p:cSld name="BIG_NUMBER_1_1_1">
    <p:spTree>
      <p:nvGrpSpPr>
        <p:cNvPr id="1" name="Shape 28"/>
        <p:cNvGrpSpPr/>
        <p:nvPr/>
      </p:nvGrpSpPr>
      <p:grpSpPr>
        <a:xfrm>
          <a:off x="0" y="0"/>
          <a:ext cx="0" cy="0"/>
          <a:chOff x="0" y="0"/>
          <a:chExt cx="0" cy="0"/>
        </a:xfrm>
      </p:grpSpPr>
      <p:sp>
        <p:nvSpPr>
          <p:cNvPr id="29" name="Google Shape;29;p5"/>
          <p:cNvSpPr txBox="1">
            <a:spLocks noGrp="1"/>
          </p:cNvSpPr>
          <p:nvPr>
            <p:ph type="subTitle" idx="1"/>
          </p:nvPr>
        </p:nvSpPr>
        <p:spPr>
          <a:xfrm>
            <a:off x="6397350" y="2497713"/>
            <a:ext cx="1876800" cy="35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800"/>
              <a:buNone/>
              <a:defRPr sz="800"/>
            </a:lvl2pPr>
            <a:lvl3pPr lvl="2" rtl="0">
              <a:lnSpc>
                <a:spcPct val="100000"/>
              </a:lnSpc>
              <a:spcBef>
                <a:spcPts val="0"/>
              </a:spcBef>
              <a:spcAft>
                <a:spcPts val="0"/>
              </a:spcAft>
              <a:buSzPts val="800"/>
              <a:buNone/>
              <a:defRPr sz="800"/>
            </a:lvl3pPr>
            <a:lvl4pPr lvl="3" rtl="0">
              <a:lnSpc>
                <a:spcPct val="100000"/>
              </a:lnSpc>
              <a:spcBef>
                <a:spcPts val="0"/>
              </a:spcBef>
              <a:spcAft>
                <a:spcPts val="0"/>
              </a:spcAft>
              <a:buSzPts val="800"/>
              <a:buNone/>
              <a:defRPr sz="800"/>
            </a:lvl4pPr>
            <a:lvl5pPr lvl="4" rtl="0">
              <a:lnSpc>
                <a:spcPct val="100000"/>
              </a:lnSpc>
              <a:spcBef>
                <a:spcPts val="0"/>
              </a:spcBef>
              <a:spcAft>
                <a:spcPts val="0"/>
              </a:spcAft>
              <a:buSzPts val="800"/>
              <a:buNone/>
              <a:defRPr sz="800"/>
            </a:lvl5pPr>
            <a:lvl6pPr lvl="5" rtl="0">
              <a:lnSpc>
                <a:spcPct val="100000"/>
              </a:lnSpc>
              <a:spcBef>
                <a:spcPts val="0"/>
              </a:spcBef>
              <a:spcAft>
                <a:spcPts val="0"/>
              </a:spcAft>
              <a:buSzPts val="800"/>
              <a:buNone/>
              <a:defRPr sz="800"/>
            </a:lvl6pPr>
            <a:lvl7pPr lvl="6" rtl="0">
              <a:lnSpc>
                <a:spcPct val="100000"/>
              </a:lnSpc>
              <a:spcBef>
                <a:spcPts val="0"/>
              </a:spcBef>
              <a:spcAft>
                <a:spcPts val="0"/>
              </a:spcAft>
              <a:buSzPts val="800"/>
              <a:buNone/>
              <a:defRPr sz="800"/>
            </a:lvl7pPr>
            <a:lvl8pPr lvl="7" rtl="0">
              <a:lnSpc>
                <a:spcPct val="100000"/>
              </a:lnSpc>
              <a:spcBef>
                <a:spcPts val="0"/>
              </a:spcBef>
              <a:spcAft>
                <a:spcPts val="0"/>
              </a:spcAft>
              <a:buSzPts val="800"/>
              <a:buNone/>
              <a:defRPr sz="800"/>
            </a:lvl8pPr>
            <a:lvl9pPr lvl="8" rtl="0">
              <a:lnSpc>
                <a:spcPct val="100000"/>
              </a:lnSpc>
              <a:spcBef>
                <a:spcPts val="0"/>
              </a:spcBef>
              <a:spcAft>
                <a:spcPts val="0"/>
              </a:spcAft>
              <a:buSzPts val="800"/>
              <a:buNone/>
              <a:defRPr sz="800"/>
            </a:lvl9pPr>
          </a:lstStyle>
          <a:p>
            <a:endParaRPr/>
          </a:p>
        </p:txBody>
      </p:sp>
      <p:sp>
        <p:nvSpPr>
          <p:cNvPr id="30" name="Google Shape;30;p5"/>
          <p:cNvSpPr txBox="1">
            <a:spLocks noGrp="1"/>
          </p:cNvSpPr>
          <p:nvPr>
            <p:ph type="ctrTitle"/>
          </p:nvPr>
        </p:nvSpPr>
        <p:spPr>
          <a:xfrm>
            <a:off x="6397350" y="2286975"/>
            <a:ext cx="3473100" cy="3588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b="1"/>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1" name="Google Shape;31;p5"/>
          <p:cNvSpPr txBox="1">
            <a:spLocks noGrp="1"/>
          </p:cNvSpPr>
          <p:nvPr>
            <p:ph type="title" idx="2" hasCustomPrompt="1"/>
          </p:nvPr>
        </p:nvSpPr>
        <p:spPr>
          <a:xfrm>
            <a:off x="5023000" y="2392350"/>
            <a:ext cx="1240500" cy="358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1">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1820100" y="2549100"/>
            <a:ext cx="5503800" cy="344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
              <a:buFont typeface="Lora"/>
              <a:buNone/>
              <a:defRPr sz="1000">
                <a:latin typeface="Lora"/>
                <a:ea typeface="Lora"/>
                <a:cs typeface="Lora"/>
                <a:sym typeface="Lor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 name="Google Shape;34;p6"/>
          <p:cNvSpPr txBox="1">
            <a:spLocks noGrp="1"/>
          </p:cNvSpPr>
          <p:nvPr>
            <p:ph type="subTitle" idx="1"/>
          </p:nvPr>
        </p:nvSpPr>
        <p:spPr>
          <a:xfrm>
            <a:off x="1845750" y="1110600"/>
            <a:ext cx="54525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Roboto Condensed"/>
              <a:buNone/>
              <a:defRPr sz="2800">
                <a:latin typeface="Roboto Condensed"/>
                <a:ea typeface="Roboto Condensed"/>
                <a:cs typeface="Roboto Condensed"/>
                <a:sym typeface="Roboto Condensed"/>
              </a:defRPr>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BIG_NUMBER_1_2">
    <p:spTree>
      <p:nvGrpSpPr>
        <p:cNvPr id="1" name="Shape 35"/>
        <p:cNvGrpSpPr/>
        <p:nvPr/>
      </p:nvGrpSpPr>
      <p:grpSpPr>
        <a:xfrm>
          <a:off x="0" y="0"/>
          <a:ext cx="0" cy="0"/>
          <a:chOff x="0" y="0"/>
          <a:chExt cx="0" cy="0"/>
        </a:xfrm>
      </p:grpSpPr>
      <p:sp>
        <p:nvSpPr>
          <p:cNvPr id="36" name="Google Shape;36;p7"/>
          <p:cNvSpPr txBox="1">
            <a:spLocks noGrp="1"/>
          </p:cNvSpPr>
          <p:nvPr>
            <p:ph type="ctrTitle"/>
          </p:nvPr>
        </p:nvSpPr>
        <p:spPr>
          <a:xfrm>
            <a:off x="5421213" y="2071760"/>
            <a:ext cx="24321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37" name="Google Shape;37;p7"/>
          <p:cNvSpPr txBox="1">
            <a:spLocks noGrp="1"/>
          </p:cNvSpPr>
          <p:nvPr>
            <p:ph type="subTitle" idx="1"/>
          </p:nvPr>
        </p:nvSpPr>
        <p:spPr>
          <a:xfrm>
            <a:off x="5421213" y="2303260"/>
            <a:ext cx="2432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38" name="Google Shape;38;p7"/>
          <p:cNvSpPr txBox="1">
            <a:spLocks noGrp="1"/>
          </p:cNvSpPr>
          <p:nvPr>
            <p:ph type="ctrTitle" idx="2"/>
          </p:nvPr>
        </p:nvSpPr>
        <p:spPr>
          <a:xfrm>
            <a:off x="5421213" y="831885"/>
            <a:ext cx="2432100" cy="367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434343"/>
              </a:buClr>
              <a:buSzPts val="1400"/>
              <a:buNone/>
              <a:defRPr sz="1400">
                <a:solidFill>
                  <a:srgbClr val="434343"/>
                </a:solidFill>
              </a:defRPr>
            </a:lvl1pPr>
            <a:lvl2pPr lvl="1" rtl="0">
              <a:spcBef>
                <a:spcPts val="0"/>
              </a:spcBef>
              <a:spcAft>
                <a:spcPts val="0"/>
              </a:spcAft>
              <a:buClr>
                <a:srgbClr val="434343"/>
              </a:buClr>
              <a:buSzPts val="5200"/>
              <a:buNone/>
              <a:defRPr sz="5200">
                <a:solidFill>
                  <a:srgbClr val="434343"/>
                </a:solidFill>
              </a:defRPr>
            </a:lvl2pPr>
            <a:lvl3pPr lvl="2" rtl="0">
              <a:spcBef>
                <a:spcPts val="0"/>
              </a:spcBef>
              <a:spcAft>
                <a:spcPts val="0"/>
              </a:spcAft>
              <a:buClr>
                <a:srgbClr val="434343"/>
              </a:buClr>
              <a:buSzPts val="5200"/>
              <a:buNone/>
              <a:defRPr sz="5200">
                <a:solidFill>
                  <a:srgbClr val="434343"/>
                </a:solidFill>
              </a:defRPr>
            </a:lvl3pPr>
            <a:lvl4pPr lvl="3" rtl="0">
              <a:spcBef>
                <a:spcPts val="0"/>
              </a:spcBef>
              <a:spcAft>
                <a:spcPts val="0"/>
              </a:spcAft>
              <a:buClr>
                <a:srgbClr val="434343"/>
              </a:buClr>
              <a:buSzPts val="5200"/>
              <a:buNone/>
              <a:defRPr sz="5200">
                <a:solidFill>
                  <a:srgbClr val="434343"/>
                </a:solidFill>
              </a:defRPr>
            </a:lvl4pPr>
            <a:lvl5pPr lvl="4" rtl="0">
              <a:spcBef>
                <a:spcPts val="0"/>
              </a:spcBef>
              <a:spcAft>
                <a:spcPts val="0"/>
              </a:spcAft>
              <a:buClr>
                <a:srgbClr val="434343"/>
              </a:buClr>
              <a:buSzPts val="5200"/>
              <a:buNone/>
              <a:defRPr sz="5200">
                <a:solidFill>
                  <a:srgbClr val="434343"/>
                </a:solidFill>
              </a:defRPr>
            </a:lvl5pPr>
            <a:lvl6pPr lvl="5" rtl="0">
              <a:spcBef>
                <a:spcPts val="0"/>
              </a:spcBef>
              <a:spcAft>
                <a:spcPts val="0"/>
              </a:spcAft>
              <a:buClr>
                <a:srgbClr val="434343"/>
              </a:buClr>
              <a:buSzPts val="5200"/>
              <a:buNone/>
              <a:defRPr sz="5200">
                <a:solidFill>
                  <a:srgbClr val="434343"/>
                </a:solidFill>
              </a:defRPr>
            </a:lvl6pPr>
            <a:lvl7pPr lvl="6" rtl="0">
              <a:spcBef>
                <a:spcPts val="0"/>
              </a:spcBef>
              <a:spcAft>
                <a:spcPts val="0"/>
              </a:spcAft>
              <a:buClr>
                <a:srgbClr val="434343"/>
              </a:buClr>
              <a:buSzPts val="5200"/>
              <a:buNone/>
              <a:defRPr sz="5200">
                <a:solidFill>
                  <a:srgbClr val="434343"/>
                </a:solidFill>
              </a:defRPr>
            </a:lvl7pPr>
            <a:lvl8pPr lvl="7" rtl="0">
              <a:spcBef>
                <a:spcPts val="0"/>
              </a:spcBef>
              <a:spcAft>
                <a:spcPts val="0"/>
              </a:spcAft>
              <a:buClr>
                <a:srgbClr val="434343"/>
              </a:buClr>
              <a:buSzPts val="5200"/>
              <a:buNone/>
              <a:defRPr sz="5200">
                <a:solidFill>
                  <a:srgbClr val="434343"/>
                </a:solidFill>
              </a:defRPr>
            </a:lvl8pPr>
            <a:lvl9pPr lvl="8" rtl="0">
              <a:spcBef>
                <a:spcPts val="0"/>
              </a:spcBef>
              <a:spcAft>
                <a:spcPts val="0"/>
              </a:spcAft>
              <a:buClr>
                <a:srgbClr val="434343"/>
              </a:buClr>
              <a:buSzPts val="5200"/>
              <a:buNone/>
              <a:defRPr sz="5200">
                <a:solidFill>
                  <a:srgbClr val="434343"/>
                </a:solidFill>
              </a:defRPr>
            </a:lvl9pPr>
          </a:lstStyle>
          <a:p>
            <a:endParaRPr/>
          </a:p>
        </p:txBody>
      </p:sp>
      <p:sp>
        <p:nvSpPr>
          <p:cNvPr id="39" name="Google Shape;39;p7"/>
          <p:cNvSpPr txBox="1">
            <a:spLocks noGrp="1"/>
          </p:cNvSpPr>
          <p:nvPr>
            <p:ph type="subTitle" idx="3"/>
          </p:nvPr>
        </p:nvSpPr>
        <p:spPr>
          <a:xfrm>
            <a:off x="5421213" y="1063385"/>
            <a:ext cx="2432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0" name="Google Shape;40;p7"/>
          <p:cNvSpPr txBox="1">
            <a:spLocks noGrp="1"/>
          </p:cNvSpPr>
          <p:nvPr>
            <p:ph type="ctrTitle" idx="4"/>
          </p:nvPr>
        </p:nvSpPr>
        <p:spPr>
          <a:xfrm>
            <a:off x="5421213" y="3311635"/>
            <a:ext cx="2432100" cy="367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41" name="Google Shape;41;p7"/>
          <p:cNvSpPr txBox="1">
            <a:spLocks noGrp="1"/>
          </p:cNvSpPr>
          <p:nvPr>
            <p:ph type="subTitle" idx="5"/>
          </p:nvPr>
        </p:nvSpPr>
        <p:spPr>
          <a:xfrm>
            <a:off x="5421213" y="3543135"/>
            <a:ext cx="24321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42" name="Google Shape;42;p7"/>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IGN">
  <p:cSld name="BIG_NUMBER_1_2_1_1">
    <p:spTree>
      <p:nvGrpSpPr>
        <p:cNvPr id="1" name="Shape 53"/>
        <p:cNvGrpSpPr/>
        <p:nvPr/>
      </p:nvGrpSpPr>
      <p:grpSpPr>
        <a:xfrm>
          <a:off x="0" y="0"/>
          <a:ext cx="0" cy="0"/>
          <a:chOff x="0" y="0"/>
          <a:chExt cx="0" cy="0"/>
        </a:xfrm>
      </p:grpSpPr>
      <p:sp>
        <p:nvSpPr>
          <p:cNvPr id="54" name="Google Shape;54;p9"/>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FOUR COLUMNS 2">
  <p:cSld name="BIG_NUMBER_1_2_2">
    <p:spTree>
      <p:nvGrpSpPr>
        <p:cNvPr id="1" name="Shape 55"/>
        <p:cNvGrpSpPr/>
        <p:nvPr/>
      </p:nvGrpSpPr>
      <p:grpSpPr>
        <a:xfrm>
          <a:off x="0" y="0"/>
          <a:ext cx="0" cy="0"/>
          <a:chOff x="0" y="0"/>
          <a:chExt cx="0" cy="0"/>
        </a:xfrm>
      </p:grpSpPr>
      <p:sp>
        <p:nvSpPr>
          <p:cNvPr id="56" name="Google Shape;56;p10"/>
          <p:cNvSpPr txBox="1">
            <a:spLocks noGrp="1"/>
          </p:cNvSpPr>
          <p:nvPr>
            <p:ph type="ctrTitle"/>
          </p:nvPr>
        </p:nvSpPr>
        <p:spPr>
          <a:xfrm>
            <a:off x="1576700" y="1706475"/>
            <a:ext cx="1892100" cy="3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57" name="Google Shape;57;p10"/>
          <p:cNvSpPr txBox="1">
            <a:spLocks noGrp="1"/>
          </p:cNvSpPr>
          <p:nvPr>
            <p:ph type="subTitle" idx="1"/>
          </p:nvPr>
        </p:nvSpPr>
        <p:spPr>
          <a:xfrm>
            <a:off x="1576700" y="1937975"/>
            <a:ext cx="18921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58" name="Google Shape;58;p10"/>
          <p:cNvSpPr txBox="1">
            <a:spLocks noGrp="1"/>
          </p:cNvSpPr>
          <p:nvPr>
            <p:ph type="ctrTitle" idx="2"/>
          </p:nvPr>
        </p:nvSpPr>
        <p:spPr>
          <a:xfrm>
            <a:off x="1576700" y="771400"/>
            <a:ext cx="1892100" cy="3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59" name="Google Shape;59;p10"/>
          <p:cNvSpPr txBox="1">
            <a:spLocks noGrp="1"/>
          </p:cNvSpPr>
          <p:nvPr>
            <p:ph type="subTitle" idx="3"/>
          </p:nvPr>
        </p:nvSpPr>
        <p:spPr>
          <a:xfrm>
            <a:off x="1576700" y="1002900"/>
            <a:ext cx="18921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60" name="Google Shape;60;p10"/>
          <p:cNvSpPr txBox="1">
            <a:spLocks noGrp="1"/>
          </p:cNvSpPr>
          <p:nvPr>
            <p:ph type="ctrTitle" idx="4"/>
          </p:nvPr>
        </p:nvSpPr>
        <p:spPr>
          <a:xfrm>
            <a:off x="1576700" y="2641550"/>
            <a:ext cx="1892100" cy="3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61" name="Google Shape;61;p10"/>
          <p:cNvSpPr txBox="1">
            <a:spLocks noGrp="1"/>
          </p:cNvSpPr>
          <p:nvPr>
            <p:ph type="subTitle" idx="5"/>
          </p:nvPr>
        </p:nvSpPr>
        <p:spPr>
          <a:xfrm>
            <a:off x="1576700" y="2873050"/>
            <a:ext cx="18921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
        <p:nvSpPr>
          <p:cNvPr id="62" name="Google Shape;62;p10"/>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63" name="Google Shape;63;p10"/>
          <p:cNvSpPr txBox="1">
            <a:spLocks noGrp="1"/>
          </p:cNvSpPr>
          <p:nvPr>
            <p:ph type="ctrTitle" idx="7"/>
          </p:nvPr>
        </p:nvSpPr>
        <p:spPr>
          <a:xfrm>
            <a:off x="1576700" y="3576625"/>
            <a:ext cx="1892100" cy="367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400"/>
            </a:lvl1pPr>
            <a:lvl2pPr lvl="1" algn="r" rtl="0">
              <a:spcBef>
                <a:spcPts val="0"/>
              </a:spcBef>
              <a:spcAft>
                <a:spcPts val="0"/>
              </a:spcAft>
              <a:buSzPts val="5200"/>
              <a:buNone/>
              <a:defRPr sz="5200"/>
            </a:lvl2pPr>
            <a:lvl3pPr lvl="2" algn="r" rtl="0">
              <a:spcBef>
                <a:spcPts val="0"/>
              </a:spcBef>
              <a:spcAft>
                <a:spcPts val="0"/>
              </a:spcAft>
              <a:buSzPts val="5200"/>
              <a:buNone/>
              <a:defRPr sz="5200"/>
            </a:lvl3pPr>
            <a:lvl4pPr lvl="3" algn="r" rtl="0">
              <a:spcBef>
                <a:spcPts val="0"/>
              </a:spcBef>
              <a:spcAft>
                <a:spcPts val="0"/>
              </a:spcAft>
              <a:buSzPts val="5200"/>
              <a:buNone/>
              <a:defRPr sz="5200"/>
            </a:lvl4pPr>
            <a:lvl5pPr lvl="4" algn="r" rtl="0">
              <a:spcBef>
                <a:spcPts val="0"/>
              </a:spcBef>
              <a:spcAft>
                <a:spcPts val="0"/>
              </a:spcAft>
              <a:buSzPts val="5200"/>
              <a:buNone/>
              <a:defRPr sz="5200"/>
            </a:lvl5pPr>
            <a:lvl6pPr lvl="5" algn="r" rtl="0">
              <a:spcBef>
                <a:spcPts val="0"/>
              </a:spcBef>
              <a:spcAft>
                <a:spcPts val="0"/>
              </a:spcAft>
              <a:buSzPts val="5200"/>
              <a:buNone/>
              <a:defRPr sz="5200"/>
            </a:lvl6pPr>
            <a:lvl7pPr lvl="6" algn="r" rtl="0">
              <a:spcBef>
                <a:spcPts val="0"/>
              </a:spcBef>
              <a:spcAft>
                <a:spcPts val="0"/>
              </a:spcAft>
              <a:buSzPts val="5200"/>
              <a:buNone/>
              <a:defRPr sz="5200"/>
            </a:lvl7pPr>
            <a:lvl8pPr lvl="7" algn="r" rtl="0">
              <a:spcBef>
                <a:spcPts val="0"/>
              </a:spcBef>
              <a:spcAft>
                <a:spcPts val="0"/>
              </a:spcAft>
              <a:buSzPts val="5200"/>
              <a:buNone/>
              <a:defRPr sz="5200"/>
            </a:lvl8pPr>
            <a:lvl9pPr lvl="8" algn="r" rtl="0">
              <a:spcBef>
                <a:spcPts val="0"/>
              </a:spcBef>
              <a:spcAft>
                <a:spcPts val="0"/>
              </a:spcAft>
              <a:buSzPts val="5200"/>
              <a:buNone/>
              <a:defRPr sz="5200"/>
            </a:lvl9pPr>
          </a:lstStyle>
          <a:p>
            <a:endParaRPr/>
          </a:p>
        </p:txBody>
      </p:sp>
      <p:sp>
        <p:nvSpPr>
          <p:cNvPr id="64" name="Google Shape;64;p10"/>
          <p:cNvSpPr txBox="1">
            <a:spLocks noGrp="1"/>
          </p:cNvSpPr>
          <p:nvPr>
            <p:ph type="subTitle" idx="8"/>
          </p:nvPr>
        </p:nvSpPr>
        <p:spPr>
          <a:xfrm>
            <a:off x="1576700" y="3808125"/>
            <a:ext cx="1892100" cy="792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000"/>
              <a:buNone/>
              <a:defRPr sz="1000"/>
            </a:lvl1pPr>
            <a:lvl2pPr lvl="1" algn="r" rtl="0">
              <a:lnSpc>
                <a:spcPct val="100000"/>
              </a:lnSpc>
              <a:spcBef>
                <a:spcPts val="0"/>
              </a:spcBef>
              <a:spcAft>
                <a:spcPts val="0"/>
              </a:spcAft>
              <a:buSzPts val="1000"/>
              <a:buNone/>
              <a:defRPr sz="1000"/>
            </a:lvl2pPr>
            <a:lvl3pPr lvl="2" algn="r" rtl="0">
              <a:lnSpc>
                <a:spcPct val="100000"/>
              </a:lnSpc>
              <a:spcBef>
                <a:spcPts val="0"/>
              </a:spcBef>
              <a:spcAft>
                <a:spcPts val="0"/>
              </a:spcAft>
              <a:buSzPts val="1000"/>
              <a:buNone/>
              <a:defRPr sz="1000"/>
            </a:lvl3pPr>
            <a:lvl4pPr lvl="3" algn="r" rtl="0">
              <a:lnSpc>
                <a:spcPct val="100000"/>
              </a:lnSpc>
              <a:spcBef>
                <a:spcPts val="0"/>
              </a:spcBef>
              <a:spcAft>
                <a:spcPts val="0"/>
              </a:spcAft>
              <a:buSzPts val="1000"/>
              <a:buNone/>
              <a:defRPr sz="1000"/>
            </a:lvl4pPr>
            <a:lvl5pPr lvl="4" algn="r" rtl="0">
              <a:lnSpc>
                <a:spcPct val="100000"/>
              </a:lnSpc>
              <a:spcBef>
                <a:spcPts val="0"/>
              </a:spcBef>
              <a:spcAft>
                <a:spcPts val="0"/>
              </a:spcAft>
              <a:buSzPts val="1000"/>
              <a:buNone/>
              <a:defRPr sz="1000"/>
            </a:lvl5pPr>
            <a:lvl6pPr lvl="5" algn="r" rtl="0">
              <a:lnSpc>
                <a:spcPct val="100000"/>
              </a:lnSpc>
              <a:spcBef>
                <a:spcPts val="0"/>
              </a:spcBef>
              <a:spcAft>
                <a:spcPts val="0"/>
              </a:spcAft>
              <a:buSzPts val="1000"/>
              <a:buNone/>
              <a:defRPr sz="1000"/>
            </a:lvl6pPr>
            <a:lvl7pPr lvl="6" algn="r" rtl="0">
              <a:lnSpc>
                <a:spcPct val="100000"/>
              </a:lnSpc>
              <a:spcBef>
                <a:spcPts val="0"/>
              </a:spcBef>
              <a:spcAft>
                <a:spcPts val="0"/>
              </a:spcAft>
              <a:buSzPts val="1000"/>
              <a:buNone/>
              <a:defRPr sz="1000"/>
            </a:lvl7pPr>
            <a:lvl8pPr lvl="7" algn="r" rtl="0">
              <a:lnSpc>
                <a:spcPct val="100000"/>
              </a:lnSpc>
              <a:spcBef>
                <a:spcPts val="0"/>
              </a:spcBef>
              <a:spcAft>
                <a:spcPts val="0"/>
              </a:spcAft>
              <a:buSzPts val="1000"/>
              <a:buNone/>
              <a:defRPr sz="1000"/>
            </a:lvl8pPr>
            <a:lvl9pPr lvl="8" algn="r" rtl="0">
              <a:lnSpc>
                <a:spcPct val="100000"/>
              </a:lnSpc>
              <a:spcBef>
                <a:spcPts val="0"/>
              </a:spcBef>
              <a:spcAft>
                <a:spcPts val="0"/>
              </a:spcAft>
              <a:buSzPts val="1000"/>
              <a:buNone/>
              <a:defRPr sz="1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BIG_NUMBER_1_2_1_2">
    <p:spTree>
      <p:nvGrpSpPr>
        <p:cNvPr id="1" name="Shape 65"/>
        <p:cNvGrpSpPr/>
        <p:nvPr/>
      </p:nvGrpSpPr>
      <p:grpSpPr>
        <a:xfrm>
          <a:off x="0" y="0"/>
          <a:ext cx="0" cy="0"/>
          <a:chOff x="0" y="0"/>
          <a:chExt cx="0" cy="0"/>
        </a:xfrm>
      </p:grpSpPr>
      <p:sp>
        <p:nvSpPr>
          <p:cNvPr id="66" name="Google Shape;66;p11"/>
          <p:cNvSpPr txBox="1">
            <a:spLocks noGrp="1"/>
          </p:cNvSpPr>
          <p:nvPr>
            <p:ph type="ctrTitle"/>
          </p:nvPr>
        </p:nvSpPr>
        <p:spPr>
          <a:xfrm>
            <a:off x="5877773" y="1794536"/>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7" name="Google Shape;67;p11"/>
          <p:cNvSpPr txBox="1">
            <a:spLocks noGrp="1"/>
          </p:cNvSpPr>
          <p:nvPr>
            <p:ph type="subTitle" idx="1"/>
          </p:nvPr>
        </p:nvSpPr>
        <p:spPr>
          <a:xfrm>
            <a:off x="5877773" y="2102236"/>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68" name="Google Shape;68;p11"/>
          <p:cNvSpPr txBox="1">
            <a:spLocks noGrp="1"/>
          </p:cNvSpPr>
          <p:nvPr>
            <p:ph type="ctrTitle" idx="2"/>
          </p:nvPr>
        </p:nvSpPr>
        <p:spPr>
          <a:xfrm>
            <a:off x="2705323" y="1794536"/>
            <a:ext cx="2019900" cy="367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9" name="Google Shape;69;p11"/>
          <p:cNvSpPr txBox="1">
            <a:spLocks noGrp="1"/>
          </p:cNvSpPr>
          <p:nvPr>
            <p:ph type="subTitle" idx="3"/>
          </p:nvPr>
        </p:nvSpPr>
        <p:spPr>
          <a:xfrm>
            <a:off x="2705323" y="2102236"/>
            <a:ext cx="20199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000"/>
              <a:buNone/>
              <a:defRPr sz="10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70" name="Google Shape;70;p11"/>
          <p:cNvSpPr txBox="1">
            <a:spLocks noGrp="1"/>
          </p:cNvSpPr>
          <p:nvPr>
            <p:ph type="ctrTitle" idx="4"/>
          </p:nvPr>
        </p:nvSpPr>
        <p:spPr>
          <a:xfrm rot="-5400000">
            <a:off x="-2112301" y="2205450"/>
            <a:ext cx="5525400" cy="73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sz="1800" b="1"/>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1pPr>
            <a:lvl2pPr lvl="1">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2pPr>
            <a:lvl3pPr lvl="2">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3pPr>
            <a:lvl4pPr lvl="3">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4pPr>
            <a:lvl5pPr lvl="4">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5pPr>
            <a:lvl6pPr lvl="5">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6pPr>
            <a:lvl7pPr lvl="6">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7pPr>
            <a:lvl8pPr lvl="7">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8pPr>
            <a:lvl9pPr lvl="8">
              <a:spcBef>
                <a:spcPts val="0"/>
              </a:spcBef>
              <a:spcAft>
                <a:spcPts val="0"/>
              </a:spcAft>
              <a:buClr>
                <a:srgbClr val="0F0F0F"/>
              </a:buClr>
              <a:buSzPts val="2800"/>
              <a:buFont typeface="Roboto Condensed"/>
              <a:buNone/>
              <a:defRPr sz="2800">
                <a:solidFill>
                  <a:srgbClr val="0F0F0F"/>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0F0F0F"/>
              </a:buClr>
              <a:buSzPts val="1800"/>
              <a:buFont typeface="Lora"/>
              <a:buChar char="●"/>
              <a:defRPr sz="1800">
                <a:solidFill>
                  <a:srgbClr val="0F0F0F"/>
                </a:solidFill>
                <a:latin typeface="Lora"/>
                <a:ea typeface="Lora"/>
                <a:cs typeface="Lora"/>
                <a:sym typeface="Lora"/>
              </a:defRPr>
            </a:lvl1pPr>
            <a:lvl2pPr marL="914400" lvl="1"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2pPr>
            <a:lvl3pPr marL="1371600" lvl="2"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3pPr>
            <a:lvl4pPr marL="1828800" lvl="3"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4pPr>
            <a:lvl5pPr marL="2286000" lvl="4"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5pPr>
            <a:lvl6pPr marL="2743200" lvl="5"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6pPr>
            <a:lvl7pPr marL="3200400" lvl="6"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7pPr>
            <a:lvl8pPr marL="3657600" lvl="7" indent="-317500">
              <a:lnSpc>
                <a:spcPct val="115000"/>
              </a:lnSpc>
              <a:spcBef>
                <a:spcPts val="1600"/>
              </a:spcBef>
              <a:spcAft>
                <a:spcPts val="0"/>
              </a:spcAft>
              <a:buClr>
                <a:srgbClr val="0F0F0F"/>
              </a:buClr>
              <a:buSzPts val="1400"/>
              <a:buFont typeface="Lora"/>
              <a:buChar char="○"/>
              <a:defRPr>
                <a:solidFill>
                  <a:srgbClr val="0F0F0F"/>
                </a:solidFill>
                <a:latin typeface="Lora"/>
                <a:ea typeface="Lora"/>
                <a:cs typeface="Lora"/>
                <a:sym typeface="Lora"/>
              </a:defRPr>
            </a:lvl8pPr>
            <a:lvl9pPr marL="4114800" lvl="8" indent="-317500">
              <a:lnSpc>
                <a:spcPct val="115000"/>
              </a:lnSpc>
              <a:spcBef>
                <a:spcPts val="1600"/>
              </a:spcBef>
              <a:spcAft>
                <a:spcPts val="1600"/>
              </a:spcAft>
              <a:buClr>
                <a:srgbClr val="0F0F0F"/>
              </a:buClr>
              <a:buSzPts val="1400"/>
              <a:buFont typeface="Lora"/>
              <a:buChar char="■"/>
              <a:defRPr>
                <a:solidFill>
                  <a:srgbClr val="0F0F0F"/>
                </a:solidFill>
                <a:latin typeface="Lora"/>
                <a:ea typeface="Lora"/>
                <a:cs typeface="Lora"/>
                <a:sym typeface="Lo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104"/>
        <p:cNvGrpSpPr/>
        <p:nvPr/>
      </p:nvGrpSpPr>
      <p:grpSpPr>
        <a:xfrm>
          <a:off x="0" y="0"/>
          <a:ext cx="0" cy="0"/>
          <a:chOff x="0" y="0"/>
          <a:chExt cx="0" cy="0"/>
        </a:xfrm>
      </p:grpSpPr>
      <p:pic>
        <p:nvPicPr>
          <p:cNvPr id="105" name="Google Shape;105;p18"/>
          <p:cNvPicPr preferRelativeResize="0"/>
          <p:nvPr/>
        </p:nvPicPr>
        <p:blipFill>
          <a:blip r:embed="rId4">
            <a:alphaModFix/>
          </a:blip>
          <a:stretch>
            <a:fillRect/>
          </a:stretch>
        </p:blipFill>
        <p:spPr>
          <a:xfrm>
            <a:off x="281700" y="192560"/>
            <a:ext cx="3429000" cy="952500"/>
          </a:xfrm>
          <a:prstGeom prst="rect">
            <a:avLst/>
          </a:prstGeom>
          <a:noFill/>
          <a:ln>
            <a:noFill/>
          </a:ln>
        </p:spPr>
      </p:pic>
      <p:sp>
        <p:nvSpPr>
          <p:cNvPr id="106" name="Google Shape;106;p18"/>
          <p:cNvSpPr/>
          <p:nvPr/>
        </p:nvSpPr>
        <p:spPr>
          <a:xfrm>
            <a:off x="281700" y="1341100"/>
            <a:ext cx="8051400" cy="36012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dirty="0"/>
          </a:p>
          <a:p>
            <a:pPr marL="0" lvl="0" indent="0" algn="ctr" rtl="0">
              <a:spcBef>
                <a:spcPts val="0"/>
              </a:spcBef>
              <a:spcAft>
                <a:spcPts val="0"/>
              </a:spcAft>
              <a:buNone/>
            </a:pPr>
            <a:endParaRPr sz="1700" dirty="0"/>
          </a:p>
          <a:p>
            <a:pPr marL="0" lvl="0" indent="0" algn="ctr" rtl="0">
              <a:spcBef>
                <a:spcPts val="0"/>
              </a:spcBef>
              <a:spcAft>
                <a:spcPts val="0"/>
              </a:spcAft>
              <a:buNone/>
            </a:pPr>
            <a:r>
              <a:rPr lang="en" sz="1700" dirty="0"/>
              <a:t>TRABAJO DE TITULACIÓN, PREVIO A LA OBTENCIÓN DEL TÍTULO DE LICENCIADO EN COMERCIO EXTERIOR Y NEGOCIACIÓN INTERNACIONAL</a:t>
            </a:r>
            <a:endParaRPr sz="1700" dirty="0"/>
          </a:p>
          <a:p>
            <a:pPr marL="0" lvl="0" indent="0" algn="ctr" rtl="0">
              <a:spcBef>
                <a:spcPts val="0"/>
              </a:spcBef>
              <a:spcAft>
                <a:spcPts val="0"/>
              </a:spcAft>
              <a:buNone/>
            </a:pPr>
            <a:endParaRPr sz="1700" dirty="0"/>
          </a:p>
          <a:p>
            <a:pPr marL="0" lvl="0" indent="0" algn="ctr" rtl="0">
              <a:spcBef>
                <a:spcPts val="0"/>
              </a:spcBef>
              <a:spcAft>
                <a:spcPts val="0"/>
              </a:spcAft>
              <a:buNone/>
            </a:pPr>
            <a:r>
              <a:rPr lang="en" sz="1700" b="1" dirty="0"/>
              <a:t>POTENCIAL EXPORTABLE DE VAINILLA DE LA SUBPARTIDA ARANCELARIA 09051000 HACIA LA UNIÓN EUROPEA EN EL PERIODO  2015 - 2019</a:t>
            </a:r>
            <a:endParaRPr sz="1700" b="1" dirty="0"/>
          </a:p>
          <a:p>
            <a:pPr marL="0" lvl="0" indent="0" algn="ctr" rtl="0">
              <a:spcBef>
                <a:spcPts val="0"/>
              </a:spcBef>
              <a:spcAft>
                <a:spcPts val="0"/>
              </a:spcAft>
              <a:buNone/>
            </a:pPr>
            <a:endParaRPr sz="1700" dirty="0"/>
          </a:p>
          <a:p>
            <a:pPr marL="0" lvl="0" indent="0" algn="ctr" rtl="0">
              <a:spcBef>
                <a:spcPts val="0"/>
              </a:spcBef>
              <a:spcAft>
                <a:spcPts val="0"/>
              </a:spcAft>
              <a:buNone/>
            </a:pPr>
            <a:r>
              <a:rPr lang="en" sz="1700" dirty="0"/>
              <a:t>BALLESTEROS PACHECO MARCOS ALEXANDER</a:t>
            </a:r>
            <a:endParaRPr sz="1700" dirty="0"/>
          </a:p>
          <a:p>
            <a:pPr marL="0" lvl="0" indent="0" algn="ctr" rtl="0">
              <a:spcBef>
                <a:spcPts val="0"/>
              </a:spcBef>
              <a:spcAft>
                <a:spcPts val="0"/>
              </a:spcAft>
              <a:buNone/>
            </a:pPr>
            <a:r>
              <a:rPr lang="en" sz="1700" dirty="0"/>
              <a:t>PAZMIÑO RIERA STEEVEN ANTONIO</a:t>
            </a:r>
            <a:endParaRPr sz="1700" dirty="0"/>
          </a:p>
          <a:p>
            <a:pPr marL="0" lvl="0" indent="0" algn="ctr" rtl="0">
              <a:spcBef>
                <a:spcPts val="0"/>
              </a:spcBef>
              <a:spcAft>
                <a:spcPts val="0"/>
              </a:spcAft>
              <a:buNone/>
            </a:pPr>
            <a:endParaRPr sz="1700" dirty="0"/>
          </a:p>
          <a:p>
            <a:pPr marL="0" lvl="0" indent="0" algn="ctr" rtl="0">
              <a:spcBef>
                <a:spcPts val="0"/>
              </a:spcBef>
              <a:spcAft>
                <a:spcPts val="0"/>
              </a:spcAft>
              <a:buNone/>
            </a:pPr>
            <a:r>
              <a:rPr lang="en" sz="1700" dirty="0"/>
              <a:t>DIRECTOR:</a:t>
            </a:r>
            <a:endParaRPr sz="1700" dirty="0"/>
          </a:p>
          <a:p>
            <a:pPr marL="0" lvl="0" indent="0" algn="ctr" rtl="0">
              <a:spcBef>
                <a:spcPts val="0"/>
              </a:spcBef>
              <a:spcAft>
                <a:spcPts val="0"/>
              </a:spcAft>
              <a:buNone/>
            </a:pPr>
            <a:r>
              <a:rPr lang="en" sz="1700" dirty="0"/>
              <a:t>MGS. ROBERTO ALEX TACO PIZARRO  </a:t>
            </a:r>
            <a:endParaRPr sz="17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310"/>
        <p:cNvGrpSpPr/>
        <p:nvPr/>
      </p:nvGrpSpPr>
      <p:grpSpPr>
        <a:xfrm>
          <a:off x="0" y="0"/>
          <a:ext cx="0" cy="0"/>
          <a:chOff x="0" y="0"/>
          <a:chExt cx="0" cy="0"/>
        </a:xfrm>
      </p:grpSpPr>
      <p:sp>
        <p:nvSpPr>
          <p:cNvPr id="311" name="Google Shape;311;p27"/>
          <p:cNvSpPr txBox="1">
            <a:spLocks noGrp="1"/>
          </p:cNvSpPr>
          <p:nvPr>
            <p:ph type="ctrTitle"/>
          </p:nvPr>
        </p:nvSpPr>
        <p:spPr>
          <a:xfrm rot="-5400000">
            <a:off x="-2284726" y="2205450"/>
            <a:ext cx="5525400" cy="7326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HISTORIA DE LA VAINILLA</a:t>
            </a:r>
            <a:endParaRPr>
              <a:solidFill>
                <a:schemeClr val="dk2"/>
              </a:solidFill>
            </a:endParaRPr>
          </a:p>
        </p:txBody>
      </p:sp>
      <p:sp>
        <p:nvSpPr>
          <p:cNvPr id="312" name="Google Shape;312;p27"/>
          <p:cNvSpPr/>
          <p:nvPr/>
        </p:nvSpPr>
        <p:spPr>
          <a:xfrm rot="-5400000">
            <a:off x="-1239275" y="2534700"/>
            <a:ext cx="3180000" cy="74100"/>
          </a:xfrm>
          <a:prstGeom prst="rect">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rot="-5400000">
            <a:off x="-708675" y="2534700"/>
            <a:ext cx="3180000" cy="74100"/>
          </a:xfrm>
          <a:prstGeom prst="rect">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27"/>
          <p:cNvGrpSpPr/>
          <p:nvPr/>
        </p:nvGrpSpPr>
        <p:grpSpPr>
          <a:xfrm>
            <a:off x="1882146" y="1943351"/>
            <a:ext cx="6264165" cy="1077121"/>
            <a:chOff x="803163" y="1111966"/>
            <a:chExt cx="2447800" cy="203430"/>
          </a:xfrm>
        </p:grpSpPr>
        <p:grpSp>
          <p:nvGrpSpPr>
            <p:cNvPr id="315" name="Google Shape;315;p27"/>
            <p:cNvGrpSpPr/>
            <p:nvPr/>
          </p:nvGrpSpPr>
          <p:grpSpPr>
            <a:xfrm>
              <a:off x="1958180" y="1111966"/>
              <a:ext cx="588019" cy="121396"/>
              <a:chOff x="4808316" y="2800065"/>
              <a:chExt cx="1999386" cy="412910"/>
            </a:xfrm>
          </p:grpSpPr>
          <p:sp>
            <p:nvSpPr>
              <p:cNvPr id="316" name="Google Shape;316;p27"/>
              <p:cNvSpPr/>
              <p:nvPr/>
            </p:nvSpPr>
            <p:spPr>
              <a:xfrm>
                <a:off x="4849302" y="3079475"/>
                <a:ext cx="1958400" cy="1335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 name="Google Shape;317;p27"/>
              <p:cNvGrpSpPr/>
              <p:nvPr/>
            </p:nvGrpSpPr>
            <p:grpSpPr>
              <a:xfrm>
                <a:off x="4808316" y="2800065"/>
                <a:ext cx="92400" cy="411825"/>
                <a:chOff x="845575" y="2563700"/>
                <a:chExt cx="92400" cy="411825"/>
              </a:xfrm>
            </p:grpSpPr>
            <p:cxnSp>
              <p:nvCxnSpPr>
                <p:cNvPr id="318" name="Google Shape;318;p27"/>
                <p:cNvCxnSpPr/>
                <p:nvPr/>
              </p:nvCxnSpPr>
              <p:spPr>
                <a:xfrm>
                  <a:off x="891775" y="2616125"/>
                  <a:ext cx="0" cy="359400"/>
                </a:xfrm>
                <a:prstGeom prst="straightConnector1">
                  <a:avLst/>
                </a:prstGeom>
                <a:noFill/>
                <a:ln w="38100" cap="flat" cmpd="sng">
                  <a:solidFill>
                    <a:schemeClr val="dk2"/>
                  </a:solidFill>
                  <a:prstDash val="solid"/>
                  <a:round/>
                  <a:headEnd type="none" w="sm" len="sm"/>
                  <a:tailEnd type="none" w="sm" len="sm"/>
                </a:ln>
              </p:spPr>
            </p:cxnSp>
            <p:sp>
              <p:nvSpPr>
                <p:cNvPr id="319" name="Google Shape;319;p27"/>
                <p:cNvSpPr/>
                <p:nvPr/>
              </p:nvSpPr>
              <p:spPr>
                <a:xfrm>
                  <a:off x="845575"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320" name="Google Shape;320;p27"/>
            <p:cNvCxnSpPr/>
            <p:nvPr/>
          </p:nvCxnSpPr>
          <p:spPr>
            <a:xfrm>
              <a:off x="3237251" y="1127387"/>
              <a:ext cx="0" cy="105600"/>
            </a:xfrm>
            <a:prstGeom prst="straightConnector1">
              <a:avLst/>
            </a:prstGeom>
            <a:noFill/>
            <a:ln w="38100" cap="flat" cmpd="sng">
              <a:solidFill>
                <a:schemeClr val="dk2"/>
              </a:solidFill>
              <a:prstDash val="solid"/>
              <a:round/>
              <a:headEnd type="none" w="sm" len="sm"/>
              <a:tailEnd type="none" w="sm" len="sm"/>
            </a:ln>
          </p:spPr>
        </p:cxnSp>
        <p:sp>
          <p:nvSpPr>
            <p:cNvPr id="321" name="Google Shape;321;p27"/>
            <p:cNvSpPr/>
            <p:nvPr/>
          </p:nvSpPr>
          <p:spPr>
            <a:xfrm>
              <a:off x="3223663" y="1111974"/>
              <a:ext cx="27300" cy="273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 name="Google Shape;322;p27"/>
            <p:cNvGrpSpPr/>
            <p:nvPr/>
          </p:nvGrpSpPr>
          <p:grpSpPr>
            <a:xfrm>
              <a:off x="803163" y="1111974"/>
              <a:ext cx="591158" cy="121545"/>
              <a:chOff x="803163" y="1111974"/>
              <a:chExt cx="591158" cy="121545"/>
            </a:xfrm>
          </p:grpSpPr>
          <p:grpSp>
            <p:nvGrpSpPr>
              <p:cNvPr id="323" name="Google Shape;323;p27"/>
              <p:cNvGrpSpPr/>
              <p:nvPr/>
            </p:nvGrpSpPr>
            <p:grpSpPr>
              <a:xfrm>
                <a:off x="803163" y="1111974"/>
                <a:ext cx="27175" cy="121077"/>
                <a:chOff x="845575" y="2563700"/>
                <a:chExt cx="92400" cy="411825"/>
              </a:xfrm>
            </p:grpSpPr>
            <p:cxnSp>
              <p:nvCxnSpPr>
                <p:cNvPr id="324" name="Google Shape;324;p27"/>
                <p:cNvCxnSpPr/>
                <p:nvPr/>
              </p:nvCxnSpPr>
              <p:spPr>
                <a:xfrm>
                  <a:off x="891775" y="2616125"/>
                  <a:ext cx="0" cy="359400"/>
                </a:xfrm>
                <a:prstGeom prst="straightConnector1">
                  <a:avLst/>
                </a:prstGeom>
                <a:noFill/>
                <a:ln w="38100" cap="flat" cmpd="sng">
                  <a:solidFill>
                    <a:schemeClr val="dk2"/>
                  </a:solidFill>
                  <a:prstDash val="solid"/>
                  <a:round/>
                  <a:headEnd type="none" w="sm" len="sm"/>
                  <a:tailEnd type="none" w="sm" len="sm"/>
                </a:ln>
              </p:spPr>
            </p:cxnSp>
            <p:sp>
              <p:nvSpPr>
                <p:cNvPr id="325" name="Google Shape;325;p27"/>
                <p:cNvSpPr/>
                <p:nvPr/>
              </p:nvSpPr>
              <p:spPr>
                <a:xfrm>
                  <a:off x="845575"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7"/>
              <p:cNvSpPr/>
              <p:nvPr/>
            </p:nvSpPr>
            <p:spPr>
              <a:xfrm>
                <a:off x="818321" y="1194219"/>
                <a:ext cx="576000" cy="39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7" name="Google Shape;327;p27"/>
            <p:cNvGrpSpPr/>
            <p:nvPr/>
          </p:nvGrpSpPr>
          <p:grpSpPr>
            <a:xfrm>
              <a:off x="1381910" y="1194219"/>
              <a:ext cx="588341" cy="121177"/>
              <a:chOff x="1381910" y="1194219"/>
              <a:chExt cx="588341" cy="121177"/>
            </a:xfrm>
          </p:grpSpPr>
          <p:grpSp>
            <p:nvGrpSpPr>
              <p:cNvPr id="328" name="Google Shape;328;p27"/>
              <p:cNvGrpSpPr/>
              <p:nvPr/>
            </p:nvGrpSpPr>
            <p:grpSpPr>
              <a:xfrm rot="10800000">
                <a:off x="1381910" y="1194319"/>
                <a:ext cx="27175" cy="121077"/>
                <a:chOff x="2070100" y="2563700"/>
                <a:chExt cx="92400" cy="411825"/>
              </a:xfrm>
            </p:grpSpPr>
            <p:cxnSp>
              <p:nvCxnSpPr>
                <p:cNvPr id="329" name="Google Shape;329;p27"/>
                <p:cNvCxnSpPr/>
                <p:nvPr/>
              </p:nvCxnSpPr>
              <p:spPr>
                <a:xfrm>
                  <a:off x="2116300" y="2616125"/>
                  <a:ext cx="0" cy="359400"/>
                </a:xfrm>
                <a:prstGeom prst="straightConnector1">
                  <a:avLst/>
                </a:prstGeom>
                <a:noFill/>
                <a:ln w="38100" cap="flat" cmpd="sng">
                  <a:solidFill>
                    <a:schemeClr val="dk2"/>
                  </a:solidFill>
                  <a:prstDash val="solid"/>
                  <a:round/>
                  <a:headEnd type="none" w="sm" len="sm"/>
                  <a:tailEnd type="none" w="sm" len="sm"/>
                </a:ln>
              </p:spPr>
            </p:cxnSp>
            <p:sp>
              <p:nvSpPr>
                <p:cNvPr id="330" name="Google Shape;330;p27"/>
                <p:cNvSpPr/>
                <p:nvPr/>
              </p:nvSpPr>
              <p:spPr>
                <a:xfrm>
                  <a:off x="2070100"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27"/>
              <p:cNvSpPr/>
              <p:nvPr/>
            </p:nvSpPr>
            <p:spPr>
              <a:xfrm>
                <a:off x="1394250" y="1194219"/>
                <a:ext cx="576000" cy="39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2" name="Google Shape;332;p27"/>
            <p:cNvGrpSpPr/>
            <p:nvPr/>
          </p:nvGrpSpPr>
          <p:grpSpPr>
            <a:xfrm>
              <a:off x="2532079" y="1194219"/>
              <a:ext cx="704927" cy="121177"/>
              <a:chOff x="2532079" y="1194219"/>
              <a:chExt cx="704927" cy="121177"/>
            </a:xfrm>
          </p:grpSpPr>
          <p:sp>
            <p:nvSpPr>
              <p:cNvPr id="333" name="Google Shape;333;p27"/>
              <p:cNvSpPr/>
              <p:nvPr/>
            </p:nvSpPr>
            <p:spPr>
              <a:xfrm>
                <a:off x="2546107" y="1194219"/>
                <a:ext cx="690900" cy="39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 name="Google Shape;334;p27"/>
              <p:cNvGrpSpPr/>
              <p:nvPr/>
            </p:nvGrpSpPr>
            <p:grpSpPr>
              <a:xfrm rot="10800000">
                <a:off x="2532079" y="1194319"/>
                <a:ext cx="27175" cy="121077"/>
                <a:chOff x="2070100" y="2563700"/>
                <a:chExt cx="92400" cy="411825"/>
              </a:xfrm>
            </p:grpSpPr>
            <p:cxnSp>
              <p:nvCxnSpPr>
                <p:cNvPr id="335" name="Google Shape;335;p27"/>
                <p:cNvCxnSpPr/>
                <p:nvPr/>
              </p:nvCxnSpPr>
              <p:spPr>
                <a:xfrm>
                  <a:off x="2116300" y="2616125"/>
                  <a:ext cx="0" cy="359400"/>
                </a:xfrm>
                <a:prstGeom prst="straightConnector1">
                  <a:avLst/>
                </a:prstGeom>
                <a:noFill/>
                <a:ln w="38100" cap="flat" cmpd="sng">
                  <a:solidFill>
                    <a:schemeClr val="dk2"/>
                  </a:solidFill>
                  <a:prstDash val="solid"/>
                  <a:round/>
                  <a:headEnd type="none" w="sm" len="sm"/>
                  <a:tailEnd type="none" w="sm" len="sm"/>
                </a:ln>
              </p:spPr>
            </p:cxnSp>
            <p:sp>
              <p:nvSpPr>
                <p:cNvPr id="336" name="Google Shape;336;p27"/>
                <p:cNvSpPr/>
                <p:nvPr/>
              </p:nvSpPr>
              <p:spPr>
                <a:xfrm>
                  <a:off x="2070100"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37" name="Google Shape;337;p27"/>
          <p:cNvSpPr txBox="1">
            <a:spLocks noGrp="1"/>
          </p:cNvSpPr>
          <p:nvPr>
            <p:ph type="subTitle" idx="4294967295"/>
          </p:nvPr>
        </p:nvSpPr>
        <p:spPr>
          <a:xfrm>
            <a:off x="1077575" y="1039225"/>
            <a:ext cx="1680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solidFill>
                  <a:srgbClr val="000000"/>
                </a:solidFill>
              </a:rPr>
              <a:t>Data del siglo XIII, originaria de México</a:t>
            </a:r>
            <a:endParaRPr sz="1400">
              <a:solidFill>
                <a:srgbClr val="000000"/>
              </a:solidFill>
            </a:endParaRPr>
          </a:p>
        </p:txBody>
      </p:sp>
      <p:sp>
        <p:nvSpPr>
          <p:cNvPr id="338" name="Google Shape;338;p27"/>
          <p:cNvSpPr txBox="1">
            <a:spLocks noGrp="1"/>
          </p:cNvSpPr>
          <p:nvPr>
            <p:ph type="subTitle" idx="4294967295"/>
          </p:nvPr>
        </p:nvSpPr>
        <p:spPr>
          <a:xfrm>
            <a:off x="2479925" y="3020475"/>
            <a:ext cx="1844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solidFill>
                  <a:srgbClr val="000000"/>
                </a:solidFill>
              </a:rPr>
              <a:t>Durante la colonia española se comercializó vainilla en Europa </a:t>
            </a:r>
            <a:endParaRPr sz="1400">
              <a:solidFill>
                <a:srgbClr val="000000"/>
              </a:solidFill>
            </a:endParaRPr>
          </a:p>
        </p:txBody>
      </p:sp>
      <p:sp>
        <p:nvSpPr>
          <p:cNvPr id="339" name="Google Shape;339;p27"/>
          <p:cNvSpPr txBox="1">
            <a:spLocks noGrp="1"/>
          </p:cNvSpPr>
          <p:nvPr>
            <p:ph type="subTitle" idx="4294967295"/>
          </p:nvPr>
        </p:nvSpPr>
        <p:spPr>
          <a:xfrm>
            <a:off x="4087575" y="823700"/>
            <a:ext cx="1727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solidFill>
                  <a:srgbClr val="000000"/>
                </a:solidFill>
              </a:rPr>
              <a:t>Siglos: XVI, XVII y XVIII México fue el único productor de vainilla</a:t>
            </a:r>
            <a:endParaRPr sz="1400">
              <a:solidFill>
                <a:srgbClr val="000000"/>
              </a:solidFill>
            </a:endParaRPr>
          </a:p>
        </p:txBody>
      </p:sp>
      <p:sp>
        <p:nvSpPr>
          <p:cNvPr id="340" name="Google Shape;340;p27"/>
          <p:cNvSpPr txBox="1">
            <a:spLocks noGrp="1"/>
          </p:cNvSpPr>
          <p:nvPr>
            <p:ph type="subTitle" idx="4294967295"/>
          </p:nvPr>
        </p:nvSpPr>
        <p:spPr>
          <a:xfrm>
            <a:off x="5462675" y="3020475"/>
            <a:ext cx="1994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solidFill>
                  <a:srgbClr val="000000"/>
                </a:solidFill>
              </a:rPr>
              <a:t>En el siglo XIX empieza la plantación masiva de vainilla en países tropicales</a:t>
            </a:r>
            <a:endParaRPr sz="1400">
              <a:solidFill>
                <a:srgbClr val="000000"/>
              </a:solidFill>
            </a:endParaRPr>
          </a:p>
        </p:txBody>
      </p:sp>
      <p:sp>
        <p:nvSpPr>
          <p:cNvPr id="341" name="Google Shape;341;p27"/>
          <p:cNvSpPr txBox="1">
            <a:spLocks noGrp="1"/>
          </p:cNvSpPr>
          <p:nvPr>
            <p:ph type="subTitle" idx="4294967295"/>
          </p:nvPr>
        </p:nvSpPr>
        <p:spPr>
          <a:xfrm>
            <a:off x="7097575" y="823700"/>
            <a:ext cx="1844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400">
                <a:solidFill>
                  <a:srgbClr val="000000"/>
                </a:solidFill>
              </a:rPr>
              <a:t>Actualmente, Madagascar e Indonesia lideran el mercado de vainilla</a:t>
            </a:r>
            <a:endParaRPr sz="1400">
              <a:solidFill>
                <a:srgbClr val="000000"/>
              </a:solidFill>
            </a:endParaRPr>
          </a:p>
        </p:txBody>
      </p:sp>
      <p:grpSp>
        <p:nvGrpSpPr>
          <p:cNvPr id="342" name="Google Shape;342;p27"/>
          <p:cNvGrpSpPr/>
          <p:nvPr/>
        </p:nvGrpSpPr>
        <p:grpSpPr>
          <a:xfrm>
            <a:off x="7653623" y="2711383"/>
            <a:ext cx="732597" cy="607506"/>
            <a:chOff x="6000718" y="3070557"/>
            <a:chExt cx="587865" cy="517731"/>
          </a:xfrm>
        </p:grpSpPr>
        <p:sp>
          <p:nvSpPr>
            <p:cNvPr id="343" name="Google Shape;343;p27"/>
            <p:cNvSpPr/>
            <p:nvPr/>
          </p:nvSpPr>
          <p:spPr>
            <a:xfrm>
              <a:off x="6161116" y="3104229"/>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6032245" y="3317811"/>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6189159" y="3073176"/>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6123036" y="3116815"/>
              <a:ext cx="22734" cy="17095"/>
            </a:xfrm>
            <a:custGeom>
              <a:avLst/>
              <a:gdLst/>
              <a:ahLst/>
              <a:cxnLst/>
              <a:rect l="l" t="t" r="r" b="b"/>
              <a:pathLst>
                <a:path w="3940" h="2964" extrusionOk="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6099493" y="3152223"/>
              <a:ext cx="3999" cy="4205"/>
            </a:xfrm>
            <a:custGeom>
              <a:avLst/>
              <a:gdLst/>
              <a:ahLst/>
              <a:cxnLst/>
              <a:rect l="l" t="t" r="r" b="b"/>
              <a:pathLst>
                <a:path w="693" h="729" extrusionOk="0">
                  <a:moveTo>
                    <a:pt x="693" y="1"/>
                  </a:moveTo>
                  <a:cubicBezTo>
                    <a:pt x="462" y="231"/>
                    <a:pt x="231" y="480"/>
                    <a:pt x="1" y="728"/>
                  </a:cubicBezTo>
                  <a:cubicBezTo>
                    <a:pt x="284" y="533"/>
                    <a:pt x="533" y="285"/>
                    <a:pt x="693"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6350890" y="3500386"/>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6263064" y="3138409"/>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6251907" y="3097504"/>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6251498" y="3152108"/>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6000718" y="3070557"/>
              <a:ext cx="587865" cy="517731"/>
            </a:xfrm>
            <a:custGeom>
              <a:avLst/>
              <a:gdLst/>
              <a:ahLst/>
              <a:cxnLst/>
              <a:rect l="l" t="t" r="r" b="b"/>
              <a:pathLst>
                <a:path w="101883" h="89767" extrusionOk="0">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3" name="Google Shape;353;p27"/>
          <p:cNvGrpSpPr/>
          <p:nvPr/>
        </p:nvGrpSpPr>
        <p:grpSpPr>
          <a:xfrm>
            <a:off x="6091074" y="1741753"/>
            <a:ext cx="532312" cy="513928"/>
            <a:chOff x="1421638" y="4125629"/>
            <a:chExt cx="374709" cy="374010"/>
          </a:xfrm>
        </p:grpSpPr>
        <p:sp>
          <p:nvSpPr>
            <p:cNvPr id="354" name="Google Shape;354;p27"/>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27"/>
          <p:cNvGrpSpPr/>
          <p:nvPr/>
        </p:nvGrpSpPr>
        <p:grpSpPr>
          <a:xfrm>
            <a:off x="4672381" y="2711369"/>
            <a:ext cx="442534" cy="513940"/>
            <a:chOff x="1493849" y="2775533"/>
            <a:chExt cx="283985" cy="341080"/>
          </a:xfrm>
        </p:grpSpPr>
        <p:sp>
          <p:nvSpPr>
            <p:cNvPr id="357" name="Google Shape;357;p27"/>
            <p:cNvSpPr/>
            <p:nvPr/>
          </p:nvSpPr>
          <p:spPr>
            <a:xfrm>
              <a:off x="1493849" y="2775533"/>
              <a:ext cx="283985" cy="341080"/>
            </a:xfrm>
            <a:custGeom>
              <a:avLst/>
              <a:gdLst/>
              <a:ahLst/>
              <a:cxnLst/>
              <a:rect l="l" t="t" r="r" b="b"/>
              <a:pathLst>
                <a:path w="8943" h="10741" extrusionOk="0">
                  <a:moveTo>
                    <a:pt x="8430" y="1013"/>
                  </a:moveTo>
                  <a:cubicBezTo>
                    <a:pt x="8466" y="1013"/>
                    <a:pt x="8514" y="1025"/>
                    <a:pt x="8549" y="1061"/>
                  </a:cubicBezTo>
                  <a:cubicBezTo>
                    <a:pt x="8573" y="1084"/>
                    <a:pt x="8585" y="1132"/>
                    <a:pt x="8585" y="1180"/>
                  </a:cubicBezTo>
                  <a:lnTo>
                    <a:pt x="8585" y="1846"/>
                  </a:lnTo>
                  <a:cubicBezTo>
                    <a:pt x="8585" y="2454"/>
                    <a:pt x="8454" y="2906"/>
                    <a:pt x="8192" y="3204"/>
                  </a:cubicBezTo>
                  <a:cubicBezTo>
                    <a:pt x="7954" y="3466"/>
                    <a:pt x="7633" y="3585"/>
                    <a:pt x="7323" y="3716"/>
                  </a:cubicBezTo>
                  <a:cubicBezTo>
                    <a:pt x="7180" y="3775"/>
                    <a:pt x="7025" y="3835"/>
                    <a:pt x="6894" y="3918"/>
                  </a:cubicBezTo>
                  <a:cubicBezTo>
                    <a:pt x="7037" y="3466"/>
                    <a:pt x="7121" y="2989"/>
                    <a:pt x="7121" y="2501"/>
                  </a:cubicBezTo>
                  <a:lnTo>
                    <a:pt x="7121" y="1811"/>
                  </a:lnTo>
                  <a:cubicBezTo>
                    <a:pt x="7335" y="1811"/>
                    <a:pt x="7549" y="1715"/>
                    <a:pt x="7680" y="1513"/>
                  </a:cubicBezTo>
                  <a:lnTo>
                    <a:pt x="7799" y="1334"/>
                  </a:lnTo>
                  <a:cubicBezTo>
                    <a:pt x="7954" y="1132"/>
                    <a:pt x="8168" y="1013"/>
                    <a:pt x="8430" y="1013"/>
                  </a:cubicBezTo>
                  <a:close/>
                  <a:moveTo>
                    <a:pt x="453" y="1025"/>
                  </a:moveTo>
                  <a:cubicBezTo>
                    <a:pt x="703" y="1025"/>
                    <a:pt x="929" y="1144"/>
                    <a:pt x="1072" y="1358"/>
                  </a:cubicBezTo>
                  <a:lnTo>
                    <a:pt x="1191" y="1537"/>
                  </a:lnTo>
                  <a:cubicBezTo>
                    <a:pt x="1322" y="1703"/>
                    <a:pt x="1537" y="1834"/>
                    <a:pt x="1763" y="1834"/>
                  </a:cubicBezTo>
                  <a:lnTo>
                    <a:pt x="1763" y="2513"/>
                  </a:lnTo>
                  <a:cubicBezTo>
                    <a:pt x="1763" y="2989"/>
                    <a:pt x="1834" y="3466"/>
                    <a:pt x="1977" y="3930"/>
                  </a:cubicBezTo>
                  <a:cubicBezTo>
                    <a:pt x="1846" y="3835"/>
                    <a:pt x="1703" y="3775"/>
                    <a:pt x="1548" y="3716"/>
                  </a:cubicBezTo>
                  <a:cubicBezTo>
                    <a:pt x="1239" y="3597"/>
                    <a:pt x="929" y="3466"/>
                    <a:pt x="691" y="3204"/>
                  </a:cubicBezTo>
                  <a:cubicBezTo>
                    <a:pt x="417" y="2906"/>
                    <a:pt x="286" y="2454"/>
                    <a:pt x="286" y="1846"/>
                  </a:cubicBezTo>
                  <a:lnTo>
                    <a:pt x="286" y="1191"/>
                  </a:lnTo>
                  <a:cubicBezTo>
                    <a:pt x="286" y="1144"/>
                    <a:pt x="298" y="1096"/>
                    <a:pt x="334" y="1072"/>
                  </a:cubicBezTo>
                  <a:cubicBezTo>
                    <a:pt x="358" y="1037"/>
                    <a:pt x="405" y="1025"/>
                    <a:pt x="453" y="1025"/>
                  </a:cubicBezTo>
                  <a:close/>
                  <a:moveTo>
                    <a:pt x="7097" y="299"/>
                  </a:moveTo>
                  <a:lnTo>
                    <a:pt x="7097" y="668"/>
                  </a:lnTo>
                  <a:lnTo>
                    <a:pt x="5739" y="668"/>
                  </a:lnTo>
                  <a:cubicBezTo>
                    <a:pt x="5656" y="668"/>
                    <a:pt x="5585" y="739"/>
                    <a:pt x="5585" y="834"/>
                  </a:cubicBezTo>
                  <a:cubicBezTo>
                    <a:pt x="5585" y="918"/>
                    <a:pt x="5656" y="1001"/>
                    <a:pt x="5739" y="1001"/>
                  </a:cubicBezTo>
                  <a:lnTo>
                    <a:pt x="6775" y="1001"/>
                  </a:lnTo>
                  <a:lnTo>
                    <a:pt x="6775" y="2513"/>
                  </a:lnTo>
                  <a:cubicBezTo>
                    <a:pt x="6787" y="3882"/>
                    <a:pt x="6132" y="5192"/>
                    <a:pt x="5013" y="6014"/>
                  </a:cubicBezTo>
                  <a:lnTo>
                    <a:pt x="4894" y="6097"/>
                  </a:lnTo>
                  <a:cubicBezTo>
                    <a:pt x="4870" y="6097"/>
                    <a:pt x="4835" y="6085"/>
                    <a:pt x="4811" y="6085"/>
                  </a:cubicBezTo>
                  <a:lnTo>
                    <a:pt x="4037" y="6085"/>
                  </a:lnTo>
                  <a:cubicBezTo>
                    <a:pt x="4001" y="6085"/>
                    <a:pt x="3977" y="6085"/>
                    <a:pt x="3942" y="6097"/>
                  </a:cubicBezTo>
                  <a:lnTo>
                    <a:pt x="3823" y="6014"/>
                  </a:lnTo>
                  <a:cubicBezTo>
                    <a:pt x="2727" y="5192"/>
                    <a:pt x="2060" y="3882"/>
                    <a:pt x="2060" y="2513"/>
                  </a:cubicBezTo>
                  <a:lnTo>
                    <a:pt x="2060" y="1001"/>
                  </a:lnTo>
                  <a:lnTo>
                    <a:pt x="5013" y="1001"/>
                  </a:lnTo>
                  <a:cubicBezTo>
                    <a:pt x="5108" y="1001"/>
                    <a:pt x="5180" y="918"/>
                    <a:pt x="5180" y="834"/>
                  </a:cubicBezTo>
                  <a:cubicBezTo>
                    <a:pt x="5180" y="739"/>
                    <a:pt x="5108" y="668"/>
                    <a:pt x="5013" y="668"/>
                  </a:cubicBezTo>
                  <a:lnTo>
                    <a:pt x="1727" y="668"/>
                  </a:lnTo>
                  <a:lnTo>
                    <a:pt x="1727" y="299"/>
                  </a:lnTo>
                  <a:close/>
                  <a:moveTo>
                    <a:pt x="4823" y="6395"/>
                  </a:moveTo>
                  <a:cubicBezTo>
                    <a:pt x="4882" y="6395"/>
                    <a:pt x="4930" y="6442"/>
                    <a:pt x="4930" y="6502"/>
                  </a:cubicBezTo>
                  <a:lnTo>
                    <a:pt x="4930" y="6621"/>
                  </a:lnTo>
                  <a:cubicBezTo>
                    <a:pt x="4930" y="6680"/>
                    <a:pt x="4882" y="6728"/>
                    <a:pt x="4823" y="6728"/>
                  </a:cubicBezTo>
                  <a:lnTo>
                    <a:pt x="4049" y="6728"/>
                  </a:lnTo>
                  <a:cubicBezTo>
                    <a:pt x="3989" y="6728"/>
                    <a:pt x="3942" y="6680"/>
                    <a:pt x="3942" y="6621"/>
                  </a:cubicBezTo>
                  <a:lnTo>
                    <a:pt x="3942" y="6502"/>
                  </a:lnTo>
                  <a:cubicBezTo>
                    <a:pt x="3942" y="6442"/>
                    <a:pt x="3989" y="6395"/>
                    <a:pt x="4049" y="6395"/>
                  </a:cubicBezTo>
                  <a:close/>
                  <a:moveTo>
                    <a:pt x="4620" y="7037"/>
                  </a:moveTo>
                  <a:lnTo>
                    <a:pt x="4620" y="8573"/>
                  </a:lnTo>
                  <a:lnTo>
                    <a:pt x="4239" y="8573"/>
                  </a:lnTo>
                  <a:lnTo>
                    <a:pt x="4239" y="7037"/>
                  </a:lnTo>
                  <a:close/>
                  <a:moveTo>
                    <a:pt x="5418" y="8883"/>
                  </a:moveTo>
                  <a:cubicBezTo>
                    <a:pt x="5525" y="8883"/>
                    <a:pt x="5608" y="8978"/>
                    <a:pt x="5608" y="9073"/>
                  </a:cubicBezTo>
                  <a:lnTo>
                    <a:pt x="5608" y="9252"/>
                  </a:lnTo>
                  <a:lnTo>
                    <a:pt x="4215" y="9252"/>
                  </a:lnTo>
                  <a:cubicBezTo>
                    <a:pt x="4120" y="9252"/>
                    <a:pt x="4049" y="9335"/>
                    <a:pt x="4049" y="9419"/>
                  </a:cubicBezTo>
                  <a:cubicBezTo>
                    <a:pt x="4049" y="9514"/>
                    <a:pt x="4120" y="9585"/>
                    <a:pt x="4215" y="9585"/>
                  </a:cubicBezTo>
                  <a:lnTo>
                    <a:pt x="6370" y="9585"/>
                  </a:lnTo>
                  <a:cubicBezTo>
                    <a:pt x="6382" y="9585"/>
                    <a:pt x="6406" y="9597"/>
                    <a:pt x="6418" y="9609"/>
                  </a:cubicBezTo>
                  <a:lnTo>
                    <a:pt x="6561" y="10371"/>
                  </a:lnTo>
                  <a:cubicBezTo>
                    <a:pt x="6561" y="10383"/>
                    <a:pt x="6561" y="10407"/>
                    <a:pt x="6549" y="10407"/>
                  </a:cubicBezTo>
                  <a:cubicBezTo>
                    <a:pt x="6549" y="10407"/>
                    <a:pt x="6537" y="10419"/>
                    <a:pt x="6525" y="10419"/>
                  </a:cubicBezTo>
                  <a:lnTo>
                    <a:pt x="2370" y="10419"/>
                  </a:lnTo>
                  <a:cubicBezTo>
                    <a:pt x="2358" y="10419"/>
                    <a:pt x="2334" y="10407"/>
                    <a:pt x="2334" y="10407"/>
                  </a:cubicBezTo>
                  <a:cubicBezTo>
                    <a:pt x="2334" y="10407"/>
                    <a:pt x="2322" y="10383"/>
                    <a:pt x="2322" y="10371"/>
                  </a:cubicBezTo>
                  <a:lnTo>
                    <a:pt x="2477" y="9609"/>
                  </a:lnTo>
                  <a:cubicBezTo>
                    <a:pt x="2477" y="9597"/>
                    <a:pt x="2489" y="9585"/>
                    <a:pt x="2513" y="9585"/>
                  </a:cubicBezTo>
                  <a:lnTo>
                    <a:pt x="3489" y="9585"/>
                  </a:lnTo>
                  <a:cubicBezTo>
                    <a:pt x="3573" y="9585"/>
                    <a:pt x="3644" y="9514"/>
                    <a:pt x="3644" y="9419"/>
                  </a:cubicBezTo>
                  <a:cubicBezTo>
                    <a:pt x="3644" y="9335"/>
                    <a:pt x="3573" y="9252"/>
                    <a:pt x="3489" y="9252"/>
                  </a:cubicBezTo>
                  <a:lnTo>
                    <a:pt x="3263" y="9252"/>
                  </a:lnTo>
                  <a:lnTo>
                    <a:pt x="3263" y="9073"/>
                  </a:lnTo>
                  <a:cubicBezTo>
                    <a:pt x="3263" y="8978"/>
                    <a:pt x="3346" y="8883"/>
                    <a:pt x="3453" y="8883"/>
                  </a:cubicBezTo>
                  <a:close/>
                  <a:moveTo>
                    <a:pt x="1739" y="1"/>
                  </a:moveTo>
                  <a:cubicBezTo>
                    <a:pt x="1572" y="1"/>
                    <a:pt x="1441" y="132"/>
                    <a:pt x="1441" y="299"/>
                  </a:cubicBezTo>
                  <a:lnTo>
                    <a:pt x="1441" y="703"/>
                  </a:lnTo>
                  <a:cubicBezTo>
                    <a:pt x="1441" y="858"/>
                    <a:pt x="1572" y="1001"/>
                    <a:pt x="1739" y="1001"/>
                  </a:cubicBezTo>
                  <a:lnTo>
                    <a:pt x="1775" y="1001"/>
                  </a:lnTo>
                  <a:lnTo>
                    <a:pt x="1775" y="1513"/>
                  </a:lnTo>
                  <a:cubicBezTo>
                    <a:pt x="1656" y="1513"/>
                    <a:pt x="1537" y="1453"/>
                    <a:pt x="1477" y="1358"/>
                  </a:cubicBezTo>
                  <a:lnTo>
                    <a:pt x="1358" y="1180"/>
                  </a:lnTo>
                  <a:cubicBezTo>
                    <a:pt x="1156" y="882"/>
                    <a:pt x="822" y="715"/>
                    <a:pt x="477" y="715"/>
                  </a:cubicBezTo>
                  <a:cubicBezTo>
                    <a:pt x="346" y="715"/>
                    <a:pt x="227" y="763"/>
                    <a:pt x="132" y="846"/>
                  </a:cubicBezTo>
                  <a:cubicBezTo>
                    <a:pt x="48" y="941"/>
                    <a:pt x="1" y="1049"/>
                    <a:pt x="1" y="1191"/>
                  </a:cubicBezTo>
                  <a:lnTo>
                    <a:pt x="1" y="1846"/>
                  </a:lnTo>
                  <a:cubicBezTo>
                    <a:pt x="1" y="3418"/>
                    <a:pt x="798" y="3751"/>
                    <a:pt x="1465" y="4013"/>
                  </a:cubicBezTo>
                  <a:cubicBezTo>
                    <a:pt x="1810" y="4168"/>
                    <a:pt x="2144" y="4299"/>
                    <a:pt x="2299" y="4609"/>
                  </a:cubicBezTo>
                  <a:cubicBezTo>
                    <a:pt x="2334" y="4704"/>
                    <a:pt x="2322" y="4775"/>
                    <a:pt x="2263" y="4847"/>
                  </a:cubicBezTo>
                  <a:cubicBezTo>
                    <a:pt x="2212" y="4914"/>
                    <a:pt x="2120" y="4946"/>
                    <a:pt x="2041" y="4946"/>
                  </a:cubicBezTo>
                  <a:cubicBezTo>
                    <a:pt x="2008" y="4946"/>
                    <a:pt x="1978" y="4940"/>
                    <a:pt x="1953" y="4930"/>
                  </a:cubicBezTo>
                  <a:cubicBezTo>
                    <a:pt x="1834" y="4882"/>
                    <a:pt x="1822" y="4728"/>
                    <a:pt x="1834" y="4632"/>
                  </a:cubicBezTo>
                  <a:cubicBezTo>
                    <a:pt x="1834" y="4537"/>
                    <a:pt x="1775" y="4466"/>
                    <a:pt x="1679" y="4466"/>
                  </a:cubicBezTo>
                  <a:cubicBezTo>
                    <a:pt x="1596" y="4466"/>
                    <a:pt x="1513" y="4525"/>
                    <a:pt x="1513" y="4609"/>
                  </a:cubicBezTo>
                  <a:cubicBezTo>
                    <a:pt x="1513" y="4740"/>
                    <a:pt x="1537" y="5085"/>
                    <a:pt x="1834" y="5228"/>
                  </a:cubicBezTo>
                  <a:cubicBezTo>
                    <a:pt x="1906" y="5252"/>
                    <a:pt x="1965" y="5263"/>
                    <a:pt x="2037" y="5263"/>
                  </a:cubicBezTo>
                  <a:cubicBezTo>
                    <a:pt x="2203" y="5263"/>
                    <a:pt x="2382" y="5192"/>
                    <a:pt x="2489" y="5073"/>
                  </a:cubicBezTo>
                  <a:cubicBezTo>
                    <a:pt x="2501" y="5061"/>
                    <a:pt x="2513" y="5049"/>
                    <a:pt x="2513" y="5025"/>
                  </a:cubicBezTo>
                  <a:cubicBezTo>
                    <a:pt x="2811" y="5502"/>
                    <a:pt x="3215" y="5942"/>
                    <a:pt x="3680" y="6275"/>
                  </a:cubicBezTo>
                  <a:lnTo>
                    <a:pt x="3703" y="6299"/>
                  </a:lnTo>
                  <a:cubicBezTo>
                    <a:pt x="3656" y="6347"/>
                    <a:pt x="3644" y="6430"/>
                    <a:pt x="3644" y="6514"/>
                  </a:cubicBezTo>
                  <a:lnTo>
                    <a:pt x="3644" y="6633"/>
                  </a:lnTo>
                  <a:cubicBezTo>
                    <a:pt x="3644" y="6835"/>
                    <a:pt x="3775" y="6990"/>
                    <a:pt x="3965" y="7037"/>
                  </a:cubicBezTo>
                  <a:lnTo>
                    <a:pt x="3965" y="8585"/>
                  </a:lnTo>
                  <a:lnTo>
                    <a:pt x="3489" y="8585"/>
                  </a:lnTo>
                  <a:cubicBezTo>
                    <a:pt x="3203" y="8585"/>
                    <a:pt x="2977" y="8811"/>
                    <a:pt x="2977" y="9085"/>
                  </a:cubicBezTo>
                  <a:lnTo>
                    <a:pt x="2977" y="9264"/>
                  </a:lnTo>
                  <a:lnTo>
                    <a:pt x="2549" y="9264"/>
                  </a:lnTo>
                  <a:cubicBezTo>
                    <a:pt x="2382" y="9264"/>
                    <a:pt x="2239" y="9383"/>
                    <a:pt x="2203" y="9550"/>
                  </a:cubicBezTo>
                  <a:lnTo>
                    <a:pt x="2060" y="10312"/>
                  </a:lnTo>
                  <a:cubicBezTo>
                    <a:pt x="2037" y="10419"/>
                    <a:pt x="2060" y="10514"/>
                    <a:pt x="2132" y="10609"/>
                  </a:cubicBezTo>
                  <a:cubicBezTo>
                    <a:pt x="2203" y="10693"/>
                    <a:pt x="2299" y="10740"/>
                    <a:pt x="2394" y="10740"/>
                  </a:cubicBezTo>
                  <a:lnTo>
                    <a:pt x="6549" y="10740"/>
                  </a:lnTo>
                  <a:cubicBezTo>
                    <a:pt x="6656" y="10740"/>
                    <a:pt x="6763" y="10693"/>
                    <a:pt x="6823" y="10609"/>
                  </a:cubicBezTo>
                  <a:cubicBezTo>
                    <a:pt x="6894" y="10514"/>
                    <a:pt x="6906" y="10419"/>
                    <a:pt x="6894" y="10312"/>
                  </a:cubicBezTo>
                  <a:lnTo>
                    <a:pt x="6740" y="9550"/>
                  </a:lnTo>
                  <a:cubicBezTo>
                    <a:pt x="6716" y="9383"/>
                    <a:pt x="6561" y="9264"/>
                    <a:pt x="6406" y="9264"/>
                  </a:cubicBezTo>
                  <a:lnTo>
                    <a:pt x="5966" y="9264"/>
                  </a:lnTo>
                  <a:lnTo>
                    <a:pt x="5966" y="9085"/>
                  </a:lnTo>
                  <a:cubicBezTo>
                    <a:pt x="5966" y="8811"/>
                    <a:pt x="5751" y="8585"/>
                    <a:pt x="5466" y="8585"/>
                  </a:cubicBezTo>
                  <a:lnTo>
                    <a:pt x="4989" y="8585"/>
                  </a:lnTo>
                  <a:lnTo>
                    <a:pt x="4989" y="7037"/>
                  </a:lnTo>
                  <a:cubicBezTo>
                    <a:pt x="5168" y="6990"/>
                    <a:pt x="5299" y="6835"/>
                    <a:pt x="5299" y="6633"/>
                  </a:cubicBezTo>
                  <a:lnTo>
                    <a:pt x="5299" y="6502"/>
                  </a:lnTo>
                  <a:cubicBezTo>
                    <a:pt x="5299" y="6430"/>
                    <a:pt x="5275" y="6359"/>
                    <a:pt x="5239" y="6275"/>
                  </a:cubicBezTo>
                  <a:lnTo>
                    <a:pt x="5275" y="6264"/>
                  </a:lnTo>
                  <a:cubicBezTo>
                    <a:pt x="5728" y="5918"/>
                    <a:pt x="6132" y="5490"/>
                    <a:pt x="6430" y="5013"/>
                  </a:cubicBezTo>
                  <a:cubicBezTo>
                    <a:pt x="6442" y="5025"/>
                    <a:pt x="6466" y="5049"/>
                    <a:pt x="6466" y="5061"/>
                  </a:cubicBezTo>
                  <a:cubicBezTo>
                    <a:pt x="6585" y="5180"/>
                    <a:pt x="6740" y="5252"/>
                    <a:pt x="6906" y="5252"/>
                  </a:cubicBezTo>
                  <a:cubicBezTo>
                    <a:pt x="6978" y="5252"/>
                    <a:pt x="7061" y="5240"/>
                    <a:pt x="7121" y="5204"/>
                  </a:cubicBezTo>
                  <a:cubicBezTo>
                    <a:pt x="7418" y="5073"/>
                    <a:pt x="7442" y="4751"/>
                    <a:pt x="7430" y="4597"/>
                  </a:cubicBezTo>
                  <a:cubicBezTo>
                    <a:pt x="7430" y="4513"/>
                    <a:pt x="7359" y="4454"/>
                    <a:pt x="7263" y="4454"/>
                  </a:cubicBezTo>
                  <a:cubicBezTo>
                    <a:pt x="7180" y="4454"/>
                    <a:pt x="7121" y="4525"/>
                    <a:pt x="7121" y="4609"/>
                  </a:cubicBezTo>
                  <a:cubicBezTo>
                    <a:pt x="7121" y="4716"/>
                    <a:pt x="7097" y="4871"/>
                    <a:pt x="7002" y="4906"/>
                  </a:cubicBezTo>
                  <a:cubicBezTo>
                    <a:pt x="6975" y="4920"/>
                    <a:pt x="6945" y="4925"/>
                    <a:pt x="6913" y="4925"/>
                  </a:cubicBezTo>
                  <a:cubicBezTo>
                    <a:pt x="6831" y="4925"/>
                    <a:pt x="6740" y="4886"/>
                    <a:pt x="6680" y="4835"/>
                  </a:cubicBezTo>
                  <a:cubicBezTo>
                    <a:pt x="6621" y="4775"/>
                    <a:pt x="6609" y="4692"/>
                    <a:pt x="6656" y="4597"/>
                  </a:cubicBezTo>
                  <a:cubicBezTo>
                    <a:pt x="6799" y="4287"/>
                    <a:pt x="7121" y="4156"/>
                    <a:pt x="7490" y="4001"/>
                  </a:cubicBezTo>
                  <a:cubicBezTo>
                    <a:pt x="8145" y="3739"/>
                    <a:pt x="8942" y="3406"/>
                    <a:pt x="8942" y="1834"/>
                  </a:cubicBezTo>
                  <a:lnTo>
                    <a:pt x="8942" y="1180"/>
                  </a:lnTo>
                  <a:cubicBezTo>
                    <a:pt x="8907" y="1061"/>
                    <a:pt x="8847" y="941"/>
                    <a:pt x="8752" y="846"/>
                  </a:cubicBezTo>
                  <a:cubicBezTo>
                    <a:pt x="8668" y="763"/>
                    <a:pt x="8549" y="715"/>
                    <a:pt x="8406" y="715"/>
                  </a:cubicBezTo>
                  <a:cubicBezTo>
                    <a:pt x="8049" y="715"/>
                    <a:pt x="7728" y="894"/>
                    <a:pt x="7537" y="1180"/>
                  </a:cubicBezTo>
                  <a:lnTo>
                    <a:pt x="7418" y="1358"/>
                  </a:lnTo>
                  <a:cubicBezTo>
                    <a:pt x="7335" y="1453"/>
                    <a:pt x="7240" y="1513"/>
                    <a:pt x="7121" y="1513"/>
                  </a:cubicBezTo>
                  <a:lnTo>
                    <a:pt x="7121" y="1001"/>
                  </a:lnTo>
                  <a:lnTo>
                    <a:pt x="7144" y="1001"/>
                  </a:lnTo>
                  <a:cubicBezTo>
                    <a:pt x="7311" y="1001"/>
                    <a:pt x="7442" y="858"/>
                    <a:pt x="7442" y="703"/>
                  </a:cubicBezTo>
                  <a:lnTo>
                    <a:pt x="7442" y="299"/>
                  </a:lnTo>
                  <a:cubicBezTo>
                    <a:pt x="7442" y="132"/>
                    <a:pt x="7311" y="1"/>
                    <a:pt x="7144"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1590638" y="2834153"/>
              <a:ext cx="88501" cy="84754"/>
            </a:xfrm>
            <a:custGeom>
              <a:avLst/>
              <a:gdLst/>
              <a:ahLst/>
              <a:cxnLst/>
              <a:rect l="l" t="t" r="r" b="b"/>
              <a:pathLst>
                <a:path w="2787" h="2669" extrusionOk="0">
                  <a:moveTo>
                    <a:pt x="1358" y="488"/>
                  </a:moveTo>
                  <a:lnTo>
                    <a:pt x="1596" y="977"/>
                  </a:lnTo>
                  <a:cubicBezTo>
                    <a:pt x="1632" y="1036"/>
                    <a:pt x="1668" y="1072"/>
                    <a:pt x="1751" y="1084"/>
                  </a:cubicBezTo>
                  <a:lnTo>
                    <a:pt x="2299" y="1155"/>
                  </a:lnTo>
                  <a:lnTo>
                    <a:pt x="1929" y="1548"/>
                  </a:lnTo>
                  <a:cubicBezTo>
                    <a:pt x="1882" y="1596"/>
                    <a:pt x="1870" y="1655"/>
                    <a:pt x="1870" y="1715"/>
                  </a:cubicBezTo>
                  <a:lnTo>
                    <a:pt x="1953" y="2263"/>
                  </a:lnTo>
                  <a:lnTo>
                    <a:pt x="1465" y="2012"/>
                  </a:lnTo>
                  <a:cubicBezTo>
                    <a:pt x="1429" y="1989"/>
                    <a:pt x="1406" y="1989"/>
                    <a:pt x="1370" y="1989"/>
                  </a:cubicBezTo>
                  <a:cubicBezTo>
                    <a:pt x="1346" y="1989"/>
                    <a:pt x="1310" y="1989"/>
                    <a:pt x="1287" y="2012"/>
                  </a:cubicBezTo>
                  <a:lnTo>
                    <a:pt x="798" y="2263"/>
                  </a:lnTo>
                  <a:lnTo>
                    <a:pt x="882" y="1715"/>
                  </a:lnTo>
                  <a:cubicBezTo>
                    <a:pt x="894" y="1655"/>
                    <a:pt x="870" y="1596"/>
                    <a:pt x="822" y="1548"/>
                  </a:cubicBezTo>
                  <a:lnTo>
                    <a:pt x="417" y="1155"/>
                  </a:lnTo>
                  <a:lnTo>
                    <a:pt x="977" y="1084"/>
                  </a:lnTo>
                  <a:cubicBezTo>
                    <a:pt x="1036" y="1072"/>
                    <a:pt x="1096" y="1036"/>
                    <a:pt x="1120" y="977"/>
                  </a:cubicBezTo>
                  <a:lnTo>
                    <a:pt x="1358" y="488"/>
                  </a:lnTo>
                  <a:close/>
                  <a:moveTo>
                    <a:pt x="1406" y="0"/>
                  </a:moveTo>
                  <a:cubicBezTo>
                    <a:pt x="1334" y="0"/>
                    <a:pt x="1275" y="48"/>
                    <a:pt x="1239" y="107"/>
                  </a:cubicBezTo>
                  <a:lnTo>
                    <a:pt x="917" y="774"/>
                  </a:lnTo>
                  <a:lnTo>
                    <a:pt x="179" y="881"/>
                  </a:lnTo>
                  <a:cubicBezTo>
                    <a:pt x="108" y="893"/>
                    <a:pt x="48" y="941"/>
                    <a:pt x="36" y="1012"/>
                  </a:cubicBezTo>
                  <a:cubicBezTo>
                    <a:pt x="1" y="1084"/>
                    <a:pt x="36" y="1155"/>
                    <a:pt x="84" y="1203"/>
                  </a:cubicBezTo>
                  <a:lnTo>
                    <a:pt x="620" y="1727"/>
                  </a:lnTo>
                  <a:lnTo>
                    <a:pt x="501" y="2453"/>
                  </a:lnTo>
                  <a:cubicBezTo>
                    <a:pt x="477" y="2524"/>
                    <a:pt x="513" y="2608"/>
                    <a:pt x="572" y="2632"/>
                  </a:cubicBezTo>
                  <a:cubicBezTo>
                    <a:pt x="604" y="2657"/>
                    <a:pt x="639" y="2669"/>
                    <a:pt x="674" y="2669"/>
                  </a:cubicBezTo>
                  <a:cubicBezTo>
                    <a:pt x="705" y="2669"/>
                    <a:pt x="735" y="2660"/>
                    <a:pt x="763" y="2644"/>
                  </a:cubicBezTo>
                  <a:lnTo>
                    <a:pt x="1417" y="2310"/>
                  </a:lnTo>
                  <a:lnTo>
                    <a:pt x="2072" y="2644"/>
                  </a:lnTo>
                  <a:cubicBezTo>
                    <a:pt x="2108" y="2667"/>
                    <a:pt x="2132" y="2667"/>
                    <a:pt x="2168" y="2667"/>
                  </a:cubicBezTo>
                  <a:cubicBezTo>
                    <a:pt x="2203" y="2667"/>
                    <a:pt x="2239" y="2644"/>
                    <a:pt x="2263" y="2632"/>
                  </a:cubicBezTo>
                  <a:cubicBezTo>
                    <a:pt x="2322" y="2584"/>
                    <a:pt x="2358" y="2513"/>
                    <a:pt x="2346" y="2453"/>
                  </a:cubicBezTo>
                  <a:lnTo>
                    <a:pt x="2227" y="1727"/>
                  </a:lnTo>
                  <a:lnTo>
                    <a:pt x="2763" y="1203"/>
                  </a:lnTo>
                  <a:cubicBezTo>
                    <a:pt x="2775" y="1155"/>
                    <a:pt x="2787" y="1084"/>
                    <a:pt x="2775" y="1012"/>
                  </a:cubicBezTo>
                  <a:cubicBezTo>
                    <a:pt x="2739" y="941"/>
                    <a:pt x="2703" y="893"/>
                    <a:pt x="2620" y="881"/>
                  </a:cubicBezTo>
                  <a:lnTo>
                    <a:pt x="1894" y="774"/>
                  </a:lnTo>
                  <a:lnTo>
                    <a:pt x="1572" y="107"/>
                  </a:lnTo>
                  <a:cubicBezTo>
                    <a:pt x="1537" y="48"/>
                    <a:pt x="1465" y="0"/>
                    <a:pt x="1406"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27"/>
          <p:cNvGrpSpPr/>
          <p:nvPr/>
        </p:nvGrpSpPr>
        <p:grpSpPr>
          <a:xfrm>
            <a:off x="3181003" y="1741750"/>
            <a:ext cx="442556" cy="513928"/>
            <a:chOff x="1952836" y="2774422"/>
            <a:chExt cx="372835" cy="342573"/>
          </a:xfrm>
        </p:grpSpPr>
        <p:sp>
          <p:nvSpPr>
            <p:cNvPr id="360" name="Google Shape;360;p27"/>
            <p:cNvSpPr/>
            <p:nvPr/>
          </p:nvSpPr>
          <p:spPr>
            <a:xfrm>
              <a:off x="2076490"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6" y="941"/>
                    <a:pt x="345" y="811"/>
                    <a:pt x="345" y="644"/>
                  </a:cubicBezTo>
                  <a:cubicBezTo>
                    <a:pt x="345" y="477"/>
                    <a:pt x="476" y="346"/>
                    <a:pt x="643" y="346"/>
                  </a:cubicBezTo>
                  <a:close/>
                  <a:moveTo>
                    <a:pt x="643" y="1"/>
                  </a:moveTo>
                  <a:cubicBezTo>
                    <a:pt x="286" y="1"/>
                    <a:pt x="0" y="287"/>
                    <a:pt x="0" y="644"/>
                  </a:cubicBezTo>
                  <a:cubicBezTo>
                    <a:pt x="0" y="1001"/>
                    <a:pt x="286" y="1287"/>
                    <a:pt x="643" y="1287"/>
                  </a:cubicBezTo>
                  <a:cubicBezTo>
                    <a:pt x="1000" y="1287"/>
                    <a:pt x="1286" y="1001"/>
                    <a:pt x="1286" y="644"/>
                  </a:cubicBezTo>
                  <a:cubicBezTo>
                    <a:pt x="1286" y="287"/>
                    <a:pt x="1000" y="1"/>
                    <a:pt x="643"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2208432" y="3057581"/>
              <a:ext cx="40869" cy="40869"/>
            </a:xfrm>
            <a:custGeom>
              <a:avLst/>
              <a:gdLst/>
              <a:ahLst/>
              <a:cxnLst/>
              <a:rect l="l" t="t" r="r" b="b"/>
              <a:pathLst>
                <a:path w="1287" h="1287" extrusionOk="0">
                  <a:moveTo>
                    <a:pt x="643" y="346"/>
                  </a:moveTo>
                  <a:cubicBezTo>
                    <a:pt x="810" y="346"/>
                    <a:pt x="941" y="477"/>
                    <a:pt x="941" y="644"/>
                  </a:cubicBezTo>
                  <a:cubicBezTo>
                    <a:pt x="941" y="811"/>
                    <a:pt x="810" y="941"/>
                    <a:pt x="643" y="941"/>
                  </a:cubicBezTo>
                  <a:cubicBezTo>
                    <a:pt x="477" y="941"/>
                    <a:pt x="346" y="811"/>
                    <a:pt x="346" y="644"/>
                  </a:cubicBezTo>
                  <a:cubicBezTo>
                    <a:pt x="346" y="477"/>
                    <a:pt x="477" y="346"/>
                    <a:pt x="643" y="346"/>
                  </a:cubicBezTo>
                  <a:close/>
                  <a:moveTo>
                    <a:pt x="643" y="1"/>
                  </a:moveTo>
                  <a:cubicBezTo>
                    <a:pt x="286" y="1"/>
                    <a:pt x="0" y="287"/>
                    <a:pt x="0" y="644"/>
                  </a:cubicBezTo>
                  <a:cubicBezTo>
                    <a:pt x="0" y="1001"/>
                    <a:pt x="286" y="1287"/>
                    <a:pt x="643" y="1287"/>
                  </a:cubicBezTo>
                  <a:cubicBezTo>
                    <a:pt x="1001" y="1287"/>
                    <a:pt x="1286" y="1001"/>
                    <a:pt x="1286" y="644"/>
                  </a:cubicBezTo>
                  <a:cubicBezTo>
                    <a:pt x="1286" y="287"/>
                    <a:pt x="1001" y="1"/>
                    <a:pt x="643"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1952836" y="2774422"/>
              <a:ext cx="372835" cy="342573"/>
            </a:xfrm>
            <a:custGeom>
              <a:avLst/>
              <a:gdLst/>
              <a:ahLst/>
              <a:cxnLst/>
              <a:rect l="l" t="t" r="r" b="b"/>
              <a:pathLst>
                <a:path w="11741" h="10788" extrusionOk="0">
                  <a:moveTo>
                    <a:pt x="5382" y="1988"/>
                  </a:moveTo>
                  <a:lnTo>
                    <a:pt x="5382" y="3001"/>
                  </a:lnTo>
                  <a:lnTo>
                    <a:pt x="4359" y="3001"/>
                  </a:lnTo>
                  <a:lnTo>
                    <a:pt x="4359" y="1988"/>
                  </a:lnTo>
                  <a:close/>
                  <a:moveTo>
                    <a:pt x="6752" y="1988"/>
                  </a:moveTo>
                  <a:lnTo>
                    <a:pt x="6752" y="3001"/>
                  </a:lnTo>
                  <a:lnTo>
                    <a:pt x="5728" y="3001"/>
                  </a:lnTo>
                  <a:lnTo>
                    <a:pt x="5728" y="1988"/>
                  </a:lnTo>
                  <a:close/>
                  <a:moveTo>
                    <a:pt x="8121" y="1988"/>
                  </a:moveTo>
                  <a:lnTo>
                    <a:pt x="8121" y="3001"/>
                  </a:lnTo>
                  <a:lnTo>
                    <a:pt x="7097" y="3001"/>
                  </a:lnTo>
                  <a:lnTo>
                    <a:pt x="7097" y="1988"/>
                  </a:lnTo>
                  <a:close/>
                  <a:moveTo>
                    <a:pt x="9490" y="1988"/>
                  </a:moveTo>
                  <a:lnTo>
                    <a:pt x="9490" y="3001"/>
                  </a:lnTo>
                  <a:lnTo>
                    <a:pt x="8466" y="3001"/>
                  </a:lnTo>
                  <a:lnTo>
                    <a:pt x="8466" y="1988"/>
                  </a:lnTo>
                  <a:close/>
                  <a:moveTo>
                    <a:pt x="10324" y="1988"/>
                  </a:moveTo>
                  <a:lnTo>
                    <a:pt x="10085" y="3001"/>
                  </a:lnTo>
                  <a:lnTo>
                    <a:pt x="9847" y="3001"/>
                  </a:lnTo>
                  <a:lnTo>
                    <a:pt x="9847" y="1988"/>
                  </a:lnTo>
                  <a:close/>
                  <a:moveTo>
                    <a:pt x="4001" y="2000"/>
                  </a:moveTo>
                  <a:lnTo>
                    <a:pt x="4001" y="3012"/>
                  </a:lnTo>
                  <a:lnTo>
                    <a:pt x="3311" y="3012"/>
                  </a:lnTo>
                  <a:lnTo>
                    <a:pt x="2965" y="2000"/>
                  </a:lnTo>
                  <a:close/>
                  <a:moveTo>
                    <a:pt x="10014" y="3334"/>
                  </a:moveTo>
                  <a:lnTo>
                    <a:pt x="9847" y="4048"/>
                  </a:lnTo>
                  <a:lnTo>
                    <a:pt x="9847" y="3334"/>
                  </a:lnTo>
                  <a:close/>
                  <a:moveTo>
                    <a:pt x="4013" y="3334"/>
                  </a:moveTo>
                  <a:lnTo>
                    <a:pt x="4013" y="4370"/>
                  </a:lnTo>
                  <a:lnTo>
                    <a:pt x="3823" y="4370"/>
                  </a:lnTo>
                  <a:lnTo>
                    <a:pt x="3454" y="3334"/>
                  </a:lnTo>
                  <a:close/>
                  <a:moveTo>
                    <a:pt x="5371" y="3334"/>
                  </a:moveTo>
                  <a:lnTo>
                    <a:pt x="5371" y="4370"/>
                  </a:lnTo>
                  <a:lnTo>
                    <a:pt x="4347" y="4370"/>
                  </a:lnTo>
                  <a:lnTo>
                    <a:pt x="4347" y="3334"/>
                  </a:lnTo>
                  <a:close/>
                  <a:moveTo>
                    <a:pt x="6752" y="3334"/>
                  </a:moveTo>
                  <a:lnTo>
                    <a:pt x="6752" y="4370"/>
                  </a:lnTo>
                  <a:lnTo>
                    <a:pt x="5728" y="4370"/>
                  </a:lnTo>
                  <a:lnTo>
                    <a:pt x="5728" y="3334"/>
                  </a:lnTo>
                  <a:close/>
                  <a:moveTo>
                    <a:pt x="8121" y="3358"/>
                  </a:moveTo>
                  <a:lnTo>
                    <a:pt x="8121" y="4382"/>
                  </a:lnTo>
                  <a:lnTo>
                    <a:pt x="7097" y="4382"/>
                  </a:lnTo>
                  <a:lnTo>
                    <a:pt x="7097" y="3358"/>
                  </a:lnTo>
                  <a:close/>
                  <a:moveTo>
                    <a:pt x="9514" y="3358"/>
                  </a:moveTo>
                  <a:lnTo>
                    <a:pt x="9514" y="4382"/>
                  </a:lnTo>
                  <a:lnTo>
                    <a:pt x="8478" y="4382"/>
                  </a:lnTo>
                  <a:lnTo>
                    <a:pt x="8478" y="3358"/>
                  </a:lnTo>
                  <a:close/>
                  <a:moveTo>
                    <a:pt x="4001" y="4727"/>
                  </a:moveTo>
                  <a:lnTo>
                    <a:pt x="4001" y="4941"/>
                  </a:lnTo>
                  <a:lnTo>
                    <a:pt x="3930" y="4727"/>
                  </a:lnTo>
                  <a:close/>
                  <a:moveTo>
                    <a:pt x="5371" y="4715"/>
                  </a:moveTo>
                  <a:lnTo>
                    <a:pt x="5371" y="5525"/>
                  </a:lnTo>
                  <a:cubicBezTo>
                    <a:pt x="5297" y="5521"/>
                    <a:pt x="5230" y="5520"/>
                    <a:pt x="5167" y="5520"/>
                  </a:cubicBezTo>
                  <a:cubicBezTo>
                    <a:pt x="5049" y="5520"/>
                    <a:pt x="4947" y="5524"/>
                    <a:pt x="4854" y="5524"/>
                  </a:cubicBezTo>
                  <a:cubicBezTo>
                    <a:pt x="4666" y="5524"/>
                    <a:pt x="4516" y="5507"/>
                    <a:pt x="4347" y="5406"/>
                  </a:cubicBezTo>
                  <a:lnTo>
                    <a:pt x="4347" y="4715"/>
                  </a:lnTo>
                  <a:close/>
                  <a:moveTo>
                    <a:pt x="6752" y="4727"/>
                  </a:moveTo>
                  <a:lnTo>
                    <a:pt x="6752" y="5525"/>
                  </a:lnTo>
                  <a:lnTo>
                    <a:pt x="5728" y="5525"/>
                  </a:lnTo>
                  <a:lnTo>
                    <a:pt x="5728" y="4727"/>
                  </a:lnTo>
                  <a:close/>
                  <a:moveTo>
                    <a:pt x="8121" y="4727"/>
                  </a:moveTo>
                  <a:lnTo>
                    <a:pt x="8121" y="5525"/>
                  </a:lnTo>
                  <a:lnTo>
                    <a:pt x="7097" y="5525"/>
                  </a:lnTo>
                  <a:lnTo>
                    <a:pt x="7097" y="4727"/>
                  </a:lnTo>
                  <a:close/>
                  <a:moveTo>
                    <a:pt x="9490" y="4727"/>
                  </a:moveTo>
                  <a:lnTo>
                    <a:pt x="9490" y="5525"/>
                  </a:lnTo>
                  <a:lnTo>
                    <a:pt x="8466" y="5525"/>
                  </a:lnTo>
                  <a:lnTo>
                    <a:pt x="8466" y="4727"/>
                  </a:lnTo>
                  <a:close/>
                  <a:moveTo>
                    <a:pt x="4537" y="8680"/>
                  </a:moveTo>
                  <a:cubicBezTo>
                    <a:pt x="5025" y="8680"/>
                    <a:pt x="5418" y="9085"/>
                    <a:pt x="5418" y="9561"/>
                  </a:cubicBezTo>
                  <a:cubicBezTo>
                    <a:pt x="5418" y="10037"/>
                    <a:pt x="5025" y="10442"/>
                    <a:pt x="4537" y="10442"/>
                  </a:cubicBezTo>
                  <a:cubicBezTo>
                    <a:pt x="4049" y="10442"/>
                    <a:pt x="3656" y="10049"/>
                    <a:pt x="3656" y="9561"/>
                  </a:cubicBezTo>
                  <a:cubicBezTo>
                    <a:pt x="3656" y="9085"/>
                    <a:pt x="4049" y="8680"/>
                    <a:pt x="4537" y="8680"/>
                  </a:cubicBezTo>
                  <a:close/>
                  <a:moveTo>
                    <a:pt x="8692" y="8680"/>
                  </a:moveTo>
                  <a:cubicBezTo>
                    <a:pt x="9181" y="8680"/>
                    <a:pt x="9573" y="9085"/>
                    <a:pt x="9573" y="9561"/>
                  </a:cubicBezTo>
                  <a:cubicBezTo>
                    <a:pt x="9573" y="10037"/>
                    <a:pt x="9181" y="10442"/>
                    <a:pt x="8692" y="10442"/>
                  </a:cubicBezTo>
                  <a:cubicBezTo>
                    <a:pt x="8204" y="10442"/>
                    <a:pt x="7811" y="10049"/>
                    <a:pt x="7811" y="9561"/>
                  </a:cubicBezTo>
                  <a:cubicBezTo>
                    <a:pt x="7811" y="9085"/>
                    <a:pt x="8204" y="8680"/>
                    <a:pt x="8692" y="8680"/>
                  </a:cubicBezTo>
                  <a:close/>
                  <a:moveTo>
                    <a:pt x="620" y="0"/>
                  </a:moveTo>
                  <a:cubicBezTo>
                    <a:pt x="287" y="0"/>
                    <a:pt x="1" y="286"/>
                    <a:pt x="1" y="631"/>
                  </a:cubicBezTo>
                  <a:cubicBezTo>
                    <a:pt x="1" y="976"/>
                    <a:pt x="287" y="1250"/>
                    <a:pt x="620" y="1250"/>
                  </a:cubicBezTo>
                  <a:lnTo>
                    <a:pt x="1394" y="1250"/>
                  </a:lnTo>
                  <a:lnTo>
                    <a:pt x="2346" y="3965"/>
                  </a:lnTo>
                  <a:cubicBezTo>
                    <a:pt x="2374" y="4029"/>
                    <a:pt x="2444" y="4072"/>
                    <a:pt x="2513" y="4072"/>
                  </a:cubicBezTo>
                  <a:cubicBezTo>
                    <a:pt x="2533" y="4072"/>
                    <a:pt x="2553" y="4068"/>
                    <a:pt x="2573" y="4060"/>
                  </a:cubicBezTo>
                  <a:cubicBezTo>
                    <a:pt x="2668" y="4036"/>
                    <a:pt x="2704" y="3929"/>
                    <a:pt x="2680" y="3846"/>
                  </a:cubicBezTo>
                  <a:cubicBezTo>
                    <a:pt x="1739" y="1191"/>
                    <a:pt x="1692" y="1072"/>
                    <a:pt x="1692" y="1072"/>
                  </a:cubicBezTo>
                  <a:cubicBezTo>
                    <a:pt x="1656" y="965"/>
                    <a:pt x="1561" y="905"/>
                    <a:pt x="1441" y="905"/>
                  </a:cubicBezTo>
                  <a:lnTo>
                    <a:pt x="620" y="905"/>
                  </a:lnTo>
                  <a:cubicBezTo>
                    <a:pt x="465" y="905"/>
                    <a:pt x="346" y="774"/>
                    <a:pt x="346" y="631"/>
                  </a:cubicBezTo>
                  <a:cubicBezTo>
                    <a:pt x="346" y="464"/>
                    <a:pt x="477" y="345"/>
                    <a:pt x="620" y="345"/>
                  </a:cubicBezTo>
                  <a:lnTo>
                    <a:pt x="1441" y="345"/>
                  </a:lnTo>
                  <a:cubicBezTo>
                    <a:pt x="1787" y="345"/>
                    <a:pt x="2084" y="536"/>
                    <a:pt x="2215" y="845"/>
                  </a:cubicBezTo>
                  <a:cubicBezTo>
                    <a:pt x="2418" y="1429"/>
                    <a:pt x="3585" y="4703"/>
                    <a:pt x="3751" y="5191"/>
                  </a:cubicBezTo>
                  <a:cubicBezTo>
                    <a:pt x="3870" y="5548"/>
                    <a:pt x="4287" y="5882"/>
                    <a:pt x="4775" y="5882"/>
                  </a:cubicBezTo>
                  <a:lnTo>
                    <a:pt x="10978" y="5882"/>
                  </a:lnTo>
                  <a:cubicBezTo>
                    <a:pt x="11145" y="5882"/>
                    <a:pt x="11264" y="6013"/>
                    <a:pt x="11264" y="6168"/>
                  </a:cubicBezTo>
                  <a:cubicBezTo>
                    <a:pt x="11264" y="6322"/>
                    <a:pt x="11133" y="6441"/>
                    <a:pt x="10978" y="6441"/>
                  </a:cubicBezTo>
                  <a:lnTo>
                    <a:pt x="4775" y="6441"/>
                  </a:lnTo>
                  <a:cubicBezTo>
                    <a:pt x="4108" y="6441"/>
                    <a:pt x="3489" y="6049"/>
                    <a:pt x="3227" y="5417"/>
                  </a:cubicBezTo>
                  <a:lnTo>
                    <a:pt x="2882" y="4453"/>
                  </a:lnTo>
                  <a:cubicBezTo>
                    <a:pt x="2863" y="4377"/>
                    <a:pt x="2791" y="4339"/>
                    <a:pt x="2720" y="4339"/>
                  </a:cubicBezTo>
                  <a:cubicBezTo>
                    <a:pt x="2702" y="4339"/>
                    <a:pt x="2684" y="4341"/>
                    <a:pt x="2668" y="4346"/>
                  </a:cubicBezTo>
                  <a:cubicBezTo>
                    <a:pt x="2573" y="4382"/>
                    <a:pt x="2525" y="4477"/>
                    <a:pt x="2561" y="4572"/>
                  </a:cubicBezTo>
                  <a:cubicBezTo>
                    <a:pt x="2846" y="5275"/>
                    <a:pt x="2846" y="5596"/>
                    <a:pt x="3180" y="6013"/>
                  </a:cubicBezTo>
                  <a:lnTo>
                    <a:pt x="2799" y="6560"/>
                  </a:lnTo>
                  <a:cubicBezTo>
                    <a:pt x="2215" y="7394"/>
                    <a:pt x="2715" y="8549"/>
                    <a:pt x="3716" y="8680"/>
                  </a:cubicBezTo>
                  <a:cubicBezTo>
                    <a:pt x="2918" y="9418"/>
                    <a:pt x="3442" y="10787"/>
                    <a:pt x="4549" y="10787"/>
                  </a:cubicBezTo>
                  <a:cubicBezTo>
                    <a:pt x="5656" y="10787"/>
                    <a:pt x="6168" y="9454"/>
                    <a:pt x="5394" y="8692"/>
                  </a:cubicBezTo>
                  <a:lnTo>
                    <a:pt x="7871" y="8692"/>
                  </a:lnTo>
                  <a:cubicBezTo>
                    <a:pt x="7085" y="9454"/>
                    <a:pt x="7621" y="10787"/>
                    <a:pt x="8716" y="10787"/>
                  </a:cubicBezTo>
                  <a:cubicBezTo>
                    <a:pt x="9823" y="10787"/>
                    <a:pt x="10335" y="9454"/>
                    <a:pt x="9562" y="8692"/>
                  </a:cubicBezTo>
                  <a:lnTo>
                    <a:pt x="9788" y="8692"/>
                  </a:lnTo>
                  <a:cubicBezTo>
                    <a:pt x="10133" y="8692"/>
                    <a:pt x="10419" y="8406"/>
                    <a:pt x="10419" y="8073"/>
                  </a:cubicBezTo>
                  <a:cubicBezTo>
                    <a:pt x="10419" y="7727"/>
                    <a:pt x="10133" y="7442"/>
                    <a:pt x="9788" y="7442"/>
                  </a:cubicBezTo>
                  <a:lnTo>
                    <a:pt x="8228" y="7442"/>
                  </a:lnTo>
                  <a:cubicBezTo>
                    <a:pt x="8133" y="7442"/>
                    <a:pt x="8061" y="7513"/>
                    <a:pt x="8061" y="7608"/>
                  </a:cubicBezTo>
                  <a:cubicBezTo>
                    <a:pt x="8061" y="7692"/>
                    <a:pt x="8133" y="7775"/>
                    <a:pt x="8228" y="7775"/>
                  </a:cubicBezTo>
                  <a:lnTo>
                    <a:pt x="9788" y="7775"/>
                  </a:lnTo>
                  <a:cubicBezTo>
                    <a:pt x="9954" y="7775"/>
                    <a:pt x="10074" y="7906"/>
                    <a:pt x="10074" y="8049"/>
                  </a:cubicBezTo>
                  <a:cubicBezTo>
                    <a:pt x="10074" y="8215"/>
                    <a:pt x="9943" y="8335"/>
                    <a:pt x="9788" y="8335"/>
                  </a:cubicBezTo>
                  <a:lnTo>
                    <a:pt x="3930" y="8335"/>
                  </a:lnTo>
                  <a:cubicBezTo>
                    <a:pt x="3108" y="8335"/>
                    <a:pt x="2620" y="7418"/>
                    <a:pt x="3096" y="6739"/>
                  </a:cubicBezTo>
                  <a:lnTo>
                    <a:pt x="3442" y="6251"/>
                  </a:lnTo>
                  <a:cubicBezTo>
                    <a:pt x="3573" y="6382"/>
                    <a:pt x="3739" y="6489"/>
                    <a:pt x="3906" y="6560"/>
                  </a:cubicBezTo>
                  <a:lnTo>
                    <a:pt x="3573" y="7072"/>
                  </a:lnTo>
                  <a:cubicBezTo>
                    <a:pt x="3358" y="7370"/>
                    <a:pt x="3573" y="7775"/>
                    <a:pt x="3942" y="7775"/>
                  </a:cubicBezTo>
                  <a:lnTo>
                    <a:pt x="7609" y="7775"/>
                  </a:lnTo>
                  <a:cubicBezTo>
                    <a:pt x="7692" y="7775"/>
                    <a:pt x="7764" y="7692"/>
                    <a:pt x="7764" y="7608"/>
                  </a:cubicBezTo>
                  <a:cubicBezTo>
                    <a:pt x="7764" y="7513"/>
                    <a:pt x="7692" y="7442"/>
                    <a:pt x="7609" y="7442"/>
                  </a:cubicBezTo>
                  <a:lnTo>
                    <a:pt x="3942" y="7442"/>
                  </a:lnTo>
                  <a:cubicBezTo>
                    <a:pt x="3847" y="7442"/>
                    <a:pt x="3811" y="7334"/>
                    <a:pt x="3847" y="7263"/>
                  </a:cubicBezTo>
                  <a:lnTo>
                    <a:pt x="4251" y="6703"/>
                  </a:lnTo>
                  <a:cubicBezTo>
                    <a:pt x="4465" y="6762"/>
                    <a:pt x="4535" y="6775"/>
                    <a:pt x="5134" y="6775"/>
                  </a:cubicBezTo>
                  <a:cubicBezTo>
                    <a:pt x="5630" y="6775"/>
                    <a:pt x="6490" y="6766"/>
                    <a:pt x="8097" y="6766"/>
                  </a:cubicBezTo>
                  <a:cubicBezTo>
                    <a:pt x="8881" y="6766"/>
                    <a:pt x="9842" y="6768"/>
                    <a:pt x="11026" y="6775"/>
                  </a:cubicBezTo>
                  <a:cubicBezTo>
                    <a:pt x="11371" y="6775"/>
                    <a:pt x="11645" y="6489"/>
                    <a:pt x="11645" y="6144"/>
                  </a:cubicBezTo>
                  <a:cubicBezTo>
                    <a:pt x="11598" y="5810"/>
                    <a:pt x="11312" y="5525"/>
                    <a:pt x="10966" y="5525"/>
                  </a:cubicBezTo>
                  <a:lnTo>
                    <a:pt x="10788" y="5525"/>
                  </a:lnTo>
                  <a:lnTo>
                    <a:pt x="11598" y="2048"/>
                  </a:lnTo>
                  <a:cubicBezTo>
                    <a:pt x="11740" y="1393"/>
                    <a:pt x="11252" y="762"/>
                    <a:pt x="10562" y="762"/>
                  </a:cubicBezTo>
                  <a:lnTo>
                    <a:pt x="7252" y="762"/>
                  </a:lnTo>
                  <a:cubicBezTo>
                    <a:pt x="7156" y="762"/>
                    <a:pt x="7085" y="834"/>
                    <a:pt x="7085" y="929"/>
                  </a:cubicBezTo>
                  <a:cubicBezTo>
                    <a:pt x="7085" y="1012"/>
                    <a:pt x="7156" y="1096"/>
                    <a:pt x="7252" y="1096"/>
                  </a:cubicBezTo>
                  <a:lnTo>
                    <a:pt x="10562" y="1096"/>
                  </a:lnTo>
                  <a:cubicBezTo>
                    <a:pt x="11026" y="1096"/>
                    <a:pt x="11359" y="1524"/>
                    <a:pt x="11252" y="1953"/>
                  </a:cubicBezTo>
                  <a:lnTo>
                    <a:pt x="10431" y="5525"/>
                  </a:lnTo>
                  <a:lnTo>
                    <a:pt x="9847" y="5525"/>
                  </a:lnTo>
                  <a:cubicBezTo>
                    <a:pt x="9943" y="5144"/>
                    <a:pt x="10585" y="2369"/>
                    <a:pt x="10705" y="1869"/>
                  </a:cubicBezTo>
                  <a:cubicBezTo>
                    <a:pt x="10728" y="1762"/>
                    <a:pt x="10645" y="1655"/>
                    <a:pt x="10538" y="1655"/>
                  </a:cubicBezTo>
                  <a:lnTo>
                    <a:pt x="2858" y="1655"/>
                  </a:lnTo>
                  <a:lnTo>
                    <a:pt x="2668" y="1096"/>
                  </a:lnTo>
                  <a:lnTo>
                    <a:pt x="6621" y="1096"/>
                  </a:lnTo>
                  <a:cubicBezTo>
                    <a:pt x="6716" y="1096"/>
                    <a:pt x="6787" y="1012"/>
                    <a:pt x="6787" y="929"/>
                  </a:cubicBezTo>
                  <a:cubicBezTo>
                    <a:pt x="6787" y="834"/>
                    <a:pt x="6716" y="762"/>
                    <a:pt x="6621" y="762"/>
                  </a:cubicBezTo>
                  <a:lnTo>
                    <a:pt x="2549" y="762"/>
                  </a:lnTo>
                  <a:cubicBezTo>
                    <a:pt x="2394" y="334"/>
                    <a:pt x="1965" y="0"/>
                    <a:pt x="1441"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 name="Google Shape;363;p27"/>
          <p:cNvGrpSpPr/>
          <p:nvPr/>
        </p:nvGrpSpPr>
        <p:grpSpPr>
          <a:xfrm>
            <a:off x="1691181" y="2711329"/>
            <a:ext cx="532316" cy="449415"/>
            <a:chOff x="1756921" y="1509739"/>
            <a:chExt cx="345997" cy="345997"/>
          </a:xfrm>
        </p:grpSpPr>
        <p:sp>
          <p:nvSpPr>
            <p:cNvPr id="364" name="Google Shape;364;p27"/>
            <p:cNvSpPr/>
            <p:nvPr/>
          </p:nvSpPr>
          <p:spPr>
            <a:xfrm>
              <a:off x="1756921" y="1509739"/>
              <a:ext cx="345997" cy="345997"/>
            </a:xfrm>
            <a:custGeom>
              <a:avLst/>
              <a:gdLst/>
              <a:ahLst/>
              <a:cxnLst/>
              <a:rect l="l" t="t" r="r" b="b"/>
              <a:pathLst>
                <a:path w="10871" h="10871" extrusionOk="0">
                  <a:moveTo>
                    <a:pt x="5442" y="0"/>
                  </a:moveTo>
                  <a:cubicBezTo>
                    <a:pt x="3977" y="0"/>
                    <a:pt x="2620" y="572"/>
                    <a:pt x="1596" y="1596"/>
                  </a:cubicBezTo>
                  <a:cubicBezTo>
                    <a:pt x="572" y="2620"/>
                    <a:pt x="1" y="3989"/>
                    <a:pt x="1" y="5441"/>
                  </a:cubicBezTo>
                  <a:cubicBezTo>
                    <a:pt x="1" y="6882"/>
                    <a:pt x="572" y="8251"/>
                    <a:pt x="1596" y="9275"/>
                  </a:cubicBezTo>
                  <a:cubicBezTo>
                    <a:pt x="2620" y="10299"/>
                    <a:pt x="3989" y="10871"/>
                    <a:pt x="5442" y="10871"/>
                  </a:cubicBezTo>
                  <a:cubicBezTo>
                    <a:pt x="6882" y="10871"/>
                    <a:pt x="8252" y="10299"/>
                    <a:pt x="9276" y="9275"/>
                  </a:cubicBezTo>
                  <a:cubicBezTo>
                    <a:pt x="10299" y="8251"/>
                    <a:pt x="10871" y="6882"/>
                    <a:pt x="10871" y="5441"/>
                  </a:cubicBezTo>
                  <a:cubicBezTo>
                    <a:pt x="10871" y="5346"/>
                    <a:pt x="10871" y="5263"/>
                    <a:pt x="10859" y="5156"/>
                  </a:cubicBezTo>
                  <a:cubicBezTo>
                    <a:pt x="10859" y="5060"/>
                    <a:pt x="10788" y="5001"/>
                    <a:pt x="10692" y="5001"/>
                  </a:cubicBezTo>
                  <a:cubicBezTo>
                    <a:pt x="10609" y="5001"/>
                    <a:pt x="10549" y="5084"/>
                    <a:pt x="10549" y="5168"/>
                  </a:cubicBezTo>
                  <a:lnTo>
                    <a:pt x="10549" y="5441"/>
                  </a:lnTo>
                  <a:cubicBezTo>
                    <a:pt x="10549" y="6811"/>
                    <a:pt x="10014" y="8085"/>
                    <a:pt x="9037" y="9049"/>
                  </a:cubicBezTo>
                  <a:cubicBezTo>
                    <a:pt x="8073" y="10025"/>
                    <a:pt x="6787" y="10561"/>
                    <a:pt x="5418" y="10561"/>
                  </a:cubicBezTo>
                  <a:cubicBezTo>
                    <a:pt x="4061" y="10561"/>
                    <a:pt x="2775" y="10025"/>
                    <a:pt x="1810" y="9049"/>
                  </a:cubicBezTo>
                  <a:cubicBezTo>
                    <a:pt x="834" y="8085"/>
                    <a:pt x="298" y="6811"/>
                    <a:pt x="298" y="5441"/>
                  </a:cubicBezTo>
                  <a:cubicBezTo>
                    <a:pt x="298" y="4072"/>
                    <a:pt x="834" y="2786"/>
                    <a:pt x="1810" y="1822"/>
                  </a:cubicBezTo>
                  <a:cubicBezTo>
                    <a:pt x="2775" y="858"/>
                    <a:pt x="4061" y="322"/>
                    <a:pt x="5418" y="322"/>
                  </a:cubicBezTo>
                  <a:cubicBezTo>
                    <a:pt x="6632" y="322"/>
                    <a:pt x="7799" y="750"/>
                    <a:pt x="8728" y="1524"/>
                  </a:cubicBezTo>
                  <a:cubicBezTo>
                    <a:pt x="9633" y="2298"/>
                    <a:pt x="10264" y="3358"/>
                    <a:pt x="10466" y="4513"/>
                  </a:cubicBezTo>
                  <a:cubicBezTo>
                    <a:pt x="10476" y="4594"/>
                    <a:pt x="10547" y="4649"/>
                    <a:pt x="10612" y="4649"/>
                  </a:cubicBezTo>
                  <a:cubicBezTo>
                    <a:pt x="10623" y="4649"/>
                    <a:pt x="10634" y="4647"/>
                    <a:pt x="10645" y="4644"/>
                  </a:cubicBezTo>
                  <a:cubicBezTo>
                    <a:pt x="10740" y="4632"/>
                    <a:pt x="10800" y="4548"/>
                    <a:pt x="10776" y="4465"/>
                  </a:cubicBezTo>
                  <a:cubicBezTo>
                    <a:pt x="10561" y="3239"/>
                    <a:pt x="9907" y="2108"/>
                    <a:pt x="8930" y="1286"/>
                  </a:cubicBezTo>
                  <a:cubicBezTo>
                    <a:pt x="7954" y="465"/>
                    <a:pt x="6716" y="0"/>
                    <a:pt x="5442"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1781937" y="1535488"/>
              <a:ext cx="295614" cy="295614"/>
            </a:xfrm>
            <a:custGeom>
              <a:avLst/>
              <a:gdLst/>
              <a:ahLst/>
              <a:cxnLst/>
              <a:rect l="l" t="t" r="r" b="b"/>
              <a:pathLst>
                <a:path w="9288" h="9288" extrusionOk="0">
                  <a:moveTo>
                    <a:pt x="4644" y="1"/>
                  </a:moveTo>
                  <a:cubicBezTo>
                    <a:pt x="3989" y="1"/>
                    <a:pt x="3346" y="132"/>
                    <a:pt x="2751" y="406"/>
                  </a:cubicBezTo>
                  <a:cubicBezTo>
                    <a:pt x="2167" y="656"/>
                    <a:pt x="1667" y="1025"/>
                    <a:pt x="1227" y="1489"/>
                  </a:cubicBezTo>
                  <a:cubicBezTo>
                    <a:pt x="1167" y="1549"/>
                    <a:pt x="1167" y="1656"/>
                    <a:pt x="1251" y="1715"/>
                  </a:cubicBezTo>
                  <a:cubicBezTo>
                    <a:pt x="1278" y="1743"/>
                    <a:pt x="1313" y="1757"/>
                    <a:pt x="1348" y="1757"/>
                  </a:cubicBezTo>
                  <a:cubicBezTo>
                    <a:pt x="1390" y="1757"/>
                    <a:pt x="1433" y="1737"/>
                    <a:pt x="1465" y="1692"/>
                  </a:cubicBezTo>
                  <a:cubicBezTo>
                    <a:pt x="1870" y="1263"/>
                    <a:pt x="2346" y="918"/>
                    <a:pt x="2882" y="680"/>
                  </a:cubicBezTo>
                  <a:cubicBezTo>
                    <a:pt x="3429" y="430"/>
                    <a:pt x="4025" y="310"/>
                    <a:pt x="4644" y="310"/>
                  </a:cubicBezTo>
                  <a:cubicBezTo>
                    <a:pt x="7025" y="310"/>
                    <a:pt x="8966" y="2239"/>
                    <a:pt x="8966" y="4644"/>
                  </a:cubicBezTo>
                  <a:cubicBezTo>
                    <a:pt x="8966" y="7037"/>
                    <a:pt x="7037" y="8978"/>
                    <a:pt x="4644" y="8978"/>
                  </a:cubicBezTo>
                  <a:cubicBezTo>
                    <a:pt x="2263" y="8978"/>
                    <a:pt x="310" y="7037"/>
                    <a:pt x="310" y="4644"/>
                  </a:cubicBezTo>
                  <a:cubicBezTo>
                    <a:pt x="310" y="3799"/>
                    <a:pt x="560" y="2966"/>
                    <a:pt x="1024" y="2263"/>
                  </a:cubicBezTo>
                  <a:cubicBezTo>
                    <a:pt x="1084" y="2192"/>
                    <a:pt x="1072" y="2084"/>
                    <a:pt x="989" y="2037"/>
                  </a:cubicBezTo>
                  <a:cubicBezTo>
                    <a:pt x="963" y="2020"/>
                    <a:pt x="933" y="2012"/>
                    <a:pt x="904" y="2012"/>
                  </a:cubicBezTo>
                  <a:cubicBezTo>
                    <a:pt x="850" y="2012"/>
                    <a:pt x="797" y="2038"/>
                    <a:pt x="774" y="2084"/>
                  </a:cubicBezTo>
                  <a:cubicBezTo>
                    <a:pt x="262" y="2846"/>
                    <a:pt x="0" y="3716"/>
                    <a:pt x="0" y="4644"/>
                  </a:cubicBezTo>
                  <a:cubicBezTo>
                    <a:pt x="0" y="5883"/>
                    <a:pt x="477" y="7049"/>
                    <a:pt x="1346" y="7930"/>
                  </a:cubicBezTo>
                  <a:cubicBezTo>
                    <a:pt x="2227" y="8811"/>
                    <a:pt x="3394" y="9288"/>
                    <a:pt x="4644" y="9288"/>
                  </a:cubicBezTo>
                  <a:cubicBezTo>
                    <a:pt x="5894" y="9288"/>
                    <a:pt x="7049" y="8811"/>
                    <a:pt x="7930" y="7930"/>
                  </a:cubicBezTo>
                  <a:cubicBezTo>
                    <a:pt x="8811" y="7049"/>
                    <a:pt x="9287" y="5894"/>
                    <a:pt x="9287" y="4644"/>
                  </a:cubicBezTo>
                  <a:cubicBezTo>
                    <a:pt x="9287" y="3394"/>
                    <a:pt x="8811" y="2227"/>
                    <a:pt x="7930" y="1346"/>
                  </a:cubicBezTo>
                  <a:cubicBezTo>
                    <a:pt x="7049" y="477"/>
                    <a:pt x="5894" y="1"/>
                    <a:pt x="4644"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1806954" y="1677980"/>
              <a:ext cx="17441" cy="10630"/>
            </a:xfrm>
            <a:custGeom>
              <a:avLst/>
              <a:gdLst/>
              <a:ahLst/>
              <a:cxnLst/>
              <a:rect l="l" t="t" r="r" b="b"/>
              <a:pathLst>
                <a:path w="548" h="334" extrusionOk="0">
                  <a:moveTo>
                    <a:pt x="167" y="1"/>
                  </a:moveTo>
                  <a:cubicBezTo>
                    <a:pt x="72" y="1"/>
                    <a:pt x="0" y="72"/>
                    <a:pt x="0" y="167"/>
                  </a:cubicBezTo>
                  <a:cubicBezTo>
                    <a:pt x="0" y="251"/>
                    <a:pt x="72" y="334"/>
                    <a:pt x="167" y="334"/>
                  </a:cubicBezTo>
                  <a:lnTo>
                    <a:pt x="381" y="334"/>
                  </a:lnTo>
                  <a:cubicBezTo>
                    <a:pt x="476" y="334"/>
                    <a:pt x="548" y="251"/>
                    <a:pt x="548" y="167"/>
                  </a:cubicBezTo>
                  <a:cubicBezTo>
                    <a:pt x="548" y="72"/>
                    <a:pt x="476" y="1"/>
                    <a:pt x="381"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1924429" y="1560122"/>
              <a:ext cx="128106" cy="128488"/>
            </a:xfrm>
            <a:custGeom>
              <a:avLst/>
              <a:gdLst/>
              <a:ahLst/>
              <a:cxnLst/>
              <a:rect l="l" t="t" r="r" b="b"/>
              <a:pathLst>
                <a:path w="4025" h="4037" extrusionOk="0">
                  <a:moveTo>
                    <a:pt x="155" y="1"/>
                  </a:moveTo>
                  <a:cubicBezTo>
                    <a:pt x="72" y="1"/>
                    <a:pt x="0" y="72"/>
                    <a:pt x="0" y="167"/>
                  </a:cubicBezTo>
                  <a:lnTo>
                    <a:pt x="0" y="3870"/>
                  </a:lnTo>
                  <a:cubicBezTo>
                    <a:pt x="0" y="3954"/>
                    <a:pt x="72" y="4037"/>
                    <a:pt x="155" y="4037"/>
                  </a:cubicBezTo>
                  <a:lnTo>
                    <a:pt x="3870" y="4037"/>
                  </a:lnTo>
                  <a:cubicBezTo>
                    <a:pt x="3953" y="4037"/>
                    <a:pt x="4024" y="3954"/>
                    <a:pt x="4024" y="3870"/>
                  </a:cubicBezTo>
                  <a:cubicBezTo>
                    <a:pt x="4024" y="3775"/>
                    <a:pt x="3953" y="3704"/>
                    <a:pt x="3870" y="3704"/>
                  </a:cubicBezTo>
                  <a:lnTo>
                    <a:pt x="322" y="3704"/>
                  </a:lnTo>
                  <a:lnTo>
                    <a:pt x="322" y="167"/>
                  </a:lnTo>
                  <a:cubicBezTo>
                    <a:pt x="322" y="72"/>
                    <a:pt x="250" y="1"/>
                    <a:pt x="155"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1924811" y="1788644"/>
              <a:ext cx="10630" cy="17823"/>
            </a:xfrm>
            <a:custGeom>
              <a:avLst/>
              <a:gdLst/>
              <a:ahLst/>
              <a:cxnLst/>
              <a:rect l="l" t="t" r="r" b="b"/>
              <a:pathLst>
                <a:path w="334" h="560" extrusionOk="0">
                  <a:moveTo>
                    <a:pt x="167" y="0"/>
                  </a:moveTo>
                  <a:cubicBezTo>
                    <a:pt x="71" y="0"/>
                    <a:pt x="0" y="84"/>
                    <a:pt x="0" y="167"/>
                  </a:cubicBezTo>
                  <a:lnTo>
                    <a:pt x="0" y="393"/>
                  </a:lnTo>
                  <a:cubicBezTo>
                    <a:pt x="0" y="488"/>
                    <a:pt x="71" y="560"/>
                    <a:pt x="167" y="560"/>
                  </a:cubicBezTo>
                  <a:cubicBezTo>
                    <a:pt x="250" y="560"/>
                    <a:pt x="333" y="488"/>
                    <a:pt x="333" y="393"/>
                  </a:cubicBezTo>
                  <a:lnTo>
                    <a:pt x="333" y="167"/>
                  </a:lnTo>
                  <a:cubicBezTo>
                    <a:pt x="333" y="84"/>
                    <a:pt x="250" y="0"/>
                    <a:pt x="167"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1841423" y="1594719"/>
              <a:ext cx="16328" cy="15086"/>
            </a:xfrm>
            <a:custGeom>
              <a:avLst/>
              <a:gdLst/>
              <a:ahLst/>
              <a:cxnLst/>
              <a:rect l="l" t="t" r="r" b="b"/>
              <a:pathLst>
                <a:path w="513" h="474" extrusionOk="0">
                  <a:moveTo>
                    <a:pt x="173" y="0"/>
                  </a:moveTo>
                  <a:cubicBezTo>
                    <a:pt x="132" y="0"/>
                    <a:pt x="90" y="15"/>
                    <a:pt x="60" y="45"/>
                  </a:cubicBezTo>
                  <a:cubicBezTo>
                    <a:pt x="1" y="104"/>
                    <a:pt x="1" y="212"/>
                    <a:pt x="60" y="259"/>
                  </a:cubicBezTo>
                  <a:lnTo>
                    <a:pt x="215" y="426"/>
                  </a:lnTo>
                  <a:cubicBezTo>
                    <a:pt x="239" y="462"/>
                    <a:pt x="286" y="474"/>
                    <a:pt x="334" y="474"/>
                  </a:cubicBezTo>
                  <a:cubicBezTo>
                    <a:pt x="370" y="474"/>
                    <a:pt x="405" y="462"/>
                    <a:pt x="453" y="426"/>
                  </a:cubicBezTo>
                  <a:cubicBezTo>
                    <a:pt x="513" y="366"/>
                    <a:pt x="513" y="259"/>
                    <a:pt x="453" y="212"/>
                  </a:cubicBezTo>
                  <a:lnTo>
                    <a:pt x="286" y="45"/>
                  </a:lnTo>
                  <a:cubicBezTo>
                    <a:pt x="257" y="15"/>
                    <a:pt x="215" y="0"/>
                    <a:pt x="173"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2002470" y="1756243"/>
              <a:ext cx="16709" cy="15755"/>
            </a:xfrm>
            <a:custGeom>
              <a:avLst/>
              <a:gdLst/>
              <a:ahLst/>
              <a:cxnLst/>
              <a:rect l="l" t="t" r="r" b="b"/>
              <a:pathLst>
                <a:path w="525" h="495" extrusionOk="0">
                  <a:moveTo>
                    <a:pt x="175" y="0"/>
                  </a:moveTo>
                  <a:cubicBezTo>
                    <a:pt x="132" y="0"/>
                    <a:pt x="90" y="18"/>
                    <a:pt x="60" y="54"/>
                  </a:cubicBezTo>
                  <a:cubicBezTo>
                    <a:pt x="1" y="113"/>
                    <a:pt x="1" y="221"/>
                    <a:pt x="60" y="280"/>
                  </a:cubicBezTo>
                  <a:lnTo>
                    <a:pt x="227" y="447"/>
                  </a:lnTo>
                  <a:cubicBezTo>
                    <a:pt x="251" y="471"/>
                    <a:pt x="298" y="494"/>
                    <a:pt x="346" y="494"/>
                  </a:cubicBezTo>
                  <a:cubicBezTo>
                    <a:pt x="394" y="494"/>
                    <a:pt x="418" y="471"/>
                    <a:pt x="465" y="447"/>
                  </a:cubicBezTo>
                  <a:cubicBezTo>
                    <a:pt x="525" y="387"/>
                    <a:pt x="525" y="280"/>
                    <a:pt x="465" y="221"/>
                  </a:cubicBezTo>
                  <a:lnTo>
                    <a:pt x="298" y="54"/>
                  </a:lnTo>
                  <a:cubicBezTo>
                    <a:pt x="263" y="18"/>
                    <a:pt x="218" y="0"/>
                    <a:pt x="175"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2002470" y="1594719"/>
              <a:ext cx="16328" cy="15086"/>
            </a:xfrm>
            <a:custGeom>
              <a:avLst/>
              <a:gdLst/>
              <a:ahLst/>
              <a:cxnLst/>
              <a:rect l="l" t="t" r="r" b="b"/>
              <a:pathLst>
                <a:path w="513" h="474" extrusionOk="0">
                  <a:moveTo>
                    <a:pt x="340" y="0"/>
                  </a:moveTo>
                  <a:cubicBezTo>
                    <a:pt x="298" y="0"/>
                    <a:pt x="257" y="15"/>
                    <a:pt x="227" y="45"/>
                  </a:cubicBezTo>
                  <a:lnTo>
                    <a:pt x="60" y="212"/>
                  </a:lnTo>
                  <a:cubicBezTo>
                    <a:pt x="1" y="259"/>
                    <a:pt x="1" y="366"/>
                    <a:pt x="60" y="426"/>
                  </a:cubicBezTo>
                  <a:cubicBezTo>
                    <a:pt x="96" y="462"/>
                    <a:pt x="132" y="474"/>
                    <a:pt x="179" y="474"/>
                  </a:cubicBezTo>
                  <a:cubicBezTo>
                    <a:pt x="227" y="474"/>
                    <a:pt x="251" y="462"/>
                    <a:pt x="287" y="426"/>
                  </a:cubicBezTo>
                  <a:lnTo>
                    <a:pt x="453" y="259"/>
                  </a:lnTo>
                  <a:cubicBezTo>
                    <a:pt x="513" y="212"/>
                    <a:pt x="513" y="104"/>
                    <a:pt x="453" y="45"/>
                  </a:cubicBezTo>
                  <a:cubicBezTo>
                    <a:pt x="423" y="15"/>
                    <a:pt x="382" y="0"/>
                    <a:pt x="340"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1841041" y="1756530"/>
              <a:ext cx="16709" cy="15468"/>
            </a:xfrm>
            <a:custGeom>
              <a:avLst/>
              <a:gdLst/>
              <a:ahLst/>
              <a:cxnLst/>
              <a:rect l="l" t="t" r="r" b="b"/>
              <a:pathLst>
                <a:path w="525" h="486" extrusionOk="0">
                  <a:moveTo>
                    <a:pt x="352" y="0"/>
                  </a:moveTo>
                  <a:cubicBezTo>
                    <a:pt x="310" y="0"/>
                    <a:pt x="269" y="15"/>
                    <a:pt x="239" y="45"/>
                  </a:cubicBezTo>
                  <a:lnTo>
                    <a:pt x="72" y="212"/>
                  </a:lnTo>
                  <a:cubicBezTo>
                    <a:pt x="1" y="271"/>
                    <a:pt x="1" y="354"/>
                    <a:pt x="60" y="438"/>
                  </a:cubicBezTo>
                  <a:cubicBezTo>
                    <a:pt x="84" y="462"/>
                    <a:pt x="132" y="485"/>
                    <a:pt x="179" y="485"/>
                  </a:cubicBezTo>
                  <a:cubicBezTo>
                    <a:pt x="227" y="485"/>
                    <a:pt x="251" y="462"/>
                    <a:pt x="298" y="438"/>
                  </a:cubicBezTo>
                  <a:lnTo>
                    <a:pt x="465" y="271"/>
                  </a:lnTo>
                  <a:cubicBezTo>
                    <a:pt x="525" y="212"/>
                    <a:pt x="525" y="104"/>
                    <a:pt x="465" y="45"/>
                  </a:cubicBezTo>
                  <a:cubicBezTo>
                    <a:pt x="435" y="15"/>
                    <a:pt x="394" y="0"/>
                    <a:pt x="352"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1816025" y="1632084"/>
              <a:ext cx="17855" cy="13336"/>
            </a:xfrm>
            <a:custGeom>
              <a:avLst/>
              <a:gdLst/>
              <a:ahLst/>
              <a:cxnLst/>
              <a:rect l="l" t="t" r="r" b="b"/>
              <a:pathLst>
                <a:path w="561" h="419" extrusionOk="0">
                  <a:moveTo>
                    <a:pt x="173" y="0"/>
                  </a:moveTo>
                  <a:cubicBezTo>
                    <a:pt x="110" y="0"/>
                    <a:pt x="51" y="36"/>
                    <a:pt x="25" y="97"/>
                  </a:cubicBezTo>
                  <a:cubicBezTo>
                    <a:pt x="1" y="181"/>
                    <a:pt x="25" y="276"/>
                    <a:pt x="120" y="312"/>
                  </a:cubicBezTo>
                  <a:lnTo>
                    <a:pt x="322" y="395"/>
                  </a:lnTo>
                  <a:cubicBezTo>
                    <a:pt x="334" y="419"/>
                    <a:pt x="370" y="419"/>
                    <a:pt x="382" y="419"/>
                  </a:cubicBezTo>
                  <a:cubicBezTo>
                    <a:pt x="441" y="419"/>
                    <a:pt x="501" y="383"/>
                    <a:pt x="537" y="312"/>
                  </a:cubicBezTo>
                  <a:cubicBezTo>
                    <a:pt x="561" y="228"/>
                    <a:pt x="513" y="133"/>
                    <a:pt x="441" y="97"/>
                  </a:cubicBezTo>
                  <a:lnTo>
                    <a:pt x="239" y="14"/>
                  </a:lnTo>
                  <a:cubicBezTo>
                    <a:pt x="217" y="5"/>
                    <a:pt x="195" y="0"/>
                    <a:pt x="173"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7"/>
            <p:cNvSpPr/>
            <p:nvPr/>
          </p:nvSpPr>
          <p:spPr>
            <a:xfrm>
              <a:off x="2026341" y="1721297"/>
              <a:ext cx="17855" cy="13177"/>
            </a:xfrm>
            <a:custGeom>
              <a:avLst/>
              <a:gdLst/>
              <a:ahLst/>
              <a:cxnLst/>
              <a:rect l="l" t="t" r="r" b="b"/>
              <a:pathLst>
                <a:path w="561" h="414" extrusionOk="0">
                  <a:moveTo>
                    <a:pt x="179" y="0"/>
                  </a:moveTo>
                  <a:cubicBezTo>
                    <a:pt x="114" y="0"/>
                    <a:pt x="52" y="31"/>
                    <a:pt x="25" y="104"/>
                  </a:cubicBezTo>
                  <a:cubicBezTo>
                    <a:pt x="1" y="176"/>
                    <a:pt x="25" y="283"/>
                    <a:pt x="120" y="307"/>
                  </a:cubicBezTo>
                  <a:lnTo>
                    <a:pt x="322" y="402"/>
                  </a:lnTo>
                  <a:cubicBezTo>
                    <a:pt x="334" y="414"/>
                    <a:pt x="370" y="414"/>
                    <a:pt x="382" y="414"/>
                  </a:cubicBezTo>
                  <a:cubicBezTo>
                    <a:pt x="441" y="414"/>
                    <a:pt x="501" y="378"/>
                    <a:pt x="537" y="307"/>
                  </a:cubicBezTo>
                  <a:cubicBezTo>
                    <a:pt x="560" y="235"/>
                    <a:pt x="537" y="128"/>
                    <a:pt x="441" y="104"/>
                  </a:cubicBezTo>
                  <a:lnTo>
                    <a:pt x="239" y="9"/>
                  </a:lnTo>
                  <a:cubicBezTo>
                    <a:pt x="219" y="3"/>
                    <a:pt x="199" y="0"/>
                    <a:pt x="179"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a:off x="1967619" y="1569702"/>
              <a:ext cx="14036" cy="16996"/>
            </a:xfrm>
            <a:custGeom>
              <a:avLst/>
              <a:gdLst/>
              <a:ahLst/>
              <a:cxnLst/>
              <a:rect l="l" t="t" r="r" b="b"/>
              <a:pathLst>
                <a:path w="441" h="534" extrusionOk="0">
                  <a:moveTo>
                    <a:pt x="267" y="1"/>
                  </a:moveTo>
                  <a:cubicBezTo>
                    <a:pt x="204" y="1"/>
                    <a:pt x="138" y="32"/>
                    <a:pt x="119" y="105"/>
                  </a:cubicBezTo>
                  <a:lnTo>
                    <a:pt x="24" y="307"/>
                  </a:lnTo>
                  <a:cubicBezTo>
                    <a:pt x="0" y="378"/>
                    <a:pt x="24" y="486"/>
                    <a:pt x="119" y="521"/>
                  </a:cubicBezTo>
                  <a:cubicBezTo>
                    <a:pt x="131" y="521"/>
                    <a:pt x="155" y="533"/>
                    <a:pt x="179" y="533"/>
                  </a:cubicBezTo>
                  <a:cubicBezTo>
                    <a:pt x="239" y="533"/>
                    <a:pt x="298" y="498"/>
                    <a:pt x="322" y="426"/>
                  </a:cubicBezTo>
                  <a:lnTo>
                    <a:pt x="417" y="224"/>
                  </a:lnTo>
                  <a:cubicBezTo>
                    <a:pt x="441" y="140"/>
                    <a:pt x="417" y="45"/>
                    <a:pt x="322" y="9"/>
                  </a:cubicBezTo>
                  <a:cubicBezTo>
                    <a:pt x="305" y="4"/>
                    <a:pt x="286" y="1"/>
                    <a:pt x="267"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a:off x="1877802" y="1780019"/>
              <a:ext cx="14450" cy="16996"/>
            </a:xfrm>
            <a:custGeom>
              <a:avLst/>
              <a:gdLst/>
              <a:ahLst/>
              <a:cxnLst/>
              <a:rect l="l" t="t" r="r" b="b"/>
              <a:pathLst>
                <a:path w="454" h="534" extrusionOk="0">
                  <a:moveTo>
                    <a:pt x="279" y="1"/>
                  </a:moveTo>
                  <a:cubicBezTo>
                    <a:pt x="216" y="1"/>
                    <a:pt x="147" y="32"/>
                    <a:pt x="120" y="105"/>
                  </a:cubicBezTo>
                  <a:lnTo>
                    <a:pt x="36" y="307"/>
                  </a:lnTo>
                  <a:cubicBezTo>
                    <a:pt x="1" y="378"/>
                    <a:pt x="48" y="486"/>
                    <a:pt x="120" y="509"/>
                  </a:cubicBezTo>
                  <a:cubicBezTo>
                    <a:pt x="144" y="533"/>
                    <a:pt x="167" y="533"/>
                    <a:pt x="179" y="533"/>
                  </a:cubicBezTo>
                  <a:cubicBezTo>
                    <a:pt x="239" y="533"/>
                    <a:pt x="298" y="497"/>
                    <a:pt x="334" y="426"/>
                  </a:cubicBezTo>
                  <a:lnTo>
                    <a:pt x="417" y="224"/>
                  </a:lnTo>
                  <a:cubicBezTo>
                    <a:pt x="453" y="140"/>
                    <a:pt x="417" y="45"/>
                    <a:pt x="334" y="9"/>
                  </a:cubicBezTo>
                  <a:cubicBezTo>
                    <a:pt x="317" y="4"/>
                    <a:pt x="298" y="1"/>
                    <a:pt x="279"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a:off x="1879711" y="1568652"/>
              <a:ext cx="14418" cy="16900"/>
            </a:xfrm>
            <a:custGeom>
              <a:avLst/>
              <a:gdLst/>
              <a:ahLst/>
              <a:cxnLst/>
              <a:rect l="l" t="t" r="r" b="b"/>
              <a:pathLst>
                <a:path w="453" h="531" extrusionOk="0">
                  <a:moveTo>
                    <a:pt x="169" y="0"/>
                  </a:moveTo>
                  <a:cubicBezTo>
                    <a:pt x="153" y="0"/>
                    <a:pt x="136" y="2"/>
                    <a:pt x="119" y="7"/>
                  </a:cubicBezTo>
                  <a:cubicBezTo>
                    <a:pt x="48" y="42"/>
                    <a:pt x="0" y="138"/>
                    <a:pt x="36" y="221"/>
                  </a:cubicBezTo>
                  <a:lnTo>
                    <a:pt x="119" y="423"/>
                  </a:lnTo>
                  <a:cubicBezTo>
                    <a:pt x="155" y="495"/>
                    <a:pt x="214" y="531"/>
                    <a:pt x="274" y="531"/>
                  </a:cubicBezTo>
                  <a:cubicBezTo>
                    <a:pt x="286" y="531"/>
                    <a:pt x="322" y="531"/>
                    <a:pt x="334" y="519"/>
                  </a:cubicBezTo>
                  <a:cubicBezTo>
                    <a:pt x="405" y="483"/>
                    <a:pt x="453" y="400"/>
                    <a:pt x="417" y="304"/>
                  </a:cubicBezTo>
                  <a:lnTo>
                    <a:pt x="334" y="102"/>
                  </a:lnTo>
                  <a:cubicBezTo>
                    <a:pt x="304" y="43"/>
                    <a:pt x="243" y="0"/>
                    <a:pt x="169"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a:off x="1965709" y="1780846"/>
              <a:ext cx="14068" cy="16900"/>
            </a:xfrm>
            <a:custGeom>
              <a:avLst/>
              <a:gdLst/>
              <a:ahLst/>
              <a:cxnLst/>
              <a:rect l="l" t="t" r="r" b="b"/>
              <a:pathLst>
                <a:path w="442" h="531" extrusionOk="0">
                  <a:moveTo>
                    <a:pt x="189" y="0"/>
                  </a:moveTo>
                  <a:cubicBezTo>
                    <a:pt x="166" y="0"/>
                    <a:pt x="143" y="6"/>
                    <a:pt x="120" y="19"/>
                  </a:cubicBezTo>
                  <a:cubicBezTo>
                    <a:pt x="37" y="43"/>
                    <a:pt x="1" y="138"/>
                    <a:pt x="25" y="221"/>
                  </a:cubicBezTo>
                  <a:lnTo>
                    <a:pt x="120" y="424"/>
                  </a:lnTo>
                  <a:cubicBezTo>
                    <a:pt x="144" y="483"/>
                    <a:pt x="203" y="531"/>
                    <a:pt x="263" y="531"/>
                  </a:cubicBezTo>
                  <a:cubicBezTo>
                    <a:pt x="275" y="531"/>
                    <a:pt x="310" y="531"/>
                    <a:pt x="322" y="519"/>
                  </a:cubicBezTo>
                  <a:cubicBezTo>
                    <a:pt x="394" y="483"/>
                    <a:pt x="441" y="400"/>
                    <a:pt x="418" y="305"/>
                  </a:cubicBezTo>
                  <a:lnTo>
                    <a:pt x="322" y="102"/>
                  </a:lnTo>
                  <a:cubicBezTo>
                    <a:pt x="305" y="42"/>
                    <a:pt x="250" y="0"/>
                    <a:pt x="189"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a:off x="2026723" y="1633644"/>
              <a:ext cx="17855" cy="13304"/>
            </a:xfrm>
            <a:custGeom>
              <a:avLst/>
              <a:gdLst/>
              <a:ahLst/>
              <a:cxnLst/>
              <a:rect l="l" t="t" r="r" b="b"/>
              <a:pathLst>
                <a:path w="561" h="418" extrusionOk="0">
                  <a:moveTo>
                    <a:pt x="387" y="0"/>
                  </a:moveTo>
                  <a:cubicBezTo>
                    <a:pt x="366" y="0"/>
                    <a:pt x="345" y="4"/>
                    <a:pt x="322" y="13"/>
                  </a:cubicBezTo>
                  <a:lnTo>
                    <a:pt x="120" y="96"/>
                  </a:lnTo>
                  <a:cubicBezTo>
                    <a:pt x="48" y="132"/>
                    <a:pt x="1" y="215"/>
                    <a:pt x="25" y="310"/>
                  </a:cubicBezTo>
                  <a:cubicBezTo>
                    <a:pt x="60" y="382"/>
                    <a:pt x="120" y="417"/>
                    <a:pt x="179" y="417"/>
                  </a:cubicBezTo>
                  <a:cubicBezTo>
                    <a:pt x="191" y="417"/>
                    <a:pt x="227" y="417"/>
                    <a:pt x="239" y="394"/>
                  </a:cubicBezTo>
                  <a:lnTo>
                    <a:pt x="441" y="310"/>
                  </a:lnTo>
                  <a:cubicBezTo>
                    <a:pt x="513" y="274"/>
                    <a:pt x="560" y="191"/>
                    <a:pt x="537" y="96"/>
                  </a:cubicBezTo>
                  <a:cubicBezTo>
                    <a:pt x="509" y="41"/>
                    <a:pt x="454" y="0"/>
                    <a:pt x="387"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a:off x="1814911" y="1719419"/>
              <a:ext cx="18205" cy="13177"/>
            </a:xfrm>
            <a:custGeom>
              <a:avLst/>
              <a:gdLst/>
              <a:ahLst/>
              <a:cxnLst/>
              <a:rect l="l" t="t" r="r" b="b"/>
              <a:pathLst>
                <a:path w="572" h="414" extrusionOk="0">
                  <a:moveTo>
                    <a:pt x="382" y="1"/>
                  </a:moveTo>
                  <a:cubicBezTo>
                    <a:pt x="365" y="1"/>
                    <a:pt x="348" y="3"/>
                    <a:pt x="334" y="8"/>
                  </a:cubicBezTo>
                  <a:lnTo>
                    <a:pt x="119" y="104"/>
                  </a:lnTo>
                  <a:cubicBezTo>
                    <a:pt x="48" y="127"/>
                    <a:pt x="0" y="223"/>
                    <a:pt x="36" y="306"/>
                  </a:cubicBezTo>
                  <a:cubicBezTo>
                    <a:pt x="60" y="366"/>
                    <a:pt x="119" y="413"/>
                    <a:pt x="179" y="413"/>
                  </a:cubicBezTo>
                  <a:cubicBezTo>
                    <a:pt x="191" y="413"/>
                    <a:pt x="226" y="413"/>
                    <a:pt x="238" y="389"/>
                  </a:cubicBezTo>
                  <a:lnTo>
                    <a:pt x="453" y="306"/>
                  </a:lnTo>
                  <a:cubicBezTo>
                    <a:pt x="524" y="270"/>
                    <a:pt x="572" y="187"/>
                    <a:pt x="536" y="92"/>
                  </a:cubicBezTo>
                  <a:cubicBezTo>
                    <a:pt x="517" y="35"/>
                    <a:pt x="446" y="1"/>
                    <a:pt x="382"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8"/>
          <p:cNvSpPr/>
          <p:nvPr/>
        </p:nvSpPr>
        <p:spPr>
          <a:xfrm>
            <a:off x="4980750" y="363000"/>
            <a:ext cx="3953700" cy="4482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386" name="Google Shape;386;p28"/>
          <p:cNvSpPr/>
          <p:nvPr/>
        </p:nvSpPr>
        <p:spPr>
          <a:xfrm>
            <a:off x="5090125" y="235200"/>
            <a:ext cx="3953700" cy="43638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387" name="Google Shape;387;p28"/>
          <p:cNvSpPr txBox="1">
            <a:spLocks noGrp="1"/>
          </p:cNvSpPr>
          <p:nvPr>
            <p:ph type="ctrTitle"/>
          </p:nvPr>
        </p:nvSpPr>
        <p:spPr>
          <a:xfrm>
            <a:off x="6107013" y="1766960"/>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Demanda creciente</a:t>
            </a:r>
            <a:endParaRPr sz="1500"/>
          </a:p>
        </p:txBody>
      </p:sp>
      <p:sp>
        <p:nvSpPr>
          <p:cNvPr id="388" name="Google Shape;388;p28"/>
          <p:cNvSpPr txBox="1">
            <a:spLocks noGrp="1"/>
          </p:cNvSpPr>
          <p:nvPr>
            <p:ph type="subTitle" idx="1"/>
          </p:nvPr>
        </p:nvSpPr>
        <p:spPr>
          <a:xfrm>
            <a:off x="6107026" y="1998450"/>
            <a:ext cx="26304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t>El consumo de vaina de vainilla se da principalmente en la cocina gourmet</a:t>
            </a:r>
            <a:endParaRPr sz="1100"/>
          </a:p>
          <a:p>
            <a:pPr marL="0" lvl="0" indent="0" algn="l" rtl="0">
              <a:spcBef>
                <a:spcPts val="0"/>
              </a:spcBef>
              <a:spcAft>
                <a:spcPts val="0"/>
              </a:spcAft>
              <a:buNone/>
            </a:pPr>
            <a:endParaRPr sz="1100"/>
          </a:p>
        </p:txBody>
      </p:sp>
      <p:sp>
        <p:nvSpPr>
          <p:cNvPr id="389" name="Google Shape;389;p28"/>
          <p:cNvSpPr txBox="1">
            <a:spLocks noGrp="1"/>
          </p:cNvSpPr>
          <p:nvPr>
            <p:ph type="ctrTitle" idx="2"/>
          </p:nvPr>
        </p:nvSpPr>
        <p:spPr>
          <a:xfrm>
            <a:off x="6107013" y="450885"/>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F0F0F"/>
                </a:solidFill>
              </a:rPr>
              <a:t>Proceso de Producción</a:t>
            </a:r>
            <a:endParaRPr sz="1500">
              <a:solidFill>
                <a:srgbClr val="0F0F0F"/>
              </a:solidFill>
            </a:endParaRPr>
          </a:p>
        </p:txBody>
      </p:sp>
      <p:sp>
        <p:nvSpPr>
          <p:cNvPr id="390" name="Google Shape;390;p28"/>
          <p:cNvSpPr txBox="1">
            <a:spLocks noGrp="1"/>
          </p:cNvSpPr>
          <p:nvPr>
            <p:ph type="subTitle" idx="3"/>
          </p:nvPr>
        </p:nvSpPr>
        <p:spPr>
          <a:xfrm>
            <a:off x="6107026" y="682375"/>
            <a:ext cx="26304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t>- La cosecha se realiza de 6 a 8 meses después de la polinización.</a:t>
            </a:r>
            <a:endParaRPr sz="1100"/>
          </a:p>
          <a:p>
            <a:pPr marL="0" lvl="0" indent="0" algn="l" rtl="0">
              <a:spcBef>
                <a:spcPts val="0"/>
              </a:spcBef>
              <a:spcAft>
                <a:spcPts val="0"/>
              </a:spcAft>
              <a:buNone/>
            </a:pPr>
            <a:r>
              <a:rPr lang="en" sz="1100"/>
              <a:t>- Polinización Manual.</a:t>
            </a:r>
            <a:endParaRPr sz="1100"/>
          </a:p>
          <a:p>
            <a:pPr marL="0" lvl="0" indent="0" algn="l" rtl="0">
              <a:spcBef>
                <a:spcPts val="0"/>
              </a:spcBef>
              <a:spcAft>
                <a:spcPts val="0"/>
              </a:spcAft>
              <a:buNone/>
            </a:pPr>
            <a:r>
              <a:rPr lang="en" sz="1100"/>
              <a:t>- Condiciones climáticas específicas</a:t>
            </a:r>
            <a:endParaRPr sz="1100"/>
          </a:p>
          <a:p>
            <a:pPr marL="0" lvl="0" indent="0" algn="l" rtl="0">
              <a:spcBef>
                <a:spcPts val="0"/>
              </a:spcBef>
              <a:spcAft>
                <a:spcPts val="0"/>
              </a:spcAft>
              <a:buNone/>
            </a:pPr>
            <a:r>
              <a:rPr lang="en" sz="1100"/>
              <a:t>- Cuidado constante</a:t>
            </a:r>
            <a:endParaRPr sz="1100"/>
          </a:p>
          <a:p>
            <a:pPr marL="0" lvl="0" indent="0" algn="l" rtl="0">
              <a:spcBef>
                <a:spcPts val="0"/>
              </a:spcBef>
              <a:spcAft>
                <a:spcPts val="0"/>
              </a:spcAft>
              <a:buNone/>
            </a:pPr>
            <a:endParaRPr sz="1100"/>
          </a:p>
        </p:txBody>
      </p:sp>
      <p:sp>
        <p:nvSpPr>
          <p:cNvPr id="391" name="Google Shape;391;p28"/>
          <p:cNvSpPr txBox="1">
            <a:spLocks noGrp="1"/>
          </p:cNvSpPr>
          <p:nvPr>
            <p:ph type="ctrTitle" idx="4"/>
          </p:nvPr>
        </p:nvSpPr>
        <p:spPr>
          <a:xfrm>
            <a:off x="6107013" y="2549635"/>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Precio</a:t>
            </a:r>
            <a:endParaRPr sz="1500"/>
          </a:p>
        </p:txBody>
      </p:sp>
      <p:sp>
        <p:nvSpPr>
          <p:cNvPr id="392" name="Google Shape;392;p28"/>
          <p:cNvSpPr txBox="1">
            <a:spLocks noGrp="1"/>
          </p:cNvSpPr>
          <p:nvPr>
            <p:ph type="subTitle" idx="5"/>
          </p:nvPr>
        </p:nvSpPr>
        <p:spPr>
          <a:xfrm>
            <a:off x="6107013" y="2857335"/>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t>Precio de comercialización elevado. La tercera especia más costosa en el mundo  </a:t>
            </a:r>
            <a:endParaRPr sz="1100"/>
          </a:p>
          <a:p>
            <a:pPr marL="0" lvl="0" indent="0" algn="l" rtl="0">
              <a:spcBef>
                <a:spcPts val="0"/>
              </a:spcBef>
              <a:spcAft>
                <a:spcPts val="0"/>
              </a:spcAft>
              <a:buNone/>
            </a:pPr>
            <a:endParaRPr sz="1100"/>
          </a:p>
        </p:txBody>
      </p:sp>
      <p:grpSp>
        <p:nvGrpSpPr>
          <p:cNvPr id="393" name="Google Shape;393;p28"/>
          <p:cNvGrpSpPr/>
          <p:nvPr/>
        </p:nvGrpSpPr>
        <p:grpSpPr>
          <a:xfrm>
            <a:off x="5458695" y="1854543"/>
            <a:ext cx="367208" cy="367603"/>
            <a:chOff x="3539102" y="2427549"/>
            <a:chExt cx="355099" cy="355481"/>
          </a:xfrm>
        </p:grpSpPr>
        <p:sp>
          <p:nvSpPr>
            <p:cNvPr id="394" name="Google Shape;394;p28"/>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6" name="Google Shape;396;p28"/>
          <p:cNvSpPr/>
          <p:nvPr/>
        </p:nvSpPr>
        <p:spPr>
          <a:xfrm>
            <a:off x="5461587" y="774063"/>
            <a:ext cx="361433" cy="361465"/>
          </a:xfrm>
          <a:custGeom>
            <a:avLst/>
            <a:gdLst/>
            <a:ahLst/>
            <a:cxnLst/>
            <a:rect l="l" t="t" r="r" b="b"/>
            <a:pathLst>
              <a:path w="11133" h="11134" extrusionOk="0">
                <a:moveTo>
                  <a:pt x="2876" y="2961"/>
                </a:moveTo>
                <a:cubicBezTo>
                  <a:pt x="2929" y="2961"/>
                  <a:pt x="2983" y="2967"/>
                  <a:pt x="3036" y="2977"/>
                </a:cubicBezTo>
                <a:cubicBezTo>
                  <a:pt x="3358" y="3037"/>
                  <a:pt x="3584" y="3287"/>
                  <a:pt x="3656" y="3596"/>
                </a:cubicBezTo>
                <a:cubicBezTo>
                  <a:pt x="3703" y="3882"/>
                  <a:pt x="3608" y="4180"/>
                  <a:pt x="3382" y="4358"/>
                </a:cubicBezTo>
                <a:cubicBezTo>
                  <a:pt x="3239" y="4489"/>
                  <a:pt x="3144" y="4680"/>
                  <a:pt x="3144" y="4882"/>
                </a:cubicBezTo>
                <a:lnTo>
                  <a:pt x="3144" y="5239"/>
                </a:lnTo>
                <a:cubicBezTo>
                  <a:pt x="3144" y="5525"/>
                  <a:pt x="3370" y="5740"/>
                  <a:pt x="3644" y="5740"/>
                </a:cubicBezTo>
                <a:lnTo>
                  <a:pt x="5406" y="5740"/>
                </a:lnTo>
                <a:lnTo>
                  <a:pt x="5406" y="7502"/>
                </a:lnTo>
                <a:cubicBezTo>
                  <a:pt x="5406" y="7609"/>
                  <a:pt x="5311" y="7680"/>
                  <a:pt x="5227" y="7680"/>
                </a:cubicBezTo>
                <a:lnTo>
                  <a:pt x="4870" y="7680"/>
                </a:lnTo>
                <a:cubicBezTo>
                  <a:pt x="4763" y="7680"/>
                  <a:pt x="4668" y="7633"/>
                  <a:pt x="4596" y="7561"/>
                </a:cubicBezTo>
                <a:cubicBezTo>
                  <a:pt x="4386" y="7313"/>
                  <a:pt x="4084" y="7164"/>
                  <a:pt x="3770" y="7164"/>
                </a:cubicBezTo>
                <a:cubicBezTo>
                  <a:pt x="3693" y="7164"/>
                  <a:pt x="3614" y="7173"/>
                  <a:pt x="3537" y="7192"/>
                </a:cubicBezTo>
                <a:cubicBezTo>
                  <a:pt x="3096" y="7264"/>
                  <a:pt x="2739" y="7621"/>
                  <a:pt x="2655" y="8049"/>
                </a:cubicBezTo>
                <a:cubicBezTo>
                  <a:pt x="2584" y="8395"/>
                  <a:pt x="2667" y="8740"/>
                  <a:pt x="2882" y="9002"/>
                </a:cubicBezTo>
                <a:cubicBezTo>
                  <a:pt x="3084" y="9276"/>
                  <a:pt x="3417" y="9419"/>
                  <a:pt x="3739" y="9419"/>
                </a:cubicBezTo>
                <a:cubicBezTo>
                  <a:pt x="4084" y="9419"/>
                  <a:pt x="4394" y="9276"/>
                  <a:pt x="4608" y="9014"/>
                </a:cubicBezTo>
                <a:cubicBezTo>
                  <a:pt x="4668" y="8942"/>
                  <a:pt x="4763" y="8895"/>
                  <a:pt x="4870" y="8895"/>
                </a:cubicBezTo>
                <a:lnTo>
                  <a:pt x="5215" y="8895"/>
                </a:lnTo>
                <a:cubicBezTo>
                  <a:pt x="5322" y="8895"/>
                  <a:pt x="5394" y="8990"/>
                  <a:pt x="5394" y="9073"/>
                </a:cubicBezTo>
                <a:lnTo>
                  <a:pt x="5394" y="10812"/>
                </a:lnTo>
                <a:lnTo>
                  <a:pt x="870" y="10812"/>
                </a:lnTo>
                <a:cubicBezTo>
                  <a:pt x="572" y="10812"/>
                  <a:pt x="334" y="10573"/>
                  <a:pt x="334" y="10276"/>
                </a:cubicBezTo>
                <a:lnTo>
                  <a:pt x="334" y="5728"/>
                </a:lnTo>
                <a:lnTo>
                  <a:pt x="2084" y="5728"/>
                </a:lnTo>
                <a:cubicBezTo>
                  <a:pt x="2370" y="5728"/>
                  <a:pt x="2596" y="5513"/>
                  <a:pt x="2596" y="5228"/>
                </a:cubicBezTo>
                <a:lnTo>
                  <a:pt x="2596" y="4882"/>
                </a:lnTo>
                <a:cubicBezTo>
                  <a:pt x="2596" y="4680"/>
                  <a:pt x="2501" y="4477"/>
                  <a:pt x="2358" y="4358"/>
                </a:cubicBezTo>
                <a:cubicBezTo>
                  <a:pt x="2179" y="4216"/>
                  <a:pt x="2072" y="3989"/>
                  <a:pt x="2072" y="3751"/>
                </a:cubicBezTo>
                <a:cubicBezTo>
                  <a:pt x="2072" y="3513"/>
                  <a:pt x="2179" y="3287"/>
                  <a:pt x="2370" y="3144"/>
                </a:cubicBezTo>
                <a:cubicBezTo>
                  <a:pt x="2517" y="3024"/>
                  <a:pt x="2694" y="2961"/>
                  <a:pt x="2876" y="2961"/>
                </a:cubicBezTo>
                <a:close/>
                <a:moveTo>
                  <a:pt x="10287" y="334"/>
                </a:moveTo>
                <a:cubicBezTo>
                  <a:pt x="10585" y="334"/>
                  <a:pt x="10823" y="572"/>
                  <a:pt x="10823" y="870"/>
                </a:cubicBezTo>
                <a:lnTo>
                  <a:pt x="10823" y="5406"/>
                </a:lnTo>
                <a:lnTo>
                  <a:pt x="10633" y="5406"/>
                </a:lnTo>
                <a:cubicBezTo>
                  <a:pt x="10537" y="5406"/>
                  <a:pt x="10466" y="5478"/>
                  <a:pt x="10466" y="5573"/>
                </a:cubicBezTo>
                <a:cubicBezTo>
                  <a:pt x="10466" y="5656"/>
                  <a:pt x="10537" y="5728"/>
                  <a:pt x="10633" y="5728"/>
                </a:cubicBezTo>
                <a:lnTo>
                  <a:pt x="10811" y="5728"/>
                </a:lnTo>
                <a:lnTo>
                  <a:pt x="10811" y="10276"/>
                </a:lnTo>
                <a:cubicBezTo>
                  <a:pt x="10811" y="10573"/>
                  <a:pt x="10573" y="10812"/>
                  <a:pt x="10275" y="10812"/>
                </a:cubicBezTo>
                <a:lnTo>
                  <a:pt x="5739" y="10812"/>
                </a:lnTo>
                <a:lnTo>
                  <a:pt x="5739" y="9049"/>
                </a:lnTo>
                <a:cubicBezTo>
                  <a:pt x="5739" y="8764"/>
                  <a:pt x="5513" y="8549"/>
                  <a:pt x="5227" y="8549"/>
                </a:cubicBezTo>
                <a:lnTo>
                  <a:pt x="4882" y="8549"/>
                </a:lnTo>
                <a:cubicBezTo>
                  <a:pt x="4680" y="8549"/>
                  <a:pt x="4489" y="8633"/>
                  <a:pt x="4370" y="8788"/>
                </a:cubicBezTo>
                <a:cubicBezTo>
                  <a:pt x="4215" y="8966"/>
                  <a:pt x="3989" y="9061"/>
                  <a:pt x="3751" y="9061"/>
                </a:cubicBezTo>
                <a:cubicBezTo>
                  <a:pt x="3513" y="9061"/>
                  <a:pt x="3287" y="8966"/>
                  <a:pt x="3144" y="8764"/>
                </a:cubicBezTo>
                <a:cubicBezTo>
                  <a:pt x="2989" y="8573"/>
                  <a:pt x="2941" y="8335"/>
                  <a:pt x="2977" y="8097"/>
                </a:cubicBezTo>
                <a:cubicBezTo>
                  <a:pt x="3036" y="7787"/>
                  <a:pt x="3287" y="7549"/>
                  <a:pt x="3608" y="7490"/>
                </a:cubicBezTo>
                <a:cubicBezTo>
                  <a:pt x="3659" y="7479"/>
                  <a:pt x="3710" y="7473"/>
                  <a:pt x="3761" y="7473"/>
                </a:cubicBezTo>
                <a:cubicBezTo>
                  <a:pt x="3988" y="7473"/>
                  <a:pt x="4212" y="7577"/>
                  <a:pt x="4358" y="7752"/>
                </a:cubicBezTo>
                <a:cubicBezTo>
                  <a:pt x="4501" y="7906"/>
                  <a:pt x="4680" y="7990"/>
                  <a:pt x="4882" y="7990"/>
                </a:cubicBezTo>
                <a:lnTo>
                  <a:pt x="5239" y="7990"/>
                </a:lnTo>
                <a:cubicBezTo>
                  <a:pt x="5525" y="7990"/>
                  <a:pt x="5751" y="7775"/>
                  <a:pt x="5751" y="7490"/>
                </a:cubicBezTo>
                <a:lnTo>
                  <a:pt x="5751" y="5728"/>
                </a:lnTo>
                <a:lnTo>
                  <a:pt x="7501" y="5728"/>
                </a:lnTo>
                <a:cubicBezTo>
                  <a:pt x="7608" y="5728"/>
                  <a:pt x="7680" y="5823"/>
                  <a:pt x="7680" y="5906"/>
                </a:cubicBezTo>
                <a:lnTo>
                  <a:pt x="7680" y="6263"/>
                </a:lnTo>
                <a:cubicBezTo>
                  <a:pt x="7680" y="6371"/>
                  <a:pt x="7632" y="6478"/>
                  <a:pt x="7561" y="6537"/>
                </a:cubicBezTo>
                <a:cubicBezTo>
                  <a:pt x="7251" y="6799"/>
                  <a:pt x="7097" y="7204"/>
                  <a:pt x="7192" y="7609"/>
                </a:cubicBezTo>
                <a:cubicBezTo>
                  <a:pt x="7263" y="8037"/>
                  <a:pt x="7620" y="8395"/>
                  <a:pt x="8049" y="8490"/>
                </a:cubicBezTo>
                <a:cubicBezTo>
                  <a:pt x="8132" y="8502"/>
                  <a:pt x="8216" y="8514"/>
                  <a:pt x="8287" y="8514"/>
                </a:cubicBezTo>
                <a:cubicBezTo>
                  <a:pt x="8549" y="8514"/>
                  <a:pt x="8799" y="8418"/>
                  <a:pt x="9002" y="8264"/>
                </a:cubicBezTo>
                <a:cubicBezTo>
                  <a:pt x="9275" y="8049"/>
                  <a:pt x="9418" y="7728"/>
                  <a:pt x="9418" y="7394"/>
                </a:cubicBezTo>
                <a:cubicBezTo>
                  <a:pt x="9418" y="7061"/>
                  <a:pt x="9275" y="6740"/>
                  <a:pt x="9025" y="6537"/>
                </a:cubicBezTo>
                <a:cubicBezTo>
                  <a:pt x="8942" y="6478"/>
                  <a:pt x="8906" y="6371"/>
                  <a:pt x="8906" y="6263"/>
                </a:cubicBezTo>
                <a:lnTo>
                  <a:pt x="8906" y="5930"/>
                </a:lnTo>
                <a:cubicBezTo>
                  <a:pt x="8906" y="5823"/>
                  <a:pt x="8990" y="5751"/>
                  <a:pt x="9085" y="5751"/>
                </a:cubicBezTo>
                <a:lnTo>
                  <a:pt x="9954" y="5751"/>
                </a:lnTo>
                <a:cubicBezTo>
                  <a:pt x="10049" y="5751"/>
                  <a:pt x="10121" y="5668"/>
                  <a:pt x="10121" y="5585"/>
                </a:cubicBezTo>
                <a:cubicBezTo>
                  <a:pt x="10121" y="5489"/>
                  <a:pt x="10049" y="5418"/>
                  <a:pt x="9954" y="5418"/>
                </a:cubicBezTo>
                <a:lnTo>
                  <a:pt x="9085" y="5418"/>
                </a:lnTo>
                <a:cubicBezTo>
                  <a:pt x="8799" y="5418"/>
                  <a:pt x="8573" y="5644"/>
                  <a:pt x="8573" y="5918"/>
                </a:cubicBezTo>
                <a:lnTo>
                  <a:pt x="8573" y="6263"/>
                </a:lnTo>
                <a:cubicBezTo>
                  <a:pt x="8573" y="6478"/>
                  <a:pt x="8668" y="6668"/>
                  <a:pt x="8811" y="6787"/>
                </a:cubicBezTo>
                <a:cubicBezTo>
                  <a:pt x="8990" y="6930"/>
                  <a:pt x="9097" y="7156"/>
                  <a:pt x="9097" y="7394"/>
                </a:cubicBezTo>
                <a:cubicBezTo>
                  <a:pt x="9097" y="7633"/>
                  <a:pt x="8990" y="7859"/>
                  <a:pt x="8799" y="8014"/>
                </a:cubicBezTo>
                <a:cubicBezTo>
                  <a:pt x="8652" y="8124"/>
                  <a:pt x="8477" y="8185"/>
                  <a:pt x="8295" y="8185"/>
                </a:cubicBezTo>
                <a:cubicBezTo>
                  <a:pt x="8241" y="8185"/>
                  <a:pt x="8187" y="8179"/>
                  <a:pt x="8132" y="8168"/>
                </a:cubicBezTo>
                <a:cubicBezTo>
                  <a:pt x="7811" y="8109"/>
                  <a:pt x="7573" y="7859"/>
                  <a:pt x="7513" y="7549"/>
                </a:cubicBezTo>
                <a:cubicBezTo>
                  <a:pt x="7454" y="7264"/>
                  <a:pt x="7561" y="6966"/>
                  <a:pt x="7787" y="6787"/>
                </a:cubicBezTo>
                <a:cubicBezTo>
                  <a:pt x="7930" y="6656"/>
                  <a:pt x="8025" y="6478"/>
                  <a:pt x="8025" y="6263"/>
                </a:cubicBezTo>
                <a:lnTo>
                  <a:pt x="8025" y="5930"/>
                </a:lnTo>
                <a:cubicBezTo>
                  <a:pt x="8025" y="5644"/>
                  <a:pt x="7799" y="5418"/>
                  <a:pt x="7525" y="5418"/>
                </a:cubicBezTo>
                <a:lnTo>
                  <a:pt x="5763" y="5418"/>
                </a:lnTo>
                <a:lnTo>
                  <a:pt x="5763" y="3668"/>
                </a:lnTo>
                <a:cubicBezTo>
                  <a:pt x="5763" y="3561"/>
                  <a:pt x="5858" y="3489"/>
                  <a:pt x="5942" y="3489"/>
                </a:cubicBezTo>
                <a:lnTo>
                  <a:pt x="6299" y="3489"/>
                </a:lnTo>
                <a:cubicBezTo>
                  <a:pt x="6406" y="3489"/>
                  <a:pt x="6501" y="3525"/>
                  <a:pt x="6561" y="3608"/>
                </a:cubicBezTo>
                <a:cubicBezTo>
                  <a:pt x="6783" y="3859"/>
                  <a:pt x="7091" y="4001"/>
                  <a:pt x="7409" y="4001"/>
                </a:cubicBezTo>
                <a:cubicBezTo>
                  <a:pt x="7483" y="4001"/>
                  <a:pt x="7558" y="3993"/>
                  <a:pt x="7632" y="3977"/>
                </a:cubicBezTo>
                <a:cubicBezTo>
                  <a:pt x="8073" y="3906"/>
                  <a:pt x="8430" y="3549"/>
                  <a:pt x="8513" y="3108"/>
                </a:cubicBezTo>
                <a:cubicBezTo>
                  <a:pt x="8585" y="2775"/>
                  <a:pt x="8501" y="2430"/>
                  <a:pt x="8287" y="2156"/>
                </a:cubicBezTo>
                <a:cubicBezTo>
                  <a:pt x="8085" y="1894"/>
                  <a:pt x="7751" y="1739"/>
                  <a:pt x="7430" y="1739"/>
                </a:cubicBezTo>
                <a:cubicBezTo>
                  <a:pt x="7085" y="1739"/>
                  <a:pt x="6775" y="1894"/>
                  <a:pt x="6561" y="2144"/>
                </a:cubicBezTo>
                <a:cubicBezTo>
                  <a:pt x="6501" y="2215"/>
                  <a:pt x="6406" y="2263"/>
                  <a:pt x="6299" y="2263"/>
                </a:cubicBezTo>
                <a:lnTo>
                  <a:pt x="5954" y="2263"/>
                </a:lnTo>
                <a:cubicBezTo>
                  <a:pt x="5846" y="2263"/>
                  <a:pt x="5775" y="2180"/>
                  <a:pt x="5775" y="2084"/>
                </a:cubicBezTo>
                <a:lnTo>
                  <a:pt x="5775" y="1203"/>
                </a:lnTo>
                <a:cubicBezTo>
                  <a:pt x="5775" y="1120"/>
                  <a:pt x="5703" y="1048"/>
                  <a:pt x="5608" y="1048"/>
                </a:cubicBezTo>
                <a:cubicBezTo>
                  <a:pt x="5525" y="1048"/>
                  <a:pt x="5453" y="1120"/>
                  <a:pt x="5453" y="1203"/>
                </a:cubicBezTo>
                <a:lnTo>
                  <a:pt x="5453" y="2084"/>
                </a:lnTo>
                <a:cubicBezTo>
                  <a:pt x="5453" y="2370"/>
                  <a:pt x="5668" y="2596"/>
                  <a:pt x="5954" y="2596"/>
                </a:cubicBezTo>
                <a:lnTo>
                  <a:pt x="6299" y="2596"/>
                </a:lnTo>
                <a:cubicBezTo>
                  <a:pt x="6501" y="2596"/>
                  <a:pt x="6704" y="2501"/>
                  <a:pt x="6823" y="2358"/>
                </a:cubicBezTo>
                <a:cubicBezTo>
                  <a:pt x="6966" y="2180"/>
                  <a:pt x="7192" y="2072"/>
                  <a:pt x="7430" y="2072"/>
                </a:cubicBezTo>
                <a:cubicBezTo>
                  <a:pt x="7668" y="2072"/>
                  <a:pt x="7894" y="2180"/>
                  <a:pt x="8037" y="2370"/>
                </a:cubicBezTo>
                <a:cubicBezTo>
                  <a:pt x="8192" y="2561"/>
                  <a:pt x="8251" y="2799"/>
                  <a:pt x="8204" y="3037"/>
                </a:cubicBezTo>
                <a:cubicBezTo>
                  <a:pt x="8144" y="3346"/>
                  <a:pt x="7894" y="3584"/>
                  <a:pt x="7573" y="3644"/>
                </a:cubicBezTo>
                <a:cubicBezTo>
                  <a:pt x="7519" y="3656"/>
                  <a:pt x="7465" y="3661"/>
                  <a:pt x="7411" y="3661"/>
                </a:cubicBezTo>
                <a:cubicBezTo>
                  <a:pt x="7187" y="3661"/>
                  <a:pt x="6966" y="3564"/>
                  <a:pt x="6823" y="3382"/>
                </a:cubicBezTo>
                <a:cubicBezTo>
                  <a:pt x="6680" y="3227"/>
                  <a:pt x="6501" y="3144"/>
                  <a:pt x="6299" y="3144"/>
                </a:cubicBezTo>
                <a:lnTo>
                  <a:pt x="5942" y="3144"/>
                </a:lnTo>
                <a:cubicBezTo>
                  <a:pt x="5656" y="3144"/>
                  <a:pt x="5430" y="3370"/>
                  <a:pt x="5430" y="3644"/>
                </a:cubicBezTo>
                <a:lnTo>
                  <a:pt x="5430" y="5406"/>
                </a:lnTo>
                <a:lnTo>
                  <a:pt x="3679" y="5406"/>
                </a:lnTo>
                <a:cubicBezTo>
                  <a:pt x="3572" y="5406"/>
                  <a:pt x="3501" y="5311"/>
                  <a:pt x="3501" y="5228"/>
                </a:cubicBezTo>
                <a:lnTo>
                  <a:pt x="3501" y="4870"/>
                </a:lnTo>
                <a:cubicBezTo>
                  <a:pt x="3501" y="4763"/>
                  <a:pt x="3548" y="4656"/>
                  <a:pt x="3620" y="4597"/>
                </a:cubicBezTo>
                <a:cubicBezTo>
                  <a:pt x="3929" y="4335"/>
                  <a:pt x="4084" y="3930"/>
                  <a:pt x="3989" y="3525"/>
                </a:cubicBezTo>
                <a:cubicBezTo>
                  <a:pt x="3918" y="3096"/>
                  <a:pt x="3560" y="2739"/>
                  <a:pt x="3132" y="2656"/>
                </a:cubicBezTo>
                <a:cubicBezTo>
                  <a:pt x="3047" y="2635"/>
                  <a:pt x="2962" y="2626"/>
                  <a:pt x="2879" y="2626"/>
                </a:cubicBezTo>
                <a:cubicBezTo>
                  <a:pt x="2622" y="2626"/>
                  <a:pt x="2377" y="2717"/>
                  <a:pt x="2179" y="2870"/>
                </a:cubicBezTo>
                <a:cubicBezTo>
                  <a:pt x="1905" y="3084"/>
                  <a:pt x="1763" y="3406"/>
                  <a:pt x="1763" y="3739"/>
                </a:cubicBezTo>
                <a:cubicBezTo>
                  <a:pt x="1763" y="4085"/>
                  <a:pt x="1905" y="4394"/>
                  <a:pt x="2155" y="4597"/>
                </a:cubicBezTo>
                <a:cubicBezTo>
                  <a:pt x="2239" y="4656"/>
                  <a:pt x="2274" y="4763"/>
                  <a:pt x="2274" y="4870"/>
                </a:cubicBezTo>
                <a:lnTo>
                  <a:pt x="2274" y="5216"/>
                </a:lnTo>
                <a:cubicBezTo>
                  <a:pt x="2274" y="5311"/>
                  <a:pt x="2191" y="5394"/>
                  <a:pt x="2096" y="5394"/>
                </a:cubicBezTo>
                <a:lnTo>
                  <a:pt x="346" y="5394"/>
                </a:lnTo>
                <a:lnTo>
                  <a:pt x="346" y="870"/>
                </a:lnTo>
                <a:cubicBezTo>
                  <a:pt x="346" y="572"/>
                  <a:pt x="584" y="334"/>
                  <a:pt x="881" y="334"/>
                </a:cubicBezTo>
                <a:lnTo>
                  <a:pt x="5418" y="334"/>
                </a:lnTo>
                <a:lnTo>
                  <a:pt x="5418" y="513"/>
                </a:lnTo>
                <a:cubicBezTo>
                  <a:pt x="5418" y="596"/>
                  <a:pt x="5489" y="667"/>
                  <a:pt x="5584" y="667"/>
                </a:cubicBezTo>
                <a:cubicBezTo>
                  <a:pt x="5680" y="667"/>
                  <a:pt x="5751" y="596"/>
                  <a:pt x="5751" y="513"/>
                </a:cubicBezTo>
                <a:lnTo>
                  <a:pt x="5751" y="334"/>
                </a:lnTo>
                <a:close/>
                <a:moveTo>
                  <a:pt x="870" y="1"/>
                </a:moveTo>
                <a:cubicBezTo>
                  <a:pt x="393" y="1"/>
                  <a:pt x="0" y="394"/>
                  <a:pt x="0" y="870"/>
                </a:cubicBezTo>
                <a:lnTo>
                  <a:pt x="0" y="10276"/>
                </a:lnTo>
                <a:cubicBezTo>
                  <a:pt x="0" y="10752"/>
                  <a:pt x="393" y="11133"/>
                  <a:pt x="870" y="11133"/>
                </a:cubicBezTo>
                <a:lnTo>
                  <a:pt x="10275" y="11133"/>
                </a:lnTo>
                <a:cubicBezTo>
                  <a:pt x="10752" y="11133"/>
                  <a:pt x="11133" y="10752"/>
                  <a:pt x="11133" y="10276"/>
                </a:cubicBezTo>
                <a:lnTo>
                  <a:pt x="11133" y="870"/>
                </a:lnTo>
                <a:cubicBezTo>
                  <a:pt x="11133" y="394"/>
                  <a:pt x="10752" y="1"/>
                  <a:pt x="10275" y="1"/>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7" name="Google Shape;397;p28"/>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101175" y="1290825"/>
            <a:ext cx="3838744" cy="2561850"/>
          </a:xfrm>
          <a:prstGeom prst="rect">
            <a:avLst/>
          </a:prstGeom>
          <a:noFill/>
          <a:ln>
            <a:noFill/>
          </a:ln>
        </p:spPr>
      </p:pic>
      <p:sp>
        <p:nvSpPr>
          <p:cNvPr id="398" name="Google Shape;398;p28"/>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SECTOR VAINILLERO </a:t>
            </a:r>
            <a:endParaRPr>
              <a:solidFill>
                <a:schemeClr val="dk2"/>
              </a:solidFill>
            </a:endParaRPr>
          </a:p>
        </p:txBody>
      </p:sp>
      <p:sp>
        <p:nvSpPr>
          <p:cNvPr id="400" name="Google Shape;400;p28"/>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28"/>
          <p:cNvGrpSpPr/>
          <p:nvPr/>
        </p:nvGrpSpPr>
        <p:grpSpPr>
          <a:xfrm>
            <a:off x="5432239" y="2913199"/>
            <a:ext cx="359679" cy="321833"/>
            <a:chOff x="4670239" y="1541599"/>
            <a:chExt cx="359679" cy="321833"/>
          </a:xfrm>
        </p:grpSpPr>
        <p:sp>
          <p:nvSpPr>
            <p:cNvPr id="402" name="Google Shape;402;p28"/>
            <p:cNvSpPr/>
            <p:nvPr/>
          </p:nvSpPr>
          <p:spPr>
            <a:xfrm>
              <a:off x="4818790" y="1606787"/>
              <a:ext cx="28838" cy="49687"/>
            </a:xfrm>
            <a:custGeom>
              <a:avLst/>
              <a:gdLst/>
              <a:ahLst/>
              <a:cxnLst/>
              <a:rect l="l" t="t" r="r" b="b"/>
              <a:pathLst>
                <a:path w="906" h="1561" extrusionOk="0">
                  <a:moveTo>
                    <a:pt x="429" y="298"/>
                  </a:moveTo>
                  <a:lnTo>
                    <a:pt x="429" y="584"/>
                  </a:lnTo>
                  <a:cubicBezTo>
                    <a:pt x="310" y="537"/>
                    <a:pt x="287" y="489"/>
                    <a:pt x="287" y="429"/>
                  </a:cubicBezTo>
                  <a:cubicBezTo>
                    <a:pt x="287" y="346"/>
                    <a:pt x="358" y="310"/>
                    <a:pt x="429" y="298"/>
                  </a:cubicBezTo>
                  <a:close/>
                  <a:moveTo>
                    <a:pt x="537" y="882"/>
                  </a:moveTo>
                  <a:cubicBezTo>
                    <a:pt x="656" y="929"/>
                    <a:pt x="680" y="989"/>
                    <a:pt x="680" y="1060"/>
                  </a:cubicBezTo>
                  <a:cubicBezTo>
                    <a:pt x="680" y="1132"/>
                    <a:pt x="620" y="1191"/>
                    <a:pt x="537" y="1203"/>
                  </a:cubicBezTo>
                  <a:lnTo>
                    <a:pt x="537" y="882"/>
                  </a:lnTo>
                  <a:close/>
                  <a:moveTo>
                    <a:pt x="477" y="1"/>
                  </a:moveTo>
                  <a:cubicBezTo>
                    <a:pt x="441" y="1"/>
                    <a:pt x="418" y="13"/>
                    <a:pt x="418" y="48"/>
                  </a:cubicBezTo>
                  <a:lnTo>
                    <a:pt x="418" y="108"/>
                  </a:lnTo>
                  <a:cubicBezTo>
                    <a:pt x="191" y="132"/>
                    <a:pt x="48" y="251"/>
                    <a:pt x="48" y="477"/>
                  </a:cubicBezTo>
                  <a:cubicBezTo>
                    <a:pt x="48" y="715"/>
                    <a:pt x="227" y="787"/>
                    <a:pt x="418" y="870"/>
                  </a:cubicBezTo>
                  <a:lnTo>
                    <a:pt x="418" y="1239"/>
                  </a:lnTo>
                  <a:cubicBezTo>
                    <a:pt x="310" y="1215"/>
                    <a:pt x="263" y="1191"/>
                    <a:pt x="179" y="1120"/>
                  </a:cubicBezTo>
                  <a:cubicBezTo>
                    <a:pt x="159" y="1104"/>
                    <a:pt x="138" y="1096"/>
                    <a:pt x="118" y="1096"/>
                  </a:cubicBezTo>
                  <a:cubicBezTo>
                    <a:pt x="93" y="1096"/>
                    <a:pt x="69" y="1110"/>
                    <a:pt x="48" y="1144"/>
                  </a:cubicBezTo>
                  <a:cubicBezTo>
                    <a:pt x="1" y="1203"/>
                    <a:pt x="1" y="1263"/>
                    <a:pt x="48" y="1310"/>
                  </a:cubicBezTo>
                  <a:cubicBezTo>
                    <a:pt x="120" y="1418"/>
                    <a:pt x="287" y="1465"/>
                    <a:pt x="418" y="1465"/>
                  </a:cubicBezTo>
                  <a:lnTo>
                    <a:pt x="418" y="1513"/>
                  </a:lnTo>
                  <a:cubicBezTo>
                    <a:pt x="418" y="1549"/>
                    <a:pt x="441" y="1560"/>
                    <a:pt x="477" y="1560"/>
                  </a:cubicBezTo>
                  <a:cubicBezTo>
                    <a:pt x="501" y="1560"/>
                    <a:pt x="537" y="1549"/>
                    <a:pt x="537" y="1513"/>
                  </a:cubicBezTo>
                  <a:lnTo>
                    <a:pt x="537" y="1429"/>
                  </a:lnTo>
                  <a:cubicBezTo>
                    <a:pt x="727" y="1406"/>
                    <a:pt x="894" y="1263"/>
                    <a:pt x="894" y="1025"/>
                  </a:cubicBezTo>
                  <a:cubicBezTo>
                    <a:pt x="906" y="787"/>
                    <a:pt x="763" y="703"/>
                    <a:pt x="549" y="632"/>
                  </a:cubicBezTo>
                  <a:lnTo>
                    <a:pt x="549" y="286"/>
                  </a:lnTo>
                  <a:cubicBezTo>
                    <a:pt x="596" y="286"/>
                    <a:pt x="644" y="298"/>
                    <a:pt x="680" y="334"/>
                  </a:cubicBezTo>
                  <a:cubicBezTo>
                    <a:pt x="707" y="341"/>
                    <a:pt x="738" y="363"/>
                    <a:pt x="771" y="363"/>
                  </a:cubicBezTo>
                  <a:cubicBezTo>
                    <a:pt x="795" y="363"/>
                    <a:pt x="821" y="351"/>
                    <a:pt x="846" y="310"/>
                  </a:cubicBezTo>
                  <a:cubicBezTo>
                    <a:pt x="882" y="275"/>
                    <a:pt x="894" y="215"/>
                    <a:pt x="834" y="167"/>
                  </a:cubicBezTo>
                  <a:cubicBezTo>
                    <a:pt x="763" y="108"/>
                    <a:pt x="644" y="96"/>
                    <a:pt x="537" y="96"/>
                  </a:cubicBezTo>
                  <a:lnTo>
                    <a:pt x="537" y="48"/>
                  </a:lnTo>
                  <a:cubicBezTo>
                    <a:pt x="537" y="13"/>
                    <a:pt x="501" y="1"/>
                    <a:pt x="47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4875256" y="1557896"/>
              <a:ext cx="82281" cy="82663"/>
            </a:xfrm>
            <a:custGeom>
              <a:avLst/>
              <a:gdLst/>
              <a:ahLst/>
              <a:cxnLst/>
              <a:rect l="l" t="t" r="r" b="b"/>
              <a:pathLst>
                <a:path w="2585" h="2597" extrusionOk="0">
                  <a:moveTo>
                    <a:pt x="1287" y="310"/>
                  </a:moveTo>
                  <a:cubicBezTo>
                    <a:pt x="1823" y="310"/>
                    <a:pt x="2275" y="751"/>
                    <a:pt x="2275" y="1299"/>
                  </a:cubicBezTo>
                  <a:cubicBezTo>
                    <a:pt x="2263" y="1834"/>
                    <a:pt x="1823" y="2275"/>
                    <a:pt x="1287" y="2275"/>
                  </a:cubicBezTo>
                  <a:cubicBezTo>
                    <a:pt x="751" y="2275"/>
                    <a:pt x="310" y="1846"/>
                    <a:pt x="310" y="1299"/>
                  </a:cubicBezTo>
                  <a:cubicBezTo>
                    <a:pt x="310" y="763"/>
                    <a:pt x="739" y="310"/>
                    <a:pt x="1287" y="310"/>
                  </a:cubicBezTo>
                  <a:close/>
                  <a:moveTo>
                    <a:pt x="1287" y="1"/>
                  </a:moveTo>
                  <a:cubicBezTo>
                    <a:pt x="572" y="1"/>
                    <a:pt x="1" y="584"/>
                    <a:pt x="1" y="1299"/>
                  </a:cubicBezTo>
                  <a:cubicBezTo>
                    <a:pt x="1" y="2013"/>
                    <a:pt x="572" y="2596"/>
                    <a:pt x="1287" y="2596"/>
                  </a:cubicBezTo>
                  <a:cubicBezTo>
                    <a:pt x="2001" y="2596"/>
                    <a:pt x="2585" y="2013"/>
                    <a:pt x="2585" y="1299"/>
                  </a:cubicBezTo>
                  <a:cubicBezTo>
                    <a:pt x="2585" y="584"/>
                    <a:pt x="2001" y="1"/>
                    <a:pt x="128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4775215" y="1541599"/>
              <a:ext cx="199001" cy="147850"/>
            </a:xfrm>
            <a:custGeom>
              <a:avLst/>
              <a:gdLst/>
              <a:ahLst/>
              <a:cxnLst/>
              <a:rect l="l" t="t" r="r" b="b"/>
              <a:pathLst>
                <a:path w="6252" h="4645" extrusionOk="0">
                  <a:moveTo>
                    <a:pt x="1834" y="1811"/>
                  </a:moveTo>
                  <a:cubicBezTo>
                    <a:pt x="2168" y="1811"/>
                    <a:pt x="2465" y="1989"/>
                    <a:pt x="2644" y="2239"/>
                  </a:cubicBezTo>
                  <a:cubicBezTo>
                    <a:pt x="2680" y="2394"/>
                    <a:pt x="2739" y="2525"/>
                    <a:pt x="2799" y="2656"/>
                  </a:cubicBezTo>
                  <a:cubicBezTo>
                    <a:pt x="2799" y="2704"/>
                    <a:pt x="2811" y="2751"/>
                    <a:pt x="2811" y="2787"/>
                  </a:cubicBezTo>
                  <a:cubicBezTo>
                    <a:pt x="2811" y="3335"/>
                    <a:pt x="2382" y="3775"/>
                    <a:pt x="1834" y="3775"/>
                  </a:cubicBezTo>
                  <a:cubicBezTo>
                    <a:pt x="1298" y="3775"/>
                    <a:pt x="846" y="3347"/>
                    <a:pt x="846" y="2787"/>
                  </a:cubicBezTo>
                  <a:cubicBezTo>
                    <a:pt x="846" y="2251"/>
                    <a:pt x="1275" y="1811"/>
                    <a:pt x="1834" y="1811"/>
                  </a:cubicBezTo>
                  <a:close/>
                  <a:moveTo>
                    <a:pt x="1834" y="1263"/>
                  </a:moveTo>
                  <a:cubicBezTo>
                    <a:pt x="2108" y="1263"/>
                    <a:pt x="2382" y="1334"/>
                    <a:pt x="2620" y="1489"/>
                  </a:cubicBezTo>
                  <a:cubicBezTo>
                    <a:pt x="2608" y="1561"/>
                    <a:pt x="2608" y="1644"/>
                    <a:pt x="2584" y="1727"/>
                  </a:cubicBezTo>
                  <a:cubicBezTo>
                    <a:pt x="2382" y="1572"/>
                    <a:pt x="2108" y="1465"/>
                    <a:pt x="1822" y="1465"/>
                  </a:cubicBezTo>
                  <a:cubicBezTo>
                    <a:pt x="1120" y="1465"/>
                    <a:pt x="536" y="2049"/>
                    <a:pt x="536" y="2763"/>
                  </a:cubicBezTo>
                  <a:cubicBezTo>
                    <a:pt x="536" y="3477"/>
                    <a:pt x="1108" y="4061"/>
                    <a:pt x="1822" y="4061"/>
                  </a:cubicBezTo>
                  <a:cubicBezTo>
                    <a:pt x="2453" y="4061"/>
                    <a:pt x="2953" y="3632"/>
                    <a:pt x="3096" y="3049"/>
                  </a:cubicBezTo>
                  <a:cubicBezTo>
                    <a:pt x="3156" y="3108"/>
                    <a:pt x="3215" y="3156"/>
                    <a:pt x="3275" y="3216"/>
                  </a:cubicBezTo>
                  <a:cubicBezTo>
                    <a:pt x="3084" y="3870"/>
                    <a:pt x="2501" y="4299"/>
                    <a:pt x="1834" y="4299"/>
                  </a:cubicBezTo>
                  <a:cubicBezTo>
                    <a:pt x="1001" y="4299"/>
                    <a:pt x="310" y="3608"/>
                    <a:pt x="310" y="2775"/>
                  </a:cubicBezTo>
                  <a:cubicBezTo>
                    <a:pt x="310" y="1942"/>
                    <a:pt x="1001" y="1263"/>
                    <a:pt x="1834" y="1263"/>
                  </a:cubicBezTo>
                  <a:close/>
                  <a:moveTo>
                    <a:pt x="4430" y="1"/>
                  </a:moveTo>
                  <a:cubicBezTo>
                    <a:pt x="3644" y="1"/>
                    <a:pt x="2977" y="501"/>
                    <a:pt x="2703" y="1203"/>
                  </a:cubicBezTo>
                  <a:cubicBezTo>
                    <a:pt x="2441" y="1049"/>
                    <a:pt x="2144" y="977"/>
                    <a:pt x="1834" y="977"/>
                  </a:cubicBezTo>
                  <a:cubicBezTo>
                    <a:pt x="822" y="977"/>
                    <a:pt x="1" y="1799"/>
                    <a:pt x="1" y="2811"/>
                  </a:cubicBezTo>
                  <a:cubicBezTo>
                    <a:pt x="1" y="3823"/>
                    <a:pt x="822" y="4644"/>
                    <a:pt x="1834" y="4644"/>
                  </a:cubicBezTo>
                  <a:cubicBezTo>
                    <a:pt x="2608" y="4644"/>
                    <a:pt x="3287" y="4168"/>
                    <a:pt x="3561" y="3430"/>
                  </a:cubicBezTo>
                  <a:cubicBezTo>
                    <a:pt x="3811" y="3573"/>
                    <a:pt x="4108" y="3656"/>
                    <a:pt x="4430" y="3656"/>
                  </a:cubicBezTo>
                  <a:cubicBezTo>
                    <a:pt x="4846" y="3656"/>
                    <a:pt x="5251" y="3513"/>
                    <a:pt x="5585" y="3251"/>
                  </a:cubicBezTo>
                  <a:cubicBezTo>
                    <a:pt x="5894" y="3001"/>
                    <a:pt x="6132" y="2632"/>
                    <a:pt x="6216" y="2239"/>
                  </a:cubicBezTo>
                  <a:cubicBezTo>
                    <a:pt x="6228" y="2144"/>
                    <a:pt x="6192" y="2049"/>
                    <a:pt x="6097" y="2037"/>
                  </a:cubicBezTo>
                  <a:cubicBezTo>
                    <a:pt x="6086" y="2035"/>
                    <a:pt x="6076" y="2035"/>
                    <a:pt x="6065" y="2035"/>
                  </a:cubicBezTo>
                  <a:cubicBezTo>
                    <a:pt x="5991" y="2035"/>
                    <a:pt x="5917" y="2072"/>
                    <a:pt x="5906" y="2156"/>
                  </a:cubicBezTo>
                  <a:cubicBezTo>
                    <a:pt x="5739" y="2835"/>
                    <a:pt x="5144" y="3335"/>
                    <a:pt x="4430" y="3335"/>
                  </a:cubicBezTo>
                  <a:cubicBezTo>
                    <a:pt x="3882" y="3335"/>
                    <a:pt x="3394" y="3037"/>
                    <a:pt x="3120" y="2561"/>
                  </a:cubicBezTo>
                  <a:cubicBezTo>
                    <a:pt x="3096" y="2406"/>
                    <a:pt x="3037" y="2263"/>
                    <a:pt x="2965" y="2120"/>
                  </a:cubicBezTo>
                  <a:cubicBezTo>
                    <a:pt x="2763" y="1191"/>
                    <a:pt x="3477" y="310"/>
                    <a:pt x="4430" y="310"/>
                  </a:cubicBezTo>
                  <a:cubicBezTo>
                    <a:pt x="5144" y="310"/>
                    <a:pt x="5739" y="787"/>
                    <a:pt x="5906" y="1489"/>
                  </a:cubicBezTo>
                  <a:cubicBezTo>
                    <a:pt x="5916" y="1560"/>
                    <a:pt x="5986" y="1613"/>
                    <a:pt x="6058" y="1613"/>
                  </a:cubicBezTo>
                  <a:cubicBezTo>
                    <a:pt x="6071" y="1613"/>
                    <a:pt x="6084" y="1612"/>
                    <a:pt x="6097" y="1608"/>
                  </a:cubicBezTo>
                  <a:cubicBezTo>
                    <a:pt x="6192" y="1584"/>
                    <a:pt x="6251" y="1501"/>
                    <a:pt x="6216" y="1406"/>
                  </a:cubicBezTo>
                  <a:cubicBezTo>
                    <a:pt x="6132" y="1013"/>
                    <a:pt x="5906" y="656"/>
                    <a:pt x="5585" y="394"/>
                  </a:cubicBezTo>
                  <a:cubicBezTo>
                    <a:pt x="5251" y="132"/>
                    <a:pt x="4846" y="1"/>
                    <a:pt x="44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4901803" y="1574957"/>
              <a:ext cx="28838" cy="50069"/>
            </a:xfrm>
            <a:custGeom>
              <a:avLst/>
              <a:gdLst/>
              <a:ahLst/>
              <a:cxnLst/>
              <a:rect l="l" t="t" r="r" b="b"/>
              <a:pathLst>
                <a:path w="906" h="1573" extrusionOk="0">
                  <a:moveTo>
                    <a:pt x="429" y="322"/>
                  </a:moveTo>
                  <a:lnTo>
                    <a:pt x="429" y="596"/>
                  </a:lnTo>
                  <a:cubicBezTo>
                    <a:pt x="310" y="548"/>
                    <a:pt x="274" y="513"/>
                    <a:pt x="274" y="453"/>
                  </a:cubicBezTo>
                  <a:cubicBezTo>
                    <a:pt x="274" y="358"/>
                    <a:pt x="358" y="334"/>
                    <a:pt x="429" y="322"/>
                  </a:cubicBezTo>
                  <a:close/>
                  <a:moveTo>
                    <a:pt x="512" y="894"/>
                  </a:moveTo>
                  <a:cubicBezTo>
                    <a:pt x="631" y="941"/>
                    <a:pt x="667" y="1001"/>
                    <a:pt x="667" y="1072"/>
                  </a:cubicBezTo>
                  <a:cubicBezTo>
                    <a:pt x="667" y="1167"/>
                    <a:pt x="608" y="1215"/>
                    <a:pt x="512" y="1227"/>
                  </a:cubicBezTo>
                  <a:lnTo>
                    <a:pt x="512" y="894"/>
                  </a:lnTo>
                  <a:close/>
                  <a:moveTo>
                    <a:pt x="453" y="1"/>
                  </a:moveTo>
                  <a:cubicBezTo>
                    <a:pt x="429" y="1"/>
                    <a:pt x="393" y="24"/>
                    <a:pt x="393" y="48"/>
                  </a:cubicBezTo>
                  <a:lnTo>
                    <a:pt x="393" y="108"/>
                  </a:lnTo>
                  <a:cubicBezTo>
                    <a:pt x="167" y="132"/>
                    <a:pt x="24" y="251"/>
                    <a:pt x="24" y="477"/>
                  </a:cubicBezTo>
                  <a:cubicBezTo>
                    <a:pt x="24" y="715"/>
                    <a:pt x="203" y="798"/>
                    <a:pt x="393" y="870"/>
                  </a:cubicBezTo>
                  <a:lnTo>
                    <a:pt x="393" y="1239"/>
                  </a:lnTo>
                  <a:cubicBezTo>
                    <a:pt x="286" y="1227"/>
                    <a:pt x="250" y="1179"/>
                    <a:pt x="155" y="1120"/>
                  </a:cubicBezTo>
                  <a:cubicBezTo>
                    <a:pt x="138" y="1108"/>
                    <a:pt x="122" y="1102"/>
                    <a:pt x="106" y="1102"/>
                  </a:cubicBezTo>
                  <a:cubicBezTo>
                    <a:pt x="46" y="1102"/>
                    <a:pt x="0" y="1182"/>
                    <a:pt x="0" y="1239"/>
                  </a:cubicBezTo>
                  <a:cubicBezTo>
                    <a:pt x="0" y="1275"/>
                    <a:pt x="12" y="1298"/>
                    <a:pt x="24" y="1310"/>
                  </a:cubicBezTo>
                  <a:cubicBezTo>
                    <a:pt x="96" y="1417"/>
                    <a:pt x="262" y="1465"/>
                    <a:pt x="393" y="1465"/>
                  </a:cubicBezTo>
                  <a:lnTo>
                    <a:pt x="393" y="1525"/>
                  </a:lnTo>
                  <a:cubicBezTo>
                    <a:pt x="393" y="1548"/>
                    <a:pt x="429" y="1572"/>
                    <a:pt x="453" y="1572"/>
                  </a:cubicBezTo>
                  <a:cubicBezTo>
                    <a:pt x="488" y="1572"/>
                    <a:pt x="512" y="1548"/>
                    <a:pt x="512" y="1525"/>
                  </a:cubicBezTo>
                  <a:lnTo>
                    <a:pt x="512" y="1465"/>
                  </a:lnTo>
                  <a:cubicBezTo>
                    <a:pt x="715" y="1429"/>
                    <a:pt x="869" y="1298"/>
                    <a:pt x="869" y="1060"/>
                  </a:cubicBezTo>
                  <a:cubicBezTo>
                    <a:pt x="905" y="810"/>
                    <a:pt x="739" y="715"/>
                    <a:pt x="536" y="644"/>
                  </a:cubicBezTo>
                  <a:lnTo>
                    <a:pt x="536" y="298"/>
                  </a:lnTo>
                  <a:cubicBezTo>
                    <a:pt x="608" y="298"/>
                    <a:pt x="631" y="322"/>
                    <a:pt x="715" y="358"/>
                  </a:cubicBezTo>
                  <a:cubicBezTo>
                    <a:pt x="728" y="367"/>
                    <a:pt x="742" y="372"/>
                    <a:pt x="758" y="372"/>
                  </a:cubicBezTo>
                  <a:cubicBezTo>
                    <a:pt x="784" y="372"/>
                    <a:pt x="811" y="355"/>
                    <a:pt x="834" y="310"/>
                  </a:cubicBezTo>
                  <a:cubicBezTo>
                    <a:pt x="858" y="274"/>
                    <a:pt x="869" y="215"/>
                    <a:pt x="810" y="167"/>
                  </a:cubicBezTo>
                  <a:cubicBezTo>
                    <a:pt x="739" y="108"/>
                    <a:pt x="619" y="96"/>
                    <a:pt x="512" y="96"/>
                  </a:cubicBezTo>
                  <a:lnTo>
                    <a:pt x="512" y="48"/>
                  </a:lnTo>
                  <a:cubicBezTo>
                    <a:pt x="512" y="24"/>
                    <a:pt x="488" y="1"/>
                    <a:pt x="45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4670239" y="1657269"/>
              <a:ext cx="359679" cy="206163"/>
            </a:xfrm>
            <a:custGeom>
              <a:avLst/>
              <a:gdLst/>
              <a:ahLst/>
              <a:cxnLst/>
              <a:rect l="l" t="t" r="r" b="b"/>
              <a:pathLst>
                <a:path w="11300" h="6477" extrusionOk="0">
                  <a:moveTo>
                    <a:pt x="3590" y="1935"/>
                  </a:moveTo>
                  <a:cubicBezTo>
                    <a:pt x="3607" y="1935"/>
                    <a:pt x="3623" y="1948"/>
                    <a:pt x="3632" y="1975"/>
                  </a:cubicBezTo>
                  <a:cubicBezTo>
                    <a:pt x="3715" y="2129"/>
                    <a:pt x="4727" y="4832"/>
                    <a:pt x="4751" y="4939"/>
                  </a:cubicBezTo>
                  <a:cubicBezTo>
                    <a:pt x="4775" y="4951"/>
                    <a:pt x="4751" y="4975"/>
                    <a:pt x="4727" y="4987"/>
                  </a:cubicBezTo>
                  <a:lnTo>
                    <a:pt x="4013" y="5261"/>
                  </a:lnTo>
                  <a:cubicBezTo>
                    <a:pt x="3965" y="5130"/>
                    <a:pt x="2941" y="2403"/>
                    <a:pt x="2870" y="2213"/>
                  </a:cubicBezTo>
                  <a:lnTo>
                    <a:pt x="3572" y="1939"/>
                  </a:lnTo>
                  <a:cubicBezTo>
                    <a:pt x="3578" y="1936"/>
                    <a:pt x="3584" y="1935"/>
                    <a:pt x="3590" y="1935"/>
                  </a:cubicBezTo>
                  <a:close/>
                  <a:moveTo>
                    <a:pt x="2584" y="2308"/>
                  </a:moveTo>
                  <a:lnTo>
                    <a:pt x="3727" y="5368"/>
                  </a:lnTo>
                  <a:cubicBezTo>
                    <a:pt x="3180" y="5570"/>
                    <a:pt x="1810" y="6082"/>
                    <a:pt x="1584" y="6166"/>
                  </a:cubicBezTo>
                  <a:cubicBezTo>
                    <a:pt x="1577" y="6172"/>
                    <a:pt x="1569" y="6175"/>
                    <a:pt x="1560" y="6175"/>
                  </a:cubicBezTo>
                  <a:cubicBezTo>
                    <a:pt x="1537" y="6175"/>
                    <a:pt x="1509" y="6156"/>
                    <a:pt x="1501" y="6130"/>
                  </a:cubicBezTo>
                  <a:lnTo>
                    <a:pt x="394" y="3201"/>
                  </a:lnTo>
                  <a:cubicBezTo>
                    <a:pt x="382" y="3177"/>
                    <a:pt x="394" y="3130"/>
                    <a:pt x="441" y="3118"/>
                  </a:cubicBezTo>
                  <a:cubicBezTo>
                    <a:pt x="1144" y="2844"/>
                    <a:pt x="2096" y="2487"/>
                    <a:pt x="2584" y="2308"/>
                  </a:cubicBezTo>
                  <a:close/>
                  <a:moveTo>
                    <a:pt x="10358" y="1"/>
                  </a:moveTo>
                  <a:cubicBezTo>
                    <a:pt x="10108" y="1"/>
                    <a:pt x="9869" y="131"/>
                    <a:pt x="9692" y="308"/>
                  </a:cubicBezTo>
                  <a:lnTo>
                    <a:pt x="7966" y="1737"/>
                  </a:lnTo>
                  <a:cubicBezTo>
                    <a:pt x="7883" y="1522"/>
                    <a:pt x="7668" y="1308"/>
                    <a:pt x="7263" y="1308"/>
                  </a:cubicBezTo>
                  <a:cubicBezTo>
                    <a:pt x="6756" y="1308"/>
                    <a:pt x="6387" y="1304"/>
                    <a:pt x="6108" y="1304"/>
                  </a:cubicBezTo>
                  <a:cubicBezTo>
                    <a:pt x="5503" y="1304"/>
                    <a:pt x="5318" y="1321"/>
                    <a:pt x="5049" y="1427"/>
                  </a:cubicBezTo>
                  <a:lnTo>
                    <a:pt x="3953" y="1868"/>
                  </a:lnTo>
                  <a:lnTo>
                    <a:pt x="3930" y="1820"/>
                  </a:lnTo>
                  <a:cubicBezTo>
                    <a:pt x="3875" y="1675"/>
                    <a:pt x="3745" y="1592"/>
                    <a:pt x="3597" y="1592"/>
                  </a:cubicBezTo>
                  <a:cubicBezTo>
                    <a:pt x="3550" y="1592"/>
                    <a:pt x="3502" y="1600"/>
                    <a:pt x="3453" y="1618"/>
                  </a:cubicBezTo>
                  <a:lnTo>
                    <a:pt x="2620" y="1927"/>
                  </a:lnTo>
                  <a:cubicBezTo>
                    <a:pt x="2251" y="2058"/>
                    <a:pt x="1108" y="2510"/>
                    <a:pt x="298" y="2808"/>
                  </a:cubicBezTo>
                  <a:cubicBezTo>
                    <a:pt x="96" y="2880"/>
                    <a:pt x="1" y="3106"/>
                    <a:pt x="84" y="3308"/>
                  </a:cubicBezTo>
                  <a:lnTo>
                    <a:pt x="1179" y="6225"/>
                  </a:lnTo>
                  <a:cubicBezTo>
                    <a:pt x="1234" y="6389"/>
                    <a:pt x="1379" y="6476"/>
                    <a:pt x="1540" y="6476"/>
                  </a:cubicBezTo>
                  <a:cubicBezTo>
                    <a:pt x="1590" y="6476"/>
                    <a:pt x="1641" y="6468"/>
                    <a:pt x="1691" y="6451"/>
                  </a:cubicBezTo>
                  <a:cubicBezTo>
                    <a:pt x="1941" y="6368"/>
                    <a:pt x="3608" y="5725"/>
                    <a:pt x="3977" y="5594"/>
                  </a:cubicBezTo>
                  <a:lnTo>
                    <a:pt x="4858" y="5261"/>
                  </a:lnTo>
                  <a:cubicBezTo>
                    <a:pt x="5049" y="5189"/>
                    <a:pt x="5144" y="4975"/>
                    <a:pt x="5061" y="4785"/>
                  </a:cubicBezTo>
                  <a:lnTo>
                    <a:pt x="5049" y="4737"/>
                  </a:lnTo>
                  <a:cubicBezTo>
                    <a:pt x="5620" y="4499"/>
                    <a:pt x="5632" y="4475"/>
                    <a:pt x="6228" y="4475"/>
                  </a:cubicBezTo>
                  <a:cubicBezTo>
                    <a:pt x="6311" y="4475"/>
                    <a:pt x="6394" y="4404"/>
                    <a:pt x="6394" y="4308"/>
                  </a:cubicBezTo>
                  <a:cubicBezTo>
                    <a:pt x="6394" y="4225"/>
                    <a:pt x="6311" y="4142"/>
                    <a:pt x="6228" y="4142"/>
                  </a:cubicBezTo>
                  <a:cubicBezTo>
                    <a:pt x="5585" y="4142"/>
                    <a:pt x="5525" y="4189"/>
                    <a:pt x="4930" y="4439"/>
                  </a:cubicBezTo>
                  <a:lnTo>
                    <a:pt x="4073" y="2153"/>
                  </a:lnTo>
                  <a:lnTo>
                    <a:pt x="5168" y="1689"/>
                  </a:lnTo>
                  <a:cubicBezTo>
                    <a:pt x="5361" y="1615"/>
                    <a:pt x="5513" y="1601"/>
                    <a:pt x="5986" y="1601"/>
                  </a:cubicBezTo>
                  <a:cubicBezTo>
                    <a:pt x="6270" y="1601"/>
                    <a:pt x="6670" y="1606"/>
                    <a:pt x="7263" y="1606"/>
                  </a:cubicBezTo>
                  <a:cubicBezTo>
                    <a:pt x="7442" y="1606"/>
                    <a:pt x="7561" y="1665"/>
                    <a:pt x="7644" y="1784"/>
                  </a:cubicBezTo>
                  <a:cubicBezTo>
                    <a:pt x="7704" y="1868"/>
                    <a:pt x="7704" y="1963"/>
                    <a:pt x="7716" y="1987"/>
                  </a:cubicBezTo>
                  <a:cubicBezTo>
                    <a:pt x="7716" y="2046"/>
                    <a:pt x="7668" y="2344"/>
                    <a:pt x="7382" y="2391"/>
                  </a:cubicBezTo>
                  <a:cubicBezTo>
                    <a:pt x="6942" y="2463"/>
                    <a:pt x="5989" y="2594"/>
                    <a:pt x="5978" y="2594"/>
                  </a:cubicBezTo>
                  <a:cubicBezTo>
                    <a:pt x="5882" y="2606"/>
                    <a:pt x="5823" y="2689"/>
                    <a:pt x="5835" y="2772"/>
                  </a:cubicBezTo>
                  <a:cubicBezTo>
                    <a:pt x="5858" y="2844"/>
                    <a:pt x="5918" y="2903"/>
                    <a:pt x="6001" y="2903"/>
                  </a:cubicBezTo>
                  <a:lnTo>
                    <a:pt x="6037" y="2903"/>
                  </a:lnTo>
                  <a:cubicBezTo>
                    <a:pt x="6049" y="2903"/>
                    <a:pt x="7001" y="2772"/>
                    <a:pt x="7442" y="2701"/>
                  </a:cubicBezTo>
                  <a:cubicBezTo>
                    <a:pt x="7859" y="2630"/>
                    <a:pt x="8014" y="2284"/>
                    <a:pt x="8037" y="2046"/>
                  </a:cubicBezTo>
                  <a:lnTo>
                    <a:pt x="9919" y="498"/>
                  </a:lnTo>
                  <a:cubicBezTo>
                    <a:pt x="10039" y="385"/>
                    <a:pt x="10193" y="287"/>
                    <a:pt x="10356" y="287"/>
                  </a:cubicBezTo>
                  <a:cubicBezTo>
                    <a:pt x="10451" y="287"/>
                    <a:pt x="10549" y="320"/>
                    <a:pt x="10645" y="403"/>
                  </a:cubicBezTo>
                  <a:cubicBezTo>
                    <a:pt x="10942" y="701"/>
                    <a:pt x="10681" y="1058"/>
                    <a:pt x="10597" y="1141"/>
                  </a:cubicBezTo>
                  <a:cubicBezTo>
                    <a:pt x="10526" y="1213"/>
                    <a:pt x="8240" y="3677"/>
                    <a:pt x="8240" y="3677"/>
                  </a:cubicBezTo>
                  <a:cubicBezTo>
                    <a:pt x="7906" y="4070"/>
                    <a:pt x="7466" y="4130"/>
                    <a:pt x="7263" y="4130"/>
                  </a:cubicBezTo>
                  <a:lnTo>
                    <a:pt x="6966" y="4130"/>
                  </a:lnTo>
                  <a:cubicBezTo>
                    <a:pt x="6882" y="4130"/>
                    <a:pt x="6811" y="4201"/>
                    <a:pt x="6811" y="4296"/>
                  </a:cubicBezTo>
                  <a:cubicBezTo>
                    <a:pt x="6811" y="4380"/>
                    <a:pt x="6882" y="4463"/>
                    <a:pt x="6966" y="4463"/>
                  </a:cubicBezTo>
                  <a:lnTo>
                    <a:pt x="7287" y="4463"/>
                  </a:lnTo>
                  <a:cubicBezTo>
                    <a:pt x="7502" y="4439"/>
                    <a:pt x="8061" y="4368"/>
                    <a:pt x="8478" y="3892"/>
                  </a:cubicBezTo>
                  <a:lnTo>
                    <a:pt x="10835" y="1344"/>
                  </a:lnTo>
                  <a:cubicBezTo>
                    <a:pt x="11062" y="1153"/>
                    <a:pt x="11300" y="629"/>
                    <a:pt x="10871" y="213"/>
                  </a:cubicBezTo>
                  <a:cubicBezTo>
                    <a:pt x="10706" y="62"/>
                    <a:pt x="10530" y="1"/>
                    <a:pt x="103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7" name="Google Shape;407;p28"/>
          <p:cNvSpPr txBox="1">
            <a:spLocks noGrp="1"/>
          </p:cNvSpPr>
          <p:nvPr>
            <p:ph type="ctrTitle" idx="4"/>
          </p:nvPr>
        </p:nvSpPr>
        <p:spPr>
          <a:xfrm>
            <a:off x="6107013" y="3464035"/>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Especies de Vainilla</a:t>
            </a:r>
            <a:endParaRPr sz="1500"/>
          </a:p>
        </p:txBody>
      </p:sp>
      <p:sp>
        <p:nvSpPr>
          <p:cNvPr id="408" name="Google Shape;408;p28"/>
          <p:cNvSpPr txBox="1">
            <a:spLocks noGrp="1"/>
          </p:cNvSpPr>
          <p:nvPr>
            <p:ph type="subTitle" idx="5"/>
          </p:nvPr>
        </p:nvSpPr>
        <p:spPr>
          <a:xfrm>
            <a:off x="6107013" y="3771735"/>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t>- Planifolia</a:t>
            </a:r>
            <a:endParaRPr sz="1100"/>
          </a:p>
          <a:p>
            <a:pPr marL="0" lvl="0" indent="0" algn="l" rtl="0">
              <a:spcBef>
                <a:spcPts val="0"/>
              </a:spcBef>
              <a:spcAft>
                <a:spcPts val="0"/>
              </a:spcAft>
              <a:buClr>
                <a:schemeClr val="dk1"/>
              </a:buClr>
              <a:buSzPts val="1100"/>
              <a:buFont typeface="Arial"/>
              <a:buNone/>
            </a:pPr>
            <a:r>
              <a:rPr lang="en" sz="1100"/>
              <a:t>- Tahitiense</a:t>
            </a:r>
            <a:endParaRPr sz="1100"/>
          </a:p>
          <a:p>
            <a:pPr marL="0" lvl="0" indent="0" algn="l" rtl="0">
              <a:spcBef>
                <a:spcPts val="0"/>
              </a:spcBef>
              <a:spcAft>
                <a:spcPts val="0"/>
              </a:spcAft>
              <a:buClr>
                <a:schemeClr val="dk1"/>
              </a:buClr>
              <a:buSzPts val="1100"/>
              <a:buFont typeface="Arial"/>
              <a:buNone/>
            </a:pPr>
            <a:r>
              <a:rPr lang="en" sz="1100"/>
              <a:t>- Pompon </a:t>
            </a:r>
            <a:endParaRPr sz="1100"/>
          </a:p>
          <a:p>
            <a:pPr marL="0" lvl="0" indent="0" algn="l" rtl="0">
              <a:spcBef>
                <a:spcPts val="0"/>
              </a:spcBef>
              <a:spcAft>
                <a:spcPts val="0"/>
              </a:spcAft>
              <a:buNone/>
            </a:pPr>
            <a:endParaRPr sz="1100"/>
          </a:p>
        </p:txBody>
      </p:sp>
      <p:grpSp>
        <p:nvGrpSpPr>
          <p:cNvPr id="409" name="Google Shape;409;p28"/>
          <p:cNvGrpSpPr/>
          <p:nvPr/>
        </p:nvGrpSpPr>
        <p:grpSpPr>
          <a:xfrm>
            <a:off x="5513125" y="3658002"/>
            <a:ext cx="304832" cy="356512"/>
            <a:chOff x="2236525" y="3353202"/>
            <a:chExt cx="304832" cy="356512"/>
          </a:xfrm>
        </p:grpSpPr>
        <p:sp>
          <p:nvSpPr>
            <p:cNvPr id="410" name="Google Shape;410;p28"/>
            <p:cNvSpPr/>
            <p:nvPr/>
          </p:nvSpPr>
          <p:spPr>
            <a:xfrm>
              <a:off x="2236525" y="3353202"/>
              <a:ext cx="304832" cy="356512"/>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2283373" y="3553106"/>
              <a:ext cx="16416" cy="11072"/>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2449485" y="3488658"/>
              <a:ext cx="17184" cy="12288"/>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416"/>
        <p:cNvGrpSpPr/>
        <p:nvPr/>
      </p:nvGrpSpPr>
      <p:grpSpPr>
        <a:xfrm>
          <a:off x="0" y="0"/>
          <a:ext cx="0" cy="0"/>
          <a:chOff x="0" y="0"/>
          <a:chExt cx="0" cy="0"/>
        </a:xfrm>
      </p:grpSpPr>
      <p:sp>
        <p:nvSpPr>
          <p:cNvPr id="417" name="Google Shape;417;p29"/>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PRINCIPALES PRODUCTORES (2019)</a:t>
            </a:r>
            <a:endParaRPr>
              <a:solidFill>
                <a:schemeClr val="dk2"/>
              </a:solidFill>
            </a:endParaRPr>
          </a:p>
        </p:txBody>
      </p:sp>
      <p:sp>
        <p:nvSpPr>
          <p:cNvPr id="418" name="Google Shape;418;p29"/>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9"/>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9"/>
          <p:cNvSpPr/>
          <p:nvPr/>
        </p:nvSpPr>
        <p:spPr>
          <a:xfrm>
            <a:off x="6186375" y="256650"/>
            <a:ext cx="2321700" cy="45090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9"/>
          <p:cNvSpPr/>
          <p:nvPr/>
        </p:nvSpPr>
        <p:spPr>
          <a:xfrm>
            <a:off x="6403700" y="437475"/>
            <a:ext cx="2205600" cy="44148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9"/>
          <p:cNvSpPr txBox="1">
            <a:spLocks noGrp="1"/>
          </p:cNvSpPr>
          <p:nvPr>
            <p:ph type="title" idx="4294967295"/>
          </p:nvPr>
        </p:nvSpPr>
        <p:spPr>
          <a:xfrm>
            <a:off x="6479650" y="437475"/>
            <a:ext cx="2129700" cy="4224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2300"/>
              <a:t>3102 toneladas</a:t>
            </a:r>
            <a:endParaRPr sz="2300"/>
          </a:p>
        </p:txBody>
      </p:sp>
      <p:sp>
        <p:nvSpPr>
          <p:cNvPr id="423" name="Google Shape;423;p29"/>
          <p:cNvSpPr txBox="1">
            <a:spLocks noGrp="1"/>
          </p:cNvSpPr>
          <p:nvPr>
            <p:ph type="ctrTitle" idx="2"/>
          </p:nvPr>
        </p:nvSpPr>
        <p:spPr>
          <a:xfrm>
            <a:off x="6866150" y="1050450"/>
            <a:ext cx="1280700" cy="2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MADAGASCAR</a:t>
            </a:r>
            <a:endParaRPr sz="1500"/>
          </a:p>
        </p:txBody>
      </p:sp>
      <p:pic>
        <p:nvPicPr>
          <p:cNvPr id="424" name="Google Shape;424;p29" title="Gráfico"/>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865850" y="256625"/>
            <a:ext cx="3545465" cy="4630225"/>
          </a:xfrm>
          <a:prstGeom prst="rect">
            <a:avLst/>
          </a:prstGeom>
          <a:noFill/>
          <a:ln>
            <a:noFill/>
          </a:ln>
        </p:spPr>
      </p:pic>
      <p:sp>
        <p:nvSpPr>
          <p:cNvPr id="425" name="Google Shape;425;p29"/>
          <p:cNvSpPr txBox="1">
            <a:spLocks noGrp="1"/>
          </p:cNvSpPr>
          <p:nvPr>
            <p:ph type="title" idx="4294967295"/>
          </p:nvPr>
        </p:nvSpPr>
        <p:spPr>
          <a:xfrm>
            <a:off x="6479650" y="1510425"/>
            <a:ext cx="2129700" cy="4224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2300"/>
              <a:t>2259 toneladas</a:t>
            </a:r>
            <a:endParaRPr sz="2300"/>
          </a:p>
        </p:txBody>
      </p:sp>
      <p:sp>
        <p:nvSpPr>
          <p:cNvPr id="426" name="Google Shape;426;p29"/>
          <p:cNvSpPr txBox="1">
            <a:spLocks noGrp="1"/>
          </p:cNvSpPr>
          <p:nvPr>
            <p:ph type="ctrTitle" idx="2"/>
          </p:nvPr>
        </p:nvSpPr>
        <p:spPr>
          <a:xfrm>
            <a:off x="6904150" y="2123400"/>
            <a:ext cx="1280700" cy="2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INDONESIA</a:t>
            </a:r>
            <a:endParaRPr sz="1500"/>
          </a:p>
        </p:txBody>
      </p:sp>
      <p:sp>
        <p:nvSpPr>
          <p:cNvPr id="427" name="Google Shape;427;p29"/>
          <p:cNvSpPr txBox="1">
            <a:spLocks noGrp="1"/>
          </p:cNvSpPr>
          <p:nvPr>
            <p:ph type="title" idx="4294967295"/>
          </p:nvPr>
        </p:nvSpPr>
        <p:spPr>
          <a:xfrm>
            <a:off x="6441650" y="2583375"/>
            <a:ext cx="2129700" cy="4224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2300"/>
              <a:t>495 toneladas</a:t>
            </a:r>
            <a:endParaRPr sz="2300"/>
          </a:p>
        </p:txBody>
      </p:sp>
      <p:sp>
        <p:nvSpPr>
          <p:cNvPr id="428" name="Google Shape;428;p29"/>
          <p:cNvSpPr txBox="1">
            <a:spLocks noGrp="1"/>
          </p:cNvSpPr>
          <p:nvPr>
            <p:ph type="ctrTitle" idx="2"/>
          </p:nvPr>
        </p:nvSpPr>
        <p:spPr>
          <a:xfrm>
            <a:off x="6904150" y="3196350"/>
            <a:ext cx="1280700" cy="2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MÉXICO</a:t>
            </a:r>
            <a:endParaRPr sz="1500"/>
          </a:p>
        </p:txBody>
      </p:sp>
      <p:sp>
        <p:nvSpPr>
          <p:cNvPr id="429" name="Google Shape;429;p29"/>
          <p:cNvSpPr txBox="1">
            <a:spLocks noGrp="1"/>
          </p:cNvSpPr>
          <p:nvPr>
            <p:ph type="title" idx="4294967295"/>
          </p:nvPr>
        </p:nvSpPr>
        <p:spPr>
          <a:xfrm>
            <a:off x="6441650" y="3656325"/>
            <a:ext cx="2129700" cy="4224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2300"/>
              <a:t>493 toneladas</a:t>
            </a:r>
            <a:endParaRPr sz="2300"/>
          </a:p>
        </p:txBody>
      </p:sp>
      <p:sp>
        <p:nvSpPr>
          <p:cNvPr id="430" name="Google Shape;430;p29"/>
          <p:cNvSpPr txBox="1">
            <a:spLocks noGrp="1"/>
          </p:cNvSpPr>
          <p:nvPr>
            <p:ph type="ctrTitle" idx="2"/>
          </p:nvPr>
        </p:nvSpPr>
        <p:spPr>
          <a:xfrm>
            <a:off x="6904150" y="4269300"/>
            <a:ext cx="1280700" cy="2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NUEVA GUINEA</a:t>
            </a:r>
            <a:endParaRPr sz="15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30"/>
          <p:cNvPicPr preferRelativeResize="0"/>
          <p:nvPr/>
        </p:nvPicPr>
        <p:blipFill>
          <a:blip r:embed="rId3">
            <a:alphaModFix/>
          </a:blip>
          <a:stretch>
            <a:fillRect/>
          </a:stretch>
        </p:blipFill>
        <p:spPr>
          <a:xfrm>
            <a:off x="116238" y="411000"/>
            <a:ext cx="8911524" cy="4445150"/>
          </a:xfrm>
          <a:prstGeom prst="rect">
            <a:avLst/>
          </a:prstGeom>
          <a:noFill/>
          <a:ln>
            <a:noFill/>
          </a:ln>
        </p:spPr>
      </p:pic>
      <p:sp>
        <p:nvSpPr>
          <p:cNvPr id="436" name="Google Shape;436;p30"/>
          <p:cNvSpPr txBox="1">
            <a:spLocks noGrp="1"/>
          </p:cNvSpPr>
          <p:nvPr>
            <p:ph type="ctrTitle" idx="6"/>
          </p:nvPr>
        </p:nvSpPr>
        <p:spPr>
          <a:xfrm rot="-5400000">
            <a:off x="-22647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PRINCIPALES EXPORTADORES </a:t>
            </a:r>
            <a:endParaRPr>
              <a:solidFill>
                <a:schemeClr val="dk2"/>
              </a:solidFill>
            </a:endParaRPr>
          </a:p>
        </p:txBody>
      </p:sp>
      <p:sp>
        <p:nvSpPr>
          <p:cNvPr id="437" name="Google Shape;437;p30"/>
          <p:cNvSpPr/>
          <p:nvPr/>
        </p:nvSpPr>
        <p:spPr>
          <a:xfrm rot="-5400000">
            <a:off x="-1219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rot="-5400000">
            <a:off x="-6886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9" name="Google Shape;439;p30"/>
          <p:cNvPicPr preferRelativeResize="0"/>
          <p:nvPr/>
        </p:nvPicPr>
        <p:blipFill>
          <a:blip r:embed="rId4">
            <a:alphaModFix/>
          </a:blip>
          <a:stretch>
            <a:fillRect/>
          </a:stretch>
        </p:blipFill>
        <p:spPr>
          <a:xfrm>
            <a:off x="4052839" y="2006775"/>
            <a:ext cx="5003936" cy="3012775"/>
          </a:xfrm>
          <a:prstGeom prst="rect">
            <a:avLst/>
          </a:prstGeom>
          <a:noFill/>
          <a:ln>
            <a:noFill/>
          </a:ln>
        </p:spPr>
      </p:pic>
      <p:graphicFrame>
        <p:nvGraphicFramePr>
          <p:cNvPr id="440" name="Google Shape;440;p30"/>
          <p:cNvGraphicFramePr/>
          <p:nvPr/>
        </p:nvGraphicFramePr>
        <p:xfrm>
          <a:off x="1025025" y="140025"/>
          <a:ext cx="3786775" cy="2270580"/>
        </p:xfrm>
        <a:graphic>
          <a:graphicData uri="http://schemas.openxmlformats.org/drawingml/2006/table">
            <a:tbl>
              <a:tblPr>
                <a:noFill/>
                <a:tableStyleId>{C762B341-F6B8-4716-803C-E1530510EC0E}</a:tableStyleId>
              </a:tblPr>
              <a:tblGrid>
                <a:gridCol w="1127450">
                  <a:extLst>
                    <a:ext uri="{9D8B030D-6E8A-4147-A177-3AD203B41FA5}">
                      <a16:colId xmlns:a16="http://schemas.microsoft.com/office/drawing/2014/main" val="20000"/>
                    </a:ext>
                  </a:extLst>
                </a:gridCol>
                <a:gridCol w="527950">
                  <a:extLst>
                    <a:ext uri="{9D8B030D-6E8A-4147-A177-3AD203B41FA5}">
                      <a16:colId xmlns:a16="http://schemas.microsoft.com/office/drawing/2014/main" val="20001"/>
                    </a:ext>
                  </a:extLst>
                </a:gridCol>
                <a:gridCol w="504950">
                  <a:extLst>
                    <a:ext uri="{9D8B030D-6E8A-4147-A177-3AD203B41FA5}">
                      <a16:colId xmlns:a16="http://schemas.microsoft.com/office/drawing/2014/main" val="20002"/>
                    </a:ext>
                  </a:extLst>
                </a:gridCol>
                <a:gridCol w="504975">
                  <a:extLst>
                    <a:ext uri="{9D8B030D-6E8A-4147-A177-3AD203B41FA5}">
                      <a16:colId xmlns:a16="http://schemas.microsoft.com/office/drawing/2014/main" val="20003"/>
                    </a:ext>
                  </a:extLst>
                </a:gridCol>
                <a:gridCol w="551000">
                  <a:extLst>
                    <a:ext uri="{9D8B030D-6E8A-4147-A177-3AD203B41FA5}">
                      <a16:colId xmlns:a16="http://schemas.microsoft.com/office/drawing/2014/main" val="20004"/>
                    </a:ext>
                  </a:extLst>
                </a:gridCol>
                <a:gridCol w="570450">
                  <a:extLst>
                    <a:ext uri="{9D8B030D-6E8A-4147-A177-3AD203B41FA5}">
                      <a16:colId xmlns:a16="http://schemas.microsoft.com/office/drawing/2014/main" val="20005"/>
                    </a:ext>
                  </a:extLst>
                </a:gridCol>
              </a:tblGrid>
              <a:tr h="0">
                <a:tc>
                  <a:txBody>
                    <a:bodyPr/>
                    <a:lstStyle/>
                    <a:p>
                      <a:pPr marL="0" lvl="0" indent="0" algn="l" rtl="0">
                        <a:spcBef>
                          <a:spcPts val="0"/>
                        </a:spcBef>
                        <a:spcAft>
                          <a:spcPts val="0"/>
                        </a:spcAft>
                        <a:buNone/>
                      </a:pPr>
                      <a:endParaRPr sz="11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2015</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2016</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2017</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2018</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2019</a:t>
                      </a:r>
                      <a:endParaRPr sz="1100" b="1">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extLst>
                  <a:ext uri="{0D108BD9-81ED-4DB2-BD59-A6C34878D82A}">
                    <a16:rowId xmlns:a16="http://schemas.microsoft.com/office/drawing/2014/main" val="10000"/>
                  </a:ext>
                </a:extLst>
              </a:tr>
              <a:tr h="317125">
                <a:tc>
                  <a:txBody>
                    <a:bodyPr/>
                    <a:lstStyle/>
                    <a:p>
                      <a:pPr marL="0" lvl="0" indent="0" algn="l" rtl="0">
                        <a:spcBef>
                          <a:spcPts val="0"/>
                        </a:spcBef>
                        <a:spcAft>
                          <a:spcPts val="0"/>
                        </a:spcAft>
                        <a:buNone/>
                      </a:pPr>
                      <a:r>
                        <a:rPr lang="en" sz="1100" b="1">
                          <a:latin typeface="Calibri"/>
                          <a:ea typeface="Calibri"/>
                          <a:cs typeface="Calibri"/>
                          <a:sym typeface="Calibri"/>
                        </a:rPr>
                        <a:t>Madagascar</a:t>
                      </a:r>
                      <a:endParaRPr sz="11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2.519</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1.478</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1.505</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1.798</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1.405</a:t>
                      </a:r>
                      <a:endParaRPr sz="11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317125">
                <a:tc>
                  <a:txBody>
                    <a:bodyPr/>
                    <a:lstStyle/>
                    <a:p>
                      <a:pPr marL="0" lvl="0" indent="0" algn="l" rtl="0">
                        <a:spcBef>
                          <a:spcPts val="0"/>
                        </a:spcBef>
                        <a:spcAft>
                          <a:spcPts val="0"/>
                        </a:spcAft>
                        <a:buNone/>
                      </a:pPr>
                      <a:r>
                        <a:rPr lang="en" sz="1100" b="1">
                          <a:latin typeface="Calibri"/>
                          <a:ea typeface="Calibri"/>
                          <a:cs typeface="Calibri"/>
                          <a:sym typeface="Calibri"/>
                        </a:rPr>
                        <a:t>Estados Unidos</a:t>
                      </a:r>
                      <a:endParaRPr sz="11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89</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263</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289</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416</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365</a:t>
                      </a:r>
                      <a:endParaRPr sz="11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b="1">
                          <a:latin typeface="Calibri"/>
                          <a:ea typeface="Calibri"/>
                          <a:cs typeface="Calibri"/>
                          <a:sym typeface="Calibri"/>
                        </a:rPr>
                        <a:t>Indonesia</a:t>
                      </a:r>
                      <a:endParaRPr sz="11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328</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584</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276</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188</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247</a:t>
                      </a:r>
                      <a:endParaRPr sz="11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r h="345525">
                <a:tc>
                  <a:txBody>
                    <a:bodyPr/>
                    <a:lstStyle/>
                    <a:p>
                      <a:pPr marL="0" lvl="0" indent="0" algn="l" rtl="0">
                        <a:spcBef>
                          <a:spcPts val="0"/>
                        </a:spcBef>
                        <a:spcAft>
                          <a:spcPts val="0"/>
                        </a:spcAft>
                        <a:buNone/>
                      </a:pPr>
                      <a:r>
                        <a:rPr lang="en" sz="1100" b="1">
                          <a:latin typeface="Calibri"/>
                          <a:ea typeface="Calibri"/>
                          <a:cs typeface="Calibri"/>
                          <a:sym typeface="Calibri"/>
                        </a:rPr>
                        <a:t>Papua Nueva Guinea</a:t>
                      </a:r>
                      <a:endParaRPr sz="11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92</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137</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230</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236</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100">
                          <a:latin typeface="Calibri"/>
                          <a:ea typeface="Calibri"/>
                          <a:cs typeface="Calibri"/>
                          <a:sym typeface="Calibri"/>
                        </a:rPr>
                        <a:t>236</a:t>
                      </a:r>
                      <a:endParaRPr sz="11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304725">
                <a:tc>
                  <a:txBody>
                    <a:bodyPr/>
                    <a:lstStyle/>
                    <a:p>
                      <a:pPr marL="0" lvl="0" indent="0" algn="l" rtl="0">
                        <a:spcBef>
                          <a:spcPts val="0"/>
                        </a:spcBef>
                        <a:spcAft>
                          <a:spcPts val="0"/>
                        </a:spcAft>
                        <a:buNone/>
                      </a:pPr>
                      <a:r>
                        <a:rPr lang="en" sz="1100" b="1">
                          <a:latin typeface="Calibri"/>
                          <a:ea typeface="Calibri"/>
                          <a:cs typeface="Calibri"/>
                          <a:sym typeface="Calibri"/>
                        </a:rPr>
                        <a:t>Francia</a:t>
                      </a:r>
                      <a:endParaRPr sz="11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470</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278</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231</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252</a:t>
                      </a:r>
                      <a:endParaRPr sz="11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100">
                          <a:latin typeface="Calibri"/>
                          <a:ea typeface="Calibri"/>
                          <a:cs typeface="Calibri"/>
                          <a:sym typeface="Calibri"/>
                        </a:rPr>
                        <a:t>208</a:t>
                      </a:r>
                      <a:endParaRPr sz="11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5"/>
                  </a:ext>
                </a:extLst>
              </a:tr>
            </a:tbl>
          </a:graphicData>
        </a:graphic>
      </p:graphicFrame>
      <p:sp>
        <p:nvSpPr>
          <p:cNvPr id="441" name="Google Shape;441;p30"/>
          <p:cNvSpPr/>
          <p:nvPr/>
        </p:nvSpPr>
        <p:spPr>
          <a:xfrm>
            <a:off x="1177425" y="3353700"/>
            <a:ext cx="2665200" cy="15024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txBox="1">
            <a:spLocks noGrp="1"/>
          </p:cNvSpPr>
          <p:nvPr>
            <p:ph type="subTitle" idx="1"/>
          </p:nvPr>
        </p:nvSpPr>
        <p:spPr>
          <a:xfrm>
            <a:off x="1205900" y="3623489"/>
            <a:ext cx="2395500" cy="1002000"/>
          </a:xfrm>
          <a:prstGeom prst="rect">
            <a:avLst/>
          </a:prstGeom>
          <a:ln w="1905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r" rtl="0">
              <a:spcBef>
                <a:spcPts val="0"/>
              </a:spcBef>
              <a:spcAft>
                <a:spcPts val="0"/>
              </a:spcAft>
              <a:buNone/>
            </a:pPr>
            <a:r>
              <a:rPr lang="en" sz="1100"/>
              <a:t>Ecuador en el 2019 exportó 1 tonelada de vaina de vainilla, esto llega a ser el 0,07% de la exportación total de Madagascar</a:t>
            </a:r>
            <a:endParaRPr sz="1100"/>
          </a:p>
        </p:txBody>
      </p:sp>
      <p:sp>
        <p:nvSpPr>
          <p:cNvPr id="443" name="Google Shape;443;p30"/>
          <p:cNvSpPr/>
          <p:nvPr/>
        </p:nvSpPr>
        <p:spPr>
          <a:xfrm>
            <a:off x="5976639" y="99837"/>
            <a:ext cx="2417521" cy="472263"/>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MUNDO en 2019: 4500 TN </a:t>
            </a:r>
            <a:endParaRPr dirty="0"/>
          </a:p>
        </p:txBody>
      </p:sp>
      <p:sp>
        <p:nvSpPr>
          <p:cNvPr id="444" name="Google Shape;444;p30"/>
          <p:cNvSpPr/>
          <p:nvPr/>
        </p:nvSpPr>
        <p:spPr>
          <a:xfrm>
            <a:off x="6236200" y="609150"/>
            <a:ext cx="1899300" cy="1260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txBox="1">
            <a:spLocks noGrp="1"/>
          </p:cNvSpPr>
          <p:nvPr>
            <p:ph type="title" idx="4294967295"/>
          </p:nvPr>
        </p:nvSpPr>
        <p:spPr>
          <a:xfrm>
            <a:off x="6120550" y="707588"/>
            <a:ext cx="2129700" cy="4224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2100"/>
              <a:t>MADAGASCAR</a:t>
            </a:r>
            <a:endParaRPr sz="2100"/>
          </a:p>
        </p:txBody>
      </p:sp>
      <p:sp>
        <p:nvSpPr>
          <p:cNvPr id="446" name="Google Shape;446;p30"/>
          <p:cNvSpPr txBox="1">
            <a:spLocks noGrp="1"/>
          </p:cNvSpPr>
          <p:nvPr>
            <p:ph type="ctrTitle" idx="2"/>
          </p:nvPr>
        </p:nvSpPr>
        <p:spPr>
          <a:xfrm>
            <a:off x="6523025" y="1217150"/>
            <a:ext cx="1280700" cy="2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dirty="0"/>
              <a:t>31,22%</a:t>
            </a:r>
            <a:endParaRPr sz="1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30"/>
          <p:cNvPicPr preferRelativeResize="0"/>
          <p:nvPr/>
        </p:nvPicPr>
        <p:blipFill>
          <a:blip r:embed="rId3">
            <a:alphaModFix/>
          </a:blip>
          <a:stretch>
            <a:fillRect/>
          </a:stretch>
        </p:blipFill>
        <p:spPr>
          <a:xfrm>
            <a:off x="131699" y="349175"/>
            <a:ext cx="8911524" cy="4445150"/>
          </a:xfrm>
          <a:prstGeom prst="rect">
            <a:avLst/>
          </a:prstGeom>
          <a:noFill/>
          <a:ln>
            <a:noFill/>
          </a:ln>
        </p:spPr>
      </p:pic>
      <p:sp>
        <p:nvSpPr>
          <p:cNvPr id="436" name="Google Shape;436;p30"/>
          <p:cNvSpPr txBox="1">
            <a:spLocks noGrp="1"/>
          </p:cNvSpPr>
          <p:nvPr>
            <p:ph type="ctrTitle" idx="6"/>
          </p:nvPr>
        </p:nvSpPr>
        <p:spPr>
          <a:xfrm rot="-5400000">
            <a:off x="-22647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dk2"/>
                </a:solidFill>
              </a:rPr>
              <a:t>PRINCIPALES IMPORTADORES</a:t>
            </a:r>
            <a:endParaRPr dirty="0">
              <a:solidFill>
                <a:schemeClr val="dk2"/>
              </a:solidFill>
            </a:endParaRPr>
          </a:p>
        </p:txBody>
      </p:sp>
      <p:sp>
        <p:nvSpPr>
          <p:cNvPr id="437" name="Google Shape;437;p30"/>
          <p:cNvSpPr/>
          <p:nvPr/>
        </p:nvSpPr>
        <p:spPr>
          <a:xfrm rot="-5400000">
            <a:off x="-1219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rot="-5400000">
            <a:off x="-6886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40" name="Google Shape;440;p30"/>
          <p:cNvGraphicFramePr/>
          <p:nvPr>
            <p:extLst>
              <p:ext uri="{D42A27DB-BD31-4B8C-83A1-F6EECF244321}">
                <p14:modId xmlns:p14="http://schemas.microsoft.com/office/powerpoint/2010/main" val="668535732"/>
              </p:ext>
            </p:extLst>
          </p:nvPr>
        </p:nvGraphicFramePr>
        <p:xfrm>
          <a:off x="1361735" y="133735"/>
          <a:ext cx="3786775" cy="2102940"/>
        </p:xfrm>
        <a:graphic>
          <a:graphicData uri="http://schemas.openxmlformats.org/drawingml/2006/table">
            <a:tbl>
              <a:tblPr>
                <a:noFill/>
                <a:tableStyleId>{C762B341-F6B8-4716-803C-E1530510EC0E}</a:tableStyleId>
              </a:tblPr>
              <a:tblGrid>
                <a:gridCol w="1127450">
                  <a:extLst>
                    <a:ext uri="{9D8B030D-6E8A-4147-A177-3AD203B41FA5}">
                      <a16:colId xmlns:a16="http://schemas.microsoft.com/office/drawing/2014/main" val="20000"/>
                    </a:ext>
                  </a:extLst>
                </a:gridCol>
                <a:gridCol w="527950">
                  <a:extLst>
                    <a:ext uri="{9D8B030D-6E8A-4147-A177-3AD203B41FA5}">
                      <a16:colId xmlns:a16="http://schemas.microsoft.com/office/drawing/2014/main" val="20001"/>
                    </a:ext>
                  </a:extLst>
                </a:gridCol>
                <a:gridCol w="504950">
                  <a:extLst>
                    <a:ext uri="{9D8B030D-6E8A-4147-A177-3AD203B41FA5}">
                      <a16:colId xmlns:a16="http://schemas.microsoft.com/office/drawing/2014/main" val="20002"/>
                    </a:ext>
                  </a:extLst>
                </a:gridCol>
                <a:gridCol w="504975">
                  <a:extLst>
                    <a:ext uri="{9D8B030D-6E8A-4147-A177-3AD203B41FA5}">
                      <a16:colId xmlns:a16="http://schemas.microsoft.com/office/drawing/2014/main" val="20003"/>
                    </a:ext>
                  </a:extLst>
                </a:gridCol>
                <a:gridCol w="551000">
                  <a:extLst>
                    <a:ext uri="{9D8B030D-6E8A-4147-A177-3AD203B41FA5}">
                      <a16:colId xmlns:a16="http://schemas.microsoft.com/office/drawing/2014/main" val="20004"/>
                    </a:ext>
                  </a:extLst>
                </a:gridCol>
                <a:gridCol w="570450">
                  <a:extLst>
                    <a:ext uri="{9D8B030D-6E8A-4147-A177-3AD203B41FA5}">
                      <a16:colId xmlns:a16="http://schemas.microsoft.com/office/drawing/2014/main" val="20005"/>
                    </a:ext>
                  </a:extLst>
                </a:gridCol>
              </a:tblGrid>
              <a:tr h="0">
                <a:tc>
                  <a:txBody>
                    <a:bodyPr/>
                    <a:lstStyle/>
                    <a:p>
                      <a:pPr marL="0" lvl="0" indent="0" algn="l" rtl="0">
                        <a:spcBef>
                          <a:spcPts val="0"/>
                        </a:spcBef>
                        <a:spcAft>
                          <a:spcPts val="0"/>
                        </a:spcAft>
                        <a:buNone/>
                      </a:pPr>
                      <a:endParaRPr sz="11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2015</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lgn="ctr">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2016</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lgn="ctr">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2017</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lgn="ctr">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2018</a:t>
                      </a:r>
                      <a:endParaRPr sz="11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lgn="ctr">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100" b="1">
                          <a:latin typeface="Calibri"/>
                          <a:ea typeface="Calibri"/>
                          <a:cs typeface="Calibri"/>
                          <a:sym typeface="Calibri"/>
                        </a:rPr>
                        <a:t>2019</a:t>
                      </a:r>
                      <a:endParaRPr sz="1100" b="1">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lgn="ctr">
                      <a:solidFill>
                        <a:srgbClr val="7F7F7F"/>
                      </a:solidFill>
                      <a:prstDash val="solid"/>
                      <a:round/>
                      <a:headEnd type="none" w="sm" len="sm"/>
                      <a:tailEnd type="none" w="sm" len="sm"/>
                    </a:lnB>
                    <a:solidFill>
                      <a:srgbClr val="A5A5A5"/>
                    </a:solidFill>
                  </a:tcPr>
                </a:tc>
                <a:extLst>
                  <a:ext uri="{0D108BD9-81ED-4DB2-BD59-A6C34878D82A}">
                    <a16:rowId xmlns:a16="http://schemas.microsoft.com/office/drawing/2014/main" val="10000"/>
                  </a:ext>
                </a:extLst>
              </a:tr>
              <a:tr h="317125">
                <a:tc>
                  <a:txBody>
                    <a:bodyPr/>
                    <a:lstStyle/>
                    <a:p>
                      <a:pPr marL="0" lvl="0" indent="0" algn="l" rtl="0">
                        <a:spcBef>
                          <a:spcPts val="0"/>
                        </a:spcBef>
                        <a:spcAft>
                          <a:spcPts val="0"/>
                        </a:spcAft>
                        <a:buNone/>
                      </a:pPr>
                      <a:r>
                        <a:rPr lang="en" sz="1100" b="1" dirty="0">
                          <a:latin typeface="Calibri"/>
                          <a:ea typeface="Calibri"/>
                          <a:cs typeface="Calibri"/>
                          <a:sym typeface="Calibri"/>
                        </a:rPr>
                        <a:t>Estados Unidos</a:t>
                      </a:r>
                      <a:endParaRPr sz="1100" b="1" dirty="0">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2.098</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1.529</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1.428</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1.320</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1.296</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317125">
                <a:tc>
                  <a:txBody>
                    <a:bodyPr/>
                    <a:lstStyle/>
                    <a:p>
                      <a:pPr marL="0" lvl="0" indent="0" algn="l" rtl="0">
                        <a:spcBef>
                          <a:spcPts val="0"/>
                        </a:spcBef>
                        <a:spcAft>
                          <a:spcPts val="0"/>
                        </a:spcAft>
                        <a:buNone/>
                      </a:pPr>
                      <a:r>
                        <a:rPr lang="en" sz="1100" b="1" dirty="0">
                          <a:latin typeface="Calibri"/>
                          <a:ea typeface="Calibri"/>
                          <a:cs typeface="Calibri"/>
                          <a:sym typeface="Calibri"/>
                        </a:rPr>
                        <a:t>Francia</a:t>
                      </a:r>
                      <a:endParaRPr sz="1100" b="1" dirty="0">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1.082</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b="0">
                          <a:effectLst/>
                          <a:latin typeface="Calibri" panose="020F0502020204030204" pitchFamily="34" charset="0"/>
                          <a:ea typeface="Calibri" panose="020F0502020204030204" pitchFamily="34" charset="0"/>
                          <a:cs typeface="Times New Roman" panose="02020603050405020304" pitchFamily="18" charset="0"/>
                        </a:rPr>
                        <a:t>641</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b="0">
                          <a:effectLst/>
                          <a:latin typeface="Calibri" panose="020F0502020204030204" pitchFamily="34" charset="0"/>
                          <a:ea typeface="Calibri" panose="020F0502020204030204" pitchFamily="34" charset="0"/>
                          <a:cs typeface="Times New Roman" panose="02020603050405020304" pitchFamily="18" charset="0"/>
                        </a:rPr>
                        <a:t>634</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b="0">
                          <a:effectLst/>
                          <a:latin typeface="Calibri" panose="020F0502020204030204" pitchFamily="34" charset="0"/>
                          <a:ea typeface="Calibri" panose="020F0502020204030204" pitchFamily="34" charset="0"/>
                          <a:cs typeface="Times New Roman" panose="02020603050405020304" pitchFamily="18" charset="0"/>
                        </a:rPr>
                        <a:t>586</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495</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100" b="1" dirty="0">
                          <a:latin typeface="Calibri"/>
                          <a:ea typeface="Calibri"/>
                          <a:cs typeface="Calibri"/>
                          <a:sym typeface="Calibri"/>
                        </a:rPr>
                        <a:t>Canadá</a:t>
                      </a:r>
                      <a:endParaRPr sz="1100" b="1" dirty="0">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358</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a:effectLst/>
                          <a:latin typeface="Calibri" panose="020F0502020204030204" pitchFamily="34" charset="0"/>
                          <a:ea typeface="Calibri" panose="020F0502020204030204" pitchFamily="34" charset="0"/>
                          <a:cs typeface="Times New Roman" panose="02020603050405020304" pitchFamily="18" charset="0"/>
                        </a:rPr>
                        <a:t>228</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a:effectLst/>
                          <a:latin typeface="Calibri" panose="020F0502020204030204" pitchFamily="34" charset="0"/>
                          <a:ea typeface="Calibri" panose="020F0502020204030204" pitchFamily="34" charset="0"/>
                          <a:cs typeface="Times New Roman" panose="02020603050405020304" pitchFamily="18" charset="0"/>
                        </a:rPr>
                        <a:t>154</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a:effectLst/>
                          <a:latin typeface="Calibri" panose="020F0502020204030204" pitchFamily="34" charset="0"/>
                          <a:ea typeface="Calibri" panose="020F0502020204030204" pitchFamily="34" charset="0"/>
                          <a:cs typeface="Times New Roman" panose="02020603050405020304" pitchFamily="18" charset="0"/>
                        </a:rPr>
                        <a:t>178</a:t>
                      </a:r>
                      <a:endParaRPr lang="es-EC"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299</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r h="345525">
                <a:tc>
                  <a:txBody>
                    <a:bodyPr/>
                    <a:lstStyle/>
                    <a:p>
                      <a:pPr marL="0" lvl="0" indent="0" algn="l" rtl="0">
                        <a:spcBef>
                          <a:spcPts val="0"/>
                        </a:spcBef>
                        <a:spcAft>
                          <a:spcPts val="0"/>
                        </a:spcAft>
                        <a:buNone/>
                      </a:pPr>
                      <a:r>
                        <a:rPr lang="en" sz="1100" b="1" dirty="0">
                          <a:latin typeface="Calibri"/>
                          <a:ea typeface="Calibri"/>
                          <a:cs typeface="Calibri"/>
                          <a:sym typeface="Calibri"/>
                        </a:rPr>
                        <a:t>Alemania</a:t>
                      </a:r>
                      <a:endParaRPr sz="1100" b="1" dirty="0">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667</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a:effectLst/>
                          <a:latin typeface="Calibri" panose="020F0502020204030204" pitchFamily="34" charset="0"/>
                          <a:ea typeface="Calibri" panose="020F0502020204030204" pitchFamily="34" charset="0"/>
                          <a:cs typeface="Times New Roman" panose="02020603050405020304" pitchFamily="18" charset="0"/>
                        </a:rPr>
                        <a:t>493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a:effectLst/>
                          <a:latin typeface="Calibri" panose="020F0502020204030204" pitchFamily="34" charset="0"/>
                          <a:ea typeface="Calibri" panose="020F0502020204030204" pitchFamily="34" charset="0"/>
                          <a:cs typeface="Times New Roman" panose="02020603050405020304" pitchFamily="18" charset="0"/>
                        </a:rPr>
                        <a:t>282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a:effectLst/>
                          <a:latin typeface="Calibri" panose="020F0502020204030204" pitchFamily="34" charset="0"/>
                          <a:ea typeface="Calibri" panose="020F0502020204030204" pitchFamily="34" charset="0"/>
                          <a:cs typeface="Times New Roman" panose="02020603050405020304" pitchFamily="18" charset="0"/>
                        </a:rPr>
                        <a:t>323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algn="ct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244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304725">
                <a:tc>
                  <a:txBody>
                    <a:bodyPr/>
                    <a:lstStyle/>
                    <a:p>
                      <a:pPr marL="0" lvl="0" indent="0" algn="l" rtl="0">
                        <a:spcBef>
                          <a:spcPts val="0"/>
                        </a:spcBef>
                        <a:spcAft>
                          <a:spcPts val="0"/>
                        </a:spcAft>
                        <a:buNone/>
                      </a:pPr>
                      <a:r>
                        <a:rPr lang="en" sz="1100" b="1" dirty="0">
                          <a:latin typeface="Calibri"/>
                          <a:ea typeface="Calibri"/>
                          <a:cs typeface="Calibri"/>
                          <a:sym typeface="Calibri"/>
                        </a:rPr>
                        <a:t>Países Bajos</a:t>
                      </a:r>
                      <a:endParaRPr sz="1100" b="1" dirty="0">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b="0" dirty="0">
                          <a:effectLst/>
                          <a:latin typeface="Calibri" panose="020F0502020204030204" pitchFamily="34" charset="0"/>
                          <a:ea typeface="Calibri" panose="020F0502020204030204" pitchFamily="34" charset="0"/>
                          <a:cs typeface="Times New Roman" panose="02020603050405020304" pitchFamily="18" charset="0"/>
                        </a:rPr>
                        <a:t>173</a:t>
                      </a:r>
                      <a:endParaRPr lang="es-EC"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a:effectLst/>
                          <a:latin typeface="Calibri" panose="020F0502020204030204" pitchFamily="34" charset="0"/>
                          <a:ea typeface="Calibri" panose="020F0502020204030204" pitchFamily="34" charset="0"/>
                          <a:cs typeface="Times New Roman" panose="02020603050405020304" pitchFamily="18" charset="0"/>
                        </a:rPr>
                        <a:t>114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121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a:effectLst/>
                          <a:latin typeface="Calibri" panose="020F0502020204030204" pitchFamily="34" charset="0"/>
                          <a:ea typeface="Calibri" panose="020F0502020204030204" pitchFamily="34" charset="0"/>
                          <a:cs typeface="Times New Roman" panose="02020603050405020304" pitchFamily="18" charset="0"/>
                        </a:rPr>
                        <a:t>114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algn="ctr">
                        <a:lnSpc>
                          <a:spcPct val="115000"/>
                        </a:lnSpc>
                        <a:spcAft>
                          <a:spcPts val="1000"/>
                        </a:spcAft>
                      </a:pPr>
                      <a:r>
                        <a:rPr lang="es-ES" sz="1100" dirty="0">
                          <a:effectLst/>
                          <a:latin typeface="Calibri" panose="020F0502020204030204" pitchFamily="34" charset="0"/>
                          <a:ea typeface="Calibri" panose="020F0502020204030204" pitchFamily="34" charset="0"/>
                          <a:cs typeface="Times New Roman" panose="02020603050405020304" pitchFamily="18" charset="0"/>
                        </a:rPr>
                        <a:t>86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5"/>
                  </a:ext>
                </a:extLst>
              </a:tr>
            </a:tbl>
          </a:graphicData>
        </a:graphic>
      </p:graphicFrame>
      <p:sp>
        <p:nvSpPr>
          <p:cNvPr id="443" name="Google Shape;443;p30"/>
          <p:cNvSpPr/>
          <p:nvPr/>
        </p:nvSpPr>
        <p:spPr>
          <a:xfrm>
            <a:off x="6424148" y="746369"/>
            <a:ext cx="2460251" cy="470761"/>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t>MUNDO en 2019: 4500 TN </a:t>
            </a:r>
            <a:endParaRPr dirty="0"/>
          </a:p>
        </p:txBody>
      </p:sp>
      <p:graphicFrame>
        <p:nvGraphicFramePr>
          <p:cNvPr id="4" name="Gráfico 3">
            <a:extLst>
              <a:ext uri="{FF2B5EF4-FFF2-40B4-BE49-F238E27FC236}">
                <a16:creationId xmlns:a16="http://schemas.microsoft.com/office/drawing/2014/main" id="{D3101F9C-F05C-49CC-B1F6-F4FFDC18AC14}"/>
              </a:ext>
            </a:extLst>
          </p:cNvPr>
          <p:cNvGraphicFramePr/>
          <p:nvPr>
            <p:extLst>
              <p:ext uri="{D42A27DB-BD31-4B8C-83A1-F6EECF244321}">
                <p14:modId xmlns:p14="http://schemas.microsoft.com/office/powerpoint/2010/main" val="1102859240"/>
              </p:ext>
            </p:extLst>
          </p:nvPr>
        </p:nvGraphicFramePr>
        <p:xfrm>
          <a:off x="1137224" y="2390290"/>
          <a:ext cx="4826050" cy="2619475"/>
        </p:xfrm>
        <a:graphic>
          <a:graphicData uri="http://schemas.openxmlformats.org/drawingml/2006/chart">
            <c:chart xmlns:c="http://schemas.openxmlformats.org/drawingml/2006/chart" xmlns:r="http://schemas.openxmlformats.org/officeDocument/2006/relationships" r:id="rId4"/>
          </a:graphicData>
        </a:graphic>
      </p:graphicFrame>
      <p:pic>
        <p:nvPicPr>
          <p:cNvPr id="10" name="Imagen 9">
            <a:extLst>
              <a:ext uri="{FF2B5EF4-FFF2-40B4-BE49-F238E27FC236}">
                <a16:creationId xmlns:a16="http://schemas.microsoft.com/office/drawing/2014/main" id="{B6F8797F-60A6-4D5C-9570-28DADB3D7E4F}"/>
              </a:ext>
            </a:extLst>
          </p:cNvPr>
          <p:cNvPicPr>
            <a:picLocks noChangeAspect="1"/>
          </p:cNvPicPr>
          <p:nvPr/>
        </p:nvPicPr>
        <p:blipFill>
          <a:blip r:embed="rId5"/>
          <a:stretch>
            <a:fillRect/>
          </a:stretch>
        </p:blipFill>
        <p:spPr>
          <a:xfrm>
            <a:off x="6758924" y="1896150"/>
            <a:ext cx="1790700" cy="2085975"/>
          </a:xfrm>
          <a:prstGeom prst="rect">
            <a:avLst/>
          </a:prstGeom>
        </p:spPr>
      </p:pic>
    </p:spTree>
    <p:extLst>
      <p:ext uri="{BB962C8B-B14F-4D97-AF65-F5344CB8AC3E}">
        <p14:creationId xmlns:p14="http://schemas.microsoft.com/office/powerpoint/2010/main" val="1795391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466"/>
        <p:cNvGrpSpPr/>
        <p:nvPr/>
      </p:nvGrpSpPr>
      <p:grpSpPr>
        <a:xfrm>
          <a:off x="0" y="0"/>
          <a:ext cx="0" cy="0"/>
          <a:chOff x="0" y="0"/>
          <a:chExt cx="0" cy="0"/>
        </a:xfrm>
      </p:grpSpPr>
      <p:sp>
        <p:nvSpPr>
          <p:cNvPr id="467" name="Google Shape;467;p32"/>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PRODUCTORES NACIONALES</a:t>
            </a:r>
            <a:endParaRPr>
              <a:solidFill>
                <a:schemeClr val="dk2"/>
              </a:solidFill>
            </a:endParaRPr>
          </a:p>
        </p:txBody>
      </p:sp>
      <p:sp>
        <p:nvSpPr>
          <p:cNvPr id="468" name="Google Shape;468;p32"/>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2"/>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0" name="Google Shape;470;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5700" y="1279200"/>
            <a:ext cx="1600724" cy="846999"/>
          </a:xfrm>
          <a:prstGeom prst="rect">
            <a:avLst/>
          </a:prstGeom>
          <a:noFill/>
          <a:ln w="9525" cap="flat" cmpd="sng">
            <a:solidFill>
              <a:schemeClr val="dk2"/>
            </a:solidFill>
            <a:prstDash val="solid"/>
            <a:round/>
            <a:headEnd type="none" w="sm" len="sm"/>
            <a:tailEnd type="none" w="sm" len="sm"/>
          </a:ln>
        </p:spPr>
      </p:pic>
      <p:pic>
        <p:nvPicPr>
          <p:cNvPr id="471" name="Google Shape;471;p3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902575" y="2281450"/>
            <a:ext cx="846976" cy="847000"/>
          </a:xfrm>
          <a:prstGeom prst="rect">
            <a:avLst/>
          </a:prstGeom>
          <a:noFill/>
          <a:ln w="9525" cap="flat" cmpd="sng">
            <a:solidFill>
              <a:schemeClr val="dk2"/>
            </a:solidFill>
            <a:prstDash val="solid"/>
            <a:round/>
            <a:headEnd type="none" w="sm" len="sm"/>
            <a:tailEnd type="none" w="sm" len="sm"/>
          </a:ln>
        </p:spPr>
      </p:pic>
      <p:graphicFrame>
        <p:nvGraphicFramePr>
          <p:cNvPr id="472" name="Google Shape;472;p32"/>
          <p:cNvGraphicFramePr/>
          <p:nvPr/>
        </p:nvGraphicFramePr>
        <p:xfrm>
          <a:off x="1373300" y="211437"/>
          <a:ext cx="7525500" cy="3003900"/>
        </p:xfrm>
        <a:graphic>
          <a:graphicData uri="http://schemas.openxmlformats.org/drawingml/2006/table">
            <a:tbl>
              <a:tblPr>
                <a:noFill/>
                <a:tableStyleId>{D7A32968-BA2C-4020-AF91-B72D0F263EFC}</a:tableStyleId>
              </a:tblPr>
              <a:tblGrid>
                <a:gridCol w="1881375">
                  <a:extLst>
                    <a:ext uri="{9D8B030D-6E8A-4147-A177-3AD203B41FA5}">
                      <a16:colId xmlns:a16="http://schemas.microsoft.com/office/drawing/2014/main" val="20000"/>
                    </a:ext>
                  </a:extLst>
                </a:gridCol>
                <a:gridCol w="1881375">
                  <a:extLst>
                    <a:ext uri="{9D8B030D-6E8A-4147-A177-3AD203B41FA5}">
                      <a16:colId xmlns:a16="http://schemas.microsoft.com/office/drawing/2014/main" val="20001"/>
                    </a:ext>
                  </a:extLst>
                </a:gridCol>
                <a:gridCol w="1881375">
                  <a:extLst>
                    <a:ext uri="{9D8B030D-6E8A-4147-A177-3AD203B41FA5}">
                      <a16:colId xmlns:a16="http://schemas.microsoft.com/office/drawing/2014/main" val="20002"/>
                    </a:ext>
                  </a:extLst>
                </a:gridCol>
                <a:gridCol w="1881375">
                  <a:extLst>
                    <a:ext uri="{9D8B030D-6E8A-4147-A177-3AD203B41FA5}">
                      <a16:colId xmlns:a16="http://schemas.microsoft.com/office/drawing/2014/main" val="20003"/>
                    </a:ext>
                  </a:extLst>
                </a:gridCol>
              </a:tblGrid>
              <a:tr h="1001300">
                <a:tc>
                  <a:txBody>
                    <a:bodyPr/>
                    <a:lstStyle/>
                    <a:p>
                      <a:pPr marL="0" lvl="0" indent="0" algn="ctr" rtl="0">
                        <a:spcBef>
                          <a:spcPts val="0"/>
                        </a:spcBef>
                        <a:spcAft>
                          <a:spcPts val="0"/>
                        </a:spcAft>
                        <a:buNone/>
                      </a:pPr>
                      <a:r>
                        <a:rPr lang="en" sz="2000">
                          <a:latin typeface="Lora"/>
                          <a:ea typeface="Lora"/>
                          <a:cs typeface="Lora"/>
                          <a:sym typeface="Lora"/>
                        </a:rPr>
                        <a:t>EMPRESAS</a:t>
                      </a:r>
                      <a:endParaRPr sz="20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Lora"/>
                          <a:ea typeface="Lora"/>
                          <a:cs typeface="Lora"/>
                          <a:sym typeface="Lora"/>
                        </a:rPr>
                        <a:t>UBICACIÓN</a:t>
                      </a:r>
                      <a:endParaRPr sz="20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Lora"/>
                          <a:ea typeface="Lora"/>
                          <a:cs typeface="Lora"/>
                          <a:sym typeface="Lora"/>
                        </a:rPr>
                        <a:t>MÉTODO DE CULTIVO</a:t>
                      </a:r>
                      <a:endParaRPr sz="20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Lora"/>
                          <a:ea typeface="Lora"/>
                          <a:cs typeface="Lora"/>
                          <a:sym typeface="Lora"/>
                        </a:rPr>
                        <a:t>PRODUCCIÓN ANUAL</a:t>
                      </a:r>
                      <a:endParaRPr sz="19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1001300">
                <a:tc>
                  <a:txBody>
                    <a:bodyPr/>
                    <a:lstStyle/>
                    <a:p>
                      <a:pPr marL="0" lvl="0" indent="0" algn="l" rtl="0">
                        <a:spcBef>
                          <a:spcPts val="0"/>
                        </a:spcBef>
                        <a:spcAft>
                          <a:spcPts val="0"/>
                        </a:spcAft>
                        <a:buNone/>
                      </a:pPr>
                      <a:endParaRPr sz="2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Lora"/>
                          <a:ea typeface="Lora"/>
                          <a:cs typeface="Lora"/>
                          <a:sym typeface="Lora"/>
                        </a:rPr>
                        <a:t>SANTO DOMINGO</a:t>
                      </a:r>
                      <a:endParaRPr sz="19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br>
                        <a:rPr lang="en" sz="1800">
                          <a:solidFill>
                            <a:schemeClr val="dk1"/>
                          </a:solidFill>
                          <a:latin typeface="Lora"/>
                          <a:ea typeface="Lora"/>
                          <a:cs typeface="Lora"/>
                          <a:sym typeface="Lora"/>
                        </a:rPr>
                      </a:br>
                      <a:r>
                        <a:rPr lang="en" sz="1800">
                          <a:solidFill>
                            <a:schemeClr val="dk1"/>
                          </a:solidFill>
                          <a:latin typeface="Lora"/>
                          <a:ea typeface="Lora"/>
                          <a:cs typeface="Lora"/>
                          <a:sym typeface="Lora"/>
                        </a:rPr>
                        <a:t>INVERNADERO</a:t>
                      </a: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br>
                        <a:rPr lang="en" sz="1900">
                          <a:solidFill>
                            <a:schemeClr val="dk1"/>
                          </a:solidFill>
                          <a:latin typeface="Lora"/>
                          <a:ea typeface="Lora"/>
                          <a:cs typeface="Lora"/>
                          <a:sym typeface="Lora"/>
                        </a:rPr>
                      </a:br>
                      <a:r>
                        <a:rPr lang="en" sz="1900">
                          <a:solidFill>
                            <a:schemeClr val="dk1"/>
                          </a:solidFill>
                          <a:latin typeface="Lora"/>
                          <a:ea typeface="Lora"/>
                          <a:cs typeface="Lora"/>
                          <a:sym typeface="Lora"/>
                        </a:rPr>
                        <a:t>1000 KILOS</a:t>
                      </a: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1001300">
                <a:tc>
                  <a:txBody>
                    <a:bodyPr/>
                    <a:lstStyle/>
                    <a:p>
                      <a:pPr marL="0" lvl="0" indent="0" algn="l" rtl="0">
                        <a:spcBef>
                          <a:spcPts val="0"/>
                        </a:spcBef>
                        <a:spcAft>
                          <a:spcPts val="0"/>
                        </a:spcAft>
                        <a:buNone/>
                      </a:pPr>
                      <a:endParaRPr sz="2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br>
                        <a:rPr lang="en" sz="2000">
                          <a:solidFill>
                            <a:schemeClr val="dk1"/>
                          </a:solidFill>
                          <a:latin typeface="Lora"/>
                          <a:ea typeface="Lora"/>
                          <a:cs typeface="Lora"/>
                          <a:sym typeface="Lora"/>
                        </a:rPr>
                      </a:br>
                      <a:r>
                        <a:rPr lang="en" sz="1900">
                          <a:solidFill>
                            <a:schemeClr val="dk1"/>
                          </a:solidFill>
                          <a:latin typeface="Lora"/>
                          <a:ea typeface="Lora"/>
                          <a:cs typeface="Lora"/>
                          <a:sym typeface="Lora"/>
                        </a:rPr>
                        <a:t>NAPO</a:t>
                      </a: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100"/>
                        <a:buFont typeface="Arial"/>
                        <a:buNone/>
                      </a:pPr>
                      <a:r>
                        <a:rPr lang="en" sz="1900">
                          <a:solidFill>
                            <a:schemeClr val="dk1"/>
                          </a:solidFill>
                          <a:latin typeface="Lora"/>
                          <a:ea typeface="Lora"/>
                          <a:cs typeface="Lora"/>
                          <a:sym typeface="Lora"/>
                        </a:rPr>
                        <a:t>CULTIVO SILVESTRE</a:t>
                      </a: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br>
                        <a:rPr lang="en" sz="1900">
                          <a:solidFill>
                            <a:schemeClr val="dk1"/>
                          </a:solidFill>
                          <a:latin typeface="Lora"/>
                          <a:ea typeface="Lora"/>
                          <a:cs typeface="Lora"/>
                          <a:sym typeface="Lora"/>
                        </a:rPr>
                      </a:br>
                      <a:r>
                        <a:rPr lang="en" sz="1900">
                          <a:solidFill>
                            <a:schemeClr val="dk1"/>
                          </a:solidFill>
                          <a:latin typeface="Lora"/>
                          <a:ea typeface="Lora"/>
                          <a:cs typeface="Lora"/>
                          <a:sym typeface="Lora"/>
                        </a:rPr>
                        <a:t>300 KILOS</a:t>
                      </a: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473" name="Google Shape;473;p32"/>
          <p:cNvSpPr/>
          <p:nvPr/>
        </p:nvSpPr>
        <p:spPr>
          <a:xfrm flipH="1">
            <a:off x="2311548" y="3388950"/>
            <a:ext cx="1753127" cy="1625249"/>
          </a:xfrm>
          <a:custGeom>
            <a:avLst/>
            <a:gdLst/>
            <a:ahLst/>
            <a:cxnLst/>
            <a:rect l="l" t="t" r="r" b="b"/>
            <a:pathLst>
              <a:path w="4733" h="5225" extrusionOk="0">
                <a:moveTo>
                  <a:pt x="346" y="0"/>
                </a:moveTo>
                <a:cubicBezTo>
                  <a:pt x="148" y="0"/>
                  <a:pt x="1" y="148"/>
                  <a:pt x="1" y="333"/>
                </a:cubicBezTo>
                <a:lnTo>
                  <a:pt x="1" y="4423"/>
                </a:lnTo>
                <a:cubicBezTo>
                  <a:pt x="1" y="4608"/>
                  <a:pt x="148" y="4756"/>
                  <a:pt x="346" y="4756"/>
                </a:cubicBezTo>
                <a:lnTo>
                  <a:pt x="2046" y="4756"/>
                </a:lnTo>
                <a:lnTo>
                  <a:pt x="2366" y="5224"/>
                </a:lnTo>
                <a:lnTo>
                  <a:pt x="2674" y="4756"/>
                </a:lnTo>
                <a:lnTo>
                  <a:pt x="4387" y="4756"/>
                </a:lnTo>
                <a:cubicBezTo>
                  <a:pt x="4394" y="4757"/>
                  <a:pt x="4400" y="4757"/>
                  <a:pt x="4407" y="4757"/>
                </a:cubicBezTo>
                <a:cubicBezTo>
                  <a:pt x="4583" y="4757"/>
                  <a:pt x="4732" y="4602"/>
                  <a:pt x="4732" y="4423"/>
                </a:cubicBezTo>
                <a:lnTo>
                  <a:pt x="4732" y="333"/>
                </a:lnTo>
                <a:cubicBezTo>
                  <a:pt x="4732" y="148"/>
                  <a:pt x="4572" y="0"/>
                  <a:pt x="4387" y="0"/>
                </a:cubicBezTo>
                <a:close/>
              </a:path>
            </a:pathLst>
          </a:custGeom>
          <a:solidFill>
            <a:schemeClr val="accent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Lora"/>
                <a:ea typeface="Lora"/>
                <a:cs typeface="Lora"/>
                <a:sym typeface="Lora"/>
              </a:rPr>
              <a:t>Se tiene evidencia de que al menos 15 empresas están a la espera de nuevas cosechas de vaina de vainilla  </a:t>
            </a:r>
            <a:endParaRPr>
              <a:latin typeface="Lora"/>
              <a:ea typeface="Lora"/>
              <a:cs typeface="Lora"/>
              <a:sym typeface="Lora"/>
            </a:endParaRPr>
          </a:p>
        </p:txBody>
      </p:sp>
      <p:sp>
        <p:nvSpPr>
          <p:cNvPr id="474" name="Google Shape;474;p32"/>
          <p:cNvSpPr/>
          <p:nvPr/>
        </p:nvSpPr>
        <p:spPr>
          <a:xfrm>
            <a:off x="5952225" y="3388950"/>
            <a:ext cx="2070368" cy="1565026"/>
          </a:xfrm>
          <a:custGeom>
            <a:avLst/>
            <a:gdLst/>
            <a:ahLst/>
            <a:cxnLst/>
            <a:rect l="l" t="t" r="r" b="b"/>
            <a:pathLst>
              <a:path w="19240" h="19237" extrusionOk="0">
                <a:moveTo>
                  <a:pt x="1" y="0"/>
                </a:moveTo>
                <a:lnTo>
                  <a:pt x="1" y="9618"/>
                </a:lnTo>
                <a:cubicBezTo>
                  <a:pt x="1" y="14929"/>
                  <a:pt x="4308" y="19236"/>
                  <a:pt x="9619" y="19236"/>
                </a:cubicBezTo>
                <a:cubicBezTo>
                  <a:pt x="14933" y="19236"/>
                  <a:pt x="19240" y="14929"/>
                  <a:pt x="19240" y="9618"/>
                </a:cubicBezTo>
                <a:cubicBezTo>
                  <a:pt x="19240" y="4307"/>
                  <a:pt x="14933" y="0"/>
                  <a:pt x="9619" y="0"/>
                </a:cubicBezTo>
                <a:close/>
              </a:path>
            </a:pathLst>
          </a:cu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Lora"/>
                <a:ea typeface="Lora"/>
                <a:cs typeface="Lora"/>
                <a:sym typeface="Lora"/>
              </a:rPr>
              <a:t>Para 2022 </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se esperan alcanzar las 7 toneladas y         continuar creciendo</a:t>
            </a:r>
            <a:endParaRPr>
              <a:latin typeface="Lora"/>
              <a:ea typeface="Lora"/>
              <a:cs typeface="Lora"/>
              <a:sym typeface="Lora"/>
            </a:endParaRPr>
          </a:p>
        </p:txBody>
      </p:sp>
      <p:grpSp>
        <p:nvGrpSpPr>
          <p:cNvPr id="475" name="Google Shape;475;p32"/>
          <p:cNvGrpSpPr/>
          <p:nvPr/>
        </p:nvGrpSpPr>
        <p:grpSpPr>
          <a:xfrm>
            <a:off x="4482900" y="3642761"/>
            <a:ext cx="1146759" cy="1131718"/>
            <a:chOff x="1421638" y="4125629"/>
            <a:chExt cx="374709" cy="374010"/>
          </a:xfrm>
        </p:grpSpPr>
        <p:sp>
          <p:nvSpPr>
            <p:cNvPr id="476" name="Google Shape;476;p32"/>
            <p:cNvSpPr/>
            <p:nvPr/>
          </p:nvSpPr>
          <p:spPr>
            <a:xfrm>
              <a:off x="1421638" y="4265954"/>
              <a:ext cx="374709" cy="233685"/>
            </a:xfrm>
            <a:custGeom>
              <a:avLst/>
              <a:gdLst/>
              <a:ahLst/>
              <a:cxnLst/>
              <a:rect l="l" t="t" r="r" b="b"/>
              <a:pathLst>
                <a:path w="11800" h="7359" extrusionOk="0">
                  <a:moveTo>
                    <a:pt x="3180" y="3298"/>
                  </a:moveTo>
                  <a:lnTo>
                    <a:pt x="3180" y="7001"/>
                  </a:lnTo>
                  <a:lnTo>
                    <a:pt x="1691" y="7001"/>
                  </a:lnTo>
                  <a:lnTo>
                    <a:pt x="1691" y="3298"/>
                  </a:lnTo>
                  <a:close/>
                  <a:moveTo>
                    <a:pt x="6680" y="2370"/>
                  </a:moveTo>
                  <a:lnTo>
                    <a:pt x="6680" y="7001"/>
                  </a:lnTo>
                  <a:lnTo>
                    <a:pt x="5192" y="7001"/>
                  </a:lnTo>
                  <a:lnTo>
                    <a:pt x="5192" y="2370"/>
                  </a:lnTo>
                  <a:close/>
                  <a:moveTo>
                    <a:pt x="10180" y="345"/>
                  </a:moveTo>
                  <a:lnTo>
                    <a:pt x="10180" y="7001"/>
                  </a:lnTo>
                  <a:lnTo>
                    <a:pt x="8692" y="7001"/>
                  </a:lnTo>
                  <a:lnTo>
                    <a:pt x="8692" y="345"/>
                  </a:lnTo>
                  <a:close/>
                  <a:moveTo>
                    <a:pt x="8502" y="0"/>
                  </a:moveTo>
                  <a:cubicBezTo>
                    <a:pt x="8406" y="0"/>
                    <a:pt x="8323" y="84"/>
                    <a:pt x="8323" y="179"/>
                  </a:cubicBezTo>
                  <a:lnTo>
                    <a:pt x="8323" y="7001"/>
                  </a:lnTo>
                  <a:lnTo>
                    <a:pt x="7013" y="7001"/>
                  </a:lnTo>
                  <a:lnTo>
                    <a:pt x="7013" y="2203"/>
                  </a:lnTo>
                  <a:cubicBezTo>
                    <a:pt x="7013" y="2120"/>
                    <a:pt x="6930" y="2024"/>
                    <a:pt x="6835" y="2024"/>
                  </a:cubicBezTo>
                  <a:lnTo>
                    <a:pt x="4989" y="2024"/>
                  </a:lnTo>
                  <a:cubicBezTo>
                    <a:pt x="4894" y="2024"/>
                    <a:pt x="4811" y="2108"/>
                    <a:pt x="4811" y="2203"/>
                  </a:cubicBezTo>
                  <a:lnTo>
                    <a:pt x="4811" y="7001"/>
                  </a:lnTo>
                  <a:lnTo>
                    <a:pt x="3501" y="7001"/>
                  </a:lnTo>
                  <a:lnTo>
                    <a:pt x="3501" y="3132"/>
                  </a:lnTo>
                  <a:cubicBezTo>
                    <a:pt x="3501" y="3036"/>
                    <a:pt x="3418" y="2953"/>
                    <a:pt x="3322" y="2953"/>
                  </a:cubicBezTo>
                  <a:lnTo>
                    <a:pt x="1477" y="2953"/>
                  </a:lnTo>
                  <a:cubicBezTo>
                    <a:pt x="1382" y="2953"/>
                    <a:pt x="1298" y="3024"/>
                    <a:pt x="1298" y="3132"/>
                  </a:cubicBezTo>
                  <a:lnTo>
                    <a:pt x="1298" y="7001"/>
                  </a:lnTo>
                  <a:lnTo>
                    <a:pt x="179" y="7001"/>
                  </a:lnTo>
                  <a:cubicBezTo>
                    <a:pt x="84" y="7001"/>
                    <a:pt x="1" y="7073"/>
                    <a:pt x="1" y="7180"/>
                  </a:cubicBezTo>
                  <a:cubicBezTo>
                    <a:pt x="1" y="7287"/>
                    <a:pt x="72" y="7358"/>
                    <a:pt x="179" y="7358"/>
                  </a:cubicBezTo>
                  <a:lnTo>
                    <a:pt x="11597" y="7358"/>
                  </a:lnTo>
                  <a:cubicBezTo>
                    <a:pt x="11681" y="7358"/>
                    <a:pt x="11776" y="7287"/>
                    <a:pt x="11776" y="7180"/>
                  </a:cubicBezTo>
                  <a:cubicBezTo>
                    <a:pt x="11800" y="7073"/>
                    <a:pt x="11728" y="7001"/>
                    <a:pt x="11633" y="7001"/>
                  </a:cubicBezTo>
                  <a:lnTo>
                    <a:pt x="10526" y="7001"/>
                  </a:lnTo>
                  <a:lnTo>
                    <a:pt x="10526" y="179"/>
                  </a:lnTo>
                  <a:cubicBezTo>
                    <a:pt x="10526" y="95"/>
                    <a:pt x="10442" y="0"/>
                    <a:pt x="10347" y="0"/>
                  </a:cubicBezTo>
                  <a:close/>
                </a:path>
              </a:pathLst>
            </a:custGeom>
            <a:solidFill>
              <a:srgbClr val="657E9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2"/>
            <p:cNvSpPr/>
            <p:nvPr/>
          </p:nvSpPr>
          <p:spPr>
            <a:xfrm>
              <a:off x="1428052" y="4125629"/>
              <a:ext cx="356958" cy="215585"/>
            </a:xfrm>
            <a:custGeom>
              <a:avLst/>
              <a:gdLst/>
              <a:ahLst/>
              <a:cxnLst/>
              <a:rect l="l" t="t" r="r" b="b"/>
              <a:pathLst>
                <a:path w="11241" h="6789" extrusionOk="0">
                  <a:moveTo>
                    <a:pt x="10668" y="0"/>
                  </a:moveTo>
                  <a:cubicBezTo>
                    <a:pt x="10653" y="0"/>
                    <a:pt x="10637" y="1"/>
                    <a:pt x="10621" y="2"/>
                  </a:cubicBezTo>
                  <a:lnTo>
                    <a:pt x="9145" y="181"/>
                  </a:lnTo>
                  <a:cubicBezTo>
                    <a:pt x="8847" y="216"/>
                    <a:pt x="8633" y="490"/>
                    <a:pt x="8669" y="788"/>
                  </a:cubicBezTo>
                  <a:cubicBezTo>
                    <a:pt x="8691" y="1064"/>
                    <a:pt x="8938" y="1268"/>
                    <a:pt x="9211" y="1268"/>
                  </a:cubicBezTo>
                  <a:cubicBezTo>
                    <a:pt x="9232" y="1268"/>
                    <a:pt x="9254" y="1267"/>
                    <a:pt x="9276" y="1264"/>
                  </a:cubicBezTo>
                  <a:lnTo>
                    <a:pt x="9395" y="1252"/>
                  </a:lnTo>
                  <a:lnTo>
                    <a:pt x="9395" y="1252"/>
                  </a:lnTo>
                  <a:cubicBezTo>
                    <a:pt x="7597" y="3348"/>
                    <a:pt x="5442" y="4443"/>
                    <a:pt x="3918" y="4979"/>
                  </a:cubicBezTo>
                  <a:cubicBezTo>
                    <a:pt x="2025" y="5657"/>
                    <a:pt x="561" y="5717"/>
                    <a:pt x="537" y="5717"/>
                  </a:cubicBezTo>
                  <a:cubicBezTo>
                    <a:pt x="239" y="5729"/>
                    <a:pt x="1" y="5967"/>
                    <a:pt x="25" y="6265"/>
                  </a:cubicBezTo>
                  <a:cubicBezTo>
                    <a:pt x="37" y="6562"/>
                    <a:pt x="275" y="6789"/>
                    <a:pt x="561" y="6789"/>
                  </a:cubicBezTo>
                  <a:lnTo>
                    <a:pt x="572" y="6789"/>
                  </a:lnTo>
                  <a:cubicBezTo>
                    <a:pt x="632" y="6789"/>
                    <a:pt x="2192" y="6729"/>
                    <a:pt x="4263" y="6003"/>
                  </a:cubicBezTo>
                  <a:cubicBezTo>
                    <a:pt x="5418" y="5586"/>
                    <a:pt x="6514" y="5050"/>
                    <a:pt x="7490" y="4383"/>
                  </a:cubicBezTo>
                  <a:cubicBezTo>
                    <a:pt x="7561" y="4324"/>
                    <a:pt x="7597" y="4217"/>
                    <a:pt x="7538" y="4145"/>
                  </a:cubicBezTo>
                  <a:cubicBezTo>
                    <a:pt x="7501" y="4093"/>
                    <a:pt x="7445" y="4065"/>
                    <a:pt x="7391" y="4065"/>
                  </a:cubicBezTo>
                  <a:cubicBezTo>
                    <a:pt x="7358" y="4065"/>
                    <a:pt x="7326" y="4075"/>
                    <a:pt x="7299" y="4098"/>
                  </a:cubicBezTo>
                  <a:cubicBezTo>
                    <a:pt x="6335" y="4753"/>
                    <a:pt x="5275" y="5288"/>
                    <a:pt x="4144" y="5693"/>
                  </a:cubicBezTo>
                  <a:cubicBezTo>
                    <a:pt x="2132" y="6408"/>
                    <a:pt x="632" y="6467"/>
                    <a:pt x="561" y="6467"/>
                  </a:cubicBezTo>
                  <a:cubicBezTo>
                    <a:pt x="453" y="6467"/>
                    <a:pt x="358" y="6372"/>
                    <a:pt x="358" y="6265"/>
                  </a:cubicBezTo>
                  <a:cubicBezTo>
                    <a:pt x="358" y="6169"/>
                    <a:pt x="441" y="6074"/>
                    <a:pt x="561" y="6062"/>
                  </a:cubicBezTo>
                  <a:cubicBezTo>
                    <a:pt x="572" y="6062"/>
                    <a:pt x="2085" y="6003"/>
                    <a:pt x="4037" y="5300"/>
                  </a:cubicBezTo>
                  <a:cubicBezTo>
                    <a:pt x="5680" y="4717"/>
                    <a:pt x="8026" y="3514"/>
                    <a:pt x="9943" y="1133"/>
                  </a:cubicBezTo>
                  <a:cubicBezTo>
                    <a:pt x="10035" y="1018"/>
                    <a:pt x="9949" y="847"/>
                    <a:pt x="9813" y="847"/>
                  </a:cubicBezTo>
                  <a:cubicBezTo>
                    <a:pt x="9809" y="847"/>
                    <a:pt x="9804" y="847"/>
                    <a:pt x="9800" y="847"/>
                  </a:cubicBezTo>
                  <a:lnTo>
                    <a:pt x="9252" y="931"/>
                  </a:lnTo>
                  <a:cubicBezTo>
                    <a:pt x="9244" y="932"/>
                    <a:pt x="9236" y="932"/>
                    <a:pt x="9228" y="932"/>
                  </a:cubicBezTo>
                  <a:cubicBezTo>
                    <a:pt x="9139" y="932"/>
                    <a:pt x="9049" y="874"/>
                    <a:pt x="9038" y="776"/>
                  </a:cubicBezTo>
                  <a:cubicBezTo>
                    <a:pt x="9014" y="657"/>
                    <a:pt x="9085" y="550"/>
                    <a:pt x="9204" y="538"/>
                  </a:cubicBezTo>
                  <a:lnTo>
                    <a:pt x="10681" y="359"/>
                  </a:lnTo>
                  <a:cubicBezTo>
                    <a:pt x="10688" y="358"/>
                    <a:pt x="10696" y="358"/>
                    <a:pt x="10703" y="358"/>
                  </a:cubicBezTo>
                  <a:cubicBezTo>
                    <a:pt x="10812" y="358"/>
                    <a:pt x="10895" y="438"/>
                    <a:pt x="10895" y="550"/>
                  </a:cubicBezTo>
                  <a:lnTo>
                    <a:pt x="10895" y="2026"/>
                  </a:lnTo>
                  <a:cubicBezTo>
                    <a:pt x="10895" y="2133"/>
                    <a:pt x="10812" y="2217"/>
                    <a:pt x="10705" y="2217"/>
                  </a:cubicBezTo>
                  <a:cubicBezTo>
                    <a:pt x="10598" y="2217"/>
                    <a:pt x="10514" y="2133"/>
                    <a:pt x="10514" y="2026"/>
                  </a:cubicBezTo>
                  <a:lnTo>
                    <a:pt x="10514" y="1586"/>
                  </a:lnTo>
                  <a:cubicBezTo>
                    <a:pt x="10514" y="1502"/>
                    <a:pt x="10467" y="1443"/>
                    <a:pt x="10407" y="1419"/>
                  </a:cubicBezTo>
                  <a:cubicBezTo>
                    <a:pt x="10387" y="1409"/>
                    <a:pt x="10368" y="1405"/>
                    <a:pt x="10349" y="1405"/>
                  </a:cubicBezTo>
                  <a:cubicBezTo>
                    <a:pt x="10298" y="1405"/>
                    <a:pt x="10251" y="1435"/>
                    <a:pt x="10217" y="1478"/>
                  </a:cubicBezTo>
                  <a:cubicBezTo>
                    <a:pt x="9574" y="2264"/>
                    <a:pt x="8835" y="2979"/>
                    <a:pt x="8026" y="3610"/>
                  </a:cubicBezTo>
                  <a:cubicBezTo>
                    <a:pt x="7954" y="3669"/>
                    <a:pt x="7942" y="3764"/>
                    <a:pt x="8002" y="3848"/>
                  </a:cubicBezTo>
                  <a:cubicBezTo>
                    <a:pt x="8036" y="3888"/>
                    <a:pt x="8081" y="3910"/>
                    <a:pt x="8129" y="3910"/>
                  </a:cubicBezTo>
                  <a:cubicBezTo>
                    <a:pt x="8166" y="3910"/>
                    <a:pt x="8204" y="3897"/>
                    <a:pt x="8240" y="3872"/>
                  </a:cubicBezTo>
                  <a:cubicBezTo>
                    <a:pt x="8931" y="3336"/>
                    <a:pt x="9585" y="2729"/>
                    <a:pt x="10169" y="2062"/>
                  </a:cubicBezTo>
                  <a:cubicBezTo>
                    <a:pt x="10181" y="2336"/>
                    <a:pt x="10419" y="2574"/>
                    <a:pt x="10705" y="2574"/>
                  </a:cubicBezTo>
                  <a:cubicBezTo>
                    <a:pt x="11002" y="2574"/>
                    <a:pt x="11240" y="2336"/>
                    <a:pt x="11240" y="2038"/>
                  </a:cubicBezTo>
                  <a:lnTo>
                    <a:pt x="11240" y="573"/>
                  </a:lnTo>
                  <a:cubicBezTo>
                    <a:pt x="11240" y="395"/>
                    <a:pt x="11169" y="240"/>
                    <a:pt x="11050" y="133"/>
                  </a:cubicBezTo>
                  <a:cubicBezTo>
                    <a:pt x="10943" y="47"/>
                    <a:pt x="10807" y="0"/>
                    <a:pt x="10668" y="0"/>
                  </a:cubicBezTo>
                  <a:close/>
                </a:path>
              </a:pathLst>
            </a:custGeom>
            <a:solidFill>
              <a:srgbClr val="657E93"/>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481"/>
        <p:cNvGrpSpPr/>
        <p:nvPr/>
      </p:nvGrpSpPr>
      <p:grpSpPr>
        <a:xfrm>
          <a:off x="0" y="0"/>
          <a:ext cx="0" cy="0"/>
          <a:chOff x="0" y="0"/>
          <a:chExt cx="0" cy="0"/>
        </a:xfrm>
      </p:grpSpPr>
      <p:sp>
        <p:nvSpPr>
          <p:cNvPr id="482" name="Google Shape;482;p33"/>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PRODUCTORES NACIONALES</a:t>
            </a:r>
            <a:endParaRPr>
              <a:solidFill>
                <a:schemeClr val="dk2"/>
              </a:solidFill>
            </a:endParaRPr>
          </a:p>
        </p:txBody>
      </p:sp>
      <p:sp>
        <p:nvSpPr>
          <p:cNvPr id="483" name="Google Shape;483;p33"/>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85" name="Google Shape;485;p33"/>
          <p:cNvGraphicFramePr/>
          <p:nvPr/>
        </p:nvGraphicFramePr>
        <p:xfrm>
          <a:off x="1389750" y="238937"/>
          <a:ext cx="7394025" cy="2869650"/>
        </p:xfrm>
        <a:graphic>
          <a:graphicData uri="http://schemas.openxmlformats.org/drawingml/2006/table">
            <a:tbl>
              <a:tblPr>
                <a:noFill/>
                <a:tableStyleId>{D7A32968-BA2C-4020-AF91-B72D0F263EFC}</a:tableStyleId>
              </a:tblPr>
              <a:tblGrid>
                <a:gridCol w="2464675">
                  <a:extLst>
                    <a:ext uri="{9D8B030D-6E8A-4147-A177-3AD203B41FA5}">
                      <a16:colId xmlns:a16="http://schemas.microsoft.com/office/drawing/2014/main" val="20000"/>
                    </a:ext>
                  </a:extLst>
                </a:gridCol>
                <a:gridCol w="2464675">
                  <a:extLst>
                    <a:ext uri="{9D8B030D-6E8A-4147-A177-3AD203B41FA5}">
                      <a16:colId xmlns:a16="http://schemas.microsoft.com/office/drawing/2014/main" val="20001"/>
                    </a:ext>
                  </a:extLst>
                </a:gridCol>
                <a:gridCol w="2464675">
                  <a:extLst>
                    <a:ext uri="{9D8B030D-6E8A-4147-A177-3AD203B41FA5}">
                      <a16:colId xmlns:a16="http://schemas.microsoft.com/office/drawing/2014/main" val="20002"/>
                    </a:ext>
                  </a:extLst>
                </a:gridCol>
              </a:tblGrid>
              <a:tr h="642375">
                <a:tc>
                  <a:txBody>
                    <a:bodyPr/>
                    <a:lstStyle/>
                    <a:p>
                      <a:pPr marL="0" lvl="0" indent="0" algn="ctr" rtl="0">
                        <a:spcBef>
                          <a:spcPts val="0"/>
                        </a:spcBef>
                        <a:spcAft>
                          <a:spcPts val="0"/>
                        </a:spcAft>
                        <a:buNone/>
                      </a:pPr>
                      <a:endParaRPr sz="20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Lora"/>
                          <a:ea typeface="Lora"/>
                          <a:cs typeface="Lora"/>
                          <a:sym typeface="Lora"/>
                        </a:rPr>
                        <a:t>MADAGASCAR</a:t>
                      </a:r>
                      <a:endParaRPr sz="20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2000">
                          <a:latin typeface="Lora"/>
                          <a:ea typeface="Lora"/>
                          <a:cs typeface="Lora"/>
                          <a:sym typeface="Lora"/>
                        </a:rPr>
                        <a:t>ECUADOR</a:t>
                      </a:r>
                      <a:endParaRPr sz="20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0"/>
                  </a:ext>
                </a:extLst>
              </a:tr>
              <a:tr h="642375">
                <a:tc>
                  <a:txBody>
                    <a:bodyPr/>
                    <a:lstStyle/>
                    <a:p>
                      <a:pPr marL="0" lvl="0" indent="0" algn="ctr" rtl="0">
                        <a:spcBef>
                          <a:spcPts val="0"/>
                        </a:spcBef>
                        <a:spcAft>
                          <a:spcPts val="0"/>
                        </a:spcAft>
                        <a:buClr>
                          <a:schemeClr val="dk1"/>
                        </a:buClr>
                        <a:buSzPts val="1100"/>
                        <a:buFont typeface="Arial"/>
                        <a:buNone/>
                      </a:pPr>
                      <a:r>
                        <a:rPr lang="en" sz="1900">
                          <a:solidFill>
                            <a:schemeClr val="dk1"/>
                          </a:solidFill>
                          <a:latin typeface="Lora"/>
                          <a:ea typeface="Lora"/>
                          <a:cs typeface="Lora"/>
                          <a:sym typeface="Lora"/>
                        </a:rPr>
                        <a:t>CANTIDAD ANUAL EXPORTADA</a:t>
                      </a:r>
                      <a:endParaRPr sz="100">
                        <a:solidFill>
                          <a:schemeClr val="dk1"/>
                        </a:solidFill>
                        <a:latin typeface="Lora"/>
                        <a:ea typeface="Lora"/>
                        <a:cs typeface="Lora"/>
                        <a:sym typeface="Lora"/>
                      </a:endParaRPr>
                    </a:p>
                    <a:p>
                      <a:pPr marL="0" lvl="0" indent="0" algn="l" rtl="0">
                        <a:spcBef>
                          <a:spcPts val="0"/>
                        </a:spcBef>
                        <a:spcAft>
                          <a:spcPts val="0"/>
                        </a:spcAft>
                        <a:buNone/>
                      </a:pPr>
                      <a:endParaRPr sz="2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1900">
                          <a:latin typeface="Lora"/>
                          <a:ea typeface="Lora"/>
                          <a:cs typeface="Lora"/>
                          <a:sym typeface="Lora"/>
                        </a:rPr>
                        <a:t>1405 tn</a:t>
                      </a:r>
                      <a:br>
                        <a:rPr lang="en" sz="1900">
                          <a:latin typeface="Lora"/>
                          <a:ea typeface="Lora"/>
                          <a:cs typeface="Lora"/>
                          <a:sym typeface="Lora"/>
                        </a:rPr>
                      </a:br>
                      <a:endParaRPr sz="19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1800">
                          <a:solidFill>
                            <a:schemeClr val="dk1"/>
                          </a:solidFill>
                          <a:latin typeface="Lora"/>
                          <a:ea typeface="Lora"/>
                          <a:cs typeface="Lora"/>
                          <a:sym typeface="Lora"/>
                        </a:rPr>
                        <a:t>1 tn</a:t>
                      </a:r>
                      <a:br>
                        <a:rPr lang="en" sz="1800">
                          <a:solidFill>
                            <a:schemeClr val="dk1"/>
                          </a:solidFill>
                          <a:latin typeface="Lora"/>
                          <a:ea typeface="Lora"/>
                          <a:cs typeface="Lora"/>
                          <a:sym typeface="Lora"/>
                        </a:rPr>
                      </a:b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1"/>
                  </a:ext>
                </a:extLst>
              </a:tr>
              <a:tr h="642375">
                <a:tc>
                  <a:txBody>
                    <a:bodyPr/>
                    <a:lstStyle/>
                    <a:p>
                      <a:pPr marL="0" lvl="0" indent="0" algn="ctr" rtl="0">
                        <a:spcBef>
                          <a:spcPts val="0"/>
                        </a:spcBef>
                        <a:spcAft>
                          <a:spcPts val="0"/>
                        </a:spcAft>
                        <a:buClr>
                          <a:schemeClr val="dk1"/>
                        </a:buClr>
                        <a:buSzPts val="1100"/>
                        <a:buFont typeface="Arial"/>
                        <a:buNone/>
                      </a:pPr>
                      <a:r>
                        <a:rPr lang="en" sz="1900">
                          <a:solidFill>
                            <a:schemeClr val="dk1"/>
                          </a:solidFill>
                          <a:latin typeface="Lora"/>
                          <a:ea typeface="Lora"/>
                          <a:cs typeface="Lora"/>
                          <a:sym typeface="Lora"/>
                        </a:rPr>
                        <a:t>PRECIO POR TONELADA</a:t>
                      </a:r>
                      <a:endParaRPr sz="100">
                        <a:solidFill>
                          <a:schemeClr val="dk1"/>
                        </a:solidFill>
                        <a:latin typeface="Lora"/>
                        <a:ea typeface="Lora"/>
                        <a:cs typeface="Lora"/>
                        <a:sym typeface="Lora"/>
                      </a:endParaRPr>
                    </a:p>
                    <a:p>
                      <a:pPr marL="0" lvl="0" indent="0" algn="l" rtl="0">
                        <a:spcBef>
                          <a:spcPts val="0"/>
                        </a:spcBef>
                        <a:spcAft>
                          <a:spcPts val="0"/>
                        </a:spcAft>
                        <a:buNone/>
                      </a:pPr>
                      <a:endParaRPr sz="2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dk1"/>
                          </a:solidFill>
                          <a:latin typeface="Lora"/>
                          <a:ea typeface="Lora"/>
                          <a:cs typeface="Lora"/>
                          <a:sym typeface="Lora"/>
                        </a:rPr>
                        <a:t>$100.000</a:t>
                      </a:r>
                      <a:br>
                        <a:rPr lang="en" sz="2000">
                          <a:solidFill>
                            <a:schemeClr val="dk1"/>
                          </a:solidFill>
                          <a:latin typeface="Lora"/>
                          <a:ea typeface="Lora"/>
                          <a:cs typeface="Lora"/>
                          <a:sym typeface="Lora"/>
                        </a:rPr>
                      </a:b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dk1"/>
                          </a:solidFill>
                          <a:latin typeface="Lora"/>
                          <a:ea typeface="Lora"/>
                          <a:cs typeface="Lora"/>
                          <a:sym typeface="Lora"/>
                        </a:rPr>
                        <a:t>$350.000</a:t>
                      </a:r>
                      <a:endParaRPr sz="100">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2"/>
                  </a:ext>
                </a:extLst>
              </a:tr>
              <a:tr h="642375">
                <a:tc>
                  <a:txBody>
                    <a:bodyPr/>
                    <a:lstStyle/>
                    <a:p>
                      <a:pPr marL="0" lvl="0" indent="0" algn="ctr" rtl="0">
                        <a:spcBef>
                          <a:spcPts val="0"/>
                        </a:spcBef>
                        <a:spcAft>
                          <a:spcPts val="0"/>
                        </a:spcAft>
                        <a:buNone/>
                      </a:pPr>
                      <a:r>
                        <a:rPr lang="en" sz="1900">
                          <a:solidFill>
                            <a:schemeClr val="dk1"/>
                          </a:solidFill>
                          <a:latin typeface="Lora"/>
                          <a:ea typeface="Lora"/>
                          <a:cs typeface="Lora"/>
                          <a:sym typeface="Lora"/>
                        </a:rPr>
                        <a:t>TOTAL</a:t>
                      </a:r>
                      <a:endParaRPr sz="1900">
                        <a:solidFill>
                          <a:schemeClr val="dk1"/>
                        </a:solidFill>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None/>
                      </a:pPr>
                      <a:r>
                        <a:rPr lang="en" sz="2000">
                          <a:solidFill>
                            <a:schemeClr val="dk1"/>
                          </a:solidFill>
                          <a:latin typeface="Lora"/>
                          <a:ea typeface="Lora"/>
                          <a:cs typeface="Lora"/>
                          <a:sym typeface="Lora"/>
                        </a:rPr>
                        <a:t>$140.500.000</a:t>
                      </a:r>
                      <a:endParaRPr sz="2000">
                        <a:solidFill>
                          <a:schemeClr val="dk1"/>
                        </a:solidFill>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 sz="2000">
                          <a:solidFill>
                            <a:schemeClr val="dk1"/>
                          </a:solidFill>
                          <a:latin typeface="Lora"/>
                          <a:ea typeface="Lora"/>
                          <a:cs typeface="Lora"/>
                          <a:sym typeface="Lora"/>
                        </a:rPr>
                        <a:t>$350.000</a:t>
                      </a:r>
                      <a:endParaRPr sz="1900">
                        <a:solidFill>
                          <a:schemeClr val="dk1"/>
                        </a:solidFill>
                        <a:latin typeface="Lora"/>
                        <a:ea typeface="Lora"/>
                        <a:cs typeface="Lora"/>
                        <a:sym typeface="Lora"/>
                      </a:endParaRPr>
                    </a:p>
                  </a:txBody>
                  <a:tcPr marL="91425" marR="91425" marT="91425" marB="91425">
                    <a:lnL w="38100" cap="flat" cmpd="sng">
                      <a:solidFill>
                        <a:schemeClr val="accent4"/>
                      </a:solidFill>
                      <a:prstDash val="solid"/>
                      <a:round/>
                      <a:headEnd type="none" w="sm" len="sm"/>
                      <a:tailEnd type="none" w="sm" len="sm"/>
                    </a:lnL>
                    <a:lnR w="38100" cap="flat" cmpd="sng">
                      <a:solidFill>
                        <a:schemeClr val="accent4"/>
                      </a:solidFill>
                      <a:prstDash val="solid"/>
                      <a:round/>
                      <a:headEnd type="none" w="sm" len="sm"/>
                      <a:tailEnd type="none" w="sm" len="sm"/>
                    </a:lnR>
                    <a:lnT w="38100" cap="flat" cmpd="sng">
                      <a:solidFill>
                        <a:schemeClr val="accent4"/>
                      </a:solidFill>
                      <a:prstDash val="solid"/>
                      <a:round/>
                      <a:headEnd type="none" w="sm" len="sm"/>
                      <a:tailEnd type="none" w="sm" len="sm"/>
                    </a:lnT>
                    <a:lnB w="38100" cap="flat" cmpd="sng">
                      <a:solidFill>
                        <a:schemeClr val="accent4"/>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486" name="Google Shape;486;p33"/>
          <p:cNvSpPr/>
          <p:nvPr/>
        </p:nvSpPr>
        <p:spPr>
          <a:xfrm>
            <a:off x="1389750" y="3388950"/>
            <a:ext cx="3160800" cy="14418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t>Para alcanzar el 5% de las exportaciones en toneladas de Madagascar se requieren </a:t>
            </a:r>
            <a:r>
              <a:rPr lang="en" sz="1700" b="1"/>
              <a:t>70 </a:t>
            </a:r>
            <a:r>
              <a:rPr lang="en" sz="1700"/>
              <a:t>toneladas anuales</a:t>
            </a:r>
            <a:endParaRPr sz="1700"/>
          </a:p>
          <a:p>
            <a:pPr marL="0" lvl="0" indent="0" algn="l" rtl="0">
              <a:spcBef>
                <a:spcPts val="0"/>
              </a:spcBef>
              <a:spcAft>
                <a:spcPts val="0"/>
              </a:spcAft>
              <a:buNone/>
            </a:pPr>
            <a:r>
              <a:rPr lang="en"/>
              <a:t> </a:t>
            </a:r>
            <a:endParaRPr/>
          </a:p>
        </p:txBody>
      </p:sp>
      <p:sp>
        <p:nvSpPr>
          <p:cNvPr id="487" name="Google Shape;487;p33"/>
          <p:cNvSpPr/>
          <p:nvPr/>
        </p:nvSpPr>
        <p:spPr>
          <a:xfrm>
            <a:off x="5622975" y="3462900"/>
            <a:ext cx="3160800" cy="1367700"/>
          </a:xfrm>
          <a:prstGeom prst="rect">
            <a:avLst/>
          </a:prstGeom>
          <a:solidFill>
            <a:srgbClr val="FFFFFF">
              <a:alpha val="7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t>Para alcanzar el 5% de las exportaciones en dólares de Madagascar se requieren </a:t>
            </a:r>
            <a:r>
              <a:rPr lang="en" sz="1700" b="1"/>
              <a:t>20</a:t>
            </a:r>
            <a:r>
              <a:rPr lang="en" sz="1700"/>
              <a:t> toneladas anuales</a:t>
            </a:r>
            <a:endParaRPr sz="1700"/>
          </a:p>
          <a:p>
            <a:pPr marL="0" lvl="0" indent="0" algn="l" rtl="0">
              <a:spcBef>
                <a:spcPts val="0"/>
              </a:spcBef>
              <a:spcAft>
                <a:spcPts val="0"/>
              </a:spcAft>
              <a:buNone/>
            </a:pPr>
            <a:r>
              <a:rPr lang="en"/>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491"/>
        <p:cNvGrpSpPr/>
        <p:nvPr/>
      </p:nvGrpSpPr>
      <p:grpSpPr>
        <a:xfrm>
          <a:off x="0" y="0"/>
          <a:ext cx="0" cy="0"/>
          <a:chOff x="0" y="0"/>
          <a:chExt cx="0" cy="0"/>
        </a:xfrm>
      </p:grpSpPr>
      <p:sp>
        <p:nvSpPr>
          <p:cNvPr id="492" name="Google Shape;492;p34"/>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CLASIFICACIÓN ARANCELARIA</a:t>
            </a:r>
            <a:endParaRPr>
              <a:solidFill>
                <a:schemeClr val="dk2"/>
              </a:solidFill>
            </a:endParaRPr>
          </a:p>
        </p:txBody>
      </p:sp>
      <p:sp>
        <p:nvSpPr>
          <p:cNvPr id="493" name="Google Shape;493;p34"/>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34"/>
          <p:cNvGrpSpPr/>
          <p:nvPr/>
        </p:nvGrpSpPr>
        <p:grpSpPr>
          <a:xfrm>
            <a:off x="1090791" y="789677"/>
            <a:ext cx="2899250" cy="3215333"/>
            <a:chOff x="363524" y="1258050"/>
            <a:chExt cx="2547000" cy="2547000"/>
          </a:xfrm>
        </p:grpSpPr>
        <p:sp>
          <p:nvSpPr>
            <p:cNvPr id="496" name="Google Shape;496;p34"/>
            <p:cNvSpPr/>
            <p:nvPr/>
          </p:nvSpPr>
          <p:spPr>
            <a:xfrm rot="2700000">
              <a:off x="1356161" y="1011412"/>
              <a:ext cx="561726" cy="3040276"/>
            </a:xfrm>
            <a:prstGeom prst="roundRect">
              <a:avLst>
                <a:gd name="adj" fmla="val 50000"/>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Lora"/>
                <a:ea typeface="Lora"/>
                <a:cs typeface="Lora"/>
                <a:sym typeface="Lora"/>
              </a:endParaRPr>
            </a:p>
          </p:txBody>
        </p:sp>
        <p:sp>
          <p:nvSpPr>
            <p:cNvPr id="497" name="Google Shape;497;p34"/>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2F2F2F"/>
                  </a:solidFill>
                  <a:latin typeface="Lora"/>
                  <a:ea typeface="Lora"/>
                  <a:cs typeface="Lora"/>
                  <a:sym typeface="Lora"/>
                </a:rPr>
                <a:t>1</a:t>
              </a:r>
              <a:endParaRPr sz="1300" b="1">
                <a:solidFill>
                  <a:srgbClr val="2F2F2F"/>
                </a:solidFill>
                <a:latin typeface="Lora"/>
                <a:ea typeface="Lora"/>
                <a:cs typeface="Lora"/>
                <a:sym typeface="Lora"/>
              </a:endParaRPr>
            </a:p>
          </p:txBody>
        </p:sp>
        <p:sp>
          <p:nvSpPr>
            <p:cNvPr id="498" name="Google Shape;498;p34"/>
            <p:cNvSpPr txBox="1"/>
            <p:nvPr/>
          </p:nvSpPr>
          <p:spPr>
            <a:xfrm rot="-2700000">
              <a:off x="567889" y="223975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Lora"/>
                  <a:ea typeface="Lora"/>
                  <a:cs typeface="Lora"/>
                  <a:sym typeface="Lora"/>
                </a:rPr>
                <a:t>Sección: II Productos del Reino Vegetal</a:t>
              </a:r>
              <a:endParaRPr sz="900" b="1">
                <a:solidFill>
                  <a:srgbClr val="FFFFFF"/>
                </a:solidFill>
                <a:latin typeface="Lora"/>
                <a:ea typeface="Lora"/>
                <a:cs typeface="Lora"/>
                <a:sym typeface="Lora"/>
              </a:endParaRPr>
            </a:p>
          </p:txBody>
        </p:sp>
      </p:grpSp>
      <p:grpSp>
        <p:nvGrpSpPr>
          <p:cNvPr id="499" name="Google Shape;499;p34"/>
          <p:cNvGrpSpPr/>
          <p:nvPr/>
        </p:nvGrpSpPr>
        <p:grpSpPr>
          <a:xfrm>
            <a:off x="2624974" y="702632"/>
            <a:ext cx="3094605" cy="3302440"/>
            <a:chOff x="2273746" y="1258050"/>
            <a:chExt cx="2547000" cy="2547000"/>
          </a:xfrm>
        </p:grpSpPr>
        <p:sp>
          <p:nvSpPr>
            <p:cNvPr id="500" name="Google Shape;500;p34"/>
            <p:cNvSpPr/>
            <p:nvPr/>
          </p:nvSpPr>
          <p:spPr>
            <a:xfrm rot="2700000">
              <a:off x="3266383" y="1011412"/>
              <a:ext cx="561726" cy="3040276"/>
            </a:xfrm>
            <a:prstGeom prst="roundRect">
              <a:avLst>
                <a:gd name="adj" fmla="val 50000"/>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Lora"/>
                <a:ea typeface="Lora"/>
                <a:cs typeface="Lora"/>
                <a:sym typeface="Lora"/>
              </a:endParaRPr>
            </a:p>
          </p:txBody>
        </p:sp>
        <p:sp>
          <p:nvSpPr>
            <p:cNvPr id="501" name="Google Shape;501;p34"/>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3D3D3D"/>
                  </a:solidFill>
                  <a:latin typeface="Lora"/>
                  <a:ea typeface="Lora"/>
                  <a:cs typeface="Lora"/>
                  <a:sym typeface="Lora"/>
                </a:rPr>
                <a:t>2</a:t>
              </a:r>
              <a:endParaRPr sz="1300" b="1">
                <a:solidFill>
                  <a:srgbClr val="3D3D3D"/>
                </a:solidFill>
                <a:latin typeface="Lora"/>
                <a:ea typeface="Lora"/>
                <a:cs typeface="Lora"/>
                <a:sym typeface="Lora"/>
              </a:endParaRPr>
            </a:p>
          </p:txBody>
        </p:sp>
        <p:sp>
          <p:nvSpPr>
            <p:cNvPr id="502" name="Google Shape;502;p34"/>
            <p:cNvSpPr txBox="1"/>
            <p:nvPr/>
          </p:nvSpPr>
          <p:spPr>
            <a:xfrm rot="-2700000">
              <a:off x="2473968" y="2237954"/>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Lora"/>
                  <a:ea typeface="Lora"/>
                  <a:cs typeface="Lora"/>
                  <a:sym typeface="Lora"/>
                </a:rPr>
                <a:t>Capítulo: 09 Café, té, yerba mate y especias</a:t>
              </a:r>
              <a:endParaRPr sz="900" b="1">
                <a:solidFill>
                  <a:srgbClr val="FFFFFF"/>
                </a:solidFill>
                <a:latin typeface="Lora"/>
                <a:ea typeface="Lora"/>
                <a:cs typeface="Lora"/>
                <a:sym typeface="Lora"/>
              </a:endParaRPr>
            </a:p>
          </p:txBody>
        </p:sp>
      </p:grpSp>
      <p:grpSp>
        <p:nvGrpSpPr>
          <p:cNvPr id="503" name="Google Shape;503;p34"/>
          <p:cNvGrpSpPr/>
          <p:nvPr/>
        </p:nvGrpSpPr>
        <p:grpSpPr>
          <a:xfrm>
            <a:off x="4249763" y="915118"/>
            <a:ext cx="2899250" cy="3089766"/>
            <a:chOff x="4193764" y="1258050"/>
            <a:chExt cx="2547000" cy="2547000"/>
          </a:xfrm>
        </p:grpSpPr>
        <p:sp>
          <p:nvSpPr>
            <p:cNvPr id="504" name="Google Shape;504;p34"/>
            <p:cNvSpPr/>
            <p:nvPr/>
          </p:nvSpPr>
          <p:spPr>
            <a:xfrm rot="2700000">
              <a:off x="5186401" y="1011412"/>
              <a:ext cx="561726" cy="3040276"/>
            </a:xfrm>
            <a:prstGeom prst="roundRect">
              <a:avLst>
                <a:gd name="adj" fmla="val 50000"/>
              </a:avLst>
            </a:prstGeom>
            <a:solidFill>
              <a:srgbClr val="4141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Lora"/>
                <a:ea typeface="Lora"/>
                <a:cs typeface="Lora"/>
                <a:sym typeface="Lora"/>
              </a:endParaRPr>
            </a:p>
          </p:txBody>
        </p:sp>
        <p:sp>
          <p:nvSpPr>
            <p:cNvPr id="505" name="Google Shape;505;p34"/>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414141"/>
                  </a:solidFill>
                  <a:latin typeface="Lora"/>
                  <a:ea typeface="Lora"/>
                  <a:cs typeface="Lora"/>
                  <a:sym typeface="Lora"/>
                </a:rPr>
                <a:t>3</a:t>
              </a:r>
              <a:endParaRPr sz="1300" b="1">
                <a:solidFill>
                  <a:srgbClr val="414141"/>
                </a:solidFill>
                <a:latin typeface="Lora"/>
                <a:ea typeface="Lora"/>
                <a:cs typeface="Lora"/>
                <a:sym typeface="Lora"/>
              </a:endParaRPr>
            </a:p>
          </p:txBody>
        </p:sp>
        <p:sp>
          <p:nvSpPr>
            <p:cNvPr id="506" name="Google Shape;506;p34"/>
            <p:cNvSpPr txBox="1"/>
            <p:nvPr/>
          </p:nvSpPr>
          <p:spPr>
            <a:xfrm rot="-2700000">
              <a:off x="4400124" y="2240504"/>
              <a:ext cx="233430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Lora"/>
                  <a:ea typeface="Lora"/>
                  <a:cs typeface="Lora"/>
                  <a:sym typeface="Lora"/>
                </a:rPr>
                <a:t>Partida: 09.05 Vainilla</a:t>
              </a:r>
              <a:endParaRPr sz="900" b="1">
                <a:solidFill>
                  <a:srgbClr val="FFFFFF"/>
                </a:solidFill>
                <a:latin typeface="Lora"/>
                <a:ea typeface="Lora"/>
                <a:cs typeface="Lora"/>
                <a:sym typeface="Lora"/>
              </a:endParaRPr>
            </a:p>
          </p:txBody>
        </p:sp>
      </p:grpSp>
      <p:grpSp>
        <p:nvGrpSpPr>
          <p:cNvPr id="507" name="Google Shape;507;p34"/>
          <p:cNvGrpSpPr/>
          <p:nvPr/>
        </p:nvGrpSpPr>
        <p:grpSpPr>
          <a:xfrm>
            <a:off x="5943962" y="702433"/>
            <a:ext cx="3020742" cy="3302440"/>
            <a:chOff x="6103986" y="1258050"/>
            <a:chExt cx="2547000" cy="2547000"/>
          </a:xfrm>
        </p:grpSpPr>
        <p:sp>
          <p:nvSpPr>
            <p:cNvPr id="508" name="Google Shape;508;p34"/>
            <p:cNvSpPr/>
            <p:nvPr/>
          </p:nvSpPr>
          <p:spPr>
            <a:xfrm rot="2700000">
              <a:off x="7096623" y="1011412"/>
              <a:ext cx="561726" cy="3040276"/>
            </a:xfrm>
            <a:prstGeom prst="roundRect">
              <a:avLst>
                <a:gd name="adj" fmla="val 50000"/>
              </a:avLst>
            </a:pr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latin typeface="Lora"/>
                <a:ea typeface="Lora"/>
                <a:cs typeface="Lora"/>
                <a:sym typeface="Lora"/>
              </a:endParaRPr>
            </a:p>
          </p:txBody>
        </p:sp>
        <p:sp>
          <p:nvSpPr>
            <p:cNvPr id="509" name="Google Shape;509;p34"/>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rgbClr val="464646"/>
                  </a:solidFill>
                  <a:latin typeface="Lora"/>
                  <a:ea typeface="Lora"/>
                  <a:cs typeface="Lora"/>
                  <a:sym typeface="Lora"/>
                </a:rPr>
                <a:t>4</a:t>
              </a:r>
              <a:endParaRPr sz="1300" b="1">
                <a:solidFill>
                  <a:srgbClr val="464646"/>
                </a:solidFill>
                <a:latin typeface="Lora"/>
                <a:ea typeface="Lora"/>
                <a:cs typeface="Lora"/>
                <a:sym typeface="Lora"/>
              </a:endParaRPr>
            </a:p>
          </p:txBody>
        </p:sp>
        <p:sp>
          <p:nvSpPr>
            <p:cNvPr id="510" name="Google Shape;510;p34"/>
            <p:cNvSpPr txBox="1"/>
            <p:nvPr/>
          </p:nvSpPr>
          <p:spPr>
            <a:xfrm rot="-2700000">
              <a:off x="6286613" y="2191451"/>
              <a:ext cx="2473035"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300" b="1">
                  <a:solidFill>
                    <a:srgbClr val="FFFFFF"/>
                  </a:solidFill>
                  <a:latin typeface="Lora"/>
                  <a:ea typeface="Lora"/>
                  <a:cs typeface="Lora"/>
                  <a:sym typeface="Lora"/>
                </a:rPr>
                <a:t>Subpartida arancelaria: 0905.10.00 Sin triturar ni pulverizar</a:t>
              </a:r>
              <a:endParaRPr sz="900" b="1">
                <a:solidFill>
                  <a:srgbClr val="FFFFFF"/>
                </a:solidFill>
                <a:latin typeface="Lora"/>
                <a:ea typeface="Lora"/>
                <a:cs typeface="Lora"/>
                <a:sym typeface="Lora"/>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514"/>
        <p:cNvGrpSpPr/>
        <p:nvPr/>
      </p:nvGrpSpPr>
      <p:grpSpPr>
        <a:xfrm>
          <a:off x="0" y="0"/>
          <a:ext cx="0" cy="0"/>
          <a:chOff x="0" y="0"/>
          <a:chExt cx="0" cy="0"/>
        </a:xfrm>
      </p:grpSpPr>
      <p:sp>
        <p:nvSpPr>
          <p:cNvPr id="515" name="Google Shape;515;p35"/>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ANÁLISIS MERCADO EUROPEO</a:t>
            </a:r>
            <a:endParaRPr>
              <a:solidFill>
                <a:schemeClr val="dk2"/>
              </a:solidFill>
            </a:endParaRPr>
          </a:p>
        </p:txBody>
      </p:sp>
      <p:sp>
        <p:nvSpPr>
          <p:cNvPr id="516" name="Google Shape;516;p35"/>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5"/>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5"/>
          <p:cNvSpPr txBox="1">
            <a:spLocks noGrp="1"/>
          </p:cNvSpPr>
          <p:nvPr>
            <p:ph type="ctrTitle"/>
          </p:nvPr>
        </p:nvSpPr>
        <p:spPr>
          <a:xfrm>
            <a:off x="4055685" y="1287178"/>
            <a:ext cx="2088900" cy="4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ora"/>
                <a:ea typeface="Lora"/>
                <a:cs typeface="Lora"/>
                <a:sym typeface="Lora"/>
              </a:rPr>
              <a:t>PIB Per Cápita</a:t>
            </a:r>
            <a:endParaRPr>
              <a:solidFill>
                <a:srgbClr val="0F0F0F"/>
              </a:solidFill>
              <a:latin typeface="Lora"/>
              <a:ea typeface="Lora"/>
              <a:cs typeface="Lora"/>
              <a:sym typeface="Lora"/>
            </a:endParaRPr>
          </a:p>
        </p:txBody>
      </p:sp>
      <p:sp>
        <p:nvSpPr>
          <p:cNvPr id="519" name="Google Shape;519;p35"/>
          <p:cNvSpPr txBox="1">
            <a:spLocks noGrp="1"/>
          </p:cNvSpPr>
          <p:nvPr>
            <p:ph type="subTitle" idx="1"/>
          </p:nvPr>
        </p:nvSpPr>
        <p:spPr>
          <a:xfrm>
            <a:off x="4055685" y="1570473"/>
            <a:ext cx="2088900" cy="96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Es de $37.105,90 uno de los mejores a nivel mundial.</a:t>
            </a:r>
            <a:endParaRPr sz="1300">
              <a:solidFill>
                <a:srgbClr val="0F0F0F"/>
              </a:solidFill>
            </a:endParaRPr>
          </a:p>
        </p:txBody>
      </p:sp>
      <p:sp>
        <p:nvSpPr>
          <p:cNvPr id="520" name="Google Shape;520;p35"/>
          <p:cNvSpPr txBox="1">
            <a:spLocks noGrp="1"/>
          </p:cNvSpPr>
          <p:nvPr>
            <p:ph type="ctrTitle" idx="4"/>
          </p:nvPr>
        </p:nvSpPr>
        <p:spPr>
          <a:xfrm>
            <a:off x="4055685" y="3270702"/>
            <a:ext cx="2088900" cy="4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Lora"/>
                <a:ea typeface="Lora"/>
                <a:cs typeface="Lora"/>
                <a:sym typeface="Lora"/>
              </a:rPr>
              <a:t>Consumo </a:t>
            </a:r>
            <a:endParaRPr>
              <a:solidFill>
                <a:srgbClr val="0F0F0F"/>
              </a:solidFill>
              <a:latin typeface="Lora"/>
              <a:ea typeface="Lora"/>
              <a:cs typeface="Lora"/>
              <a:sym typeface="Lora"/>
            </a:endParaRPr>
          </a:p>
        </p:txBody>
      </p:sp>
      <p:sp>
        <p:nvSpPr>
          <p:cNvPr id="521" name="Google Shape;521;p35"/>
          <p:cNvSpPr txBox="1">
            <a:spLocks noGrp="1"/>
          </p:cNvSpPr>
          <p:nvPr>
            <p:ph type="subTitle" idx="5"/>
          </p:nvPr>
        </p:nvSpPr>
        <p:spPr>
          <a:xfrm>
            <a:off x="4055685" y="3553997"/>
            <a:ext cx="2088900" cy="969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t>Importan el 26% de vaina de vainilla ofertada.</a:t>
            </a:r>
            <a:endParaRPr sz="1300">
              <a:solidFill>
                <a:srgbClr val="0F0F0F"/>
              </a:solidFill>
            </a:endParaRPr>
          </a:p>
        </p:txBody>
      </p:sp>
      <p:sp>
        <p:nvSpPr>
          <p:cNvPr id="522" name="Google Shape;522;p35"/>
          <p:cNvSpPr txBox="1">
            <a:spLocks noGrp="1"/>
          </p:cNvSpPr>
          <p:nvPr>
            <p:ph type="ctrTitle" idx="4294967295"/>
          </p:nvPr>
        </p:nvSpPr>
        <p:spPr>
          <a:xfrm>
            <a:off x="6376220" y="1287178"/>
            <a:ext cx="2088900" cy="4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Lora"/>
                <a:ea typeface="Lora"/>
                <a:cs typeface="Lora"/>
                <a:sym typeface="Lora"/>
              </a:rPr>
              <a:t>Estilo de Vida</a:t>
            </a:r>
            <a:endParaRPr sz="1400">
              <a:solidFill>
                <a:srgbClr val="0F0F0F"/>
              </a:solidFill>
              <a:latin typeface="Lora"/>
              <a:ea typeface="Lora"/>
              <a:cs typeface="Lora"/>
              <a:sym typeface="Lora"/>
            </a:endParaRPr>
          </a:p>
        </p:txBody>
      </p:sp>
      <p:sp>
        <p:nvSpPr>
          <p:cNvPr id="523" name="Google Shape;523;p35"/>
          <p:cNvSpPr txBox="1">
            <a:spLocks noGrp="1"/>
          </p:cNvSpPr>
          <p:nvPr>
            <p:ph type="subTitle" idx="4294967295"/>
          </p:nvPr>
        </p:nvSpPr>
        <p:spPr>
          <a:xfrm>
            <a:off x="6376225" y="1570474"/>
            <a:ext cx="2088900" cy="5682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1300"/>
              <a:t>Tendencia al consumo orgánico, cuidado de la salud, consumo ético y compras reinventadas.</a:t>
            </a:r>
            <a:endParaRPr sz="1300"/>
          </a:p>
          <a:p>
            <a:pPr marL="0" lvl="0" indent="0" algn="ctr" rtl="0">
              <a:lnSpc>
                <a:spcPct val="100000"/>
              </a:lnSpc>
              <a:spcBef>
                <a:spcPts val="1600"/>
              </a:spcBef>
              <a:spcAft>
                <a:spcPts val="0"/>
              </a:spcAft>
              <a:buNone/>
            </a:pPr>
            <a:endParaRPr sz="1300"/>
          </a:p>
          <a:p>
            <a:pPr marL="0" lvl="0" indent="0" algn="ctr" rtl="0">
              <a:lnSpc>
                <a:spcPct val="100000"/>
              </a:lnSpc>
              <a:spcBef>
                <a:spcPts val="1600"/>
              </a:spcBef>
              <a:spcAft>
                <a:spcPts val="1600"/>
              </a:spcAft>
              <a:buNone/>
            </a:pPr>
            <a:endParaRPr sz="1300"/>
          </a:p>
        </p:txBody>
      </p:sp>
      <p:sp>
        <p:nvSpPr>
          <p:cNvPr id="524" name="Google Shape;524;p35"/>
          <p:cNvSpPr txBox="1">
            <a:spLocks noGrp="1"/>
          </p:cNvSpPr>
          <p:nvPr>
            <p:ph type="ctrTitle" idx="4294967295"/>
          </p:nvPr>
        </p:nvSpPr>
        <p:spPr>
          <a:xfrm>
            <a:off x="6376220" y="3270702"/>
            <a:ext cx="2088900" cy="4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Lora"/>
                <a:ea typeface="Lora"/>
                <a:cs typeface="Lora"/>
                <a:sym typeface="Lora"/>
              </a:rPr>
              <a:t>Precios </a:t>
            </a:r>
            <a:endParaRPr sz="1400">
              <a:solidFill>
                <a:srgbClr val="0F0F0F"/>
              </a:solidFill>
              <a:latin typeface="Lora"/>
              <a:ea typeface="Lora"/>
              <a:cs typeface="Lora"/>
              <a:sym typeface="Lora"/>
            </a:endParaRPr>
          </a:p>
        </p:txBody>
      </p:sp>
      <p:sp>
        <p:nvSpPr>
          <p:cNvPr id="525" name="Google Shape;525;p35"/>
          <p:cNvSpPr txBox="1">
            <a:spLocks noGrp="1"/>
          </p:cNvSpPr>
          <p:nvPr>
            <p:ph type="subTitle" idx="4294967295"/>
          </p:nvPr>
        </p:nvSpPr>
        <p:spPr>
          <a:xfrm>
            <a:off x="6376220" y="3553997"/>
            <a:ext cx="2088900" cy="96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a:t>El rango de precios varía de $100,00 hasta $500,00 el kilo. La calidad es el factor decisivo. </a:t>
            </a:r>
            <a:endParaRPr sz="1300"/>
          </a:p>
        </p:txBody>
      </p:sp>
      <p:sp>
        <p:nvSpPr>
          <p:cNvPr id="526" name="Google Shape;526;p35"/>
          <p:cNvSpPr txBox="1">
            <a:spLocks noGrp="1"/>
          </p:cNvSpPr>
          <p:nvPr>
            <p:ph type="ctrTitle" idx="4294967295"/>
          </p:nvPr>
        </p:nvSpPr>
        <p:spPr>
          <a:xfrm>
            <a:off x="1735150" y="1287178"/>
            <a:ext cx="2088900" cy="4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Lora"/>
                <a:ea typeface="Lora"/>
                <a:cs typeface="Lora"/>
                <a:sym typeface="Lora"/>
              </a:rPr>
              <a:t>Bloque Económico</a:t>
            </a:r>
            <a:endParaRPr sz="1400">
              <a:solidFill>
                <a:srgbClr val="0F0F0F"/>
              </a:solidFill>
              <a:latin typeface="Lora"/>
              <a:ea typeface="Lora"/>
              <a:cs typeface="Lora"/>
              <a:sym typeface="Lora"/>
            </a:endParaRPr>
          </a:p>
        </p:txBody>
      </p:sp>
      <p:sp>
        <p:nvSpPr>
          <p:cNvPr id="527" name="Google Shape;527;p35"/>
          <p:cNvSpPr txBox="1">
            <a:spLocks noGrp="1"/>
          </p:cNvSpPr>
          <p:nvPr>
            <p:ph type="subTitle" idx="4294967295"/>
          </p:nvPr>
        </p:nvSpPr>
        <p:spPr>
          <a:xfrm>
            <a:off x="1735150" y="1570473"/>
            <a:ext cx="2088900" cy="9699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300"/>
              <a:t>27 países miembros.</a:t>
            </a:r>
            <a:endParaRPr sz="1300">
              <a:solidFill>
                <a:srgbClr val="0F0F0F"/>
              </a:solidFill>
            </a:endParaRPr>
          </a:p>
        </p:txBody>
      </p:sp>
      <p:sp>
        <p:nvSpPr>
          <p:cNvPr id="528" name="Google Shape;528;p35"/>
          <p:cNvSpPr txBox="1">
            <a:spLocks noGrp="1"/>
          </p:cNvSpPr>
          <p:nvPr>
            <p:ph type="ctrTitle" idx="4294967295"/>
          </p:nvPr>
        </p:nvSpPr>
        <p:spPr>
          <a:xfrm>
            <a:off x="1735150" y="3270702"/>
            <a:ext cx="2088900" cy="449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latin typeface="Lora"/>
                <a:ea typeface="Lora"/>
                <a:cs typeface="Lora"/>
                <a:sym typeface="Lora"/>
              </a:rPr>
              <a:t>Cultura</a:t>
            </a:r>
            <a:endParaRPr sz="1400">
              <a:solidFill>
                <a:srgbClr val="0F0F0F"/>
              </a:solidFill>
              <a:latin typeface="Lora"/>
              <a:ea typeface="Lora"/>
              <a:cs typeface="Lora"/>
              <a:sym typeface="Lora"/>
            </a:endParaRPr>
          </a:p>
        </p:txBody>
      </p:sp>
      <p:sp>
        <p:nvSpPr>
          <p:cNvPr id="529" name="Google Shape;529;p35"/>
          <p:cNvSpPr txBox="1">
            <a:spLocks noGrp="1"/>
          </p:cNvSpPr>
          <p:nvPr>
            <p:ph type="subTitle" idx="4294967295"/>
          </p:nvPr>
        </p:nvSpPr>
        <p:spPr>
          <a:xfrm>
            <a:off x="1735150" y="3553997"/>
            <a:ext cx="2088900" cy="96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300"/>
              <a:t>La gastronomía gourmet es caracterizada por estos países.</a:t>
            </a:r>
            <a:endParaRPr sz="1300">
              <a:solidFill>
                <a:srgbClr val="0F0F0F"/>
              </a:solidFill>
            </a:endParaRPr>
          </a:p>
        </p:txBody>
      </p:sp>
      <p:sp>
        <p:nvSpPr>
          <p:cNvPr id="530" name="Google Shape;530;p35"/>
          <p:cNvSpPr/>
          <p:nvPr/>
        </p:nvSpPr>
        <p:spPr>
          <a:xfrm>
            <a:off x="2503910" y="570614"/>
            <a:ext cx="553500" cy="61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31" name="Google Shape;531;p35"/>
          <p:cNvSpPr/>
          <p:nvPr/>
        </p:nvSpPr>
        <p:spPr>
          <a:xfrm>
            <a:off x="4823363" y="570614"/>
            <a:ext cx="553500" cy="61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32" name="Google Shape;532;p35"/>
          <p:cNvSpPr/>
          <p:nvPr/>
        </p:nvSpPr>
        <p:spPr>
          <a:xfrm>
            <a:off x="7143883" y="570125"/>
            <a:ext cx="553500" cy="61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33" name="Google Shape;533;p35"/>
          <p:cNvSpPr/>
          <p:nvPr/>
        </p:nvSpPr>
        <p:spPr>
          <a:xfrm>
            <a:off x="2502654" y="2556608"/>
            <a:ext cx="553800" cy="61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34" name="Google Shape;534;p35"/>
          <p:cNvSpPr/>
          <p:nvPr/>
        </p:nvSpPr>
        <p:spPr>
          <a:xfrm>
            <a:off x="4823192" y="2556621"/>
            <a:ext cx="553800" cy="61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35" name="Google Shape;535;p35"/>
          <p:cNvSpPr/>
          <p:nvPr/>
        </p:nvSpPr>
        <p:spPr>
          <a:xfrm>
            <a:off x="7143723" y="2556621"/>
            <a:ext cx="553800" cy="6141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grpSp>
        <p:nvGrpSpPr>
          <p:cNvPr id="536" name="Google Shape;536;p35"/>
          <p:cNvGrpSpPr/>
          <p:nvPr/>
        </p:nvGrpSpPr>
        <p:grpSpPr>
          <a:xfrm>
            <a:off x="2482992" y="632157"/>
            <a:ext cx="587865" cy="517731"/>
            <a:chOff x="6000718" y="3070557"/>
            <a:chExt cx="587865" cy="517731"/>
          </a:xfrm>
        </p:grpSpPr>
        <p:sp>
          <p:nvSpPr>
            <p:cNvPr id="537" name="Google Shape;537;p35"/>
            <p:cNvSpPr/>
            <p:nvPr/>
          </p:nvSpPr>
          <p:spPr>
            <a:xfrm>
              <a:off x="6161116" y="3104229"/>
              <a:ext cx="410235" cy="449911"/>
            </a:xfrm>
            <a:custGeom>
              <a:avLst/>
              <a:gdLst/>
              <a:ahLst/>
              <a:cxnLst/>
              <a:rect l="l" t="t" r="r" b="b"/>
              <a:pathLst>
                <a:path w="71098" h="78008" extrusionOk="0">
                  <a:moveTo>
                    <a:pt x="36108" y="3531"/>
                  </a:moveTo>
                  <a:lnTo>
                    <a:pt x="36835" y="4631"/>
                  </a:lnTo>
                  <a:cubicBezTo>
                    <a:pt x="36551" y="4826"/>
                    <a:pt x="36268" y="5039"/>
                    <a:pt x="35948" y="5217"/>
                  </a:cubicBezTo>
                  <a:cubicBezTo>
                    <a:pt x="35043" y="5749"/>
                    <a:pt x="34635" y="6459"/>
                    <a:pt x="35132" y="7488"/>
                  </a:cubicBezTo>
                  <a:cubicBezTo>
                    <a:pt x="35486" y="8208"/>
                    <a:pt x="35984" y="8561"/>
                    <a:pt x="36635" y="8561"/>
                  </a:cubicBezTo>
                  <a:cubicBezTo>
                    <a:pt x="36866" y="8561"/>
                    <a:pt x="37116" y="8517"/>
                    <a:pt x="37385" y="8428"/>
                  </a:cubicBezTo>
                  <a:cubicBezTo>
                    <a:pt x="37776" y="8304"/>
                    <a:pt x="38184" y="8198"/>
                    <a:pt x="38752" y="8056"/>
                  </a:cubicBezTo>
                  <a:lnTo>
                    <a:pt x="38752" y="8056"/>
                  </a:lnTo>
                  <a:cubicBezTo>
                    <a:pt x="38412" y="9075"/>
                    <a:pt x="37909" y="9331"/>
                    <a:pt x="37373" y="9331"/>
                  </a:cubicBezTo>
                  <a:cubicBezTo>
                    <a:pt x="36833" y="9331"/>
                    <a:pt x="36258" y="9072"/>
                    <a:pt x="35779" y="9072"/>
                  </a:cubicBezTo>
                  <a:cubicBezTo>
                    <a:pt x="35690" y="9072"/>
                    <a:pt x="35604" y="9081"/>
                    <a:pt x="35522" y="9102"/>
                  </a:cubicBezTo>
                  <a:lnTo>
                    <a:pt x="33162" y="11977"/>
                  </a:lnTo>
                  <a:lnTo>
                    <a:pt x="28585" y="11037"/>
                  </a:lnTo>
                  <a:lnTo>
                    <a:pt x="31832" y="10238"/>
                  </a:lnTo>
                  <a:cubicBezTo>
                    <a:pt x="32825" y="8162"/>
                    <a:pt x="33127" y="7062"/>
                    <a:pt x="32914" y="6228"/>
                  </a:cubicBezTo>
                  <a:lnTo>
                    <a:pt x="36108" y="3531"/>
                  </a:lnTo>
                  <a:close/>
                  <a:moveTo>
                    <a:pt x="38947" y="36232"/>
                  </a:moveTo>
                  <a:lnTo>
                    <a:pt x="38947" y="36232"/>
                  </a:lnTo>
                  <a:cubicBezTo>
                    <a:pt x="40402" y="36374"/>
                    <a:pt x="40561" y="37705"/>
                    <a:pt x="41253" y="38486"/>
                  </a:cubicBezTo>
                  <a:cubicBezTo>
                    <a:pt x="40278" y="40029"/>
                    <a:pt x="42194" y="41076"/>
                    <a:pt x="41963" y="42673"/>
                  </a:cubicBezTo>
                  <a:cubicBezTo>
                    <a:pt x="41786" y="43862"/>
                    <a:pt x="42833" y="45264"/>
                    <a:pt x="43241" y="46648"/>
                  </a:cubicBezTo>
                  <a:cubicBezTo>
                    <a:pt x="43560" y="47641"/>
                    <a:pt x="43507" y="48741"/>
                    <a:pt x="43046" y="49699"/>
                  </a:cubicBezTo>
                  <a:lnTo>
                    <a:pt x="40473" y="45760"/>
                  </a:lnTo>
                  <a:cubicBezTo>
                    <a:pt x="41449" y="42726"/>
                    <a:pt x="39160" y="39728"/>
                    <a:pt x="38947" y="36232"/>
                  </a:cubicBezTo>
                  <a:close/>
                  <a:moveTo>
                    <a:pt x="36430" y="1"/>
                  </a:moveTo>
                  <a:cubicBezTo>
                    <a:pt x="35873" y="1"/>
                    <a:pt x="35316" y="87"/>
                    <a:pt x="34759" y="284"/>
                  </a:cubicBezTo>
                  <a:cubicBezTo>
                    <a:pt x="33659" y="657"/>
                    <a:pt x="32346" y="870"/>
                    <a:pt x="31885" y="2005"/>
                  </a:cubicBezTo>
                  <a:cubicBezTo>
                    <a:pt x="31264" y="3567"/>
                    <a:pt x="29809" y="3549"/>
                    <a:pt x="28656" y="3992"/>
                  </a:cubicBezTo>
                  <a:cubicBezTo>
                    <a:pt x="26331" y="4826"/>
                    <a:pt x="26012" y="5465"/>
                    <a:pt x="27006" y="7683"/>
                  </a:cubicBezTo>
                  <a:lnTo>
                    <a:pt x="29791" y="7736"/>
                  </a:lnTo>
                  <a:lnTo>
                    <a:pt x="29046" y="10327"/>
                  </a:lnTo>
                  <a:lnTo>
                    <a:pt x="28425" y="7736"/>
                  </a:lnTo>
                  <a:lnTo>
                    <a:pt x="26633" y="11143"/>
                  </a:lnTo>
                  <a:cubicBezTo>
                    <a:pt x="25746" y="11374"/>
                    <a:pt x="24734" y="11391"/>
                    <a:pt x="24113" y="11870"/>
                  </a:cubicBezTo>
                  <a:cubicBezTo>
                    <a:pt x="22960" y="12775"/>
                    <a:pt x="21328" y="12509"/>
                    <a:pt x="20352" y="13680"/>
                  </a:cubicBezTo>
                  <a:lnTo>
                    <a:pt x="19695" y="12900"/>
                  </a:lnTo>
                  <a:lnTo>
                    <a:pt x="18808" y="14106"/>
                  </a:lnTo>
                  <a:cubicBezTo>
                    <a:pt x="18523" y="13971"/>
                    <a:pt x="18518" y="13452"/>
                    <a:pt x="18160" y="13452"/>
                  </a:cubicBezTo>
                  <a:cubicBezTo>
                    <a:pt x="18049" y="13452"/>
                    <a:pt x="17905" y="13501"/>
                    <a:pt x="17708" y="13627"/>
                  </a:cubicBezTo>
                  <a:lnTo>
                    <a:pt x="18560" y="17193"/>
                  </a:lnTo>
                  <a:cubicBezTo>
                    <a:pt x="17972" y="17718"/>
                    <a:pt x="17385" y="18062"/>
                    <a:pt x="16823" y="18062"/>
                  </a:cubicBezTo>
                  <a:cubicBezTo>
                    <a:pt x="16435" y="18062"/>
                    <a:pt x="16059" y="17897"/>
                    <a:pt x="15703" y="17513"/>
                  </a:cubicBezTo>
                  <a:cubicBezTo>
                    <a:pt x="14869" y="16626"/>
                    <a:pt x="13929" y="16750"/>
                    <a:pt x="13112" y="16643"/>
                  </a:cubicBezTo>
                  <a:lnTo>
                    <a:pt x="11196" y="21381"/>
                  </a:lnTo>
                  <a:cubicBezTo>
                    <a:pt x="11922" y="22616"/>
                    <a:pt x="12753" y="22986"/>
                    <a:pt x="13632" y="22986"/>
                  </a:cubicBezTo>
                  <a:cubicBezTo>
                    <a:pt x="14835" y="22986"/>
                    <a:pt x="16130" y="22292"/>
                    <a:pt x="17371" y="22179"/>
                  </a:cubicBezTo>
                  <a:lnTo>
                    <a:pt x="17868" y="20618"/>
                  </a:lnTo>
                  <a:cubicBezTo>
                    <a:pt x="19961" y="20600"/>
                    <a:pt x="19961" y="20600"/>
                    <a:pt x="21594" y="18879"/>
                  </a:cubicBezTo>
                  <a:lnTo>
                    <a:pt x="22587" y="19784"/>
                  </a:lnTo>
                  <a:lnTo>
                    <a:pt x="24646" y="19181"/>
                  </a:lnTo>
                  <a:lnTo>
                    <a:pt x="28762" y="24788"/>
                  </a:lnTo>
                  <a:lnTo>
                    <a:pt x="24930" y="23971"/>
                  </a:lnTo>
                  <a:lnTo>
                    <a:pt x="24930" y="23971"/>
                  </a:lnTo>
                  <a:lnTo>
                    <a:pt x="26544" y="25746"/>
                  </a:lnTo>
                  <a:cubicBezTo>
                    <a:pt x="28177" y="25604"/>
                    <a:pt x="29507" y="24930"/>
                    <a:pt x="30182" y="23209"/>
                  </a:cubicBezTo>
                  <a:cubicBezTo>
                    <a:pt x="29738" y="22747"/>
                    <a:pt x="29365" y="22321"/>
                    <a:pt x="28957" y="21949"/>
                  </a:cubicBezTo>
                  <a:cubicBezTo>
                    <a:pt x="28017" y="21150"/>
                    <a:pt x="27165" y="20352"/>
                    <a:pt x="27502" y="18400"/>
                  </a:cubicBezTo>
                  <a:lnTo>
                    <a:pt x="27502" y="18400"/>
                  </a:lnTo>
                  <a:cubicBezTo>
                    <a:pt x="28336" y="19678"/>
                    <a:pt x="28709" y="20902"/>
                    <a:pt x="29472" y="21239"/>
                  </a:cubicBezTo>
                  <a:cubicBezTo>
                    <a:pt x="30678" y="21771"/>
                    <a:pt x="30785" y="22641"/>
                    <a:pt x="30927" y="23617"/>
                  </a:cubicBezTo>
                  <a:cubicBezTo>
                    <a:pt x="31016" y="24255"/>
                    <a:pt x="30874" y="24965"/>
                    <a:pt x="31087" y="25551"/>
                  </a:cubicBezTo>
                  <a:cubicBezTo>
                    <a:pt x="31282" y="26083"/>
                    <a:pt x="31832" y="26473"/>
                    <a:pt x="32187" y="26952"/>
                  </a:cubicBezTo>
                  <a:cubicBezTo>
                    <a:pt x="32275" y="27077"/>
                    <a:pt x="32329" y="27236"/>
                    <a:pt x="32329" y="27396"/>
                  </a:cubicBezTo>
                  <a:lnTo>
                    <a:pt x="34369" y="26225"/>
                  </a:lnTo>
                  <a:cubicBezTo>
                    <a:pt x="33860" y="25322"/>
                    <a:pt x="33670" y="24632"/>
                    <a:pt x="34867" y="24632"/>
                  </a:cubicBezTo>
                  <a:cubicBezTo>
                    <a:pt x="34964" y="24632"/>
                    <a:pt x="35070" y="24636"/>
                    <a:pt x="35185" y="24646"/>
                  </a:cubicBezTo>
                  <a:cubicBezTo>
                    <a:pt x="35416" y="25462"/>
                    <a:pt x="35718" y="26189"/>
                    <a:pt x="35753" y="26917"/>
                  </a:cubicBezTo>
                  <a:cubicBezTo>
                    <a:pt x="35859" y="28390"/>
                    <a:pt x="37013" y="29011"/>
                    <a:pt x="38024" y="29224"/>
                  </a:cubicBezTo>
                  <a:cubicBezTo>
                    <a:pt x="38126" y="29247"/>
                    <a:pt x="38227" y="29254"/>
                    <a:pt x="38330" y="29254"/>
                  </a:cubicBezTo>
                  <a:cubicBezTo>
                    <a:pt x="38476" y="29254"/>
                    <a:pt x="38623" y="29240"/>
                    <a:pt x="38773" y="29240"/>
                  </a:cubicBezTo>
                  <a:cubicBezTo>
                    <a:pt x="39073" y="29240"/>
                    <a:pt x="39384" y="29296"/>
                    <a:pt x="39710" y="29632"/>
                  </a:cubicBezTo>
                  <a:cubicBezTo>
                    <a:pt x="39812" y="29734"/>
                    <a:pt x="39986" y="29769"/>
                    <a:pt x="40202" y="29769"/>
                  </a:cubicBezTo>
                  <a:cubicBezTo>
                    <a:pt x="40620" y="29769"/>
                    <a:pt x="41193" y="29637"/>
                    <a:pt x="41697" y="29614"/>
                  </a:cubicBezTo>
                  <a:lnTo>
                    <a:pt x="41697" y="29614"/>
                  </a:lnTo>
                  <a:cubicBezTo>
                    <a:pt x="41182" y="31175"/>
                    <a:pt x="41608" y="32825"/>
                    <a:pt x="39657" y="33517"/>
                  </a:cubicBezTo>
                  <a:cubicBezTo>
                    <a:pt x="37368" y="32683"/>
                    <a:pt x="34369" y="33198"/>
                    <a:pt x="32488" y="30608"/>
                  </a:cubicBezTo>
                  <a:cubicBezTo>
                    <a:pt x="32240" y="30253"/>
                    <a:pt x="31388" y="30306"/>
                    <a:pt x="30820" y="30217"/>
                  </a:cubicBezTo>
                  <a:cubicBezTo>
                    <a:pt x="30607" y="30217"/>
                    <a:pt x="30395" y="30270"/>
                    <a:pt x="30182" y="30324"/>
                  </a:cubicBezTo>
                  <a:lnTo>
                    <a:pt x="29507" y="32151"/>
                  </a:lnTo>
                  <a:cubicBezTo>
                    <a:pt x="27875" y="31246"/>
                    <a:pt x="26686" y="29969"/>
                    <a:pt x="25373" y="29259"/>
                  </a:cubicBezTo>
                  <a:cubicBezTo>
                    <a:pt x="23918" y="28496"/>
                    <a:pt x="23794" y="27431"/>
                    <a:pt x="23794" y="26456"/>
                  </a:cubicBezTo>
                  <a:cubicBezTo>
                    <a:pt x="23808" y="24745"/>
                    <a:pt x="23906" y="24354"/>
                    <a:pt x="23055" y="24354"/>
                  </a:cubicBezTo>
                  <a:cubicBezTo>
                    <a:pt x="22802" y="24354"/>
                    <a:pt x="22466" y="24388"/>
                    <a:pt x="22020" y="24433"/>
                  </a:cubicBezTo>
                  <a:cubicBezTo>
                    <a:pt x="21712" y="24458"/>
                    <a:pt x="21377" y="24558"/>
                    <a:pt x="21074" y="24558"/>
                  </a:cubicBezTo>
                  <a:cubicBezTo>
                    <a:pt x="20958" y="24558"/>
                    <a:pt x="20846" y="24543"/>
                    <a:pt x="20742" y="24504"/>
                  </a:cubicBezTo>
                  <a:cubicBezTo>
                    <a:pt x="20157" y="24291"/>
                    <a:pt x="19678" y="23670"/>
                    <a:pt x="19092" y="23546"/>
                  </a:cubicBezTo>
                  <a:cubicBezTo>
                    <a:pt x="19019" y="23530"/>
                    <a:pt x="18944" y="23524"/>
                    <a:pt x="18868" y="23524"/>
                  </a:cubicBezTo>
                  <a:cubicBezTo>
                    <a:pt x="18388" y="23524"/>
                    <a:pt x="17849" y="23788"/>
                    <a:pt x="17363" y="23788"/>
                  </a:cubicBezTo>
                  <a:cubicBezTo>
                    <a:pt x="17305" y="23788"/>
                    <a:pt x="17249" y="23784"/>
                    <a:pt x="17193" y="23776"/>
                  </a:cubicBezTo>
                  <a:cubicBezTo>
                    <a:pt x="17025" y="23751"/>
                    <a:pt x="16855" y="23741"/>
                    <a:pt x="16686" y="23741"/>
                  </a:cubicBezTo>
                  <a:cubicBezTo>
                    <a:pt x="15885" y="23741"/>
                    <a:pt x="15077" y="23971"/>
                    <a:pt x="14280" y="23971"/>
                  </a:cubicBezTo>
                  <a:cubicBezTo>
                    <a:pt x="13809" y="23971"/>
                    <a:pt x="13342" y="23890"/>
                    <a:pt x="12882" y="23634"/>
                  </a:cubicBezTo>
                  <a:cubicBezTo>
                    <a:pt x="12688" y="23891"/>
                    <a:pt x="12389" y="23939"/>
                    <a:pt x="12067" y="23939"/>
                  </a:cubicBezTo>
                  <a:cubicBezTo>
                    <a:pt x="11878" y="23939"/>
                    <a:pt x="11682" y="23923"/>
                    <a:pt x="11494" y="23923"/>
                  </a:cubicBezTo>
                  <a:cubicBezTo>
                    <a:pt x="11005" y="23923"/>
                    <a:pt x="10573" y="24032"/>
                    <a:pt x="10486" y="24823"/>
                  </a:cubicBezTo>
                  <a:cubicBezTo>
                    <a:pt x="8943" y="25125"/>
                    <a:pt x="8925" y="26935"/>
                    <a:pt x="7594" y="27644"/>
                  </a:cubicBezTo>
                  <a:cubicBezTo>
                    <a:pt x="6636" y="28159"/>
                    <a:pt x="5270" y="28461"/>
                    <a:pt x="4720" y="29365"/>
                  </a:cubicBezTo>
                  <a:cubicBezTo>
                    <a:pt x="3992" y="30554"/>
                    <a:pt x="2733" y="30874"/>
                    <a:pt x="1899" y="31779"/>
                  </a:cubicBezTo>
                  <a:cubicBezTo>
                    <a:pt x="1420" y="32311"/>
                    <a:pt x="1100" y="33021"/>
                    <a:pt x="692" y="33695"/>
                  </a:cubicBezTo>
                  <a:lnTo>
                    <a:pt x="2058" y="34529"/>
                  </a:lnTo>
                  <a:lnTo>
                    <a:pt x="0" y="40331"/>
                  </a:lnTo>
                  <a:cubicBezTo>
                    <a:pt x="568" y="41839"/>
                    <a:pt x="1828" y="42460"/>
                    <a:pt x="1579" y="43844"/>
                  </a:cubicBezTo>
                  <a:cubicBezTo>
                    <a:pt x="1526" y="44093"/>
                    <a:pt x="4542" y="47659"/>
                    <a:pt x="4720" y="47677"/>
                  </a:cubicBezTo>
                  <a:cubicBezTo>
                    <a:pt x="6407" y="47823"/>
                    <a:pt x="7973" y="48589"/>
                    <a:pt x="9698" y="48589"/>
                  </a:cubicBezTo>
                  <a:cubicBezTo>
                    <a:pt x="10059" y="48589"/>
                    <a:pt x="10428" y="48555"/>
                    <a:pt x="10806" y="48475"/>
                  </a:cubicBezTo>
                  <a:cubicBezTo>
                    <a:pt x="10987" y="48438"/>
                    <a:pt x="11194" y="48420"/>
                    <a:pt x="11413" y="48420"/>
                  </a:cubicBezTo>
                  <a:cubicBezTo>
                    <a:pt x="12352" y="48420"/>
                    <a:pt x="13516" y="48748"/>
                    <a:pt x="13875" y="49309"/>
                  </a:cubicBezTo>
                  <a:cubicBezTo>
                    <a:pt x="14692" y="50587"/>
                    <a:pt x="15916" y="50622"/>
                    <a:pt x="17140" y="51048"/>
                  </a:cubicBezTo>
                  <a:lnTo>
                    <a:pt x="16076" y="56140"/>
                  </a:lnTo>
                  <a:cubicBezTo>
                    <a:pt x="17477" y="57542"/>
                    <a:pt x="16874" y="59405"/>
                    <a:pt x="17513" y="60896"/>
                  </a:cubicBezTo>
                  <a:cubicBezTo>
                    <a:pt x="17939" y="61907"/>
                    <a:pt x="17566" y="62439"/>
                    <a:pt x="17105" y="63291"/>
                  </a:cubicBezTo>
                  <a:cubicBezTo>
                    <a:pt x="16484" y="64409"/>
                    <a:pt x="14922" y="65544"/>
                    <a:pt x="15526" y="66751"/>
                  </a:cubicBezTo>
                  <a:cubicBezTo>
                    <a:pt x="16359" y="68454"/>
                    <a:pt x="16218" y="70264"/>
                    <a:pt x="16218" y="71879"/>
                  </a:cubicBezTo>
                  <a:cubicBezTo>
                    <a:pt x="16218" y="73795"/>
                    <a:pt x="17726" y="75427"/>
                    <a:pt x="16697" y="77361"/>
                  </a:cubicBezTo>
                  <a:cubicBezTo>
                    <a:pt x="17566" y="77539"/>
                    <a:pt x="18134" y="77610"/>
                    <a:pt x="18684" y="77787"/>
                  </a:cubicBezTo>
                  <a:cubicBezTo>
                    <a:pt x="19160" y="77941"/>
                    <a:pt x="19615" y="78007"/>
                    <a:pt x="20054" y="78007"/>
                  </a:cubicBezTo>
                  <a:cubicBezTo>
                    <a:pt x="21942" y="78007"/>
                    <a:pt x="23543" y="76798"/>
                    <a:pt x="25284" y="76208"/>
                  </a:cubicBezTo>
                  <a:cubicBezTo>
                    <a:pt x="25497" y="74416"/>
                    <a:pt x="27183" y="74310"/>
                    <a:pt x="28336" y="73671"/>
                  </a:cubicBezTo>
                  <a:cubicBezTo>
                    <a:pt x="29472" y="73032"/>
                    <a:pt x="29064" y="71826"/>
                    <a:pt x="29436" y="71240"/>
                  </a:cubicBezTo>
                  <a:cubicBezTo>
                    <a:pt x="30359" y="70814"/>
                    <a:pt x="31051" y="70495"/>
                    <a:pt x="31761" y="70175"/>
                  </a:cubicBezTo>
                  <a:cubicBezTo>
                    <a:pt x="32701" y="69750"/>
                    <a:pt x="34032" y="69998"/>
                    <a:pt x="34351" y="68472"/>
                  </a:cubicBezTo>
                  <a:cubicBezTo>
                    <a:pt x="34564" y="67407"/>
                    <a:pt x="35593" y="66680"/>
                    <a:pt x="35682" y="65456"/>
                  </a:cubicBezTo>
                  <a:cubicBezTo>
                    <a:pt x="35789" y="64196"/>
                    <a:pt x="36179" y="62972"/>
                    <a:pt x="36427" y="61783"/>
                  </a:cubicBezTo>
                  <a:cubicBezTo>
                    <a:pt x="38255" y="60576"/>
                    <a:pt x="39869" y="58979"/>
                    <a:pt x="41786" y="58376"/>
                  </a:cubicBezTo>
                  <a:cubicBezTo>
                    <a:pt x="44997" y="57365"/>
                    <a:pt x="46843" y="55306"/>
                    <a:pt x="48156" y="52432"/>
                  </a:cubicBezTo>
                  <a:cubicBezTo>
                    <a:pt x="47847" y="52304"/>
                    <a:pt x="47534" y="52259"/>
                    <a:pt x="47221" y="52259"/>
                  </a:cubicBezTo>
                  <a:cubicBezTo>
                    <a:pt x="46487" y="52259"/>
                    <a:pt x="45750" y="52505"/>
                    <a:pt x="45050" y="52505"/>
                  </a:cubicBezTo>
                  <a:cubicBezTo>
                    <a:pt x="44519" y="52505"/>
                    <a:pt x="44011" y="52363"/>
                    <a:pt x="43542" y="51864"/>
                  </a:cubicBezTo>
                  <a:cubicBezTo>
                    <a:pt x="44838" y="50108"/>
                    <a:pt x="44909" y="50037"/>
                    <a:pt x="46293" y="49859"/>
                  </a:cubicBezTo>
                  <a:cubicBezTo>
                    <a:pt x="49646" y="49451"/>
                    <a:pt x="52822" y="48599"/>
                    <a:pt x="55395" y="46222"/>
                  </a:cubicBezTo>
                  <a:cubicBezTo>
                    <a:pt x="55484" y="45760"/>
                    <a:pt x="55697" y="45281"/>
                    <a:pt x="55643" y="44838"/>
                  </a:cubicBezTo>
                  <a:cubicBezTo>
                    <a:pt x="55519" y="44022"/>
                    <a:pt x="55359" y="43205"/>
                    <a:pt x="55164" y="42389"/>
                  </a:cubicBezTo>
                  <a:lnTo>
                    <a:pt x="54224" y="42886"/>
                  </a:lnTo>
                  <a:lnTo>
                    <a:pt x="53887" y="41254"/>
                  </a:lnTo>
                  <a:lnTo>
                    <a:pt x="53017" y="42655"/>
                  </a:lnTo>
                  <a:cubicBezTo>
                    <a:pt x="51775" y="40810"/>
                    <a:pt x="49327" y="39763"/>
                    <a:pt x="49735" y="36906"/>
                  </a:cubicBezTo>
                  <a:lnTo>
                    <a:pt x="49735" y="36906"/>
                  </a:lnTo>
                  <a:cubicBezTo>
                    <a:pt x="51738" y="37643"/>
                    <a:pt x="51709" y="40841"/>
                    <a:pt x="54224" y="40841"/>
                  </a:cubicBezTo>
                  <a:cubicBezTo>
                    <a:pt x="54315" y="40841"/>
                    <a:pt x="54410" y="40836"/>
                    <a:pt x="54508" y="40828"/>
                  </a:cubicBezTo>
                  <a:cubicBezTo>
                    <a:pt x="55927" y="42620"/>
                    <a:pt x="57968" y="43134"/>
                    <a:pt x="59831" y="43365"/>
                  </a:cubicBezTo>
                  <a:lnTo>
                    <a:pt x="61091" y="47286"/>
                  </a:lnTo>
                  <a:lnTo>
                    <a:pt x="62244" y="46683"/>
                  </a:lnTo>
                  <a:lnTo>
                    <a:pt x="61215" y="57010"/>
                  </a:lnTo>
                  <a:cubicBezTo>
                    <a:pt x="61641" y="57382"/>
                    <a:pt x="62102" y="57613"/>
                    <a:pt x="62208" y="57950"/>
                  </a:cubicBezTo>
                  <a:cubicBezTo>
                    <a:pt x="62350" y="58411"/>
                    <a:pt x="62226" y="58944"/>
                    <a:pt x="62226" y="59547"/>
                  </a:cubicBezTo>
                  <a:cubicBezTo>
                    <a:pt x="64054" y="58323"/>
                    <a:pt x="61783" y="56531"/>
                    <a:pt x="63397" y="55164"/>
                  </a:cubicBezTo>
                  <a:cubicBezTo>
                    <a:pt x="64338" y="54348"/>
                    <a:pt x="63894" y="52503"/>
                    <a:pt x="65420" y="51421"/>
                  </a:cubicBezTo>
                  <a:cubicBezTo>
                    <a:pt x="66236" y="50835"/>
                    <a:pt x="66627" y="49575"/>
                    <a:pt x="67407" y="48670"/>
                  </a:cubicBezTo>
                  <a:cubicBezTo>
                    <a:pt x="71098" y="31370"/>
                    <a:pt x="63805" y="13556"/>
                    <a:pt x="49451" y="3265"/>
                  </a:cubicBezTo>
                  <a:lnTo>
                    <a:pt x="47836" y="4223"/>
                  </a:lnTo>
                  <a:lnTo>
                    <a:pt x="47286" y="3425"/>
                  </a:lnTo>
                  <a:lnTo>
                    <a:pt x="45068" y="5465"/>
                  </a:lnTo>
                  <a:lnTo>
                    <a:pt x="44802" y="2963"/>
                  </a:lnTo>
                  <a:cubicBezTo>
                    <a:pt x="44483" y="4383"/>
                    <a:pt x="44412" y="5554"/>
                    <a:pt x="43383" y="6193"/>
                  </a:cubicBezTo>
                  <a:lnTo>
                    <a:pt x="41094" y="4844"/>
                  </a:lnTo>
                  <a:lnTo>
                    <a:pt x="41253" y="4702"/>
                  </a:lnTo>
                  <a:lnTo>
                    <a:pt x="43436" y="4525"/>
                  </a:lnTo>
                  <a:cubicBezTo>
                    <a:pt x="43312" y="3975"/>
                    <a:pt x="43329" y="3673"/>
                    <a:pt x="43205" y="3567"/>
                  </a:cubicBezTo>
                  <a:cubicBezTo>
                    <a:pt x="41857" y="2502"/>
                    <a:pt x="40153" y="1934"/>
                    <a:pt x="38929" y="657"/>
                  </a:cubicBezTo>
                  <a:cubicBezTo>
                    <a:pt x="38787" y="497"/>
                    <a:pt x="38592" y="390"/>
                    <a:pt x="38379" y="319"/>
                  </a:cubicBezTo>
                  <a:cubicBezTo>
                    <a:pt x="37729" y="119"/>
                    <a:pt x="37080" y="1"/>
                    <a:pt x="36430"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5"/>
            <p:cNvSpPr/>
            <p:nvPr/>
          </p:nvSpPr>
          <p:spPr>
            <a:xfrm>
              <a:off x="6032245" y="3317811"/>
              <a:ext cx="62149" cy="151155"/>
            </a:xfrm>
            <a:custGeom>
              <a:avLst/>
              <a:gdLst/>
              <a:ahLst/>
              <a:cxnLst/>
              <a:rect l="l" t="t" r="r" b="b"/>
              <a:pathLst>
                <a:path w="10771" h="26208" extrusionOk="0">
                  <a:moveTo>
                    <a:pt x="266" y="1"/>
                  </a:moveTo>
                  <a:lnTo>
                    <a:pt x="266" y="1"/>
                  </a:lnTo>
                  <a:cubicBezTo>
                    <a:pt x="0" y="9316"/>
                    <a:pt x="2679" y="18489"/>
                    <a:pt x="7914" y="26208"/>
                  </a:cubicBezTo>
                  <a:lnTo>
                    <a:pt x="9014" y="25995"/>
                  </a:lnTo>
                  <a:cubicBezTo>
                    <a:pt x="9954" y="24078"/>
                    <a:pt x="9617" y="22073"/>
                    <a:pt x="9475" y="20068"/>
                  </a:cubicBezTo>
                  <a:cubicBezTo>
                    <a:pt x="9422" y="19412"/>
                    <a:pt x="9120" y="18347"/>
                    <a:pt x="9386" y="18188"/>
                  </a:cubicBezTo>
                  <a:cubicBezTo>
                    <a:pt x="10753" y="17336"/>
                    <a:pt x="10274" y="15881"/>
                    <a:pt x="10770" y="14834"/>
                  </a:cubicBezTo>
                  <a:cubicBezTo>
                    <a:pt x="9777" y="13415"/>
                    <a:pt x="8890" y="12137"/>
                    <a:pt x="7328" y="11161"/>
                  </a:cubicBezTo>
                  <a:cubicBezTo>
                    <a:pt x="5270" y="9901"/>
                    <a:pt x="3194" y="8216"/>
                    <a:pt x="3247" y="5235"/>
                  </a:cubicBezTo>
                  <a:cubicBezTo>
                    <a:pt x="3265" y="4649"/>
                    <a:pt x="2999" y="3709"/>
                    <a:pt x="2591" y="3514"/>
                  </a:cubicBezTo>
                  <a:cubicBezTo>
                    <a:pt x="1295" y="2893"/>
                    <a:pt x="479" y="1562"/>
                    <a:pt x="408" y="604"/>
                  </a:cubicBezTo>
                  <a:cubicBezTo>
                    <a:pt x="373" y="391"/>
                    <a:pt x="337" y="196"/>
                    <a:pt x="266"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5"/>
            <p:cNvSpPr/>
            <p:nvPr/>
          </p:nvSpPr>
          <p:spPr>
            <a:xfrm>
              <a:off x="6189159" y="3073176"/>
              <a:ext cx="117131" cy="35868"/>
            </a:xfrm>
            <a:custGeom>
              <a:avLst/>
              <a:gdLst/>
              <a:ahLst/>
              <a:cxnLst/>
              <a:rect l="l" t="t" r="r" b="b"/>
              <a:pathLst>
                <a:path w="20300" h="6219" extrusionOk="0">
                  <a:moveTo>
                    <a:pt x="17629" y="0"/>
                  </a:moveTo>
                  <a:cubicBezTo>
                    <a:pt x="12187" y="0"/>
                    <a:pt x="6775" y="976"/>
                    <a:pt x="1651" y="2882"/>
                  </a:cubicBezTo>
                  <a:cubicBezTo>
                    <a:pt x="1207" y="3344"/>
                    <a:pt x="764" y="3823"/>
                    <a:pt x="302" y="4266"/>
                  </a:cubicBezTo>
                  <a:cubicBezTo>
                    <a:pt x="1" y="4568"/>
                    <a:pt x="231" y="5402"/>
                    <a:pt x="214" y="6218"/>
                  </a:cubicBezTo>
                  <a:cubicBezTo>
                    <a:pt x="1402" y="5473"/>
                    <a:pt x="2201" y="4834"/>
                    <a:pt x="3141" y="4408"/>
                  </a:cubicBezTo>
                  <a:cubicBezTo>
                    <a:pt x="5525" y="3347"/>
                    <a:pt x="8003" y="2632"/>
                    <a:pt x="10607" y="2632"/>
                  </a:cubicBezTo>
                  <a:cubicBezTo>
                    <a:pt x="11182" y="2632"/>
                    <a:pt x="11763" y="2666"/>
                    <a:pt x="12350" y="2740"/>
                  </a:cubicBezTo>
                  <a:cubicBezTo>
                    <a:pt x="12586" y="2362"/>
                    <a:pt x="12876" y="2257"/>
                    <a:pt x="13186" y="2257"/>
                  </a:cubicBezTo>
                  <a:cubicBezTo>
                    <a:pt x="13571" y="2257"/>
                    <a:pt x="13986" y="2419"/>
                    <a:pt x="14364" y="2419"/>
                  </a:cubicBezTo>
                  <a:cubicBezTo>
                    <a:pt x="14550" y="2419"/>
                    <a:pt x="14727" y="2379"/>
                    <a:pt x="14887" y="2261"/>
                  </a:cubicBezTo>
                  <a:cubicBezTo>
                    <a:pt x="16502" y="1072"/>
                    <a:pt x="18472" y="718"/>
                    <a:pt x="20299" y="79"/>
                  </a:cubicBezTo>
                  <a:cubicBezTo>
                    <a:pt x="19409" y="26"/>
                    <a:pt x="18519" y="0"/>
                    <a:pt x="17629" y="0"/>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5"/>
            <p:cNvSpPr/>
            <p:nvPr/>
          </p:nvSpPr>
          <p:spPr>
            <a:xfrm>
              <a:off x="6123036" y="3116815"/>
              <a:ext cx="22734" cy="17095"/>
            </a:xfrm>
            <a:custGeom>
              <a:avLst/>
              <a:gdLst/>
              <a:ahLst/>
              <a:cxnLst/>
              <a:rect l="l" t="t" r="r" b="b"/>
              <a:pathLst>
                <a:path w="3940" h="2964" extrusionOk="0">
                  <a:moveTo>
                    <a:pt x="3940" y="1"/>
                  </a:moveTo>
                  <a:lnTo>
                    <a:pt x="3940" y="1"/>
                  </a:lnTo>
                  <a:cubicBezTo>
                    <a:pt x="2573" y="923"/>
                    <a:pt x="1260" y="1899"/>
                    <a:pt x="1" y="2964"/>
                  </a:cubicBezTo>
                  <a:cubicBezTo>
                    <a:pt x="1651" y="2839"/>
                    <a:pt x="2964" y="2094"/>
                    <a:pt x="3656" y="568"/>
                  </a:cubicBezTo>
                  <a:cubicBezTo>
                    <a:pt x="3744" y="373"/>
                    <a:pt x="3833" y="196"/>
                    <a:pt x="3940"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5"/>
            <p:cNvSpPr/>
            <p:nvPr/>
          </p:nvSpPr>
          <p:spPr>
            <a:xfrm>
              <a:off x="6099493" y="3152223"/>
              <a:ext cx="3999" cy="4205"/>
            </a:xfrm>
            <a:custGeom>
              <a:avLst/>
              <a:gdLst/>
              <a:ahLst/>
              <a:cxnLst/>
              <a:rect l="l" t="t" r="r" b="b"/>
              <a:pathLst>
                <a:path w="693" h="729" extrusionOk="0">
                  <a:moveTo>
                    <a:pt x="693" y="1"/>
                  </a:moveTo>
                  <a:cubicBezTo>
                    <a:pt x="462" y="231"/>
                    <a:pt x="231" y="480"/>
                    <a:pt x="1" y="728"/>
                  </a:cubicBezTo>
                  <a:cubicBezTo>
                    <a:pt x="284" y="533"/>
                    <a:pt x="533" y="285"/>
                    <a:pt x="693"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6350890" y="3500386"/>
              <a:ext cx="45156" cy="42581"/>
            </a:xfrm>
            <a:custGeom>
              <a:avLst/>
              <a:gdLst/>
              <a:ahLst/>
              <a:cxnLst/>
              <a:rect l="l" t="t" r="r" b="b"/>
              <a:pathLst>
                <a:path w="7826" h="7383" extrusionOk="0">
                  <a:moveTo>
                    <a:pt x="7648" y="1"/>
                  </a:moveTo>
                  <a:lnTo>
                    <a:pt x="7648" y="1"/>
                  </a:lnTo>
                  <a:cubicBezTo>
                    <a:pt x="6488" y="417"/>
                    <a:pt x="5728" y="1543"/>
                    <a:pt x="4541" y="1543"/>
                  </a:cubicBezTo>
                  <a:cubicBezTo>
                    <a:pt x="4311" y="1543"/>
                    <a:pt x="4065" y="1501"/>
                    <a:pt x="3797" y="1403"/>
                  </a:cubicBezTo>
                  <a:cubicBezTo>
                    <a:pt x="3766" y="1397"/>
                    <a:pt x="3735" y="1395"/>
                    <a:pt x="3704" y="1395"/>
                  </a:cubicBezTo>
                  <a:cubicBezTo>
                    <a:pt x="3523" y="1395"/>
                    <a:pt x="3348" y="1482"/>
                    <a:pt x="3212" y="1633"/>
                  </a:cubicBezTo>
                  <a:cubicBezTo>
                    <a:pt x="2520" y="3567"/>
                    <a:pt x="142" y="4490"/>
                    <a:pt x="0" y="7045"/>
                  </a:cubicBezTo>
                  <a:lnTo>
                    <a:pt x="1633" y="7382"/>
                  </a:lnTo>
                  <a:cubicBezTo>
                    <a:pt x="2662" y="6353"/>
                    <a:pt x="3655" y="5306"/>
                    <a:pt x="4844" y="4419"/>
                  </a:cubicBezTo>
                  <a:cubicBezTo>
                    <a:pt x="6211" y="3390"/>
                    <a:pt x="7825" y="2219"/>
                    <a:pt x="7648"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5"/>
            <p:cNvSpPr/>
            <p:nvPr/>
          </p:nvSpPr>
          <p:spPr>
            <a:xfrm>
              <a:off x="6263064" y="3138409"/>
              <a:ext cx="28469" cy="38688"/>
            </a:xfrm>
            <a:custGeom>
              <a:avLst/>
              <a:gdLst/>
              <a:ahLst/>
              <a:cxnLst/>
              <a:rect l="l" t="t" r="r" b="b"/>
              <a:pathLst>
                <a:path w="4934" h="6708" extrusionOk="0">
                  <a:moveTo>
                    <a:pt x="2094" y="0"/>
                  </a:moveTo>
                  <a:lnTo>
                    <a:pt x="2094" y="0"/>
                  </a:lnTo>
                  <a:cubicBezTo>
                    <a:pt x="0" y="1420"/>
                    <a:pt x="3052" y="2467"/>
                    <a:pt x="1988" y="4454"/>
                  </a:cubicBezTo>
                  <a:lnTo>
                    <a:pt x="817" y="4756"/>
                  </a:lnTo>
                  <a:cubicBezTo>
                    <a:pt x="1243" y="6707"/>
                    <a:pt x="2822" y="6228"/>
                    <a:pt x="3851" y="6619"/>
                  </a:cubicBezTo>
                  <a:lnTo>
                    <a:pt x="4933" y="5430"/>
                  </a:lnTo>
                  <a:cubicBezTo>
                    <a:pt x="4685" y="3993"/>
                    <a:pt x="2768" y="2875"/>
                    <a:pt x="4206" y="1207"/>
                  </a:cubicBezTo>
                  <a:cubicBezTo>
                    <a:pt x="3883" y="979"/>
                    <a:pt x="3846" y="221"/>
                    <a:pt x="3400" y="221"/>
                  </a:cubicBezTo>
                  <a:cubicBezTo>
                    <a:pt x="3257" y="221"/>
                    <a:pt x="3072" y="299"/>
                    <a:pt x="2822" y="497"/>
                  </a:cubicBezTo>
                  <a:cubicBezTo>
                    <a:pt x="2815" y="502"/>
                    <a:pt x="2807" y="505"/>
                    <a:pt x="2796" y="505"/>
                  </a:cubicBezTo>
                  <a:cubicBezTo>
                    <a:pt x="2667" y="505"/>
                    <a:pt x="2259" y="115"/>
                    <a:pt x="2094" y="0"/>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5"/>
            <p:cNvSpPr/>
            <p:nvPr/>
          </p:nvSpPr>
          <p:spPr>
            <a:xfrm>
              <a:off x="6251907" y="3097504"/>
              <a:ext cx="26011" cy="13686"/>
            </a:xfrm>
            <a:custGeom>
              <a:avLst/>
              <a:gdLst/>
              <a:ahLst/>
              <a:cxnLst/>
              <a:rect l="l" t="t" r="r" b="b"/>
              <a:pathLst>
                <a:path w="4508" h="2373" extrusionOk="0">
                  <a:moveTo>
                    <a:pt x="1606" y="0"/>
                  </a:moveTo>
                  <a:cubicBezTo>
                    <a:pt x="1091" y="0"/>
                    <a:pt x="558" y="171"/>
                    <a:pt x="0" y="723"/>
                  </a:cubicBezTo>
                  <a:cubicBezTo>
                    <a:pt x="430" y="1555"/>
                    <a:pt x="972" y="2195"/>
                    <a:pt x="1679" y="2195"/>
                  </a:cubicBezTo>
                  <a:cubicBezTo>
                    <a:pt x="1906" y="2195"/>
                    <a:pt x="2151" y="2129"/>
                    <a:pt x="2414" y="1982"/>
                  </a:cubicBezTo>
                  <a:cubicBezTo>
                    <a:pt x="2981" y="1663"/>
                    <a:pt x="4507" y="2373"/>
                    <a:pt x="4064" y="456"/>
                  </a:cubicBezTo>
                  <a:lnTo>
                    <a:pt x="4064" y="456"/>
                  </a:lnTo>
                  <a:cubicBezTo>
                    <a:pt x="4046" y="457"/>
                    <a:pt x="4028" y="457"/>
                    <a:pt x="4010" y="457"/>
                  </a:cubicBezTo>
                  <a:cubicBezTo>
                    <a:pt x="3239" y="457"/>
                    <a:pt x="2447" y="0"/>
                    <a:pt x="1606" y="0"/>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6251498" y="3152108"/>
              <a:ext cx="21609" cy="17008"/>
            </a:xfrm>
            <a:custGeom>
              <a:avLst/>
              <a:gdLst/>
              <a:ahLst/>
              <a:cxnLst/>
              <a:rect l="l" t="t" r="r" b="b"/>
              <a:pathLst>
                <a:path w="3745" h="2949" extrusionOk="0">
                  <a:moveTo>
                    <a:pt x="1345" y="1"/>
                  </a:moveTo>
                  <a:cubicBezTo>
                    <a:pt x="985" y="1"/>
                    <a:pt x="770" y="142"/>
                    <a:pt x="568" y="429"/>
                  </a:cubicBezTo>
                  <a:cubicBezTo>
                    <a:pt x="213" y="943"/>
                    <a:pt x="249" y="1706"/>
                    <a:pt x="0" y="2948"/>
                  </a:cubicBezTo>
                  <a:lnTo>
                    <a:pt x="3744" y="695"/>
                  </a:lnTo>
                  <a:cubicBezTo>
                    <a:pt x="2515" y="235"/>
                    <a:pt x="1810" y="1"/>
                    <a:pt x="1345" y="1"/>
                  </a:cubicBezTo>
                  <a:close/>
                </a:path>
              </a:pathLst>
            </a:custGeom>
            <a:noFill/>
            <a:ln w="9525" cap="flat" cmpd="sng">
              <a:solidFill>
                <a:srgbClr val="5F81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5"/>
            <p:cNvSpPr/>
            <p:nvPr/>
          </p:nvSpPr>
          <p:spPr>
            <a:xfrm>
              <a:off x="6000718" y="3070557"/>
              <a:ext cx="587865" cy="517731"/>
            </a:xfrm>
            <a:custGeom>
              <a:avLst/>
              <a:gdLst/>
              <a:ahLst/>
              <a:cxnLst/>
              <a:rect l="l" t="t" r="r" b="b"/>
              <a:pathLst>
                <a:path w="101883" h="89767" extrusionOk="0">
                  <a:moveTo>
                    <a:pt x="50267" y="444"/>
                  </a:moveTo>
                  <a:cubicBezTo>
                    <a:pt x="55590" y="462"/>
                    <a:pt x="60878" y="1384"/>
                    <a:pt x="65881" y="3177"/>
                  </a:cubicBezTo>
                  <a:cubicBezTo>
                    <a:pt x="89445" y="11622"/>
                    <a:pt x="101883" y="37138"/>
                    <a:pt x="93614" y="60186"/>
                  </a:cubicBezTo>
                  <a:cubicBezTo>
                    <a:pt x="87173" y="78160"/>
                    <a:pt x="70033" y="89321"/>
                    <a:pt x="51598" y="89321"/>
                  </a:cubicBezTo>
                  <a:cubicBezTo>
                    <a:pt x="46275" y="89321"/>
                    <a:pt x="41005" y="88381"/>
                    <a:pt x="36002" y="86588"/>
                  </a:cubicBezTo>
                  <a:cubicBezTo>
                    <a:pt x="12421" y="78143"/>
                    <a:pt x="0" y="52628"/>
                    <a:pt x="8251" y="29597"/>
                  </a:cubicBezTo>
                  <a:cubicBezTo>
                    <a:pt x="14692" y="11605"/>
                    <a:pt x="31850" y="444"/>
                    <a:pt x="50267" y="444"/>
                  </a:cubicBezTo>
                  <a:close/>
                  <a:moveTo>
                    <a:pt x="50267" y="0"/>
                  </a:moveTo>
                  <a:cubicBezTo>
                    <a:pt x="45672" y="0"/>
                    <a:pt x="41094" y="692"/>
                    <a:pt x="36711" y="2041"/>
                  </a:cubicBezTo>
                  <a:cubicBezTo>
                    <a:pt x="32364" y="3372"/>
                    <a:pt x="28265" y="5359"/>
                    <a:pt x="24504" y="7896"/>
                  </a:cubicBezTo>
                  <a:cubicBezTo>
                    <a:pt x="11640" y="16644"/>
                    <a:pt x="4347" y="31531"/>
                    <a:pt x="5341" y="47056"/>
                  </a:cubicBezTo>
                  <a:cubicBezTo>
                    <a:pt x="5714" y="52858"/>
                    <a:pt x="7222" y="58536"/>
                    <a:pt x="9777" y="63753"/>
                  </a:cubicBezTo>
                  <a:cubicBezTo>
                    <a:pt x="12350" y="69022"/>
                    <a:pt x="15898" y="73760"/>
                    <a:pt x="20245" y="77681"/>
                  </a:cubicBezTo>
                  <a:cubicBezTo>
                    <a:pt x="28930" y="85568"/>
                    <a:pt x="40125" y="89766"/>
                    <a:pt x="51538" y="89766"/>
                  </a:cubicBezTo>
                  <a:cubicBezTo>
                    <a:pt x="56096" y="89766"/>
                    <a:pt x="60690" y="89097"/>
                    <a:pt x="65172" y="87724"/>
                  </a:cubicBezTo>
                  <a:cubicBezTo>
                    <a:pt x="69501" y="86376"/>
                    <a:pt x="73618" y="84406"/>
                    <a:pt x="77361" y="81851"/>
                  </a:cubicBezTo>
                  <a:cubicBezTo>
                    <a:pt x="90225" y="73121"/>
                    <a:pt x="97518" y="58234"/>
                    <a:pt x="96524" y="42709"/>
                  </a:cubicBezTo>
                  <a:cubicBezTo>
                    <a:pt x="96152" y="36907"/>
                    <a:pt x="94643" y="31229"/>
                    <a:pt x="92088" y="26012"/>
                  </a:cubicBezTo>
                  <a:cubicBezTo>
                    <a:pt x="89533" y="20743"/>
                    <a:pt x="85985" y="16005"/>
                    <a:pt x="81620" y="12084"/>
                  </a:cubicBezTo>
                  <a:cubicBezTo>
                    <a:pt x="73032" y="4330"/>
                    <a:pt x="61854" y="36"/>
                    <a:pt x="50285" y="0"/>
                  </a:cubicBezTo>
                  <a:close/>
                </a:path>
              </a:pathLst>
            </a:custGeom>
            <a:noFill/>
            <a:ln w="9525" cap="flat" cmpd="sng">
              <a:solidFill>
                <a:srgbClr val="E3E9E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35"/>
          <p:cNvGrpSpPr/>
          <p:nvPr/>
        </p:nvGrpSpPr>
        <p:grpSpPr>
          <a:xfrm>
            <a:off x="2633037" y="2642873"/>
            <a:ext cx="379002" cy="366112"/>
            <a:chOff x="2633037" y="1499873"/>
            <a:chExt cx="379002" cy="366112"/>
          </a:xfrm>
        </p:grpSpPr>
        <p:sp>
          <p:nvSpPr>
            <p:cNvPr id="548" name="Google Shape;548;p35"/>
            <p:cNvSpPr/>
            <p:nvPr/>
          </p:nvSpPr>
          <p:spPr>
            <a:xfrm>
              <a:off x="2798635" y="1499873"/>
              <a:ext cx="20497" cy="106145"/>
            </a:xfrm>
            <a:custGeom>
              <a:avLst/>
              <a:gdLst/>
              <a:ahLst/>
              <a:cxnLst/>
              <a:rect l="l" t="t" r="r" b="b"/>
              <a:pathLst>
                <a:path w="644" h="3335" extrusionOk="0">
                  <a:moveTo>
                    <a:pt x="453" y="1"/>
                  </a:moveTo>
                  <a:cubicBezTo>
                    <a:pt x="346" y="1"/>
                    <a:pt x="263" y="96"/>
                    <a:pt x="263" y="191"/>
                  </a:cubicBezTo>
                  <a:cubicBezTo>
                    <a:pt x="263" y="394"/>
                    <a:pt x="215" y="477"/>
                    <a:pt x="156" y="596"/>
                  </a:cubicBezTo>
                  <a:cubicBezTo>
                    <a:pt x="72" y="727"/>
                    <a:pt x="1" y="882"/>
                    <a:pt x="1" y="1179"/>
                  </a:cubicBezTo>
                  <a:cubicBezTo>
                    <a:pt x="1" y="1465"/>
                    <a:pt x="72" y="1620"/>
                    <a:pt x="156" y="1763"/>
                  </a:cubicBezTo>
                  <a:cubicBezTo>
                    <a:pt x="215" y="1882"/>
                    <a:pt x="263" y="1965"/>
                    <a:pt x="263" y="2156"/>
                  </a:cubicBezTo>
                  <a:cubicBezTo>
                    <a:pt x="263" y="2358"/>
                    <a:pt x="215" y="2441"/>
                    <a:pt x="156" y="2561"/>
                  </a:cubicBezTo>
                  <a:cubicBezTo>
                    <a:pt x="72" y="2692"/>
                    <a:pt x="1" y="2846"/>
                    <a:pt x="1" y="3144"/>
                  </a:cubicBezTo>
                  <a:cubicBezTo>
                    <a:pt x="1" y="3239"/>
                    <a:pt x="96" y="3334"/>
                    <a:pt x="191" y="3334"/>
                  </a:cubicBezTo>
                  <a:cubicBezTo>
                    <a:pt x="298" y="3334"/>
                    <a:pt x="394" y="3239"/>
                    <a:pt x="394" y="3144"/>
                  </a:cubicBezTo>
                  <a:cubicBezTo>
                    <a:pt x="394" y="2942"/>
                    <a:pt x="429" y="2858"/>
                    <a:pt x="489" y="2739"/>
                  </a:cubicBezTo>
                  <a:cubicBezTo>
                    <a:pt x="572" y="2608"/>
                    <a:pt x="644" y="2453"/>
                    <a:pt x="644" y="2156"/>
                  </a:cubicBezTo>
                  <a:cubicBezTo>
                    <a:pt x="644" y="1882"/>
                    <a:pt x="572" y="1715"/>
                    <a:pt x="489" y="1584"/>
                  </a:cubicBezTo>
                  <a:cubicBezTo>
                    <a:pt x="429" y="1465"/>
                    <a:pt x="394" y="1370"/>
                    <a:pt x="394" y="1179"/>
                  </a:cubicBezTo>
                  <a:cubicBezTo>
                    <a:pt x="394" y="989"/>
                    <a:pt x="429" y="894"/>
                    <a:pt x="489" y="775"/>
                  </a:cubicBezTo>
                  <a:cubicBezTo>
                    <a:pt x="572" y="644"/>
                    <a:pt x="644" y="489"/>
                    <a:pt x="644" y="191"/>
                  </a:cubicBezTo>
                  <a:cubicBezTo>
                    <a:pt x="644" y="96"/>
                    <a:pt x="549" y="1"/>
                    <a:pt x="4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5"/>
            <p:cNvSpPr/>
            <p:nvPr/>
          </p:nvSpPr>
          <p:spPr>
            <a:xfrm>
              <a:off x="2847140" y="1499873"/>
              <a:ext cx="20115" cy="106145"/>
            </a:xfrm>
            <a:custGeom>
              <a:avLst/>
              <a:gdLst/>
              <a:ahLst/>
              <a:cxnLst/>
              <a:rect l="l" t="t" r="r" b="b"/>
              <a:pathLst>
                <a:path w="632" h="3335" extrusionOk="0">
                  <a:moveTo>
                    <a:pt x="441" y="1"/>
                  </a:moveTo>
                  <a:cubicBezTo>
                    <a:pt x="334" y="1"/>
                    <a:pt x="251" y="96"/>
                    <a:pt x="251" y="191"/>
                  </a:cubicBezTo>
                  <a:cubicBezTo>
                    <a:pt x="251" y="394"/>
                    <a:pt x="203" y="477"/>
                    <a:pt x="144" y="596"/>
                  </a:cubicBezTo>
                  <a:cubicBezTo>
                    <a:pt x="72" y="727"/>
                    <a:pt x="1" y="882"/>
                    <a:pt x="1" y="1179"/>
                  </a:cubicBezTo>
                  <a:cubicBezTo>
                    <a:pt x="1" y="1465"/>
                    <a:pt x="72" y="1620"/>
                    <a:pt x="144" y="1763"/>
                  </a:cubicBezTo>
                  <a:cubicBezTo>
                    <a:pt x="203" y="1882"/>
                    <a:pt x="251" y="1965"/>
                    <a:pt x="251" y="2156"/>
                  </a:cubicBezTo>
                  <a:cubicBezTo>
                    <a:pt x="251" y="2358"/>
                    <a:pt x="203" y="2441"/>
                    <a:pt x="144" y="2561"/>
                  </a:cubicBezTo>
                  <a:cubicBezTo>
                    <a:pt x="84" y="2692"/>
                    <a:pt x="1" y="2846"/>
                    <a:pt x="1" y="3144"/>
                  </a:cubicBezTo>
                  <a:cubicBezTo>
                    <a:pt x="1" y="3239"/>
                    <a:pt x="84" y="3334"/>
                    <a:pt x="191" y="3334"/>
                  </a:cubicBezTo>
                  <a:cubicBezTo>
                    <a:pt x="298" y="3334"/>
                    <a:pt x="382" y="3239"/>
                    <a:pt x="382" y="3144"/>
                  </a:cubicBezTo>
                  <a:cubicBezTo>
                    <a:pt x="382" y="2942"/>
                    <a:pt x="429" y="2858"/>
                    <a:pt x="489" y="2739"/>
                  </a:cubicBezTo>
                  <a:cubicBezTo>
                    <a:pt x="560" y="2608"/>
                    <a:pt x="632" y="2453"/>
                    <a:pt x="632" y="2156"/>
                  </a:cubicBezTo>
                  <a:cubicBezTo>
                    <a:pt x="632" y="1882"/>
                    <a:pt x="560" y="1715"/>
                    <a:pt x="489" y="1584"/>
                  </a:cubicBezTo>
                  <a:cubicBezTo>
                    <a:pt x="429" y="1465"/>
                    <a:pt x="382" y="1370"/>
                    <a:pt x="382" y="1179"/>
                  </a:cubicBezTo>
                  <a:cubicBezTo>
                    <a:pt x="382" y="989"/>
                    <a:pt x="429" y="894"/>
                    <a:pt x="489" y="775"/>
                  </a:cubicBezTo>
                  <a:cubicBezTo>
                    <a:pt x="560" y="644"/>
                    <a:pt x="632" y="489"/>
                    <a:pt x="632" y="191"/>
                  </a:cubicBezTo>
                  <a:cubicBezTo>
                    <a:pt x="632" y="96"/>
                    <a:pt x="549" y="1"/>
                    <a:pt x="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5"/>
            <p:cNvSpPr/>
            <p:nvPr/>
          </p:nvSpPr>
          <p:spPr>
            <a:xfrm>
              <a:off x="2652738" y="1825405"/>
              <a:ext cx="359301" cy="40580"/>
            </a:xfrm>
            <a:custGeom>
              <a:avLst/>
              <a:gdLst/>
              <a:ahLst/>
              <a:cxnLst/>
              <a:rect l="l" t="t" r="r" b="b"/>
              <a:pathLst>
                <a:path w="11289" h="1275" extrusionOk="0">
                  <a:moveTo>
                    <a:pt x="10645" y="369"/>
                  </a:moveTo>
                  <a:lnTo>
                    <a:pt x="10538" y="655"/>
                  </a:lnTo>
                  <a:cubicBezTo>
                    <a:pt x="10514" y="774"/>
                    <a:pt x="10359" y="869"/>
                    <a:pt x="10240" y="869"/>
                  </a:cubicBezTo>
                  <a:lnTo>
                    <a:pt x="1108" y="869"/>
                  </a:lnTo>
                  <a:cubicBezTo>
                    <a:pt x="989" y="869"/>
                    <a:pt x="834" y="774"/>
                    <a:pt x="811" y="655"/>
                  </a:cubicBezTo>
                  <a:lnTo>
                    <a:pt x="739" y="369"/>
                  </a:lnTo>
                  <a:close/>
                  <a:moveTo>
                    <a:pt x="191" y="0"/>
                  </a:moveTo>
                  <a:cubicBezTo>
                    <a:pt x="96" y="0"/>
                    <a:pt x="1" y="83"/>
                    <a:pt x="1" y="191"/>
                  </a:cubicBezTo>
                  <a:cubicBezTo>
                    <a:pt x="1" y="298"/>
                    <a:pt x="96" y="381"/>
                    <a:pt x="191" y="381"/>
                  </a:cubicBezTo>
                  <a:lnTo>
                    <a:pt x="299" y="381"/>
                  </a:lnTo>
                  <a:lnTo>
                    <a:pt x="406" y="774"/>
                  </a:lnTo>
                  <a:cubicBezTo>
                    <a:pt x="477" y="1060"/>
                    <a:pt x="775" y="1274"/>
                    <a:pt x="1072" y="1274"/>
                  </a:cubicBezTo>
                  <a:lnTo>
                    <a:pt x="10216" y="1274"/>
                  </a:lnTo>
                  <a:cubicBezTo>
                    <a:pt x="10514" y="1274"/>
                    <a:pt x="10812" y="1060"/>
                    <a:pt x="10883" y="774"/>
                  </a:cubicBezTo>
                  <a:lnTo>
                    <a:pt x="10990" y="381"/>
                  </a:lnTo>
                  <a:lnTo>
                    <a:pt x="11098" y="381"/>
                  </a:lnTo>
                  <a:cubicBezTo>
                    <a:pt x="11193" y="381"/>
                    <a:pt x="11288" y="298"/>
                    <a:pt x="11288" y="191"/>
                  </a:cubicBezTo>
                  <a:cubicBezTo>
                    <a:pt x="11288" y="83"/>
                    <a:pt x="11229" y="0"/>
                    <a:pt x="111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2657289" y="1641983"/>
              <a:ext cx="64833" cy="73935"/>
            </a:xfrm>
            <a:custGeom>
              <a:avLst/>
              <a:gdLst/>
              <a:ahLst/>
              <a:cxnLst/>
              <a:rect l="l" t="t" r="r" b="b"/>
              <a:pathLst>
                <a:path w="2037" h="2323" extrusionOk="0">
                  <a:moveTo>
                    <a:pt x="1584" y="382"/>
                  </a:moveTo>
                  <a:lnTo>
                    <a:pt x="1584" y="1429"/>
                  </a:lnTo>
                  <a:cubicBezTo>
                    <a:pt x="1584" y="1596"/>
                    <a:pt x="1596" y="1751"/>
                    <a:pt x="1620" y="1929"/>
                  </a:cubicBezTo>
                  <a:lnTo>
                    <a:pt x="1596" y="1929"/>
                  </a:lnTo>
                  <a:cubicBezTo>
                    <a:pt x="929" y="1929"/>
                    <a:pt x="382" y="1382"/>
                    <a:pt x="382" y="715"/>
                  </a:cubicBezTo>
                  <a:cubicBezTo>
                    <a:pt x="382" y="596"/>
                    <a:pt x="394" y="489"/>
                    <a:pt x="429" y="382"/>
                  </a:cubicBezTo>
                  <a:close/>
                  <a:moveTo>
                    <a:pt x="298" y="1"/>
                  </a:moveTo>
                  <a:cubicBezTo>
                    <a:pt x="215" y="1"/>
                    <a:pt x="144" y="48"/>
                    <a:pt x="120" y="120"/>
                  </a:cubicBezTo>
                  <a:cubicBezTo>
                    <a:pt x="37" y="310"/>
                    <a:pt x="13" y="513"/>
                    <a:pt x="13" y="703"/>
                  </a:cubicBezTo>
                  <a:cubicBezTo>
                    <a:pt x="1" y="1596"/>
                    <a:pt x="727" y="2322"/>
                    <a:pt x="1608" y="2322"/>
                  </a:cubicBezTo>
                  <a:lnTo>
                    <a:pt x="1846" y="2322"/>
                  </a:lnTo>
                  <a:cubicBezTo>
                    <a:pt x="1906" y="2322"/>
                    <a:pt x="1942" y="2298"/>
                    <a:pt x="1989" y="2251"/>
                  </a:cubicBezTo>
                  <a:cubicBezTo>
                    <a:pt x="2025" y="2203"/>
                    <a:pt x="2037" y="2144"/>
                    <a:pt x="2037" y="2084"/>
                  </a:cubicBezTo>
                  <a:cubicBezTo>
                    <a:pt x="1989" y="1870"/>
                    <a:pt x="1977" y="1656"/>
                    <a:pt x="1977" y="1429"/>
                  </a:cubicBezTo>
                  <a:lnTo>
                    <a:pt x="1977" y="191"/>
                  </a:lnTo>
                  <a:cubicBezTo>
                    <a:pt x="1977" y="84"/>
                    <a:pt x="1882" y="1"/>
                    <a:pt x="178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5"/>
            <p:cNvSpPr/>
            <p:nvPr/>
          </p:nvSpPr>
          <p:spPr>
            <a:xfrm>
              <a:off x="2633037" y="1617730"/>
              <a:ext cx="325945" cy="195198"/>
            </a:xfrm>
            <a:custGeom>
              <a:avLst/>
              <a:gdLst/>
              <a:ahLst/>
              <a:cxnLst/>
              <a:rect l="l" t="t" r="r" b="b"/>
              <a:pathLst>
                <a:path w="10241" h="6133" extrusionOk="0">
                  <a:moveTo>
                    <a:pt x="9847" y="393"/>
                  </a:moveTo>
                  <a:lnTo>
                    <a:pt x="9847" y="2203"/>
                  </a:lnTo>
                  <a:cubicBezTo>
                    <a:pt x="9847" y="4168"/>
                    <a:pt x="8252" y="5763"/>
                    <a:pt x="6287" y="5763"/>
                  </a:cubicBezTo>
                  <a:cubicBezTo>
                    <a:pt x="4859" y="5763"/>
                    <a:pt x="3573" y="4918"/>
                    <a:pt x="3013" y="3584"/>
                  </a:cubicBezTo>
                  <a:cubicBezTo>
                    <a:pt x="2989" y="3513"/>
                    <a:pt x="2918" y="3465"/>
                    <a:pt x="2834" y="3465"/>
                  </a:cubicBezTo>
                  <a:lnTo>
                    <a:pt x="2382" y="3465"/>
                  </a:lnTo>
                  <a:cubicBezTo>
                    <a:pt x="1287" y="3465"/>
                    <a:pt x="394" y="2572"/>
                    <a:pt x="394" y="1489"/>
                  </a:cubicBezTo>
                  <a:cubicBezTo>
                    <a:pt x="382" y="1096"/>
                    <a:pt x="489" y="715"/>
                    <a:pt x="703" y="393"/>
                  </a:cubicBezTo>
                  <a:lnTo>
                    <a:pt x="8823" y="393"/>
                  </a:lnTo>
                  <a:lnTo>
                    <a:pt x="8823" y="1215"/>
                  </a:lnTo>
                  <a:cubicBezTo>
                    <a:pt x="8823" y="1310"/>
                    <a:pt x="8919" y="1405"/>
                    <a:pt x="9014" y="1405"/>
                  </a:cubicBezTo>
                  <a:cubicBezTo>
                    <a:pt x="9121" y="1405"/>
                    <a:pt x="9204" y="1310"/>
                    <a:pt x="9204" y="1215"/>
                  </a:cubicBezTo>
                  <a:lnTo>
                    <a:pt x="9204" y="393"/>
                  </a:lnTo>
                  <a:close/>
                  <a:moveTo>
                    <a:pt x="620" y="1"/>
                  </a:moveTo>
                  <a:cubicBezTo>
                    <a:pt x="560" y="1"/>
                    <a:pt x="501" y="36"/>
                    <a:pt x="477" y="84"/>
                  </a:cubicBezTo>
                  <a:cubicBezTo>
                    <a:pt x="179" y="477"/>
                    <a:pt x="25" y="977"/>
                    <a:pt x="25" y="1465"/>
                  </a:cubicBezTo>
                  <a:cubicBezTo>
                    <a:pt x="1" y="2787"/>
                    <a:pt x="1060" y="3846"/>
                    <a:pt x="2370" y="3846"/>
                  </a:cubicBezTo>
                  <a:lnTo>
                    <a:pt x="2704" y="3846"/>
                  </a:lnTo>
                  <a:cubicBezTo>
                    <a:pt x="3346" y="5239"/>
                    <a:pt x="4751" y="6132"/>
                    <a:pt x="6299" y="6132"/>
                  </a:cubicBezTo>
                  <a:cubicBezTo>
                    <a:pt x="8466" y="6132"/>
                    <a:pt x="10240" y="4370"/>
                    <a:pt x="10240" y="2191"/>
                  </a:cubicBezTo>
                  <a:lnTo>
                    <a:pt x="10240" y="203"/>
                  </a:lnTo>
                  <a:cubicBezTo>
                    <a:pt x="10240" y="96"/>
                    <a:pt x="10145" y="1"/>
                    <a:pt x="100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5"/>
            <p:cNvSpPr/>
            <p:nvPr/>
          </p:nvSpPr>
          <p:spPr>
            <a:xfrm>
              <a:off x="2826293" y="1674574"/>
              <a:ext cx="99334" cy="106145"/>
            </a:xfrm>
            <a:custGeom>
              <a:avLst/>
              <a:gdLst/>
              <a:ahLst/>
              <a:cxnLst/>
              <a:rect l="l" t="t" r="r" b="b"/>
              <a:pathLst>
                <a:path w="3121" h="3335" extrusionOk="0">
                  <a:moveTo>
                    <a:pt x="2930" y="0"/>
                  </a:moveTo>
                  <a:cubicBezTo>
                    <a:pt x="2823" y="0"/>
                    <a:pt x="2739" y="96"/>
                    <a:pt x="2739" y="203"/>
                  </a:cubicBezTo>
                  <a:lnTo>
                    <a:pt x="2739" y="417"/>
                  </a:lnTo>
                  <a:cubicBezTo>
                    <a:pt x="2739" y="1822"/>
                    <a:pt x="1596" y="2965"/>
                    <a:pt x="191" y="2965"/>
                  </a:cubicBezTo>
                  <a:cubicBezTo>
                    <a:pt x="84" y="2965"/>
                    <a:pt x="1" y="3060"/>
                    <a:pt x="1" y="3156"/>
                  </a:cubicBezTo>
                  <a:cubicBezTo>
                    <a:pt x="1" y="3263"/>
                    <a:pt x="96" y="3334"/>
                    <a:pt x="203" y="3334"/>
                  </a:cubicBezTo>
                  <a:cubicBezTo>
                    <a:pt x="1811" y="3334"/>
                    <a:pt x="3120" y="2025"/>
                    <a:pt x="3120" y="417"/>
                  </a:cubicBezTo>
                  <a:lnTo>
                    <a:pt x="3120" y="203"/>
                  </a:lnTo>
                  <a:cubicBezTo>
                    <a:pt x="3120" y="96"/>
                    <a:pt x="3037" y="0"/>
                    <a:pt x="29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35"/>
          <p:cNvGrpSpPr/>
          <p:nvPr/>
        </p:nvGrpSpPr>
        <p:grpSpPr>
          <a:xfrm>
            <a:off x="4968503" y="2658791"/>
            <a:ext cx="218687" cy="349052"/>
            <a:chOff x="4054103" y="2430191"/>
            <a:chExt cx="218687" cy="349052"/>
          </a:xfrm>
        </p:grpSpPr>
        <p:sp>
          <p:nvSpPr>
            <p:cNvPr id="555" name="Google Shape;555;p35"/>
            <p:cNvSpPr/>
            <p:nvPr/>
          </p:nvSpPr>
          <p:spPr>
            <a:xfrm>
              <a:off x="4054103" y="2430191"/>
              <a:ext cx="218687" cy="349052"/>
            </a:xfrm>
            <a:custGeom>
              <a:avLst/>
              <a:gdLst/>
              <a:ahLst/>
              <a:cxnLst/>
              <a:rect l="l" t="t" r="r" b="b"/>
              <a:pathLst>
                <a:path w="6871" h="10967" extrusionOk="0">
                  <a:moveTo>
                    <a:pt x="6513" y="846"/>
                  </a:moveTo>
                  <a:cubicBezTo>
                    <a:pt x="6513" y="846"/>
                    <a:pt x="6537" y="846"/>
                    <a:pt x="6537" y="870"/>
                  </a:cubicBezTo>
                  <a:lnTo>
                    <a:pt x="6537" y="1203"/>
                  </a:lnTo>
                  <a:lnTo>
                    <a:pt x="6513" y="1203"/>
                  </a:lnTo>
                  <a:lnTo>
                    <a:pt x="6001" y="1227"/>
                  </a:lnTo>
                  <a:cubicBezTo>
                    <a:pt x="5906" y="1227"/>
                    <a:pt x="5834" y="1298"/>
                    <a:pt x="5834" y="1382"/>
                  </a:cubicBezTo>
                  <a:cubicBezTo>
                    <a:pt x="5834" y="1477"/>
                    <a:pt x="5906" y="1548"/>
                    <a:pt x="6001" y="1548"/>
                  </a:cubicBezTo>
                  <a:lnTo>
                    <a:pt x="6180" y="1548"/>
                  </a:lnTo>
                  <a:lnTo>
                    <a:pt x="6180" y="7239"/>
                  </a:lnTo>
                  <a:cubicBezTo>
                    <a:pt x="6180" y="7239"/>
                    <a:pt x="6180" y="7251"/>
                    <a:pt x="6156" y="7251"/>
                  </a:cubicBezTo>
                  <a:lnTo>
                    <a:pt x="655" y="7251"/>
                  </a:lnTo>
                  <a:cubicBezTo>
                    <a:pt x="655" y="7251"/>
                    <a:pt x="643" y="7251"/>
                    <a:pt x="643" y="7239"/>
                  </a:cubicBezTo>
                  <a:lnTo>
                    <a:pt x="643" y="1548"/>
                  </a:lnTo>
                  <a:lnTo>
                    <a:pt x="5310" y="1548"/>
                  </a:lnTo>
                  <a:cubicBezTo>
                    <a:pt x="5406" y="1548"/>
                    <a:pt x="5477" y="1477"/>
                    <a:pt x="5477" y="1382"/>
                  </a:cubicBezTo>
                  <a:cubicBezTo>
                    <a:pt x="5477" y="1298"/>
                    <a:pt x="5406" y="1227"/>
                    <a:pt x="5310" y="1227"/>
                  </a:cubicBezTo>
                  <a:lnTo>
                    <a:pt x="322" y="1227"/>
                  </a:lnTo>
                  <a:cubicBezTo>
                    <a:pt x="322" y="1227"/>
                    <a:pt x="310" y="1227"/>
                    <a:pt x="310" y="1203"/>
                  </a:cubicBezTo>
                  <a:lnTo>
                    <a:pt x="310" y="870"/>
                  </a:lnTo>
                  <a:cubicBezTo>
                    <a:pt x="310" y="870"/>
                    <a:pt x="310" y="846"/>
                    <a:pt x="322" y="846"/>
                  </a:cubicBezTo>
                  <a:close/>
                  <a:moveTo>
                    <a:pt x="5179" y="7561"/>
                  </a:moveTo>
                  <a:lnTo>
                    <a:pt x="5656" y="9990"/>
                  </a:lnTo>
                  <a:lnTo>
                    <a:pt x="3572" y="9990"/>
                  </a:lnTo>
                  <a:lnTo>
                    <a:pt x="3572" y="8085"/>
                  </a:lnTo>
                  <a:cubicBezTo>
                    <a:pt x="3572" y="7990"/>
                    <a:pt x="3501" y="7918"/>
                    <a:pt x="3405" y="7918"/>
                  </a:cubicBezTo>
                  <a:cubicBezTo>
                    <a:pt x="3310" y="7918"/>
                    <a:pt x="3239" y="7990"/>
                    <a:pt x="3239" y="8085"/>
                  </a:cubicBezTo>
                  <a:lnTo>
                    <a:pt x="3239" y="9990"/>
                  </a:lnTo>
                  <a:lnTo>
                    <a:pt x="1155" y="9990"/>
                  </a:lnTo>
                  <a:lnTo>
                    <a:pt x="1643" y="7561"/>
                  </a:lnTo>
                  <a:close/>
                  <a:moveTo>
                    <a:pt x="3417" y="0"/>
                  </a:moveTo>
                  <a:cubicBezTo>
                    <a:pt x="3334" y="0"/>
                    <a:pt x="3263" y="72"/>
                    <a:pt x="3263" y="167"/>
                  </a:cubicBezTo>
                  <a:lnTo>
                    <a:pt x="3263" y="524"/>
                  </a:lnTo>
                  <a:lnTo>
                    <a:pt x="322" y="524"/>
                  </a:lnTo>
                  <a:cubicBezTo>
                    <a:pt x="143" y="524"/>
                    <a:pt x="0" y="667"/>
                    <a:pt x="0" y="846"/>
                  </a:cubicBezTo>
                  <a:lnTo>
                    <a:pt x="0" y="1191"/>
                  </a:lnTo>
                  <a:cubicBezTo>
                    <a:pt x="0" y="1370"/>
                    <a:pt x="143" y="1524"/>
                    <a:pt x="322" y="1524"/>
                  </a:cubicBezTo>
                  <a:lnTo>
                    <a:pt x="334" y="1524"/>
                  </a:lnTo>
                  <a:lnTo>
                    <a:pt x="334" y="7204"/>
                  </a:lnTo>
                  <a:cubicBezTo>
                    <a:pt x="334" y="7382"/>
                    <a:pt x="488" y="7525"/>
                    <a:pt x="667" y="7525"/>
                  </a:cubicBezTo>
                  <a:lnTo>
                    <a:pt x="1334" y="7525"/>
                  </a:lnTo>
                  <a:lnTo>
                    <a:pt x="679" y="10776"/>
                  </a:lnTo>
                  <a:cubicBezTo>
                    <a:pt x="667" y="10859"/>
                    <a:pt x="727" y="10954"/>
                    <a:pt x="798" y="10966"/>
                  </a:cubicBezTo>
                  <a:lnTo>
                    <a:pt x="834" y="10966"/>
                  </a:lnTo>
                  <a:cubicBezTo>
                    <a:pt x="905" y="10966"/>
                    <a:pt x="977" y="10907"/>
                    <a:pt x="1000" y="10835"/>
                  </a:cubicBezTo>
                  <a:lnTo>
                    <a:pt x="1119" y="10264"/>
                  </a:lnTo>
                  <a:lnTo>
                    <a:pt x="3274" y="10264"/>
                  </a:lnTo>
                  <a:lnTo>
                    <a:pt x="3274" y="10788"/>
                  </a:lnTo>
                  <a:cubicBezTo>
                    <a:pt x="3274" y="10883"/>
                    <a:pt x="3346" y="10954"/>
                    <a:pt x="3441" y="10954"/>
                  </a:cubicBezTo>
                  <a:cubicBezTo>
                    <a:pt x="3524" y="10954"/>
                    <a:pt x="3596" y="10883"/>
                    <a:pt x="3596" y="10788"/>
                  </a:cubicBezTo>
                  <a:lnTo>
                    <a:pt x="3596" y="10264"/>
                  </a:lnTo>
                  <a:lnTo>
                    <a:pt x="5763" y="10264"/>
                  </a:lnTo>
                  <a:lnTo>
                    <a:pt x="5882" y="10835"/>
                  </a:lnTo>
                  <a:cubicBezTo>
                    <a:pt x="5894" y="10907"/>
                    <a:pt x="5965" y="10966"/>
                    <a:pt x="6037" y="10966"/>
                  </a:cubicBezTo>
                  <a:lnTo>
                    <a:pt x="6072" y="10966"/>
                  </a:lnTo>
                  <a:cubicBezTo>
                    <a:pt x="6156" y="10954"/>
                    <a:pt x="6215" y="10859"/>
                    <a:pt x="6191" y="10776"/>
                  </a:cubicBezTo>
                  <a:lnTo>
                    <a:pt x="5537" y="7525"/>
                  </a:lnTo>
                  <a:lnTo>
                    <a:pt x="6203" y="7525"/>
                  </a:lnTo>
                  <a:cubicBezTo>
                    <a:pt x="6382" y="7525"/>
                    <a:pt x="6537" y="7382"/>
                    <a:pt x="6537" y="7204"/>
                  </a:cubicBezTo>
                  <a:lnTo>
                    <a:pt x="6537" y="1513"/>
                  </a:lnTo>
                  <a:lnTo>
                    <a:pt x="6549" y="1513"/>
                  </a:lnTo>
                  <a:cubicBezTo>
                    <a:pt x="6727" y="1513"/>
                    <a:pt x="6870" y="1370"/>
                    <a:pt x="6870" y="1191"/>
                  </a:cubicBezTo>
                  <a:lnTo>
                    <a:pt x="6870" y="870"/>
                  </a:lnTo>
                  <a:cubicBezTo>
                    <a:pt x="6846" y="667"/>
                    <a:pt x="6692" y="524"/>
                    <a:pt x="6513" y="524"/>
                  </a:cubicBezTo>
                  <a:lnTo>
                    <a:pt x="3584" y="524"/>
                  </a:lnTo>
                  <a:lnTo>
                    <a:pt x="3584" y="167"/>
                  </a:lnTo>
                  <a:cubicBezTo>
                    <a:pt x="3584" y="72"/>
                    <a:pt x="3513" y="0"/>
                    <a:pt x="34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5"/>
            <p:cNvSpPr/>
            <p:nvPr/>
          </p:nvSpPr>
          <p:spPr>
            <a:xfrm>
              <a:off x="4091595" y="2517716"/>
              <a:ext cx="142524" cy="103503"/>
            </a:xfrm>
            <a:custGeom>
              <a:avLst/>
              <a:gdLst/>
              <a:ahLst/>
              <a:cxnLst/>
              <a:rect l="l" t="t" r="r" b="b"/>
              <a:pathLst>
                <a:path w="4478" h="3252" extrusionOk="0">
                  <a:moveTo>
                    <a:pt x="3430" y="1"/>
                  </a:moveTo>
                  <a:cubicBezTo>
                    <a:pt x="3347" y="1"/>
                    <a:pt x="3275" y="84"/>
                    <a:pt x="3275" y="168"/>
                  </a:cubicBezTo>
                  <a:cubicBezTo>
                    <a:pt x="3275" y="263"/>
                    <a:pt x="3347" y="334"/>
                    <a:pt x="3430" y="334"/>
                  </a:cubicBezTo>
                  <a:lnTo>
                    <a:pt x="3906" y="334"/>
                  </a:lnTo>
                  <a:lnTo>
                    <a:pt x="2335" y="1906"/>
                  </a:lnTo>
                  <a:lnTo>
                    <a:pt x="2323" y="1906"/>
                  </a:lnTo>
                  <a:lnTo>
                    <a:pt x="1965" y="1549"/>
                  </a:lnTo>
                  <a:cubicBezTo>
                    <a:pt x="1894" y="1483"/>
                    <a:pt x="1808" y="1450"/>
                    <a:pt x="1723" y="1450"/>
                  </a:cubicBezTo>
                  <a:cubicBezTo>
                    <a:pt x="1638" y="1450"/>
                    <a:pt x="1555" y="1483"/>
                    <a:pt x="1489" y="1549"/>
                  </a:cubicBezTo>
                  <a:lnTo>
                    <a:pt x="60" y="2977"/>
                  </a:lnTo>
                  <a:cubicBezTo>
                    <a:pt x="1" y="3037"/>
                    <a:pt x="1" y="3144"/>
                    <a:pt x="60" y="3204"/>
                  </a:cubicBezTo>
                  <a:cubicBezTo>
                    <a:pt x="84" y="3239"/>
                    <a:pt x="132" y="3251"/>
                    <a:pt x="180" y="3251"/>
                  </a:cubicBezTo>
                  <a:cubicBezTo>
                    <a:pt x="215" y="3251"/>
                    <a:pt x="263" y="3239"/>
                    <a:pt x="299" y="3204"/>
                  </a:cubicBezTo>
                  <a:lnTo>
                    <a:pt x="1727" y="1775"/>
                  </a:lnTo>
                  <a:lnTo>
                    <a:pt x="1739" y="1775"/>
                  </a:lnTo>
                  <a:lnTo>
                    <a:pt x="2096" y="2132"/>
                  </a:lnTo>
                  <a:cubicBezTo>
                    <a:pt x="2156" y="2192"/>
                    <a:pt x="2239" y="2239"/>
                    <a:pt x="2335" y="2239"/>
                  </a:cubicBezTo>
                  <a:cubicBezTo>
                    <a:pt x="2418" y="2239"/>
                    <a:pt x="2513" y="2203"/>
                    <a:pt x="2573" y="2132"/>
                  </a:cubicBezTo>
                  <a:lnTo>
                    <a:pt x="4144" y="560"/>
                  </a:lnTo>
                  <a:lnTo>
                    <a:pt x="4144" y="1037"/>
                  </a:lnTo>
                  <a:cubicBezTo>
                    <a:pt x="4144" y="1120"/>
                    <a:pt x="4228" y="1191"/>
                    <a:pt x="4311" y="1191"/>
                  </a:cubicBezTo>
                  <a:cubicBezTo>
                    <a:pt x="4406" y="1191"/>
                    <a:pt x="4478" y="1120"/>
                    <a:pt x="4478" y="1037"/>
                  </a:cubicBezTo>
                  <a:lnTo>
                    <a:pt x="4478" y="168"/>
                  </a:lnTo>
                  <a:cubicBezTo>
                    <a:pt x="4466" y="84"/>
                    <a:pt x="4382" y="1"/>
                    <a:pt x="42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35"/>
          <p:cNvGrpSpPr/>
          <p:nvPr/>
        </p:nvGrpSpPr>
        <p:grpSpPr>
          <a:xfrm>
            <a:off x="7272902" y="751149"/>
            <a:ext cx="355099" cy="355481"/>
            <a:chOff x="3539102" y="2427549"/>
            <a:chExt cx="355099" cy="355481"/>
          </a:xfrm>
        </p:grpSpPr>
        <p:sp>
          <p:nvSpPr>
            <p:cNvPr id="558" name="Google Shape;558;p35"/>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5"/>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 name="Google Shape;560;p35"/>
          <p:cNvGrpSpPr/>
          <p:nvPr/>
        </p:nvGrpSpPr>
        <p:grpSpPr>
          <a:xfrm>
            <a:off x="7212041" y="2662164"/>
            <a:ext cx="344883" cy="343387"/>
            <a:chOff x="3097241" y="2433564"/>
            <a:chExt cx="344883" cy="343387"/>
          </a:xfrm>
        </p:grpSpPr>
        <p:sp>
          <p:nvSpPr>
            <p:cNvPr id="561" name="Google Shape;561;p35"/>
            <p:cNvSpPr/>
            <p:nvPr/>
          </p:nvSpPr>
          <p:spPr>
            <a:xfrm>
              <a:off x="3151825" y="2465806"/>
              <a:ext cx="235746" cy="311146"/>
            </a:xfrm>
            <a:custGeom>
              <a:avLst/>
              <a:gdLst/>
              <a:ahLst/>
              <a:cxnLst/>
              <a:rect l="l" t="t" r="r" b="b"/>
              <a:pathLst>
                <a:path w="7407" h="9776" extrusionOk="0">
                  <a:moveTo>
                    <a:pt x="3703" y="322"/>
                  </a:moveTo>
                  <a:cubicBezTo>
                    <a:pt x="5573" y="322"/>
                    <a:pt x="7097" y="1846"/>
                    <a:pt x="7097" y="3715"/>
                  </a:cubicBezTo>
                  <a:cubicBezTo>
                    <a:pt x="7097" y="5239"/>
                    <a:pt x="6144" y="6728"/>
                    <a:pt x="5358" y="7704"/>
                  </a:cubicBezTo>
                  <a:cubicBezTo>
                    <a:pt x="4656" y="8573"/>
                    <a:pt x="3953" y="9192"/>
                    <a:pt x="3703" y="9418"/>
                  </a:cubicBezTo>
                  <a:cubicBezTo>
                    <a:pt x="3441" y="9192"/>
                    <a:pt x="2751" y="8573"/>
                    <a:pt x="2048" y="7704"/>
                  </a:cubicBezTo>
                  <a:cubicBezTo>
                    <a:pt x="1263" y="6728"/>
                    <a:pt x="310" y="5239"/>
                    <a:pt x="310" y="3715"/>
                  </a:cubicBezTo>
                  <a:cubicBezTo>
                    <a:pt x="310" y="1846"/>
                    <a:pt x="1822" y="322"/>
                    <a:pt x="3703" y="322"/>
                  </a:cubicBezTo>
                  <a:close/>
                  <a:moveTo>
                    <a:pt x="3703" y="1"/>
                  </a:moveTo>
                  <a:cubicBezTo>
                    <a:pt x="1667" y="1"/>
                    <a:pt x="0" y="1668"/>
                    <a:pt x="0" y="3704"/>
                  </a:cubicBezTo>
                  <a:cubicBezTo>
                    <a:pt x="0" y="4418"/>
                    <a:pt x="191" y="5192"/>
                    <a:pt x="560" y="5978"/>
                  </a:cubicBezTo>
                  <a:cubicBezTo>
                    <a:pt x="858" y="6609"/>
                    <a:pt x="1274" y="7263"/>
                    <a:pt x="1798" y="7894"/>
                  </a:cubicBezTo>
                  <a:cubicBezTo>
                    <a:pt x="2691" y="9002"/>
                    <a:pt x="3549" y="9716"/>
                    <a:pt x="3596" y="9740"/>
                  </a:cubicBezTo>
                  <a:cubicBezTo>
                    <a:pt x="3626" y="9764"/>
                    <a:pt x="3665" y="9776"/>
                    <a:pt x="3700" y="9776"/>
                  </a:cubicBezTo>
                  <a:cubicBezTo>
                    <a:pt x="3736" y="9776"/>
                    <a:pt x="3769" y="9764"/>
                    <a:pt x="3787" y="9740"/>
                  </a:cubicBezTo>
                  <a:cubicBezTo>
                    <a:pt x="3822" y="9716"/>
                    <a:pt x="4703" y="9002"/>
                    <a:pt x="5596" y="7894"/>
                  </a:cubicBezTo>
                  <a:cubicBezTo>
                    <a:pt x="6108" y="7252"/>
                    <a:pt x="6525" y="6609"/>
                    <a:pt x="6823" y="5978"/>
                  </a:cubicBezTo>
                  <a:cubicBezTo>
                    <a:pt x="7204" y="5192"/>
                    <a:pt x="7394" y="4418"/>
                    <a:pt x="7394" y="3704"/>
                  </a:cubicBezTo>
                  <a:cubicBezTo>
                    <a:pt x="7406" y="1668"/>
                    <a:pt x="5739" y="1"/>
                    <a:pt x="37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5"/>
            <p:cNvSpPr/>
            <p:nvPr/>
          </p:nvSpPr>
          <p:spPr>
            <a:xfrm>
              <a:off x="3179483" y="2492732"/>
              <a:ext cx="181926" cy="181894"/>
            </a:xfrm>
            <a:custGeom>
              <a:avLst/>
              <a:gdLst/>
              <a:ahLst/>
              <a:cxnLst/>
              <a:rect l="l" t="t" r="r" b="b"/>
              <a:pathLst>
                <a:path w="5716" h="5715" extrusionOk="0">
                  <a:moveTo>
                    <a:pt x="2858" y="0"/>
                  </a:moveTo>
                  <a:cubicBezTo>
                    <a:pt x="1286" y="0"/>
                    <a:pt x="1" y="1286"/>
                    <a:pt x="1" y="2858"/>
                  </a:cubicBezTo>
                  <a:cubicBezTo>
                    <a:pt x="1" y="4441"/>
                    <a:pt x="1286" y="5715"/>
                    <a:pt x="2858" y="5715"/>
                  </a:cubicBezTo>
                  <a:cubicBezTo>
                    <a:pt x="4442" y="5715"/>
                    <a:pt x="5716" y="4429"/>
                    <a:pt x="5716" y="2858"/>
                  </a:cubicBezTo>
                  <a:cubicBezTo>
                    <a:pt x="5692" y="2131"/>
                    <a:pt x="5418" y="1429"/>
                    <a:pt x="4918" y="893"/>
                  </a:cubicBezTo>
                  <a:cubicBezTo>
                    <a:pt x="4888" y="863"/>
                    <a:pt x="4846" y="848"/>
                    <a:pt x="4805" y="848"/>
                  </a:cubicBezTo>
                  <a:cubicBezTo>
                    <a:pt x="4763" y="848"/>
                    <a:pt x="4721" y="863"/>
                    <a:pt x="4692" y="893"/>
                  </a:cubicBezTo>
                  <a:cubicBezTo>
                    <a:pt x="4632" y="953"/>
                    <a:pt x="4632" y="1060"/>
                    <a:pt x="4692" y="1119"/>
                  </a:cubicBezTo>
                  <a:cubicBezTo>
                    <a:pt x="5144" y="1595"/>
                    <a:pt x="5394" y="2215"/>
                    <a:pt x="5394" y="2869"/>
                  </a:cubicBezTo>
                  <a:cubicBezTo>
                    <a:pt x="5394" y="4274"/>
                    <a:pt x="4251" y="5417"/>
                    <a:pt x="2846" y="5417"/>
                  </a:cubicBezTo>
                  <a:cubicBezTo>
                    <a:pt x="1453" y="5417"/>
                    <a:pt x="298" y="4274"/>
                    <a:pt x="298" y="2869"/>
                  </a:cubicBezTo>
                  <a:cubicBezTo>
                    <a:pt x="298" y="1476"/>
                    <a:pt x="1453" y="333"/>
                    <a:pt x="2846" y="333"/>
                  </a:cubicBezTo>
                  <a:cubicBezTo>
                    <a:pt x="3299" y="333"/>
                    <a:pt x="3739" y="452"/>
                    <a:pt x="4132" y="667"/>
                  </a:cubicBezTo>
                  <a:cubicBezTo>
                    <a:pt x="4157" y="683"/>
                    <a:pt x="4185" y="691"/>
                    <a:pt x="4214" y="691"/>
                  </a:cubicBezTo>
                  <a:cubicBezTo>
                    <a:pt x="4269" y="691"/>
                    <a:pt x="4323" y="662"/>
                    <a:pt x="4346" y="607"/>
                  </a:cubicBezTo>
                  <a:cubicBezTo>
                    <a:pt x="4394" y="536"/>
                    <a:pt x="4370" y="429"/>
                    <a:pt x="4287" y="393"/>
                  </a:cubicBezTo>
                  <a:cubicBezTo>
                    <a:pt x="3858" y="131"/>
                    <a:pt x="3370" y="0"/>
                    <a:pt x="28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5"/>
            <p:cNvSpPr/>
            <p:nvPr/>
          </p:nvSpPr>
          <p:spPr>
            <a:xfrm>
              <a:off x="3242024" y="2524941"/>
              <a:ext cx="54202" cy="117857"/>
            </a:xfrm>
            <a:custGeom>
              <a:avLst/>
              <a:gdLst/>
              <a:ahLst/>
              <a:cxnLst/>
              <a:rect l="l" t="t" r="r" b="b"/>
              <a:pathLst>
                <a:path w="1703" h="3703" extrusionOk="0">
                  <a:moveTo>
                    <a:pt x="857" y="0"/>
                  </a:moveTo>
                  <a:cubicBezTo>
                    <a:pt x="762" y="0"/>
                    <a:pt x="691" y="71"/>
                    <a:pt x="691" y="167"/>
                  </a:cubicBezTo>
                  <a:lnTo>
                    <a:pt x="691" y="524"/>
                  </a:lnTo>
                  <a:cubicBezTo>
                    <a:pt x="322" y="560"/>
                    <a:pt x="24" y="881"/>
                    <a:pt x="24" y="1262"/>
                  </a:cubicBezTo>
                  <a:cubicBezTo>
                    <a:pt x="24" y="1679"/>
                    <a:pt x="357" y="2012"/>
                    <a:pt x="762" y="2012"/>
                  </a:cubicBezTo>
                  <a:lnTo>
                    <a:pt x="929" y="2012"/>
                  </a:lnTo>
                  <a:cubicBezTo>
                    <a:pt x="1167" y="2012"/>
                    <a:pt x="1357" y="2203"/>
                    <a:pt x="1357" y="2441"/>
                  </a:cubicBezTo>
                  <a:cubicBezTo>
                    <a:pt x="1357" y="2679"/>
                    <a:pt x="1167" y="2869"/>
                    <a:pt x="929" y="2869"/>
                  </a:cubicBezTo>
                  <a:lnTo>
                    <a:pt x="679" y="2869"/>
                  </a:lnTo>
                  <a:cubicBezTo>
                    <a:pt x="476" y="2869"/>
                    <a:pt x="334" y="2703"/>
                    <a:pt x="334" y="2524"/>
                  </a:cubicBezTo>
                  <a:cubicBezTo>
                    <a:pt x="334" y="2441"/>
                    <a:pt x="262" y="2369"/>
                    <a:pt x="167" y="2369"/>
                  </a:cubicBezTo>
                  <a:cubicBezTo>
                    <a:pt x="83" y="2369"/>
                    <a:pt x="0" y="2441"/>
                    <a:pt x="0" y="2524"/>
                  </a:cubicBezTo>
                  <a:cubicBezTo>
                    <a:pt x="0" y="2905"/>
                    <a:pt x="298" y="3203"/>
                    <a:pt x="679" y="3203"/>
                  </a:cubicBezTo>
                  <a:lnTo>
                    <a:pt x="691" y="3203"/>
                  </a:lnTo>
                  <a:lnTo>
                    <a:pt x="691" y="3536"/>
                  </a:lnTo>
                  <a:cubicBezTo>
                    <a:pt x="691" y="3631"/>
                    <a:pt x="762" y="3703"/>
                    <a:pt x="857" y="3703"/>
                  </a:cubicBezTo>
                  <a:cubicBezTo>
                    <a:pt x="941" y="3703"/>
                    <a:pt x="1012" y="3631"/>
                    <a:pt x="1012" y="3536"/>
                  </a:cubicBezTo>
                  <a:lnTo>
                    <a:pt x="1012" y="3179"/>
                  </a:lnTo>
                  <a:cubicBezTo>
                    <a:pt x="1393" y="3143"/>
                    <a:pt x="1691" y="2822"/>
                    <a:pt x="1691" y="2441"/>
                  </a:cubicBezTo>
                  <a:cubicBezTo>
                    <a:pt x="1691" y="2024"/>
                    <a:pt x="1346" y="1691"/>
                    <a:pt x="941" y="1691"/>
                  </a:cubicBezTo>
                  <a:lnTo>
                    <a:pt x="774" y="1691"/>
                  </a:lnTo>
                  <a:cubicBezTo>
                    <a:pt x="536" y="1691"/>
                    <a:pt x="345" y="1500"/>
                    <a:pt x="345" y="1262"/>
                  </a:cubicBezTo>
                  <a:cubicBezTo>
                    <a:pt x="345" y="1024"/>
                    <a:pt x="536" y="833"/>
                    <a:pt x="774" y="833"/>
                  </a:cubicBezTo>
                  <a:lnTo>
                    <a:pt x="1036" y="833"/>
                  </a:lnTo>
                  <a:cubicBezTo>
                    <a:pt x="1226" y="833"/>
                    <a:pt x="1369" y="1000"/>
                    <a:pt x="1369" y="1179"/>
                  </a:cubicBezTo>
                  <a:lnTo>
                    <a:pt x="1369" y="1345"/>
                  </a:lnTo>
                  <a:cubicBezTo>
                    <a:pt x="1393" y="1429"/>
                    <a:pt x="1453" y="1500"/>
                    <a:pt x="1536" y="1500"/>
                  </a:cubicBezTo>
                  <a:cubicBezTo>
                    <a:pt x="1631" y="1500"/>
                    <a:pt x="1703" y="1429"/>
                    <a:pt x="1703" y="1345"/>
                  </a:cubicBezTo>
                  <a:lnTo>
                    <a:pt x="1703" y="1179"/>
                  </a:lnTo>
                  <a:cubicBezTo>
                    <a:pt x="1703" y="810"/>
                    <a:pt x="1405" y="512"/>
                    <a:pt x="1036" y="512"/>
                  </a:cubicBezTo>
                  <a:lnTo>
                    <a:pt x="1012" y="512"/>
                  </a:lnTo>
                  <a:lnTo>
                    <a:pt x="1012" y="167"/>
                  </a:lnTo>
                  <a:cubicBezTo>
                    <a:pt x="1012" y="71"/>
                    <a:pt x="941" y="0"/>
                    <a:pt x="8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5"/>
            <p:cNvSpPr/>
            <p:nvPr/>
          </p:nvSpPr>
          <p:spPr>
            <a:xfrm>
              <a:off x="3390945" y="2433724"/>
              <a:ext cx="51179" cy="85934"/>
            </a:xfrm>
            <a:custGeom>
              <a:avLst/>
              <a:gdLst/>
              <a:ahLst/>
              <a:cxnLst/>
              <a:rect l="l" t="t" r="r" b="b"/>
              <a:pathLst>
                <a:path w="1608" h="2700" extrusionOk="0">
                  <a:moveTo>
                    <a:pt x="182" y="1"/>
                  </a:moveTo>
                  <a:cubicBezTo>
                    <a:pt x="134" y="1"/>
                    <a:pt x="86" y="22"/>
                    <a:pt x="48" y="68"/>
                  </a:cubicBezTo>
                  <a:cubicBezTo>
                    <a:pt x="0" y="140"/>
                    <a:pt x="12" y="235"/>
                    <a:pt x="84" y="294"/>
                  </a:cubicBezTo>
                  <a:cubicBezTo>
                    <a:pt x="834" y="794"/>
                    <a:pt x="1274" y="1628"/>
                    <a:pt x="1274" y="2545"/>
                  </a:cubicBezTo>
                  <a:cubicBezTo>
                    <a:pt x="1274" y="2628"/>
                    <a:pt x="1358" y="2699"/>
                    <a:pt x="1441" y="2699"/>
                  </a:cubicBezTo>
                  <a:cubicBezTo>
                    <a:pt x="1536" y="2699"/>
                    <a:pt x="1608" y="2628"/>
                    <a:pt x="1608" y="2545"/>
                  </a:cubicBezTo>
                  <a:cubicBezTo>
                    <a:pt x="1596" y="1533"/>
                    <a:pt x="1096" y="592"/>
                    <a:pt x="262" y="20"/>
                  </a:cubicBezTo>
                  <a:cubicBezTo>
                    <a:pt x="237" y="8"/>
                    <a:pt x="209" y="1"/>
                    <a:pt x="1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5"/>
            <p:cNvSpPr/>
            <p:nvPr/>
          </p:nvSpPr>
          <p:spPr>
            <a:xfrm>
              <a:off x="3360613" y="2478187"/>
              <a:ext cx="27340" cy="41471"/>
            </a:xfrm>
            <a:custGeom>
              <a:avLst/>
              <a:gdLst/>
              <a:ahLst/>
              <a:cxnLst/>
              <a:rect l="l" t="t" r="r" b="b"/>
              <a:pathLst>
                <a:path w="859" h="1303" extrusionOk="0">
                  <a:moveTo>
                    <a:pt x="177" y="1"/>
                  </a:moveTo>
                  <a:cubicBezTo>
                    <a:pt x="131" y="1"/>
                    <a:pt x="85" y="25"/>
                    <a:pt x="48" y="76"/>
                  </a:cubicBezTo>
                  <a:cubicBezTo>
                    <a:pt x="1" y="147"/>
                    <a:pt x="13" y="231"/>
                    <a:pt x="84" y="290"/>
                  </a:cubicBezTo>
                  <a:cubicBezTo>
                    <a:pt x="370" y="493"/>
                    <a:pt x="537" y="802"/>
                    <a:pt x="537" y="1148"/>
                  </a:cubicBezTo>
                  <a:cubicBezTo>
                    <a:pt x="537" y="1231"/>
                    <a:pt x="608" y="1302"/>
                    <a:pt x="703" y="1302"/>
                  </a:cubicBezTo>
                  <a:cubicBezTo>
                    <a:pt x="787" y="1302"/>
                    <a:pt x="858" y="1231"/>
                    <a:pt x="858" y="1148"/>
                  </a:cubicBezTo>
                  <a:cubicBezTo>
                    <a:pt x="858" y="683"/>
                    <a:pt x="644" y="278"/>
                    <a:pt x="263" y="28"/>
                  </a:cubicBezTo>
                  <a:cubicBezTo>
                    <a:pt x="235" y="10"/>
                    <a:pt x="206" y="1"/>
                    <a:pt x="1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5"/>
            <p:cNvSpPr/>
            <p:nvPr/>
          </p:nvSpPr>
          <p:spPr>
            <a:xfrm>
              <a:off x="3375795" y="2455939"/>
              <a:ext cx="39434" cy="63719"/>
            </a:xfrm>
            <a:custGeom>
              <a:avLst/>
              <a:gdLst/>
              <a:ahLst/>
              <a:cxnLst/>
              <a:rect l="l" t="t" r="r" b="b"/>
              <a:pathLst>
                <a:path w="1239" h="2002" extrusionOk="0">
                  <a:moveTo>
                    <a:pt x="183" y="0"/>
                  </a:moveTo>
                  <a:cubicBezTo>
                    <a:pt x="134" y="0"/>
                    <a:pt x="86" y="26"/>
                    <a:pt x="48" y="73"/>
                  </a:cubicBezTo>
                  <a:cubicBezTo>
                    <a:pt x="0" y="144"/>
                    <a:pt x="12" y="239"/>
                    <a:pt x="83" y="299"/>
                  </a:cubicBezTo>
                  <a:cubicBezTo>
                    <a:pt x="595" y="632"/>
                    <a:pt x="905" y="1216"/>
                    <a:pt x="905" y="1847"/>
                  </a:cubicBezTo>
                  <a:cubicBezTo>
                    <a:pt x="905" y="1930"/>
                    <a:pt x="976" y="2001"/>
                    <a:pt x="1072" y="2001"/>
                  </a:cubicBezTo>
                  <a:cubicBezTo>
                    <a:pt x="1155" y="2001"/>
                    <a:pt x="1238" y="1930"/>
                    <a:pt x="1238" y="1847"/>
                  </a:cubicBezTo>
                  <a:cubicBezTo>
                    <a:pt x="1238" y="1108"/>
                    <a:pt x="881" y="430"/>
                    <a:pt x="262" y="25"/>
                  </a:cubicBezTo>
                  <a:cubicBezTo>
                    <a:pt x="237" y="8"/>
                    <a:pt x="210" y="0"/>
                    <a:pt x="1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5"/>
            <p:cNvSpPr/>
            <p:nvPr/>
          </p:nvSpPr>
          <p:spPr>
            <a:xfrm>
              <a:off x="3097241" y="2433564"/>
              <a:ext cx="50829" cy="85711"/>
            </a:xfrm>
            <a:custGeom>
              <a:avLst/>
              <a:gdLst/>
              <a:ahLst/>
              <a:cxnLst/>
              <a:rect l="l" t="t" r="r" b="b"/>
              <a:pathLst>
                <a:path w="1597" h="2693" extrusionOk="0">
                  <a:moveTo>
                    <a:pt x="1408" y="1"/>
                  </a:moveTo>
                  <a:cubicBezTo>
                    <a:pt x="1378" y="1"/>
                    <a:pt x="1348" y="9"/>
                    <a:pt x="1323" y="25"/>
                  </a:cubicBezTo>
                  <a:cubicBezTo>
                    <a:pt x="489" y="597"/>
                    <a:pt x="1" y="1538"/>
                    <a:pt x="1" y="2526"/>
                  </a:cubicBezTo>
                  <a:cubicBezTo>
                    <a:pt x="1" y="2621"/>
                    <a:pt x="72" y="2692"/>
                    <a:pt x="168" y="2692"/>
                  </a:cubicBezTo>
                  <a:cubicBezTo>
                    <a:pt x="251" y="2692"/>
                    <a:pt x="322" y="2621"/>
                    <a:pt x="322" y="2526"/>
                  </a:cubicBezTo>
                  <a:cubicBezTo>
                    <a:pt x="322" y="1633"/>
                    <a:pt x="775" y="787"/>
                    <a:pt x="1513" y="275"/>
                  </a:cubicBezTo>
                  <a:cubicBezTo>
                    <a:pt x="1573" y="240"/>
                    <a:pt x="1596" y="133"/>
                    <a:pt x="1549" y="73"/>
                  </a:cubicBezTo>
                  <a:cubicBezTo>
                    <a:pt x="1518" y="27"/>
                    <a:pt x="1462" y="1"/>
                    <a:pt x="14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3151061" y="2477773"/>
              <a:ext cx="27690" cy="41503"/>
            </a:xfrm>
            <a:custGeom>
              <a:avLst/>
              <a:gdLst/>
              <a:ahLst/>
              <a:cxnLst/>
              <a:rect l="l" t="t" r="r" b="b"/>
              <a:pathLst>
                <a:path w="870" h="1304" extrusionOk="0">
                  <a:moveTo>
                    <a:pt x="681" y="1"/>
                  </a:moveTo>
                  <a:cubicBezTo>
                    <a:pt x="647" y="1"/>
                    <a:pt x="613" y="10"/>
                    <a:pt x="584" y="29"/>
                  </a:cubicBezTo>
                  <a:cubicBezTo>
                    <a:pt x="215" y="280"/>
                    <a:pt x="1" y="696"/>
                    <a:pt x="1" y="1137"/>
                  </a:cubicBezTo>
                  <a:cubicBezTo>
                    <a:pt x="1" y="1232"/>
                    <a:pt x="84" y="1303"/>
                    <a:pt x="167" y="1303"/>
                  </a:cubicBezTo>
                  <a:cubicBezTo>
                    <a:pt x="263" y="1303"/>
                    <a:pt x="334" y="1232"/>
                    <a:pt x="334" y="1137"/>
                  </a:cubicBezTo>
                  <a:cubicBezTo>
                    <a:pt x="334" y="803"/>
                    <a:pt x="501" y="482"/>
                    <a:pt x="775" y="291"/>
                  </a:cubicBezTo>
                  <a:cubicBezTo>
                    <a:pt x="834" y="244"/>
                    <a:pt x="870" y="149"/>
                    <a:pt x="810" y="65"/>
                  </a:cubicBezTo>
                  <a:cubicBezTo>
                    <a:pt x="782" y="22"/>
                    <a:pt x="732" y="1"/>
                    <a:pt x="6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3124167" y="2455939"/>
              <a:ext cx="39434" cy="63337"/>
            </a:xfrm>
            <a:custGeom>
              <a:avLst/>
              <a:gdLst/>
              <a:ahLst/>
              <a:cxnLst/>
              <a:rect l="l" t="t" r="r" b="b"/>
              <a:pathLst>
                <a:path w="1239" h="1990" extrusionOk="0">
                  <a:moveTo>
                    <a:pt x="1038" y="0"/>
                  </a:moveTo>
                  <a:cubicBezTo>
                    <a:pt x="1008" y="0"/>
                    <a:pt x="978" y="8"/>
                    <a:pt x="953" y="25"/>
                  </a:cubicBezTo>
                  <a:cubicBezTo>
                    <a:pt x="357" y="430"/>
                    <a:pt x="0" y="1108"/>
                    <a:pt x="0" y="1823"/>
                  </a:cubicBezTo>
                  <a:cubicBezTo>
                    <a:pt x="0" y="1918"/>
                    <a:pt x="72" y="1989"/>
                    <a:pt x="167" y="1989"/>
                  </a:cubicBezTo>
                  <a:cubicBezTo>
                    <a:pt x="250" y="1989"/>
                    <a:pt x="334" y="1918"/>
                    <a:pt x="334" y="1823"/>
                  </a:cubicBezTo>
                  <a:cubicBezTo>
                    <a:pt x="334" y="1204"/>
                    <a:pt x="643" y="632"/>
                    <a:pt x="1143" y="275"/>
                  </a:cubicBezTo>
                  <a:cubicBezTo>
                    <a:pt x="1203" y="239"/>
                    <a:pt x="1239" y="132"/>
                    <a:pt x="1179" y="73"/>
                  </a:cubicBezTo>
                  <a:cubicBezTo>
                    <a:pt x="1148" y="26"/>
                    <a:pt x="1093" y="0"/>
                    <a:pt x="10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35"/>
          <p:cNvGrpSpPr/>
          <p:nvPr/>
        </p:nvGrpSpPr>
        <p:grpSpPr>
          <a:xfrm>
            <a:off x="4902556" y="713210"/>
            <a:ext cx="353954" cy="318880"/>
            <a:chOff x="3988156" y="3380210"/>
            <a:chExt cx="353954" cy="318880"/>
          </a:xfrm>
        </p:grpSpPr>
        <p:sp>
          <p:nvSpPr>
            <p:cNvPr id="571" name="Google Shape;571;p35"/>
            <p:cNvSpPr/>
            <p:nvPr/>
          </p:nvSpPr>
          <p:spPr>
            <a:xfrm>
              <a:off x="4134053" y="3446156"/>
              <a:ext cx="28454" cy="49269"/>
            </a:xfrm>
            <a:custGeom>
              <a:avLst/>
              <a:gdLst/>
              <a:ahLst/>
              <a:cxnLst/>
              <a:rect l="l" t="t" r="r" b="b"/>
              <a:pathLst>
                <a:path w="894" h="1548" extrusionOk="0">
                  <a:moveTo>
                    <a:pt x="417" y="286"/>
                  </a:moveTo>
                  <a:lnTo>
                    <a:pt x="417" y="572"/>
                  </a:lnTo>
                  <a:cubicBezTo>
                    <a:pt x="298" y="524"/>
                    <a:pt x="274" y="500"/>
                    <a:pt x="274" y="417"/>
                  </a:cubicBezTo>
                  <a:cubicBezTo>
                    <a:pt x="274" y="345"/>
                    <a:pt x="346" y="298"/>
                    <a:pt x="417" y="286"/>
                  </a:cubicBezTo>
                  <a:close/>
                  <a:moveTo>
                    <a:pt x="524" y="869"/>
                  </a:moveTo>
                  <a:cubicBezTo>
                    <a:pt x="643" y="917"/>
                    <a:pt x="655" y="976"/>
                    <a:pt x="655" y="1048"/>
                  </a:cubicBezTo>
                  <a:cubicBezTo>
                    <a:pt x="655" y="1119"/>
                    <a:pt x="596" y="1179"/>
                    <a:pt x="524" y="1191"/>
                  </a:cubicBezTo>
                  <a:lnTo>
                    <a:pt x="524" y="869"/>
                  </a:lnTo>
                  <a:close/>
                  <a:moveTo>
                    <a:pt x="477" y="0"/>
                  </a:moveTo>
                  <a:cubicBezTo>
                    <a:pt x="453" y="0"/>
                    <a:pt x="417" y="24"/>
                    <a:pt x="417" y="48"/>
                  </a:cubicBezTo>
                  <a:lnTo>
                    <a:pt x="417" y="107"/>
                  </a:lnTo>
                  <a:cubicBezTo>
                    <a:pt x="191" y="131"/>
                    <a:pt x="60" y="250"/>
                    <a:pt x="60" y="476"/>
                  </a:cubicBezTo>
                  <a:cubicBezTo>
                    <a:pt x="60" y="703"/>
                    <a:pt x="227" y="774"/>
                    <a:pt x="417" y="845"/>
                  </a:cubicBezTo>
                  <a:lnTo>
                    <a:pt x="417" y="1226"/>
                  </a:lnTo>
                  <a:cubicBezTo>
                    <a:pt x="310" y="1203"/>
                    <a:pt x="274" y="1179"/>
                    <a:pt x="179" y="1107"/>
                  </a:cubicBezTo>
                  <a:cubicBezTo>
                    <a:pt x="160" y="1093"/>
                    <a:pt x="143" y="1087"/>
                    <a:pt x="127" y="1087"/>
                  </a:cubicBezTo>
                  <a:cubicBezTo>
                    <a:pt x="101" y="1087"/>
                    <a:pt x="77" y="1102"/>
                    <a:pt x="48" y="1131"/>
                  </a:cubicBezTo>
                  <a:cubicBezTo>
                    <a:pt x="0" y="1191"/>
                    <a:pt x="0" y="1250"/>
                    <a:pt x="48" y="1298"/>
                  </a:cubicBezTo>
                  <a:cubicBezTo>
                    <a:pt x="120" y="1405"/>
                    <a:pt x="274" y="1453"/>
                    <a:pt x="417" y="1453"/>
                  </a:cubicBezTo>
                  <a:lnTo>
                    <a:pt x="417" y="1512"/>
                  </a:lnTo>
                  <a:cubicBezTo>
                    <a:pt x="417" y="1536"/>
                    <a:pt x="453" y="1548"/>
                    <a:pt x="477" y="1548"/>
                  </a:cubicBezTo>
                  <a:cubicBezTo>
                    <a:pt x="512" y="1548"/>
                    <a:pt x="536" y="1536"/>
                    <a:pt x="536" y="1512"/>
                  </a:cubicBezTo>
                  <a:lnTo>
                    <a:pt x="536" y="1453"/>
                  </a:lnTo>
                  <a:cubicBezTo>
                    <a:pt x="727" y="1417"/>
                    <a:pt x="893" y="1298"/>
                    <a:pt x="893" y="1048"/>
                  </a:cubicBezTo>
                  <a:cubicBezTo>
                    <a:pt x="893" y="798"/>
                    <a:pt x="751" y="691"/>
                    <a:pt x="536" y="619"/>
                  </a:cubicBezTo>
                  <a:lnTo>
                    <a:pt x="536" y="286"/>
                  </a:lnTo>
                  <a:cubicBezTo>
                    <a:pt x="584" y="286"/>
                    <a:pt x="631" y="298"/>
                    <a:pt x="667" y="333"/>
                  </a:cubicBezTo>
                  <a:cubicBezTo>
                    <a:pt x="694" y="340"/>
                    <a:pt x="726" y="363"/>
                    <a:pt x="759" y="363"/>
                  </a:cubicBezTo>
                  <a:cubicBezTo>
                    <a:pt x="783" y="363"/>
                    <a:pt x="808" y="350"/>
                    <a:pt x="834" y="310"/>
                  </a:cubicBezTo>
                  <a:cubicBezTo>
                    <a:pt x="870" y="274"/>
                    <a:pt x="882" y="214"/>
                    <a:pt x="822" y="167"/>
                  </a:cubicBezTo>
                  <a:cubicBezTo>
                    <a:pt x="751" y="107"/>
                    <a:pt x="631" y="95"/>
                    <a:pt x="536" y="95"/>
                  </a:cubicBezTo>
                  <a:lnTo>
                    <a:pt x="536" y="48"/>
                  </a:lnTo>
                  <a:cubicBezTo>
                    <a:pt x="536" y="12"/>
                    <a:pt x="501" y="0"/>
                    <a:pt x="4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4188988" y="3398001"/>
              <a:ext cx="81510" cy="81510"/>
            </a:xfrm>
            <a:custGeom>
              <a:avLst/>
              <a:gdLst/>
              <a:ahLst/>
              <a:cxnLst/>
              <a:rect l="l" t="t" r="r" b="b"/>
              <a:pathLst>
                <a:path w="2561" h="2561" extrusionOk="0">
                  <a:moveTo>
                    <a:pt x="1287" y="311"/>
                  </a:moveTo>
                  <a:cubicBezTo>
                    <a:pt x="1823" y="311"/>
                    <a:pt x="2251" y="739"/>
                    <a:pt x="2251" y="1275"/>
                  </a:cubicBezTo>
                  <a:cubicBezTo>
                    <a:pt x="2251" y="1811"/>
                    <a:pt x="1823" y="2251"/>
                    <a:pt x="1287" y="2251"/>
                  </a:cubicBezTo>
                  <a:cubicBezTo>
                    <a:pt x="751" y="2251"/>
                    <a:pt x="310" y="1811"/>
                    <a:pt x="310" y="1275"/>
                  </a:cubicBezTo>
                  <a:cubicBezTo>
                    <a:pt x="310" y="739"/>
                    <a:pt x="751" y="311"/>
                    <a:pt x="1287" y="311"/>
                  </a:cubicBezTo>
                  <a:close/>
                  <a:moveTo>
                    <a:pt x="1287" y="1"/>
                  </a:moveTo>
                  <a:cubicBezTo>
                    <a:pt x="572" y="1"/>
                    <a:pt x="1" y="584"/>
                    <a:pt x="1" y="1275"/>
                  </a:cubicBezTo>
                  <a:cubicBezTo>
                    <a:pt x="1" y="1989"/>
                    <a:pt x="584" y="2561"/>
                    <a:pt x="1287" y="2561"/>
                  </a:cubicBezTo>
                  <a:cubicBezTo>
                    <a:pt x="2001" y="2561"/>
                    <a:pt x="2561" y="1977"/>
                    <a:pt x="2561" y="1275"/>
                  </a:cubicBezTo>
                  <a:cubicBezTo>
                    <a:pt x="2561" y="584"/>
                    <a:pt x="2001" y="1"/>
                    <a:pt x="128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4090863" y="3380210"/>
              <a:ext cx="195930" cy="146311"/>
            </a:xfrm>
            <a:custGeom>
              <a:avLst/>
              <a:gdLst/>
              <a:ahLst/>
              <a:cxnLst/>
              <a:rect l="l" t="t" r="r" b="b"/>
              <a:pathLst>
                <a:path w="6156" h="4597" extrusionOk="0">
                  <a:moveTo>
                    <a:pt x="1810" y="1834"/>
                  </a:moveTo>
                  <a:cubicBezTo>
                    <a:pt x="2131" y="1834"/>
                    <a:pt x="2429" y="2001"/>
                    <a:pt x="2608" y="2274"/>
                  </a:cubicBezTo>
                  <a:cubicBezTo>
                    <a:pt x="2643" y="2405"/>
                    <a:pt x="2703" y="2536"/>
                    <a:pt x="2762" y="2667"/>
                  </a:cubicBezTo>
                  <a:cubicBezTo>
                    <a:pt x="2762" y="2715"/>
                    <a:pt x="2774" y="2763"/>
                    <a:pt x="2774" y="2810"/>
                  </a:cubicBezTo>
                  <a:cubicBezTo>
                    <a:pt x="2774" y="3346"/>
                    <a:pt x="2346" y="3775"/>
                    <a:pt x="1810" y="3775"/>
                  </a:cubicBezTo>
                  <a:cubicBezTo>
                    <a:pt x="1274" y="3775"/>
                    <a:pt x="834" y="3346"/>
                    <a:pt x="834" y="2810"/>
                  </a:cubicBezTo>
                  <a:cubicBezTo>
                    <a:pt x="834" y="2274"/>
                    <a:pt x="1274" y="1834"/>
                    <a:pt x="1810" y="1834"/>
                  </a:cubicBezTo>
                  <a:close/>
                  <a:moveTo>
                    <a:pt x="1810" y="1322"/>
                  </a:moveTo>
                  <a:cubicBezTo>
                    <a:pt x="2084" y="1322"/>
                    <a:pt x="2346" y="1393"/>
                    <a:pt x="2584" y="1536"/>
                  </a:cubicBezTo>
                  <a:cubicBezTo>
                    <a:pt x="2560" y="1620"/>
                    <a:pt x="2560" y="1703"/>
                    <a:pt x="2548" y="1774"/>
                  </a:cubicBezTo>
                  <a:cubicBezTo>
                    <a:pt x="2346" y="1632"/>
                    <a:pt x="2072" y="1536"/>
                    <a:pt x="1810" y="1536"/>
                  </a:cubicBezTo>
                  <a:cubicBezTo>
                    <a:pt x="1096" y="1536"/>
                    <a:pt x="524" y="2120"/>
                    <a:pt x="524" y="2822"/>
                  </a:cubicBezTo>
                  <a:cubicBezTo>
                    <a:pt x="524" y="3537"/>
                    <a:pt x="1107" y="4096"/>
                    <a:pt x="1810" y="4096"/>
                  </a:cubicBezTo>
                  <a:cubicBezTo>
                    <a:pt x="2417" y="4096"/>
                    <a:pt x="2917" y="3668"/>
                    <a:pt x="3060" y="3108"/>
                  </a:cubicBezTo>
                  <a:cubicBezTo>
                    <a:pt x="3120" y="3167"/>
                    <a:pt x="3155" y="3203"/>
                    <a:pt x="3239" y="3263"/>
                  </a:cubicBezTo>
                  <a:cubicBezTo>
                    <a:pt x="3036" y="3882"/>
                    <a:pt x="2477" y="4299"/>
                    <a:pt x="1810" y="4299"/>
                  </a:cubicBezTo>
                  <a:cubicBezTo>
                    <a:pt x="988" y="4299"/>
                    <a:pt x="322" y="3620"/>
                    <a:pt x="322" y="2810"/>
                  </a:cubicBezTo>
                  <a:cubicBezTo>
                    <a:pt x="322" y="1989"/>
                    <a:pt x="988" y="1322"/>
                    <a:pt x="1810" y="1322"/>
                  </a:cubicBezTo>
                  <a:close/>
                  <a:moveTo>
                    <a:pt x="4382" y="0"/>
                  </a:moveTo>
                  <a:cubicBezTo>
                    <a:pt x="3608" y="0"/>
                    <a:pt x="2929" y="500"/>
                    <a:pt x="2679" y="1179"/>
                  </a:cubicBezTo>
                  <a:cubicBezTo>
                    <a:pt x="2417" y="1036"/>
                    <a:pt x="2131" y="953"/>
                    <a:pt x="1822" y="953"/>
                  </a:cubicBezTo>
                  <a:cubicBezTo>
                    <a:pt x="822" y="953"/>
                    <a:pt x="0" y="1774"/>
                    <a:pt x="0" y="2775"/>
                  </a:cubicBezTo>
                  <a:cubicBezTo>
                    <a:pt x="0" y="3775"/>
                    <a:pt x="822" y="4596"/>
                    <a:pt x="1822" y="4596"/>
                  </a:cubicBezTo>
                  <a:cubicBezTo>
                    <a:pt x="2596" y="4596"/>
                    <a:pt x="3262" y="4120"/>
                    <a:pt x="3512" y="3417"/>
                  </a:cubicBezTo>
                  <a:cubicBezTo>
                    <a:pt x="3763" y="3548"/>
                    <a:pt x="4060" y="3644"/>
                    <a:pt x="4382" y="3644"/>
                  </a:cubicBezTo>
                  <a:cubicBezTo>
                    <a:pt x="4798" y="3644"/>
                    <a:pt x="5191" y="3489"/>
                    <a:pt x="5513" y="3239"/>
                  </a:cubicBezTo>
                  <a:cubicBezTo>
                    <a:pt x="5822" y="2989"/>
                    <a:pt x="6049" y="2632"/>
                    <a:pt x="6132" y="2239"/>
                  </a:cubicBezTo>
                  <a:cubicBezTo>
                    <a:pt x="6156" y="2167"/>
                    <a:pt x="6096" y="2072"/>
                    <a:pt x="6013" y="2060"/>
                  </a:cubicBezTo>
                  <a:cubicBezTo>
                    <a:pt x="6004" y="2059"/>
                    <a:pt x="5996" y="2058"/>
                    <a:pt x="5987" y="2058"/>
                  </a:cubicBezTo>
                  <a:cubicBezTo>
                    <a:pt x="5911" y="2058"/>
                    <a:pt x="5833" y="2104"/>
                    <a:pt x="5822" y="2179"/>
                  </a:cubicBezTo>
                  <a:cubicBezTo>
                    <a:pt x="5656" y="2870"/>
                    <a:pt x="5060" y="3322"/>
                    <a:pt x="4370" y="3322"/>
                  </a:cubicBezTo>
                  <a:cubicBezTo>
                    <a:pt x="3834" y="3322"/>
                    <a:pt x="3334" y="3048"/>
                    <a:pt x="3072" y="2572"/>
                  </a:cubicBezTo>
                  <a:cubicBezTo>
                    <a:pt x="3036" y="2417"/>
                    <a:pt x="2977" y="2274"/>
                    <a:pt x="2905" y="2132"/>
                  </a:cubicBezTo>
                  <a:cubicBezTo>
                    <a:pt x="2715" y="1215"/>
                    <a:pt x="3429" y="334"/>
                    <a:pt x="4370" y="334"/>
                  </a:cubicBezTo>
                  <a:cubicBezTo>
                    <a:pt x="5060" y="334"/>
                    <a:pt x="5656" y="810"/>
                    <a:pt x="5822" y="1477"/>
                  </a:cubicBezTo>
                  <a:cubicBezTo>
                    <a:pt x="5832" y="1556"/>
                    <a:pt x="5899" y="1602"/>
                    <a:pt x="5969" y="1602"/>
                  </a:cubicBezTo>
                  <a:cubicBezTo>
                    <a:pt x="5984" y="1602"/>
                    <a:pt x="5998" y="1600"/>
                    <a:pt x="6013" y="1596"/>
                  </a:cubicBezTo>
                  <a:cubicBezTo>
                    <a:pt x="6108" y="1584"/>
                    <a:pt x="6144" y="1489"/>
                    <a:pt x="6132" y="1405"/>
                  </a:cubicBezTo>
                  <a:cubicBezTo>
                    <a:pt x="6049" y="1024"/>
                    <a:pt x="5822" y="667"/>
                    <a:pt x="5513" y="405"/>
                  </a:cubicBezTo>
                  <a:cubicBezTo>
                    <a:pt x="5191" y="155"/>
                    <a:pt x="4775" y="0"/>
                    <a:pt x="43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4215914" y="3415061"/>
              <a:ext cx="28072" cy="49301"/>
            </a:xfrm>
            <a:custGeom>
              <a:avLst/>
              <a:gdLst/>
              <a:ahLst/>
              <a:cxnLst/>
              <a:rect l="l" t="t" r="r" b="b"/>
              <a:pathLst>
                <a:path w="882" h="1549" extrusionOk="0">
                  <a:moveTo>
                    <a:pt x="405" y="298"/>
                  </a:moveTo>
                  <a:lnTo>
                    <a:pt x="405" y="584"/>
                  </a:lnTo>
                  <a:cubicBezTo>
                    <a:pt x="286" y="537"/>
                    <a:pt x="262" y="501"/>
                    <a:pt x="262" y="429"/>
                  </a:cubicBezTo>
                  <a:cubicBezTo>
                    <a:pt x="262" y="358"/>
                    <a:pt x="334" y="310"/>
                    <a:pt x="405" y="298"/>
                  </a:cubicBezTo>
                  <a:close/>
                  <a:moveTo>
                    <a:pt x="512" y="882"/>
                  </a:moveTo>
                  <a:cubicBezTo>
                    <a:pt x="631" y="918"/>
                    <a:pt x="643" y="977"/>
                    <a:pt x="643" y="1060"/>
                  </a:cubicBezTo>
                  <a:cubicBezTo>
                    <a:pt x="643" y="1144"/>
                    <a:pt x="584" y="1191"/>
                    <a:pt x="512" y="1203"/>
                  </a:cubicBezTo>
                  <a:lnTo>
                    <a:pt x="512" y="882"/>
                  </a:lnTo>
                  <a:close/>
                  <a:moveTo>
                    <a:pt x="465" y="1"/>
                  </a:moveTo>
                  <a:cubicBezTo>
                    <a:pt x="441" y="1"/>
                    <a:pt x="405" y="13"/>
                    <a:pt x="405" y="48"/>
                  </a:cubicBezTo>
                  <a:lnTo>
                    <a:pt x="405" y="96"/>
                  </a:lnTo>
                  <a:cubicBezTo>
                    <a:pt x="179" y="132"/>
                    <a:pt x="48" y="251"/>
                    <a:pt x="48" y="477"/>
                  </a:cubicBezTo>
                  <a:cubicBezTo>
                    <a:pt x="48" y="715"/>
                    <a:pt x="226" y="787"/>
                    <a:pt x="405" y="846"/>
                  </a:cubicBezTo>
                  <a:lnTo>
                    <a:pt x="405" y="1215"/>
                  </a:lnTo>
                  <a:cubicBezTo>
                    <a:pt x="298" y="1203"/>
                    <a:pt x="262" y="1156"/>
                    <a:pt x="167" y="1096"/>
                  </a:cubicBezTo>
                  <a:cubicBezTo>
                    <a:pt x="150" y="1084"/>
                    <a:pt x="133" y="1079"/>
                    <a:pt x="117" y="1079"/>
                  </a:cubicBezTo>
                  <a:cubicBezTo>
                    <a:pt x="53" y="1079"/>
                    <a:pt x="0" y="1158"/>
                    <a:pt x="0" y="1215"/>
                  </a:cubicBezTo>
                  <a:cubicBezTo>
                    <a:pt x="0" y="1251"/>
                    <a:pt x="24" y="1275"/>
                    <a:pt x="36" y="1299"/>
                  </a:cubicBezTo>
                  <a:cubicBezTo>
                    <a:pt x="107" y="1394"/>
                    <a:pt x="274" y="1441"/>
                    <a:pt x="405" y="1441"/>
                  </a:cubicBezTo>
                  <a:lnTo>
                    <a:pt x="405" y="1501"/>
                  </a:lnTo>
                  <a:cubicBezTo>
                    <a:pt x="405" y="1537"/>
                    <a:pt x="441" y="1549"/>
                    <a:pt x="465" y="1549"/>
                  </a:cubicBezTo>
                  <a:cubicBezTo>
                    <a:pt x="500" y="1549"/>
                    <a:pt x="524" y="1525"/>
                    <a:pt x="524" y="1501"/>
                  </a:cubicBezTo>
                  <a:lnTo>
                    <a:pt x="524" y="1441"/>
                  </a:lnTo>
                  <a:cubicBezTo>
                    <a:pt x="715" y="1406"/>
                    <a:pt x="881" y="1299"/>
                    <a:pt x="881" y="1037"/>
                  </a:cubicBezTo>
                  <a:cubicBezTo>
                    <a:pt x="881" y="787"/>
                    <a:pt x="715" y="703"/>
                    <a:pt x="524" y="620"/>
                  </a:cubicBezTo>
                  <a:lnTo>
                    <a:pt x="524" y="298"/>
                  </a:lnTo>
                  <a:cubicBezTo>
                    <a:pt x="596" y="298"/>
                    <a:pt x="631" y="310"/>
                    <a:pt x="703" y="358"/>
                  </a:cubicBezTo>
                  <a:cubicBezTo>
                    <a:pt x="717" y="362"/>
                    <a:pt x="732" y="364"/>
                    <a:pt x="746" y="364"/>
                  </a:cubicBezTo>
                  <a:cubicBezTo>
                    <a:pt x="777" y="364"/>
                    <a:pt x="805" y="351"/>
                    <a:pt x="822" y="310"/>
                  </a:cubicBezTo>
                  <a:cubicBezTo>
                    <a:pt x="857" y="263"/>
                    <a:pt x="869" y="203"/>
                    <a:pt x="810" y="156"/>
                  </a:cubicBezTo>
                  <a:cubicBezTo>
                    <a:pt x="738" y="96"/>
                    <a:pt x="619" y="84"/>
                    <a:pt x="524" y="84"/>
                  </a:cubicBezTo>
                  <a:lnTo>
                    <a:pt x="524" y="48"/>
                  </a:lnTo>
                  <a:cubicBezTo>
                    <a:pt x="524" y="13"/>
                    <a:pt x="500" y="1"/>
                    <a:pt x="4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3988156" y="3495935"/>
              <a:ext cx="353954" cy="203155"/>
            </a:xfrm>
            <a:custGeom>
              <a:avLst/>
              <a:gdLst/>
              <a:ahLst/>
              <a:cxnLst/>
              <a:rect l="l" t="t" r="r" b="b"/>
              <a:pathLst>
                <a:path w="11121" h="6383" extrusionOk="0">
                  <a:moveTo>
                    <a:pt x="3525" y="1884"/>
                  </a:moveTo>
                  <a:cubicBezTo>
                    <a:pt x="3540" y="1884"/>
                    <a:pt x="3561" y="1898"/>
                    <a:pt x="3561" y="1925"/>
                  </a:cubicBezTo>
                  <a:cubicBezTo>
                    <a:pt x="3632" y="2103"/>
                    <a:pt x="4632" y="4770"/>
                    <a:pt x="4680" y="4854"/>
                  </a:cubicBezTo>
                  <a:cubicBezTo>
                    <a:pt x="4692" y="4865"/>
                    <a:pt x="4680" y="4901"/>
                    <a:pt x="4644" y="4901"/>
                  </a:cubicBezTo>
                  <a:lnTo>
                    <a:pt x="3930" y="5163"/>
                  </a:lnTo>
                  <a:cubicBezTo>
                    <a:pt x="3882" y="5032"/>
                    <a:pt x="2870" y="2341"/>
                    <a:pt x="2799" y="2163"/>
                  </a:cubicBezTo>
                  <a:lnTo>
                    <a:pt x="3513" y="1889"/>
                  </a:lnTo>
                  <a:cubicBezTo>
                    <a:pt x="3516" y="1886"/>
                    <a:pt x="3520" y="1884"/>
                    <a:pt x="3525" y="1884"/>
                  </a:cubicBezTo>
                  <a:close/>
                  <a:moveTo>
                    <a:pt x="2501" y="2294"/>
                  </a:moveTo>
                  <a:lnTo>
                    <a:pt x="3632" y="5306"/>
                  </a:lnTo>
                  <a:cubicBezTo>
                    <a:pt x="3096" y="5496"/>
                    <a:pt x="1763" y="5997"/>
                    <a:pt x="1536" y="6092"/>
                  </a:cubicBezTo>
                  <a:cubicBezTo>
                    <a:pt x="1528" y="6095"/>
                    <a:pt x="1520" y="6096"/>
                    <a:pt x="1511" y="6096"/>
                  </a:cubicBezTo>
                  <a:cubicBezTo>
                    <a:pt x="1485" y="6096"/>
                    <a:pt x="1459" y="6081"/>
                    <a:pt x="1441" y="6044"/>
                  </a:cubicBezTo>
                  <a:lnTo>
                    <a:pt x="358" y="3175"/>
                  </a:lnTo>
                  <a:cubicBezTo>
                    <a:pt x="346" y="3139"/>
                    <a:pt x="358" y="3103"/>
                    <a:pt x="405" y="3080"/>
                  </a:cubicBezTo>
                  <a:cubicBezTo>
                    <a:pt x="1084" y="2829"/>
                    <a:pt x="2025" y="2472"/>
                    <a:pt x="2501" y="2294"/>
                  </a:cubicBezTo>
                  <a:close/>
                  <a:moveTo>
                    <a:pt x="10195" y="0"/>
                  </a:moveTo>
                  <a:cubicBezTo>
                    <a:pt x="9949" y="0"/>
                    <a:pt x="9714" y="126"/>
                    <a:pt x="9537" y="282"/>
                  </a:cubicBezTo>
                  <a:lnTo>
                    <a:pt x="7835" y="1698"/>
                  </a:lnTo>
                  <a:cubicBezTo>
                    <a:pt x="7740" y="1496"/>
                    <a:pt x="7537" y="1282"/>
                    <a:pt x="7144" y="1282"/>
                  </a:cubicBezTo>
                  <a:cubicBezTo>
                    <a:pt x="6745" y="1282"/>
                    <a:pt x="6434" y="1280"/>
                    <a:pt x="6185" y="1280"/>
                  </a:cubicBezTo>
                  <a:cubicBezTo>
                    <a:pt x="5437" y="1280"/>
                    <a:pt x="5254" y="1294"/>
                    <a:pt x="4977" y="1401"/>
                  </a:cubicBezTo>
                  <a:lnTo>
                    <a:pt x="3882" y="1853"/>
                  </a:lnTo>
                  <a:lnTo>
                    <a:pt x="3870" y="1806"/>
                  </a:lnTo>
                  <a:cubicBezTo>
                    <a:pt x="3814" y="1665"/>
                    <a:pt x="3669" y="1569"/>
                    <a:pt x="3523" y="1569"/>
                  </a:cubicBezTo>
                  <a:cubicBezTo>
                    <a:pt x="3484" y="1569"/>
                    <a:pt x="3444" y="1576"/>
                    <a:pt x="3406" y="1591"/>
                  </a:cubicBezTo>
                  <a:lnTo>
                    <a:pt x="2596" y="1913"/>
                  </a:lnTo>
                  <a:cubicBezTo>
                    <a:pt x="2239" y="2044"/>
                    <a:pt x="1084" y="2472"/>
                    <a:pt x="298" y="2770"/>
                  </a:cubicBezTo>
                  <a:cubicBezTo>
                    <a:pt x="108" y="2841"/>
                    <a:pt x="1" y="3068"/>
                    <a:pt x="72" y="3258"/>
                  </a:cubicBezTo>
                  <a:lnTo>
                    <a:pt x="1167" y="6139"/>
                  </a:lnTo>
                  <a:cubicBezTo>
                    <a:pt x="1222" y="6285"/>
                    <a:pt x="1368" y="6382"/>
                    <a:pt x="1518" y="6382"/>
                  </a:cubicBezTo>
                  <a:cubicBezTo>
                    <a:pt x="1564" y="6382"/>
                    <a:pt x="1611" y="6373"/>
                    <a:pt x="1656" y="6354"/>
                  </a:cubicBezTo>
                  <a:cubicBezTo>
                    <a:pt x="1906" y="6270"/>
                    <a:pt x="3549" y="5639"/>
                    <a:pt x="3894" y="5508"/>
                  </a:cubicBezTo>
                  <a:lnTo>
                    <a:pt x="4763" y="5175"/>
                  </a:lnTo>
                  <a:cubicBezTo>
                    <a:pt x="4942" y="5104"/>
                    <a:pt x="5049" y="4901"/>
                    <a:pt x="4965" y="4723"/>
                  </a:cubicBezTo>
                  <a:lnTo>
                    <a:pt x="4954" y="4675"/>
                  </a:lnTo>
                  <a:cubicBezTo>
                    <a:pt x="5525" y="4437"/>
                    <a:pt x="5537" y="4413"/>
                    <a:pt x="6120" y="4413"/>
                  </a:cubicBezTo>
                  <a:cubicBezTo>
                    <a:pt x="6204" y="4413"/>
                    <a:pt x="6275" y="4330"/>
                    <a:pt x="6275" y="4246"/>
                  </a:cubicBezTo>
                  <a:cubicBezTo>
                    <a:pt x="6275" y="4151"/>
                    <a:pt x="6204" y="4080"/>
                    <a:pt x="6120" y="4080"/>
                  </a:cubicBezTo>
                  <a:cubicBezTo>
                    <a:pt x="5477" y="4080"/>
                    <a:pt x="5418" y="4127"/>
                    <a:pt x="4834" y="4377"/>
                  </a:cubicBezTo>
                  <a:lnTo>
                    <a:pt x="3989" y="2127"/>
                  </a:lnTo>
                  <a:lnTo>
                    <a:pt x="5073" y="1686"/>
                  </a:lnTo>
                  <a:cubicBezTo>
                    <a:pt x="5294" y="1601"/>
                    <a:pt x="5460" y="1589"/>
                    <a:pt x="6106" y="1589"/>
                  </a:cubicBezTo>
                  <a:cubicBezTo>
                    <a:pt x="6364" y="1589"/>
                    <a:pt x="6699" y="1591"/>
                    <a:pt x="7144" y="1591"/>
                  </a:cubicBezTo>
                  <a:cubicBezTo>
                    <a:pt x="7323" y="1591"/>
                    <a:pt x="7442" y="1651"/>
                    <a:pt x="7513" y="1770"/>
                  </a:cubicBezTo>
                  <a:cubicBezTo>
                    <a:pt x="7573" y="1865"/>
                    <a:pt x="7573" y="1948"/>
                    <a:pt x="7585" y="1984"/>
                  </a:cubicBezTo>
                  <a:cubicBezTo>
                    <a:pt x="7585" y="2044"/>
                    <a:pt x="7549" y="2341"/>
                    <a:pt x="7263" y="2389"/>
                  </a:cubicBezTo>
                  <a:cubicBezTo>
                    <a:pt x="6835" y="2460"/>
                    <a:pt x="5882" y="2591"/>
                    <a:pt x="5882" y="2591"/>
                  </a:cubicBezTo>
                  <a:cubicBezTo>
                    <a:pt x="5787" y="2603"/>
                    <a:pt x="5727" y="2687"/>
                    <a:pt x="5739" y="2770"/>
                  </a:cubicBezTo>
                  <a:cubicBezTo>
                    <a:pt x="5763" y="2841"/>
                    <a:pt x="5823" y="2901"/>
                    <a:pt x="5906" y="2901"/>
                  </a:cubicBezTo>
                  <a:lnTo>
                    <a:pt x="5942" y="2901"/>
                  </a:lnTo>
                  <a:cubicBezTo>
                    <a:pt x="5954" y="2901"/>
                    <a:pt x="6894" y="2770"/>
                    <a:pt x="7335" y="2699"/>
                  </a:cubicBezTo>
                  <a:cubicBezTo>
                    <a:pt x="7740" y="2627"/>
                    <a:pt x="7882" y="2282"/>
                    <a:pt x="7918" y="2056"/>
                  </a:cubicBezTo>
                  <a:lnTo>
                    <a:pt x="9764" y="520"/>
                  </a:lnTo>
                  <a:cubicBezTo>
                    <a:pt x="9875" y="408"/>
                    <a:pt x="10028" y="311"/>
                    <a:pt x="10188" y="311"/>
                  </a:cubicBezTo>
                  <a:cubicBezTo>
                    <a:pt x="10285" y="311"/>
                    <a:pt x="10384" y="347"/>
                    <a:pt x="10478" y="436"/>
                  </a:cubicBezTo>
                  <a:cubicBezTo>
                    <a:pt x="10776" y="734"/>
                    <a:pt x="10502" y="1091"/>
                    <a:pt x="10430" y="1151"/>
                  </a:cubicBezTo>
                  <a:cubicBezTo>
                    <a:pt x="10359" y="1222"/>
                    <a:pt x="8097" y="3651"/>
                    <a:pt x="8097" y="3651"/>
                  </a:cubicBezTo>
                  <a:cubicBezTo>
                    <a:pt x="7763" y="4020"/>
                    <a:pt x="7323" y="4080"/>
                    <a:pt x="7144" y="4092"/>
                  </a:cubicBezTo>
                  <a:lnTo>
                    <a:pt x="6847" y="4092"/>
                  </a:lnTo>
                  <a:cubicBezTo>
                    <a:pt x="6751" y="4092"/>
                    <a:pt x="6680" y="4175"/>
                    <a:pt x="6680" y="4258"/>
                  </a:cubicBezTo>
                  <a:cubicBezTo>
                    <a:pt x="6680" y="4353"/>
                    <a:pt x="6751" y="4425"/>
                    <a:pt x="6847" y="4425"/>
                  </a:cubicBezTo>
                  <a:lnTo>
                    <a:pt x="7156" y="4425"/>
                  </a:lnTo>
                  <a:cubicBezTo>
                    <a:pt x="7382" y="4413"/>
                    <a:pt x="7918" y="4330"/>
                    <a:pt x="8335" y="3877"/>
                  </a:cubicBezTo>
                  <a:cubicBezTo>
                    <a:pt x="10669" y="1377"/>
                    <a:pt x="10669" y="1377"/>
                    <a:pt x="10669" y="1353"/>
                  </a:cubicBezTo>
                  <a:cubicBezTo>
                    <a:pt x="10883" y="1151"/>
                    <a:pt x="11121" y="627"/>
                    <a:pt x="10704" y="210"/>
                  </a:cubicBezTo>
                  <a:cubicBezTo>
                    <a:pt x="10539" y="60"/>
                    <a:pt x="10365" y="0"/>
                    <a:pt x="101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579"/>
        <p:cNvGrpSpPr/>
        <p:nvPr/>
      </p:nvGrpSpPr>
      <p:grpSpPr>
        <a:xfrm>
          <a:off x="0" y="0"/>
          <a:ext cx="0" cy="0"/>
          <a:chOff x="0" y="0"/>
          <a:chExt cx="0" cy="0"/>
        </a:xfrm>
      </p:grpSpPr>
      <p:sp>
        <p:nvSpPr>
          <p:cNvPr id="580" name="Google Shape;580;p36"/>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RESULTADOS: CUANTITATIVOS</a:t>
            </a:r>
            <a:endParaRPr>
              <a:solidFill>
                <a:schemeClr val="dk2"/>
              </a:solidFill>
            </a:endParaRPr>
          </a:p>
        </p:txBody>
      </p:sp>
      <p:sp>
        <p:nvSpPr>
          <p:cNvPr id="581" name="Google Shape;581;p36"/>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6"/>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6"/>
          <p:cNvSpPr/>
          <p:nvPr/>
        </p:nvSpPr>
        <p:spPr>
          <a:xfrm>
            <a:off x="1798625" y="250400"/>
            <a:ext cx="1399200" cy="10632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txBox="1">
            <a:spLocks noGrp="1"/>
          </p:cNvSpPr>
          <p:nvPr>
            <p:ph type="title" idx="4294967295"/>
          </p:nvPr>
        </p:nvSpPr>
        <p:spPr>
          <a:xfrm>
            <a:off x="1396150" y="250388"/>
            <a:ext cx="2129700" cy="4224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Lora"/>
                <a:ea typeface="Lora"/>
                <a:cs typeface="Lora"/>
                <a:sym typeface="Lora"/>
              </a:rPr>
              <a:t>Fuente</a:t>
            </a:r>
            <a:endParaRPr sz="1600">
              <a:latin typeface="Lora"/>
              <a:ea typeface="Lora"/>
              <a:cs typeface="Lora"/>
              <a:sym typeface="Lora"/>
            </a:endParaRPr>
          </a:p>
        </p:txBody>
      </p:sp>
      <p:sp>
        <p:nvSpPr>
          <p:cNvPr id="585" name="Google Shape;585;p36"/>
          <p:cNvSpPr txBox="1">
            <a:spLocks noGrp="1"/>
          </p:cNvSpPr>
          <p:nvPr>
            <p:ph type="ctrTitle" idx="2"/>
          </p:nvPr>
        </p:nvSpPr>
        <p:spPr>
          <a:xfrm>
            <a:off x="1820650" y="526925"/>
            <a:ext cx="1280700" cy="2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Lora"/>
                <a:ea typeface="Lora"/>
                <a:cs typeface="Lora"/>
                <a:sym typeface="Lora"/>
              </a:rPr>
              <a:t>Trade Map</a:t>
            </a:r>
            <a:endParaRPr sz="1300">
              <a:latin typeface="Lora"/>
              <a:ea typeface="Lora"/>
              <a:cs typeface="Lora"/>
              <a:sym typeface="Lora"/>
            </a:endParaRPr>
          </a:p>
          <a:p>
            <a:pPr marL="0" lvl="0" indent="0" algn="ctr" rtl="0">
              <a:spcBef>
                <a:spcPts val="0"/>
              </a:spcBef>
              <a:spcAft>
                <a:spcPts val="0"/>
              </a:spcAft>
              <a:buNone/>
            </a:pPr>
            <a:r>
              <a:rPr lang="en" sz="1300">
                <a:latin typeface="Lora"/>
                <a:ea typeface="Lora"/>
                <a:cs typeface="Lora"/>
                <a:sym typeface="Lora"/>
              </a:rPr>
              <a:t>Banco Central </a:t>
            </a:r>
            <a:endParaRPr sz="1300">
              <a:latin typeface="Lora"/>
              <a:ea typeface="Lora"/>
              <a:cs typeface="Lora"/>
              <a:sym typeface="Lora"/>
            </a:endParaRPr>
          </a:p>
          <a:p>
            <a:pPr marL="0" lvl="0" indent="0" algn="ctr" rtl="0">
              <a:spcBef>
                <a:spcPts val="0"/>
              </a:spcBef>
              <a:spcAft>
                <a:spcPts val="0"/>
              </a:spcAft>
              <a:buNone/>
            </a:pPr>
            <a:r>
              <a:rPr lang="en" sz="1300">
                <a:latin typeface="Lora"/>
                <a:ea typeface="Lora"/>
                <a:cs typeface="Lora"/>
                <a:sym typeface="Lora"/>
              </a:rPr>
              <a:t>Eurostat</a:t>
            </a:r>
            <a:endParaRPr sz="1300">
              <a:latin typeface="Lora"/>
              <a:ea typeface="Lora"/>
              <a:cs typeface="Lora"/>
              <a:sym typeface="Lora"/>
            </a:endParaRPr>
          </a:p>
        </p:txBody>
      </p:sp>
      <p:pic>
        <p:nvPicPr>
          <p:cNvPr id="586" name="Google Shape;586;p36"/>
          <p:cNvPicPr preferRelativeResize="0"/>
          <p:nvPr/>
        </p:nvPicPr>
        <p:blipFill>
          <a:blip r:embed="rId3">
            <a:alphaModFix/>
          </a:blip>
          <a:stretch>
            <a:fillRect/>
          </a:stretch>
        </p:blipFill>
        <p:spPr>
          <a:xfrm>
            <a:off x="3651011" y="526925"/>
            <a:ext cx="5451414" cy="3180000"/>
          </a:xfrm>
          <a:prstGeom prst="rect">
            <a:avLst/>
          </a:prstGeom>
          <a:noFill/>
          <a:ln>
            <a:noFill/>
          </a:ln>
        </p:spPr>
      </p:pic>
      <p:grpSp>
        <p:nvGrpSpPr>
          <p:cNvPr id="587" name="Google Shape;587;p36"/>
          <p:cNvGrpSpPr/>
          <p:nvPr/>
        </p:nvGrpSpPr>
        <p:grpSpPr>
          <a:xfrm>
            <a:off x="1215410" y="2491725"/>
            <a:ext cx="2310967" cy="1547243"/>
            <a:chOff x="5645389" y="2932223"/>
            <a:chExt cx="2650800" cy="1933812"/>
          </a:xfrm>
        </p:grpSpPr>
        <p:sp>
          <p:nvSpPr>
            <p:cNvPr id="588" name="Google Shape;588;p36"/>
            <p:cNvSpPr/>
            <p:nvPr/>
          </p:nvSpPr>
          <p:spPr>
            <a:xfrm>
              <a:off x="5772889" y="2932223"/>
              <a:ext cx="2523300" cy="469200"/>
            </a:xfrm>
            <a:prstGeom prst="rect">
              <a:avLst/>
            </a:prstGeom>
            <a:noFill/>
            <a:ln w="9525" cap="flat" cmpd="sng">
              <a:solidFill>
                <a:srgbClr val="435D7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 empresas exportadoras </a:t>
              </a:r>
              <a:endParaRPr/>
            </a:p>
          </p:txBody>
        </p:sp>
        <p:cxnSp>
          <p:nvCxnSpPr>
            <p:cNvPr id="589" name="Google Shape;589;p36"/>
            <p:cNvCxnSpPr>
              <a:stCxn id="588" idx="1"/>
            </p:cNvCxnSpPr>
            <p:nvPr/>
          </p:nvCxnSpPr>
          <p:spPr>
            <a:xfrm rot="10800000">
              <a:off x="5645389" y="3166223"/>
              <a:ext cx="127500" cy="600"/>
            </a:xfrm>
            <a:prstGeom prst="straightConnector1">
              <a:avLst/>
            </a:prstGeom>
            <a:noFill/>
            <a:ln w="9525" cap="flat" cmpd="sng">
              <a:solidFill>
                <a:srgbClr val="435D74"/>
              </a:solidFill>
              <a:prstDash val="solid"/>
              <a:round/>
              <a:headEnd type="none" w="med" len="med"/>
              <a:tailEnd type="none" w="med" len="med"/>
            </a:ln>
          </p:spPr>
        </p:cxnSp>
        <p:sp>
          <p:nvSpPr>
            <p:cNvPr id="590" name="Google Shape;590;p36"/>
            <p:cNvSpPr/>
            <p:nvPr/>
          </p:nvSpPr>
          <p:spPr>
            <a:xfrm>
              <a:off x="6010040" y="3500932"/>
              <a:ext cx="2049000" cy="469200"/>
            </a:xfrm>
            <a:prstGeom prst="rect">
              <a:avLst/>
            </a:prstGeom>
            <a:no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Bajo nivel de producción</a:t>
              </a:r>
              <a:endParaRPr/>
            </a:p>
          </p:txBody>
        </p:sp>
        <p:cxnSp>
          <p:nvCxnSpPr>
            <p:cNvPr id="591" name="Google Shape;591;p36"/>
            <p:cNvCxnSpPr>
              <a:endCxn id="590" idx="3"/>
            </p:cNvCxnSpPr>
            <p:nvPr/>
          </p:nvCxnSpPr>
          <p:spPr>
            <a:xfrm rot="10800000">
              <a:off x="8059040" y="3735532"/>
              <a:ext cx="135300" cy="0"/>
            </a:xfrm>
            <a:prstGeom prst="straightConnector1">
              <a:avLst/>
            </a:prstGeom>
            <a:noFill/>
            <a:ln w="9525" cap="flat" cmpd="sng">
              <a:solidFill>
                <a:srgbClr val="5F7D95"/>
              </a:solidFill>
              <a:prstDash val="solid"/>
              <a:round/>
              <a:headEnd type="none" w="med" len="med"/>
              <a:tailEnd type="none" w="med" len="med"/>
            </a:ln>
          </p:spPr>
        </p:cxnSp>
        <p:sp>
          <p:nvSpPr>
            <p:cNvPr id="592" name="Google Shape;592;p36"/>
            <p:cNvSpPr/>
            <p:nvPr/>
          </p:nvSpPr>
          <p:spPr>
            <a:xfrm>
              <a:off x="6085774" y="4066175"/>
              <a:ext cx="1905000" cy="469200"/>
            </a:xfrm>
            <a:prstGeom prst="rect">
              <a:avLst/>
            </a:prstGeom>
            <a:no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PV: $350,00 Kilo</a:t>
              </a:r>
              <a:endParaRPr/>
            </a:p>
          </p:txBody>
        </p:sp>
        <p:cxnSp>
          <p:nvCxnSpPr>
            <p:cNvPr id="593" name="Google Shape;593;p36"/>
            <p:cNvCxnSpPr>
              <a:stCxn id="592" idx="1"/>
            </p:cNvCxnSpPr>
            <p:nvPr/>
          </p:nvCxnSpPr>
          <p:spPr>
            <a:xfrm rot="10800000">
              <a:off x="5961874" y="4300175"/>
              <a:ext cx="123900" cy="600"/>
            </a:xfrm>
            <a:prstGeom prst="straightConnector1">
              <a:avLst/>
            </a:prstGeom>
            <a:noFill/>
            <a:ln w="9525" cap="flat" cmpd="sng">
              <a:solidFill>
                <a:srgbClr val="869FB2"/>
              </a:solidFill>
              <a:prstDash val="solid"/>
              <a:round/>
              <a:headEnd type="none" w="med" len="med"/>
              <a:tailEnd type="none" w="med" len="med"/>
            </a:ln>
          </p:spPr>
        </p:cxnSp>
        <p:cxnSp>
          <p:nvCxnSpPr>
            <p:cNvPr id="594" name="Google Shape;594;p36"/>
            <p:cNvCxnSpPr/>
            <p:nvPr/>
          </p:nvCxnSpPr>
          <p:spPr>
            <a:xfrm flipH="1">
              <a:off x="7439761" y="4864535"/>
              <a:ext cx="104400" cy="1500"/>
            </a:xfrm>
            <a:prstGeom prst="straightConnector1">
              <a:avLst/>
            </a:prstGeom>
            <a:noFill/>
            <a:ln w="9525" cap="flat" cmpd="sng">
              <a:solidFill>
                <a:srgbClr val="BAC8D3"/>
              </a:solidFill>
              <a:prstDash val="solid"/>
              <a:round/>
              <a:headEnd type="none" w="med" len="med"/>
              <a:tailEnd type="none" w="med" len="med"/>
            </a:ln>
          </p:spPr>
        </p:cxnSp>
      </p:grpSp>
      <p:sp>
        <p:nvSpPr>
          <p:cNvPr id="595" name="Google Shape;595;p36"/>
          <p:cNvSpPr txBox="1">
            <a:spLocks noGrp="1"/>
          </p:cNvSpPr>
          <p:nvPr>
            <p:ph type="subTitle" idx="1"/>
          </p:nvPr>
        </p:nvSpPr>
        <p:spPr>
          <a:xfrm>
            <a:off x="4375075" y="3767625"/>
            <a:ext cx="3953700" cy="1214700"/>
          </a:xfrm>
          <a:prstGeom prst="rect">
            <a:avLst/>
          </a:prstGeom>
          <a:ln w="19050" cap="flat" cmpd="sng">
            <a:solidFill>
              <a:schemeClr val="accent3"/>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t>Tasa de decrecimiento del 15%. Los precios compensan este factor.</a:t>
            </a:r>
            <a:endParaRPr sz="1300"/>
          </a:p>
          <a:p>
            <a:pPr marL="0" lvl="0" indent="0" algn="l" rtl="0">
              <a:spcBef>
                <a:spcPts val="0"/>
              </a:spcBef>
              <a:spcAft>
                <a:spcPts val="0"/>
              </a:spcAft>
              <a:buNone/>
            </a:pPr>
            <a:endParaRPr sz="1300"/>
          </a:p>
          <a:p>
            <a:pPr marL="0" lvl="0" indent="0" algn="l" rtl="0">
              <a:spcBef>
                <a:spcPts val="0"/>
              </a:spcBef>
              <a:spcAft>
                <a:spcPts val="0"/>
              </a:spcAft>
              <a:buNone/>
            </a:pPr>
            <a:r>
              <a:rPr lang="en" sz="1300"/>
              <a:t>Francia, Alemania y Países Bajos representan el 20% de la demanda Mundial.</a:t>
            </a:r>
            <a:endParaRPr sz="1300"/>
          </a:p>
        </p:txBody>
      </p:sp>
      <p:pic>
        <p:nvPicPr>
          <p:cNvPr id="596" name="Google Shape;596;p3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629238" y="1546413"/>
            <a:ext cx="1483325" cy="86280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110"/>
        <p:cNvGrpSpPr/>
        <p:nvPr/>
      </p:nvGrpSpPr>
      <p:grpSpPr>
        <a:xfrm>
          <a:off x="0" y="0"/>
          <a:ext cx="0" cy="0"/>
          <a:chOff x="0" y="0"/>
          <a:chExt cx="0" cy="0"/>
        </a:xfrm>
      </p:grpSpPr>
      <p:sp>
        <p:nvSpPr>
          <p:cNvPr id="111" name="Google Shape;111;p19"/>
          <p:cNvSpPr txBox="1">
            <a:spLocks noGrp="1"/>
          </p:cNvSpPr>
          <p:nvPr>
            <p:ph type="ctrTitle" idx="6"/>
          </p:nvPr>
        </p:nvSpPr>
        <p:spPr>
          <a:xfrm rot="-5400000">
            <a:off x="-2284726" y="2205450"/>
            <a:ext cx="5525400" cy="7326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ÍNDICE</a:t>
            </a:r>
            <a:endParaRPr>
              <a:solidFill>
                <a:schemeClr val="dk2"/>
              </a:solidFill>
            </a:endParaRPr>
          </a:p>
        </p:txBody>
      </p:sp>
      <p:sp>
        <p:nvSpPr>
          <p:cNvPr id="112" name="Google Shape;112;p19"/>
          <p:cNvSpPr/>
          <p:nvPr/>
        </p:nvSpPr>
        <p:spPr>
          <a:xfrm rot="-5400000">
            <a:off x="-708675" y="2534700"/>
            <a:ext cx="3180000" cy="74100"/>
          </a:xfrm>
          <a:prstGeom prst="rect">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9"/>
          <p:cNvSpPr/>
          <p:nvPr/>
        </p:nvSpPr>
        <p:spPr>
          <a:xfrm rot="-5400000">
            <a:off x="-1239275" y="2534700"/>
            <a:ext cx="3180000" cy="74100"/>
          </a:xfrm>
          <a:prstGeom prst="rect">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 name="Google Shape;114;p19"/>
          <p:cNvGrpSpPr/>
          <p:nvPr/>
        </p:nvGrpSpPr>
        <p:grpSpPr>
          <a:xfrm>
            <a:off x="1374873" y="1802250"/>
            <a:ext cx="4220404" cy="867057"/>
            <a:chOff x="3562350" y="878065"/>
            <a:chExt cx="4094300" cy="796635"/>
          </a:xfrm>
        </p:grpSpPr>
        <p:sp>
          <p:nvSpPr>
            <p:cNvPr id="115" name="Google Shape;115;p19"/>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2F2F2F"/>
                  </a:solidFill>
                  <a:latin typeface="Lora"/>
                  <a:ea typeface="Lora"/>
                  <a:cs typeface="Lora"/>
                  <a:sym typeface="Lora"/>
                </a:rPr>
                <a:t>Metodología </a:t>
              </a:r>
              <a:endParaRPr b="1">
                <a:solidFill>
                  <a:srgbClr val="2F2F2F"/>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2F2F2F"/>
                  </a:solidFill>
                  <a:latin typeface="Lora"/>
                  <a:ea typeface="Lora"/>
                  <a:cs typeface="Lora"/>
                  <a:sym typeface="Lora"/>
                </a:rPr>
                <a:t>Hipótesis</a:t>
              </a:r>
              <a:endParaRPr b="1">
                <a:solidFill>
                  <a:srgbClr val="2F2F2F"/>
                </a:solidFill>
                <a:latin typeface="Lora"/>
                <a:ea typeface="Lora"/>
                <a:cs typeface="Lora"/>
                <a:sym typeface="Lora"/>
              </a:endParaRPr>
            </a:p>
          </p:txBody>
        </p:sp>
        <p:sp>
          <p:nvSpPr>
            <p:cNvPr id="116" name="Google Shape;116;p19"/>
            <p:cNvSpPr txBox="1"/>
            <p:nvPr/>
          </p:nvSpPr>
          <p:spPr>
            <a:xfrm>
              <a:off x="3562350" y="87806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a:solidFill>
                    <a:srgbClr val="2F2F2F"/>
                  </a:solidFill>
                  <a:latin typeface="Roboto"/>
                  <a:ea typeface="Roboto"/>
                  <a:cs typeface="Roboto"/>
                  <a:sym typeface="Roboto"/>
                </a:rPr>
                <a:t>II</a:t>
              </a:r>
              <a:endParaRPr sz="1700">
                <a:solidFill>
                  <a:srgbClr val="2F2F2F"/>
                </a:solidFill>
                <a:latin typeface="Roboto"/>
                <a:ea typeface="Roboto"/>
                <a:cs typeface="Roboto"/>
                <a:sym typeface="Roboto"/>
              </a:endParaRPr>
            </a:p>
          </p:txBody>
        </p:sp>
        <p:sp>
          <p:nvSpPr>
            <p:cNvPr id="117" name="Google Shape;117;p19"/>
            <p:cNvSpPr/>
            <p:nvPr/>
          </p:nvSpPr>
          <p:spPr>
            <a:xfrm>
              <a:off x="4517125" y="1086100"/>
              <a:ext cx="133500" cy="588600"/>
            </a:xfrm>
            <a:prstGeom prst="rect">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8" name="Google Shape;118;p19"/>
            <p:cNvCxnSpPr/>
            <p:nvPr/>
          </p:nvCxnSpPr>
          <p:spPr>
            <a:xfrm rot="10800000">
              <a:off x="4318975" y="1083450"/>
              <a:ext cx="529800" cy="0"/>
            </a:xfrm>
            <a:prstGeom prst="straightConnector1">
              <a:avLst/>
            </a:prstGeom>
            <a:noFill/>
            <a:ln w="9525" cap="flat" cmpd="sng">
              <a:solidFill>
                <a:srgbClr val="2F2F2F"/>
              </a:solidFill>
              <a:prstDash val="solid"/>
              <a:round/>
              <a:headEnd type="none" w="sm" len="sm"/>
              <a:tailEnd type="none" w="sm" len="sm"/>
            </a:ln>
          </p:spPr>
        </p:cxnSp>
      </p:grpSp>
      <p:grpSp>
        <p:nvGrpSpPr>
          <p:cNvPr id="119" name="Google Shape;119;p19"/>
          <p:cNvGrpSpPr/>
          <p:nvPr/>
        </p:nvGrpSpPr>
        <p:grpSpPr>
          <a:xfrm>
            <a:off x="1374873" y="2425594"/>
            <a:ext cx="4220404" cy="2114105"/>
            <a:chOff x="3562350" y="876965"/>
            <a:chExt cx="4094300" cy="702477"/>
          </a:xfrm>
        </p:grpSpPr>
        <p:sp>
          <p:nvSpPr>
            <p:cNvPr id="120" name="Google Shape;120;p19"/>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Historia de la vainilla</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Sector Vainillero</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Principales Productores</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Análisis Exportaciones</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Análisis Importaciones</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Productores Nacionales</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Análisis mercado europeo</a:t>
              </a:r>
              <a:endParaRPr b="1">
                <a:solidFill>
                  <a:srgbClr val="858585"/>
                </a:solidFill>
                <a:latin typeface="Lora"/>
                <a:ea typeface="Lora"/>
                <a:cs typeface="Lora"/>
                <a:sym typeface="Lora"/>
              </a:endParaRPr>
            </a:p>
          </p:txBody>
        </p:sp>
        <p:sp>
          <p:nvSpPr>
            <p:cNvPr id="121" name="Google Shape;121;p19"/>
            <p:cNvSpPr txBox="1"/>
            <p:nvPr/>
          </p:nvSpPr>
          <p:spPr>
            <a:xfrm>
              <a:off x="3562350" y="87696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a:solidFill>
                    <a:srgbClr val="858585"/>
                  </a:solidFill>
                  <a:latin typeface="Roboto"/>
                  <a:ea typeface="Roboto"/>
                  <a:cs typeface="Roboto"/>
                  <a:sym typeface="Roboto"/>
                </a:rPr>
                <a:t>III</a:t>
              </a:r>
              <a:endParaRPr sz="1700">
                <a:solidFill>
                  <a:srgbClr val="858585"/>
                </a:solidFill>
                <a:latin typeface="Roboto"/>
                <a:ea typeface="Roboto"/>
                <a:cs typeface="Roboto"/>
                <a:sym typeface="Roboto"/>
              </a:endParaRPr>
            </a:p>
          </p:txBody>
        </p:sp>
        <p:sp>
          <p:nvSpPr>
            <p:cNvPr id="122" name="Google Shape;122;p19"/>
            <p:cNvSpPr/>
            <p:nvPr/>
          </p:nvSpPr>
          <p:spPr>
            <a:xfrm>
              <a:off x="4517120" y="961142"/>
              <a:ext cx="133500" cy="6183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3" name="Google Shape;123;p19"/>
            <p:cNvCxnSpPr/>
            <p:nvPr/>
          </p:nvCxnSpPr>
          <p:spPr>
            <a:xfrm rot="10800000">
              <a:off x="4318975" y="957935"/>
              <a:ext cx="529800" cy="0"/>
            </a:xfrm>
            <a:prstGeom prst="straightConnector1">
              <a:avLst/>
            </a:prstGeom>
            <a:noFill/>
            <a:ln w="9525" cap="flat" cmpd="sng">
              <a:solidFill>
                <a:srgbClr val="C2C2C2"/>
              </a:solidFill>
              <a:prstDash val="solid"/>
              <a:round/>
              <a:headEnd type="none" w="sm" len="sm"/>
              <a:tailEnd type="none" w="sm" len="sm"/>
            </a:ln>
          </p:spPr>
        </p:cxnSp>
      </p:grpSp>
      <p:sp>
        <p:nvSpPr>
          <p:cNvPr id="124" name="Google Shape;124;p19"/>
          <p:cNvSpPr txBox="1"/>
          <p:nvPr/>
        </p:nvSpPr>
        <p:spPr>
          <a:xfrm>
            <a:off x="1228350" y="1398850"/>
            <a:ext cx="299700" cy="212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ora"/>
                <a:ea typeface="Lora"/>
                <a:cs typeface="Lora"/>
                <a:sym typeface="Lora"/>
              </a:rPr>
              <a:t>C</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A</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P</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Í</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T</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U</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L</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O</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S</a:t>
            </a:r>
            <a:endParaRPr>
              <a:latin typeface="Lora"/>
              <a:ea typeface="Lora"/>
              <a:cs typeface="Lora"/>
              <a:sym typeface="Lora"/>
            </a:endParaRPr>
          </a:p>
        </p:txBody>
      </p:sp>
      <p:grpSp>
        <p:nvGrpSpPr>
          <p:cNvPr id="125" name="Google Shape;125;p19"/>
          <p:cNvGrpSpPr/>
          <p:nvPr/>
        </p:nvGrpSpPr>
        <p:grpSpPr>
          <a:xfrm>
            <a:off x="1422775" y="611979"/>
            <a:ext cx="4172503" cy="1699308"/>
            <a:chOff x="3608820" y="909418"/>
            <a:chExt cx="4047830" cy="765282"/>
          </a:xfrm>
        </p:grpSpPr>
        <p:sp>
          <p:nvSpPr>
            <p:cNvPr id="126" name="Google Shape;126;p19"/>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rgbClr val="2F2F2F"/>
                  </a:solidFill>
                  <a:latin typeface="Lora"/>
                  <a:ea typeface="Lora"/>
                  <a:cs typeface="Lora"/>
                  <a:sym typeface="Lora"/>
                </a:rPr>
                <a:t>Justificación</a:t>
              </a:r>
              <a:endParaRPr b="1">
                <a:solidFill>
                  <a:srgbClr val="2F2F2F"/>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2F2F2F"/>
                  </a:solidFill>
                  <a:latin typeface="Lora"/>
                  <a:ea typeface="Lora"/>
                  <a:cs typeface="Lora"/>
                  <a:sym typeface="Lora"/>
                </a:rPr>
                <a:t>Planteamiento del Problema</a:t>
              </a:r>
              <a:endParaRPr b="1">
                <a:solidFill>
                  <a:srgbClr val="2F2F2F"/>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2F2F2F"/>
                  </a:solidFill>
                  <a:latin typeface="Lora"/>
                  <a:ea typeface="Lora"/>
                  <a:cs typeface="Lora"/>
                  <a:sym typeface="Lora"/>
                </a:rPr>
                <a:t>Objetivos</a:t>
              </a:r>
              <a:endParaRPr b="1">
                <a:solidFill>
                  <a:srgbClr val="2F2F2F"/>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2F2F2F"/>
                  </a:solidFill>
                  <a:latin typeface="Lora"/>
                  <a:ea typeface="Lora"/>
                  <a:cs typeface="Lora"/>
                  <a:sym typeface="Lora"/>
                </a:rPr>
                <a:t>Marco Teórico</a:t>
              </a:r>
              <a:endParaRPr b="1">
                <a:solidFill>
                  <a:srgbClr val="2F2F2F"/>
                </a:solidFill>
                <a:latin typeface="Lora"/>
                <a:ea typeface="Lora"/>
                <a:cs typeface="Lora"/>
                <a:sym typeface="Lora"/>
              </a:endParaRPr>
            </a:p>
          </p:txBody>
        </p:sp>
        <p:sp>
          <p:nvSpPr>
            <p:cNvPr id="127" name="Google Shape;127;p19"/>
            <p:cNvSpPr/>
            <p:nvPr/>
          </p:nvSpPr>
          <p:spPr>
            <a:xfrm>
              <a:off x="4517125" y="1086100"/>
              <a:ext cx="133500" cy="588600"/>
            </a:xfrm>
            <a:prstGeom prst="rect">
              <a:avLst/>
            </a:prstGeom>
            <a:solidFill>
              <a:srgbClr val="2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9"/>
            <p:cNvCxnSpPr/>
            <p:nvPr/>
          </p:nvCxnSpPr>
          <p:spPr>
            <a:xfrm rot="10800000">
              <a:off x="4318975" y="1083450"/>
              <a:ext cx="529800" cy="0"/>
            </a:xfrm>
            <a:prstGeom prst="straightConnector1">
              <a:avLst/>
            </a:prstGeom>
            <a:noFill/>
            <a:ln w="9525" cap="flat" cmpd="sng">
              <a:solidFill>
                <a:srgbClr val="2F2F2F"/>
              </a:solidFill>
              <a:prstDash val="solid"/>
              <a:round/>
              <a:headEnd type="none" w="sm" len="sm"/>
              <a:tailEnd type="none" w="sm" len="sm"/>
            </a:ln>
          </p:spPr>
        </p:cxnSp>
        <p:sp>
          <p:nvSpPr>
            <p:cNvPr id="129" name="Google Shape;129;p19"/>
            <p:cNvSpPr txBox="1"/>
            <p:nvPr/>
          </p:nvSpPr>
          <p:spPr>
            <a:xfrm>
              <a:off x="3608820" y="972353"/>
              <a:ext cx="758400" cy="3027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a:solidFill>
                    <a:srgbClr val="2F2F2F"/>
                  </a:solidFill>
                  <a:latin typeface="Roboto"/>
                  <a:ea typeface="Roboto"/>
                  <a:cs typeface="Roboto"/>
                  <a:sym typeface="Roboto"/>
                </a:rPr>
                <a:t>I</a:t>
              </a:r>
              <a:endParaRPr sz="1700">
                <a:solidFill>
                  <a:srgbClr val="2F2F2F"/>
                </a:solidFill>
                <a:latin typeface="Roboto"/>
                <a:ea typeface="Roboto"/>
                <a:cs typeface="Roboto"/>
                <a:sym typeface="Roboto"/>
              </a:endParaRPr>
            </a:p>
          </p:txBody>
        </p:sp>
      </p:grpSp>
      <p:grpSp>
        <p:nvGrpSpPr>
          <p:cNvPr id="130" name="Google Shape;130;p19"/>
          <p:cNvGrpSpPr/>
          <p:nvPr/>
        </p:nvGrpSpPr>
        <p:grpSpPr>
          <a:xfrm>
            <a:off x="5409969" y="1238734"/>
            <a:ext cx="3548939" cy="1285979"/>
            <a:chOff x="3562350" y="909418"/>
            <a:chExt cx="4094300" cy="765282"/>
          </a:xfrm>
        </p:grpSpPr>
        <p:sp>
          <p:nvSpPr>
            <p:cNvPr id="131" name="Google Shape;131;p19"/>
            <p:cNvSpPr txBox="1"/>
            <p:nvPr/>
          </p:nvSpPr>
          <p:spPr>
            <a:xfrm>
              <a:off x="4928450" y="909418"/>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Resultados</a:t>
              </a:r>
              <a:endParaRPr b="1">
                <a:solidFill>
                  <a:srgbClr val="858585"/>
                </a:solidFill>
                <a:latin typeface="Lora"/>
                <a:ea typeface="Lora"/>
                <a:cs typeface="Lora"/>
                <a:sym typeface="Lora"/>
              </a:endParaRPr>
            </a:p>
          </p:txBody>
        </p:sp>
        <p:sp>
          <p:nvSpPr>
            <p:cNvPr id="132" name="Google Shape;132;p19"/>
            <p:cNvSpPr txBox="1"/>
            <p:nvPr/>
          </p:nvSpPr>
          <p:spPr>
            <a:xfrm>
              <a:off x="3562350" y="934025"/>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a:solidFill>
                    <a:srgbClr val="858585"/>
                  </a:solidFill>
                  <a:latin typeface="Roboto"/>
                  <a:ea typeface="Roboto"/>
                  <a:cs typeface="Roboto"/>
                  <a:sym typeface="Roboto"/>
                </a:rPr>
                <a:t>IV</a:t>
              </a:r>
              <a:endParaRPr sz="1700">
                <a:solidFill>
                  <a:srgbClr val="858585"/>
                </a:solidFill>
                <a:latin typeface="Roboto"/>
                <a:ea typeface="Roboto"/>
                <a:cs typeface="Roboto"/>
                <a:sym typeface="Roboto"/>
              </a:endParaRPr>
            </a:p>
          </p:txBody>
        </p:sp>
        <p:sp>
          <p:nvSpPr>
            <p:cNvPr id="133" name="Google Shape;133;p19"/>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4" name="Google Shape;134;p19"/>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35" name="Google Shape;135;p19"/>
          <p:cNvGrpSpPr/>
          <p:nvPr/>
        </p:nvGrpSpPr>
        <p:grpSpPr>
          <a:xfrm>
            <a:off x="5409969" y="2975260"/>
            <a:ext cx="3548939" cy="929517"/>
            <a:chOff x="3562350" y="1086100"/>
            <a:chExt cx="4094300" cy="588600"/>
          </a:xfrm>
        </p:grpSpPr>
        <p:sp>
          <p:nvSpPr>
            <p:cNvPr id="136" name="Google Shape;136;p19"/>
            <p:cNvSpPr txBox="1"/>
            <p:nvPr/>
          </p:nvSpPr>
          <p:spPr>
            <a:xfrm>
              <a:off x="4928450" y="1181663"/>
              <a:ext cx="27282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Conclusiones</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Recomendaciones</a:t>
              </a:r>
              <a:endParaRPr b="1">
                <a:solidFill>
                  <a:srgbClr val="858585"/>
                </a:solidFill>
                <a:latin typeface="Lora"/>
                <a:ea typeface="Lora"/>
                <a:cs typeface="Lora"/>
                <a:sym typeface="Lora"/>
              </a:endParaRPr>
            </a:p>
          </p:txBody>
        </p:sp>
        <p:sp>
          <p:nvSpPr>
            <p:cNvPr id="137" name="Google Shape;137;p19"/>
            <p:cNvSpPr txBox="1"/>
            <p:nvPr/>
          </p:nvSpPr>
          <p:spPr>
            <a:xfrm>
              <a:off x="3562350" y="1225010"/>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a:solidFill>
                    <a:srgbClr val="858585"/>
                  </a:solidFill>
                  <a:latin typeface="Roboto"/>
                  <a:ea typeface="Roboto"/>
                  <a:cs typeface="Roboto"/>
                  <a:sym typeface="Roboto"/>
                </a:rPr>
                <a:t>VI</a:t>
              </a:r>
              <a:endParaRPr sz="1700">
                <a:solidFill>
                  <a:srgbClr val="858585"/>
                </a:solidFill>
                <a:latin typeface="Roboto"/>
                <a:ea typeface="Roboto"/>
                <a:cs typeface="Roboto"/>
                <a:sym typeface="Roboto"/>
              </a:endParaRPr>
            </a:p>
          </p:txBody>
        </p:sp>
        <p:sp>
          <p:nvSpPr>
            <p:cNvPr id="138" name="Google Shape;138;p19"/>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9" name="Google Shape;139;p19"/>
            <p:cNvCxnSpPr/>
            <p:nvPr/>
          </p:nvCxnSpPr>
          <p:spPr>
            <a:xfrm rot="10800000">
              <a:off x="4359700" y="1379063"/>
              <a:ext cx="529800" cy="0"/>
            </a:xfrm>
            <a:prstGeom prst="straightConnector1">
              <a:avLst/>
            </a:prstGeom>
            <a:noFill/>
            <a:ln w="9525" cap="flat" cmpd="sng">
              <a:solidFill>
                <a:srgbClr val="C2C2C2"/>
              </a:solidFill>
              <a:prstDash val="solid"/>
              <a:round/>
              <a:headEnd type="none" w="sm" len="sm"/>
              <a:tailEnd type="none" w="sm" len="sm"/>
            </a:ln>
          </p:spPr>
        </p:cxnSp>
      </p:grpSp>
      <p:grpSp>
        <p:nvGrpSpPr>
          <p:cNvPr id="140" name="Google Shape;140;p19"/>
          <p:cNvGrpSpPr/>
          <p:nvPr/>
        </p:nvGrpSpPr>
        <p:grpSpPr>
          <a:xfrm>
            <a:off x="5409969" y="1802241"/>
            <a:ext cx="3300314" cy="1562016"/>
            <a:chOff x="3562350" y="1008822"/>
            <a:chExt cx="3807469" cy="665878"/>
          </a:xfrm>
        </p:grpSpPr>
        <p:sp>
          <p:nvSpPr>
            <p:cNvPr id="141" name="Google Shape;141;p19"/>
            <p:cNvSpPr txBox="1"/>
            <p:nvPr/>
          </p:nvSpPr>
          <p:spPr>
            <a:xfrm>
              <a:off x="4914919" y="1008822"/>
              <a:ext cx="2454900" cy="24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Cadena logística</a:t>
              </a:r>
              <a:endParaRPr b="1">
                <a:solidFill>
                  <a:srgbClr val="858585"/>
                </a:solidFill>
                <a:latin typeface="Lora"/>
                <a:ea typeface="Lora"/>
                <a:cs typeface="Lora"/>
                <a:sym typeface="Lora"/>
              </a:endParaRPr>
            </a:p>
            <a:p>
              <a:pPr marL="0" lvl="0" indent="0" algn="l" rtl="0">
                <a:lnSpc>
                  <a:spcPct val="115000"/>
                </a:lnSpc>
                <a:spcBef>
                  <a:spcPts val="0"/>
                </a:spcBef>
                <a:spcAft>
                  <a:spcPts val="0"/>
                </a:spcAft>
                <a:buNone/>
              </a:pPr>
              <a:r>
                <a:rPr lang="en" b="1">
                  <a:solidFill>
                    <a:srgbClr val="858585"/>
                  </a:solidFill>
                  <a:latin typeface="Lora"/>
                  <a:ea typeface="Lora"/>
                  <a:cs typeface="Lora"/>
                  <a:sym typeface="Lora"/>
                </a:rPr>
                <a:t>Estrategias de internacionalización</a:t>
              </a:r>
              <a:endParaRPr b="1">
                <a:solidFill>
                  <a:srgbClr val="858585"/>
                </a:solidFill>
                <a:latin typeface="Lora"/>
                <a:ea typeface="Lora"/>
                <a:cs typeface="Lora"/>
                <a:sym typeface="Lora"/>
              </a:endParaRPr>
            </a:p>
          </p:txBody>
        </p:sp>
        <p:sp>
          <p:nvSpPr>
            <p:cNvPr id="142" name="Google Shape;142;p19"/>
            <p:cNvSpPr txBox="1"/>
            <p:nvPr/>
          </p:nvSpPr>
          <p:spPr>
            <a:xfrm>
              <a:off x="3562350" y="1008829"/>
              <a:ext cx="758400" cy="3081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700">
                  <a:solidFill>
                    <a:srgbClr val="858585"/>
                  </a:solidFill>
                  <a:latin typeface="Roboto"/>
                  <a:ea typeface="Roboto"/>
                  <a:cs typeface="Roboto"/>
                  <a:sym typeface="Roboto"/>
                </a:rPr>
                <a:t>V</a:t>
              </a:r>
              <a:endParaRPr sz="1700">
                <a:solidFill>
                  <a:srgbClr val="858585"/>
                </a:solidFill>
                <a:latin typeface="Roboto"/>
                <a:ea typeface="Roboto"/>
                <a:cs typeface="Roboto"/>
                <a:sym typeface="Roboto"/>
              </a:endParaRPr>
            </a:p>
          </p:txBody>
        </p:sp>
        <p:sp>
          <p:nvSpPr>
            <p:cNvPr id="143" name="Google Shape;143;p19"/>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4" name="Google Shape;144;p19"/>
            <p:cNvCxnSpPr/>
            <p:nvPr/>
          </p:nvCxnSpPr>
          <p:spPr>
            <a:xfrm rot="10800000">
              <a:off x="4318975" y="1083450"/>
              <a:ext cx="529800" cy="0"/>
            </a:xfrm>
            <a:prstGeom prst="straightConnector1">
              <a:avLst/>
            </a:prstGeom>
            <a:noFill/>
            <a:ln w="9525" cap="flat" cmpd="sng">
              <a:solidFill>
                <a:srgbClr val="C2C2C2"/>
              </a:solidFill>
              <a:prstDash val="solid"/>
              <a:round/>
              <a:headEnd type="none" w="sm" len="sm"/>
              <a:tailEnd type="none" w="sm" len="sm"/>
            </a:ln>
          </p:spPr>
        </p:cxnSp>
      </p:grpSp>
      <p:cxnSp>
        <p:nvCxnSpPr>
          <p:cNvPr id="145" name="Google Shape;145;p19"/>
          <p:cNvCxnSpPr/>
          <p:nvPr/>
        </p:nvCxnSpPr>
        <p:spPr>
          <a:xfrm rot="10800000">
            <a:off x="2552176" y="4329870"/>
            <a:ext cx="529800" cy="0"/>
          </a:xfrm>
          <a:prstGeom prst="straightConnector1">
            <a:avLst/>
          </a:prstGeom>
          <a:noFill/>
          <a:ln w="9525" cap="flat" cmpd="sng">
            <a:solidFill>
              <a:srgbClr val="C2C2C2"/>
            </a:solidFill>
            <a:prstDash val="solid"/>
            <a:round/>
            <a:headEnd type="none" w="sm" len="sm"/>
            <a:tailEnd type="none" w="sm" len="sm"/>
          </a:ln>
        </p:spPr>
      </p:cxnSp>
      <p:cxnSp>
        <p:nvCxnSpPr>
          <p:cNvPr id="146" name="Google Shape;146;p19"/>
          <p:cNvCxnSpPr/>
          <p:nvPr/>
        </p:nvCxnSpPr>
        <p:spPr>
          <a:xfrm rot="10800000">
            <a:off x="2183498" y="4539709"/>
            <a:ext cx="546000" cy="0"/>
          </a:xfrm>
          <a:prstGeom prst="straightConnector1">
            <a:avLst/>
          </a:prstGeom>
          <a:noFill/>
          <a:ln w="9525" cap="flat" cmpd="sng">
            <a:solidFill>
              <a:srgbClr val="9E9E9E"/>
            </a:solidFill>
            <a:prstDash val="solid"/>
            <a:round/>
            <a:headEnd type="none" w="sm" len="sm"/>
            <a:tailEnd type="none" w="sm" len="sm"/>
          </a:ln>
        </p:spPr>
      </p:cxnSp>
      <p:cxnSp>
        <p:nvCxnSpPr>
          <p:cNvPr id="147" name="Google Shape;147;p19"/>
          <p:cNvCxnSpPr/>
          <p:nvPr/>
        </p:nvCxnSpPr>
        <p:spPr>
          <a:xfrm rot="10800000">
            <a:off x="6051773" y="3904784"/>
            <a:ext cx="546000" cy="0"/>
          </a:xfrm>
          <a:prstGeom prst="straightConnector1">
            <a:avLst/>
          </a:prstGeom>
          <a:noFill/>
          <a:ln w="9525" cap="flat" cmpd="sng">
            <a:solidFill>
              <a:srgbClr val="9E9E9E"/>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600"/>
        <p:cNvGrpSpPr/>
        <p:nvPr/>
      </p:nvGrpSpPr>
      <p:grpSpPr>
        <a:xfrm>
          <a:off x="0" y="0"/>
          <a:ext cx="0" cy="0"/>
          <a:chOff x="0" y="0"/>
          <a:chExt cx="0" cy="0"/>
        </a:xfrm>
      </p:grpSpPr>
      <p:sp>
        <p:nvSpPr>
          <p:cNvPr id="601" name="Google Shape;601;p37"/>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RESULTADOS: CUALITATIVOS</a:t>
            </a:r>
            <a:endParaRPr>
              <a:solidFill>
                <a:schemeClr val="dk2"/>
              </a:solidFill>
            </a:endParaRPr>
          </a:p>
        </p:txBody>
      </p:sp>
      <p:sp>
        <p:nvSpPr>
          <p:cNvPr id="602" name="Google Shape;602;p37"/>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341425" y="98000"/>
            <a:ext cx="1908300" cy="10632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txBox="1">
            <a:spLocks noGrp="1"/>
          </p:cNvSpPr>
          <p:nvPr>
            <p:ph type="title" idx="4294967295"/>
          </p:nvPr>
        </p:nvSpPr>
        <p:spPr>
          <a:xfrm>
            <a:off x="1243750" y="97988"/>
            <a:ext cx="2129700" cy="422400"/>
          </a:xfrm>
          <a:prstGeom prst="rect">
            <a:avLst/>
          </a:prstGeom>
          <a:noFill/>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Lora"/>
                <a:ea typeface="Lora"/>
                <a:cs typeface="Lora"/>
                <a:sym typeface="Lora"/>
              </a:rPr>
              <a:t>Fuente</a:t>
            </a:r>
            <a:endParaRPr sz="1600">
              <a:latin typeface="Lora"/>
              <a:ea typeface="Lora"/>
              <a:cs typeface="Lora"/>
              <a:sym typeface="Lora"/>
            </a:endParaRPr>
          </a:p>
        </p:txBody>
      </p:sp>
      <p:sp>
        <p:nvSpPr>
          <p:cNvPr id="606" name="Google Shape;606;p37"/>
          <p:cNvSpPr txBox="1">
            <a:spLocks noGrp="1"/>
          </p:cNvSpPr>
          <p:nvPr>
            <p:ph type="ctrTitle" idx="2"/>
          </p:nvPr>
        </p:nvSpPr>
        <p:spPr>
          <a:xfrm>
            <a:off x="1363450" y="374525"/>
            <a:ext cx="1705200" cy="26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Lora"/>
                <a:ea typeface="Lora"/>
                <a:cs typeface="Lora"/>
                <a:sym typeface="Lora"/>
              </a:rPr>
              <a:t>Entrevista PHD Uzcategui</a:t>
            </a:r>
            <a:endParaRPr sz="1300">
              <a:latin typeface="Lora"/>
              <a:ea typeface="Lora"/>
              <a:cs typeface="Lora"/>
              <a:sym typeface="Lora"/>
            </a:endParaRPr>
          </a:p>
          <a:p>
            <a:pPr marL="0" lvl="0" indent="0" algn="ctr" rtl="0">
              <a:spcBef>
                <a:spcPts val="0"/>
              </a:spcBef>
              <a:spcAft>
                <a:spcPts val="0"/>
              </a:spcAft>
              <a:buNone/>
            </a:pPr>
            <a:r>
              <a:rPr lang="en" sz="1300">
                <a:latin typeface="Lora"/>
                <a:ea typeface="Lora"/>
                <a:cs typeface="Lora"/>
                <a:sym typeface="Lora"/>
              </a:rPr>
              <a:t>Visita de Campo</a:t>
            </a:r>
            <a:endParaRPr sz="1300">
              <a:latin typeface="Lora"/>
              <a:ea typeface="Lora"/>
              <a:cs typeface="Lora"/>
              <a:sym typeface="Lora"/>
            </a:endParaRPr>
          </a:p>
        </p:txBody>
      </p:sp>
      <p:pic>
        <p:nvPicPr>
          <p:cNvPr id="607" name="Google Shape;607;p3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83938" y="3265050"/>
            <a:ext cx="1268168" cy="792600"/>
          </a:xfrm>
          <a:prstGeom prst="rect">
            <a:avLst/>
          </a:prstGeom>
          <a:noFill/>
          <a:ln>
            <a:noFill/>
          </a:ln>
        </p:spPr>
      </p:pic>
      <p:grpSp>
        <p:nvGrpSpPr>
          <p:cNvPr id="608" name="Google Shape;608;p37"/>
          <p:cNvGrpSpPr/>
          <p:nvPr/>
        </p:nvGrpSpPr>
        <p:grpSpPr>
          <a:xfrm>
            <a:off x="1882146" y="2400551"/>
            <a:ext cx="6264165" cy="1077121"/>
            <a:chOff x="803163" y="1111966"/>
            <a:chExt cx="2447800" cy="203430"/>
          </a:xfrm>
        </p:grpSpPr>
        <p:grpSp>
          <p:nvGrpSpPr>
            <p:cNvPr id="609" name="Google Shape;609;p37"/>
            <p:cNvGrpSpPr/>
            <p:nvPr/>
          </p:nvGrpSpPr>
          <p:grpSpPr>
            <a:xfrm>
              <a:off x="1958180" y="1111966"/>
              <a:ext cx="588019" cy="121396"/>
              <a:chOff x="4808316" y="2800065"/>
              <a:chExt cx="1999386" cy="412910"/>
            </a:xfrm>
          </p:grpSpPr>
          <p:sp>
            <p:nvSpPr>
              <p:cNvPr id="610" name="Google Shape;610;p37"/>
              <p:cNvSpPr/>
              <p:nvPr/>
            </p:nvSpPr>
            <p:spPr>
              <a:xfrm>
                <a:off x="4849302" y="3079475"/>
                <a:ext cx="1958400" cy="1335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37"/>
              <p:cNvGrpSpPr/>
              <p:nvPr/>
            </p:nvGrpSpPr>
            <p:grpSpPr>
              <a:xfrm>
                <a:off x="4808316" y="2800065"/>
                <a:ext cx="92400" cy="411825"/>
                <a:chOff x="845575" y="2563700"/>
                <a:chExt cx="92400" cy="411825"/>
              </a:xfrm>
            </p:grpSpPr>
            <p:cxnSp>
              <p:nvCxnSpPr>
                <p:cNvPr id="612" name="Google Shape;612;p37"/>
                <p:cNvCxnSpPr/>
                <p:nvPr/>
              </p:nvCxnSpPr>
              <p:spPr>
                <a:xfrm>
                  <a:off x="891775" y="2616125"/>
                  <a:ext cx="0" cy="359400"/>
                </a:xfrm>
                <a:prstGeom prst="straightConnector1">
                  <a:avLst/>
                </a:prstGeom>
                <a:noFill/>
                <a:ln w="38100" cap="flat" cmpd="sng">
                  <a:solidFill>
                    <a:schemeClr val="dk2"/>
                  </a:solidFill>
                  <a:prstDash val="solid"/>
                  <a:round/>
                  <a:headEnd type="none" w="sm" len="sm"/>
                  <a:tailEnd type="none" w="sm" len="sm"/>
                </a:ln>
              </p:spPr>
            </p:cxnSp>
            <p:sp>
              <p:nvSpPr>
                <p:cNvPr id="613" name="Google Shape;613;p37"/>
                <p:cNvSpPr/>
                <p:nvPr/>
              </p:nvSpPr>
              <p:spPr>
                <a:xfrm>
                  <a:off x="845575"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614" name="Google Shape;614;p37"/>
            <p:cNvCxnSpPr/>
            <p:nvPr/>
          </p:nvCxnSpPr>
          <p:spPr>
            <a:xfrm>
              <a:off x="3237251" y="1127387"/>
              <a:ext cx="0" cy="105600"/>
            </a:xfrm>
            <a:prstGeom prst="straightConnector1">
              <a:avLst/>
            </a:prstGeom>
            <a:noFill/>
            <a:ln w="38100" cap="flat" cmpd="sng">
              <a:solidFill>
                <a:schemeClr val="dk2"/>
              </a:solidFill>
              <a:prstDash val="solid"/>
              <a:round/>
              <a:headEnd type="none" w="sm" len="sm"/>
              <a:tailEnd type="none" w="sm" len="sm"/>
            </a:ln>
          </p:spPr>
        </p:cxnSp>
        <p:sp>
          <p:nvSpPr>
            <p:cNvPr id="615" name="Google Shape;615;p37"/>
            <p:cNvSpPr/>
            <p:nvPr/>
          </p:nvSpPr>
          <p:spPr>
            <a:xfrm>
              <a:off x="3223663" y="1111974"/>
              <a:ext cx="27300" cy="273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6" name="Google Shape;616;p37"/>
            <p:cNvGrpSpPr/>
            <p:nvPr/>
          </p:nvGrpSpPr>
          <p:grpSpPr>
            <a:xfrm>
              <a:off x="803163" y="1111974"/>
              <a:ext cx="591158" cy="121545"/>
              <a:chOff x="803163" y="1111974"/>
              <a:chExt cx="591158" cy="121545"/>
            </a:xfrm>
          </p:grpSpPr>
          <p:grpSp>
            <p:nvGrpSpPr>
              <p:cNvPr id="617" name="Google Shape;617;p37"/>
              <p:cNvGrpSpPr/>
              <p:nvPr/>
            </p:nvGrpSpPr>
            <p:grpSpPr>
              <a:xfrm>
                <a:off x="803163" y="1111974"/>
                <a:ext cx="27175" cy="121077"/>
                <a:chOff x="845575" y="2563700"/>
                <a:chExt cx="92400" cy="411825"/>
              </a:xfrm>
            </p:grpSpPr>
            <p:cxnSp>
              <p:nvCxnSpPr>
                <p:cNvPr id="618" name="Google Shape;618;p37"/>
                <p:cNvCxnSpPr/>
                <p:nvPr/>
              </p:nvCxnSpPr>
              <p:spPr>
                <a:xfrm>
                  <a:off x="891775" y="2616125"/>
                  <a:ext cx="0" cy="359400"/>
                </a:xfrm>
                <a:prstGeom prst="straightConnector1">
                  <a:avLst/>
                </a:prstGeom>
                <a:noFill/>
                <a:ln w="38100" cap="flat" cmpd="sng">
                  <a:solidFill>
                    <a:schemeClr val="dk2"/>
                  </a:solidFill>
                  <a:prstDash val="solid"/>
                  <a:round/>
                  <a:headEnd type="none" w="sm" len="sm"/>
                  <a:tailEnd type="none" w="sm" len="sm"/>
                </a:ln>
              </p:spPr>
            </p:cxnSp>
            <p:sp>
              <p:nvSpPr>
                <p:cNvPr id="619" name="Google Shape;619;p37"/>
                <p:cNvSpPr/>
                <p:nvPr/>
              </p:nvSpPr>
              <p:spPr>
                <a:xfrm>
                  <a:off x="845575"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37"/>
              <p:cNvSpPr/>
              <p:nvPr/>
            </p:nvSpPr>
            <p:spPr>
              <a:xfrm>
                <a:off x="818321" y="1194219"/>
                <a:ext cx="576000" cy="39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 name="Google Shape;621;p37"/>
            <p:cNvGrpSpPr/>
            <p:nvPr/>
          </p:nvGrpSpPr>
          <p:grpSpPr>
            <a:xfrm>
              <a:off x="1381910" y="1194219"/>
              <a:ext cx="588341" cy="121177"/>
              <a:chOff x="1381910" y="1194219"/>
              <a:chExt cx="588341" cy="121177"/>
            </a:xfrm>
          </p:grpSpPr>
          <p:grpSp>
            <p:nvGrpSpPr>
              <p:cNvPr id="622" name="Google Shape;622;p37"/>
              <p:cNvGrpSpPr/>
              <p:nvPr/>
            </p:nvGrpSpPr>
            <p:grpSpPr>
              <a:xfrm rot="10800000">
                <a:off x="1381910" y="1194319"/>
                <a:ext cx="27175" cy="121077"/>
                <a:chOff x="2070100" y="2563700"/>
                <a:chExt cx="92400" cy="411825"/>
              </a:xfrm>
            </p:grpSpPr>
            <p:cxnSp>
              <p:nvCxnSpPr>
                <p:cNvPr id="623" name="Google Shape;623;p37"/>
                <p:cNvCxnSpPr/>
                <p:nvPr/>
              </p:nvCxnSpPr>
              <p:spPr>
                <a:xfrm>
                  <a:off x="2116300" y="2616125"/>
                  <a:ext cx="0" cy="359400"/>
                </a:xfrm>
                <a:prstGeom prst="straightConnector1">
                  <a:avLst/>
                </a:prstGeom>
                <a:noFill/>
                <a:ln w="38100" cap="flat" cmpd="sng">
                  <a:solidFill>
                    <a:schemeClr val="dk2"/>
                  </a:solidFill>
                  <a:prstDash val="solid"/>
                  <a:round/>
                  <a:headEnd type="none" w="sm" len="sm"/>
                  <a:tailEnd type="none" w="sm" len="sm"/>
                </a:ln>
              </p:spPr>
            </p:cxnSp>
            <p:sp>
              <p:nvSpPr>
                <p:cNvPr id="624" name="Google Shape;624;p37"/>
                <p:cNvSpPr/>
                <p:nvPr/>
              </p:nvSpPr>
              <p:spPr>
                <a:xfrm>
                  <a:off x="2070100"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 name="Google Shape;625;p37"/>
              <p:cNvSpPr/>
              <p:nvPr/>
            </p:nvSpPr>
            <p:spPr>
              <a:xfrm>
                <a:off x="1394250" y="1194219"/>
                <a:ext cx="576000" cy="39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7"/>
            <p:cNvGrpSpPr/>
            <p:nvPr/>
          </p:nvGrpSpPr>
          <p:grpSpPr>
            <a:xfrm>
              <a:off x="2532079" y="1194219"/>
              <a:ext cx="704927" cy="121177"/>
              <a:chOff x="2532079" y="1194219"/>
              <a:chExt cx="704927" cy="121177"/>
            </a:xfrm>
          </p:grpSpPr>
          <p:sp>
            <p:nvSpPr>
              <p:cNvPr id="627" name="Google Shape;627;p37"/>
              <p:cNvSpPr/>
              <p:nvPr/>
            </p:nvSpPr>
            <p:spPr>
              <a:xfrm>
                <a:off x="2546107" y="1194219"/>
                <a:ext cx="690900" cy="39300"/>
              </a:xfrm>
              <a:prstGeom prst="rect">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8" name="Google Shape;628;p37"/>
              <p:cNvGrpSpPr/>
              <p:nvPr/>
            </p:nvGrpSpPr>
            <p:grpSpPr>
              <a:xfrm rot="10800000">
                <a:off x="2532079" y="1194319"/>
                <a:ext cx="27175" cy="121077"/>
                <a:chOff x="2070100" y="2563700"/>
                <a:chExt cx="92400" cy="411825"/>
              </a:xfrm>
            </p:grpSpPr>
            <p:cxnSp>
              <p:nvCxnSpPr>
                <p:cNvPr id="629" name="Google Shape;629;p37"/>
                <p:cNvCxnSpPr/>
                <p:nvPr/>
              </p:nvCxnSpPr>
              <p:spPr>
                <a:xfrm>
                  <a:off x="2116300" y="2616125"/>
                  <a:ext cx="0" cy="359400"/>
                </a:xfrm>
                <a:prstGeom prst="straightConnector1">
                  <a:avLst/>
                </a:prstGeom>
                <a:noFill/>
                <a:ln w="38100" cap="flat" cmpd="sng">
                  <a:solidFill>
                    <a:schemeClr val="dk2"/>
                  </a:solidFill>
                  <a:prstDash val="solid"/>
                  <a:round/>
                  <a:headEnd type="none" w="sm" len="sm"/>
                  <a:tailEnd type="none" w="sm" len="sm"/>
                </a:ln>
              </p:spPr>
            </p:cxnSp>
            <p:sp>
              <p:nvSpPr>
                <p:cNvPr id="630" name="Google Shape;630;p37"/>
                <p:cNvSpPr/>
                <p:nvPr/>
              </p:nvSpPr>
              <p:spPr>
                <a:xfrm>
                  <a:off x="2070100" y="2563700"/>
                  <a:ext cx="92400" cy="92400"/>
                </a:xfrm>
                <a:prstGeom prst="ellipse">
                  <a:avLst/>
                </a:prstGeom>
                <a:solidFill>
                  <a:srgbClr val="667E92"/>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31" name="Google Shape;631;p37"/>
          <p:cNvSpPr txBox="1">
            <a:spLocks noGrp="1"/>
          </p:cNvSpPr>
          <p:nvPr>
            <p:ph type="subTitle" idx="5"/>
          </p:nvPr>
        </p:nvSpPr>
        <p:spPr>
          <a:xfrm>
            <a:off x="1077575" y="1496425"/>
            <a:ext cx="16809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rPr>
              <a:t>Cultivo de la vainilla tahitiense</a:t>
            </a:r>
            <a:endParaRPr sz="1400">
              <a:solidFill>
                <a:srgbClr val="000000"/>
              </a:solidFill>
            </a:endParaRPr>
          </a:p>
        </p:txBody>
      </p:sp>
      <p:sp>
        <p:nvSpPr>
          <p:cNvPr id="632" name="Google Shape;632;p37"/>
          <p:cNvSpPr txBox="1">
            <a:spLocks noGrp="1"/>
          </p:cNvSpPr>
          <p:nvPr>
            <p:ph type="subTitle" idx="5"/>
          </p:nvPr>
        </p:nvSpPr>
        <p:spPr>
          <a:xfrm>
            <a:off x="2479925" y="3477675"/>
            <a:ext cx="1844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rPr>
              <a:t>Innovación en el proceso de producción  </a:t>
            </a:r>
            <a:endParaRPr sz="1400">
              <a:solidFill>
                <a:srgbClr val="000000"/>
              </a:solidFill>
            </a:endParaRPr>
          </a:p>
        </p:txBody>
      </p:sp>
      <p:sp>
        <p:nvSpPr>
          <p:cNvPr id="633" name="Google Shape;633;p37"/>
          <p:cNvSpPr txBox="1">
            <a:spLocks noGrp="1"/>
          </p:cNvSpPr>
          <p:nvPr>
            <p:ph type="subTitle" idx="5"/>
          </p:nvPr>
        </p:nvSpPr>
        <p:spPr>
          <a:xfrm>
            <a:off x="4087575" y="1280900"/>
            <a:ext cx="1727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rPr>
              <a:t>Optimización de los recursos</a:t>
            </a:r>
            <a:endParaRPr sz="1400">
              <a:solidFill>
                <a:srgbClr val="000000"/>
              </a:solidFill>
            </a:endParaRPr>
          </a:p>
          <a:p>
            <a:pPr marL="0" lvl="0" indent="0" algn="ctr" rtl="0">
              <a:spcBef>
                <a:spcPts val="0"/>
              </a:spcBef>
              <a:spcAft>
                <a:spcPts val="0"/>
              </a:spcAft>
              <a:buNone/>
            </a:pPr>
            <a:r>
              <a:rPr lang="en" sz="1400">
                <a:solidFill>
                  <a:srgbClr val="000000"/>
                </a:solidFill>
              </a:rPr>
              <a:t>($12,00 costo de envío por kilo)</a:t>
            </a:r>
            <a:endParaRPr sz="1400">
              <a:solidFill>
                <a:srgbClr val="000000"/>
              </a:solidFill>
            </a:endParaRPr>
          </a:p>
        </p:txBody>
      </p:sp>
      <p:sp>
        <p:nvSpPr>
          <p:cNvPr id="634" name="Google Shape;634;p37"/>
          <p:cNvSpPr txBox="1">
            <a:spLocks noGrp="1"/>
          </p:cNvSpPr>
          <p:nvPr>
            <p:ph type="subTitle" idx="5"/>
          </p:nvPr>
        </p:nvSpPr>
        <p:spPr>
          <a:xfrm>
            <a:off x="5462675" y="3477675"/>
            <a:ext cx="1994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rPr>
              <a:t>Condiciones climáticas favorables</a:t>
            </a:r>
            <a:endParaRPr sz="1400">
              <a:solidFill>
                <a:srgbClr val="000000"/>
              </a:solidFill>
            </a:endParaRPr>
          </a:p>
          <a:p>
            <a:pPr marL="0" lvl="0" indent="0" algn="ctr" rtl="0">
              <a:spcBef>
                <a:spcPts val="0"/>
              </a:spcBef>
              <a:spcAft>
                <a:spcPts val="0"/>
              </a:spcAft>
              <a:buNone/>
            </a:pPr>
            <a:endParaRPr sz="1400">
              <a:solidFill>
                <a:srgbClr val="000000"/>
              </a:solidFill>
            </a:endParaRPr>
          </a:p>
        </p:txBody>
      </p:sp>
      <p:sp>
        <p:nvSpPr>
          <p:cNvPr id="635" name="Google Shape;635;p37"/>
          <p:cNvSpPr txBox="1">
            <a:spLocks noGrp="1"/>
          </p:cNvSpPr>
          <p:nvPr>
            <p:ph type="subTitle" idx="5"/>
          </p:nvPr>
        </p:nvSpPr>
        <p:spPr>
          <a:xfrm>
            <a:off x="7097575" y="1280900"/>
            <a:ext cx="18447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rPr>
              <a:t>Alta aceptación en el mercado extranjero</a:t>
            </a:r>
            <a:endParaRPr sz="1400">
              <a:solidFill>
                <a:srgbClr val="000000"/>
              </a:solidFill>
            </a:endParaRPr>
          </a:p>
        </p:txBody>
      </p:sp>
      <p:grpSp>
        <p:nvGrpSpPr>
          <p:cNvPr id="636" name="Google Shape;636;p37"/>
          <p:cNvGrpSpPr/>
          <p:nvPr/>
        </p:nvGrpSpPr>
        <p:grpSpPr>
          <a:xfrm>
            <a:off x="7798656" y="3154219"/>
            <a:ext cx="442534" cy="513940"/>
            <a:chOff x="1493849" y="2775533"/>
            <a:chExt cx="283985" cy="341080"/>
          </a:xfrm>
        </p:grpSpPr>
        <p:sp>
          <p:nvSpPr>
            <p:cNvPr id="637" name="Google Shape;637;p37"/>
            <p:cNvSpPr/>
            <p:nvPr/>
          </p:nvSpPr>
          <p:spPr>
            <a:xfrm>
              <a:off x="1493849" y="2775533"/>
              <a:ext cx="283985" cy="341080"/>
            </a:xfrm>
            <a:custGeom>
              <a:avLst/>
              <a:gdLst/>
              <a:ahLst/>
              <a:cxnLst/>
              <a:rect l="l" t="t" r="r" b="b"/>
              <a:pathLst>
                <a:path w="8943" h="10741" extrusionOk="0">
                  <a:moveTo>
                    <a:pt x="8430" y="1013"/>
                  </a:moveTo>
                  <a:cubicBezTo>
                    <a:pt x="8466" y="1013"/>
                    <a:pt x="8514" y="1025"/>
                    <a:pt x="8549" y="1061"/>
                  </a:cubicBezTo>
                  <a:cubicBezTo>
                    <a:pt x="8573" y="1084"/>
                    <a:pt x="8585" y="1132"/>
                    <a:pt x="8585" y="1180"/>
                  </a:cubicBezTo>
                  <a:lnTo>
                    <a:pt x="8585" y="1846"/>
                  </a:lnTo>
                  <a:cubicBezTo>
                    <a:pt x="8585" y="2454"/>
                    <a:pt x="8454" y="2906"/>
                    <a:pt x="8192" y="3204"/>
                  </a:cubicBezTo>
                  <a:cubicBezTo>
                    <a:pt x="7954" y="3466"/>
                    <a:pt x="7633" y="3585"/>
                    <a:pt x="7323" y="3716"/>
                  </a:cubicBezTo>
                  <a:cubicBezTo>
                    <a:pt x="7180" y="3775"/>
                    <a:pt x="7025" y="3835"/>
                    <a:pt x="6894" y="3918"/>
                  </a:cubicBezTo>
                  <a:cubicBezTo>
                    <a:pt x="7037" y="3466"/>
                    <a:pt x="7121" y="2989"/>
                    <a:pt x="7121" y="2501"/>
                  </a:cubicBezTo>
                  <a:lnTo>
                    <a:pt x="7121" y="1811"/>
                  </a:lnTo>
                  <a:cubicBezTo>
                    <a:pt x="7335" y="1811"/>
                    <a:pt x="7549" y="1715"/>
                    <a:pt x="7680" y="1513"/>
                  </a:cubicBezTo>
                  <a:lnTo>
                    <a:pt x="7799" y="1334"/>
                  </a:lnTo>
                  <a:cubicBezTo>
                    <a:pt x="7954" y="1132"/>
                    <a:pt x="8168" y="1013"/>
                    <a:pt x="8430" y="1013"/>
                  </a:cubicBezTo>
                  <a:close/>
                  <a:moveTo>
                    <a:pt x="453" y="1025"/>
                  </a:moveTo>
                  <a:cubicBezTo>
                    <a:pt x="703" y="1025"/>
                    <a:pt x="929" y="1144"/>
                    <a:pt x="1072" y="1358"/>
                  </a:cubicBezTo>
                  <a:lnTo>
                    <a:pt x="1191" y="1537"/>
                  </a:lnTo>
                  <a:cubicBezTo>
                    <a:pt x="1322" y="1703"/>
                    <a:pt x="1537" y="1834"/>
                    <a:pt x="1763" y="1834"/>
                  </a:cubicBezTo>
                  <a:lnTo>
                    <a:pt x="1763" y="2513"/>
                  </a:lnTo>
                  <a:cubicBezTo>
                    <a:pt x="1763" y="2989"/>
                    <a:pt x="1834" y="3466"/>
                    <a:pt x="1977" y="3930"/>
                  </a:cubicBezTo>
                  <a:cubicBezTo>
                    <a:pt x="1846" y="3835"/>
                    <a:pt x="1703" y="3775"/>
                    <a:pt x="1548" y="3716"/>
                  </a:cubicBezTo>
                  <a:cubicBezTo>
                    <a:pt x="1239" y="3597"/>
                    <a:pt x="929" y="3466"/>
                    <a:pt x="691" y="3204"/>
                  </a:cubicBezTo>
                  <a:cubicBezTo>
                    <a:pt x="417" y="2906"/>
                    <a:pt x="286" y="2454"/>
                    <a:pt x="286" y="1846"/>
                  </a:cubicBezTo>
                  <a:lnTo>
                    <a:pt x="286" y="1191"/>
                  </a:lnTo>
                  <a:cubicBezTo>
                    <a:pt x="286" y="1144"/>
                    <a:pt x="298" y="1096"/>
                    <a:pt x="334" y="1072"/>
                  </a:cubicBezTo>
                  <a:cubicBezTo>
                    <a:pt x="358" y="1037"/>
                    <a:pt x="405" y="1025"/>
                    <a:pt x="453" y="1025"/>
                  </a:cubicBezTo>
                  <a:close/>
                  <a:moveTo>
                    <a:pt x="7097" y="299"/>
                  </a:moveTo>
                  <a:lnTo>
                    <a:pt x="7097" y="668"/>
                  </a:lnTo>
                  <a:lnTo>
                    <a:pt x="5739" y="668"/>
                  </a:lnTo>
                  <a:cubicBezTo>
                    <a:pt x="5656" y="668"/>
                    <a:pt x="5585" y="739"/>
                    <a:pt x="5585" y="834"/>
                  </a:cubicBezTo>
                  <a:cubicBezTo>
                    <a:pt x="5585" y="918"/>
                    <a:pt x="5656" y="1001"/>
                    <a:pt x="5739" y="1001"/>
                  </a:cubicBezTo>
                  <a:lnTo>
                    <a:pt x="6775" y="1001"/>
                  </a:lnTo>
                  <a:lnTo>
                    <a:pt x="6775" y="2513"/>
                  </a:lnTo>
                  <a:cubicBezTo>
                    <a:pt x="6787" y="3882"/>
                    <a:pt x="6132" y="5192"/>
                    <a:pt x="5013" y="6014"/>
                  </a:cubicBezTo>
                  <a:lnTo>
                    <a:pt x="4894" y="6097"/>
                  </a:lnTo>
                  <a:cubicBezTo>
                    <a:pt x="4870" y="6097"/>
                    <a:pt x="4835" y="6085"/>
                    <a:pt x="4811" y="6085"/>
                  </a:cubicBezTo>
                  <a:lnTo>
                    <a:pt x="4037" y="6085"/>
                  </a:lnTo>
                  <a:cubicBezTo>
                    <a:pt x="4001" y="6085"/>
                    <a:pt x="3977" y="6085"/>
                    <a:pt x="3942" y="6097"/>
                  </a:cubicBezTo>
                  <a:lnTo>
                    <a:pt x="3823" y="6014"/>
                  </a:lnTo>
                  <a:cubicBezTo>
                    <a:pt x="2727" y="5192"/>
                    <a:pt x="2060" y="3882"/>
                    <a:pt x="2060" y="2513"/>
                  </a:cubicBezTo>
                  <a:lnTo>
                    <a:pt x="2060" y="1001"/>
                  </a:lnTo>
                  <a:lnTo>
                    <a:pt x="5013" y="1001"/>
                  </a:lnTo>
                  <a:cubicBezTo>
                    <a:pt x="5108" y="1001"/>
                    <a:pt x="5180" y="918"/>
                    <a:pt x="5180" y="834"/>
                  </a:cubicBezTo>
                  <a:cubicBezTo>
                    <a:pt x="5180" y="739"/>
                    <a:pt x="5108" y="668"/>
                    <a:pt x="5013" y="668"/>
                  </a:cubicBezTo>
                  <a:lnTo>
                    <a:pt x="1727" y="668"/>
                  </a:lnTo>
                  <a:lnTo>
                    <a:pt x="1727" y="299"/>
                  </a:lnTo>
                  <a:close/>
                  <a:moveTo>
                    <a:pt x="4823" y="6395"/>
                  </a:moveTo>
                  <a:cubicBezTo>
                    <a:pt x="4882" y="6395"/>
                    <a:pt x="4930" y="6442"/>
                    <a:pt x="4930" y="6502"/>
                  </a:cubicBezTo>
                  <a:lnTo>
                    <a:pt x="4930" y="6621"/>
                  </a:lnTo>
                  <a:cubicBezTo>
                    <a:pt x="4930" y="6680"/>
                    <a:pt x="4882" y="6728"/>
                    <a:pt x="4823" y="6728"/>
                  </a:cubicBezTo>
                  <a:lnTo>
                    <a:pt x="4049" y="6728"/>
                  </a:lnTo>
                  <a:cubicBezTo>
                    <a:pt x="3989" y="6728"/>
                    <a:pt x="3942" y="6680"/>
                    <a:pt x="3942" y="6621"/>
                  </a:cubicBezTo>
                  <a:lnTo>
                    <a:pt x="3942" y="6502"/>
                  </a:lnTo>
                  <a:cubicBezTo>
                    <a:pt x="3942" y="6442"/>
                    <a:pt x="3989" y="6395"/>
                    <a:pt x="4049" y="6395"/>
                  </a:cubicBezTo>
                  <a:close/>
                  <a:moveTo>
                    <a:pt x="4620" y="7037"/>
                  </a:moveTo>
                  <a:lnTo>
                    <a:pt x="4620" y="8573"/>
                  </a:lnTo>
                  <a:lnTo>
                    <a:pt x="4239" y="8573"/>
                  </a:lnTo>
                  <a:lnTo>
                    <a:pt x="4239" y="7037"/>
                  </a:lnTo>
                  <a:close/>
                  <a:moveTo>
                    <a:pt x="5418" y="8883"/>
                  </a:moveTo>
                  <a:cubicBezTo>
                    <a:pt x="5525" y="8883"/>
                    <a:pt x="5608" y="8978"/>
                    <a:pt x="5608" y="9073"/>
                  </a:cubicBezTo>
                  <a:lnTo>
                    <a:pt x="5608" y="9252"/>
                  </a:lnTo>
                  <a:lnTo>
                    <a:pt x="4215" y="9252"/>
                  </a:lnTo>
                  <a:cubicBezTo>
                    <a:pt x="4120" y="9252"/>
                    <a:pt x="4049" y="9335"/>
                    <a:pt x="4049" y="9419"/>
                  </a:cubicBezTo>
                  <a:cubicBezTo>
                    <a:pt x="4049" y="9514"/>
                    <a:pt x="4120" y="9585"/>
                    <a:pt x="4215" y="9585"/>
                  </a:cubicBezTo>
                  <a:lnTo>
                    <a:pt x="6370" y="9585"/>
                  </a:lnTo>
                  <a:cubicBezTo>
                    <a:pt x="6382" y="9585"/>
                    <a:pt x="6406" y="9597"/>
                    <a:pt x="6418" y="9609"/>
                  </a:cubicBezTo>
                  <a:lnTo>
                    <a:pt x="6561" y="10371"/>
                  </a:lnTo>
                  <a:cubicBezTo>
                    <a:pt x="6561" y="10383"/>
                    <a:pt x="6561" y="10407"/>
                    <a:pt x="6549" y="10407"/>
                  </a:cubicBezTo>
                  <a:cubicBezTo>
                    <a:pt x="6549" y="10407"/>
                    <a:pt x="6537" y="10419"/>
                    <a:pt x="6525" y="10419"/>
                  </a:cubicBezTo>
                  <a:lnTo>
                    <a:pt x="2370" y="10419"/>
                  </a:lnTo>
                  <a:cubicBezTo>
                    <a:pt x="2358" y="10419"/>
                    <a:pt x="2334" y="10407"/>
                    <a:pt x="2334" y="10407"/>
                  </a:cubicBezTo>
                  <a:cubicBezTo>
                    <a:pt x="2334" y="10407"/>
                    <a:pt x="2322" y="10383"/>
                    <a:pt x="2322" y="10371"/>
                  </a:cubicBezTo>
                  <a:lnTo>
                    <a:pt x="2477" y="9609"/>
                  </a:lnTo>
                  <a:cubicBezTo>
                    <a:pt x="2477" y="9597"/>
                    <a:pt x="2489" y="9585"/>
                    <a:pt x="2513" y="9585"/>
                  </a:cubicBezTo>
                  <a:lnTo>
                    <a:pt x="3489" y="9585"/>
                  </a:lnTo>
                  <a:cubicBezTo>
                    <a:pt x="3573" y="9585"/>
                    <a:pt x="3644" y="9514"/>
                    <a:pt x="3644" y="9419"/>
                  </a:cubicBezTo>
                  <a:cubicBezTo>
                    <a:pt x="3644" y="9335"/>
                    <a:pt x="3573" y="9252"/>
                    <a:pt x="3489" y="9252"/>
                  </a:cubicBezTo>
                  <a:lnTo>
                    <a:pt x="3263" y="9252"/>
                  </a:lnTo>
                  <a:lnTo>
                    <a:pt x="3263" y="9073"/>
                  </a:lnTo>
                  <a:cubicBezTo>
                    <a:pt x="3263" y="8978"/>
                    <a:pt x="3346" y="8883"/>
                    <a:pt x="3453" y="8883"/>
                  </a:cubicBezTo>
                  <a:close/>
                  <a:moveTo>
                    <a:pt x="1739" y="1"/>
                  </a:moveTo>
                  <a:cubicBezTo>
                    <a:pt x="1572" y="1"/>
                    <a:pt x="1441" y="132"/>
                    <a:pt x="1441" y="299"/>
                  </a:cubicBezTo>
                  <a:lnTo>
                    <a:pt x="1441" y="703"/>
                  </a:lnTo>
                  <a:cubicBezTo>
                    <a:pt x="1441" y="858"/>
                    <a:pt x="1572" y="1001"/>
                    <a:pt x="1739" y="1001"/>
                  </a:cubicBezTo>
                  <a:lnTo>
                    <a:pt x="1775" y="1001"/>
                  </a:lnTo>
                  <a:lnTo>
                    <a:pt x="1775" y="1513"/>
                  </a:lnTo>
                  <a:cubicBezTo>
                    <a:pt x="1656" y="1513"/>
                    <a:pt x="1537" y="1453"/>
                    <a:pt x="1477" y="1358"/>
                  </a:cubicBezTo>
                  <a:lnTo>
                    <a:pt x="1358" y="1180"/>
                  </a:lnTo>
                  <a:cubicBezTo>
                    <a:pt x="1156" y="882"/>
                    <a:pt x="822" y="715"/>
                    <a:pt x="477" y="715"/>
                  </a:cubicBezTo>
                  <a:cubicBezTo>
                    <a:pt x="346" y="715"/>
                    <a:pt x="227" y="763"/>
                    <a:pt x="132" y="846"/>
                  </a:cubicBezTo>
                  <a:cubicBezTo>
                    <a:pt x="48" y="941"/>
                    <a:pt x="1" y="1049"/>
                    <a:pt x="1" y="1191"/>
                  </a:cubicBezTo>
                  <a:lnTo>
                    <a:pt x="1" y="1846"/>
                  </a:lnTo>
                  <a:cubicBezTo>
                    <a:pt x="1" y="3418"/>
                    <a:pt x="798" y="3751"/>
                    <a:pt x="1465" y="4013"/>
                  </a:cubicBezTo>
                  <a:cubicBezTo>
                    <a:pt x="1810" y="4168"/>
                    <a:pt x="2144" y="4299"/>
                    <a:pt x="2299" y="4609"/>
                  </a:cubicBezTo>
                  <a:cubicBezTo>
                    <a:pt x="2334" y="4704"/>
                    <a:pt x="2322" y="4775"/>
                    <a:pt x="2263" y="4847"/>
                  </a:cubicBezTo>
                  <a:cubicBezTo>
                    <a:pt x="2212" y="4914"/>
                    <a:pt x="2120" y="4946"/>
                    <a:pt x="2041" y="4946"/>
                  </a:cubicBezTo>
                  <a:cubicBezTo>
                    <a:pt x="2008" y="4946"/>
                    <a:pt x="1978" y="4940"/>
                    <a:pt x="1953" y="4930"/>
                  </a:cubicBezTo>
                  <a:cubicBezTo>
                    <a:pt x="1834" y="4882"/>
                    <a:pt x="1822" y="4728"/>
                    <a:pt x="1834" y="4632"/>
                  </a:cubicBezTo>
                  <a:cubicBezTo>
                    <a:pt x="1834" y="4537"/>
                    <a:pt x="1775" y="4466"/>
                    <a:pt x="1679" y="4466"/>
                  </a:cubicBezTo>
                  <a:cubicBezTo>
                    <a:pt x="1596" y="4466"/>
                    <a:pt x="1513" y="4525"/>
                    <a:pt x="1513" y="4609"/>
                  </a:cubicBezTo>
                  <a:cubicBezTo>
                    <a:pt x="1513" y="4740"/>
                    <a:pt x="1537" y="5085"/>
                    <a:pt x="1834" y="5228"/>
                  </a:cubicBezTo>
                  <a:cubicBezTo>
                    <a:pt x="1906" y="5252"/>
                    <a:pt x="1965" y="5263"/>
                    <a:pt x="2037" y="5263"/>
                  </a:cubicBezTo>
                  <a:cubicBezTo>
                    <a:pt x="2203" y="5263"/>
                    <a:pt x="2382" y="5192"/>
                    <a:pt x="2489" y="5073"/>
                  </a:cubicBezTo>
                  <a:cubicBezTo>
                    <a:pt x="2501" y="5061"/>
                    <a:pt x="2513" y="5049"/>
                    <a:pt x="2513" y="5025"/>
                  </a:cubicBezTo>
                  <a:cubicBezTo>
                    <a:pt x="2811" y="5502"/>
                    <a:pt x="3215" y="5942"/>
                    <a:pt x="3680" y="6275"/>
                  </a:cubicBezTo>
                  <a:lnTo>
                    <a:pt x="3703" y="6299"/>
                  </a:lnTo>
                  <a:cubicBezTo>
                    <a:pt x="3656" y="6347"/>
                    <a:pt x="3644" y="6430"/>
                    <a:pt x="3644" y="6514"/>
                  </a:cubicBezTo>
                  <a:lnTo>
                    <a:pt x="3644" y="6633"/>
                  </a:lnTo>
                  <a:cubicBezTo>
                    <a:pt x="3644" y="6835"/>
                    <a:pt x="3775" y="6990"/>
                    <a:pt x="3965" y="7037"/>
                  </a:cubicBezTo>
                  <a:lnTo>
                    <a:pt x="3965" y="8585"/>
                  </a:lnTo>
                  <a:lnTo>
                    <a:pt x="3489" y="8585"/>
                  </a:lnTo>
                  <a:cubicBezTo>
                    <a:pt x="3203" y="8585"/>
                    <a:pt x="2977" y="8811"/>
                    <a:pt x="2977" y="9085"/>
                  </a:cubicBezTo>
                  <a:lnTo>
                    <a:pt x="2977" y="9264"/>
                  </a:lnTo>
                  <a:lnTo>
                    <a:pt x="2549" y="9264"/>
                  </a:lnTo>
                  <a:cubicBezTo>
                    <a:pt x="2382" y="9264"/>
                    <a:pt x="2239" y="9383"/>
                    <a:pt x="2203" y="9550"/>
                  </a:cubicBezTo>
                  <a:lnTo>
                    <a:pt x="2060" y="10312"/>
                  </a:lnTo>
                  <a:cubicBezTo>
                    <a:pt x="2037" y="10419"/>
                    <a:pt x="2060" y="10514"/>
                    <a:pt x="2132" y="10609"/>
                  </a:cubicBezTo>
                  <a:cubicBezTo>
                    <a:pt x="2203" y="10693"/>
                    <a:pt x="2299" y="10740"/>
                    <a:pt x="2394" y="10740"/>
                  </a:cubicBezTo>
                  <a:lnTo>
                    <a:pt x="6549" y="10740"/>
                  </a:lnTo>
                  <a:cubicBezTo>
                    <a:pt x="6656" y="10740"/>
                    <a:pt x="6763" y="10693"/>
                    <a:pt x="6823" y="10609"/>
                  </a:cubicBezTo>
                  <a:cubicBezTo>
                    <a:pt x="6894" y="10514"/>
                    <a:pt x="6906" y="10419"/>
                    <a:pt x="6894" y="10312"/>
                  </a:cubicBezTo>
                  <a:lnTo>
                    <a:pt x="6740" y="9550"/>
                  </a:lnTo>
                  <a:cubicBezTo>
                    <a:pt x="6716" y="9383"/>
                    <a:pt x="6561" y="9264"/>
                    <a:pt x="6406" y="9264"/>
                  </a:cubicBezTo>
                  <a:lnTo>
                    <a:pt x="5966" y="9264"/>
                  </a:lnTo>
                  <a:lnTo>
                    <a:pt x="5966" y="9085"/>
                  </a:lnTo>
                  <a:cubicBezTo>
                    <a:pt x="5966" y="8811"/>
                    <a:pt x="5751" y="8585"/>
                    <a:pt x="5466" y="8585"/>
                  </a:cubicBezTo>
                  <a:lnTo>
                    <a:pt x="4989" y="8585"/>
                  </a:lnTo>
                  <a:lnTo>
                    <a:pt x="4989" y="7037"/>
                  </a:lnTo>
                  <a:cubicBezTo>
                    <a:pt x="5168" y="6990"/>
                    <a:pt x="5299" y="6835"/>
                    <a:pt x="5299" y="6633"/>
                  </a:cubicBezTo>
                  <a:lnTo>
                    <a:pt x="5299" y="6502"/>
                  </a:lnTo>
                  <a:cubicBezTo>
                    <a:pt x="5299" y="6430"/>
                    <a:pt x="5275" y="6359"/>
                    <a:pt x="5239" y="6275"/>
                  </a:cubicBezTo>
                  <a:lnTo>
                    <a:pt x="5275" y="6264"/>
                  </a:lnTo>
                  <a:cubicBezTo>
                    <a:pt x="5728" y="5918"/>
                    <a:pt x="6132" y="5490"/>
                    <a:pt x="6430" y="5013"/>
                  </a:cubicBezTo>
                  <a:cubicBezTo>
                    <a:pt x="6442" y="5025"/>
                    <a:pt x="6466" y="5049"/>
                    <a:pt x="6466" y="5061"/>
                  </a:cubicBezTo>
                  <a:cubicBezTo>
                    <a:pt x="6585" y="5180"/>
                    <a:pt x="6740" y="5252"/>
                    <a:pt x="6906" y="5252"/>
                  </a:cubicBezTo>
                  <a:cubicBezTo>
                    <a:pt x="6978" y="5252"/>
                    <a:pt x="7061" y="5240"/>
                    <a:pt x="7121" y="5204"/>
                  </a:cubicBezTo>
                  <a:cubicBezTo>
                    <a:pt x="7418" y="5073"/>
                    <a:pt x="7442" y="4751"/>
                    <a:pt x="7430" y="4597"/>
                  </a:cubicBezTo>
                  <a:cubicBezTo>
                    <a:pt x="7430" y="4513"/>
                    <a:pt x="7359" y="4454"/>
                    <a:pt x="7263" y="4454"/>
                  </a:cubicBezTo>
                  <a:cubicBezTo>
                    <a:pt x="7180" y="4454"/>
                    <a:pt x="7121" y="4525"/>
                    <a:pt x="7121" y="4609"/>
                  </a:cubicBezTo>
                  <a:cubicBezTo>
                    <a:pt x="7121" y="4716"/>
                    <a:pt x="7097" y="4871"/>
                    <a:pt x="7002" y="4906"/>
                  </a:cubicBezTo>
                  <a:cubicBezTo>
                    <a:pt x="6975" y="4920"/>
                    <a:pt x="6945" y="4925"/>
                    <a:pt x="6913" y="4925"/>
                  </a:cubicBezTo>
                  <a:cubicBezTo>
                    <a:pt x="6831" y="4925"/>
                    <a:pt x="6740" y="4886"/>
                    <a:pt x="6680" y="4835"/>
                  </a:cubicBezTo>
                  <a:cubicBezTo>
                    <a:pt x="6621" y="4775"/>
                    <a:pt x="6609" y="4692"/>
                    <a:pt x="6656" y="4597"/>
                  </a:cubicBezTo>
                  <a:cubicBezTo>
                    <a:pt x="6799" y="4287"/>
                    <a:pt x="7121" y="4156"/>
                    <a:pt x="7490" y="4001"/>
                  </a:cubicBezTo>
                  <a:cubicBezTo>
                    <a:pt x="8145" y="3739"/>
                    <a:pt x="8942" y="3406"/>
                    <a:pt x="8942" y="1834"/>
                  </a:cubicBezTo>
                  <a:lnTo>
                    <a:pt x="8942" y="1180"/>
                  </a:lnTo>
                  <a:cubicBezTo>
                    <a:pt x="8907" y="1061"/>
                    <a:pt x="8847" y="941"/>
                    <a:pt x="8752" y="846"/>
                  </a:cubicBezTo>
                  <a:cubicBezTo>
                    <a:pt x="8668" y="763"/>
                    <a:pt x="8549" y="715"/>
                    <a:pt x="8406" y="715"/>
                  </a:cubicBezTo>
                  <a:cubicBezTo>
                    <a:pt x="8049" y="715"/>
                    <a:pt x="7728" y="894"/>
                    <a:pt x="7537" y="1180"/>
                  </a:cubicBezTo>
                  <a:lnTo>
                    <a:pt x="7418" y="1358"/>
                  </a:lnTo>
                  <a:cubicBezTo>
                    <a:pt x="7335" y="1453"/>
                    <a:pt x="7240" y="1513"/>
                    <a:pt x="7121" y="1513"/>
                  </a:cubicBezTo>
                  <a:lnTo>
                    <a:pt x="7121" y="1001"/>
                  </a:lnTo>
                  <a:lnTo>
                    <a:pt x="7144" y="1001"/>
                  </a:lnTo>
                  <a:cubicBezTo>
                    <a:pt x="7311" y="1001"/>
                    <a:pt x="7442" y="858"/>
                    <a:pt x="7442" y="703"/>
                  </a:cubicBezTo>
                  <a:lnTo>
                    <a:pt x="7442" y="299"/>
                  </a:lnTo>
                  <a:cubicBezTo>
                    <a:pt x="7442" y="132"/>
                    <a:pt x="7311" y="1"/>
                    <a:pt x="7144"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1590638" y="2834153"/>
              <a:ext cx="88501" cy="84754"/>
            </a:xfrm>
            <a:custGeom>
              <a:avLst/>
              <a:gdLst/>
              <a:ahLst/>
              <a:cxnLst/>
              <a:rect l="l" t="t" r="r" b="b"/>
              <a:pathLst>
                <a:path w="2787" h="2669" extrusionOk="0">
                  <a:moveTo>
                    <a:pt x="1358" y="488"/>
                  </a:moveTo>
                  <a:lnTo>
                    <a:pt x="1596" y="977"/>
                  </a:lnTo>
                  <a:cubicBezTo>
                    <a:pt x="1632" y="1036"/>
                    <a:pt x="1668" y="1072"/>
                    <a:pt x="1751" y="1084"/>
                  </a:cubicBezTo>
                  <a:lnTo>
                    <a:pt x="2299" y="1155"/>
                  </a:lnTo>
                  <a:lnTo>
                    <a:pt x="1929" y="1548"/>
                  </a:lnTo>
                  <a:cubicBezTo>
                    <a:pt x="1882" y="1596"/>
                    <a:pt x="1870" y="1655"/>
                    <a:pt x="1870" y="1715"/>
                  </a:cubicBezTo>
                  <a:lnTo>
                    <a:pt x="1953" y="2263"/>
                  </a:lnTo>
                  <a:lnTo>
                    <a:pt x="1465" y="2012"/>
                  </a:lnTo>
                  <a:cubicBezTo>
                    <a:pt x="1429" y="1989"/>
                    <a:pt x="1406" y="1989"/>
                    <a:pt x="1370" y="1989"/>
                  </a:cubicBezTo>
                  <a:cubicBezTo>
                    <a:pt x="1346" y="1989"/>
                    <a:pt x="1310" y="1989"/>
                    <a:pt x="1287" y="2012"/>
                  </a:cubicBezTo>
                  <a:lnTo>
                    <a:pt x="798" y="2263"/>
                  </a:lnTo>
                  <a:lnTo>
                    <a:pt x="882" y="1715"/>
                  </a:lnTo>
                  <a:cubicBezTo>
                    <a:pt x="894" y="1655"/>
                    <a:pt x="870" y="1596"/>
                    <a:pt x="822" y="1548"/>
                  </a:cubicBezTo>
                  <a:lnTo>
                    <a:pt x="417" y="1155"/>
                  </a:lnTo>
                  <a:lnTo>
                    <a:pt x="977" y="1084"/>
                  </a:lnTo>
                  <a:cubicBezTo>
                    <a:pt x="1036" y="1072"/>
                    <a:pt x="1096" y="1036"/>
                    <a:pt x="1120" y="977"/>
                  </a:cubicBezTo>
                  <a:lnTo>
                    <a:pt x="1358" y="488"/>
                  </a:lnTo>
                  <a:close/>
                  <a:moveTo>
                    <a:pt x="1406" y="0"/>
                  </a:moveTo>
                  <a:cubicBezTo>
                    <a:pt x="1334" y="0"/>
                    <a:pt x="1275" y="48"/>
                    <a:pt x="1239" y="107"/>
                  </a:cubicBezTo>
                  <a:lnTo>
                    <a:pt x="917" y="774"/>
                  </a:lnTo>
                  <a:lnTo>
                    <a:pt x="179" y="881"/>
                  </a:lnTo>
                  <a:cubicBezTo>
                    <a:pt x="108" y="893"/>
                    <a:pt x="48" y="941"/>
                    <a:pt x="36" y="1012"/>
                  </a:cubicBezTo>
                  <a:cubicBezTo>
                    <a:pt x="1" y="1084"/>
                    <a:pt x="36" y="1155"/>
                    <a:pt x="84" y="1203"/>
                  </a:cubicBezTo>
                  <a:lnTo>
                    <a:pt x="620" y="1727"/>
                  </a:lnTo>
                  <a:lnTo>
                    <a:pt x="501" y="2453"/>
                  </a:lnTo>
                  <a:cubicBezTo>
                    <a:pt x="477" y="2524"/>
                    <a:pt x="513" y="2608"/>
                    <a:pt x="572" y="2632"/>
                  </a:cubicBezTo>
                  <a:cubicBezTo>
                    <a:pt x="604" y="2657"/>
                    <a:pt x="639" y="2669"/>
                    <a:pt x="674" y="2669"/>
                  </a:cubicBezTo>
                  <a:cubicBezTo>
                    <a:pt x="705" y="2669"/>
                    <a:pt x="735" y="2660"/>
                    <a:pt x="763" y="2644"/>
                  </a:cubicBezTo>
                  <a:lnTo>
                    <a:pt x="1417" y="2310"/>
                  </a:lnTo>
                  <a:lnTo>
                    <a:pt x="2072" y="2644"/>
                  </a:lnTo>
                  <a:cubicBezTo>
                    <a:pt x="2108" y="2667"/>
                    <a:pt x="2132" y="2667"/>
                    <a:pt x="2168" y="2667"/>
                  </a:cubicBezTo>
                  <a:cubicBezTo>
                    <a:pt x="2203" y="2667"/>
                    <a:pt x="2239" y="2644"/>
                    <a:pt x="2263" y="2632"/>
                  </a:cubicBezTo>
                  <a:cubicBezTo>
                    <a:pt x="2322" y="2584"/>
                    <a:pt x="2358" y="2513"/>
                    <a:pt x="2346" y="2453"/>
                  </a:cubicBezTo>
                  <a:lnTo>
                    <a:pt x="2227" y="1727"/>
                  </a:lnTo>
                  <a:lnTo>
                    <a:pt x="2763" y="1203"/>
                  </a:lnTo>
                  <a:cubicBezTo>
                    <a:pt x="2775" y="1155"/>
                    <a:pt x="2787" y="1084"/>
                    <a:pt x="2775" y="1012"/>
                  </a:cubicBezTo>
                  <a:cubicBezTo>
                    <a:pt x="2739" y="941"/>
                    <a:pt x="2703" y="893"/>
                    <a:pt x="2620" y="881"/>
                  </a:cubicBezTo>
                  <a:lnTo>
                    <a:pt x="1894" y="774"/>
                  </a:lnTo>
                  <a:lnTo>
                    <a:pt x="1572" y="107"/>
                  </a:lnTo>
                  <a:cubicBezTo>
                    <a:pt x="1537" y="48"/>
                    <a:pt x="1465" y="0"/>
                    <a:pt x="1406"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9" name="Google Shape;639;p37"/>
          <p:cNvGrpSpPr/>
          <p:nvPr/>
        </p:nvGrpSpPr>
        <p:grpSpPr>
          <a:xfrm>
            <a:off x="6054229" y="2073503"/>
            <a:ext cx="576302" cy="511871"/>
            <a:chOff x="6644304" y="3073628"/>
            <a:chExt cx="576302" cy="511871"/>
          </a:xfrm>
        </p:grpSpPr>
        <p:grpSp>
          <p:nvGrpSpPr>
            <p:cNvPr id="640" name="Google Shape;640;p37"/>
            <p:cNvGrpSpPr/>
            <p:nvPr/>
          </p:nvGrpSpPr>
          <p:grpSpPr>
            <a:xfrm>
              <a:off x="6712169" y="3073651"/>
              <a:ext cx="481611" cy="506713"/>
              <a:chOff x="1833536" y="-546641"/>
              <a:chExt cx="914567" cy="962419"/>
            </a:xfrm>
          </p:grpSpPr>
          <p:grpSp>
            <p:nvGrpSpPr>
              <p:cNvPr id="641" name="Google Shape;641;p37"/>
              <p:cNvGrpSpPr/>
              <p:nvPr/>
            </p:nvGrpSpPr>
            <p:grpSpPr>
              <a:xfrm>
                <a:off x="1833536" y="-524249"/>
                <a:ext cx="914567" cy="940027"/>
                <a:chOff x="1833536" y="-524249"/>
                <a:chExt cx="914567" cy="940027"/>
              </a:xfrm>
            </p:grpSpPr>
            <p:sp>
              <p:nvSpPr>
                <p:cNvPr id="642" name="Google Shape;642;p37"/>
                <p:cNvSpPr/>
                <p:nvPr/>
              </p:nvSpPr>
              <p:spPr>
                <a:xfrm>
                  <a:off x="1833536" y="-524249"/>
                  <a:ext cx="453307" cy="599490"/>
                </a:xfrm>
                <a:custGeom>
                  <a:avLst/>
                  <a:gdLst/>
                  <a:ahLst/>
                  <a:cxnLst/>
                  <a:rect l="l" t="t" r="r" b="b"/>
                  <a:pathLst>
                    <a:path w="41379" h="54723" extrusionOk="0">
                      <a:moveTo>
                        <a:pt x="20938" y="3904"/>
                      </a:moveTo>
                      <a:lnTo>
                        <a:pt x="22677" y="6583"/>
                      </a:lnTo>
                      <a:lnTo>
                        <a:pt x="22091" y="7097"/>
                      </a:lnTo>
                      <a:lnTo>
                        <a:pt x="18951" y="4400"/>
                      </a:lnTo>
                      <a:lnTo>
                        <a:pt x="20938" y="3904"/>
                      </a:lnTo>
                      <a:close/>
                      <a:moveTo>
                        <a:pt x="25072" y="0"/>
                      </a:moveTo>
                      <a:lnTo>
                        <a:pt x="25072" y="0"/>
                      </a:lnTo>
                      <a:cubicBezTo>
                        <a:pt x="24433" y="195"/>
                        <a:pt x="23812" y="408"/>
                        <a:pt x="23191" y="621"/>
                      </a:cubicBezTo>
                      <a:lnTo>
                        <a:pt x="23493" y="1047"/>
                      </a:lnTo>
                      <a:lnTo>
                        <a:pt x="21861" y="1136"/>
                      </a:lnTo>
                      <a:cubicBezTo>
                        <a:pt x="20920" y="1491"/>
                        <a:pt x="19980" y="1899"/>
                        <a:pt x="19075" y="2307"/>
                      </a:cubicBezTo>
                      <a:lnTo>
                        <a:pt x="17709" y="4489"/>
                      </a:lnTo>
                      <a:lnTo>
                        <a:pt x="19341" y="6778"/>
                      </a:lnTo>
                      <a:lnTo>
                        <a:pt x="19341" y="6778"/>
                      </a:lnTo>
                      <a:lnTo>
                        <a:pt x="16697" y="6086"/>
                      </a:lnTo>
                      <a:lnTo>
                        <a:pt x="17017" y="4542"/>
                      </a:lnTo>
                      <a:lnTo>
                        <a:pt x="15473" y="4205"/>
                      </a:lnTo>
                      <a:cubicBezTo>
                        <a:pt x="14124" y="4968"/>
                        <a:pt x="12811" y="5820"/>
                        <a:pt x="11552" y="6725"/>
                      </a:cubicBezTo>
                      <a:lnTo>
                        <a:pt x="12581" y="6920"/>
                      </a:lnTo>
                      <a:lnTo>
                        <a:pt x="11836" y="8091"/>
                      </a:lnTo>
                      <a:cubicBezTo>
                        <a:pt x="11392" y="7967"/>
                        <a:pt x="10842" y="7772"/>
                        <a:pt x="10363" y="7612"/>
                      </a:cubicBezTo>
                      <a:cubicBezTo>
                        <a:pt x="6300" y="10753"/>
                        <a:pt x="2804" y="14567"/>
                        <a:pt x="1" y="18897"/>
                      </a:cubicBezTo>
                      <a:cubicBezTo>
                        <a:pt x="356" y="19536"/>
                        <a:pt x="498" y="20299"/>
                        <a:pt x="373" y="21026"/>
                      </a:cubicBezTo>
                      <a:cubicBezTo>
                        <a:pt x="285" y="21895"/>
                        <a:pt x="870" y="22800"/>
                        <a:pt x="977" y="23723"/>
                      </a:cubicBezTo>
                      <a:cubicBezTo>
                        <a:pt x="1101" y="24681"/>
                        <a:pt x="835" y="25710"/>
                        <a:pt x="1048" y="26633"/>
                      </a:cubicBezTo>
                      <a:cubicBezTo>
                        <a:pt x="1580" y="28922"/>
                        <a:pt x="1651" y="28904"/>
                        <a:pt x="1314" y="30696"/>
                      </a:cubicBezTo>
                      <a:cubicBezTo>
                        <a:pt x="1260" y="30998"/>
                        <a:pt x="1243" y="31335"/>
                        <a:pt x="1189" y="31654"/>
                      </a:cubicBezTo>
                      <a:cubicBezTo>
                        <a:pt x="906" y="33943"/>
                        <a:pt x="852" y="36090"/>
                        <a:pt x="2378" y="38184"/>
                      </a:cubicBezTo>
                      <a:cubicBezTo>
                        <a:pt x="3194" y="39302"/>
                        <a:pt x="4490" y="39461"/>
                        <a:pt x="5217" y="40473"/>
                      </a:cubicBezTo>
                      <a:cubicBezTo>
                        <a:pt x="5377" y="41147"/>
                        <a:pt x="5679" y="41821"/>
                        <a:pt x="5679" y="42496"/>
                      </a:cubicBezTo>
                      <a:cubicBezTo>
                        <a:pt x="5679" y="43170"/>
                        <a:pt x="7311" y="43347"/>
                        <a:pt x="6406" y="44146"/>
                      </a:cubicBezTo>
                      <a:lnTo>
                        <a:pt x="8429" y="45122"/>
                      </a:lnTo>
                      <a:lnTo>
                        <a:pt x="8429" y="45122"/>
                      </a:lnTo>
                      <a:lnTo>
                        <a:pt x="8269" y="43170"/>
                      </a:lnTo>
                      <a:lnTo>
                        <a:pt x="8269" y="43170"/>
                      </a:lnTo>
                      <a:cubicBezTo>
                        <a:pt x="8872" y="43613"/>
                        <a:pt x="9298" y="43826"/>
                        <a:pt x="9600" y="44146"/>
                      </a:cubicBezTo>
                      <a:cubicBezTo>
                        <a:pt x="10345" y="44909"/>
                        <a:pt x="10948" y="45849"/>
                        <a:pt x="11765" y="46523"/>
                      </a:cubicBezTo>
                      <a:cubicBezTo>
                        <a:pt x="12652" y="47251"/>
                        <a:pt x="13734" y="47730"/>
                        <a:pt x="13255" y="49167"/>
                      </a:cubicBezTo>
                      <a:cubicBezTo>
                        <a:pt x="15142" y="50239"/>
                        <a:pt x="17068" y="51273"/>
                        <a:pt x="19240" y="51273"/>
                      </a:cubicBezTo>
                      <a:cubicBezTo>
                        <a:pt x="19621" y="51273"/>
                        <a:pt x="20009" y="51241"/>
                        <a:pt x="20406" y="51172"/>
                      </a:cubicBezTo>
                      <a:cubicBezTo>
                        <a:pt x="21066" y="51051"/>
                        <a:pt x="21687" y="50867"/>
                        <a:pt x="22299" y="50867"/>
                      </a:cubicBezTo>
                      <a:cubicBezTo>
                        <a:pt x="22856" y="50867"/>
                        <a:pt x="23406" y="51019"/>
                        <a:pt x="23972" y="51509"/>
                      </a:cubicBezTo>
                      <a:cubicBezTo>
                        <a:pt x="24575" y="52042"/>
                        <a:pt x="25551" y="52219"/>
                        <a:pt x="26403" y="52414"/>
                      </a:cubicBezTo>
                      <a:cubicBezTo>
                        <a:pt x="26412" y="52417"/>
                        <a:pt x="26421" y="52418"/>
                        <a:pt x="26431" y="52418"/>
                      </a:cubicBezTo>
                      <a:cubicBezTo>
                        <a:pt x="26612" y="52418"/>
                        <a:pt x="26911" y="51958"/>
                        <a:pt x="27130" y="51722"/>
                      </a:cubicBezTo>
                      <a:cubicBezTo>
                        <a:pt x="29563" y="53875"/>
                        <a:pt x="30553" y="54722"/>
                        <a:pt x="31970" y="54722"/>
                      </a:cubicBezTo>
                      <a:cubicBezTo>
                        <a:pt x="32888" y="54722"/>
                        <a:pt x="33985" y="54367"/>
                        <a:pt x="35771" y="53780"/>
                      </a:cubicBezTo>
                      <a:cubicBezTo>
                        <a:pt x="35754" y="53674"/>
                        <a:pt x="35736" y="53568"/>
                        <a:pt x="35700" y="53461"/>
                      </a:cubicBezTo>
                      <a:cubicBezTo>
                        <a:pt x="35026" y="53479"/>
                        <a:pt x="34387" y="53550"/>
                        <a:pt x="33731" y="53568"/>
                      </a:cubicBezTo>
                      <a:cubicBezTo>
                        <a:pt x="33590" y="53572"/>
                        <a:pt x="33456" y="53574"/>
                        <a:pt x="33329" y="53574"/>
                      </a:cubicBezTo>
                      <a:cubicBezTo>
                        <a:pt x="31461" y="53574"/>
                        <a:pt x="31079" y="53047"/>
                        <a:pt x="30697" y="50871"/>
                      </a:cubicBezTo>
                      <a:cubicBezTo>
                        <a:pt x="30590" y="50179"/>
                        <a:pt x="30005" y="49575"/>
                        <a:pt x="29650" y="48972"/>
                      </a:cubicBezTo>
                      <a:lnTo>
                        <a:pt x="26030" y="49628"/>
                      </a:lnTo>
                      <a:lnTo>
                        <a:pt x="26030" y="49628"/>
                      </a:lnTo>
                      <a:lnTo>
                        <a:pt x="26385" y="45406"/>
                      </a:lnTo>
                      <a:lnTo>
                        <a:pt x="24167" y="45956"/>
                      </a:lnTo>
                      <a:cubicBezTo>
                        <a:pt x="23812" y="46931"/>
                        <a:pt x="24007" y="48085"/>
                        <a:pt x="22553" y="48564"/>
                      </a:cubicBezTo>
                      <a:cubicBezTo>
                        <a:pt x="22259" y="48659"/>
                        <a:pt x="21992" y="48700"/>
                        <a:pt x="21745" y="48700"/>
                      </a:cubicBezTo>
                      <a:cubicBezTo>
                        <a:pt x="20706" y="48700"/>
                        <a:pt x="20016" y="47976"/>
                        <a:pt x="19199" y="47517"/>
                      </a:cubicBezTo>
                      <a:lnTo>
                        <a:pt x="17851" y="42123"/>
                      </a:lnTo>
                      <a:cubicBezTo>
                        <a:pt x="19459" y="40109"/>
                        <a:pt x="19754" y="39740"/>
                        <a:pt x="21393" y="39740"/>
                      </a:cubicBezTo>
                      <a:cubicBezTo>
                        <a:pt x="21761" y="39740"/>
                        <a:pt x="22197" y="39758"/>
                        <a:pt x="22730" y="39781"/>
                      </a:cubicBezTo>
                      <a:lnTo>
                        <a:pt x="22890" y="38237"/>
                      </a:lnTo>
                      <a:lnTo>
                        <a:pt x="27042" y="38113"/>
                      </a:lnTo>
                      <a:lnTo>
                        <a:pt x="30324" y="41786"/>
                      </a:lnTo>
                      <a:cubicBezTo>
                        <a:pt x="30679" y="39550"/>
                        <a:pt x="29064" y="38290"/>
                        <a:pt x="28532" y="36374"/>
                      </a:cubicBezTo>
                      <a:cubicBezTo>
                        <a:pt x="29366" y="35363"/>
                        <a:pt x="30324" y="34280"/>
                        <a:pt x="31229" y="33163"/>
                      </a:cubicBezTo>
                      <a:cubicBezTo>
                        <a:pt x="32045" y="32133"/>
                        <a:pt x="31974" y="31885"/>
                        <a:pt x="30644" y="30359"/>
                      </a:cubicBezTo>
                      <a:cubicBezTo>
                        <a:pt x="31105" y="29916"/>
                        <a:pt x="31886" y="29490"/>
                        <a:pt x="31957" y="28993"/>
                      </a:cubicBezTo>
                      <a:cubicBezTo>
                        <a:pt x="32152" y="27378"/>
                        <a:pt x="33411" y="26757"/>
                        <a:pt x="34441" y="25906"/>
                      </a:cubicBezTo>
                      <a:lnTo>
                        <a:pt x="34245" y="24273"/>
                      </a:lnTo>
                      <a:lnTo>
                        <a:pt x="36588" y="22996"/>
                      </a:lnTo>
                      <a:lnTo>
                        <a:pt x="37120" y="24096"/>
                      </a:lnTo>
                      <a:lnTo>
                        <a:pt x="40438" y="20849"/>
                      </a:lnTo>
                      <a:lnTo>
                        <a:pt x="40048" y="20387"/>
                      </a:lnTo>
                      <a:lnTo>
                        <a:pt x="38184" y="21700"/>
                      </a:lnTo>
                      <a:lnTo>
                        <a:pt x="36410" y="20547"/>
                      </a:lnTo>
                      <a:cubicBezTo>
                        <a:pt x="37315" y="19429"/>
                        <a:pt x="38309" y="18631"/>
                        <a:pt x="38752" y="17584"/>
                      </a:cubicBezTo>
                      <a:cubicBezTo>
                        <a:pt x="39285" y="16377"/>
                        <a:pt x="40686" y="16271"/>
                        <a:pt x="41378" y="15295"/>
                      </a:cubicBezTo>
                      <a:cubicBezTo>
                        <a:pt x="40314" y="14177"/>
                        <a:pt x="39285" y="13663"/>
                        <a:pt x="37989" y="13521"/>
                      </a:cubicBezTo>
                      <a:cubicBezTo>
                        <a:pt x="37031" y="13467"/>
                        <a:pt x="36162" y="12971"/>
                        <a:pt x="35647" y="12154"/>
                      </a:cubicBezTo>
                      <a:cubicBezTo>
                        <a:pt x="35257" y="11622"/>
                        <a:pt x="34813" y="11161"/>
                        <a:pt x="34281" y="10770"/>
                      </a:cubicBezTo>
                      <a:cubicBezTo>
                        <a:pt x="34068" y="10593"/>
                        <a:pt x="33678" y="10628"/>
                        <a:pt x="33323" y="10557"/>
                      </a:cubicBezTo>
                      <a:lnTo>
                        <a:pt x="32773" y="12509"/>
                      </a:lnTo>
                      <a:cubicBezTo>
                        <a:pt x="31022" y="12013"/>
                        <a:pt x="29978" y="9739"/>
                        <a:pt x="28235" y="9739"/>
                      </a:cubicBezTo>
                      <a:cubicBezTo>
                        <a:pt x="27735" y="9739"/>
                        <a:pt x="27176" y="9927"/>
                        <a:pt x="26527" y="10398"/>
                      </a:cubicBezTo>
                      <a:cubicBezTo>
                        <a:pt x="26793" y="11711"/>
                        <a:pt x="25942" y="13290"/>
                        <a:pt x="27343" y="14479"/>
                      </a:cubicBezTo>
                      <a:cubicBezTo>
                        <a:pt x="27538" y="14638"/>
                        <a:pt x="27609" y="15295"/>
                        <a:pt x="27485" y="15419"/>
                      </a:cubicBezTo>
                      <a:cubicBezTo>
                        <a:pt x="26154" y="16590"/>
                        <a:pt x="27095" y="18169"/>
                        <a:pt x="26935" y="19447"/>
                      </a:cubicBezTo>
                      <a:cubicBezTo>
                        <a:pt x="26757" y="19471"/>
                        <a:pt x="26594" y="19483"/>
                        <a:pt x="26444" y="19483"/>
                      </a:cubicBezTo>
                      <a:cubicBezTo>
                        <a:pt x="24534" y="19483"/>
                        <a:pt x="24803" y="17604"/>
                        <a:pt x="24309" y="16732"/>
                      </a:cubicBezTo>
                      <a:cubicBezTo>
                        <a:pt x="23538" y="16756"/>
                        <a:pt x="22881" y="16829"/>
                        <a:pt x="22272" y="16829"/>
                      </a:cubicBezTo>
                      <a:cubicBezTo>
                        <a:pt x="21985" y="16829"/>
                        <a:pt x="21708" y="16813"/>
                        <a:pt x="21435" y="16768"/>
                      </a:cubicBezTo>
                      <a:cubicBezTo>
                        <a:pt x="20583" y="16626"/>
                        <a:pt x="19767" y="16235"/>
                        <a:pt x="18968" y="15880"/>
                      </a:cubicBezTo>
                      <a:cubicBezTo>
                        <a:pt x="18099" y="15508"/>
                        <a:pt x="17904" y="14745"/>
                        <a:pt x="18117" y="13929"/>
                      </a:cubicBezTo>
                      <a:cubicBezTo>
                        <a:pt x="18489" y="12562"/>
                        <a:pt x="19820" y="11799"/>
                        <a:pt x="20317" y="10433"/>
                      </a:cubicBezTo>
                      <a:cubicBezTo>
                        <a:pt x="20420" y="10159"/>
                        <a:pt x="20643" y="10069"/>
                        <a:pt x="20926" y="10069"/>
                      </a:cubicBezTo>
                      <a:cubicBezTo>
                        <a:pt x="21466" y="10069"/>
                        <a:pt x="22224" y="10398"/>
                        <a:pt x="22783" y="10398"/>
                      </a:cubicBezTo>
                      <a:cubicBezTo>
                        <a:pt x="23422" y="10398"/>
                        <a:pt x="24078" y="10114"/>
                        <a:pt x="25445" y="9777"/>
                      </a:cubicBezTo>
                      <a:lnTo>
                        <a:pt x="22925" y="8836"/>
                      </a:lnTo>
                      <a:cubicBezTo>
                        <a:pt x="23351" y="8002"/>
                        <a:pt x="23759" y="7435"/>
                        <a:pt x="23972" y="6796"/>
                      </a:cubicBezTo>
                      <a:cubicBezTo>
                        <a:pt x="24489" y="5333"/>
                        <a:pt x="24808" y="4715"/>
                        <a:pt x="25467" y="4715"/>
                      </a:cubicBezTo>
                      <a:cubicBezTo>
                        <a:pt x="25870" y="4715"/>
                        <a:pt x="26401" y="4947"/>
                        <a:pt x="27184" y="5359"/>
                      </a:cubicBezTo>
                      <a:cubicBezTo>
                        <a:pt x="27485" y="5518"/>
                        <a:pt x="27787" y="5713"/>
                        <a:pt x="28177" y="5944"/>
                      </a:cubicBezTo>
                      <a:lnTo>
                        <a:pt x="26012" y="8694"/>
                      </a:lnTo>
                      <a:cubicBezTo>
                        <a:pt x="26754" y="8600"/>
                        <a:pt x="27262" y="8535"/>
                        <a:pt x="27696" y="8535"/>
                      </a:cubicBezTo>
                      <a:cubicBezTo>
                        <a:pt x="28642" y="8535"/>
                        <a:pt x="29231" y="8844"/>
                        <a:pt x="31105" y="9830"/>
                      </a:cubicBezTo>
                      <a:lnTo>
                        <a:pt x="32844" y="8304"/>
                      </a:lnTo>
                      <a:lnTo>
                        <a:pt x="31886" y="7346"/>
                      </a:lnTo>
                      <a:lnTo>
                        <a:pt x="32861" y="5341"/>
                      </a:lnTo>
                      <a:lnTo>
                        <a:pt x="25232" y="2005"/>
                      </a:lnTo>
                      <a:lnTo>
                        <a:pt x="21577" y="2733"/>
                      </a:lnTo>
                      <a:lnTo>
                        <a:pt x="21452" y="2218"/>
                      </a:lnTo>
                      <a:lnTo>
                        <a:pt x="24540" y="1437"/>
                      </a:lnTo>
                      <a:lnTo>
                        <a:pt x="25072"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2215098" y="11844"/>
                  <a:ext cx="361756" cy="403933"/>
                </a:xfrm>
                <a:custGeom>
                  <a:avLst/>
                  <a:gdLst/>
                  <a:ahLst/>
                  <a:cxnLst/>
                  <a:rect l="l" t="t" r="r" b="b"/>
                  <a:pathLst>
                    <a:path w="33022" h="36872" extrusionOk="0">
                      <a:moveTo>
                        <a:pt x="11233" y="0"/>
                      </a:moveTo>
                      <a:cubicBezTo>
                        <a:pt x="10639" y="505"/>
                        <a:pt x="10418" y="1084"/>
                        <a:pt x="9687" y="1084"/>
                      </a:cubicBezTo>
                      <a:cubicBezTo>
                        <a:pt x="9544" y="1084"/>
                        <a:pt x="9381" y="1061"/>
                        <a:pt x="9192" y="1012"/>
                      </a:cubicBezTo>
                      <a:cubicBezTo>
                        <a:pt x="8542" y="845"/>
                        <a:pt x="7805" y="576"/>
                        <a:pt x="7089" y="576"/>
                      </a:cubicBezTo>
                      <a:cubicBezTo>
                        <a:pt x="6437" y="576"/>
                        <a:pt x="5804" y="799"/>
                        <a:pt x="5271" y="1526"/>
                      </a:cubicBezTo>
                      <a:lnTo>
                        <a:pt x="4632" y="231"/>
                      </a:lnTo>
                      <a:cubicBezTo>
                        <a:pt x="3940" y="1030"/>
                        <a:pt x="3780" y="2165"/>
                        <a:pt x="2591" y="2325"/>
                      </a:cubicBezTo>
                      <a:cubicBezTo>
                        <a:pt x="1208" y="2502"/>
                        <a:pt x="2538" y="4649"/>
                        <a:pt x="959" y="4844"/>
                      </a:cubicBezTo>
                      <a:lnTo>
                        <a:pt x="2006" y="8961"/>
                      </a:lnTo>
                      <a:lnTo>
                        <a:pt x="1" y="12190"/>
                      </a:lnTo>
                      <a:cubicBezTo>
                        <a:pt x="1190" y="12935"/>
                        <a:pt x="143" y="14302"/>
                        <a:pt x="640" y="15153"/>
                      </a:cubicBezTo>
                      <a:cubicBezTo>
                        <a:pt x="1882" y="15987"/>
                        <a:pt x="3071" y="16697"/>
                        <a:pt x="4135" y="17531"/>
                      </a:cubicBezTo>
                      <a:cubicBezTo>
                        <a:pt x="5058" y="18276"/>
                        <a:pt x="5732" y="19359"/>
                        <a:pt x="6726" y="19980"/>
                      </a:cubicBezTo>
                      <a:cubicBezTo>
                        <a:pt x="7808" y="20654"/>
                        <a:pt x="9121" y="20973"/>
                        <a:pt x="10044" y="21364"/>
                      </a:cubicBezTo>
                      <a:cubicBezTo>
                        <a:pt x="11250" y="25161"/>
                        <a:pt x="11587" y="28638"/>
                        <a:pt x="10878" y="32152"/>
                      </a:cubicBezTo>
                      <a:cubicBezTo>
                        <a:pt x="11091" y="32506"/>
                        <a:pt x="11623" y="32968"/>
                        <a:pt x="11605" y="33394"/>
                      </a:cubicBezTo>
                      <a:cubicBezTo>
                        <a:pt x="11552" y="34405"/>
                        <a:pt x="11605" y="35416"/>
                        <a:pt x="11783" y="36428"/>
                      </a:cubicBezTo>
                      <a:cubicBezTo>
                        <a:pt x="11800" y="36587"/>
                        <a:pt x="11836" y="36729"/>
                        <a:pt x="11871" y="36871"/>
                      </a:cubicBezTo>
                      <a:cubicBezTo>
                        <a:pt x="12634" y="36712"/>
                        <a:pt x="13379" y="36552"/>
                        <a:pt x="14125" y="36357"/>
                      </a:cubicBezTo>
                      <a:lnTo>
                        <a:pt x="14568" y="36233"/>
                      </a:lnTo>
                      <a:cubicBezTo>
                        <a:pt x="15172" y="34139"/>
                        <a:pt x="15828" y="32045"/>
                        <a:pt x="17798" y="30785"/>
                      </a:cubicBezTo>
                      <a:cubicBezTo>
                        <a:pt x="18543" y="30324"/>
                        <a:pt x="18951" y="29845"/>
                        <a:pt x="19235" y="29117"/>
                      </a:cubicBezTo>
                      <a:cubicBezTo>
                        <a:pt x="19377" y="28763"/>
                        <a:pt x="19465" y="28230"/>
                        <a:pt x="19732" y="28124"/>
                      </a:cubicBezTo>
                      <a:cubicBezTo>
                        <a:pt x="22233" y="27059"/>
                        <a:pt x="23334" y="24930"/>
                        <a:pt x="24008" y="22535"/>
                      </a:cubicBezTo>
                      <a:cubicBezTo>
                        <a:pt x="24345" y="21346"/>
                        <a:pt x="25232" y="20423"/>
                        <a:pt x="26403" y="20051"/>
                      </a:cubicBezTo>
                      <a:cubicBezTo>
                        <a:pt x="28550" y="19447"/>
                        <a:pt x="29065" y="17904"/>
                        <a:pt x="29615" y="16147"/>
                      </a:cubicBezTo>
                      <a:cubicBezTo>
                        <a:pt x="30449" y="13503"/>
                        <a:pt x="30999" y="10735"/>
                        <a:pt x="32844" y="8517"/>
                      </a:cubicBezTo>
                      <a:cubicBezTo>
                        <a:pt x="32933" y="8429"/>
                        <a:pt x="32986" y="8340"/>
                        <a:pt x="33021" y="8216"/>
                      </a:cubicBezTo>
                      <a:cubicBezTo>
                        <a:pt x="33021" y="7683"/>
                        <a:pt x="33021" y="7133"/>
                        <a:pt x="33021" y="6424"/>
                      </a:cubicBezTo>
                      <a:cubicBezTo>
                        <a:pt x="32898" y="6449"/>
                        <a:pt x="32778" y="6461"/>
                        <a:pt x="32662" y="6461"/>
                      </a:cubicBezTo>
                      <a:cubicBezTo>
                        <a:pt x="31610" y="6461"/>
                        <a:pt x="30838" y="5512"/>
                        <a:pt x="29835" y="5512"/>
                      </a:cubicBezTo>
                      <a:cubicBezTo>
                        <a:pt x="29647" y="5512"/>
                        <a:pt x="29450" y="5546"/>
                        <a:pt x="29242" y="5625"/>
                      </a:cubicBezTo>
                      <a:cubicBezTo>
                        <a:pt x="28763" y="5810"/>
                        <a:pt x="28295" y="5881"/>
                        <a:pt x="27833" y="5881"/>
                      </a:cubicBezTo>
                      <a:cubicBezTo>
                        <a:pt x="27010" y="5881"/>
                        <a:pt x="26203" y="5659"/>
                        <a:pt x="25374" y="5465"/>
                      </a:cubicBezTo>
                      <a:cubicBezTo>
                        <a:pt x="25322" y="5454"/>
                        <a:pt x="25270" y="5449"/>
                        <a:pt x="25215" y="5449"/>
                      </a:cubicBezTo>
                      <a:cubicBezTo>
                        <a:pt x="24767" y="5449"/>
                        <a:pt x="24231" y="5812"/>
                        <a:pt x="23582" y="6033"/>
                      </a:cubicBezTo>
                      <a:lnTo>
                        <a:pt x="20637" y="2112"/>
                      </a:lnTo>
                      <a:lnTo>
                        <a:pt x="16467" y="2201"/>
                      </a:lnTo>
                      <a:lnTo>
                        <a:pt x="11233"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2637874" y="-333183"/>
                  <a:ext cx="110229" cy="289442"/>
                </a:xfrm>
                <a:custGeom>
                  <a:avLst/>
                  <a:gdLst/>
                  <a:ahLst/>
                  <a:cxnLst/>
                  <a:rect l="l" t="t" r="r" b="b"/>
                  <a:pathLst>
                    <a:path w="10062" h="26421" extrusionOk="0">
                      <a:moveTo>
                        <a:pt x="2520" y="1"/>
                      </a:moveTo>
                      <a:lnTo>
                        <a:pt x="2254" y="19"/>
                      </a:lnTo>
                      <a:cubicBezTo>
                        <a:pt x="2077" y="515"/>
                        <a:pt x="2041" y="1474"/>
                        <a:pt x="1545" y="1864"/>
                      </a:cubicBezTo>
                      <a:cubicBezTo>
                        <a:pt x="107" y="3035"/>
                        <a:pt x="214" y="4401"/>
                        <a:pt x="586" y="5927"/>
                      </a:cubicBezTo>
                      <a:cubicBezTo>
                        <a:pt x="746" y="6566"/>
                        <a:pt x="1012" y="7311"/>
                        <a:pt x="835" y="7897"/>
                      </a:cubicBezTo>
                      <a:cubicBezTo>
                        <a:pt x="1" y="10523"/>
                        <a:pt x="799" y="13202"/>
                        <a:pt x="72" y="15917"/>
                      </a:cubicBezTo>
                      <a:lnTo>
                        <a:pt x="1686" y="15846"/>
                      </a:lnTo>
                      <a:cubicBezTo>
                        <a:pt x="1811" y="17177"/>
                        <a:pt x="2698" y="18241"/>
                        <a:pt x="1970" y="19590"/>
                      </a:cubicBezTo>
                      <a:cubicBezTo>
                        <a:pt x="1740" y="20051"/>
                        <a:pt x="2024" y="21293"/>
                        <a:pt x="2414" y="21506"/>
                      </a:cubicBezTo>
                      <a:cubicBezTo>
                        <a:pt x="4596" y="22642"/>
                        <a:pt x="4632" y="25587"/>
                        <a:pt x="6885" y="26421"/>
                      </a:cubicBezTo>
                      <a:lnTo>
                        <a:pt x="10061" y="24079"/>
                      </a:lnTo>
                      <a:cubicBezTo>
                        <a:pt x="9973" y="15491"/>
                        <a:pt x="7364" y="7098"/>
                        <a:pt x="2520"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2134042" y="-54389"/>
                  <a:ext cx="90203" cy="22195"/>
                </a:xfrm>
                <a:custGeom>
                  <a:avLst/>
                  <a:gdLst/>
                  <a:ahLst/>
                  <a:cxnLst/>
                  <a:rect l="l" t="t" r="r" b="b"/>
                  <a:pathLst>
                    <a:path w="8234" h="2026" extrusionOk="0">
                      <a:moveTo>
                        <a:pt x="3405" y="1"/>
                      </a:moveTo>
                      <a:cubicBezTo>
                        <a:pt x="2255" y="1"/>
                        <a:pt x="1201" y="655"/>
                        <a:pt x="1" y="919"/>
                      </a:cubicBezTo>
                      <a:cubicBezTo>
                        <a:pt x="371" y="1711"/>
                        <a:pt x="675" y="1974"/>
                        <a:pt x="943" y="1974"/>
                      </a:cubicBezTo>
                      <a:cubicBezTo>
                        <a:pt x="1419" y="1974"/>
                        <a:pt x="1781" y="1142"/>
                        <a:pt x="2201" y="972"/>
                      </a:cubicBezTo>
                      <a:cubicBezTo>
                        <a:pt x="2266" y="967"/>
                        <a:pt x="2330" y="964"/>
                        <a:pt x="2394" y="964"/>
                      </a:cubicBezTo>
                      <a:cubicBezTo>
                        <a:pt x="3717" y="964"/>
                        <a:pt x="4976" y="2025"/>
                        <a:pt x="6356" y="2025"/>
                      </a:cubicBezTo>
                      <a:cubicBezTo>
                        <a:pt x="6954" y="2025"/>
                        <a:pt x="7575" y="1826"/>
                        <a:pt x="8234" y="1256"/>
                      </a:cubicBezTo>
                      <a:cubicBezTo>
                        <a:pt x="7932" y="936"/>
                        <a:pt x="7684" y="440"/>
                        <a:pt x="7400" y="422"/>
                      </a:cubicBezTo>
                      <a:cubicBezTo>
                        <a:pt x="7374" y="421"/>
                        <a:pt x="7348" y="420"/>
                        <a:pt x="7322" y="420"/>
                      </a:cubicBezTo>
                      <a:cubicBezTo>
                        <a:pt x="6763" y="420"/>
                        <a:pt x="6090" y="679"/>
                        <a:pt x="5591" y="679"/>
                      </a:cubicBezTo>
                      <a:cubicBezTo>
                        <a:pt x="5418" y="679"/>
                        <a:pt x="5266" y="648"/>
                        <a:pt x="5147" y="564"/>
                      </a:cubicBezTo>
                      <a:cubicBezTo>
                        <a:pt x="4527" y="150"/>
                        <a:pt x="3955" y="1"/>
                        <a:pt x="3405"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2238816" y="-47827"/>
                  <a:ext cx="72325" cy="27026"/>
                </a:xfrm>
                <a:custGeom>
                  <a:avLst/>
                  <a:gdLst/>
                  <a:ahLst/>
                  <a:cxnLst/>
                  <a:rect l="l" t="t" r="r" b="b"/>
                  <a:pathLst>
                    <a:path w="6602" h="2467" extrusionOk="0">
                      <a:moveTo>
                        <a:pt x="6601" y="0"/>
                      </a:moveTo>
                      <a:cubicBezTo>
                        <a:pt x="4188" y="231"/>
                        <a:pt x="2254" y="391"/>
                        <a:pt x="338" y="604"/>
                      </a:cubicBezTo>
                      <a:cubicBezTo>
                        <a:pt x="231" y="621"/>
                        <a:pt x="160" y="976"/>
                        <a:pt x="1" y="1384"/>
                      </a:cubicBezTo>
                      <a:lnTo>
                        <a:pt x="1438" y="2467"/>
                      </a:lnTo>
                      <a:cubicBezTo>
                        <a:pt x="2573" y="621"/>
                        <a:pt x="4862" y="1491"/>
                        <a:pt x="6601"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37"/>
              <p:cNvSpPr/>
              <p:nvPr/>
            </p:nvSpPr>
            <p:spPr>
              <a:xfrm>
                <a:off x="2128411" y="-546641"/>
                <a:ext cx="194386" cy="108115"/>
              </a:xfrm>
              <a:custGeom>
                <a:avLst/>
                <a:gdLst/>
                <a:ahLst/>
                <a:cxnLst/>
                <a:rect l="l" t="t" r="r" b="b"/>
                <a:pathLst>
                  <a:path w="17744" h="9869" extrusionOk="0">
                    <a:moveTo>
                      <a:pt x="11775" y="1"/>
                    </a:moveTo>
                    <a:cubicBezTo>
                      <a:pt x="7969" y="1"/>
                      <a:pt x="4175" y="474"/>
                      <a:pt x="479" y="1405"/>
                    </a:cubicBezTo>
                    <a:lnTo>
                      <a:pt x="0" y="1530"/>
                    </a:lnTo>
                    <a:cubicBezTo>
                      <a:pt x="266" y="1749"/>
                      <a:pt x="570" y="1886"/>
                      <a:pt x="955" y="1886"/>
                    </a:cubicBezTo>
                    <a:cubicBezTo>
                      <a:pt x="1161" y="1886"/>
                      <a:pt x="1391" y="1847"/>
                      <a:pt x="1651" y="1760"/>
                    </a:cubicBezTo>
                    <a:cubicBezTo>
                      <a:pt x="2029" y="1630"/>
                      <a:pt x="2392" y="1564"/>
                      <a:pt x="2739" y="1564"/>
                    </a:cubicBezTo>
                    <a:cubicBezTo>
                      <a:pt x="3580" y="1564"/>
                      <a:pt x="4337" y="1950"/>
                      <a:pt x="5040" y="2754"/>
                    </a:cubicBezTo>
                    <a:cubicBezTo>
                      <a:pt x="5749" y="3588"/>
                      <a:pt x="7204" y="3428"/>
                      <a:pt x="7967" y="4422"/>
                    </a:cubicBezTo>
                    <a:cubicBezTo>
                      <a:pt x="8017" y="4486"/>
                      <a:pt x="8125" y="4504"/>
                      <a:pt x="8257" y="4504"/>
                    </a:cubicBezTo>
                    <a:cubicBezTo>
                      <a:pt x="8429" y="4504"/>
                      <a:pt x="8642" y="4473"/>
                      <a:pt x="8821" y="4473"/>
                    </a:cubicBezTo>
                    <a:cubicBezTo>
                      <a:pt x="8844" y="4473"/>
                      <a:pt x="8868" y="4474"/>
                      <a:pt x="8890" y="4475"/>
                    </a:cubicBezTo>
                    <a:lnTo>
                      <a:pt x="8233" y="6054"/>
                    </a:lnTo>
                    <a:cubicBezTo>
                      <a:pt x="9475" y="6533"/>
                      <a:pt x="11019" y="6640"/>
                      <a:pt x="11605" y="7420"/>
                    </a:cubicBezTo>
                    <a:cubicBezTo>
                      <a:pt x="13095" y="9479"/>
                      <a:pt x="15065" y="9745"/>
                      <a:pt x="17744" y="9869"/>
                    </a:cubicBezTo>
                    <a:cubicBezTo>
                      <a:pt x="17105" y="8982"/>
                      <a:pt x="16271" y="8325"/>
                      <a:pt x="16342" y="7828"/>
                    </a:cubicBezTo>
                    <a:cubicBezTo>
                      <a:pt x="16502" y="6888"/>
                      <a:pt x="16892" y="6125"/>
                      <a:pt x="15632" y="5717"/>
                    </a:cubicBezTo>
                    <a:lnTo>
                      <a:pt x="16857" y="4706"/>
                    </a:lnTo>
                    <a:lnTo>
                      <a:pt x="16484" y="3215"/>
                    </a:lnTo>
                    <a:cubicBezTo>
                      <a:pt x="16786" y="3073"/>
                      <a:pt x="17123" y="3002"/>
                      <a:pt x="17336" y="2772"/>
                    </a:cubicBezTo>
                    <a:cubicBezTo>
                      <a:pt x="17531" y="2559"/>
                      <a:pt x="17549" y="2222"/>
                      <a:pt x="17744" y="1689"/>
                    </a:cubicBezTo>
                    <a:cubicBezTo>
                      <a:pt x="16928" y="1441"/>
                      <a:pt x="16218" y="1281"/>
                      <a:pt x="15579" y="660"/>
                    </a:cubicBezTo>
                    <a:cubicBezTo>
                      <a:pt x="15384" y="465"/>
                      <a:pt x="15171" y="270"/>
                      <a:pt x="14940" y="110"/>
                    </a:cubicBezTo>
                    <a:cubicBezTo>
                      <a:pt x="13885" y="37"/>
                      <a:pt x="12830" y="1"/>
                      <a:pt x="11775"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2511333" y="-459604"/>
                <a:ext cx="149109" cy="146063"/>
              </a:xfrm>
              <a:custGeom>
                <a:avLst/>
                <a:gdLst/>
                <a:ahLst/>
                <a:cxnLst/>
                <a:rect l="l" t="t" r="r" b="b"/>
                <a:pathLst>
                  <a:path w="13611" h="13333" extrusionOk="0">
                    <a:moveTo>
                      <a:pt x="1947" y="1"/>
                    </a:moveTo>
                    <a:cubicBezTo>
                      <a:pt x="1321" y="1"/>
                      <a:pt x="678" y="263"/>
                      <a:pt x="1" y="842"/>
                    </a:cubicBezTo>
                    <a:lnTo>
                      <a:pt x="1420" y="2634"/>
                    </a:lnTo>
                    <a:lnTo>
                      <a:pt x="5856" y="2829"/>
                    </a:lnTo>
                    <a:lnTo>
                      <a:pt x="5342" y="5224"/>
                    </a:lnTo>
                    <a:lnTo>
                      <a:pt x="8802" y="7105"/>
                    </a:lnTo>
                    <a:lnTo>
                      <a:pt x="7453" y="8702"/>
                    </a:lnTo>
                    <a:lnTo>
                      <a:pt x="9884" y="12925"/>
                    </a:lnTo>
                    <a:lnTo>
                      <a:pt x="12386" y="13333"/>
                    </a:lnTo>
                    <a:cubicBezTo>
                      <a:pt x="11889" y="12109"/>
                      <a:pt x="13610" y="10813"/>
                      <a:pt x="11694" y="9891"/>
                    </a:cubicBezTo>
                    <a:cubicBezTo>
                      <a:pt x="11605" y="9181"/>
                      <a:pt x="11232" y="8436"/>
                      <a:pt x="11179" y="7726"/>
                    </a:cubicBezTo>
                    <a:cubicBezTo>
                      <a:pt x="8713" y="4852"/>
                      <a:pt x="5892" y="2297"/>
                      <a:pt x="2769" y="150"/>
                    </a:cubicBezTo>
                    <a:cubicBezTo>
                      <a:pt x="2497" y="52"/>
                      <a:pt x="2224" y="1"/>
                      <a:pt x="1947"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2278079" y="-341148"/>
                <a:ext cx="40051" cy="28001"/>
              </a:xfrm>
              <a:custGeom>
                <a:avLst/>
                <a:gdLst/>
                <a:ahLst/>
                <a:cxnLst/>
                <a:rect l="l" t="t" r="r" b="b"/>
                <a:pathLst>
                  <a:path w="3656" h="2556" extrusionOk="0">
                    <a:moveTo>
                      <a:pt x="498" y="0"/>
                    </a:moveTo>
                    <a:cubicBezTo>
                      <a:pt x="444" y="426"/>
                      <a:pt x="373" y="852"/>
                      <a:pt x="302" y="1278"/>
                    </a:cubicBezTo>
                    <a:cubicBezTo>
                      <a:pt x="231" y="1686"/>
                      <a:pt x="107" y="2076"/>
                      <a:pt x="1" y="2555"/>
                    </a:cubicBezTo>
                    <a:lnTo>
                      <a:pt x="3656" y="2467"/>
                    </a:lnTo>
                    <a:lnTo>
                      <a:pt x="3319" y="1100"/>
                    </a:lnTo>
                    <a:lnTo>
                      <a:pt x="498"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2357973" y="-515102"/>
                <a:ext cx="46077" cy="20902"/>
              </a:xfrm>
              <a:custGeom>
                <a:avLst/>
                <a:gdLst/>
                <a:ahLst/>
                <a:cxnLst/>
                <a:rect l="l" t="t" r="r" b="b"/>
                <a:pathLst>
                  <a:path w="4206" h="1908" extrusionOk="0">
                    <a:moveTo>
                      <a:pt x="2533" y="1"/>
                    </a:moveTo>
                    <a:cubicBezTo>
                      <a:pt x="1985" y="1"/>
                      <a:pt x="1354" y="226"/>
                      <a:pt x="0" y="709"/>
                    </a:cubicBezTo>
                    <a:cubicBezTo>
                      <a:pt x="1204" y="1500"/>
                      <a:pt x="1825" y="1908"/>
                      <a:pt x="2340" y="1908"/>
                    </a:cubicBezTo>
                    <a:cubicBezTo>
                      <a:pt x="2889" y="1908"/>
                      <a:pt x="3319" y="1447"/>
                      <a:pt x="4206" y="496"/>
                    </a:cubicBezTo>
                    <a:cubicBezTo>
                      <a:pt x="3427" y="173"/>
                      <a:pt x="3012" y="1"/>
                      <a:pt x="2533"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37"/>
            <p:cNvSpPr/>
            <p:nvPr/>
          </p:nvSpPr>
          <p:spPr>
            <a:xfrm>
              <a:off x="6644304" y="3073628"/>
              <a:ext cx="576302" cy="511871"/>
            </a:xfrm>
            <a:custGeom>
              <a:avLst/>
              <a:gdLst/>
              <a:ahLst/>
              <a:cxnLst/>
              <a:rect l="l" t="t" r="r" b="b"/>
              <a:pathLst>
                <a:path w="99879" h="88751" extrusionOk="0">
                  <a:moveTo>
                    <a:pt x="50483" y="1"/>
                  </a:moveTo>
                  <a:cubicBezTo>
                    <a:pt x="46751" y="1"/>
                    <a:pt x="42953" y="456"/>
                    <a:pt x="39160" y="1409"/>
                  </a:cubicBezTo>
                  <a:cubicBezTo>
                    <a:pt x="14870" y="7513"/>
                    <a:pt x="1" y="31697"/>
                    <a:pt x="5963" y="55420"/>
                  </a:cubicBezTo>
                  <a:cubicBezTo>
                    <a:pt x="10993" y="75452"/>
                    <a:pt x="29236" y="88750"/>
                    <a:pt x="49406" y="88750"/>
                  </a:cubicBezTo>
                  <a:cubicBezTo>
                    <a:pt x="53141" y="88750"/>
                    <a:pt x="56941" y="88294"/>
                    <a:pt x="60736" y="87341"/>
                  </a:cubicBezTo>
                  <a:cubicBezTo>
                    <a:pt x="85027" y="81237"/>
                    <a:pt x="99878" y="57053"/>
                    <a:pt x="93917" y="33330"/>
                  </a:cubicBezTo>
                  <a:cubicBezTo>
                    <a:pt x="88901" y="13311"/>
                    <a:pt x="70655" y="1"/>
                    <a:pt x="50483"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37"/>
          <p:cNvGrpSpPr/>
          <p:nvPr/>
        </p:nvGrpSpPr>
        <p:grpSpPr>
          <a:xfrm>
            <a:off x="4707075" y="3201359"/>
            <a:ext cx="370930" cy="370549"/>
            <a:chOff x="2497275" y="2744159"/>
            <a:chExt cx="370930" cy="370549"/>
          </a:xfrm>
        </p:grpSpPr>
        <p:sp>
          <p:nvSpPr>
            <p:cNvPr id="653" name="Google Shape;653;p37"/>
            <p:cNvSpPr/>
            <p:nvPr/>
          </p:nvSpPr>
          <p:spPr>
            <a:xfrm>
              <a:off x="2497275" y="2744159"/>
              <a:ext cx="284366" cy="284747"/>
            </a:xfrm>
            <a:custGeom>
              <a:avLst/>
              <a:gdLst/>
              <a:ahLst/>
              <a:cxnLst/>
              <a:rect l="l" t="t" r="r" b="b"/>
              <a:pathLst>
                <a:path w="8955" h="8967" extrusionOk="0">
                  <a:moveTo>
                    <a:pt x="4204" y="1"/>
                  </a:moveTo>
                  <a:cubicBezTo>
                    <a:pt x="3942" y="1"/>
                    <a:pt x="3704" y="203"/>
                    <a:pt x="3644" y="465"/>
                  </a:cubicBezTo>
                  <a:lnTo>
                    <a:pt x="3466" y="1334"/>
                  </a:lnTo>
                  <a:cubicBezTo>
                    <a:pt x="3287" y="1394"/>
                    <a:pt x="3108" y="1465"/>
                    <a:pt x="2942" y="1537"/>
                  </a:cubicBezTo>
                  <a:lnTo>
                    <a:pt x="2215" y="1048"/>
                  </a:lnTo>
                  <a:cubicBezTo>
                    <a:pt x="2120" y="983"/>
                    <a:pt x="2009" y="952"/>
                    <a:pt x="1899" y="952"/>
                  </a:cubicBezTo>
                  <a:cubicBezTo>
                    <a:pt x="1749" y="952"/>
                    <a:pt x="1599" y="1010"/>
                    <a:pt x="1489" y="1120"/>
                  </a:cubicBezTo>
                  <a:lnTo>
                    <a:pt x="1108" y="1489"/>
                  </a:lnTo>
                  <a:cubicBezTo>
                    <a:pt x="918" y="1691"/>
                    <a:pt x="894" y="1989"/>
                    <a:pt x="1037" y="2227"/>
                  </a:cubicBezTo>
                  <a:lnTo>
                    <a:pt x="1525" y="2953"/>
                  </a:lnTo>
                  <a:cubicBezTo>
                    <a:pt x="1441" y="3120"/>
                    <a:pt x="1370" y="3287"/>
                    <a:pt x="1322" y="3465"/>
                  </a:cubicBezTo>
                  <a:lnTo>
                    <a:pt x="453" y="3644"/>
                  </a:lnTo>
                  <a:cubicBezTo>
                    <a:pt x="191" y="3703"/>
                    <a:pt x="1" y="3930"/>
                    <a:pt x="1" y="4215"/>
                  </a:cubicBezTo>
                  <a:lnTo>
                    <a:pt x="1" y="4751"/>
                  </a:lnTo>
                  <a:cubicBezTo>
                    <a:pt x="1" y="5025"/>
                    <a:pt x="191" y="5251"/>
                    <a:pt x="453" y="5323"/>
                  </a:cubicBezTo>
                  <a:lnTo>
                    <a:pt x="1322" y="5501"/>
                  </a:lnTo>
                  <a:cubicBezTo>
                    <a:pt x="1382" y="5668"/>
                    <a:pt x="1453" y="5847"/>
                    <a:pt x="1525" y="6013"/>
                  </a:cubicBezTo>
                  <a:lnTo>
                    <a:pt x="1037" y="6740"/>
                  </a:lnTo>
                  <a:cubicBezTo>
                    <a:pt x="894" y="6966"/>
                    <a:pt x="918" y="7287"/>
                    <a:pt x="1108" y="7478"/>
                  </a:cubicBezTo>
                  <a:lnTo>
                    <a:pt x="1489" y="7847"/>
                  </a:lnTo>
                  <a:cubicBezTo>
                    <a:pt x="1599" y="7957"/>
                    <a:pt x="1745" y="8015"/>
                    <a:pt x="1894" y="8015"/>
                  </a:cubicBezTo>
                  <a:cubicBezTo>
                    <a:pt x="2003" y="8015"/>
                    <a:pt x="2115" y="7984"/>
                    <a:pt x="2215" y="7918"/>
                  </a:cubicBezTo>
                  <a:lnTo>
                    <a:pt x="2942" y="7430"/>
                  </a:lnTo>
                  <a:cubicBezTo>
                    <a:pt x="3108" y="7513"/>
                    <a:pt x="3287" y="7597"/>
                    <a:pt x="3466" y="7633"/>
                  </a:cubicBezTo>
                  <a:lnTo>
                    <a:pt x="3644" y="8502"/>
                  </a:lnTo>
                  <a:cubicBezTo>
                    <a:pt x="3704" y="8764"/>
                    <a:pt x="3930" y="8966"/>
                    <a:pt x="4204" y="8966"/>
                  </a:cubicBezTo>
                  <a:lnTo>
                    <a:pt x="4740" y="8966"/>
                  </a:lnTo>
                  <a:cubicBezTo>
                    <a:pt x="5013" y="8966"/>
                    <a:pt x="5251" y="8764"/>
                    <a:pt x="5311" y="8502"/>
                  </a:cubicBezTo>
                  <a:lnTo>
                    <a:pt x="5490" y="7633"/>
                  </a:lnTo>
                  <a:cubicBezTo>
                    <a:pt x="5621" y="7597"/>
                    <a:pt x="5775" y="7537"/>
                    <a:pt x="5906" y="7478"/>
                  </a:cubicBezTo>
                  <a:cubicBezTo>
                    <a:pt x="6002" y="7442"/>
                    <a:pt x="6037" y="7323"/>
                    <a:pt x="6002" y="7240"/>
                  </a:cubicBezTo>
                  <a:cubicBezTo>
                    <a:pt x="5966" y="7169"/>
                    <a:pt x="5898" y="7131"/>
                    <a:pt x="5831" y="7131"/>
                  </a:cubicBezTo>
                  <a:cubicBezTo>
                    <a:pt x="5808" y="7131"/>
                    <a:pt x="5785" y="7135"/>
                    <a:pt x="5763" y="7144"/>
                  </a:cubicBezTo>
                  <a:cubicBezTo>
                    <a:pt x="5609" y="7228"/>
                    <a:pt x="5466" y="7287"/>
                    <a:pt x="5299" y="7323"/>
                  </a:cubicBezTo>
                  <a:cubicBezTo>
                    <a:pt x="5240" y="7347"/>
                    <a:pt x="5180" y="7406"/>
                    <a:pt x="5168" y="7454"/>
                  </a:cubicBezTo>
                  <a:lnTo>
                    <a:pt x="4966" y="8430"/>
                  </a:lnTo>
                  <a:cubicBezTo>
                    <a:pt x="4954" y="8514"/>
                    <a:pt x="4870" y="8597"/>
                    <a:pt x="4763" y="8597"/>
                  </a:cubicBezTo>
                  <a:lnTo>
                    <a:pt x="4228" y="8597"/>
                  </a:lnTo>
                  <a:cubicBezTo>
                    <a:pt x="4120" y="8597"/>
                    <a:pt x="4049" y="8514"/>
                    <a:pt x="4013" y="8430"/>
                  </a:cubicBezTo>
                  <a:lnTo>
                    <a:pt x="3823" y="7454"/>
                  </a:lnTo>
                  <a:cubicBezTo>
                    <a:pt x="3811" y="7383"/>
                    <a:pt x="3763" y="7335"/>
                    <a:pt x="3692" y="7323"/>
                  </a:cubicBezTo>
                  <a:cubicBezTo>
                    <a:pt x="3466" y="7263"/>
                    <a:pt x="3239" y="7180"/>
                    <a:pt x="3049" y="7061"/>
                  </a:cubicBezTo>
                  <a:cubicBezTo>
                    <a:pt x="3019" y="7043"/>
                    <a:pt x="2986" y="7034"/>
                    <a:pt x="2954" y="7034"/>
                  </a:cubicBezTo>
                  <a:cubicBezTo>
                    <a:pt x="2921" y="7034"/>
                    <a:pt x="2888" y="7043"/>
                    <a:pt x="2858" y="7061"/>
                  </a:cubicBezTo>
                  <a:lnTo>
                    <a:pt x="2037" y="7609"/>
                  </a:lnTo>
                  <a:cubicBezTo>
                    <a:pt x="2006" y="7634"/>
                    <a:pt x="1966" y="7647"/>
                    <a:pt x="1926" y="7647"/>
                  </a:cubicBezTo>
                  <a:cubicBezTo>
                    <a:pt x="1874" y="7647"/>
                    <a:pt x="1821" y="7625"/>
                    <a:pt x="1787" y="7585"/>
                  </a:cubicBezTo>
                  <a:lnTo>
                    <a:pt x="1418" y="7204"/>
                  </a:lnTo>
                  <a:cubicBezTo>
                    <a:pt x="1334" y="7132"/>
                    <a:pt x="1334" y="7025"/>
                    <a:pt x="1382" y="6954"/>
                  </a:cubicBezTo>
                  <a:lnTo>
                    <a:pt x="1930" y="6132"/>
                  </a:lnTo>
                  <a:cubicBezTo>
                    <a:pt x="1977" y="6073"/>
                    <a:pt x="1977" y="6001"/>
                    <a:pt x="1930" y="5942"/>
                  </a:cubicBezTo>
                  <a:cubicBezTo>
                    <a:pt x="1811" y="5739"/>
                    <a:pt x="1727" y="5525"/>
                    <a:pt x="1668" y="5299"/>
                  </a:cubicBezTo>
                  <a:cubicBezTo>
                    <a:pt x="1656" y="5239"/>
                    <a:pt x="1596" y="5180"/>
                    <a:pt x="1537" y="5168"/>
                  </a:cubicBezTo>
                  <a:lnTo>
                    <a:pt x="560" y="4977"/>
                  </a:lnTo>
                  <a:cubicBezTo>
                    <a:pt x="477" y="4954"/>
                    <a:pt x="406" y="4870"/>
                    <a:pt x="406" y="4763"/>
                  </a:cubicBezTo>
                  <a:lnTo>
                    <a:pt x="406" y="4227"/>
                  </a:lnTo>
                  <a:cubicBezTo>
                    <a:pt x="406" y="4132"/>
                    <a:pt x="477" y="4049"/>
                    <a:pt x="560" y="4025"/>
                  </a:cubicBezTo>
                  <a:lnTo>
                    <a:pt x="1537" y="3834"/>
                  </a:lnTo>
                  <a:cubicBezTo>
                    <a:pt x="1608" y="3811"/>
                    <a:pt x="1656" y="3775"/>
                    <a:pt x="1668" y="3692"/>
                  </a:cubicBezTo>
                  <a:cubicBezTo>
                    <a:pt x="1727" y="3477"/>
                    <a:pt x="1811" y="3251"/>
                    <a:pt x="1930" y="3061"/>
                  </a:cubicBezTo>
                  <a:cubicBezTo>
                    <a:pt x="1965" y="3001"/>
                    <a:pt x="1965" y="2918"/>
                    <a:pt x="1930" y="2858"/>
                  </a:cubicBezTo>
                  <a:lnTo>
                    <a:pt x="1382" y="2049"/>
                  </a:lnTo>
                  <a:cubicBezTo>
                    <a:pt x="1322" y="1965"/>
                    <a:pt x="1334" y="1846"/>
                    <a:pt x="1418" y="1787"/>
                  </a:cubicBezTo>
                  <a:lnTo>
                    <a:pt x="1787" y="1417"/>
                  </a:lnTo>
                  <a:cubicBezTo>
                    <a:pt x="1826" y="1378"/>
                    <a:pt x="1876" y="1360"/>
                    <a:pt x="1925" y="1360"/>
                  </a:cubicBezTo>
                  <a:cubicBezTo>
                    <a:pt x="1965" y="1360"/>
                    <a:pt x="2005" y="1372"/>
                    <a:pt x="2037" y="1394"/>
                  </a:cubicBezTo>
                  <a:lnTo>
                    <a:pt x="2858" y="1941"/>
                  </a:lnTo>
                  <a:cubicBezTo>
                    <a:pt x="2888" y="1965"/>
                    <a:pt x="2921" y="1977"/>
                    <a:pt x="2954" y="1977"/>
                  </a:cubicBezTo>
                  <a:cubicBezTo>
                    <a:pt x="2986" y="1977"/>
                    <a:pt x="3019" y="1965"/>
                    <a:pt x="3049" y="1941"/>
                  </a:cubicBezTo>
                  <a:cubicBezTo>
                    <a:pt x="3263" y="1822"/>
                    <a:pt x="3466" y="1727"/>
                    <a:pt x="3692" y="1668"/>
                  </a:cubicBezTo>
                  <a:cubicBezTo>
                    <a:pt x="3751" y="1656"/>
                    <a:pt x="3811" y="1596"/>
                    <a:pt x="3823" y="1537"/>
                  </a:cubicBezTo>
                  <a:lnTo>
                    <a:pt x="4013" y="572"/>
                  </a:lnTo>
                  <a:cubicBezTo>
                    <a:pt x="4037" y="477"/>
                    <a:pt x="4120" y="405"/>
                    <a:pt x="4228" y="405"/>
                  </a:cubicBezTo>
                  <a:lnTo>
                    <a:pt x="4763" y="405"/>
                  </a:lnTo>
                  <a:cubicBezTo>
                    <a:pt x="4870" y="405"/>
                    <a:pt x="4942" y="477"/>
                    <a:pt x="4966" y="572"/>
                  </a:cubicBezTo>
                  <a:lnTo>
                    <a:pt x="5168" y="1537"/>
                  </a:lnTo>
                  <a:cubicBezTo>
                    <a:pt x="5180" y="1608"/>
                    <a:pt x="5216" y="1656"/>
                    <a:pt x="5299" y="1668"/>
                  </a:cubicBezTo>
                  <a:cubicBezTo>
                    <a:pt x="5513" y="1727"/>
                    <a:pt x="5740" y="1822"/>
                    <a:pt x="5930" y="1941"/>
                  </a:cubicBezTo>
                  <a:cubicBezTo>
                    <a:pt x="5960" y="1953"/>
                    <a:pt x="5996" y="1959"/>
                    <a:pt x="6031" y="1959"/>
                  </a:cubicBezTo>
                  <a:cubicBezTo>
                    <a:pt x="6067" y="1959"/>
                    <a:pt x="6103" y="1953"/>
                    <a:pt x="6133" y="1941"/>
                  </a:cubicBezTo>
                  <a:lnTo>
                    <a:pt x="6942" y="1394"/>
                  </a:lnTo>
                  <a:cubicBezTo>
                    <a:pt x="6978" y="1368"/>
                    <a:pt x="7021" y="1356"/>
                    <a:pt x="7063" y="1356"/>
                  </a:cubicBezTo>
                  <a:cubicBezTo>
                    <a:pt x="7117" y="1356"/>
                    <a:pt x="7170" y="1377"/>
                    <a:pt x="7204" y="1417"/>
                  </a:cubicBezTo>
                  <a:lnTo>
                    <a:pt x="7573" y="1787"/>
                  </a:lnTo>
                  <a:cubicBezTo>
                    <a:pt x="7645" y="1870"/>
                    <a:pt x="7645" y="1965"/>
                    <a:pt x="7597" y="2049"/>
                  </a:cubicBezTo>
                  <a:lnTo>
                    <a:pt x="7049" y="2858"/>
                  </a:lnTo>
                  <a:cubicBezTo>
                    <a:pt x="7002" y="2918"/>
                    <a:pt x="7002" y="2989"/>
                    <a:pt x="7049" y="3061"/>
                  </a:cubicBezTo>
                  <a:cubicBezTo>
                    <a:pt x="7168" y="3263"/>
                    <a:pt x="7264" y="3477"/>
                    <a:pt x="7323" y="3692"/>
                  </a:cubicBezTo>
                  <a:cubicBezTo>
                    <a:pt x="7335" y="3751"/>
                    <a:pt x="7395" y="3811"/>
                    <a:pt x="7454" y="3834"/>
                  </a:cubicBezTo>
                  <a:lnTo>
                    <a:pt x="8419" y="4025"/>
                  </a:lnTo>
                  <a:cubicBezTo>
                    <a:pt x="8514" y="4037"/>
                    <a:pt x="8585" y="4132"/>
                    <a:pt x="8585" y="4227"/>
                  </a:cubicBezTo>
                  <a:lnTo>
                    <a:pt x="8585" y="4763"/>
                  </a:lnTo>
                  <a:cubicBezTo>
                    <a:pt x="8585" y="4870"/>
                    <a:pt x="8514" y="4942"/>
                    <a:pt x="8419" y="4977"/>
                  </a:cubicBezTo>
                  <a:lnTo>
                    <a:pt x="7454" y="5168"/>
                  </a:lnTo>
                  <a:cubicBezTo>
                    <a:pt x="7383" y="5180"/>
                    <a:pt x="7335" y="5227"/>
                    <a:pt x="7323" y="5299"/>
                  </a:cubicBezTo>
                  <a:cubicBezTo>
                    <a:pt x="7276" y="5466"/>
                    <a:pt x="7216" y="5632"/>
                    <a:pt x="7145" y="5775"/>
                  </a:cubicBezTo>
                  <a:cubicBezTo>
                    <a:pt x="7097" y="5870"/>
                    <a:pt x="7145" y="5966"/>
                    <a:pt x="7228" y="6013"/>
                  </a:cubicBezTo>
                  <a:cubicBezTo>
                    <a:pt x="7254" y="6026"/>
                    <a:pt x="7280" y="6032"/>
                    <a:pt x="7305" y="6032"/>
                  </a:cubicBezTo>
                  <a:cubicBezTo>
                    <a:pt x="7372" y="6032"/>
                    <a:pt x="7431" y="5991"/>
                    <a:pt x="7466" y="5930"/>
                  </a:cubicBezTo>
                  <a:cubicBezTo>
                    <a:pt x="7526" y="5799"/>
                    <a:pt x="7585" y="5644"/>
                    <a:pt x="7633" y="5501"/>
                  </a:cubicBezTo>
                  <a:lnTo>
                    <a:pt x="8490" y="5323"/>
                  </a:lnTo>
                  <a:cubicBezTo>
                    <a:pt x="8764" y="5263"/>
                    <a:pt x="8954" y="5037"/>
                    <a:pt x="8954" y="4751"/>
                  </a:cubicBezTo>
                  <a:lnTo>
                    <a:pt x="8954" y="4215"/>
                  </a:lnTo>
                  <a:cubicBezTo>
                    <a:pt x="8954" y="3942"/>
                    <a:pt x="8764" y="3715"/>
                    <a:pt x="8490" y="3644"/>
                  </a:cubicBezTo>
                  <a:lnTo>
                    <a:pt x="7633" y="3465"/>
                  </a:lnTo>
                  <a:cubicBezTo>
                    <a:pt x="7573" y="3287"/>
                    <a:pt x="7502" y="3120"/>
                    <a:pt x="7418" y="2953"/>
                  </a:cubicBezTo>
                  <a:lnTo>
                    <a:pt x="7918" y="2227"/>
                  </a:lnTo>
                  <a:cubicBezTo>
                    <a:pt x="8061" y="2001"/>
                    <a:pt x="8038" y="1679"/>
                    <a:pt x="7835" y="1489"/>
                  </a:cubicBezTo>
                  <a:lnTo>
                    <a:pt x="7466" y="1120"/>
                  </a:lnTo>
                  <a:cubicBezTo>
                    <a:pt x="7356" y="1010"/>
                    <a:pt x="7211" y="952"/>
                    <a:pt x="7061" y="952"/>
                  </a:cubicBezTo>
                  <a:cubicBezTo>
                    <a:pt x="6952" y="952"/>
                    <a:pt x="6840" y="983"/>
                    <a:pt x="6740" y="1048"/>
                  </a:cubicBezTo>
                  <a:lnTo>
                    <a:pt x="6013" y="1537"/>
                  </a:lnTo>
                  <a:cubicBezTo>
                    <a:pt x="5847" y="1453"/>
                    <a:pt x="5668" y="1370"/>
                    <a:pt x="5490" y="1334"/>
                  </a:cubicBezTo>
                  <a:lnTo>
                    <a:pt x="5311" y="465"/>
                  </a:lnTo>
                  <a:cubicBezTo>
                    <a:pt x="5251" y="203"/>
                    <a:pt x="5025" y="1"/>
                    <a:pt x="4740"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2592191" y="2821673"/>
              <a:ext cx="113461" cy="98345"/>
            </a:xfrm>
            <a:custGeom>
              <a:avLst/>
              <a:gdLst/>
              <a:ahLst/>
              <a:cxnLst/>
              <a:rect l="l" t="t" r="r" b="b"/>
              <a:pathLst>
                <a:path w="3573" h="3097" extrusionOk="0">
                  <a:moveTo>
                    <a:pt x="1524" y="0"/>
                  </a:moveTo>
                  <a:cubicBezTo>
                    <a:pt x="989" y="0"/>
                    <a:pt x="465" y="215"/>
                    <a:pt x="72" y="584"/>
                  </a:cubicBezTo>
                  <a:cubicBezTo>
                    <a:pt x="0" y="655"/>
                    <a:pt x="0" y="774"/>
                    <a:pt x="72" y="834"/>
                  </a:cubicBezTo>
                  <a:cubicBezTo>
                    <a:pt x="113" y="876"/>
                    <a:pt x="164" y="896"/>
                    <a:pt x="212" y="896"/>
                  </a:cubicBezTo>
                  <a:cubicBezTo>
                    <a:pt x="259" y="896"/>
                    <a:pt x="304" y="876"/>
                    <a:pt x="334" y="834"/>
                  </a:cubicBezTo>
                  <a:cubicBezTo>
                    <a:pt x="643" y="524"/>
                    <a:pt x="1072" y="358"/>
                    <a:pt x="1500" y="358"/>
                  </a:cubicBezTo>
                  <a:cubicBezTo>
                    <a:pt x="2441" y="358"/>
                    <a:pt x="3203" y="1120"/>
                    <a:pt x="3203" y="2060"/>
                  </a:cubicBezTo>
                  <a:cubicBezTo>
                    <a:pt x="3203" y="2322"/>
                    <a:pt x="3144" y="2596"/>
                    <a:pt x="3024" y="2834"/>
                  </a:cubicBezTo>
                  <a:cubicBezTo>
                    <a:pt x="2965" y="2941"/>
                    <a:pt x="3013" y="3037"/>
                    <a:pt x="3096" y="3084"/>
                  </a:cubicBezTo>
                  <a:cubicBezTo>
                    <a:pt x="3132" y="3096"/>
                    <a:pt x="3155" y="3096"/>
                    <a:pt x="3191" y="3096"/>
                  </a:cubicBezTo>
                  <a:cubicBezTo>
                    <a:pt x="3251" y="3096"/>
                    <a:pt x="3322" y="3072"/>
                    <a:pt x="3346" y="3001"/>
                  </a:cubicBezTo>
                  <a:cubicBezTo>
                    <a:pt x="3501" y="2715"/>
                    <a:pt x="3572" y="2382"/>
                    <a:pt x="3572" y="2060"/>
                  </a:cubicBezTo>
                  <a:cubicBezTo>
                    <a:pt x="3572" y="929"/>
                    <a:pt x="2655" y="0"/>
                    <a:pt x="1524"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2574408" y="2862129"/>
              <a:ext cx="106665" cy="90756"/>
            </a:xfrm>
            <a:custGeom>
              <a:avLst/>
              <a:gdLst/>
              <a:ahLst/>
              <a:cxnLst/>
              <a:rect l="l" t="t" r="r" b="b"/>
              <a:pathLst>
                <a:path w="3359" h="2858" extrusionOk="0">
                  <a:moveTo>
                    <a:pt x="294" y="1"/>
                  </a:moveTo>
                  <a:cubicBezTo>
                    <a:pt x="218" y="1"/>
                    <a:pt x="145" y="48"/>
                    <a:pt x="108" y="131"/>
                  </a:cubicBezTo>
                  <a:cubicBezTo>
                    <a:pt x="36" y="334"/>
                    <a:pt x="1" y="572"/>
                    <a:pt x="1" y="798"/>
                  </a:cubicBezTo>
                  <a:cubicBezTo>
                    <a:pt x="1" y="1929"/>
                    <a:pt x="917" y="2858"/>
                    <a:pt x="2049" y="2858"/>
                  </a:cubicBezTo>
                  <a:cubicBezTo>
                    <a:pt x="2477" y="2858"/>
                    <a:pt x="2894" y="2715"/>
                    <a:pt x="3251" y="2465"/>
                  </a:cubicBezTo>
                  <a:cubicBezTo>
                    <a:pt x="3346" y="2405"/>
                    <a:pt x="3358" y="2286"/>
                    <a:pt x="3299" y="2215"/>
                  </a:cubicBezTo>
                  <a:cubicBezTo>
                    <a:pt x="3263" y="2158"/>
                    <a:pt x="3206" y="2131"/>
                    <a:pt x="3151" y="2131"/>
                  </a:cubicBezTo>
                  <a:cubicBezTo>
                    <a:pt x="3114" y="2131"/>
                    <a:pt x="3077" y="2143"/>
                    <a:pt x="3049" y="2167"/>
                  </a:cubicBezTo>
                  <a:cubicBezTo>
                    <a:pt x="2763" y="2382"/>
                    <a:pt x="2406" y="2501"/>
                    <a:pt x="2049" y="2501"/>
                  </a:cubicBezTo>
                  <a:cubicBezTo>
                    <a:pt x="1108" y="2501"/>
                    <a:pt x="346" y="1739"/>
                    <a:pt x="346" y="798"/>
                  </a:cubicBezTo>
                  <a:cubicBezTo>
                    <a:pt x="346" y="608"/>
                    <a:pt x="382" y="429"/>
                    <a:pt x="441" y="250"/>
                  </a:cubicBezTo>
                  <a:cubicBezTo>
                    <a:pt x="501" y="143"/>
                    <a:pt x="441" y="36"/>
                    <a:pt x="358" y="12"/>
                  </a:cubicBezTo>
                  <a:cubicBezTo>
                    <a:pt x="337" y="4"/>
                    <a:pt x="315" y="1"/>
                    <a:pt x="294"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2676881" y="2923385"/>
              <a:ext cx="191324" cy="191324"/>
            </a:xfrm>
            <a:custGeom>
              <a:avLst/>
              <a:gdLst/>
              <a:ahLst/>
              <a:cxnLst/>
              <a:rect l="l" t="t" r="r" b="b"/>
              <a:pathLst>
                <a:path w="6025" h="6025" extrusionOk="0">
                  <a:moveTo>
                    <a:pt x="2810" y="0"/>
                  </a:moveTo>
                  <a:cubicBezTo>
                    <a:pt x="2608" y="0"/>
                    <a:pt x="2429" y="155"/>
                    <a:pt x="2382" y="357"/>
                  </a:cubicBezTo>
                  <a:lnTo>
                    <a:pt x="2274" y="893"/>
                  </a:lnTo>
                  <a:cubicBezTo>
                    <a:pt x="2191" y="929"/>
                    <a:pt x="2084" y="965"/>
                    <a:pt x="1989" y="1012"/>
                  </a:cubicBezTo>
                  <a:lnTo>
                    <a:pt x="1548" y="715"/>
                  </a:lnTo>
                  <a:cubicBezTo>
                    <a:pt x="1475" y="666"/>
                    <a:pt x="1393" y="643"/>
                    <a:pt x="1313" y="643"/>
                  </a:cubicBezTo>
                  <a:cubicBezTo>
                    <a:pt x="1198" y="643"/>
                    <a:pt x="1085" y="690"/>
                    <a:pt x="1000" y="774"/>
                  </a:cubicBezTo>
                  <a:lnTo>
                    <a:pt x="738" y="1024"/>
                  </a:lnTo>
                  <a:cubicBezTo>
                    <a:pt x="596" y="1179"/>
                    <a:pt x="572" y="1417"/>
                    <a:pt x="679" y="1584"/>
                  </a:cubicBezTo>
                  <a:lnTo>
                    <a:pt x="977" y="2024"/>
                  </a:lnTo>
                  <a:cubicBezTo>
                    <a:pt x="917" y="2143"/>
                    <a:pt x="858" y="2274"/>
                    <a:pt x="834" y="2417"/>
                  </a:cubicBezTo>
                  <a:cubicBezTo>
                    <a:pt x="798" y="2512"/>
                    <a:pt x="858" y="2608"/>
                    <a:pt x="965" y="2631"/>
                  </a:cubicBezTo>
                  <a:cubicBezTo>
                    <a:pt x="986" y="2639"/>
                    <a:pt x="1006" y="2642"/>
                    <a:pt x="1025" y="2642"/>
                  </a:cubicBezTo>
                  <a:cubicBezTo>
                    <a:pt x="1103" y="2642"/>
                    <a:pt x="1162" y="2587"/>
                    <a:pt x="1191" y="2501"/>
                  </a:cubicBezTo>
                  <a:cubicBezTo>
                    <a:pt x="1227" y="2358"/>
                    <a:pt x="1298" y="2215"/>
                    <a:pt x="1346" y="2096"/>
                  </a:cubicBezTo>
                  <a:cubicBezTo>
                    <a:pt x="1381" y="2036"/>
                    <a:pt x="1381" y="1965"/>
                    <a:pt x="1346" y="1905"/>
                  </a:cubicBezTo>
                  <a:lnTo>
                    <a:pt x="1000" y="1369"/>
                  </a:lnTo>
                  <a:cubicBezTo>
                    <a:pt x="977" y="1346"/>
                    <a:pt x="977" y="1310"/>
                    <a:pt x="1012" y="1286"/>
                  </a:cubicBezTo>
                  <a:lnTo>
                    <a:pt x="1262" y="1024"/>
                  </a:lnTo>
                  <a:cubicBezTo>
                    <a:pt x="1283" y="1010"/>
                    <a:pt x="1300" y="1004"/>
                    <a:pt x="1318" y="1004"/>
                  </a:cubicBezTo>
                  <a:cubicBezTo>
                    <a:pt x="1330" y="1004"/>
                    <a:pt x="1343" y="1007"/>
                    <a:pt x="1358" y="1012"/>
                  </a:cubicBezTo>
                  <a:lnTo>
                    <a:pt x="1893" y="1369"/>
                  </a:lnTo>
                  <a:cubicBezTo>
                    <a:pt x="1923" y="1393"/>
                    <a:pt x="1956" y="1405"/>
                    <a:pt x="1989" y="1405"/>
                  </a:cubicBezTo>
                  <a:cubicBezTo>
                    <a:pt x="2021" y="1405"/>
                    <a:pt x="2054" y="1393"/>
                    <a:pt x="2084" y="1369"/>
                  </a:cubicBezTo>
                  <a:cubicBezTo>
                    <a:pt x="2215" y="1298"/>
                    <a:pt x="2346" y="1238"/>
                    <a:pt x="2489" y="1203"/>
                  </a:cubicBezTo>
                  <a:cubicBezTo>
                    <a:pt x="2548" y="1191"/>
                    <a:pt x="2608" y="1131"/>
                    <a:pt x="2620" y="1072"/>
                  </a:cubicBezTo>
                  <a:lnTo>
                    <a:pt x="2751" y="429"/>
                  </a:lnTo>
                  <a:cubicBezTo>
                    <a:pt x="2751" y="405"/>
                    <a:pt x="2786" y="369"/>
                    <a:pt x="2822" y="369"/>
                  </a:cubicBezTo>
                  <a:lnTo>
                    <a:pt x="3167" y="369"/>
                  </a:lnTo>
                  <a:cubicBezTo>
                    <a:pt x="3203" y="369"/>
                    <a:pt x="3227" y="405"/>
                    <a:pt x="3239" y="429"/>
                  </a:cubicBezTo>
                  <a:lnTo>
                    <a:pt x="3382" y="1072"/>
                  </a:lnTo>
                  <a:cubicBezTo>
                    <a:pt x="3394" y="1143"/>
                    <a:pt x="3429" y="1191"/>
                    <a:pt x="3513" y="1203"/>
                  </a:cubicBezTo>
                  <a:cubicBezTo>
                    <a:pt x="3656" y="1250"/>
                    <a:pt x="3786" y="1310"/>
                    <a:pt x="3917" y="1369"/>
                  </a:cubicBezTo>
                  <a:cubicBezTo>
                    <a:pt x="3947" y="1387"/>
                    <a:pt x="3980" y="1396"/>
                    <a:pt x="4013" y="1396"/>
                  </a:cubicBezTo>
                  <a:cubicBezTo>
                    <a:pt x="4045" y="1396"/>
                    <a:pt x="4078" y="1387"/>
                    <a:pt x="4108" y="1369"/>
                  </a:cubicBezTo>
                  <a:lnTo>
                    <a:pt x="4644" y="1012"/>
                  </a:lnTo>
                  <a:cubicBezTo>
                    <a:pt x="4654" y="1007"/>
                    <a:pt x="4665" y="1004"/>
                    <a:pt x="4678" y="1004"/>
                  </a:cubicBezTo>
                  <a:cubicBezTo>
                    <a:pt x="4695" y="1004"/>
                    <a:pt x="4713" y="1010"/>
                    <a:pt x="4727" y="1024"/>
                  </a:cubicBezTo>
                  <a:lnTo>
                    <a:pt x="4989" y="1286"/>
                  </a:lnTo>
                  <a:cubicBezTo>
                    <a:pt x="5013" y="1310"/>
                    <a:pt x="5013" y="1346"/>
                    <a:pt x="5001" y="1369"/>
                  </a:cubicBezTo>
                  <a:lnTo>
                    <a:pt x="4644" y="1905"/>
                  </a:lnTo>
                  <a:cubicBezTo>
                    <a:pt x="4596" y="1965"/>
                    <a:pt x="4596" y="2036"/>
                    <a:pt x="4644" y="2096"/>
                  </a:cubicBezTo>
                  <a:cubicBezTo>
                    <a:pt x="4715" y="2239"/>
                    <a:pt x="4775" y="2370"/>
                    <a:pt x="4810" y="2501"/>
                  </a:cubicBezTo>
                  <a:cubicBezTo>
                    <a:pt x="4822" y="2560"/>
                    <a:pt x="4882" y="2620"/>
                    <a:pt x="4941" y="2631"/>
                  </a:cubicBezTo>
                  <a:lnTo>
                    <a:pt x="5584" y="2774"/>
                  </a:lnTo>
                  <a:cubicBezTo>
                    <a:pt x="5608" y="2774"/>
                    <a:pt x="5644" y="2798"/>
                    <a:pt x="5644" y="2846"/>
                  </a:cubicBezTo>
                  <a:lnTo>
                    <a:pt x="5644" y="3191"/>
                  </a:lnTo>
                  <a:cubicBezTo>
                    <a:pt x="5644" y="3215"/>
                    <a:pt x="5608" y="3251"/>
                    <a:pt x="5584" y="3263"/>
                  </a:cubicBezTo>
                  <a:lnTo>
                    <a:pt x="4941" y="3393"/>
                  </a:lnTo>
                  <a:cubicBezTo>
                    <a:pt x="4870" y="3405"/>
                    <a:pt x="4822" y="3453"/>
                    <a:pt x="4810" y="3524"/>
                  </a:cubicBezTo>
                  <a:cubicBezTo>
                    <a:pt x="4763" y="3679"/>
                    <a:pt x="4703" y="3810"/>
                    <a:pt x="4644" y="3929"/>
                  </a:cubicBezTo>
                  <a:cubicBezTo>
                    <a:pt x="4608" y="3989"/>
                    <a:pt x="4608" y="4060"/>
                    <a:pt x="4644" y="4120"/>
                  </a:cubicBezTo>
                  <a:lnTo>
                    <a:pt x="5001" y="4656"/>
                  </a:lnTo>
                  <a:cubicBezTo>
                    <a:pt x="5013" y="4691"/>
                    <a:pt x="5013" y="4715"/>
                    <a:pt x="4989" y="4751"/>
                  </a:cubicBezTo>
                  <a:lnTo>
                    <a:pt x="4727" y="5001"/>
                  </a:lnTo>
                  <a:cubicBezTo>
                    <a:pt x="4714" y="5020"/>
                    <a:pt x="4697" y="5029"/>
                    <a:pt x="4681" y="5029"/>
                  </a:cubicBezTo>
                  <a:cubicBezTo>
                    <a:pt x="4668" y="5029"/>
                    <a:pt x="4654" y="5023"/>
                    <a:pt x="4644" y="5013"/>
                  </a:cubicBezTo>
                  <a:lnTo>
                    <a:pt x="4108" y="4656"/>
                  </a:lnTo>
                  <a:cubicBezTo>
                    <a:pt x="4078" y="4638"/>
                    <a:pt x="4045" y="4629"/>
                    <a:pt x="4013" y="4629"/>
                  </a:cubicBezTo>
                  <a:cubicBezTo>
                    <a:pt x="3980" y="4629"/>
                    <a:pt x="3947" y="4638"/>
                    <a:pt x="3917" y="4656"/>
                  </a:cubicBezTo>
                  <a:cubicBezTo>
                    <a:pt x="3775" y="4739"/>
                    <a:pt x="3644" y="4798"/>
                    <a:pt x="3513" y="4822"/>
                  </a:cubicBezTo>
                  <a:cubicBezTo>
                    <a:pt x="3453" y="4834"/>
                    <a:pt x="3394" y="4894"/>
                    <a:pt x="3382" y="4953"/>
                  </a:cubicBezTo>
                  <a:lnTo>
                    <a:pt x="3239" y="5596"/>
                  </a:lnTo>
                  <a:cubicBezTo>
                    <a:pt x="3239" y="5632"/>
                    <a:pt x="3215" y="5656"/>
                    <a:pt x="3167" y="5656"/>
                  </a:cubicBezTo>
                  <a:lnTo>
                    <a:pt x="2822" y="5656"/>
                  </a:lnTo>
                  <a:cubicBezTo>
                    <a:pt x="2798" y="5656"/>
                    <a:pt x="2763" y="5632"/>
                    <a:pt x="2751" y="5596"/>
                  </a:cubicBezTo>
                  <a:lnTo>
                    <a:pt x="2620" y="4953"/>
                  </a:lnTo>
                  <a:cubicBezTo>
                    <a:pt x="2608" y="4882"/>
                    <a:pt x="2560" y="4834"/>
                    <a:pt x="2489" y="4822"/>
                  </a:cubicBezTo>
                  <a:cubicBezTo>
                    <a:pt x="2334" y="4775"/>
                    <a:pt x="2203" y="4715"/>
                    <a:pt x="2084" y="4656"/>
                  </a:cubicBezTo>
                  <a:cubicBezTo>
                    <a:pt x="2054" y="4644"/>
                    <a:pt x="2021" y="4638"/>
                    <a:pt x="1989" y="4638"/>
                  </a:cubicBezTo>
                  <a:cubicBezTo>
                    <a:pt x="1956" y="4638"/>
                    <a:pt x="1923" y="4644"/>
                    <a:pt x="1893" y="4656"/>
                  </a:cubicBezTo>
                  <a:lnTo>
                    <a:pt x="1358" y="5013"/>
                  </a:lnTo>
                  <a:cubicBezTo>
                    <a:pt x="1342" y="5023"/>
                    <a:pt x="1328" y="5029"/>
                    <a:pt x="1314" y="5029"/>
                  </a:cubicBezTo>
                  <a:cubicBezTo>
                    <a:pt x="1298" y="5029"/>
                    <a:pt x="1282" y="5020"/>
                    <a:pt x="1262" y="5001"/>
                  </a:cubicBezTo>
                  <a:lnTo>
                    <a:pt x="1012" y="4751"/>
                  </a:lnTo>
                  <a:cubicBezTo>
                    <a:pt x="977" y="4715"/>
                    <a:pt x="977" y="4691"/>
                    <a:pt x="1000" y="4656"/>
                  </a:cubicBezTo>
                  <a:lnTo>
                    <a:pt x="1346" y="4120"/>
                  </a:lnTo>
                  <a:cubicBezTo>
                    <a:pt x="1393" y="4060"/>
                    <a:pt x="1393" y="3989"/>
                    <a:pt x="1346" y="3929"/>
                  </a:cubicBezTo>
                  <a:cubicBezTo>
                    <a:pt x="1274" y="3798"/>
                    <a:pt x="1215" y="3667"/>
                    <a:pt x="1191" y="3524"/>
                  </a:cubicBezTo>
                  <a:cubicBezTo>
                    <a:pt x="1167" y="3465"/>
                    <a:pt x="1108" y="3405"/>
                    <a:pt x="1048" y="3393"/>
                  </a:cubicBezTo>
                  <a:lnTo>
                    <a:pt x="417" y="3263"/>
                  </a:lnTo>
                  <a:cubicBezTo>
                    <a:pt x="381" y="3263"/>
                    <a:pt x="357" y="3227"/>
                    <a:pt x="357" y="3191"/>
                  </a:cubicBezTo>
                  <a:lnTo>
                    <a:pt x="357" y="2846"/>
                  </a:lnTo>
                  <a:cubicBezTo>
                    <a:pt x="357" y="2810"/>
                    <a:pt x="381" y="2786"/>
                    <a:pt x="417" y="2774"/>
                  </a:cubicBezTo>
                  <a:lnTo>
                    <a:pt x="453" y="2751"/>
                  </a:lnTo>
                  <a:cubicBezTo>
                    <a:pt x="560" y="2739"/>
                    <a:pt x="619" y="2631"/>
                    <a:pt x="608" y="2548"/>
                  </a:cubicBezTo>
                  <a:cubicBezTo>
                    <a:pt x="597" y="2450"/>
                    <a:pt x="506" y="2392"/>
                    <a:pt x="427" y="2392"/>
                  </a:cubicBezTo>
                  <a:cubicBezTo>
                    <a:pt x="419" y="2392"/>
                    <a:pt x="412" y="2392"/>
                    <a:pt x="405" y="2393"/>
                  </a:cubicBezTo>
                  <a:lnTo>
                    <a:pt x="357" y="2417"/>
                  </a:lnTo>
                  <a:cubicBezTo>
                    <a:pt x="143" y="2453"/>
                    <a:pt x="0" y="2631"/>
                    <a:pt x="0" y="2846"/>
                  </a:cubicBezTo>
                  <a:lnTo>
                    <a:pt x="0" y="3191"/>
                  </a:lnTo>
                  <a:cubicBezTo>
                    <a:pt x="0" y="3393"/>
                    <a:pt x="143" y="3572"/>
                    <a:pt x="357" y="3620"/>
                  </a:cubicBezTo>
                  <a:lnTo>
                    <a:pt x="893" y="3727"/>
                  </a:lnTo>
                  <a:cubicBezTo>
                    <a:pt x="917" y="3810"/>
                    <a:pt x="965" y="3917"/>
                    <a:pt x="1012" y="4001"/>
                  </a:cubicBezTo>
                  <a:lnTo>
                    <a:pt x="715" y="4453"/>
                  </a:lnTo>
                  <a:cubicBezTo>
                    <a:pt x="596" y="4632"/>
                    <a:pt x="619" y="4858"/>
                    <a:pt x="774" y="5001"/>
                  </a:cubicBezTo>
                  <a:lnTo>
                    <a:pt x="1024" y="5251"/>
                  </a:lnTo>
                  <a:cubicBezTo>
                    <a:pt x="1112" y="5339"/>
                    <a:pt x="1227" y="5381"/>
                    <a:pt x="1338" y="5381"/>
                  </a:cubicBezTo>
                  <a:cubicBezTo>
                    <a:pt x="1423" y="5381"/>
                    <a:pt x="1505" y="5357"/>
                    <a:pt x="1572" y="5310"/>
                  </a:cubicBezTo>
                  <a:lnTo>
                    <a:pt x="2024" y="5013"/>
                  </a:lnTo>
                  <a:cubicBezTo>
                    <a:pt x="2108" y="5060"/>
                    <a:pt x="2203" y="5108"/>
                    <a:pt x="2310" y="5132"/>
                  </a:cubicBezTo>
                  <a:lnTo>
                    <a:pt x="2405" y="5668"/>
                  </a:lnTo>
                  <a:cubicBezTo>
                    <a:pt x="2453" y="5882"/>
                    <a:pt x="2632" y="6025"/>
                    <a:pt x="2846" y="6025"/>
                  </a:cubicBezTo>
                  <a:lnTo>
                    <a:pt x="3179" y="6025"/>
                  </a:lnTo>
                  <a:cubicBezTo>
                    <a:pt x="3394" y="6025"/>
                    <a:pt x="3572" y="5882"/>
                    <a:pt x="3620" y="5668"/>
                  </a:cubicBezTo>
                  <a:lnTo>
                    <a:pt x="3715" y="5132"/>
                  </a:lnTo>
                  <a:cubicBezTo>
                    <a:pt x="3810" y="5108"/>
                    <a:pt x="3917" y="5060"/>
                    <a:pt x="4001" y="5013"/>
                  </a:cubicBezTo>
                  <a:lnTo>
                    <a:pt x="4453" y="5310"/>
                  </a:lnTo>
                  <a:cubicBezTo>
                    <a:pt x="4529" y="5361"/>
                    <a:pt x="4611" y="5386"/>
                    <a:pt x="4692" y="5386"/>
                  </a:cubicBezTo>
                  <a:cubicBezTo>
                    <a:pt x="4803" y="5386"/>
                    <a:pt x="4912" y="5340"/>
                    <a:pt x="5001" y="5251"/>
                  </a:cubicBezTo>
                  <a:lnTo>
                    <a:pt x="5251" y="5001"/>
                  </a:lnTo>
                  <a:cubicBezTo>
                    <a:pt x="5406" y="4858"/>
                    <a:pt x="5418" y="4620"/>
                    <a:pt x="5310" y="4453"/>
                  </a:cubicBezTo>
                  <a:lnTo>
                    <a:pt x="5013" y="4001"/>
                  </a:lnTo>
                  <a:cubicBezTo>
                    <a:pt x="5060" y="3917"/>
                    <a:pt x="5108" y="3822"/>
                    <a:pt x="5132" y="3727"/>
                  </a:cubicBezTo>
                  <a:lnTo>
                    <a:pt x="5668" y="3620"/>
                  </a:lnTo>
                  <a:cubicBezTo>
                    <a:pt x="5882" y="3572"/>
                    <a:pt x="6025" y="3393"/>
                    <a:pt x="6025" y="3191"/>
                  </a:cubicBezTo>
                  <a:lnTo>
                    <a:pt x="6025" y="2846"/>
                  </a:lnTo>
                  <a:cubicBezTo>
                    <a:pt x="6001" y="2631"/>
                    <a:pt x="5846" y="2453"/>
                    <a:pt x="5644" y="2417"/>
                  </a:cubicBezTo>
                  <a:lnTo>
                    <a:pt x="5108" y="2310"/>
                  </a:lnTo>
                  <a:cubicBezTo>
                    <a:pt x="5072" y="2215"/>
                    <a:pt x="5025" y="2120"/>
                    <a:pt x="4989" y="2024"/>
                  </a:cubicBezTo>
                  <a:lnTo>
                    <a:pt x="5287" y="1584"/>
                  </a:lnTo>
                  <a:cubicBezTo>
                    <a:pt x="5406" y="1405"/>
                    <a:pt x="5370" y="1179"/>
                    <a:pt x="5227" y="1024"/>
                  </a:cubicBezTo>
                  <a:lnTo>
                    <a:pt x="4965" y="774"/>
                  </a:lnTo>
                  <a:cubicBezTo>
                    <a:pt x="4882" y="691"/>
                    <a:pt x="4766" y="648"/>
                    <a:pt x="4651" y="648"/>
                  </a:cubicBezTo>
                  <a:cubicBezTo>
                    <a:pt x="4569" y="648"/>
                    <a:pt x="4487" y="670"/>
                    <a:pt x="4418" y="715"/>
                  </a:cubicBezTo>
                  <a:lnTo>
                    <a:pt x="3977" y="1012"/>
                  </a:lnTo>
                  <a:cubicBezTo>
                    <a:pt x="3882" y="965"/>
                    <a:pt x="3786" y="929"/>
                    <a:pt x="3691" y="893"/>
                  </a:cubicBezTo>
                  <a:lnTo>
                    <a:pt x="3584" y="357"/>
                  </a:lnTo>
                  <a:cubicBezTo>
                    <a:pt x="3536" y="155"/>
                    <a:pt x="3358" y="0"/>
                    <a:pt x="3155"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2738867" y="2986895"/>
              <a:ext cx="65066" cy="65066"/>
            </a:xfrm>
            <a:custGeom>
              <a:avLst/>
              <a:gdLst/>
              <a:ahLst/>
              <a:cxnLst/>
              <a:rect l="l" t="t" r="r" b="b"/>
              <a:pathLst>
                <a:path w="2049" h="2049" extrusionOk="0">
                  <a:moveTo>
                    <a:pt x="1025" y="0"/>
                  </a:moveTo>
                  <a:cubicBezTo>
                    <a:pt x="453" y="0"/>
                    <a:pt x="1" y="453"/>
                    <a:pt x="1" y="1024"/>
                  </a:cubicBezTo>
                  <a:cubicBezTo>
                    <a:pt x="1" y="1584"/>
                    <a:pt x="453" y="2048"/>
                    <a:pt x="1025" y="2048"/>
                  </a:cubicBezTo>
                  <a:cubicBezTo>
                    <a:pt x="1251" y="2048"/>
                    <a:pt x="1465" y="1977"/>
                    <a:pt x="1644" y="1846"/>
                  </a:cubicBezTo>
                  <a:cubicBezTo>
                    <a:pt x="1727" y="1786"/>
                    <a:pt x="1739" y="1667"/>
                    <a:pt x="1680" y="1584"/>
                  </a:cubicBezTo>
                  <a:cubicBezTo>
                    <a:pt x="1646" y="1543"/>
                    <a:pt x="1593" y="1522"/>
                    <a:pt x="1540" y="1522"/>
                  </a:cubicBezTo>
                  <a:cubicBezTo>
                    <a:pt x="1500" y="1522"/>
                    <a:pt x="1461" y="1534"/>
                    <a:pt x="1430" y="1560"/>
                  </a:cubicBezTo>
                  <a:cubicBezTo>
                    <a:pt x="1311" y="1644"/>
                    <a:pt x="1168" y="1691"/>
                    <a:pt x="1025" y="1691"/>
                  </a:cubicBezTo>
                  <a:cubicBezTo>
                    <a:pt x="668" y="1691"/>
                    <a:pt x="370" y="1393"/>
                    <a:pt x="370" y="1036"/>
                  </a:cubicBezTo>
                  <a:cubicBezTo>
                    <a:pt x="382" y="655"/>
                    <a:pt x="680" y="370"/>
                    <a:pt x="1037" y="370"/>
                  </a:cubicBezTo>
                  <a:cubicBezTo>
                    <a:pt x="1394" y="370"/>
                    <a:pt x="1692" y="667"/>
                    <a:pt x="1692" y="1024"/>
                  </a:cubicBezTo>
                  <a:cubicBezTo>
                    <a:pt x="1692" y="1132"/>
                    <a:pt x="1775" y="1203"/>
                    <a:pt x="1870" y="1203"/>
                  </a:cubicBezTo>
                  <a:cubicBezTo>
                    <a:pt x="1965" y="1203"/>
                    <a:pt x="2049" y="1108"/>
                    <a:pt x="2049" y="1024"/>
                  </a:cubicBezTo>
                  <a:cubicBezTo>
                    <a:pt x="2049" y="453"/>
                    <a:pt x="1584" y="0"/>
                    <a:pt x="1025"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2604670" y="2851904"/>
              <a:ext cx="70718" cy="71131"/>
            </a:xfrm>
            <a:custGeom>
              <a:avLst/>
              <a:gdLst/>
              <a:ahLst/>
              <a:cxnLst/>
              <a:rect l="l" t="t" r="r" b="b"/>
              <a:pathLst>
                <a:path w="2227" h="2240" extrusionOk="0">
                  <a:moveTo>
                    <a:pt x="1107" y="382"/>
                  </a:moveTo>
                  <a:cubicBezTo>
                    <a:pt x="1512" y="382"/>
                    <a:pt x="1858" y="715"/>
                    <a:pt x="1858" y="1120"/>
                  </a:cubicBezTo>
                  <a:cubicBezTo>
                    <a:pt x="1858" y="1525"/>
                    <a:pt x="1512" y="1870"/>
                    <a:pt x="1107" y="1870"/>
                  </a:cubicBezTo>
                  <a:cubicBezTo>
                    <a:pt x="691" y="1870"/>
                    <a:pt x="369" y="1525"/>
                    <a:pt x="369" y="1120"/>
                  </a:cubicBezTo>
                  <a:cubicBezTo>
                    <a:pt x="369" y="703"/>
                    <a:pt x="703" y="382"/>
                    <a:pt x="1107" y="382"/>
                  </a:cubicBezTo>
                  <a:close/>
                  <a:moveTo>
                    <a:pt x="1107" y="1"/>
                  </a:moveTo>
                  <a:cubicBezTo>
                    <a:pt x="500" y="1"/>
                    <a:pt x="0" y="513"/>
                    <a:pt x="0" y="1120"/>
                  </a:cubicBezTo>
                  <a:cubicBezTo>
                    <a:pt x="0" y="1727"/>
                    <a:pt x="500" y="2239"/>
                    <a:pt x="1107" y="2239"/>
                  </a:cubicBezTo>
                  <a:cubicBezTo>
                    <a:pt x="1727" y="2239"/>
                    <a:pt x="2227" y="1727"/>
                    <a:pt x="2227" y="1120"/>
                  </a:cubicBezTo>
                  <a:cubicBezTo>
                    <a:pt x="2227" y="513"/>
                    <a:pt x="1727" y="1"/>
                    <a:pt x="1107"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 name="Google Shape;659;p37"/>
          <p:cNvGrpSpPr/>
          <p:nvPr/>
        </p:nvGrpSpPr>
        <p:grpSpPr>
          <a:xfrm>
            <a:off x="3456786" y="2288484"/>
            <a:ext cx="381346" cy="368644"/>
            <a:chOff x="4675986" y="2745684"/>
            <a:chExt cx="381346" cy="368644"/>
          </a:xfrm>
        </p:grpSpPr>
        <p:sp>
          <p:nvSpPr>
            <p:cNvPr id="660" name="Google Shape;660;p37"/>
            <p:cNvSpPr/>
            <p:nvPr/>
          </p:nvSpPr>
          <p:spPr>
            <a:xfrm>
              <a:off x="4828918" y="2895345"/>
              <a:ext cx="69226" cy="69258"/>
            </a:xfrm>
            <a:custGeom>
              <a:avLst/>
              <a:gdLst/>
              <a:ahLst/>
              <a:cxnLst/>
              <a:rect l="l" t="t" r="r" b="b"/>
              <a:pathLst>
                <a:path w="2180" h="2181" extrusionOk="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4675986" y="2745684"/>
              <a:ext cx="381346" cy="368644"/>
            </a:xfrm>
            <a:custGeom>
              <a:avLst/>
              <a:gdLst/>
              <a:ahLst/>
              <a:cxnLst/>
              <a:rect l="l" t="t" r="r" b="b"/>
              <a:pathLst>
                <a:path w="12009" h="11609" extrusionOk="0">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 name="Google Shape;662;p37"/>
          <p:cNvGrpSpPr/>
          <p:nvPr/>
        </p:nvGrpSpPr>
        <p:grpSpPr>
          <a:xfrm>
            <a:off x="3045461" y="2315317"/>
            <a:ext cx="284366" cy="344097"/>
            <a:chOff x="5864861" y="2772517"/>
            <a:chExt cx="284366" cy="344097"/>
          </a:xfrm>
        </p:grpSpPr>
        <p:sp>
          <p:nvSpPr>
            <p:cNvPr id="663" name="Google Shape;663;p37"/>
            <p:cNvSpPr/>
            <p:nvPr/>
          </p:nvSpPr>
          <p:spPr>
            <a:xfrm>
              <a:off x="6089464" y="3014490"/>
              <a:ext cx="15147" cy="15147"/>
            </a:xfrm>
            <a:custGeom>
              <a:avLst/>
              <a:gdLst/>
              <a:ahLst/>
              <a:cxnLst/>
              <a:rect l="l" t="t" r="r" b="b"/>
              <a:pathLst>
                <a:path w="477" h="477" extrusionOk="0">
                  <a:moveTo>
                    <a:pt x="238" y="1"/>
                  </a:moveTo>
                  <a:cubicBezTo>
                    <a:pt x="107" y="1"/>
                    <a:pt x="0" y="108"/>
                    <a:pt x="0" y="239"/>
                  </a:cubicBezTo>
                  <a:cubicBezTo>
                    <a:pt x="0" y="382"/>
                    <a:pt x="107" y="477"/>
                    <a:pt x="238" y="477"/>
                  </a:cubicBezTo>
                  <a:cubicBezTo>
                    <a:pt x="369" y="477"/>
                    <a:pt x="476" y="382"/>
                    <a:pt x="476" y="239"/>
                  </a:cubicBezTo>
                  <a:cubicBezTo>
                    <a:pt x="476" y="108"/>
                    <a:pt x="369" y="1"/>
                    <a:pt x="238"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6051644" y="3070823"/>
              <a:ext cx="13274" cy="13274"/>
            </a:xfrm>
            <a:custGeom>
              <a:avLst/>
              <a:gdLst/>
              <a:ahLst/>
              <a:cxnLst/>
              <a:rect l="l" t="t" r="r" b="b"/>
              <a:pathLst>
                <a:path w="418" h="418" extrusionOk="0">
                  <a:moveTo>
                    <a:pt x="203" y="1"/>
                  </a:moveTo>
                  <a:cubicBezTo>
                    <a:pt x="84" y="1"/>
                    <a:pt x="0" y="96"/>
                    <a:pt x="0" y="215"/>
                  </a:cubicBezTo>
                  <a:cubicBezTo>
                    <a:pt x="0" y="322"/>
                    <a:pt x="84" y="417"/>
                    <a:pt x="203" y="417"/>
                  </a:cubicBezTo>
                  <a:cubicBezTo>
                    <a:pt x="334" y="417"/>
                    <a:pt x="417" y="334"/>
                    <a:pt x="417" y="215"/>
                  </a:cubicBezTo>
                  <a:cubicBezTo>
                    <a:pt x="417" y="96"/>
                    <a:pt x="334" y="1"/>
                    <a:pt x="203"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5943518" y="3005789"/>
              <a:ext cx="13242" cy="12893"/>
            </a:xfrm>
            <a:custGeom>
              <a:avLst/>
              <a:gdLst/>
              <a:ahLst/>
              <a:cxnLst/>
              <a:rect l="l" t="t" r="r" b="b"/>
              <a:pathLst>
                <a:path w="417" h="406" extrusionOk="0">
                  <a:moveTo>
                    <a:pt x="203" y="1"/>
                  </a:moveTo>
                  <a:cubicBezTo>
                    <a:pt x="84" y="1"/>
                    <a:pt x="0" y="84"/>
                    <a:pt x="0" y="203"/>
                  </a:cubicBezTo>
                  <a:cubicBezTo>
                    <a:pt x="0" y="322"/>
                    <a:pt x="84" y="406"/>
                    <a:pt x="203" y="406"/>
                  </a:cubicBezTo>
                  <a:cubicBezTo>
                    <a:pt x="322" y="406"/>
                    <a:pt x="417" y="322"/>
                    <a:pt x="417" y="203"/>
                  </a:cubicBezTo>
                  <a:cubicBezTo>
                    <a:pt x="417" y="84"/>
                    <a:pt x="322" y="1"/>
                    <a:pt x="203"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5965429" y="3070823"/>
              <a:ext cx="13655" cy="13274"/>
            </a:xfrm>
            <a:custGeom>
              <a:avLst/>
              <a:gdLst/>
              <a:ahLst/>
              <a:cxnLst/>
              <a:rect l="l" t="t" r="r" b="b"/>
              <a:pathLst>
                <a:path w="430" h="418" extrusionOk="0">
                  <a:moveTo>
                    <a:pt x="215" y="1"/>
                  </a:moveTo>
                  <a:cubicBezTo>
                    <a:pt x="96" y="1"/>
                    <a:pt x="1" y="96"/>
                    <a:pt x="1" y="215"/>
                  </a:cubicBezTo>
                  <a:cubicBezTo>
                    <a:pt x="1" y="322"/>
                    <a:pt x="96" y="417"/>
                    <a:pt x="215" y="417"/>
                  </a:cubicBezTo>
                  <a:cubicBezTo>
                    <a:pt x="334" y="417"/>
                    <a:pt x="429" y="334"/>
                    <a:pt x="429" y="215"/>
                  </a:cubicBezTo>
                  <a:cubicBezTo>
                    <a:pt x="429" y="96"/>
                    <a:pt x="334" y="1"/>
                    <a:pt x="215"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6004392" y="3019412"/>
              <a:ext cx="16290" cy="15909"/>
            </a:xfrm>
            <a:custGeom>
              <a:avLst/>
              <a:gdLst/>
              <a:ahLst/>
              <a:cxnLst/>
              <a:rect l="l" t="t" r="r" b="b"/>
              <a:pathLst>
                <a:path w="513" h="501" extrusionOk="0">
                  <a:moveTo>
                    <a:pt x="250" y="0"/>
                  </a:moveTo>
                  <a:cubicBezTo>
                    <a:pt x="119" y="0"/>
                    <a:pt x="0" y="119"/>
                    <a:pt x="0" y="250"/>
                  </a:cubicBezTo>
                  <a:cubicBezTo>
                    <a:pt x="0" y="381"/>
                    <a:pt x="119" y="500"/>
                    <a:pt x="250" y="500"/>
                  </a:cubicBezTo>
                  <a:cubicBezTo>
                    <a:pt x="393" y="500"/>
                    <a:pt x="512" y="381"/>
                    <a:pt x="512" y="250"/>
                  </a:cubicBezTo>
                  <a:cubicBezTo>
                    <a:pt x="512" y="119"/>
                    <a:pt x="405" y="0"/>
                    <a:pt x="250"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5864861" y="2772517"/>
              <a:ext cx="284366" cy="344097"/>
            </a:xfrm>
            <a:custGeom>
              <a:avLst/>
              <a:gdLst/>
              <a:ahLst/>
              <a:cxnLst/>
              <a:rect l="l" t="t" r="r" b="b"/>
              <a:pathLst>
                <a:path w="8955" h="10836" extrusionOk="0">
                  <a:moveTo>
                    <a:pt x="2983" y="6406"/>
                  </a:moveTo>
                  <a:cubicBezTo>
                    <a:pt x="3566" y="6406"/>
                    <a:pt x="4114" y="6556"/>
                    <a:pt x="4632" y="6871"/>
                  </a:cubicBezTo>
                  <a:cubicBezTo>
                    <a:pt x="5211" y="7197"/>
                    <a:pt x="5769" y="7306"/>
                    <a:pt x="6260" y="7306"/>
                  </a:cubicBezTo>
                  <a:cubicBezTo>
                    <a:pt x="6628" y="7306"/>
                    <a:pt x="6957" y="7245"/>
                    <a:pt x="7228" y="7168"/>
                  </a:cubicBezTo>
                  <a:cubicBezTo>
                    <a:pt x="7645" y="7049"/>
                    <a:pt x="7966" y="6871"/>
                    <a:pt x="8145" y="6751"/>
                  </a:cubicBezTo>
                  <a:lnTo>
                    <a:pt x="8145" y="6751"/>
                  </a:lnTo>
                  <a:cubicBezTo>
                    <a:pt x="8514" y="7954"/>
                    <a:pt x="8204" y="9276"/>
                    <a:pt x="7299" y="10216"/>
                  </a:cubicBezTo>
                  <a:cubicBezTo>
                    <a:pt x="7109" y="10407"/>
                    <a:pt x="6835" y="10526"/>
                    <a:pt x="6561" y="10526"/>
                  </a:cubicBezTo>
                  <a:lnTo>
                    <a:pt x="2906" y="10526"/>
                  </a:lnTo>
                  <a:cubicBezTo>
                    <a:pt x="2644" y="10526"/>
                    <a:pt x="2370" y="10407"/>
                    <a:pt x="2180" y="10228"/>
                  </a:cubicBezTo>
                  <a:cubicBezTo>
                    <a:pt x="1346" y="9383"/>
                    <a:pt x="941" y="8133"/>
                    <a:pt x="1275" y="6823"/>
                  </a:cubicBezTo>
                  <a:cubicBezTo>
                    <a:pt x="1406" y="6751"/>
                    <a:pt x="1775" y="6573"/>
                    <a:pt x="2263" y="6478"/>
                  </a:cubicBezTo>
                  <a:cubicBezTo>
                    <a:pt x="2509" y="6430"/>
                    <a:pt x="2748" y="6406"/>
                    <a:pt x="2983" y="6406"/>
                  </a:cubicBezTo>
                  <a:close/>
                  <a:moveTo>
                    <a:pt x="3239" y="1"/>
                  </a:moveTo>
                  <a:cubicBezTo>
                    <a:pt x="3001" y="1"/>
                    <a:pt x="2823" y="191"/>
                    <a:pt x="2823" y="417"/>
                  </a:cubicBezTo>
                  <a:lnTo>
                    <a:pt x="2823" y="786"/>
                  </a:lnTo>
                  <a:cubicBezTo>
                    <a:pt x="2823" y="1036"/>
                    <a:pt x="3013" y="1203"/>
                    <a:pt x="3239" y="1203"/>
                  </a:cubicBezTo>
                  <a:lnTo>
                    <a:pt x="3454" y="1203"/>
                  </a:lnTo>
                  <a:lnTo>
                    <a:pt x="3454" y="2525"/>
                  </a:lnTo>
                  <a:cubicBezTo>
                    <a:pt x="3454" y="2608"/>
                    <a:pt x="3537" y="2680"/>
                    <a:pt x="3620" y="2680"/>
                  </a:cubicBezTo>
                  <a:cubicBezTo>
                    <a:pt x="3704" y="2680"/>
                    <a:pt x="3787" y="2608"/>
                    <a:pt x="3787" y="2525"/>
                  </a:cubicBezTo>
                  <a:lnTo>
                    <a:pt x="3787" y="1203"/>
                  </a:lnTo>
                  <a:lnTo>
                    <a:pt x="5692" y="1203"/>
                  </a:lnTo>
                  <a:lnTo>
                    <a:pt x="5692" y="3858"/>
                  </a:lnTo>
                  <a:cubicBezTo>
                    <a:pt x="5692" y="4096"/>
                    <a:pt x="5835" y="4311"/>
                    <a:pt x="6049" y="4394"/>
                  </a:cubicBezTo>
                  <a:cubicBezTo>
                    <a:pt x="6978" y="4763"/>
                    <a:pt x="7692" y="5513"/>
                    <a:pt x="8049" y="6418"/>
                  </a:cubicBezTo>
                  <a:cubicBezTo>
                    <a:pt x="7907" y="6525"/>
                    <a:pt x="7573" y="6716"/>
                    <a:pt x="7133" y="6847"/>
                  </a:cubicBezTo>
                  <a:cubicBezTo>
                    <a:pt x="6830" y="6934"/>
                    <a:pt x="6535" y="6978"/>
                    <a:pt x="6245" y="6978"/>
                  </a:cubicBezTo>
                  <a:cubicBezTo>
                    <a:pt x="5748" y="6978"/>
                    <a:pt x="5270" y="6848"/>
                    <a:pt x="4811" y="6585"/>
                  </a:cubicBezTo>
                  <a:cubicBezTo>
                    <a:pt x="4225" y="6246"/>
                    <a:pt x="3592" y="6086"/>
                    <a:pt x="2961" y="6086"/>
                  </a:cubicBezTo>
                  <a:cubicBezTo>
                    <a:pt x="2437" y="6086"/>
                    <a:pt x="1914" y="6196"/>
                    <a:pt x="1418" y="6406"/>
                  </a:cubicBezTo>
                  <a:cubicBezTo>
                    <a:pt x="1775" y="5501"/>
                    <a:pt x="2477" y="4763"/>
                    <a:pt x="3430" y="4394"/>
                  </a:cubicBezTo>
                  <a:cubicBezTo>
                    <a:pt x="3656" y="4311"/>
                    <a:pt x="3787" y="4096"/>
                    <a:pt x="3787" y="3858"/>
                  </a:cubicBezTo>
                  <a:lnTo>
                    <a:pt x="3787" y="3322"/>
                  </a:lnTo>
                  <a:cubicBezTo>
                    <a:pt x="3787" y="3239"/>
                    <a:pt x="3716" y="3156"/>
                    <a:pt x="3620" y="3156"/>
                  </a:cubicBezTo>
                  <a:cubicBezTo>
                    <a:pt x="3537" y="3156"/>
                    <a:pt x="3454" y="3239"/>
                    <a:pt x="3454" y="3322"/>
                  </a:cubicBezTo>
                  <a:lnTo>
                    <a:pt x="3454" y="3858"/>
                  </a:lnTo>
                  <a:cubicBezTo>
                    <a:pt x="3454" y="3965"/>
                    <a:pt x="3394" y="4049"/>
                    <a:pt x="3299" y="4096"/>
                  </a:cubicBezTo>
                  <a:cubicBezTo>
                    <a:pt x="703" y="5120"/>
                    <a:pt x="1" y="8478"/>
                    <a:pt x="1942" y="10442"/>
                  </a:cubicBezTo>
                  <a:cubicBezTo>
                    <a:pt x="2192" y="10692"/>
                    <a:pt x="2537" y="10835"/>
                    <a:pt x="2894" y="10835"/>
                  </a:cubicBezTo>
                  <a:lnTo>
                    <a:pt x="6549" y="10835"/>
                  </a:lnTo>
                  <a:cubicBezTo>
                    <a:pt x="6906" y="10835"/>
                    <a:pt x="7252" y="10692"/>
                    <a:pt x="7502" y="10442"/>
                  </a:cubicBezTo>
                  <a:cubicBezTo>
                    <a:pt x="8907" y="9026"/>
                    <a:pt x="8954" y="6930"/>
                    <a:pt x="7907" y="5466"/>
                  </a:cubicBezTo>
                  <a:cubicBezTo>
                    <a:pt x="7478" y="4858"/>
                    <a:pt x="6871" y="4370"/>
                    <a:pt x="6168" y="4096"/>
                  </a:cubicBezTo>
                  <a:cubicBezTo>
                    <a:pt x="6061" y="4049"/>
                    <a:pt x="6002" y="3965"/>
                    <a:pt x="6002" y="3858"/>
                  </a:cubicBezTo>
                  <a:lnTo>
                    <a:pt x="6002" y="1203"/>
                  </a:lnTo>
                  <a:lnTo>
                    <a:pt x="6228" y="1203"/>
                  </a:lnTo>
                  <a:cubicBezTo>
                    <a:pt x="6466" y="1203"/>
                    <a:pt x="6644" y="1013"/>
                    <a:pt x="6644" y="786"/>
                  </a:cubicBezTo>
                  <a:lnTo>
                    <a:pt x="6644" y="417"/>
                  </a:lnTo>
                  <a:cubicBezTo>
                    <a:pt x="6644" y="179"/>
                    <a:pt x="6454" y="1"/>
                    <a:pt x="6228" y="1"/>
                  </a:cubicBezTo>
                  <a:lnTo>
                    <a:pt x="5394" y="1"/>
                  </a:lnTo>
                  <a:cubicBezTo>
                    <a:pt x="5299" y="1"/>
                    <a:pt x="5228" y="72"/>
                    <a:pt x="5228" y="167"/>
                  </a:cubicBezTo>
                  <a:cubicBezTo>
                    <a:pt x="5228" y="263"/>
                    <a:pt x="5299" y="334"/>
                    <a:pt x="5394" y="334"/>
                  </a:cubicBezTo>
                  <a:lnTo>
                    <a:pt x="6228" y="334"/>
                  </a:lnTo>
                  <a:cubicBezTo>
                    <a:pt x="6287" y="334"/>
                    <a:pt x="6335" y="382"/>
                    <a:pt x="6335" y="441"/>
                  </a:cubicBezTo>
                  <a:lnTo>
                    <a:pt x="6335" y="810"/>
                  </a:lnTo>
                  <a:cubicBezTo>
                    <a:pt x="6335" y="870"/>
                    <a:pt x="6287" y="905"/>
                    <a:pt x="6228" y="905"/>
                  </a:cubicBezTo>
                  <a:lnTo>
                    <a:pt x="3239" y="905"/>
                  </a:lnTo>
                  <a:cubicBezTo>
                    <a:pt x="3168" y="905"/>
                    <a:pt x="3132" y="870"/>
                    <a:pt x="3132" y="810"/>
                  </a:cubicBezTo>
                  <a:lnTo>
                    <a:pt x="3132" y="441"/>
                  </a:lnTo>
                  <a:cubicBezTo>
                    <a:pt x="3132" y="382"/>
                    <a:pt x="3168" y="334"/>
                    <a:pt x="3239" y="334"/>
                  </a:cubicBezTo>
                  <a:lnTo>
                    <a:pt x="4609" y="334"/>
                  </a:lnTo>
                  <a:cubicBezTo>
                    <a:pt x="4692" y="334"/>
                    <a:pt x="4763" y="263"/>
                    <a:pt x="4763" y="167"/>
                  </a:cubicBezTo>
                  <a:cubicBezTo>
                    <a:pt x="4763" y="72"/>
                    <a:pt x="4692" y="1"/>
                    <a:pt x="4609"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672"/>
        <p:cNvGrpSpPr/>
        <p:nvPr/>
      </p:nvGrpSpPr>
      <p:grpSpPr>
        <a:xfrm>
          <a:off x="0" y="0"/>
          <a:ext cx="0" cy="0"/>
          <a:chOff x="0" y="0"/>
          <a:chExt cx="0" cy="0"/>
        </a:xfrm>
      </p:grpSpPr>
      <p:sp>
        <p:nvSpPr>
          <p:cNvPr id="673" name="Google Shape;673;p38"/>
          <p:cNvSpPr txBox="1">
            <a:spLocks noGrp="1"/>
          </p:cNvSpPr>
          <p:nvPr>
            <p:ph type="ctrTitle" idx="6"/>
          </p:nvPr>
        </p:nvSpPr>
        <p:spPr>
          <a:xfrm rot="-5400000">
            <a:off x="-18837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RESULTADOS: REESTRUCTURACIÓN</a:t>
            </a:r>
            <a:endParaRPr>
              <a:solidFill>
                <a:schemeClr val="dk2"/>
              </a:solidFill>
            </a:endParaRPr>
          </a:p>
          <a:p>
            <a:pPr marL="0" lvl="0" indent="0" algn="ctr" rtl="0">
              <a:spcBef>
                <a:spcPts val="0"/>
              </a:spcBef>
              <a:spcAft>
                <a:spcPts val="0"/>
              </a:spcAft>
              <a:buNone/>
            </a:pPr>
            <a:r>
              <a:rPr lang="en">
                <a:solidFill>
                  <a:schemeClr val="dk2"/>
                </a:solidFill>
              </a:rPr>
              <a:t> DE LA HIPÓTESIS</a:t>
            </a:r>
            <a:endParaRPr>
              <a:solidFill>
                <a:schemeClr val="dk2"/>
              </a:solidFill>
            </a:endParaRPr>
          </a:p>
        </p:txBody>
      </p:sp>
      <p:sp>
        <p:nvSpPr>
          <p:cNvPr id="674" name="Google Shape;674;p38"/>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8"/>
          <p:cNvSpPr/>
          <p:nvPr/>
        </p:nvSpPr>
        <p:spPr>
          <a:xfrm rot="-5400000">
            <a:off x="-3076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676" name="Google Shape;676;p38"/>
          <p:cNvGraphicFramePr/>
          <p:nvPr/>
        </p:nvGraphicFramePr>
        <p:xfrm>
          <a:off x="1902800" y="235900"/>
          <a:ext cx="5338400" cy="2377320"/>
        </p:xfrm>
        <a:graphic>
          <a:graphicData uri="http://schemas.openxmlformats.org/drawingml/2006/table">
            <a:tbl>
              <a:tblPr>
                <a:noFill/>
                <a:tableStyleId>{C762B341-F6B8-4716-803C-E1530510EC0E}</a:tableStyleId>
              </a:tblPr>
              <a:tblGrid>
                <a:gridCol w="1127450">
                  <a:extLst>
                    <a:ext uri="{9D8B030D-6E8A-4147-A177-3AD203B41FA5}">
                      <a16:colId xmlns:a16="http://schemas.microsoft.com/office/drawing/2014/main" val="20000"/>
                    </a:ext>
                  </a:extLst>
                </a:gridCol>
                <a:gridCol w="851225">
                  <a:extLst>
                    <a:ext uri="{9D8B030D-6E8A-4147-A177-3AD203B41FA5}">
                      <a16:colId xmlns:a16="http://schemas.microsoft.com/office/drawing/2014/main" val="20001"/>
                    </a:ext>
                  </a:extLst>
                </a:gridCol>
                <a:gridCol w="845525">
                  <a:extLst>
                    <a:ext uri="{9D8B030D-6E8A-4147-A177-3AD203B41FA5}">
                      <a16:colId xmlns:a16="http://schemas.microsoft.com/office/drawing/2014/main" val="20002"/>
                    </a:ext>
                  </a:extLst>
                </a:gridCol>
                <a:gridCol w="813825">
                  <a:extLst>
                    <a:ext uri="{9D8B030D-6E8A-4147-A177-3AD203B41FA5}">
                      <a16:colId xmlns:a16="http://schemas.microsoft.com/office/drawing/2014/main" val="20003"/>
                    </a:ext>
                  </a:extLst>
                </a:gridCol>
                <a:gridCol w="842600">
                  <a:extLst>
                    <a:ext uri="{9D8B030D-6E8A-4147-A177-3AD203B41FA5}">
                      <a16:colId xmlns:a16="http://schemas.microsoft.com/office/drawing/2014/main" val="20004"/>
                    </a:ext>
                  </a:extLst>
                </a:gridCol>
                <a:gridCol w="857775">
                  <a:extLst>
                    <a:ext uri="{9D8B030D-6E8A-4147-A177-3AD203B41FA5}">
                      <a16:colId xmlns:a16="http://schemas.microsoft.com/office/drawing/2014/main" val="20005"/>
                    </a:ext>
                  </a:extLst>
                </a:gridCol>
              </a:tblGrid>
              <a:tr h="0">
                <a:tc>
                  <a:txBody>
                    <a:bodyPr/>
                    <a:lstStyle/>
                    <a:p>
                      <a:pPr marL="0" lvl="0" indent="0" algn="l" rtl="0">
                        <a:spcBef>
                          <a:spcPts val="0"/>
                        </a:spcBef>
                        <a:spcAft>
                          <a:spcPts val="0"/>
                        </a:spcAft>
                        <a:buNone/>
                      </a:pPr>
                      <a:endParaRPr sz="12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200" b="1">
                          <a:latin typeface="Calibri"/>
                          <a:ea typeface="Calibri"/>
                          <a:cs typeface="Calibri"/>
                          <a:sym typeface="Calibri"/>
                        </a:rPr>
                        <a:t>2015</a:t>
                      </a:r>
                      <a:endParaRPr sz="12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200" b="1">
                          <a:latin typeface="Calibri"/>
                          <a:ea typeface="Calibri"/>
                          <a:cs typeface="Calibri"/>
                          <a:sym typeface="Calibri"/>
                        </a:rPr>
                        <a:t>2016</a:t>
                      </a:r>
                      <a:endParaRPr sz="12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200" b="1">
                          <a:latin typeface="Calibri"/>
                          <a:ea typeface="Calibri"/>
                          <a:cs typeface="Calibri"/>
                          <a:sym typeface="Calibri"/>
                        </a:rPr>
                        <a:t>2017</a:t>
                      </a:r>
                      <a:endParaRPr sz="12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200" b="1">
                          <a:latin typeface="Calibri"/>
                          <a:ea typeface="Calibri"/>
                          <a:cs typeface="Calibri"/>
                          <a:sym typeface="Calibri"/>
                        </a:rPr>
                        <a:t>2018</a:t>
                      </a:r>
                      <a:endParaRPr sz="1200" b="1">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tc>
                  <a:txBody>
                    <a:bodyPr/>
                    <a:lstStyle/>
                    <a:p>
                      <a:pPr marL="0" lvl="0" indent="0" algn="l" rtl="0">
                        <a:spcBef>
                          <a:spcPts val="0"/>
                        </a:spcBef>
                        <a:spcAft>
                          <a:spcPts val="0"/>
                        </a:spcAft>
                        <a:buNone/>
                      </a:pPr>
                      <a:r>
                        <a:rPr lang="en" sz="1200" b="1">
                          <a:latin typeface="Calibri"/>
                          <a:ea typeface="Calibri"/>
                          <a:cs typeface="Calibri"/>
                          <a:sym typeface="Calibri"/>
                        </a:rPr>
                        <a:t>2019</a:t>
                      </a:r>
                      <a:endParaRPr sz="1200" b="1">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A5A5A5"/>
                    </a:solidFill>
                  </a:tcPr>
                </a:tc>
                <a:extLst>
                  <a:ext uri="{0D108BD9-81ED-4DB2-BD59-A6C34878D82A}">
                    <a16:rowId xmlns:a16="http://schemas.microsoft.com/office/drawing/2014/main" val="10000"/>
                  </a:ext>
                </a:extLst>
              </a:tr>
              <a:tr h="317125">
                <a:tc>
                  <a:txBody>
                    <a:bodyPr/>
                    <a:lstStyle/>
                    <a:p>
                      <a:pPr marL="0" lvl="0" indent="0" algn="l" rtl="0">
                        <a:spcBef>
                          <a:spcPts val="0"/>
                        </a:spcBef>
                        <a:spcAft>
                          <a:spcPts val="0"/>
                        </a:spcAft>
                        <a:buNone/>
                      </a:pPr>
                      <a:r>
                        <a:rPr lang="en" sz="1200" b="1">
                          <a:latin typeface="Calibri"/>
                          <a:ea typeface="Calibri"/>
                          <a:cs typeface="Calibri"/>
                          <a:sym typeface="Calibri"/>
                        </a:rPr>
                        <a:t>PIB Agropecuario (miles USD)</a:t>
                      </a:r>
                      <a:endParaRPr sz="12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8.405.700</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8.441.500</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8.533.100</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8.410.800</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8.368.300</a:t>
                      </a:r>
                      <a:endParaRPr sz="12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1"/>
                  </a:ext>
                </a:extLst>
              </a:tr>
              <a:tr h="317125">
                <a:tc>
                  <a:txBody>
                    <a:bodyPr/>
                    <a:lstStyle/>
                    <a:p>
                      <a:pPr marL="0" lvl="0" indent="0" algn="l" rtl="0">
                        <a:spcBef>
                          <a:spcPts val="0"/>
                        </a:spcBef>
                        <a:spcAft>
                          <a:spcPts val="0"/>
                        </a:spcAft>
                        <a:buNone/>
                      </a:pPr>
                      <a:r>
                        <a:rPr lang="en" sz="1200" b="1">
                          <a:latin typeface="Calibri"/>
                          <a:ea typeface="Calibri"/>
                          <a:cs typeface="Calibri"/>
                          <a:sym typeface="Calibri"/>
                        </a:rPr>
                        <a:t>Exportaciones de Vainilla (miles USD)</a:t>
                      </a:r>
                      <a:endParaRPr sz="12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Calibri"/>
                          <a:ea typeface="Calibri"/>
                          <a:cs typeface="Calibri"/>
                          <a:sym typeface="Calibri"/>
                        </a:rPr>
                        <a:t>20</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Calibri"/>
                          <a:ea typeface="Calibri"/>
                          <a:cs typeface="Calibri"/>
                          <a:sym typeface="Calibri"/>
                        </a:rPr>
                        <a:t>68</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Calibri"/>
                          <a:ea typeface="Calibri"/>
                          <a:cs typeface="Calibri"/>
                          <a:sym typeface="Calibri"/>
                        </a:rPr>
                        <a:t>102</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Calibri"/>
                          <a:ea typeface="Calibri"/>
                          <a:cs typeface="Calibri"/>
                          <a:sym typeface="Calibri"/>
                        </a:rPr>
                        <a:t>350</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tc>
                  <a:txBody>
                    <a:bodyPr/>
                    <a:lstStyle/>
                    <a:p>
                      <a:pPr marL="0" lvl="0" indent="0" algn="l" rtl="0">
                        <a:spcBef>
                          <a:spcPts val="0"/>
                        </a:spcBef>
                        <a:spcAft>
                          <a:spcPts val="0"/>
                        </a:spcAft>
                        <a:buNone/>
                      </a:pPr>
                      <a:r>
                        <a:rPr lang="en" sz="1200">
                          <a:latin typeface="Calibri"/>
                          <a:ea typeface="Calibri"/>
                          <a:cs typeface="Calibri"/>
                          <a:sym typeface="Calibri"/>
                        </a:rPr>
                        <a:t>350</a:t>
                      </a:r>
                      <a:endParaRPr sz="12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 sz="1200" b="1">
                          <a:latin typeface="Calibri"/>
                          <a:ea typeface="Calibri"/>
                          <a:cs typeface="Calibri"/>
                          <a:sym typeface="Calibri"/>
                        </a:rPr>
                        <a:t>% de Participación</a:t>
                      </a:r>
                      <a:endParaRPr sz="1200" b="1">
                        <a:latin typeface="Calibri"/>
                        <a:ea typeface="Calibri"/>
                        <a:cs typeface="Calibri"/>
                        <a:sym typeface="Calibri"/>
                      </a:endParaRPr>
                    </a:p>
                  </a:txBody>
                  <a:tcPr marL="91425" marR="91425" marT="91425" marB="91425">
                    <a:lnL w="9525" cap="flat" cmpd="sng">
                      <a:solidFill>
                        <a:srgbClr val="C9C9C9"/>
                      </a:solidFill>
                      <a:prstDash val="solid"/>
                      <a:round/>
                      <a:headEnd type="none" w="sm" len="sm"/>
                      <a:tailEnd type="none" w="sm" len="sm"/>
                    </a:lnL>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0,002%</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0,003%</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0,004%</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0,005%</a:t>
                      </a:r>
                      <a:endParaRPr sz="1200">
                        <a:latin typeface="Calibri"/>
                        <a:ea typeface="Calibri"/>
                        <a:cs typeface="Calibri"/>
                        <a:sym typeface="Calibri"/>
                      </a:endParaRPr>
                    </a:p>
                  </a:txBody>
                  <a:tcPr marL="91425" marR="91425" marT="91425" marB="91425">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tc>
                  <a:txBody>
                    <a:bodyPr/>
                    <a:lstStyle/>
                    <a:p>
                      <a:pPr marL="0" lvl="0" indent="0" algn="l" rtl="0">
                        <a:spcBef>
                          <a:spcPts val="0"/>
                        </a:spcBef>
                        <a:spcAft>
                          <a:spcPts val="0"/>
                        </a:spcAft>
                        <a:buNone/>
                      </a:pPr>
                      <a:r>
                        <a:rPr lang="en" sz="1200">
                          <a:latin typeface="Calibri"/>
                          <a:ea typeface="Calibri"/>
                          <a:cs typeface="Calibri"/>
                          <a:sym typeface="Calibri"/>
                        </a:rPr>
                        <a:t>0,005%</a:t>
                      </a:r>
                      <a:endParaRPr sz="1200">
                        <a:latin typeface="Calibri"/>
                        <a:ea typeface="Calibri"/>
                        <a:cs typeface="Calibri"/>
                        <a:sym typeface="Calibri"/>
                      </a:endParaRPr>
                    </a:p>
                  </a:txBody>
                  <a:tcPr marL="91425" marR="91425" marT="91425" marB="91425">
                    <a:lnR w="9525" cap="flat" cmpd="sng">
                      <a:solidFill>
                        <a:srgbClr val="C9C9C9"/>
                      </a:solidFill>
                      <a:prstDash val="solid"/>
                      <a:round/>
                      <a:headEnd type="none" w="sm" len="sm"/>
                      <a:tailEnd type="none" w="sm" len="sm"/>
                    </a:lnR>
                    <a:lnT w="12650" cap="flat" cmpd="sng">
                      <a:solidFill>
                        <a:srgbClr val="7F7F7F"/>
                      </a:solidFill>
                      <a:prstDash val="solid"/>
                      <a:round/>
                      <a:headEnd type="none" w="sm" len="sm"/>
                      <a:tailEnd type="none" w="sm" len="sm"/>
                    </a:lnT>
                    <a:lnB w="12650" cap="flat" cmpd="sng">
                      <a:solidFill>
                        <a:srgbClr val="7F7F7F"/>
                      </a:solidFill>
                      <a:prstDash val="solid"/>
                      <a:round/>
                      <a:headEnd type="none" w="sm" len="sm"/>
                      <a:tailEnd type="none" w="sm" len="sm"/>
                    </a:lnB>
                    <a:solidFill>
                      <a:srgbClr val="EDEDED"/>
                    </a:solidFill>
                  </a:tcPr>
                </a:tc>
                <a:extLst>
                  <a:ext uri="{0D108BD9-81ED-4DB2-BD59-A6C34878D82A}">
                    <a16:rowId xmlns:a16="http://schemas.microsoft.com/office/drawing/2014/main" val="10003"/>
                  </a:ext>
                </a:extLst>
              </a:tr>
            </a:tbl>
          </a:graphicData>
        </a:graphic>
      </p:graphicFrame>
      <p:pic>
        <p:nvPicPr>
          <p:cNvPr id="677" name="Google Shape;677;p3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86525" y="551350"/>
            <a:ext cx="862025" cy="471450"/>
          </a:xfrm>
          <a:prstGeom prst="rect">
            <a:avLst/>
          </a:prstGeom>
          <a:noFill/>
          <a:ln>
            <a:noFill/>
          </a:ln>
        </p:spPr>
      </p:pic>
      <p:pic>
        <p:nvPicPr>
          <p:cNvPr id="678" name="Google Shape;678;p3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47775" y="1203775"/>
            <a:ext cx="976973" cy="387900"/>
          </a:xfrm>
          <a:prstGeom prst="rect">
            <a:avLst/>
          </a:prstGeom>
          <a:noFill/>
          <a:ln>
            <a:noFill/>
          </a:ln>
        </p:spPr>
      </p:pic>
      <p:sp>
        <p:nvSpPr>
          <p:cNvPr id="679" name="Google Shape;679;p38"/>
          <p:cNvSpPr txBox="1">
            <a:spLocks noGrp="1"/>
          </p:cNvSpPr>
          <p:nvPr>
            <p:ph type="subTitle" idx="5"/>
          </p:nvPr>
        </p:nvSpPr>
        <p:spPr>
          <a:xfrm>
            <a:off x="7284200" y="1742750"/>
            <a:ext cx="16767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a:solidFill>
                  <a:srgbClr val="000000"/>
                </a:solidFill>
              </a:rPr>
              <a:t>Se rechaza H1 y se acepta HO</a:t>
            </a:r>
            <a:endParaRPr sz="1400">
              <a:solidFill>
                <a:srgbClr val="000000"/>
              </a:solidFill>
            </a:endParaRPr>
          </a:p>
        </p:txBody>
      </p:sp>
      <p:sp>
        <p:nvSpPr>
          <p:cNvPr id="680" name="Google Shape;680;p38"/>
          <p:cNvSpPr txBox="1">
            <a:spLocks noGrp="1"/>
          </p:cNvSpPr>
          <p:nvPr>
            <p:ph type="subTitle" idx="5"/>
          </p:nvPr>
        </p:nvSpPr>
        <p:spPr>
          <a:xfrm>
            <a:off x="2112000" y="2885750"/>
            <a:ext cx="6307200" cy="5448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HO: </a:t>
            </a:r>
            <a:r>
              <a:rPr lang="en" sz="1300">
                <a:solidFill>
                  <a:schemeClr val="dk1"/>
                </a:solidFill>
              </a:rPr>
              <a:t>Un diseño apropiado de la cadena logística en la  exportación de vaina de vainilla no aportará al crecimiento del PIB agropecuario ecuatoriano.</a:t>
            </a:r>
            <a:endParaRPr sz="1300">
              <a:solidFill>
                <a:schemeClr val="dk1"/>
              </a:solidFill>
            </a:endParaRPr>
          </a:p>
          <a:p>
            <a:pPr marL="0" lvl="0" indent="0" algn="l" rtl="0">
              <a:spcBef>
                <a:spcPts val="0"/>
              </a:spcBef>
              <a:spcAft>
                <a:spcPts val="0"/>
              </a:spcAft>
              <a:buNone/>
            </a:pPr>
            <a:endParaRPr sz="1300">
              <a:solidFill>
                <a:schemeClr val="lt1"/>
              </a:solidFill>
            </a:endParaRPr>
          </a:p>
        </p:txBody>
      </p:sp>
      <p:sp>
        <p:nvSpPr>
          <p:cNvPr id="681" name="Google Shape;681;p38"/>
          <p:cNvSpPr/>
          <p:nvPr/>
        </p:nvSpPr>
        <p:spPr>
          <a:xfrm rot="5527803">
            <a:off x="4939768" y="3683560"/>
            <a:ext cx="355145" cy="294798"/>
          </a:xfrm>
          <a:prstGeom prst="stripedRightArrow">
            <a:avLst>
              <a:gd name="adj1" fmla="val 50000"/>
              <a:gd name="adj2"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8"/>
          <p:cNvSpPr txBox="1">
            <a:spLocks noGrp="1"/>
          </p:cNvSpPr>
          <p:nvPr>
            <p:ph type="subTitle" idx="5"/>
          </p:nvPr>
        </p:nvSpPr>
        <p:spPr>
          <a:xfrm>
            <a:off x="1959600" y="4181150"/>
            <a:ext cx="6665100" cy="718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00"/>
                </a:solidFill>
              </a:rPr>
              <a:t>H: </a:t>
            </a:r>
            <a:r>
              <a:rPr lang="en" sz="1300">
                <a:solidFill>
                  <a:schemeClr val="dk1"/>
                </a:solidFill>
              </a:rPr>
              <a:t>El incremento en la producción de la vainilla ecuatoriana potenciará las exportaciones del producto y ayudará al posicionamiento de este en mercados internacionales.</a:t>
            </a:r>
            <a:endParaRPr sz="1300">
              <a:solidFill>
                <a:schemeClr val="dk1"/>
              </a:solidFill>
            </a:endParaRPr>
          </a:p>
          <a:p>
            <a:pPr marL="0" lvl="0" indent="0" algn="l" rtl="0">
              <a:spcBef>
                <a:spcPts val="0"/>
              </a:spcBef>
              <a:spcAft>
                <a:spcPts val="0"/>
              </a:spcAft>
              <a:buNone/>
            </a:pPr>
            <a:endParaRPr sz="1300">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39"/>
          <p:cNvSpPr/>
          <p:nvPr/>
        </p:nvSpPr>
        <p:spPr>
          <a:xfrm>
            <a:off x="5116300" y="527700"/>
            <a:ext cx="3678000" cy="44634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5225675" y="399900"/>
            <a:ext cx="3678000" cy="44634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txBox="1">
            <a:spLocks noGrp="1"/>
          </p:cNvSpPr>
          <p:nvPr>
            <p:ph type="ctrTitle"/>
          </p:nvPr>
        </p:nvSpPr>
        <p:spPr>
          <a:xfrm>
            <a:off x="6242563" y="1727710"/>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Estudio de mercado</a:t>
            </a:r>
            <a:endParaRPr/>
          </a:p>
        </p:txBody>
      </p:sp>
      <p:sp>
        <p:nvSpPr>
          <p:cNvPr id="690" name="Google Shape;690;p39"/>
          <p:cNvSpPr txBox="1">
            <a:spLocks noGrp="1"/>
          </p:cNvSpPr>
          <p:nvPr>
            <p:ph type="ctrTitle" idx="2"/>
          </p:nvPr>
        </p:nvSpPr>
        <p:spPr>
          <a:xfrm>
            <a:off x="6242563" y="767985"/>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F0F0F"/>
                </a:solidFill>
              </a:rPr>
              <a:t>Guía para entrar al negocio</a:t>
            </a:r>
            <a:endParaRPr>
              <a:solidFill>
                <a:srgbClr val="0F0F0F"/>
              </a:solidFill>
            </a:endParaRPr>
          </a:p>
          <a:p>
            <a:pPr marL="0" lvl="0" indent="0" algn="l" rtl="0">
              <a:spcBef>
                <a:spcPts val="0"/>
              </a:spcBef>
              <a:spcAft>
                <a:spcPts val="0"/>
              </a:spcAft>
              <a:buNone/>
            </a:pPr>
            <a:endParaRPr>
              <a:solidFill>
                <a:srgbClr val="0F0F0F"/>
              </a:solidFill>
            </a:endParaRPr>
          </a:p>
        </p:txBody>
      </p:sp>
      <p:sp>
        <p:nvSpPr>
          <p:cNvPr id="691" name="Google Shape;691;p39"/>
          <p:cNvSpPr txBox="1">
            <a:spLocks noGrp="1"/>
          </p:cNvSpPr>
          <p:nvPr>
            <p:ph type="ctrTitle" idx="4"/>
          </p:nvPr>
        </p:nvSpPr>
        <p:spPr>
          <a:xfrm>
            <a:off x="6242563" y="2725260"/>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Operaciones actuales</a:t>
            </a:r>
            <a:endParaRPr/>
          </a:p>
        </p:txBody>
      </p:sp>
      <p:pic>
        <p:nvPicPr>
          <p:cNvPr id="692" name="Google Shape;692;p3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01175" y="1290825"/>
            <a:ext cx="3838744" cy="2561850"/>
          </a:xfrm>
          <a:prstGeom prst="rect">
            <a:avLst/>
          </a:prstGeom>
          <a:noFill/>
          <a:ln>
            <a:noFill/>
          </a:ln>
        </p:spPr>
      </p:pic>
      <p:sp>
        <p:nvSpPr>
          <p:cNvPr id="693" name="Google Shape;693;p39"/>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PROPUESTA: CADENA LOGÍSTICA </a:t>
            </a:r>
            <a:endParaRPr>
              <a:solidFill>
                <a:schemeClr val="dk2"/>
              </a:solidFill>
            </a:endParaRPr>
          </a:p>
        </p:txBody>
      </p:sp>
      <p:sp>
        <p:nvSpPr>
          <p:cNvPr id="695" name="Google Shape;695;p39"/>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6" name="Google Shape;696;p39"/>
          <p:cNvGrpSpPr/>
          <p:nvPr/>
        </p:nvGrpSpPr>
        <p:grpSpPr>
          <a:xfrm>
            <a:off x="5598002" y="3105874"/>
            <a:ext cx="359679" cy="321833"/>
            <a:chOff x="4670239" y="1541599"/>
            <a:chExt cx="359679" cy="321833"/>
          </a:xfrm>
        </p:grpSpPr>
        <p:sp>
          <p:nvSpPr>
            <p:cNvPr id="697" name="Google Shape;697;p39"/>
            <p:cNvSpPr/>
            <p:nvPr/>
          </p:nvSpPr>
          <p:spPr>
            <a:xfrm>
              <a:off x="4818790" y="1606787"/>
              <a:ext cx="28838" cy="49687"/>
            </a:xfrm>
            <a:custGeom>
              <a:avLst/>
              <a:gdLst/>
              <a:ahLst/>
              <a:cxnLst/>
              <a:rect l="l" t="t" r="r" b="b"/>
              <a:pathLst>
                <a:path w="906" h="1561" extrusionOk="0">
                  <a:moveTo>
                    <a:pt x="429" y="298"/>
                  </a:moveTo>
                  <a:lnTo>
                    <a:pt x="429" y="584"/>
                  </a:lnTo>
                  <a:cubicBezTo>
                    <a:pt x="310" y="537"/>
                    <a:pt x="287" y="489"/>
                    <a:pt x="287" y="429"/>
                  </a:cubicBezTo>
                  <a:cubicBezTo>
                    <a:pt x="287" y="346"/>
                    <a:pt x="358" y="310"/>
                    <a:pt x="429" y="298"/>
                  </a:cubicBezTo>
                  <a:close/>
                  <a:moveTo>
                    <a:pt x="537" y="882"/>
                  </a:moveTo>
                  <a:cubicBezTo>
                    <a:pt x="656" y="929"/>
                    <a:pt x="680" y="989"/>
                    <a:pt x="680" y="1060"/>
                  </a:cubicBezTo>
                  <a:cubicBezTo>
                    <a:pt x="680" y="1132"/>
                    <a:pt x="620" y="1191"/>
                    <a:pt x="537" y="1203"/>
                  </a:cubicBezTo>
                  <a:lnTo>
                    <a:pt x="537" y="882"/>
                  </a:lnTo>
                  <a:close/>
                  <a:moveTo>
                    <a:pt x="477" y="1"/>
                  </a:moveTo>
                  <a:cubicBezTo>
                    <a:pt x="441" y="1"/>
                    <a:pt x="418" y="13"/>
                    <a:pt x="418" y="48"/>
                  </a:cubicBezTo>
                  <a:lnTo>
                    <a:pt x="418" y="108"/>
                  </a:lnTo>
                  <a:cubicBezTo>
                    <a:pt x="191" y="132"/>
                    <a:pt x="48" y="251"/>
                    <a:pt x="48" y="477"/>
                  </a:cubicBezTo>
                  <a:cubicBezTo>
                    <a:pt x="48" y="715"/>
                    <a:pt x="227" y="787"/>
                    <a:pt x="418" y="870"/>
                  </a:cubicBezTo>
                  <a:lnTo>
                    <a:pt x="418" y="1239"/>
                  </a:lnTo>
                  <a:cubicBezTo>
                    <a:pt x="310" y="1215"/>
                    <a:pt x="263" y="1191"/>
                    <a:pt x="179" y="1120"/>
                  </a:cubicBezTo>
                  <a:cubicBezTo>
                    <a:pt x="159" y="1104"/>
                    <a:pt x="138" y="1096"/>
                    <a:pt x="118" y="1096"/>
                  </a:cubicBezTo>
                  <a:cubicBezTo>
                    <a:pt x="93" y="1096"/>
                    <a:pt x="69" y="1110"/>
                    <a:pt x="48" y="1144"/>
                  </a:cubicBezTo>
                  <a:cubicBezTo>
                    <a:pt x="1" y="1203"/>
                    <a:pt x="1" y="1263"/>
                    <a:pt x="48" y="1310"/>
                  </a:cubicBezTo>
                  <a:cubicBezTo>
                    <a:pt x="120" y="1418"/>
                    <a:pt x="287" y="1465"/>
                    <a:pt x="418" y="1465"/>
                  </a:cubicBezTo>
                  <a:lnTo>
                    <a:pt x="418" y="1513"/>
                  </a:lnTo>
                  <a:cubicBezTo>
                    <a:pt x="418" y="1549"/>
                    <a:pt x="441" y="1560"/>
                    <a:pt x="477" y="1560"/>
                  </a:cubicBezTo>
                  <a:cubicBezTo>
                    <a:pt x="501" y="1560"/>
                    <a:pt x="537" y="1549"/>
                    <a:pt x="537" y="1513"/>
                  </a:cubicBezTo>
                  <a:lnTo>
                    <a:pt x="537" y="1429"/>
                  </a:lnTo>
                  <a:cubicBezTo>
                    <a:pt x="727" y="1406"/>
                    <a:pt x="894" y="1263"/>
                    <a:pt x="894" y="1025"/>
                  </a:cubicBezTo>
                  <a:cubicBezTo>
                    <a:pt x="906" y="787"/>
                    <a:pt x="763" y="703"/>
                    <a:pt x="549" y="632"/>
                  </a:cubicBezTo>
                  <a:lnTo>
                    <a:pt x="549" y="286"/>
                  </a:lnTo>
                  <a:cubicBezTo>
                    <a:pt x="596" y="286"/>
                    <a:pt x="644" y="298"/>
                    <a:pt x="680" y="334"/>
                  </a:cubicBezTo>
                  <a:cubicBezTo>
                    <a:pt x="707" y="341"/>
                    <a:pt x="738" y="363"/>
                    <a:pt x="771" y="363"/>
                  </a:cubicBezTo>
                  <a:cubicBezTo>
                    <a:pt x="795" y="363"/>
                    <a:pt x="821" y="351"/>
                    <a:pt x="846" y="310"/>
                  </a:cubicBezTo>
                  <a:cubicBezTo>
                    <a:pt x="882" y="275"/>
                    <a:pt x="894" y="215"/>
                    <a:pt x="834" y="167"/>
                  </a:cubicBezTo>
                  <a:cubicBezTo>
                    <a:pt x="763" y="108"/>
                    <a:pt x="644" y="96"/>
                    <a:pt x="537" y="96"/>
                  </a:cubicBezTo>
                  <a:lnTo>
                    <a:pt x="537" y="48"/>
                  </a:lnTo>
                  <a:cubicBezTo>
                    <a:pt x="537" y="13"/>
                    <a:pt x="501" y="1"/>
                    <a:pt x="47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4875256" y="1557896"/>
              <a:ext cx="82281" cy="82663"/>
            </a:xfrm>
            <a:custGeom>
              <a:avLst/>
              <a:gdLst/>
              <a:ahLst/>
              <a:cxnLst/>
              <a:rect l="l" t="t" r="r" b="b"/>
              <a:pathLst>
                <a:path w="2585" h="2597" extrusionOk="0">
                  <a:moveTo>
                    <a:pt x="1287" y="310"/>
                  </a:moveTo>
                  <a:cubicBezTo>
                    <a:pt x="1823" y="310"/>
                    <a:pt x="2275" y="751"/>
                    <a:pt x="2275" y="1299"/>
                  </a:cubicBezTo>
                  <a:cubicBezTo>
                    <a:pt x="2263" y="1834"/>
                    <a:pt x="1823" y="2275"/>
                    <a:pt x="1287" y="2275"/>
                  </a:cubicBezTo>
                  <a:cubicBezTo>
                    <a:pt x="751" y="2275"/>
                    <a:pt x="310" y="1846"/>
                    <a:pt x="310" y="1299"/>
                  </a:cubicBezTo>
                  <a:cubicBezTo>
                    <a:pt x="310" y="763"/>
                    <a:pt x="739" y="310"/>
                    <a:pt x="1287" y="310"/>
                  </a:cubicBezTo>
                  <a:close/>
                  <a:moveTo>
                    <a:pt x="1287" y="1"/>
                  </a:moveTo>
                  <a:cubicBezTo>
                    <a:pt x="572" y="1"/>
                    <a:pt x="1" y="584"/>
                    <a:pt x="1" y="1299"/>
                  </a:cubicBezTo>
                  <a:cubicBezTo>
                    <a:pt x="1" y="2013"/>
                    <a:pt x="572" y="2596"/>
                    <a:pt x="1287" y="2596"/>
                  </a:cubicBezTo>
                  <a:cubicBezTo>
                    <a:pt x="2001" y="2596"/>
                    <a:pt x="2585" y="2013"/>
                    <a:pt x="2585" y="1299"/>
                  </a:cubicBezTo>
                  <a:cubicBezTo>
                    <a:pt x="2585" y="584"/>
                    <a:pt x="2001" y="1"/>
                    <a:pt x="12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4775215" y="1541599"/>
              <a:ext cx="199001" cy="147850"/>
            </a:xfrm>
            <a:custGeom>
              <a:avLst/>
              <a:gdLst/>
              <a:ahLst/>
              <a:cxnLst/>
              <a:rect l="l" t="t" r="r" b="b"/>
              <a:pathLst>
                <a:path w="6252" h="4645" extrusionOk="0">
                  <a:moveTo>
                    <a:pt x="1834" y="1811"/>
                  </a:moveTo>
                  <a:cubicBezTo>
                    <a:pt x="2168" y="1811"/>
                    <a:pt x="2465" y="1989"/>
                    <a:pt x="2644" y="2239"/>
                  </a:cubicBezTo>
                  <a:cubicBezTo>
                    <a:pt x="2680" y="2394"/>
                    <a:pt x="2739" y="2525"/>
                    <a:pt x="2799" y="2656"/>
                  </a:cubicBezTo>
                  <a:cubicBezTo>
                    <a:pt x="2799" y="2704"/>
                    <a:pt x="2811" y="2751"/>
                    <a:pt x="2811" y="2787"/>
                  </a:cubicBezTo>
                  <a:cubicBezTo>
                    <a:pt x="2811" y="3335"/>
                    <a:pt x="2382" y="3775"/>
                    <a:pt x="1834" y="3775"/>
                  </a:cubicBezTo>
                  <a:cubicBezTo>
                    <a:pt x="1298" y="3775"/>
                    <a:pt x="846" y="3347"/>
                    <a:pt x="846" y="2787"/>
                  </a:cubicBezTo>
                  <a:cubicBezTo>
                    <a:pt x="846" y="2251"/>
                    <a:pt x="1275" y="1811"/>
                    <a:pt x="1834" y="1811"/>
                  </a:cubicBezTo>
                  <a:close/>
                  <a:moveTo>
                    <a:pt x="1834" y="1263"/>
                  </a:moveTo>
                  <a:cubicBezTo>
                    <a:pt x="2108" y="1263"/>
                    <a:pt x="2382" y="1334"/>
                    <a:pt x="2620" y="1489"/>
                  </a:cubicBezTo>
                  <a:cubicBezTo>
                    <a:pt x="2608" y="1561"/>
                    <a:pt x="2608" y="1644"/>
                    <a:pt x="2584" y="1727"/>
                  </a:cubicBezTo>
                  <a:cubicBezTo>
                    <a:pt x="2382" y="1572"/>
                    <a:pt x="2108" y="1465"/>
                    <a:pt x="1822" y="1465"/>
                  </a:cubicBezTo>
                  <a:cubicBezTo>
                    <a:pt x="1120" y="1465"/>
                    <a:pt x="536" y="2049"/>
                    <a:pt x="536" y="2763"/>
                  </a:cubicBezTo>
                  <a:cubicBezTo>
                    <a:pt x="536" y="3477"/>
                    <a:pt x="1108" y="4061"/>
                    <a:pt x="1822" y="4061"/>
                  </a:cubicBezTo>
                  <a:cubicBezTo>
                    <a:pt x="2453" y="4061"/>
                    <a:pt x="2953" y="3632"/>
                    <a:pt x="3096" y="3049"/>
                  </a:cubicBezTo>
                  <a:cubicBezTo>
                    <a:pt x="3156" y="3108"/>
                    <a:pt x="3215" y="3156"/>
                    <a:pt x="3275" y="3216"/>
                  </a:cubicBezTo>
                  <a:cubicBezTo>
                    <a:pt x="3084" y="3870"/>
                    <a:pt x="2501" y="4299"/>
                    <a:pt x="1834" y="4299"/>
                  </a:cubicBezTo>
                  <a:cubicBezTo>
                    <a:pt x="1001" y="4299"/>
                    <a:pt x="310" y="3608"/>
                    <a:pt x="310" y="2775"/>
                  </a:cubicBezTo>
                  <a:cubicBezTo>
                    <a:pt x="310" y="1942"/>
                    <a:pt x="1001" y="1263"/>
                    <a:pt x="1834" y="1263"/>
                  </a:cubicBezTo>
                  <a:close/>
                  <a:moveTo>
                    <a:pt x="4430" y="1"/>
                  </a:moveTo>
                  <a:cubicBezTo>
                    <a:pt x="3644" y="1"/>
                    <a:pt x="2977" y="501"/>
                    <a:pt x="2703" y="1203"/>
                  </a:cubicBezTo>
                  <a:cubicBezTo>
                    <a:pt x="2441" y="1049"/>
                    <a:pt x="2144" y="977"/>
                    <a:pt x="1834" y="977"/>
                  </a:cubicBezTo>
                  <a:cubicBezTo>
                    <a:pt x="822" y="977"/>
                    <a:pt x="1" y="1799"/>
                    <a:pt x="1" y="2811"/>
                  </a:cubicBezTo>
                  <a:cubicBezTo>
                    <a:pt x="1" y="3823"/>
                    <a:pt x="822" y="4644"/>
                    <a:pt x="1834" y="4644"/>
                  </a:cubicBezTo>
                  <a:cubicBezTo>
                    <a:pt x="2608" y="4644"/>
                    <a:pt x="3287" y="4168"/>
                    <a:pt x="3561" y="3430"/>
                  </a:cubicBezTo>
                  <a:cubicBezTo>
                    <a:pt x="3811" y="3573"/>
                    <a:pt x="4108" y="3656"/>
                    <a:pt x="4430" y="3656"/>
                  </a:cubicBezTo>
                  <a:cubicBezTo>
                    <a:pt x="4846" y="3656"/>
                    <a:pt x="5251" y="3513"/>
                    <a:pt x="5585" y="3251"/>
                  </a:cubicBezTo>
                  <a:cubicBezTo>
                    <a:pt x="5894" y="3001"/>
                    <a:pt x="6132" y="2632"/>
                    <a:pt x="6216" y="2239"/>
                  </a:cubicBezTo>
                  <a:cubicBezTo>
                    <a:pt x="6228" y="2144"/>
                    <a:pt x="6192" y="2049"/>
                    <a:pt x="6097" y="2037"/>
                  </a:cubicBezTo>
                  <a:cubicBezTo>
                    <a:pt x="6086" y="2035"/>
                    <a:pt x="6076" y="2035"/>
                    <a:pt x="6065" y="2035"/>
                  </a:cubicBezTo>
                  <a:cubicBezTo>
                    <a:pt x="5991" y="2035"/>
                    <a:pt x="5917" y="2072"/>
                    <a:pt x="5906" y="2156"/>
                  </a:cubicBezTo>
                  <a:cubicBezTo>
                    <a:pt x="5739" y="2835"/>
                    <a:pt x="5144" y="3335"/>
                    <a:pt x="4430" y="3335"/>
                  </a:cubicBezTo>
                  <a:cubicBezTo>
                    <a:pt x="3882" y="3335"/>
                    <a:pt x="3394" y="3037"/>
                    <a:pt x="3120" y="2561"/>
                  </a:cubicBezTo>
                  <a:cubicBezTo>
                    <a:pt x="3096" y="2406"/>
                    <a:pt x="3037" y="2263"/>
                    <a:pt x="2965" y="2120"/>
                  </a:cubicBezTo>
                  <a:cubicBezTo>
                    <a:pt x="2763" y="1191"/>
                    <a:pt x="3477" y="310"/>
                    <a:pt x="4430" y="310"/>
                  </a:cubicBezTo>
                  <a:cubicBezTo>
                    <a:pt x="5144" y="310"/>
                    <a:pt x="5739" y="787"/>
                    <a:pt x="5906" y="1489"/>
                  </a:cubicBezTo>
                  <a:cubicBezTo>
                    <a:pt x="5916" y="1560"/>
                    <a:pt x="5986" y="1613"/>
                    <a:pt x="6058" y="1613"/>
                  </a:cubicBezTo>
                  <a:cubicBezTo>
                    <a:pt x="6071" y="1613"/>
                    <a:pt x="6084" y="1612"/>
                    <a:pt x="6097" y="1608"/>
                  </a:cubicBezTo>
                  <a:cubicBezTo>
                    <a:pt x="6192" y="1584"/>
                    <a:pt x="6251" y="1501"/>
                    <a:pt x="6216" y="1406"/>
                  </a:cubicBezTo>
                  <a:cubicBezTo>
                    <a:pt x="6132" y="1013"/>
                    <a:pt x="5906" y="656"/>
                    <a:pt x="5585" y="394"/>
                  </a:cubicBezTo>
                  <a:cubicBezTo>
                    <a:pt x="5251" y="132"/>
                    <a:pt x="4846" y="1"/>
                    <a:pt x="4430"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4901803" y="1574957"/>
              <a:ext cx="28838" cy="50069"/>
            </a:xfrm>
            <a:custGeom>
              <a:avLst/>
              <a:gdLst/>
              <a:ahLst/>
              <a:cxnLst/>
              <a:rect l="l" t="t" r="r" b="b"/>
              <a:pathLst>
                <a:path w="906" h="1573" extrusionOk="0">
                  <a:moveTo>
                    <a:pt x="429" y="322"/>
                  </a:moveTo>
                  <a:lnTo>
                    <a:pt x="429" y="596"/>
                  </a:lnTo>
                  <a:cubicBezTo>
                    <a:pt x="310" y="548"/>
                    <a:pt x="274" y="513"/>
                    <a:pt x="274" y="453"/>
                  </a:cubicBezTo>
                  <a:cubicBezTo>
                    <a:pt x="274" y="358"/>
                    <a:pt x="358" y="334"/>
                    <a:pt x="429" y="322"/>
                  </a:cubicBezTo>
                  <a:close/>
                  <a:moveTo>
                    <a:pt x="512" y="894"/>
                  </a:moveTo>
                  <a:cubicBezTo>
                    <a:pt x="631" y="941"/>
                    <a:pt x="667" y="1001"/>
                    <a:pt x="667" y="1072"/>
                  </a:cubicBezTo>
                  <a:cubicBezTo>
                    <a:pt x="667" y="1167"/>
                    <a:pt x="608" y="1215"/>
                    <a:pt x="512" y="1227"/>
                  </a:cubicBezTo>
                  <a:lnTo>
                    <a:pt x="512" y="894"/>
                  </a:lnTo>
                  <a:close/>
                  <a:moveTo>
                    <a:pt x="453" y="1"/>
                  </a:moveTo>
                  <a:cubicBezTo>
                    <a:pt x="429" y="1"/>
                    <a:pt x="393" y="24"/>
                    <a:pt x="393" y="48"/>
                  </a:cubicBezTo>
                  <a:lnTo>
                    <a:pt x="393" y="108"/>
                  </a:lnTo>
                  <a:cubicBezTo>
                    <a:pt x="167" y="132"/>
                    <a:pt x="24" y="251"/>
                    <a:pt x="24" y="477"/>
                  </a:cubicBezTo>
                  <a:cubicBezTo>
                    <a:pt x="24" y="715"/>
                    <a:pt x="203" y="798"/>
                    <a:pt x="393" y="870"/>
                  </a:cubicBezTo>
                  <a:lnTo>
                    <a:pt x="393" y="1239"/>
                  </a:lnTo>
                  <a:cubicBezTo>
                    <a:pt x="286" y="1227"/>
                    <a:pt x="250" y="1179"/>
                    <a:pt x="155" y="1120"/>
                  </a:cubicBezTo>
                  <a:cubicBezTo>
                    <a:pt x="138" y="1108"/>
                    <a:pt x="122" y="1102"/>
                    <a:pt x="106" y="1102"/>
                  </a:cubicBezTo>
                  <a:cubicBezTo>
                    <a:pt x="46" y="1102"/>
                    <a:pt x="0" y="1182"/>
                    <a:pt x="0" y="1239"/>
                  </a:cubicBezTo>
                  <a:cubicBezTo>
                    <a:pt x="0" y="1275"/>
                    <a:pt x="12" y="1298"/>
                    <a:pt x="24" y="1310"/>
                  </a:cubicBezTo>
                  <a:cubicBezTo>
                    <a:pt x="96" y="1417"/>
                    <a:pt x="262" y="1465"/>
                    <a:pt x="393" y="1465"/>
                  </a:cubicBezTo>
                  <a:lnTo>
                    <a:pt x="393" y="1525"/>
                  </a:lnTo>
                  <a:cubicBezTo>
                    <a:pt x="393" y="1548"/>
                    <a:pt x="429" y="1572"/>
                    <a:pt x="453" y="1572"/>
                  </a:cubicBezTo>
                  <a:cubicBezTo>
                    <a:pt x="488" y="1572"/>
                    <a:pt x="512" y="1548"/>
                    <a:pt x="512" y="1525"/>
                  </a:cubicBezTo>
                  <a:lnTo>
                    <a:pt x="512" y="1465"/>
                  </a:lnTo>
                  <a:cubicBezTo>
                    <a:pt x="715" y="1429"/>
                    <a:pt x="869" y="1298"/>
                    <a:pt x="869" y="1060"/>
                  </a:cubicBezTo>
                  <a:cubicBezTo>
                    <a:pt x="905" y="810"/>
                    <a:pt x="739" y="715"/>
                    <a:pt x="536" y="644"/>
                  </a:cubicBezTo>
                  <a:lnTo>
                    <a:pt x="536" y="298"/>
                  </a:lnTo>
                  <a:cubicBezTo>
                    <a:pt x="608" y="298"/>
                    <a:pt x="631" y="322"/>
                    <a:pt x="715" y="358"/>
                  </a:cubicBezTo>
                  <a:cubicBezTo>
                    <a:pt x="728" y="367"/>
                    <a:pt x="742" y="372"/>
                    <a:pt x="758" y="372"/>
                  </a:cubicBezTo>
                  <a:cubicBezTo>
                    <a:pt x="784" y="372"/>
                    <a:pt x="811" y="355"/>
                    <a:pt x="834" y="310"/>
                  </a:cubicBezTo>
                  <a:cubicBezTo>
                    <a:pt x="858" y="274"/>
                    <a:pt x="869" y="215"/>
                    <a:pt x="810" y="167"/>
                  </a:cubicBezTo>
                  <a:cubicBezTo>
                    <a:pt x="739" y="108"/>
                    <a:pt x="619" y="96"/>
                    <a:pt x="512" y="96"/>
                  </a:cubicBezTo>
                  <a:lnTo>
                    <a:pt x="512" y="48"/>
                  </a:lnTo>
                  <a:cubicBezTo>
                    <a:pt x="512" y="24"/>
                    <a:pt x="488" y="1"/>
                    <a:pt x="45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4670239" y="1657269"/>
              <a:ext cx="359679" cy="206163"/>
            </a:xfrm>
            <a:custGeom>
              <a:avLst/>
              <a:gdLst/>
              <a:ahLst/>
              <a:cxnLst/>
              <a:rect l="l" t="t" r="r" b="b"/>
              <a:pathLst>
                <a:path w="11300" h="6477" extrusionOk="0">
                  <a:moveTo>
                    <a:pt x="3590" y="1935"/>
                  </a:moveTo>
                  <a:cubicBezTo>
                    <a:pt x="3607" y="1935"/>
                    <a:pt x="3623" y="1948"/>
                    <a:pt x="3632" y="1975"/>
                  </a:cubicBezTo>
                  <a:cubicBezTo>
                    <a:pt x="3715" y="2129"/>
                    <a:pt x="4727" y="4832"/>
                    <a:pt x="4751" y="4939"/>
                  </a:cubicBezTo>
                  <a:cubicBezTo>
                    <a:pt x="4775" y="4951"/>
                    <a:pt x="4751" y="4975"/>
                    <a:pt x="4727" y="4987"/>
                  </a:cubicBezTo>
                  <a:lnTo>
                    <a:pt x="4013" y="5261"/>
                  </a:lnTo>
                  <a:cubicBezTo>
                    <a:pt x="3965" y="5130"/>
                    <a:pt x="2941" y="2403"/>
                    <a:pt x="2870" y="2213"/>
                  </a:cubicBezTo>
                  <a:lnTo>
                    <a:pt x="3572" y="1939"/>
                  </a:lnTo>
                  <a:cubicBezTo>
                    <a:pt x="3578" y="1936"/>
                    <a:pt x="3584" y="1935"/>
                    <a:pt x="3590" y="1935"/>
                  </a:cubicBezTo>
                  <a:close/>
                  <a:moveTo>
                    <a:pt x="2584" y="2308"/>
                  </a:moveTo>
                  <a:lnTo>
                    <a:pt x="3727" y="5368"/>
                  </a:lnTo>
                  <a:cubicBezTo>
                    <a:pt x="3180" y="5570"/>
                    <a:pt x="1810" y="6082"/>
                    <a:pt x="1584" y="6166"/>
                  </a:cubicBezTo>
                  <a:cubicBezTo>
                    <a:pt x="1577" y="6172"/>
                    <a:pt x="1569" y="6175"/>
                    <a:pt x="1560" y="6175"/>
                  </a:cubicBezTo>
                  <a:cubicBezTo>
                    <a:pt x="1537" y="6175"/>
                    <a:pt x="1509" y="6156"/>
                    <a:pt x="1501" y="6130"/>
                  </a:cubicBezTo>
                  <a:lnTo>
                    <a:pt x="394" y="3201"/>
                  </a:lnTo>
                  <a:cubicBezTo>
                    <a:pt x="382" y="3177"/>
                    <a:pt x="394" y="3130"/>
                    <a:pt x="441" y="3118"/>
                  </a:cubicBezTo>
                  <a:cubicBezTo>
                    <a:pt x="1144" y="2844"/>
                    <a:pt x="2096" y="2487"/>
                    <a:pt x="2584" y="2308"/>
                  </a:cubicBezTo>
                  <a:close/>
                  <a:moveTo>
                    <a:pt x="10358" y="1"/>
                  </a:moveTo>
                  <a:cubicBezTo>
                    <a:pt x="10108" y="1"/>
                    <a:pt x="9869" y="131"/>
                    <a:pt x="9692" y="308"/>
                  </a:cubicBezTo>
                  <a:lnTo>
                    <a:pt x="7966" y="1737"/>
                  </a:lnTo>
                  <a:cubicBezTo>
                    <a:pt x="7883" y="1522"/>
                    <a:pt x="7668" y="1308"/>
                    <a:pt x="7263" y="1308"/>
                  </a:cubicBezTo>
                  <a:cubicBezTo>
                    <a:pt x="6756" y="1308"/>
                    <a:pt x="6387" y="1304"/>
                    <a:pt x="6108" y="1304"/>
                  </a:cubicBezTo>
                  <a:cubicBezTo>
                    <a:pt x="5503" y="1304"/>
                    <a:pt x="5318" y="1321"/>
                    <a:pt x="5049" y="1427"/>
                  </a:cubicBezTo>
                  <a:lnTo>
                    <a:pt x="3953" y="1868"/>
                  </a:lnTo>
                  <a:lnTo>
                    <a:pt x="3930" y="1820"/>
                  </a:lnTo>
                  <a:cubicBezTo>
                    <a:pt x="3875" y="1675"/>
                    <a:pt x="3745" y="1592"/>
                    <a:pt x="3597" y="1592"/>
                  </a:cubicBezTo>
                  <a:cubicBezTo>
                    <a:pt x="3550" y="1592"/>
                    <a:pt x="3502" y="1600"/>
                    <a:pt x="3453" y="1618"/>
                  </a:cubicBezTo>
                  <a:lnTo>
                    <a:pt x="2620" y="1927"/>
                  </a:lnTo>
                  <a:cubicBezTo>
                    <a:pt x="2251" y="2058"/>
                    <a:pt x="1108" y="2510"/>
                    <a:pt x="298" y="2808"/>
                  </a:cubicBezTo>
                  <a:cubicBezTo>
                    <a:pt x="96" y="2880"/>
                    <a:pt x="1" y="3106"/>
                    <a:pt x="84" y="3308"/>
                  </a:cubicBezTo>
                  <a:lnTo>
                    <a:pt x="1179" y="6225"/>
                  </a:lnTo>
                  <a:cubicBezTo>
                    <a:pt x="1234" y="6389"/>
                    <a:pt x="1379" y="6476"/>
                    <a:pt x="1540" y="6476"/>
                  </a:cubicBezTo>
                  <a:cubicBezTo>
                    <a:pt x="1590" y="6476"/>
                    <a:pt x="1641" y="6468"/>
                    <a:pt x="1691" y="6451"/>
                  </a:cubicBezTo>
                  <a:cubicBezTo>
                    <a:pt x="1941" y="6368"/>
                    <a:pt x="3608" y="5725"/>
                    <a:pt x="3977" y="5594"/>
                  </a:cubicBezTo>
                  <a:lnTo>
                    <a:pt x="4858" y="5261"/>
                  </a:lnTo>
                  <a:cubicBezTo>
                    <a:pt x="5049" y="5189"/>
                    <a:pt x="5144" y="4975"/>
                    <a:pt x="5061" y="4785"/>
                  </a:cubicBezTo>
                  <a:lnTo>
                    <a:pt x="5049" y="4737"/>
                  </a:lnTo>
                  <a:cubicBezTo>
                    <a:pt x="5620" y="4499"/>
                    <a:pt x="5632" y="4475"/>
                    <a:pt x="6228" y="4475"/>
                  </a:cubicBezTo>
                  <a:cubicBezTo>
                    <a:pt x="6311" y="4475"/>
                    <a:pt x="6394" y="4404"/>
                    <a:pt x="6394" y="4308"/>
                  </a:cubicBezTo>
                  <a:cubicBezTo>
                    <a:pt x="6394" y="4225"/>
                    <a:pt x="6311" y="4142"/>
                    <a:pt x="6228" y="4142"/>
                  </a:cubicBezTo>
                  <a:cubicBezTo>
                    <a:pt x="5585" y="4142"/>
                    <a:pt x="5525" y="4189"/>
                    <a:pt x="4930" y="4439"/>
                  </a:cubicBezTo>
                  <a:lnTo>
                    <a:pt x="4073" y="2153"/>
                  </a:lnTo>
                  <a:lnTo>
                    <a:pt x="5168" y="1689"/>
                  </a:lnTo>
                  <a:cubicBezTo>
                    <a:pt x="5361" y="1615"/>
                    <a:pt x="5513" y="1601"/>
                    <a:pt x="5986" y="1601"/>
                  </a:cubicBezTo>
                  <a:cubicBezTo>
                    <a:pt x="6270" y="1601"/>
                    <a:pt x="6670" y="1606"/>
                    <a:pt x="7263" y="1606"/>
                  </a:cubicBezTo>
                  <a:cubicBezTo>
                    <a:pt x="7442" y="1606"/>
                    <a:pt x="7561" y="1665"/>
                    <a:pt x="7644" y="1784"/>
                  </a:cubicBezTo>
                  <a:cubicBezTo>
                    <a:pt x="7704" y="1868"/>
                    <a:pt x="7704" y="1963"/>
                    <a:pt x="7716" y="1987"/>
                  </a:cubicBezTo>
                  <a:cubicBezTo>
                    <a:pt x="7716" y="2046"/>
                    <a:pt x="7668" y="2344"/>
                    <a:pt x="7382" y="2391"/>
                  </a:cubicBezTo>
                  <a:cubicBezTo>
                    <a:pt x="6942" y="2463"/>
                    <a:pt x="5989" y="2594"/>
                    <a:pt x="5978" y="2594"/>
                  </a:cubicBezTo>
                  <a:cubicBezTo>
                    <a:pt x="5882" y="2606"/>
                    <a:pt x="5823" y="2689"/>
                    <a:pt x="5835" y="2772"/>
                  </a:cubicBezTo>
                  <a:cubicBezTo>
                    <a:pt x="5858" y="2844"/>
                    <a:pt x="5918" y="2903"/>
                    <a:pt x="6001" y="2903"/>
                  </a:cubicBezTo>
                  <a:lnTo>
                    <a:pt x="6037" y="2903"/>
                  </a:lnTo>
                  <a:cubicBezTo>
                    <a:pt x="6049" y="2903"/>
                    <a:pt x="7001" y="2772"/>
                    <a:pt x="7442" y="2701"/>
                  </a:cubicBezTo>
                  <a:cubicBezTo>
                    <a:pt x="7859" y="2630"/>
                    <a:pt x="8014" y="2284"/>
                    <a:pt x="8037" y="2046"/>
                  </a:cubicBezTo>
                  <a:lnTo>
                    <a:pt x="9919" y="498"/>
                  </a:lnTo>
                  <a:cubicBezTo>
                    <a:pt x="10039" y="385"/>
                    <a:pt x="10193" y="287"/>
                    <a:pt x="10356" y="287"/>
                  </a:cubicBezTo>
                  <a:cubicBezTo>
                    <a:pt x="10451" y="287"/>
                    <a:pt x="10549" y="320"/>
                    <a:pt x="10645" y="403"/>
                  </a:cubicBezTo>
                  <a:cubicBezTo>
                    <a:pt x="10942" y="701"/>
                    <a:pt x="10681" y="1058"/>
                    <a:pt x="10597" y="1141"/>
                  </a:cubicBezTo>
                  <a:cubicBezTo>
                    <a:pt x="10526" y="1213"/>
                    <a:pt x="8240" y="3677"/>
                    <a:pt x="8240" y="3677"/>
                  </a:cubicBezTo>
                  <a:cubicBezTo>
                    <a:pt x="7906" y="4070"/>
                    <a:pt x="7466" y="4130"/>
                    <a:pt x="7263" y="4130"/>
                  </a:cubicBezTo>
                  <a:lnTo>
                    <a:pt x="6966" y="4130"/>
                  </a:lnTo>
                  <a:cubicBezTo>
                    <a:pt x="6882" y="4130"/>
                    <a:pt x="6811" y="4201"/>
                    <a:pt x="6811" y="4296"/>
                  </a:cubicBezTo>
                  <a:cubicBezTo>
                    <a:pt x="6811" y="4380"/>
                    <a:pt x="6882" y="4463"/>
                    <a:pt x="6966" y="4463"/>
                  </a:cubicBezTo>
                  <a:lnTo>
                    <a:pt x="7287" y="4463"/>
                  </a:lnTo>
                  <a:cubicBezTo>
                    <a:pt x="7502" y="4439"/>
                    <a:pt x="8061" y="4368"/>
                    <a:pt x="8478" y="3892"/>
                  </a:cubicBezTo>
                  <a:lnTo>
                    <a:pt x="10835" y="1344"/>
                  </a:lnTo>
                  <a:cubicBezTo>
                    <a:pt x="11062" y="1153"/>
                    <a:pt x="11300" y="629"/>
                    <a:pt x="10871" y="213"/>
                  </a:cubicBezTo>
                  <a:cubicBezTo>
                    <a:pt x="10706" y="62"/>
                    <a:pt x="10530" y="1"/>
                    <a:pt x="1035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2" name="Google Shape;702;p39"/>
          <p:cNvSpPr txBox="1">
            <a:spLocks noGrp="1"/>
          </p:cNvSpPr>
          <p:nvPr>
            <p:ph type="ctrTitle" idx="4"/>
          </p:nvPr>
        </p:nvSpPr>
        <p:spPr>
          <a:xfrm>
            <a:off x="6242563" y="3722810"/>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Asesoramiento a productores</a:t>
            </a:r>
            <a:endParaRPr/>
          </a:p>
        </p:txBody>
      </p:sp>
      <p:grpSp>
        <p:nvGrpSpPr>
          <p:cNvPr id="703" name="Google Shape;703;p39"/>
          <p:cNvGrpSpPr/>
          <p:nvPr/>
        </p:nvGrpSpPr>
        <p:grpSpPr>
          <a:xfrm>
            <a:off x="5625437" y="4003052"/>
            <a:ext cx="304832" cy="356512"/>
            <a:chOff x="2236525" y="3353202"/>
            <a:chExt cx="304832" cy="356512"/>
          </a:xfrm>
        </p:grpSpPr>
        <p:sp>
          <p:nvSpPr>
            <p:cNvPr id="704" name="Google Shape;704;p39"/>
            <p:cNvSpPr/>
            <p:nvPr/>
          </p:nvSpPr>
          <p:spPr>
            <a:xfrm>
              <a:off x="2236525" y="3353202"/>
              <a:ext cx="304832" cy="356512"/>
            </a:xfrm>
            <a:custGeom>
              <a:avLst/>
              <a:gdLst/>
              <a:ahLst/>
              <a:cxnLst/>
              <a:rect l="l" t="t" r="r" b="b"/>
              <a:pathLst>
                <a:path w="9526" h="11141" extrusionOk="0">
                  <a:moveTo>
                    <a:pt x="4239" y="413"/>
                  </a:moveTo>
                  <a:cubicBezTo>
                    <a:pt x="4525" y="616"/>
                    <a:pt x="5120" y="1128"/>
                    <a:pt x="5275" y="1675"/>
                  </a:cubicBezTo>
                  <a:cubicBezTo>
                    <a:pt x="5358" y="1997"/>
                    <a:pt x="5156" y="2342"/>
                    <a:pt x="4989" y="2533"/>
                  </a:cubicBezTo>
                  <a:cubicBezTo>
                    <a:pt x="4894" y="2116"/>
                    <a:pt x="4775" y="1699"/>
                    <a:pt x="4644" y="1282"/>
                  </a:cubicBezTo>
                  <a:cubicBezTo>
                    <a:pt x="4625" y="1209"/>
                    <a:pt x="4564" y="1163"/>
                    <a:pt x="4498" y="1163"/>
                  </a:cubicBezTo>
                  <a:cubicBezTo>
                    <a:pt x="4479" y="1163"/>
                    <a:pt x="4460" y="1167"/>
                    <a:pt x="4441" y="1175"/>
                  </a:cubicBezTo>
                  <a:cubicBezTo>
                    <a:pt x="4346" y="1199"/>
                    <a:pt x="4298" y="1294"/>
                    <a:pt x="4334" y="1378"/>
                  </a:cubicBezTo>
                  <a:cubicBezTo>
                    <a:pt x="4465" y="1782"/>
                    <a:pt x="4572" y="2211"/>
                    <a:pt x="4679" y="2628"/>
                  </a:cubicBezTo>
                  <a:cubicBezTo>
                    <a:pt x="4441" y="2568"/>
                    <a:pt x="4060" y="2366"/>
                    <a:pt x="3977" y="2021"/>
                  </a:cubicBezTo>
                  <a:cubicBezTo>
                    <a:pt x="3822" y="1473"/>
                    <a:pt x="4108" y="735"/>
                    <a:pt x="4239" y="413"/>
                  </a:cubicBezTo>
                  <a:close/>
                  <a:moveTo>
                    <a:pt x="2824" y="3117"/>
                  </a:moveTo>
                  <a:cubicBezTo>
                    <a:pt x="3186" y="3117"/>
                    <a:pt x="3616" y="3172"/>
                    <a:pt x="3929" y="3378"/>
                  </a:cubicBezTo>
                  <a:cubicBezTo>
                    <a:pt x="4203" y="3556"/>
                    <a:pt x="4298" y="3926"/>
                    <a:pt x="4298" y="4164"/>
                  </a:cubicBezTo>
                  <a:cubicBezTo>
                    <a:pt x="3810" y="3747"/>
                    <a:pt x="3382" y="3556"/>
                    <a:pt x="3346" y="3556"/>
                  </a:cubicBezTo>
                  <a:cubicBezTo>
                    <a:pt x="3324" y="3547"/>
                    <a:pt x="3301" y="3543"/>
                    <a:pt x="3279" y="3543"/>
                  </a:cubicBezTo>
                  <a:cubicBezTo>
                    <a:pt x="3218" y="3543"/>
                    <a:pt x="3161" y="3578"/>
                    <a:pt x="3143" y="3640"/>
                  </a:cubicBezTo>
                  <a:cubicBezTo>
                    <a:pt x="3096" y="3723"/>
                    <a:pt x="3143" y="3818"/>
                    <a:pt x="3215" y="3854"/>
                  </a:cubicBezTo>
                  <a:cubicBezTo>
                    <a:pt x="3215" y="3854"/>
                    <a:pt x="3667" y="4045"/>
                    <a:pt x="4144" y="4473"/>
                  </a:cubicBezTo>
                  <a:cubicBezTo>
                    <a:pt x="4011" y="4547"/>
                    <a:pt x="3795" y="4621"/>
                    <a:pt x="3580" y="4621"/>
                  </a:cubicBezTo>
                  <a:cubicBezTo>
                    <a:pt x="3448" y="4621"/>
                    <a:pt x="3316" y="4593"/>
                    <a:pt x="3203" y="4521"/>
                  </a:cubicBezTo>
                  <a:cubicBezTo>
                    <a:pt x="2715" y="4211"/>
                    <a:pt x="2417" y="3497"/>
                    <a:pt x="2310" y="3152"/>
                  </a:cubicBezTo>
                  <a:cubicBezTo>
                    <a:pt x="2438" y="3135"/>
                    <a:pt x="2620" y="3117"/>
                    <a:pt x="2824" y="3117"/>
                  </a:cubicBezTo>
                  <a:close/>
                  <a:moveTo>
                    <a:pt x="7192" y="3818"/>
                  </a:moveTo>
                  <a:cubicBezTo>
                    <a:pt x="7549" y="3818"/>
                    <a:pt x="7894" y="3878"/>
                    <a:pt x="8084" y="3937"/>
                  </a:cubicBezTo>
                  <a:cubicBezTo>
                    <a:pt x="7918" y="4259"/>
                    <a:pt x="7549" y="4938"/>
                    <a:pt x="7025" y="5176"/>
                  </a:cubicBezTo>
                  <a:cubicBezTo>
                    <a:pt x="6928" y="5224"/>
                    <a:pt x="6828" y="5241"/>
                    <a:pt x="6734" y="5241"/>
                  </a:cubicBezTo>
                  <a:cubicBezTo>
                    <a:pt x="6594" y="5241"/>
                    <a:pt x="6467" y="5204"/>
                    <a:pt x="6382" y="5176"/>
                  </a:cubicBezTo>
                  <a:cubicBezTo>
                    <a:pt x="6263" y="5128"/>
                    <a:pt x="6179" y="5092"/>
                    <a:pt x="6120" y="5033"/>
                  </a:cubicBezTo>
                  <a:cubicBezTo>
                    <a:pt x="6179" y="4985"/>
                    <a:pt x="6239" y="4938"/>
                    <a:pt x="6310" y="4890"/>
                  </a:cubicBezTo>
                  <a:cubicBezTo>
                    <a:pt x="6382" y="4854"/>
                    <a:pt x="6418" y="4747"/>
                    <a:pt x="6358" y="4676"/>
                  </a:cubicBezTo>
                  <a:cubicBezTo>
                    <a:pt x="6328" y="4624"/>
                    <a:pt x="6276" y="4595"/>
                    <a:pt x="6223" y="4595"/>
                  </a:cubicBezTo>
                  <a:cubicBezTo>
                    <a:pt x="6191" y="4595"/>
                    <a:pt x="6159" y="4606"/>
                    <a:pt x="6132" y="4628"/>
                  </a:cubicBezTo>
                  <a:cubicBezTo>
                    <a:pt x="6084" y="4652"/>
                    <a:pt x="6049" y="4688"/>
                    <a:pt x="5989" y="4735"/>
                  </a:cubicBezTo>
                  <a:cubicBezTo>
                    <a:pt x="6001" y="4473"/>
                    <a:pt x="6144" y="4104"/>
                    <a:pt x="6441" y="3961"/>
                  </a:cubicBezTo>
                  <a:cubicBezTo>
                    <a:pt x="6668" y="3854"/>
                    <a:pt x="6918" y="3818"/>
                    <a:pt x="7192" y="3818"/>
                  </a:cubicBezTo>
                  <a:close/>
                  <a:moveTo>
                    <a:pt x="2605" y="5627"/>
                  </a:moveTo>
                  <a:cubicBezTo>
                    <a:pt x="2832" y="5627"/>
                    <a:pt x="3055" y="5651"/>
                    <a:pt x="3262" y="5711"/>
                  </a:cubicBezTo>
                  <a:cubicBezTo>
                    <a:pt x="3703" y="5842"/>
                    <a:pt x="3977" y="6235"/>
                    <a:pt x="4096" y="6462"/>
                  </a:cubicBezTo>
                  <a:cubicBezTo>
                    <a:pt x="4203" y="6664"/>
                    <a:pt x="4274" y="6854"/>
                    <a:pt x="4286" y="7021"/>
                  </a:cubicBezTo>
                  <a:cubicBezTo>
                    <a:pt x="4215" y="6974"/>
                    <a:pt x="4155" y="6938"/>
                    <a:pt x="4084" y="6890"/>
                  </a:cubicBezTo>
                  <a:cubicBezTo>
                    <a:pt x="3667" y="6664"/>
                    <a:pt x="3155" y="6485"/>
                    <a:pt x="2548" y="6366"/>
                  </a:cubicBezTo>
                  <a:cubicBezTo>
                    <a:pt x="2540" y="6365"/>
                    <a:pt x="2532" y="6365"/>
                    <a:pt x="2524" y="6365"/>
                  </a:cubicBezTo>
                  <a:cubicBezTo>
                    <a:pt x="2439" y="6365"/>
                    <a:pt x="2368" y="6421"/>
                    <a:pt x="2358" y="6497"/>
                  </a:cubicBezTo>
                  <a:cubicBezTo>
                    <a:pt x="2322" y="6593"/>
                    <a:pt x="2381" y="6676"/>
                    <a:pt x="2477" y="6700"/>
                  </a:cubicBezTo>
                  <a:cubicBezTo>
                    <a:pt x="2977" y="6795"/>
                    <a:pt x="3703" y="6997"/>
                    <a:pt x="4227" y="7378"/>
                  </a:cubicBezTo>
                  <a:cubicBezTo>
                    <a:pt x="4144" y="7509"/>
                    <a:pt x="3941" y="7688"/>
                    <a:pt x="3691" y="7831"/>
                  </a:cubicBezTo>
                  <a:cubicBezTo>
                    <a:pt x="3524" y="7919"/>
                    <a:pt x="3248" y="8039"/>
                    <a:pt x="2938" y="8039"/>
                  </a:cubicBezTo>
                  <a:cubicBezTo>
                    <a:pt x="2827" y="8039"/>
                    <a:pt x="2712" y="8023"/>
                    <a:pt x="2596" y="7986"/>
                  </a:cubicBezTo>
                  <a:cubicBezTo>
                    <a:pt x="1596" y="7688"/>
                    <a:pt x="762" y="6545"/>
                    <a:pt x="476" y="6128"/>
                  </a:cubicBezTo>
                  <a:cubicBezTo>
                    <a:pt x="843" y="5978"/>
                    <a:pt x="1752" y="5627"/>
                    <a:pt x="2605" y="5627"/>
                  </a:cubicBezTo>
                  <a:close/>
                  <a:moveTo>
                    <a:pt x="7656" y="7009"/>
                  </a:moveTo>
                  <a:cubicBezTo>
                    <a:pt x="8251" y="7009"/>
                    <a:pt x="8811" y="7128"/>
                    <a:pt x="9097" y="7200"/>
                  </a:cubicBezTo>
                  <a:cubicBezTo>
                    <a:pt x="8930" y="7616"/>
                    <a:pt x="8323" y="8759"/>
                    <a:pt x="7477" y="9164"/>
                  </a:cubicBezTo>
                  <a:cubicBezTo>
                    <a:pt x="7322" y="9236"/>
                    <a:pt x="7156" y="9271"/>
                    <a:pt x="7001" y="9271"/>
                  </a:cubicBezTo>
                  <a:cubicBezTo>
                    <a:pt x="6537" y="9271"/>
                    <a:pt x="6072" y="9033"/>
                    <a:pt x="5894" y="8843"/>
                  </a:cubicBezTo>
                  <a:cubicBezTo>
                    <a:pt x="6465" y="8462"/>
                    <a:pt x="7239" y="8033"/>
                    <a:pt x="8108" y="7783"/>
                  </a:cubicBezTo>
                  <a:cubicBezTo>
                    <a:pt x="8204" y="7747"/>
                    <a:pt x="8251" y="7664"/>
                    <a:pt x="8215" y="7569"/>
                  </a:cubicBezTo>
                  <a:cubicBezTo>
                    <a:pt x="8197" y="7505"/>
                    <a:pt x="8136" y="7462"/>
                    <a:pt x="8071" y="7462"/>
                  </a:cubicBezTo>
                  <a:cubicBezTo>
                    <a:pt x="8052" y="7462"/>
                    <a:pt x="8032" y="7465"/>
                    <a:pt x="8013" y="7474"/>
                  </a:cubicBezTo>
                  <a:cubicBezTo>
                    <a:pt x="7132" y="7724"/>
                    <a:pt x="6358" y="8140"/>
                    <a:pt x="5775" y="8509"/>
                  </a:cubicBezTo>
                  <a:cubicBezTo>
                    <a:pt x="5787" y="8128"/>
                    <a:pt x="6013" y="7450"/>
                    <a:pt x="6525" y="7212"/>
                  </a:cubicBezTo>
                  <a:cubicBezTo>
                    <a:pt x="6858" y="7057"/>
                    <a:pt x="7263" y="7009"/>
                    <a:pt x="7656" y="7009"/>
                  </a:cubicBezTo>
                  <a:close/>
                  <a:moveTo>
                    <a:pt x="4166" y="1"/>
                  </a:moveTo>
                  <a:cubicBezTo>
                    <a:pt x="4147" y="1"/>
                    <a:pt x="4128" y="3"/>
                    <a:pt x="4108" y="8"/>
                  </a:cubicBezTo>
                  <a:cubicBezTo>
                    <a:pt x="4060" y="20"/>
                    <a:pt x="4036" y="56"/>
                    <a:pt x="4001" y="80"/>
                  </a:cubicBezTo>
                  <a:cubicBezTo>
                    <a:pt x="3977" y="127"/>
                    <a:pt x="3393" y="1247"/>
                    <a:pt x="3620" y="2092"/>
                  </a:cubicBezTo>
                  <a:cubicBezTo>
                    <a:pt x="3751" y="2628"/>
                    <a:pt x="4346" y="2925"/>
                    <a:pt x="4703" y="2961"/>
                  </a:cubicBezTo>
                  <a:cubicBezTo>
                    <a:pt x="4822" y="3592"/>
                    <a:pt x="4917" y="4247"/>
                    <a:pt x="4941" y="4902"/>
                  </a:cubicBezTo>
                  <a:cubicBezTo>
                    <a:pt x="4810" y="4723"/>
                    <a:pt x="4679" y="4568"/>
                    <a:pt x="4536" y="4426"/>
                  </a:cubicBezTo>
                  <a:cubicBezTo>
                    <a:pt x="4644" y="4092"/>
                    <a:pt x="4536" y="3402"/>
                    <a:pt x="4048" y="3092"/>
                  </a:cubicBezTo>
                  <a:cubicBezTo>
                    <a:pt x="3663" y="2851"/>
                    <a:pt x="3161" y="2790"/>
                    <a:pt x="2752" y="2790"/>
                  </a:cubicBezTo>
                  <a:cubicBezTo>
                    <a:pt x="2353" y="2790"/>
                    <a:pt x="2042" y="2848"/>
                    <a:pt x="2012" y="2854"/>
                  </a:cubicBezTo>
                  <a:cubicBezTo>
                    <a:pt x="1965" y="2866"/>
                    <a:pt x="1917" y="2878"/>
                    <a:pt x="1905" y="2925"/>
                  </a:cubicBezTo>
                  <a:cubicBezTo>
                    <a:pt x="1881" y="2973"/>
                    <a:pt x="1881" y="3021"/>
                    <a:pt x="1893" y="3056"/>
                  </a:cubicBezTo>
                  <a:cubicBezTo>
                    <a:pt x="1905" y="3104"/>
                    <a:pt x="2239" y="4307"/>
                    <a:pt x="2989" y="4783"/>
                  </a:cubicBezTo>
                  <a:cubicBezTo>
                    <a:pt x="3167" y="4890"/>
                    <a:pt x="3370" y="4938"/>
                    <a:pt x="3560" y="4938"/>
                  </a:cubicBezTo>
                  <a:cubicBezTo>
                    <a:pt x="3858" y="4938"/>
                    <a:pt x="4155" y="4830"/>
                    <a:pt x="4334" y="4699"/>
                  </a:cubicBezTo>
                  <a:cubicBezTo>
                    <a:pt x="4560" y="4938"/>
                    <a:pt x="4775" y="5235"/>
                    <a:pt x="4953" y="5592"/>
                  </a:cubicBezTo>
                  <a:cubicBezTo>
                    <a:pt x="4977" y="6259"/>
                    <a:pt x="4929" y="6926"/>
                    <a:pt x="4858" y="7605"/>
                  </a:cubicBezTo>
                  <a:cubicBezTo>
                    <a:pt x="4775" y="7486"/>
                    <a:pt x="4679" y="7378"/>
                    <a:pt x="4572" y="7271"/>
                  </a:cubicBezTo>
                  <a:cubicBezTo>
                    <a:pt x="4644" y="6747"/>
                    <a:pt x="4179" y="5664"/>
                    <a:pt x="3310" y="5402"/>
                  </a:cubicBezTo>
                  <a:cubicBezTo>
                    <a:pt x="3067" y="5331"/>
                    <a:pt x="2797" y="5294"/>
                    <a:pt x="2503" y="5294"/>
                  </a:cubicBezTo>
                  <a:cubicBezTo>
                    <a:pt x="2108" y="5294"/>
                    <a:pt x="1669" y="5361"/>
                    <a:pt x="1191" y="5497"/>
                  </a:cubicBezTo>
                  <a:cubicBezTo>
                    <a:pt x="584" y="5676"/>
                    <a:pt x="131" y="5890"/>
                    <a:pt x="107" y="5902"/>
                  </a:cubicBezTo>
                  <a:cubicBezTo>
                    <a:pt x="60" y="5914"/>
                    <a:pt x="36" y="5962"/>
                    <a:pt x="12" y="6009"/>
                  </a:cubicBezTo>
                  <a:cubicBezTo>
                    <a:pt x="0" y="6057"/>
                    <a:pt x="12" y="6092"/>
                    <a:pt x="36" y="6140"/>
                  </a:cubicBezTo>
                  <a:cubicBezTo>
                    <a:pt x="48" y="6152"/>
                    <a:pt x="298" y="6593"/>
                    <a:pt x="715" y="7069"/>
                  </a:cubicBezTo>
                  <a:cubicBezTo>
                    <a:pt x="1286" y="7724"/>
                    <a:pt x="1858" y="8140"/>
                    <a:pt x="2429" y="8295"/>
                  </a:cubicBezTo>
                  <a:cubicBezTo>
                    <a:pt x="2572" y="8343"/>
                    <a:pt x="2715" y="8355"/>
                    <a:pt x="2846" y="8355"/>
                  </a:cubicBezTo>
                  <a:cubicBezTo>
                    <a:pt x="3227" y="8355"/>
                    <a:pt x="3572" y="8212"/>
                    <a:pt x="3763" y="8105"/>
                  </a:cubicBezTo>
                  <a:cubicBezTo>
                    <a:pt x="4036" y="7962"/>
                    <a:pt x="4263" y="7783"/>
                    <a:pt x="4394" y="7581"/>
                  </a:cubicBezTo>
                  <a:cubicBezTo>
                    <a:pt x="4560" y="7759"/>
                    <a:pt x="4691" y="7962"/>
                    <a:pt x="4751" y="8200"/>
                  </a:cubicBezTo>
                  <a:cubicBezTo>
                    <a:pt x="4679" y="8652"/>
                    <a:pt x="4584" y="9093"/>
                    <a:pt x="4501" y="9462"/>
                  </a:cubicBezTo>
                  <a:cubicBezTo>
                    <a:pt x="4334" y="10164"/>
                    <a:pt x="4155" y="10676"/>
                    <a:pt x="4048" y="10915"/>
                  </a:cubicBezTo>
                  <a:cubicBezTo>
                    <a:pt x="4024" y="11010"/>
                    <a:pt x="4048" y="11093"/>
                    <a:pt x="4144" y="11129"/>
                  </a:cubicBezTo>
                  <a:cubicBezTo>
                    <a:pt x="4155" y="11141"/>
                    <a:pt x="4179" y="11141"/>
                    <a:pt x="4203" y="11141"/>
                  </a:cubicBezTo>
                  <a:cubicBezTo>
                    <a:pt x="4263" y="11141"/>
                    <a:pt x="4322" y="11093"/>
                    <a:pt x="4346" y="11034"/>
                  </a:cubicBezTo>
                  <a:cubicBezTo>
                    <a:pt x="4358" y="11010"/>
                    <a:pt x="4572" y="10474"/>
                    <a:pt x="4798" y="9569"/>
                  </a:cubicBezTo>
                  <a:cubicBezTo>
                    <a:pt x="4882" y="9474"/>
                    <a:pt x="5132" y="9248"/>
                    <a:pt x="5525" y="8986"/>
                  </a:cubicBezTo>
                  <a:cubicBezTo>
                    <a:pt x="5763" y="9271"/>
                    <a:pt x="6322" y="9569"/>
                    <a:pt x="6894" y="9569"/>
                  </a:cubicBezTo>
                  <a:cubicBezTo>
                    <a:pt x="7096" y="9569"/>
                    <a:pt x="7311" y="9521"/>
                    <a:pt x="7501" y="9426"/>
                  </a:cubicBezTo>
                  <a:cubicBezTo>
                    <a:pt x="8680" y="8879"/>
                    <a:pt x="9382" y="7188"/>
                    <a:pt x="9406" y="7105"/>
                  </a:cubicBezTo>
                  <a:cubicBezTo>
                    <a:pt x="9525" y="7093"/>
                    <a:pt x="9525" y="7057"/>
                    <a:pt x="9501" y="7009"/>
                  </a:cubicBezTo>
                  <a:cubicBezTo>
                    <a:pt x="9478" y="6962"/>
                    <a:pt x="9442" y="6938"/>
                    <a:pt x="9394" y="6914"/>
                  </a:cubicBezTo>
                  <a:cubicBezTo>
                    <a:pt x="9347" y="6898"/>
                    <a:pt x="8553" y="6656"/>
                    <a:pt x="7680" y="6656"/>
                  </a:cubicBezTo>
                  <a:cubicBezTo>
                    <a:pt x="7239" y="6656"/>
                    <a:pt x="6778" y="6718"/>
                    <a:pt x="6382" y="6902"/>
                  </a:cubicBezTo>
                  <a:cubicBezTo>
                    <a:pt x="5668" y="7247"/>
                    <a:pt x="5370" y="8200"/>
                    <a:pt x="5465" y="8700"/>
                  </a:cubicBezTo>
                  <a:cubicBezTo>
                    <a:pt x="5275" y="8843"/>
                    <a:pt x="5120" y="8962"/>
                    <a:pt x="4989" y="9057"/>
                  </a:cubicBezTo>
                  <a:cubicBezTo>
                    <a:pt x="5048" y="8783"/>
                    <a:pt x="5108" y="8450"/>
                    <a:pt x="5156" y="8105"/>
                  </a:cubicBezTo>
                  <a:cubicBezTo>
                    <a:pt x="5239" y="7486"/>
                    <a:pt x="5298" y="6854"/>
                    <a:pt x="5310" y="6235"/>
                  </a:cubicBezTo>
                  <a:cubicBezTo>
                    <a:pt x="5334" y="6164"/>
                    <a:pt x="5429" y="5700"/>
                    <a:pt x="5846" y="5247"/>
                  </a:cubicBezTo>
                  <a:cubicBezTo>
                    <a:pt x="5953" y="5342"/>
                    <a:pt x="6108" y="5414"/>
                    <a:pt x="6251" y="5473"/>
                  </a:cubicBezTo>
                  <a:cubicBezTo>
                    <a:pt x="6406" y="5533"/>
                    <a:pt x="6560" y="5569"/>
                    <a:pt x="6715" y="5569"/>
                  </a:cubicBezTo>
                  <a:cubicBezTo>
                    <a:pt x="6858" y="5569"/>
                    <a:pt x="7013" y="5533"/>
                    <a:pt x="7144" y="5473"/>
                  </a:cubicBezTo>
                  <a:cubicBezTo>
                    <a:pt x="7954" y="5104"/>
                    <a:pt x="8430" y="3937"/>
                    <a:pt x="8454" y="3902"/>
                  </a:cubicBezTo>
                  <a:cubicBezTo>
                    <a:pt x="8465" y="3854"/>
                    <a:pt x="8465" y="3806"/>
                    <a:pt x="8454" y="3759"/>
                  </a:cubicBezTo>
                  <a:cubicBezTo>
                    <a:pt x="8442" y="3723"/>
                    <a:pt x="8394" y="3687"/>
                    <a:pt x="8346" y="3676"/>
                  </a:cubicBezTo>
                  <a:cubicBezTo>
                    <a:pt x="8322" y="3660"/>
                    <a:pt x="7769" y="3489"/>
                    <a:pt x="7167" y="3489"/>
                  </a:cubicBezTo>
                  <a:cubicBezTo>
                    <a:pt x="6870" y="3489"/>
                    <a:pt x="6562" y="3530"/>
                    <a:pt x="6299" y="3652"/>
                  </a:cubicBezTo>
                  <a:cubicBezTo>
                    <a:pt x="5751" y="3914"/>
                    <a:pt x="5572" y="4640"/>
                    <a:pt x="5656" y="4985"/>
                  </a:cubicBezTo>
                  <a:cubicBezTo>
                    <a:pt x="5525" y="5116"/>
                    <a:pt x="5406" y="5259"/>
                    <a:pt x="5310" y="5402"/>
                  </a:cubicBezTo>
                  <a:cubicBezTo>
                    <a:pt x="5310" y="5259"/>
                    <a:pt x="5298" y="5128"/>
                    <a:pt x="5298" y="4997"/>
                  </a:cubicBezTo>
                  <a:cubicBezTo>
                    <a:pt x="5263" y="4283"/>
                    <a:pt x="5179" y="3568"/>
                    <a:pt x="5048" y="2878"/>
                  </a:cubicBezTo>
                  <a:cubicBezTo>
                    <a:pt x="5358" y="2675"/>
                    <a:pt x="5715" y="2128"/>
                    <a:pt x="5560" y="1592"/>
                  </a:cubicBezTo>
                  <a:cubicBezTo>
                    <a:pt x="5346" y="723"/>
                    <a:pt x="4286" y="56"/>
                    <a:pt x="4239" y="20"/>
                  </a:cubicBezTo>
                  <a:cubicBezTo>
                    <a:pt x="4218" y="6"/>
                    <a:pt x="4193" y="1"/>
                    <a:pt x="416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2283373" y="3553106"/>
              <a:ext cx="16416" cy="11072"/>
            </a:xfrm>
            <a:custGeom>
              <a:avLst/>
              <a:gdLst/>
              <a:ahLst/>
              <a:cxnLst/>
              <a:rect l="l" t="t" r="r" b="b"/>
              <a:pathLst>
                <a:path w="513" h="346" extrusionOk="0">
                  <a:moveTo>
                    <a:pt x="179" y="0"/>
                  </a:moveTo>
                  <a:cubicBezTo>
                    <a:pt x="84" y="0"/>
                    <a:pt x="13" y="60"/>
                    <a:pt x="1" y="155"/>
                  </a:cubicBezTo>
                  <a:cubicBezTo>
                    <a:pt x="1" y="238"/>
                    <a:pt x="60" y="310"/>
                    <a:pt x="143" y="334"/>
                  </a:cubicBezTo>
                  <a:cubicBezTo>
                    <a:pt x="143" y="334"/>
                    <a:pt x="203" y="334"/>
                    <a:pt x="322" y="346"/>
                  </a:cubicBezTo>
                  <a:lnTo>
                    <a:pt x="334" y="346"/>
                  </a:lnTo>
                  <a:cubicBezTo>
                    <a:pt x="429" y="346"/>
                    <a:pt x="489" y="286"/>
                    <a:pt x="501" y="191"/>
                  </a:cubicBezTo>
                  <a:cubicBezTo>
                    <a:pt x="513" y="107"/>
                    <a:pt x="453" y="36"/>
                    <a:pt x="370" y="12"/>
                  </a:cubicBezTo>
                  <a:cubicBezTo>
                    <a:pt x="251" y="0"/>
                    <a:pt x="191" y="0"/>
                    <a:pt x="17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2449485" y="3488658"/>
              <a:ext cx="17184" cy="12288"/>
            </a:xfrm>
            <a:custGeom>
              <a:avLst/>
              <a:gdLst/>
              <a:ahLst/>
              <a:cxnLst/>
              <a:rect l="l" t="t" r="r" b="b"/>
              <a:pathLst>
                <a:path w="537" h="384" extrusionOk="0">
                  <a:moveTo>
                    <a:pt x="348" y="0"/>
                  </a:moveTo>
                  <a:cubicBezTo>
                    <a:pt x="339" y="0"/>
                    <a:pt x="331" y="1"/>
                    <a:pt x="322" y="2"/>
                  </a:cubicBezTo>
                  <a:cubicBezTo>
                    <a:pt x="251" y="26"/>
                    <a:pt x="191" y="50"/>
                    <a:pt x="132" y="62"/>
                  </a:cubicBezTo>
                  <a:cubicBezTo>
                    <a:pt x="48" y="97"/>
                    <a:pt x="1" y="181"/>
                    <a:pt x="25" y="276"/>
                  </a:cubicBezTo>
                  <a:cubicBezTo>
                    <a:pt x="60" y="347"/>
                    <a:pt x="120" y="383"/>
                    <a:pt x="179" y="383"/>
                  </a:cubicBezTo>
                  <a:cubicBezTo>
                    <a:pt x="191" y="383"/>
                    <a:pt x="203" y="383"/>
                    <a:pt x="227" y="359"/>
                  </a:cubicBezTo>
                  <a:cubicBezTo>
                    <a:pt x="286" y="347"/>
                    <a:pt x="346" y="324"/>
                    <a:pt x="406" y="300"/>
                  </a:cubicBezTo>
                  <a:cubicBezTo>
                    <a:pt x="489" y="300"/>
                    <a:pt x="537" y="216"/>
                    <a:pt x="525" y="121"/>
                  </a:cubicBezTo>
                  <a:cubicBezTo>
                    <a:pt x="493" y="46"/>
                    <a:pt x="422" y="0"/>
                    <a:pt x="34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39"/>
          <p:cNvSpPr txBox="1">
            <a:spLocks noGrp="1"/>
          </p:cNvSpPr>
          <p:nvPr>
            <p:ph type="subTitle" idx="3"/>
          </p:nvPr>
        </p:nvSpPr>
        <p:spPr>
          <a:xfrm>
            <a:off x="6242563" y="1046010"/>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Información verificada acerca de cultivo y comercialización </a:t>
            </a:r>
            <a:endParaRPr sz="1200"/>
          </a:p>
          <a:p>
            <a:pPr marL="0" lvl="0" indent="0" algn="l" rtl="0">
              <a:spcBef>
                <a:spcPts val="0"/>
              </a:spcBef>
              <a:spcAft>
                <a:spcPts val="0"/>
              </a:spcAft>
              <a:buNone/>
            </a:pPr>
            <a:endParaRPr/>
          </a:p>
        </p:txBody>
      </p:sp>
      <p:sp>
        <p:nvSpPr>
          <p:cNvPr id="708" name="Google Shape;708;p39"/>
          <p:cNvSpPr txBox="1">
            <a:spLocks noGrp="1"/>
          </p:cNvSpPr>
          <p:nvPr>
            <p:ph type="subTitle" idx="3"/>
          </p:nvPr>
        </p:nvSpPr>
        <p:spPr>
          <a:xfrm>
            <a:off x="6242563" y="2032685"/>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Análisis del mercado de la UE y canales de entrada </a:t>
            </a:r>
            <a:endParaRPr sz="1200"/>
          </a:p>
          <a:p>
            <a:pPr marL="0" lvl="0" indent="0" algn="l" rtl="0">
              <a:spcBef>
                <a:spcPts val="0"/>
              </a:spcBef>
              <a:spcAft>
                <a:spcPts val="0"/>
              </a:spcAft>
              <a:buNone/>
            </a:pPr>
            <a:endParaRPr/>
          </a:p>
        </p:txBody>
      </p:sp>
      <p:sp>
        <p:nvSpPr>
          <p:cNvPr id="709" name="Google Shape;709;p39"/>
          <p:cNvSpPr txBox="1">
            <a:spLocks noGrp="1"/>
          </p:cNvSpPr>
          <p:nvPr>
            <p:ph type="subTitle" idx="3"/>
          </p:nvPr>
        </p:nvSpPr>
        <p:spPr>
          <a:xfrm>
            <a:off x="6242563" y="3006272"/>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Descripción de las formas reales de comercialización </a:t>
            </a:r>
            <a:endParaRPr sz="1200"/>
          </a:p>
          <a:p>
            <a:pPr marL="0" lvl="0" indent="0" algn="l" rtl="0">
              <a:spcBef>
                <a:spcPts val="0"/>
              </a:spcBef>
              <a:spcAft>
                <a:spcPts val="0"/>
              </a:spcAft>
              <a:buNone/>
            </a:pPr>
            <a:endParaRPr/>
          </a:p>
        </p:txBody>
      </p:sp>
      <p:sp>
        <p:nvSpPr>
          <p:cNvPr id="710" name="Google Shape;710;p39"/>
          <p:cNvSpPr txBox="1">
            <a:spLocks noGrp="1"/>
          </p:cNvSpPr>
          <p:nvPr>
            <p:ph type="subTitle" idx="3"/>
          </p:nvPr>
        </p:nvSpPr>
        <p:spPr>
          <a:xfrm>
            <a:off x="6242563" y="3979860"/>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Incremento de producción para llegar a exportar por régimen 40 </a:t>
            </a:r>
            <a:endParaRPr sz="1200"/>
          </a:p>
          <a:p>
            <a:pPr marL="0" lvl="0" indent="0" algn="l" rtl="0">
              <a:spcBef>
                <a:spcPts val="0"/>
              </a:spcBef>
              <a:spcAft>
                <a:spcPts val="0"/>
              </a:spcAft>
              <a:buNone/>
            </a:pPr>
            <a:endParaRPr/>
          </a:p>
        </p:txBody>
      </p:sp>
      <p:grpSp>
        <p:nvGrpSpPr>
          <p:cNvPr id="711" name="Google Shape;711;p39"/>
          <p:cNvGrpSpPr/>
          <p:nvPr/>
        </p:nvGrpSpPr>
        <p:grpSpPr>
          <a:xfrm>
            <a:off x="5598056" y="981738"/>
            <a:ext cx="359594" cy="353909"/>
            <a:chOff x="4687894" y="2289713"/>
            <a:chExt cx="359594" cy="353909"/>
          </a:xfrm>
        </p:grpSpPr>
        <p:sp>
          <p:nvSpPr>
            <p:cNvPr id="712" name="Google Shape;712;p39"/>
            <p:cNvSpPr/>
            <p:nvPr/>
          </p:nvSpPr>
          <p:spPr>
            <a:xfrm>
              <a:off x="4955207" y="2477227"/>
              <a:ext cx="34041" cy="22356"/>
            </a:xfrm>
            <a:custGeom>
              <a:avLst/>
              <a:gdLst/>
              <a:ahLst/>
              <a:cxnLst/>
              <a:rect l="l" t="t" r="r" b="b"/>
              <a:pathLst>
                <a:path w="1072" h="704" extrusionOk="0">
                  <a:moveTo>
                    <a:pt x="167" y="1"/>
                  </a:moveTo>
                  <a:cubicBezTo>
                    <a:pt x="72" y="1"/>
                    <a:pt x="0" y="72"/>
                    <a:pt x="0" y="168"/>
                  </a:cubicBezTo>
                  <a:cubicBezTo>
                    <a:pt x="0" y="465"/>
                    <a:pt x="238" y="703"/>
                    <a:pt x="536" y="703"/>
                  </a:cubicBezTo>
                  <a:cubicBezTo>
                    <a:pt x="834" y="703"/>
                    <a:pt x="1072" y="465"/>
                    <a:pt x="1072" y="168"/>
                  </a:cubicBezTo>
                  <a:cubicBezTo>
                    <a:pt x="1072" y="72"/>
                    <a:pt x="1000" y="1"/>
                    <a:pt x="905" y="1"/>
                  </a:cubicBezTo>
                  <a:cubicBezTo>
                    <a:pt x="822" y="1"/>
                    <a:pt x="750" y="72"/>
                    <a:pt x="750" y="168"/>
                  </a:cubicBezTo>
                  <a:cubicBezTo>
                    <a:pt x="750" y="287"/>
                    <a:pt x="655" y="370"/>
                    <a:pt x="536" y="370"/>
                  </a:cubicBezTo>
                  <a:cubicBezTo>
                    <a:pt x="417" y="370"/>
                    <a:pt x="334" y="287"/>
                    <a:pt x="334" y="168"/>
                  </a:cubicBezTo>
                  <a:cubicBezTo>
                    <a:pt x="334" y="72"/>
                    <a:pt x="250" y="1"/>
                    <a:pt x="16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4687894" y="2289713"/>
              <a:ext cx="359594" cy="353909"/>
            </a:xfrm>
            <a:custGeom>
              <a:avLst/>
              <a:gdLst/>
              <a:ahLst/>
              <a:cxnLst/>
              <a:rect l="l" t="t" r="r" b="b"/>
              <a:pathLst>
                <a:path w="11324" h="11145" extrusionOk="0">
                  <a:moveTo>
                    <a:pt x="9180" y="3036"/>
                  </a:moveTo>
                  <a:cubicBezTo>
                    <a:pt x="9204" y="3036"/>
                    <a:pt x="9228" y="3036"/>
                    <a:pt x="9240" y="3048"/>
                  </a:cubicBezTo>
                  <a:cubicBezTo>
                    <a:pt x="9299" y="3108"/>
                    <a:pt x="9371" y="3417"/>
                    <a:pt x="9299" y="3977"/>
                  </a:cubicBezTo>
                  <a:cubicBezTo>
                    <a:pt x="9240" y="4513"/>
                    <a:pt x="9061" y="4989"/>
                    <a:pt x="8895" y="5072"/>
                  </a:cubicBezTo>
                  <a:cubicBezTo>
                    <a:pt x="8813" y="5119"/>
                    <a:pt x="8682" y="5149"/>
                    <a:pt x="8533" y="5149"/>
                  </a:cubicBezTo>
                  <a:cubicBezTo>
                    <a:pt x="8336" y="5149"/>
                    <a:pt x="8108" y="5096"/>
                    <a:pt x="7918" y="4953"/>
                  </a:cubicBezTo>
                  <a:cubicBezTo>
                    <a:pt x="7573" y="4703"/>
                    <a:pt x="7466" y="4263"/>
                    <a:pt x="7585" y="3667"/>
                  </a:cubicBezTo>
                  <a:cubicBezTo>
                    <a:pt x="7597" y="3608"/>
                    <a:pt x="7644" y="3572"/>
                    <a:pt x="7704" y="3537"/>
                  </a:cubicBezTo>
                  <a:cubicBezTo>
                    <a:pt x="8526" y="3167"/>
                    <a:pt x="9002" y="3036"/>
                    <a:pt x="9180" y="3036"/>
                  </a:cubicBezTo>
                  <a:close/>
                  <a:moveTo>
                    <a:pt x="620" y="5608"/>
                  </a:moveTo>
                  <a:cubicBezTo>
                    <a:pt x="691" y="5620"/>
                    <a:pt x="798" y="5703"/>
                    <a:pt x="858" y="5846"/>
                  </a:cubicBezTo>
                  <a:cubicBezTo>
                    <a:pt x="870" y="5882"/>
                    <a:pt x="894" y="5942"/>
                    <a:pt x="894" y="6001"/>
                  </a:cubicBezTo>
                  <a:cubicBezTo>
                    <a:pt x="667" y="5953"/>
                    <a:pt x="501" y="5882"/>
                    <a:pt x="453" y="5799"/>
                  </a:cubicBezTo>
                  <a:cubicBezTo>
                    <a:pt x="441" y="5775"/>
                    <a:pt x="489" y="5703"/>
                    <a:pt x="501" y="5668"/>
                  </a:cubicBezTo>
                  <a:cubicBezTo>
                    <a:pt x="548" y="5608"/>
                    <a:pt x="572" y="5608"/>
                    <a:pt x="608" y="5608"/>
                  </a:cubicBezTo>
                  <a:close/>
                  <a:moveTo>
                    <a:pt x="5073" y="0"/>
                  </a:moveTo>
                  <a:cubicBezTo>
                    <a:pt x="4477" y="0"/>
                    <a:pt x="3906" y="238"/>
                    <a:pt x="3477" y="655"/>
                  </a:cubicBezTo>
                  <a:cubicBezTo>
                    <a:pt x="3049" y="1084"/>
                    <a:pt x="2822" y="1632"/>
                    <a:pt x="2822" y="2239"/>
                  </a:cubicBezTo>
                  <a:cubicBezTo>
                    <a:pt x="2822" y="2834"/>
                    <a:pt x="3061" y="3406"/>
                    <a:pt x="3477" y="3834"/>
                  </a:cubicBezTo>
                  <a:cubicBezTo>
                    <a:pt x="3596" y="3953"/>
                    <a:pt x="3727" y="4060"/>
                    <a:pt x="3882" y="4144"/>
                  </a:cubicBezTo>
                  <a:cubicBezTo>
                    <a:pt x="3775" y="4179"/>
                    <a:pt x="3668" y="4203"/>
                    <a:pt x="3584" y="4239"/>
                  </a:cubicBezTo>
                  <a:cubicBezTo>
                    <a:pt x="3489" y="4263"/>
                    <a:pt x="3453" y="4358"/>
                    <a:pt x="3477" y="4441"/>
                  </a:cubicBezTo>
                  <a:cubicBezTo>
                    <a:pt x="3505" y="4515"/>
                    <a:pt x="3561" y="4560"/>
                    <a:pt x="3629" y="4560"/>
                  </a:cubicBezTo>
                  <a:cubicBezTo>
                    <a:pt x="3649" y="4560"/>
                    <a:pt x="3670" y="4557"/>
                    <a:pt x="3692" y="4549"/>
                  </a:cubicBezTo>
                  <a:cubicBezTo>
                    <a:pt x="4138" y="4400"/>
                    <a:pt x="4608" y="4325"/>
                    <a:pt x="5079" y="4325"/>
                  </a:cubicBezTo>
                  <a:cubicBezTo>
                    <a:pt x="5549" y="4325"/>
                    <a:pt x="6019" y="4400"/>
                    <a:pt x="6466" y="4549"/>
                  </a:cubicBezTo>
                  <a:cubicBezTo>
                    <a:pt x="6490" y="4549"/>
                    <a:pt x="6501" y="4560"/>
                    <a:pt x="6525" y="4560"/>
                  </a:cubicBezTo>
                  <a:cubicBezTo>
                    <a:pt x="6609" y="4560"/>
                    <a:pt x="6668" y="4525"/>
                    <a:pt x="6680" y="4441"/>
                  </a:cubicBezTo>
                  <a:cubicBezTo>
                    <a:pt x="6704" y="4358"/>
                    <a:pt x="6668" y="4263"/>
                    <a:pt x="6573" y="4239"/>
                  </a:cubicBezTo>
                  <a:cubicBezTo>
                    <a:pt x="6466" y="4203"/>
                    <a:pt x="6370" y="4179"/>
                    <a:pt x="6275" y="4144"/>
                  </a:cubicBezTo>
                  <a:cubicBezTo>
                    <a:pt x="6406" y="4060"/>
                    <a:pt x="6549" y="3953"/>
                    <a:pt x="6680" y="3834"/>
                  </a:cubicBezTo>
                  <a:cubicBezTo>
                    <a:pt x="6787" y="3727"/>
                    <a:pt x="6882" y="3608"/>
                    <a:pt x="6966" y="3477"/>
                  </a:cubicBezTo>
                  <a:cubicBezTo>
                    <a:pt x="7002" y="3489"/>
                    <a:pt x="7049" y="3489"/>
                    <a:pt x="7097" y="3513"/>
                  </a:cubicBezTo>
                  <a:lnTo>
                    <a:pt x="7275" y="3548"/>
                  </a:lnTo>
                  <a:lnTo>
                    <a:pt x="7275" y="3572"/>
                  </a:lnTo>
                  <a:cubicBezTo>
                    <a:pt x="7204" y="3953"/>
                    <a:pt x="7204" y="4287"/>
                    <a:pt x="7287" y="4560"/>
                  </a:cubicBezTo>
                  <a:cubicBezTo>
                    <a:pt x="7359" y="4822"/>
                    <a:pt x="7513" y="5025"/>
                    <a:pt x="7716" y="5180"/>
                  </a:cubicBezTo>
                  <a:cubicBezTo>
                    <a:pt x="7954" y="5358"/>
                    <a:pt x="8252" y="5430"/>
                    <a:pt x="8526" y="5430"/>
                  </a:cubicBezTo>
                  <a:cubicBezTo>
                    <a:pt x="8728" y="5430"/>
                    <a:pt x="8907" y="5382"/>
                    <a:pt x="9049" y="5311"/>
                  </a:cubicBezTo>
                  <a:cubicBezTo>
                    <a:pt x="9192" y="5215"/>
                    <a:pt x="9323" y="5037"/>
                    <a:pt x="9430" y="4763"/>
                  </a:cubicBezTo>
                  <a:cubicBezTo>
                    <a:pt x="9478" y="4822"/>
                    <a:pt x="9526" y="4882"/>
                    <a:pt x="9561" y="4930"/>
                  </a:cubicBezTo>
                  <a:cubicBezTo>
                    <a:pt x="9740" y="5168"/>
                    <a:pt x="9859" y="5418"/>
                    <a:pt x="9954" y="5692"/>
                  </a:cubicBezTo>
                  <a:cubicBezTo>
                    <a:pt x="10002" y="5858"/>
                    <a:pt x="10133" y="5977"/>
                    <a:pt x="10300" y="6037"/>
                  </a:cubicBezTo>
                  <a:lnTo>
                    <a:pt x="10752" y="6192"/>
                  </a:lnTo>
                  <a:cubicBezTo>
                    <a:pt x="10871" y="6239"/>
                    <a:pt x="10966" y="6334"/>
                    <a:pt x="10966" y="6465"/>
                  </a:cubicBezTo>
                  <a:lnTo>
                    <a:pt x="10966" y="7239"/>
                  </a:lnTo>
                  <a:cubicBezTo>
                    <a:pt x="10966" y="7382"/>
                    <a:pt x="10895" y="7477"/>
                    <a:pt x="10752" y="7525"/>
                  </a:cubicBezTo>
                  <a:lnTo>
                    <a:pt x="10014" y="7763"/>
                  </a:lnTo>
                  <a:cubicBezTo>
                    <a:pt x="9895" y="7811"/>
                    <a:pt x="9788" y="7882"/>
                    <a:pt x="9728" y="8001"/>
                  </a:cubicBezTo>
                  <a:cubicBezTo>
                    <a:pt x="9430" y="8513"/>
                    <a:pt x="8966" y="8930"/>
                    <a:pt x="8359" y="9252"/>
                  </a:cubicBezTo>
                  <a:cubicBezTo>
                    <a:pt x="8287" y="9287"/>
                    <a:pt x="8240" y="9359"/>
                    <a:pt x="8228" y="9430"/>
                  </a:cubicBezTo>
                  <a:lnTo>
                    <a:pt x="7990" y="10692"/>
                  </a:lnTo>
                  <a:cubicBezTo>
                    <a:pt x="7990" y="10728"/>
                    <a:pt x="7954" y="10752"/>
                    <a:pt x="7918" y="10752"/>
                  </a:cubicBezTo>
                  <a:lnTo>
                    <a:pt x="7144" y="10752"/>
                  </a:lnTo>
                  <a:cubicBezTo>
                    <a:pt x="7109" y="10752"/>
                    <a:pt x="7085" y="10728"/>
                    <a:pt x="7061" y="10692"/>
                  </a:cubicBezTo>
                  <a:lnTo>
                    <a:pt x="6930" y="10002"/>
                  </a:lnTo>
                  <a:cubicBezTo>
                    <a:pt x="6897" y="9868"/>
                    <a:pt x="6800" y="9786"/>
                    <a:pt x="6661" y="9786"/>
                  </a:cubicBezTo>
                  <a:cubicBezTo>
                    <a:pt x="6652" y="9786"/>
                    <a:pt x="6642" y="9787"/>
                    <a:pt x="6632" y="9787"/>
                  </a:cubicBezTo>
                  <a:cubicBezTo>
                    <a:pt x="6299" y="9835"/>
                    <a:pt x="5954" y="9859"/>
                    <a:pt x="5608" y="9859"/>
                  </a:cubicBezTo>
                  <a:cubicBezTo>
                    <a:pt x="5358" y="9859"/>
                    <a:pt x="5097" y="9847"/>
                    <a:pt x="4846" y="9823"/>
                  </a:cubicBezTo>
                  <a:cubicBezTo>
                    <a:pt x="4833" y="9821"/>
                    <a:pt x="4819" y="9819"/>
                    <a:pt x="4806" y="9819"/>
                  </a:cubicBezTo>
                  <a:cubicBezTo>
                    <a:pt x="4692" y="9819"/>
                    <a:pt x="4593" y="9908"/>
                    <a:pt x="4561" y="10025"/>
                  </a:cubicBezTo>
                  <a:lnTo>
                    <a:pt x="4442" y="10692"/>
                  </a:lnTo>
                  <a:cubicBezTo>
                    <a:pt x="4442" y="10728"/>
                    <a:pt x="4418" y="10752"/>
                    <a:pt x="4370" y="10752"/>
                  </a:cubicBezTo>
                  <a:lnTo>
                    <a:pt x="3596" y="10752"/>
                  </a:lnTo>
                  <a:cubicBezTo>
                    <a:pt x="3573" y="10752"/>
                    <a:pt x="3537" y="10728"/>
                    <a:pt x="3525" y="10692"/>
                  </a:cubicBezTo>
                  <a:lnTo>
                    <a:pt x="3299" y="9502"/>
                  </a:lnTo>
                  <a:cubicBezTo>
                    <a:pt x="3287" y="9430"/>
                    <a:pt x="3239" y="9359"/>
                    <a:pt x="3168" y="9323"/>
                  </a:cubicBezTo>
                  <a:cubicBezTo>
                    <a:pt x="2108" y="8763"/>
                    <a:pt x="1560" y="7823"/>
                    <a:pt x="1560" y="6620"/>
                  </a:cubicBezTo>
                  <a:cubicBezTo>
                    <a:pt x="1560" y="6013"/>
                    <a:pt x="1691" y="5477"/>
                    <a:pt x="1965" y="5013"/>
                  </a:cubicBezTo>
                  <a:cubicBezTo>
                    <a:pt x="2215" y="4584"/>
                    <a:pt x="2572" y="4239"/>
                    <a:pt x="3037" y="3965"/>
                  </a:cubicBezTo>
                  <a:cubicBezTo>
                    <a:pt x="3108" y="3929"/>
                    <a:pt x="3132" y="3822"/>
                    <a:pt x="3096" y="3751"/>
                  </a:cubicBezTo>
                  <a:cubicBezTo>
                    <a:pt x="3065" y="3696"/>
                    <a:pt x="3008" y="3667"/>
                    <a:pt x="2952" y="3667"/>
                  </a:cubicBezTo>
                  <a:cubicBezTo>
                    <a:pt x="2923" y="3667"/>
                    <a:pt x="2895" y="3675"/>
                    <a:pt x="2870" y="3691"/>
                  </a:cubicBezTo>
                  <a:cubicBezTo>
                    <a:pt x="1977" y="4203"/>
                    <a:pt x="1429" y="5013"/>
                    <a:pt x="1275" y="6025"/>
                  </a:cubicBezTo>
                  <a:lnTo>
                    <a:pt x="1227" y="6025"/>
                  </a:lnTo>
                  <a:cubicBezTo>
                    <a:pt x="1227" y="5918"/>
                    <a:pt x="1215" y="5799"/>
                    <a:pt x="1167" y="5692"/>
                  </a:cubicBezTo>
                  <a:cubicBezTo>
                    <a:pt x="1084" y="5453"/>
                    <a:pt x="870" y="5299"/>
                    <a:pt x="667" y="5263"/>
                  </a:cubicBezTo>
                  <a:cubicBezTo>
                    <a:pt x="654" y="5262"/>
                    <a:pt x="640" y="5261"/>
                    <a:pt x="626" y="5261"/>
                  </a:cubicBezTo>
                  <a:cubicBezTo>
                    <a:pt x="474" y="5261"/>
                    <a:pt x="326" y="5323"/>
                    <a:pt x="239" y="5465"/>
                  </a:cubicBezTo>
                  <a:cubicBezTo>
                    <a:pt x="72" y="5668"/>
                    <a:pt x="96" y="5834"/>
                    <a:pt x="144" y="5942"/>
                  </a:cubicBezTo>
                  <a:cubicBezTo>
                    <a:pt x="239" y="6096"/>
                    <a:pt x="441" y="6239"/>
                    <a:pt x="798" y="6311"/>
                  </a:cubicBezTo>
                  <a:cubicBezTo>
                    <a:pt x="786" y="6323"/>
                    <a:pt x="786" y="6334"/>
                    <a:pt x="775" y="6358"/>
                  </a:cubicBezTo>
                  <a:cubicBezTo>
                    <a:pt x="560" y="6620"/>
                    <a:pt x="310" y="6680"/>
                    <a:pt x="155" y="6680"/>
                  </a:cubicBezTo>
                  <a:cubicBezTo>
                    <a:pt x="72" y="6680"/>
                    <a:pt x="1" y="6751"/>
                    <a:pt x="1" y="6858"/>
                  </a:cubicBezTo>
                  <a:cubicBezTo>
                    <a:pt x="1" y="6954"/>
                    <a:pt x="72" y="7025"/>
                    <a:pt x="155" y="7037"/>
                  </a:cubicBezTo>
                  <a:lnTo>
                    <a:pt x="191" y="7037"/>
                  </a:lnTo>
                  <a:cubicBezTo>
                    <a:pt x="394" y="7037"/>
                    <a:pt x="715" y="6966"/>
                    <a:pt x="1025" y="6573"/>
                  </a:cubicBezTo>
                  <a:cubicBezTo>
                    <a:pt x="1072" y="6513"/>
                    <a:pt x="1108" y="6442"/>
                    <a:pt x="1144" y="6382"/>
                  </a:cubicBezTo>
                  <a:cubicBezTo>
                    <a:pt x="1167" y="6382"/>
                    <a:pt x="1203" y="6382"/>
                    <a:pt x="1227" y="6394"/>
                  </a:cubicBezTo>
                  <a:cubicBezTo>
                    <a:pt x="1227" y="6489"/>
                    <a:pt x="1215" y="6573"/>
                    <a:pt x="1215" y="6668"/>
                  </a:cubicBezTo>
                  <a:cubicBezTo>
                    <a:pt x="1215" y="7347"/>
                    <a:pt x="1382" y="7954"/>
                    <a:pt x="1703" y="8478"/>
                  </a:cubicBezTo>
                  <a:cubicBezTo>
                    <a:pt x="2001" y="8954"/>
                    <a:pt x="2441" y="9359"/>
                    <a:pt x="2977" y="9644"/>
                  </a:cubicBezTo>
                  <a:lnTo>
                    <a:pt x="3192" y="10799"/>
                  </a:lnTo>
                  <a:cubicBezTo>
                    <a:pt x="3227" y="11002"/>
                    <a:pt x="3406" y="11133"/>
                    <a:pt x="3596" y="11133"/>
                  </a:cubicBezTo>
                  <a:lnTo>
                    <a:pt x="4370" y="11133"/>
                  </a:lnTo>
                  <a:cubicBezTo>
                    <a:pt x="4561" y="11133"/>
                    <a:pt x="4727" y="11002"/>
                    <a:pt x="4775" y="10799"/>
                  </a:cubicBezTo>
                  <a:lnTo>
                    <a:pt x="4894" y="10204"/>
                  </a:lnTo>
                  <a:cubicBezTo>
                    <a:pt x="5132" y="10240"/>
                    <a:pt x="5370" y="10252"/>
                    <a:pt x="5620" y="10252"/>
                  </a:cubicBezTo>
                  <a:cubicBezTo>
                    <a:pt x="5966" y="10252"/>
                    <a:pt x="6311" y="10228"/>
                    <a:pt x="6632" y="10180"/>
                  </a:cubicBezTo>
                  <a:lnTo>
                    <a:pt x="6751" y="10823"/>
                  </a:lnTo>
                  <a:cubicBezTo>
                    <a:pt x="6787" y="11014"/>
                    <a:pt x="6966" y="11145"/>
                    <a:pt x="7156" y="11145"/>
                  </a:cubicBezTo>
                  <a:lnTo>
                    <a:pt x="7930" y="11145"/>
                  </a:lnTo>
                  <a:cubicBezTo>
                    <a:pt x="8121" y="11145"/>
                    <a:pt x="8287" y="11014"/>
                    <a:pt x="8335" y="10823"/>
                  </a:cubicBezTo>
                  <a:lnTo>
                    <a:pt x="8573" y="9585"/>
                  </a:lnTo>
                  <a:cubicBezTo>
                    <a:pt x="9228" y="9240"/>
                    <a:pt x="9716" y="8775"/>
                    <a:pt x="10038" y="8228"/>
                  </a:cubicBezTo>
                  <a:cubicBezTo>
                    <a:pt x="10073" y="8180"/>
                    <a:pt x="10097" y="8156"/>
                    <a:pt x="10145" y="8132"/>
                  </a:cubicBezTo>
                  <a:lnTo>
                    <a:pt x="10895" y="7894"/>
                  </a:lnTo>
                  <a:cubicBezTo>
                    <a:pt x="11145" y="7811"/>
                    <a:pt x="11323" y="7573"/>
                    <a:pt x="11323" y="7299"/>
                  </a:cubicBezTo>
                  <a:lnTo>
                    <a:pt x="11323" y="6525"/>
                  </a:lnTo>
                  <a:cubicBezTo>
                    <a:pt x="11312" y="6251"/>
                    <a:pt x="11133" y="6013"/>
                    <a:pt x="10871" y="5918"/>
                  </a:cubicBezTo>
                  <a:lnTo>
                    <a:pt x="10419" y="5775"/>
                  </a:lnTo>
                  <a:cubicBezTo>
                    <a:pt x="10359" y="5763"/>
                    <a:pt x="10311" y="5715"/>
                    <a:pt x="10300" y="5644"/>
                  </a:cubicBezTo>
                  <a:cubicBezTo>
                    <a:pt x="10192" y="5322"/>
                    <a:pt x="10061" y="5049"/>
                    <a:pt x="9859" y="4775"/>
                  </a:cubicBezTo>
                  <a:cubicBezTo>
                    <a:pt x="9776" y="4656"/>
                    <a:pt x="9680" y="4537"/>
                    <a:pt x="9561" y="4429"/>
                  </a:cubicBezTo>
                  <a:cubicBezTo>
                    <a:pt x="9645" y="4132"/>
                    <a:pt x="9669" y="3798"/>
                    <a:pt x="9669" y="3501"/>
                  </a:cubicBezTo>
                  <a:cubicBezTo>
                    <a:pt x="9669" y="3084"/>
                    <a:pt x="9585" y="2822"/>
                    <a:pt x="9418" y="2739"/>
                  </a:cubicBezTo>
                  <a:cubicBezTo>
                    <a:pt x="9384" y="2722"/>
                    <a:pt x="9329" y="2693"/>
                    <a:pt x="9204" y="2693"/>
                  </a:cubicBezTo>
                  <a:cubicBezTo>
                    <a:pt x="8980" y="2693"/>
                    <a:pt x="8533" y="2787"/>
                    <a:pt x="7585" y="3215"/>
                  </a:cubicBezTo>
                  <a:cubicBezTo>
                    <a:pt x="7561" y="3227"/>
                    <a:pt x="7513" y="3239"/>
                    <a:pt x="7478" y="3275"/>
                  </a:cubicBezTo>
                  <a:cubicBezTo>
                    <a:pt x="7383" y="3239"/>
                    <a:pt x="7287" y="3227"/>
                    <a:pt x="7180" y="3191"/>
                  </a:cubicBezTo>
                  <a:cubicBezTo>
                    <a:pt x="7168" y="3191"/>
                    <a:pt x="7156" y="3191"/>
                    <a:pt x="7144" y="3179"/>
                  </a:cubicBezTo>
                  <a:cubicBezTo>
                    <a:pt x="7263" y="2929"/>
                    <a:pt x="7335" y="2644"/>
                    <a:pt x="7347" y="2346"/>
                  </a:cubicBezTo>
                  <a:cubicBezTo>
                    <a:pt x="7347" y="2263"/>
                    <a:pt x="7287" y="2179"/>
                    <a:pt x="7180" y="2167"/>
                  </a:cubicBezTo>
                  <a:cubicBezTo>
                    <a:pt x="7097" y="2167"/>
                    <a:pt x="7025" y="2227"/>
                    <a:pt x="7002" y="2334"/>
                  </a:cubicBezTo>
                  <a:cubicBezTo>
                    <a:pt x="6990" y="2810"/>
                    <a:pt x="6787" y="3251"/>
                    <a:pt x="6442" y="3596"/>
                  </a:cubicBezTo>
                  <a:cubicBezTo>
                    <a:pt x="6228" y="3810"/>
                    <a:pt x="5989" y="3953"/>
                    <a:pt x="5739" y="4048"/>
                  </a:cubicBezTo>
                  <a:cubicBezTo>
                    <a:pt x="5525" y="4019"/>
                    <a:pt x="5302" y="4004"/>
                    <a:pt x="5079" y="4004"/>
                  </a:cubicBezTo>
                  <a:cubicBezTo>
                    <a:pt x="4855" y="4004"/>
                    <a:pt x="4632" y="4019"/>
                    <a:pt x="4418" y="4048"/>
                  </a:cubicBezTo>
                  <a:cubicBezTo>
                    <a:pt x="4168" y="3953"/>
                    <a:pt x="3930" y="3810"/>
                    <a:pt x="3715" y="3596"/>
                  </a:cubicBezTo>
                  <a:cubicBezTo>
                    <a:pt x="3358" y="3239"/>
                    <a:pt x="3156" y="2751"/>
                    <a:pt x="3156" y="2239"/>
                  </a:cubicBezTo>
                  <a:cubicBezTo>
                    <a:pt x="3156" y="1739"/>
                    <a:pt x="3346" y="1251"/>
                    <a:pt x="3715" y="893"/>
                  </a:cubicBezTo>
                  <a:cubicBezTo>
                    <a:pt x="4073" y="536"/>
                    <a:pt x="4561" y="322"/>
                    <a:pt x="5073" y="322"/>
                  </a:cubicBezTo>
                  <a:cubicBezTo>
                    <a:pt x="5573" y="322"/>
                    <a:pt x="6073" y="512"/>
                    <a:pt x="6430" y="893"/>
                  </a:cubicBezTo>
                  <a:cubicBezTo>
                    <a:pt x="6573" y="1036"/>
                    <a:pt x="6692" y="1203"/>
                    <a:pt x="6787" y="1381"/>
                  </a:cubicBezTo>
                  <a:cubicBezTo>
                    <a:pt x="6813" y="1433"/>
                    <a:pt x="6870" y="1472"/>
                    <a:pt x="6930" y="1472"/>
                  </a:cubicBezTo>
                  <a:cubicBezTo>
                    <a:pt x="6954" y="1472"/>
                    <a:pt x="6978" y="1466"/>
                    <a:pt x="7002" y="1453"/>
                  </a:cubicBezTo>
                  <a:cubicBezTo>
                    <a:pt x="7085" y="1405"/>
                    <a:pt x="7121" y="1322"/>
                    <a:pt x="7085" y="1227"/>
                  </a:cubicBezTo>
                  <a:cubicBezTo>
                    <a:pt x="6978" y="1024"/>
                    <a:pt x="6823" y="834"/>
                    <a:pt x="6668" y="655"/>
                  </a:cubicBezTo>
                  <a:cubicBezTo>
                    <a:pt x="6228" y="215"/>
                    <a:pt x="5680" y="0"/>
                    <a:pt x="507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4829299" y="2324485"/>
              <a:ext cx="42393" cy="75291"/>
            </a:xfrm>
            <a:custGeom>
              <a:avLst/>
              <a:gdLst/>
              <a:ahLst/>
              <a:cxnLst/>
              <a:rect l="l" t="t" r="r" b="b"/>
              <a:pathLst>
                <a:path w="1335" h="2371" extrusionOk="0">
                  <a:moveTo>
                    <a:pt x="644" y="417"/>
                  </a:moveTo>
                  <a:lnTo>
                    <a:pt x="644" y="941"/>
                  </a:lnTo>
                  <a:cubicBezTo>
                    <a:pt x="501" y="882"/>
                    <a:pt x="370" y="822"/>
                    <a:pt x="370" y="656"/>
                  </a:cubicBezTo>
                  <a:cubicBezTo>
                    <a:pt x="370" y="513"/>
                    <a:pt x="489" y="441"/>
                    <a:pt x="644" y="417"/>
                  </a:cubicBezTo>
                  <a:close/>
                  <a:moveTo>
                    <a:pt x="786" y="1322"/>
                  </a:moveTo>
                  <a:cubicBezTo>
                    <a:pt x="929" y="1382"/>
                    <a:pt x="1036" y="1477"/>
                    <a:pt x="1036" y="1656"/>
                  </a:cubicBezTo>
                  <a:cubicBezTo>
                    <a:pt x="1036" y="1810"/>
                    <a:pt x="929" y="1906"/>
                    <a:pt x="786" y="1941"/>
                  </a:cubicBezTo>
                  <a:lnTo>
                    <a:pt x="786" y="1322"/>
                  </a:lnTo>
                  <a:close/>
                  <a:moveTo>
                    <a:pt x="703" y="1"/>
                  </a:moveTo>
                  <a:cubicBezTo>
                    <a:pt x="655" y="1"/>
                    <a:pt x="620" y="36"/>
                    <a:pt x="620" y="60"/>
                  </a:cubicBezTo>
                  <a:lnTo>
                    <a:pt x="620" y="156"/>
                  </a:lnTo>
                  <a:cubicBezTo>
                    <a:pt x="334" y="179"/>
                    <a:pt x="60" y="334"/>
                    <a:pt x="60" y="691"/>
                  </a:cubicBezTo>
                  <a:cubicBezTo>
                    <a:pt x="60" y="1060"/>
                    <a:pt x="346" y="1168"/>
                    <a:pt x="620" y="1251"/>
                  </a:cubicBezTo>
                  <a:lnTo>
                    <a:pt x="620" y="1941"/>
                  </a:lnTo>
                  <a:cubicBezTo>
                    <a:pt x="322" y="1906"/>
                    <a:pt x="239" y="1715"/>
                    <a:pt x="143" y="1715"/>
                  </a:cubicBezTo>
                  <a:cubicBezTo>
                    <a:pt x="60" y="1715"/>
                    <a:pt x="1" y="1810"/>
                    <a:pt x="1" y="1882"/>
                  </a:cubicBezTo>
                  <a:cubicBezTo>
                    <a:pt x="1" y="2025"/>
                    <a:pt x="239" y="2227"/>
                    <a:pt x="620" y="2227"/>
                  </a:cubicBezTo>
                  <a:lnTo>
                    <a:pt x="620" y="2311"/>
                  </a:lnTo>
                  <a:cubicBezTo>
                    <a:pt x="620" y="2346"/>
                    <a:pt x="644" y="2370"/>
                    <a:pt x="703" y="2370"/>
                  </a:cubicBezTo>
                  <a:cubicBezTo>
                    <a:pt x="751" y="2370"/>
                    <a:pt x="798" y="2346"/>
                    <a:pt x="798" y="2311"/>
                  </a:cubicBezTo>
                  <a:lnTo>
                    <a:pt x="798" y="2203"/>
                  </a:lnTo>
                  <a:cubicBezTo>
                    <a:pt x="1108" y="2168"/>
                    <a:pt x="1310" y="1965"/>
                    <a:pt x="1310" y="1608"/>
                  </a:cubicBezTo>
                  <a:cubicBezTo>
                    <a:pt x="1334" y="1227"/>
                    <a:pt x="1048" y="1096"/>
                    <a:pt x="798" y="1001"/>
                  </a:cubicBezTo>
                  <a:lnTo>
                    <a:pt x="798" y="406"/>
                  </a:lnTo>
                  <a:cubicBezTo>
                    <a:pt x="1001" y="417"/>
                    <a:pt x="1084" y="513"/>
                    <a:pt x="1144" y="513"/>
                  </a:cubicBezTo>
                  <a:cubicBezTo>
                    <a:pt x="1227" y="513"/>
                    <a:pt x="1275" y="406"/>
                    <a:pt x="1275" y="346"/>
                  </a:cubicBezTo>
                  <a:cubicBezTo>
                    <a:pt x="1275" y="203"/>
                    <a:pt x="989" y="144"/>
                    <a:pt x="798" y="144"/>
                  </a:cubicBezTo>
                  <a:lnTo>
                    <a:pt x="798" y="60"/>
                  </a:lnTo>
                  <a:cubicBezTo>
                    <a:pt x="798" y="36"/>
                    <a:pt x="751" y="1"/>
                    <a:pt x="70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39"/>
          <p:cNvGrpSpPr/>
          <p:nvPr/>
        </p:nvGrpSpPr>
        <p:grpSpPr>
          <a:xfrm>
            <a:off x="5602956" y="1993635"/>
            <a:ext cx="349784" cy="349434"/>
            <a:chOff x="2201806" y="1976585"/>
            <a:chExt cx="349784" cy="349434"/>
          </a:xfrm>
        </p:grpSpPr>
        <p:sp>
          <p:nvSpPr>
            <p:cNvPr id="716" name="Google Shape;716;p39"/>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9"/>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9"/>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9"/>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3"/>
        <p:cNvGrpSpPr/>
        <p:nvPr/>
      </p:nvGrpSpPr>
      <p:grpSpPr>
        <a:xfrm>
          <a:off x="0" y="0"/>
          <a:ext cx="0" cy="0"/>
          <a:chOff x="0" y="0"/>
          <a:chExt cx="0" cy="0"/>
        </a:xfrm>
      </p:grpSpPr>
      <p:grpSp>
        <p:nvGrpSpPr>
          <p:cNvPr id="724" name="Google Shape;724;p40"/>
          <p:cNvGrpSpPr/>
          <p:nvPr/>
        </p:nvGrpSpPr>
        <p:grpSpPr>
          <a:xfrm>
            <a:off x="2821836" y="330300"/>
            <a:ext cx="4362674" cy="4582775"/>
            <a:chOff x="1839106" y="2209166"/>
            <a:chExt cx="1918165" cy="2241295"/>
          </a:xfrm>
        </p:grpSpPr>
        <p:sp>
          <p:nvSpPr>
            <p:cNvPr id="725" name="Google Shape;725;p40"/>
            <p:cNvSpPr/>
            <p:nvPr/>
          </p:nvSpPr>
          <p:spPr>
            <a:xfrm>
              <a:off x="1839106" y="2209166"/>
              <a:ext cx="628500" cy="575100"/>
            </a:xfrm>
            <a:prstGeom prst="flowChartConnec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ora"/>
                  <a:ea typeface="Lora"/>
                  <a:cs typeface="Lora"/>
                  <a:sym typeface="Lora"/>
                </a:rPr>
                <a:t>Contactar al importado</a:t>
              </a:r>
              <a:r>
                <a:rPr lang="en" sz="1200">
                  <a:latin typeface="Lora"/>
                  <a:ea typeface="Lora"/>
                  <a:cs typeface="Lora"/>
                  <a:sym typeface="Lora"/>
                </a:rPr>
                <a:t>r </a:t>
              </a:r>
              <a:endParaRPr sz="1200">
                <a:latin typeface="Lora"/>
                <a:ea typeface="Lora"/>
                <a:cs typeface="Lora"/>
                <a:sym typeface="Lora"/>
              </a:endParaRPr>
            </a:p>
          </p:txBody>
        </p:sp>
        <p:sp>
          <p:nvSpPr>
            <p:cNvPr id="726" name="Google Shape;726;p40"/>
            <p:cNvSpPr/>
            <p:nvPr/>
          </p:nvSpPr>
          <p:spPr>
            <a:xfrm>
              <a:off x="3123358" y="2209166"/>
              <a:ext cx="605700" cy="575100"/>
            </a:xfrm>
            <a:prstGeom prst="flowChartConnec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ora"/>
                  <a:ea typeface="Lora"/>
                  <a:cs typeface="Lora"/>
                  <a:sym typeface="Lora"/>
                </a:rPr>
                <a:t>Definir cantidades</a:t>
              </a:r>
              <a:endParaRPr sz="1200" b="1">
                <a:latin typeface="Lora"/>
                <a:ea typeface="Lora"/>
                <a:cs typeface="Lora"/>
                <a:sym typeface="Lora"/>
              </a:endParaRPr>
            </a:p>
          </p:txBody>
        </p:sp>
        <p:sp>
          <p:nvSpPr>
            <p:cNvPr id="727" name="Google Shape;727;p40"/>
            <p:cNvSpPr/>
            <p:nvPr/>
          </p:nvSpPr>
          <p:spPr>
            <a:xfrm>
              <a:off x="3182171" y="3040766"/>
              <a:ext cx="575100" cy="575100"/>
            </a:xfrm>
            <a:prstGeom prst="flowChartConnec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ora"/>
                  <a:ea typeface="Lora"/>
                  <a:cs typeface="Lora"/>
                  <a:sym typeface="Lora"/>
                </a:rPr>
                <a:t>Tomar en cuenta destino</a:t>
              </a:r>
              <a:endParaRPr sz="1200" b="1">
                <a:latin typeface="Lora"/>
                <a:ea typeface="Lora"/>
                <a:cs typeface="Lora"/>
                <a:sym typeface="Lora"/>
              </a:endParaRPr>
            </a:p>
          </p:txBody>
        </p:sp>
        <p:cxnSp>
          <p:nvCxnSpPr>
            <p:cNvPr id="728" name="Google Shape;728;p40"/>
            <p:cNvCxnSpPr>
              <a:stCxn id="725" idx="6"/>
              <a:endCxn id="726" idx="2"/>
            </p:cNvCxnSpPr>
            <p:nvPr/>
          </p:nvCxnSpPr>
          <p:spPr>
            <a:xfrm>
              <a:off x="2467606" y="2496716"/>
              <a:ext cx="655800" cy="300"/>
            </a:xfrm>
            <a:prstGeom prst="bentConnector3">
              <a:avLst>
                <a:gd name="adj1" fmla="val 49996"/>
              </a:avLst>
            </a:prstGeom>
            <a:noFill/>
            <a:ln w="38100" cap="flat" cmpd="sng">
              <a:solidFill>
                <a:srgbClr val="000000"/>
              </a:solidFill>
              <a:prstDash val="solid"/>
              <a:round/>
              <a:headEnd type="none" w="med" len="med"/>
              <a:tailEnd type="none" w="med" len="med"/>
            </a:ln>
          </p:spPr>
        </p:cxnSp>
        <p:cxnSp>
          <p:nvCxnSpPr>
            <p:cNvPr id="729" name="Google Shape;729;p40"/>
            <p:cNvCxnSpPr>
              <a:stCxn id="726" idx="4"/>
              <a:endCxn id="730" idx="0"/>
            </p:cNvCxnSpPr>
            <p:nvPr/>
          </p:nvCxnSpPr>
          <p:spPr>
            <a:xfrm rot="5400000">
              <a:off x="2648158" y="2262716"/>
              <a:ext cx="256500" cy="1299600"/>
            </a:xfrm>
            <a:prstGeom prst="bentConnector3">
              <a:avLst>
                <a:gd name="adj1" fmla="val 50000"/>
              </a:avLst>
            </a:prstGeom>
            <a:noFill/>
            <a:ln w="38100" cap="flat" cmpd="sng">
              <a:solidFill>
                <a:srgbClr val="000000"/>
              </a:solidFill>
              <a:prstDash val="solid"/>
              <a:round/>
              <a:headEnd type="none" w="med" len="med"/>
              <a:tailEnd type="none" w="med" len="med"/>
            </a:ln>
          </p:spPr>
        </p:cxnSp>
        <p:cxnSp>
          <p:nvCxnSpPr>
            <p:cNvPr id="731" name="Google Shape;731;p40"/>
            <p:cNvCxnSpPr>
              <a:stCxn id="730" idx="6"/>
              <a:endCxn id="727" idx="2"/>
            </p:cNvCxnSpPr>
            <p:nvPr/>
          </p:nvCxnSpPr>
          <p:spPr>
            <a:xfrm>
              <a:off x="2414212" y="3328316"/>
              <a:ext cx="768000" cy="300"/>
            </a:xfrm>
            <a:prstGeom prst="bentConnector3">
              <a:avLst>
                <a:gd name="adj1" fmla="val 49997"/>
              </a:avLst>
            </a:prstGeom>
            <a:noFill/>
            <a:ln w="38100" cap="flat" cmpd="sng">
              <a:solidFill>
                <a:srgbClr val="000000"/>
              </a:solidFill>
              <a:prstDash val="solid"/>
              <a:round/>
              <a:headEnd type="none" w="med" len="med"/>
              <a:tailEnd type="none" w="med" len="med"/>
            </a:ln>
          </p:spPr>
        </p:cxnSp>
        <p:cxnSp>
          <p:nvCxnSpPr>
            <p:cNvPr id="732" name="Google Shape;732;p40"/>
            <p:cNvCxnSpPr>
              <a:stCxn id="727" idx="4"/>
              <a:endCxn id="733" idx="0"/>
            </p:cNvCxnSpPr>
            <p:nvPr/>
          </p:nvCxnSpPr>
          <p:spPr>
            <a:xfrm rot="5400000">
              <a:off x="2997221" y="3402866"/>
              <a:ext cx="259500" cy="685500"/>
            </a:xfrm>
            <a:prstGeom prst="bentConnector3">
              <a:avLst>
                <a:gd name="adj1" fmla="val 49999"/>
              </a:avLst>
            </a:prstGeom>
            <a:noFill/>
            <a:ln w="38100" cap="flat" cmpd="sng">
              <a:solidFill>
                <a:srgbClr val="000000"/>
              </a:solidFill>
              <a:prstDash val="solid"/>
              <a:round/>
              <a:headEnd type="none" w="med" len="med"/>
              <a:tailEnd type="none" w="med" len="med"/>
            </a:ln>
          </p:spPr>
        </p:cxnSp>
        <p:sp>
          <p:nvSpPr>
            <p:cNvPr id="730" name="Google Shape;730;p40"/>
            <p:cNvSpPr/>
            <p:nvPr/>
          </p:nvSpPr>
          <p:spPr>
            <a:xfrm>
              <a:off x="1839112" y="3040766"/>
              <a:ext cx="575100" cy="575100"/>
            </a:xfrm>
            <a:prstGeom prst="flowChartConnec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ora"/>
                  <a:ea typeface="Lora"/>
                  <a:cs typeface="Lora"/>
                  <a:sym typeface="Lora"/>
                </a:rPr>
                <a:t>Convenir precios y medios de pago</a:t>
              </a:r>
              <a:endParaRPr sz="1200" b="1">
                <a:latin typeface="Lora"/>
                <a:ea typeface="Lora"/>
                <a:cs typeface="Lora"/>
                <a:sym typeface="Lora"/>
              </a:endParaRPr>
            </a:p>
          </p:txBody>
        </p:sp>
        <p:sp>
          <p:nvSpPr>
            <p:cNvPr id="733" name="Google Shape;733;p40"/>
            <p:cNvSpPr/>
            <p:nvPr/>
          </p:nvSpPr>
          <p:spPr>
            <a:xfrm>
              <a:off x="2496566" y="3875361"/>
              <a:ext cx="575100" cy="575100"/>
            </a:xfrm>
            <a:prstGeom prst="flowChartConnector">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latin typeface="Lora"/>
                  <a:ea typeface="Lora"/>
                  <a:cs typeface="Lora"/>
                  <a:sym typeface="Lora"/>
                </a:rPr>
                <a:t>Fijar tiempo de entrega</a:t>
              </a:r>
              <a:endParaRPr sz="1200" b="1">
                <a:latin typeface="Lora"/>
                <a:ea typeface="Lora"/>
                <a:cs typeface="Lora"/>
                <a:sym typeface="Lora"/>
              </a:endParaRPr>
            </a:p>
          </p:txBody>
        </p:sp>
      </p:grpSp>
      <p:sp>
        <p:nvSpPr>
          <p:cNvPr id="734" name="Google Shape;734;p40"/>
          <p:cNvSpPr/>
          <p:nvPr/>
        </p:nvSpPr>
        <p:spPr>
          <a:xfrm>
            <a:off x="1904699" y="661126"/>
            <a:ext cx="732599" cy="657462"/>
          </a:xfrm>
          <a:custGeom>
            <a:avLst/>
            <a:gdLst/>
            <a:ahLst/>
            <a:cxnLst/>
            <a:rect l="l" t="t" r="r" b="b"/>
            <a:pathLst>
              <a:path w="11348" h="11300" extrusionOk="0">
                <a:moveTo>
                  <a:pt x="7752" y="846"/>
                </a:moveTo>
                <a:cubicBezTo>
                  <a:pt x="7978" y="846"/>
                  <a:pt x="8133" y="1025"/>
                  <a:pt x="8133" y="1239"/>
                </a:cubicBezTo>
                <a:lnTo>
                  <a:pt x="8133" y="4001"/>
                </a:lnTo>
                <a:lnTo>
                  <a:pt x="4252" y="4001"/>
                </a:lnTo>
                <a:cubicBezTo>
                  <a:pt x="3763" y="4001"/>
                  <a:pt x="3359" y="4406"/>
                  <a:pt x="3359" y="4894"/>
                </a:cubicBezTo>
                <a:lnTo>
                  <a:pt x="3359" y="4990"/>
                </a:lnTo>
                <a:lnTo>
                  <a:pt x="1168" y="4990"/>
                </a:lnTo>
                <a:lnTo>
                  <a:pt x="1168" y="5001"/>
                </a:lnTo>
                <a:cubicBezTo>
                  <a:pt x="942" y="5001"/>
                  <a:pt x="787" y="4823"/>
                  <a:pt x="787" y="4609"/>
                </a:cubicBezTo>
                <a:lnTo>
                  <a:pt x="787" y="1239"/>
                </a:lnTo>
                <a:cubicBezTo>
                  <a:pt x="787" y="1013"/>
                  <a:pt x="965" y="846"/>
                  <a:pt x="1168" y="846"/>
                </a:cubicBezTo>
                <a:close/>
                <a:moveTo>
                  <a:pt x="3370" y="6621"/>
                </a:moveTo>
                <a:lnTo>
                  <a:pt x="3370" y="6978"/>
                </a:lnTo>
                <a:lnTo>
                  <a:pt x="3180" y="6978"/>
                </a:lnTo>
                <a:lnTo>
                  <a:pt x="3370" y="6621"/>
                </a:lnTo>
                <a:close/>
                <a:moveTo>
                  <a:pt x="3382" y="7335"/>
                </a:moveTo>
                <a:lnTo>
                  <a:pt x="3382" y="7490"/>
                </a:lnTo>
                <a:lnTo>
                  <a:pt x="2644" y="7490"/>
                </a:lnTo>
                <a:cubicBezTo>
                  <a:pt x="2597" y="7490"/>
                  <a:pt x="2573" y="7454"/>
                  <a:pt x="2573" y="7407"/>
                </a:cubicBezTo>
                <a:cubicBezTo>
                  <a:pt x="2573" y="7383"/>
                  <a:pt x="2585" y="7371"/>
                  <a:pt x="2597" y="7347"/>
                </a:cubicBezTo>
                <a:cubicBezTo>
                  <a:pt x="2620" y="7335"/>
                  <a:pt x="2632" y="7335"/>
                  <a:pt x="2656" y="7335"/>
                </a:cubicBezTo>
                <a:close/>
                <a:moveTo>
                  <a:pt x="8966" y="8276"/>
                </a:moveTo>
                <a:cubicBezTo>
                  <a:pt x="9062" y="8276"/>
                  <a:pt x="9133" y="8347"/>
                  <a:pt x="9133" y="8442"/>
                </a:cubicBezTo>
                <a:lnTo>
                  <a:pt x="9133" y="8573"/>
                </a:lnTo>
                <a:cubicBezTo>
                  <a:pt x="9109" y="8573"/>
                  <a:pt x="9074" y="8561"/>
                  <a:pt x="9038" y="8561"/>
                </a:cubicBezTo>
                <a:lnTo>
                  <a:pt x="7454" y="8561"/>
                </a:lnTo>
                <a:cubicBezTo>
                  <a:pt x="7419" y="8561"/>
                  <a:pt x="7395" y="8561"/>
                  <a:pt x="7359" y="8573"/>
                </a:cubicBezTo>
                <a:lnTo>
                  <a:pt x="7359" y="8442"/>
                </a:lnTo>
                <a:cubicBezTo>
                  <a:pt x="7359" y="8347"/>
                  <a:pt x="7430" y="8276"/>
                  <a:pt x="7526" y="8276"/>
                </a:cubicBezTo>
                <a:close/>
                <a:moveTo>
                  <a:pt x="9883" y="4347"/>
                </a:moveTo>
                <a:cubicBezTo>
                  <a:pt x="10193" y="4347"/>
                  <a:pt x="10443" y="4597"/>
                  <a:pt x="10443" y="4906"/>
                </a:cubicBezTo>
                <a:lnTo>
                  <a:pt x="10443" y="9276"/>
                </a:lnTo>
                <a:lnTo>
                  <a:pt x="9478" y="9276"/>
                </a:lnTo>
                <a:lnTo>
                  <a:pt x="9478" y="9109"/>
                </a:lnTo>
                <a:lnTo>
                  <a:pt x="9764" y="9109"/>
                </a:lnTo>
                <a:cubicBezTo>
                  <a:pt x="10038" y="9109"/>
                  <a:pt x="10264" y="8883"/>
                  <a:pt x="10264" y="8597"/>
                </a:cubicBezTo>
                <a:lnTo>
                  <a:pt x="10264" y="5942"/>
                </a:lnTo>
                <a:cubicBezTo>
                  <a:pt x="10264" y="5847"/>
                  <a:pt x="10193" y="5775"/>
                  <a:pt x="10097" y="5775"/>
                </a:cubicBezTo>
                <a:cubicBezTo>
                  <a:pt x="10014" y="5775"/>
                  <a:pt x="9931" y="5847"/>
                  <a:pt x="9931" y="5942"/>
                </a:cubicBezTo>
                <a:lnTo>
                  <a:pt x="9931" y="8585"/>
                </a:lnTo>
                <a:cubicBezTo>
                  <a:pt x="9931" y="8680"/>
                  <a:pt x="9859" y="8752"/>
                  <a:pt x="9764" y="8752"/>
                </a:cubicBezTo>
                <a:lnTo>
                  <a:pt x="9478" y="8752"/>
                </a:lnTo>
                <a:lnTo>
                  <a:pt x="9478" y="8419"/>
                </a:lnTo>
                <a:cubicBezTo>
                  <a:pt x="9478" y="8157"/>
                  <a:pt x="9252" y="7918"/>
                  <a:pt x="8966" y="7918"/>
                </a:cubicBezTo>
                <a:lnTo>
                  <a:pt x="7526" y="7918"/>
                </a:lnTo>
                <a:cubicBezTo>
                  <a:pt x="7264" y="7918"/>
                  <a:pt x="7026" y="8145"/>
                  <a:pt x="7026" y="8419"/>
                </a:cubicBezTo>
                <a:lnTo>
                  <a:pt x="7026" y="8752"/>
                </a:lnTo>
                <a:lnTo>
                  <a:pt x="4382" y="8752"/>
                </a:lnTo>
                <a:cubicBezTo>
                  <a:pt x="4299" y="8752"/>
                  <a:pt x="4204" y="8680"/>
                  <a:pt x="4204" y="8585"/>
                </a:cubicBezTo>
                <a:lnTo>
                  <a:pt x="4204" y="5121"/>
                </a:lnTo>
                <a:cubicBezTo>
                  <a:pt x="4204" y="5025"/>
                  <a:pt x="4287" y="4942"/>
                  <a:pt x="4382" y="4942"/>
                </a:cubicBezTo>
                <a:lnTo>
                  <a:pt x="9740" y="4942"/>
                </a:lnTo>
                <a:cubicBezTo>
                  <a:pt x="9836" y="4942"/>
                  <a:pt x="9919" y="5013"/>
                  <a:pt x="9919" y="5121"/>
                </a:cubicBezTo>
                <a:lnTo>
                  <a:pt x="9919" y="5251"/>
                </a:lnTo>
                <a:cubicBezTo>
                  <a:pt x="9919" y="5347"/>
                  <a:pt x="10002" y="5418"/>
                  <a:pt x="10086" y="5418"/>
                </a:cubicBezTo>
                <a:cubicBezTo>
                  <a:pt x="10181" y="5418"/>
                  <a:pt x="10252" y="5347"/>
                  <a:pt x="10252" y="5251"/>
                </a:cubicBezTo>
                <a:lnTo>
                  <a:pt x="10252" y="5121"/>
                </a:lnTo>
                <a:cubicBezTo>
                  <a:pt x="10252" y="4835"/>
                  <a:pt x="10026" y="4609"/>
                  <a:pt x="9740" y="4609"/>
                </a:cubicBezTo>
                <a:lnTo>
                  <a:pt x="4382" y="4609"/>
                </a:lnTo>
                <a:cubicBezTo>
                  <a:pt x="4109" y="4609"/>
                  <a:pt x="3882" y="4835"/>
                  <a:pt x="3882" y="5121"/>
                </a:cubicBezTo>
                <a:lnTo>
                  <a:pt x="3882" y="8585"/>
                </a:lnTo>
                <a:cubicBezTo>
                  <a:pt x="3882" y="8871"/>
                  <a:pt x="4109" y="9097"/>
                  <a:pt x="4382" y="9097"/>
                </a:cubicBezTo>
                <a:lnTo>
                  <a:pt x="7026" y="9097"/>
                </a:lnTo>
                <a:lnTo>
                  <a:pt x="7026" y="9252"/>
                </a:lnTo>
                <a:lnTo>
                  <a:pt x="3716" y="9252"/>
                </a:lnTo>
                <a:lnTo>
                  <a:pt x="3716" y="4906"/>
                </a:lnTo>
                <a:cubicBezTo>
                  <a:pt x="3716" y="4597"/>
                  <a:pt x="3966" y="4347"/>
                  <a:pt x="4287" y="4347"/>
                </a:cubicBezTo>
                <a:close/>
                <a:moveTo>
                  <a:pt x="7038" y="9597"/>
                </a:moveTo>
                <a:lnTo>
                  <a:pt x="7038" y="10002"/>
                </a:lnTo>
                <a:lnTo>
                  <a:pt x="3549" y="10002"/>
                </a:lnTo>
                <a:cubicBezTo>
                  <a:pt x="3539" y="10003"/>
                  <a:pt x="3529" y="10004"/>
                  <a:pt x="3520" y="10004"/>
                </a:cubicBezTo>
                <a:cubicBezTo>
                  <a:pt x="3434" y="10004"/>
                  <a:pt x="3351" y="9959"/>
                  <a:pt x="3287" y="9895"/>
                </a:cubicBezTo>
                <a:cubicBezTo>
                  <a:pt x="3216" y="9823"/>
                  <a:pt x="3168" y="9716"/>
                  <a:pt x="3168" y="9609"/>
                </a:cubicBezTo>
                <a:cubicBezTo>
                  <a:pt x="3168" y="9597"/>
                  <a:pt x="3168" y="9597"/>
                  <a:pt x="3180" y="9597"/>
                </a:cubicBezTo>
                <a:close/>
                <a:moveTo>
                  <a:pt x="10990" y="9609"/>
                </a:moveTo>
                <a:lnTo>
                  <a:pt x="10990" y="9633"/>
                </a:lnTo>
                <a:cubicBezTo>
                  <a:pt x="10979" y="9835"/>
                  <a:pt x="10812" y="10014"/>
                  <a:pt x="10598" y="10014"/>
                </a:cubicBezTo>
                <a:lnTo>
                  <a:pt x="9478" y="10014"/>
                </a:lnTo>
                <a:lnTo>
                  <a:pt x="9478" y="9609"/>
                </a:lnTo>
                <a:close/>
                <a:moveTo>
                  <a:pt x="9050" y="8883"/>
                </a:moveTo>
                <a:cubicBezTo>
                  <a:pt x="9085" y="8883"/>
                  <a:pt x="9133" y="8931"/>
                  <a:pt x="9133" y="8978"/>
                </a:cubicBezTo>
                <a:lnTo>
                  <a:pt x="9133" y="10240"/>
                </a:lnTo>
                <a:cubicBezTo>
                  <a:pt x="9133" y="10288"/>
                  <a:pt x="9085" y="10324"/>
                  <a:pt x="9050" y="10324"/>
                </a:cubicBezTo>
                <a:lnTo>
                  <a:pt x="7454" y="10324"/>
                </a:lnTo>
                <a:cubicBezTo>
                  <a:pt x="7407" y="10324"/>
                  <a:pt x="7359" y="10288"/>
                  <a:pt x="7359" y="10240"/>
                </a:cubicBezTo>
                <a:lnTo>
                  <a:pt x="7359" y="10181"/>
                </a:lnTo>
                <a:lnTo>
                  <a:pt x="7359" y="8978"/>
                </a:lnTo>
                <a:cubicBezTo>
                  <a:pt x="7359" y="8931"/>
                  <a:pt x="7407" y="8883"/>
                  <a:pt x="7454" y="8883"/>
                </a:cubicBezTo>
                <a:close/>
                <a:moveTo>
                  <a:pt x="9133" y="10645"/>
                </a:moveTo>
                <a:lnTo>
                  <a:pt x="9133" y="10776"/>
                </a:lnTo>
                <a:cubicBezTo>
                  <a:pt x="9133" y="10859"/>
                  <a:pt x="9062" y="10943"/>
                  <a:pt x="8966" y="10943"/>
                </a:cubicBezTo>
                <a:lnTo>
                  <a:pt x="7526" y="10943"/>
                </a:lnTo>
                <a:cubicBezTo>
                  <a:pt x="7442" y="10943"/>
                  <a:pt x="7359" y="10859"/>
                  <a:pt x="7359" y="10776"/>
                </a:cubicBezTo>
                <a:lnTo>
                  <a:pt x="7359" y="10645"/>
                </a:lnTo>
                <a:cubicBezTo>
                  <a:pt x="7395" y="10645"/>
                  <a:pt x="7419" y="10657"/>
                  <a:pt x="7454" y="10657"/>
                </a:cubicBezTo>
                <a:lnTo>
                  <a:pt x="9050" y="10657"/>
                </a:lnTo>
                <a:cubicBezTo>
                  <a:pt x="9074" y="10657"/>
                  <a:pt x="9109" y="10657"/>
                  <a:pt x="9133" y="10645"/>
                </a:cubicBezTo>
                <a:close/>
                <a:moveTo>
                  <a:pt x="858" y="1"/>
                </a:moveTo>
                <a:cubicBezTo>
                  <a:pt x="382" y="1"/>
                  <a:pt x="1" y="382"/>
                  <a:pt x="1" y="858"/>
                </a:cubicBezTo>
                <a:lnTo>
                  <a:pt x="1" y="5561"/>
                </a:lnTo>
                <a:cubicBezTo>
                  <a:pt x="1" y="6037"/>
                  <a:pt x="382" y="6430"/>
                  <a:pt x="858" y="6430"/>
                </a:cubicBezTo>
                <a:lnTo>
                  <a:pt x="1334" y="6430"/>
                </a:lnTo>
                <a:cubicBezTo>
                  <a:pt x="1430" y="6430"/>
                  <a:pt x="1501" y="6359"/>
                  <a:pt x="1501" y="6264"/>
                </a:cubicBezTo>
                <a:cubicBezTo>
                  <a:pt x="1501" y="6180"/>
                  <a:pt x="1430" y="6097"/>
                  <a:pt x="1334" y="6097"/>
                </a:cubicBezTo>
                <a:lnTo>
                  <a:pt x="858" y="6097"/>
                </a:lnTo>
                <a:cubicBezTo>
                  <a:pt x="572" y="6097"/>
                  <a:pt x="334" y="5859"/>
                  <a:pt x="334" y="5585"/>
                </a:cubicBezTo>
                <a:lnTo>
                  <a:pt x="334" y="882"/>
                </a:lnTo>
                <a:cubicBezTo>
                  <a:pt x="334" y="596"/>
                  <a:pt x="572" y="358"/>
                  <a:pt x="858" y="358"/>
                </a:cubicBezTo>
                <a:lnTo>
                  <a:pt x="8062" y="358"/>
                </a:lnTo>
                <a:cubicBezTo>
                  <a:pt x="8347" y="358"/>
                  <a:pt x="8585" y="596"/>
                  <a:pt x="8585" y="882"/>
                </a:cubicBezTo>
                <a:lnTo>
                  <a:pt x="8585" y="4001"/>
                </a:lnTo>
                <a:lnTo>
                  <a:pt x="8478" y="4001"/>
                </a:lnTo>
                <a:lnTo>
                  <a:pt x="8478" y="1215"/>
                </a:lnTo>
                <a:cubicBezTo>
                  <a:pt x="8478" y="822"/>
                  <a:pt x="8157" y="489"/>
                  <a:pt x="7752" y="489"/>
                </a:cubicBezTo>
                <a:lnTo>
                  <a:pt x="1168" y="489"/>
                </a:lnTo>
                <a:cubicBezTo>
                  <a:pt x="775" y="489"/>
                  <a:pt x="442" y="822"/>
                  <a:pt x="442" y="1215"/>
                </a:cubicBezTo>
                <a:lnTo>
                  <a:pt x="442" y="4597"/>
                </a:lnTo>
                <a:cubicBezTo>
                  <a:pt x="442" y="5001"/>
                  <a:pt x="775" y="5323"/>
                  <a:pt x="1168" y="5323"/>
                </a:cubicBezTo>
                <a:lnTo>
                  <a:pt x="3370" y="5323"/>
                </a:lnTo>
                <a:lnTo>
                  <a:pt x="3370" y="6085"/>
                </a:lnTo>
                <a:lnTo>
                  <a:pt x="2001" y="6085"/>
                </a:lnTo>
                <a:cubicBezTo>
                  <a:pt x="1918" y="6085"/>
                  <a:pt x="1846" y="6156"/>
                  <a:pt x="1846" y="6252"/>
                </a:cubicBezTo>
                <a:cubicBezTo>
                  <a:pt x="1846" y="6335"/>
                  <a:pt x="1918" y="6418"/>
                  <a:pt x="2001" y="6418"/>
                </a:cubicBezTo>
                <a:lnTo>
                  <a:pt x="3109" y="6418"/>
                </a:lnTo>
                <a:lnTo>
                  <a:pt x="2811" y="6978"/>
                </a:lnTo>
                <a:lnTo>
                  <a:pt x="2656" y="6978"/>
                </a:lnTo>
                <a:cubicBezTo>
                  <a:pt x="2561" y="6978"/>
                  <a:pt x="2454" y="7026"/>
                  <a:pt x="2358" y="7097"/>
                </a:cubicBezTo>
                <a:cubicBezTo>
                  <a:pt x="2287" y="7168"/>
                  <a:pt x="2239" y="7276"/>
                  <a:pt x="2239" y="7395"/>
                </a:cubicBezTo>
                <a:cubicBezTo>
                  <a:pt x="2239" y="7621"/>
                  <a:pt x="2418" y="7811"/>
                  <a:pt x="2656" y="7811"/>
                </a:cubicBezTo>
                <a:lnTo>
                  <a:pt x="3394" y="7811"/>
                </a:lnTo>
                <a:lnTo>
                  <a:pt x="3394" y="9276"/>
                </a:lnTo>
                <a:lnTo>
                  <a:pt x="3192" y="9276"/>
                </a:lnTo>
                <a:cubicBezTo>
                  <a:pt x="3001" y="9276"/>
                  <a:pt x="2835" y="9431"/>
                  <a:pt x="2835" y="9633"/>
                </a:cubicBezTo>
                <a:cubicBezTo>
                  <a:pt x="2835" y="9823"/>
                  <a:pt x="2918" y="10002"/>
                  <a:pt x="3049" y="10145"/>
                </a:cubicBezTo>
                <a:cubicBezTo>
                  <a:pt x="3180" y="10288"/>
                  <a:pt x="3370" y="10359"/>
                  <a:pt x="3573" y="10359"/>
                </a:cubicBezTo>
                <a:lnTo>
                  <a:pt x="7049" y="10359"/>
                </a:lnTo>
                <a:lnTo>
                  <a:pt x="7049" y="10788"/>
                </a:lnTo>
                <a:cubicBezTo>
                  <a:pt x="7049" y="11062"/>
                  <a:pt x="7276" y="11300"/>
                  <a:pt x="7550" y="11300"/>
                </a:cubicBezTo>
                <a:lnTo>
                  <a:pt x="9002" y="11300"/>
                </a:lnTo>
                <a:cubicBezTo>
                  <a:pt x="9264" y="11300"/>
                  <a:pt x="9502" y="11074"/>
                  <a:pt x="9502" y="10788"/>
                </a:cubicBezTo>
                <a:lnTo>
                  <a:pt x="9502" y="10359"/>
                </a:lnTo>
                <a:lnTo>
                  <a:pt x="10621" y="10359"/>
                </a:lnTo>
                <a:cubicBezTo>
                  <a:pt x="11026" y="10359"/>
                  <a:pt x="11348" y="10026"/>
                  <a:pt x="11348" y="9633"/>
                </a:cubicBezTo>
                <a:cubicBezTo>
                  <a:pt x="11324" y="9526"/>
                  <a:pt x="11276" y="9431"/>
                  <a:pt x="11217" y="9371"/>
                </a:cubicBezTo>
                <a:cubicBezTo>
                  <a:pt x="11157" y="9312"/>
                  <a:pt x="11074" y="9276"/>
                  <a:pt x="10967" y="9276"/>
                </a:cubicBezTo>
                <a:lnTo>
                  <a:pt x="10776" y="9276"/>
                </a:lnTo>
                <a:lnTo>
                  <a:pt x="10776" y="4906"/>
                </a:lnTo>
                <a:cubicBezTo>
                  <a:pt x="10776" y="4418"/>
                  <a:pt x="10371" y="4013"/>
                  <a:pt x="9883" y="4013"/>
                </a:cubicBezTo>
                <a:lnTo>
                  <a:pt x="8931" y="4013"/>
                </a:lnTo>
                <a:lnTo>
                  <a:pt x="8931" y="858"/>
                </a:lnTo>
                <a:cubicBezTo>
                  <a:pt x="8931" y="382"/>
                  <a:pt x="8538" y="1"/>
                  <a:pt x="8062"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5" name="Google Shape;735;p40"/>
          <p:cNvGrpSpPr/>
          <p:nvPr/>
        </p:nvGrpSpPr>
        <p:grpSpPr>
          <a:xfrm>
            <a:off x="1904971" y="2386394"/>
            <a:ext cx="732612" cy="657484"/>
            <a:chOff x="7390435" y="3680868"/>
            <a:chExt cx="372073" cy="355243"/>
          </a:xfrm>
        </p:grpSpPr>
        <p:sp>
          <p:nvSpPr>
            <p:cNvPr id="736" name="Google Shape;736;p40"/>
            <p:cNvSpPr/>
            <p:nvPr/>
          </p:nvSpPr>
          <p:spPr>
            <a:xfrm>
              <a:off x="7390435" y="3744950"/>
              <a:ext cx="294178" cy="291162"/>
            </a:xfrm>
            <a:custGeom>
              <a:avLst/>
              <a:gdLst/>
              <a:ahLst/>
              <a:cxnLst/>
              <a:rect l="l" t="t" r="r" b="b"/>
              <a:pathLst>
                <a:path w="9264" h="9169" extrusionOk="0">
                  <a:moveTo>
                    <a:pt x="4668" y="0"/>
                  </a:moveTo>
                  <a:cubicBezTo>
                    <a:pt x="3441" y="0"/>
                    <a:pt x="2287" y="477"/>
                    <a:pt x="1417" y="1334"/>
                  </a:cubicBezTo>
                  <a:cubicBezTo>
                    <a:pt x="1358" y="1393"/>
                    <a:pt x="1358" y="1501"/>
                    <a:pt x="1417" y="1572"/>
                  </a:cubicBezTo>
                  <a:cubicBezTo>
                    <a:pt x="1447" y="1602"/>
                    <a:pt x="1489" y="1617"/>
                    <a:pt x="1532" y="1617"/>
                  </a:cubicBezTo>
                  <a:cubicBezTo>
                    <a:pt x="1575" y="1617"/>
                    <a:pt x="1620" y="1602"/>
                    <a:pt x="1655" y="1572"/>
                  </a:cubicBezTo>
                  <a:cubicBezTo>
                    <a:pt x="2465" y="774"/>
                    <a:pt x="3537" y="322"/>
                    <a:pt x="4668" y="322"/>
                  </a:cubicBezTo>
                  <a:cubicBezTo>
                    <a:pt x="5799" y="322"/>
                    <a:pt x="6870" y="774"/>
                    <a:pt x="7668" y="1572"/>
                  </a:cubicBezTo>
                  <a:cubicBezTo>
                    <a:pt x="8478" y="2382"/>
                    <a:pt x="8918" y="3453"/>
                    <a:pt x="8918" y="4584"/>
                  </a:cubicBezTo>
                  <a:cubicBezTo>
                    <a:pt x="8918" y="5715"/>
                    <a:pt x="8478" y="6787"/>
                    <a:pt x="7668" y="7585"/>
                  </a:cubicBezTo>
                  <a:cubicBezTo>
                    <a:pt x="6841" y="8412"/>
                    <a:pt x="5751" y="8826"/>
                    <a:pt x="4662" y="8826"/>
                  </a:cubicBezTo>
                  <a:cubicBezTo>
                    <a:pt x="3572" y="8826"/>
                    <a:pt x="2483" y="8412"/>
                    <a:pt x="1655" y="7585"/>
                  </a:cubicBezTo>
                  <a:cubicBezTo>
                    <a:pt x="953" y="6882"/>
                    <a:pt x="524" y="5965"/>
                    <a:pt x="441" y="4977"/>
                  </a:cubicBezTo>
                  <a:cubicBezTo>
                    <a:pt x="346" y="4013"/>
                    <a:pt x="596" y="3037"/>
                    <a:pt x="1132" y="2227"/>
                  </a:cubicBezTo>
                  <a:cubicBezTo>
                    <a:pt x="1179" y="2155"/>
                    <a:pt x="1167" y="2048"/>
                    <a:pt x="1096" y="1989"/>
                  </a:cubicBezTo>
                  <a:cubicBezTo>
                    <a:pt x="1066" y="1972"/>
                    <a:pt x="1035" y="1964"/>
                    <a:pt x="1005" y="1964"/>
                  </a:cubicBezTo>
                  <a:cubicBezTo>
                    <a:pt x="950" y="1964"/>
                    <a:pt x="896" y="1990"/>
                    <a:pt x="858" y="2036"/>
                  </a:cubicBezTo>
                  <a:cubicBezTo>
                    <a:pt x="274" y="2894"/>
                    <a:pt x="1" y="3953"/>
                    <a:pt x="108" y="5013"/>
                  </a:cubicBezTo>
                  <a:cubicBezTo>
                    <a:pt x="215" y="6073"/>
                    <a:pt x="679" y="7085"/>
                    <a:pt x="1429" y="7823"/>
                  </a:cubicBezTo>
                  <a:cubicBezTo>
                    <a:pt x="2322" y="8716"/>
                    <a:pt x="3501" y="9168"/>
                    <a:pt x="4680" y="9168"/>
                  </a:cubicBezTo>
                  <a:cubicBezTo>
                    <a:pt x="5858" y="9168"/>
                    <a:pt x="7025" y="8716"/>
                    <a:pt x="7918" y="7823"/>
                  </a:cubicBezTo>
                  <a:cubicBezTo>
                    <a:pt x="8787" y="6966"/>
                    <a:pt x="9264" y="5799"/>
                    <a:pt x="9264" y="4584"/>
                  </a:cubicBezTo>
                  <a:cubicBezTo>
                    <a:pt x="9264" y="3358"/>
                    <a:pt x="8787" y="2203"/>
                    <a:pt x="7906" y="1334"/>
                  </a:cubicBezTo>
                  <a:cubicBezTo>
                    <a:pt x="7049" y="477"/>
                    <a:pt x="5882" y="0"/>
                    <a:pt x="4668"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a:off x="7408948" y="3772259"/>
              <a:ext cx="259407" cy="236257"/>
            </a:xfrm>
            <a:custGeom>
              <a:avLst/>
              <a:gdLst/>
              <a:ahLst/>
              <a:cxnLst/>
              <a:rect l="l" t="t" r="r" b="b"/>
              <a:pathLst>
                <a:path w="8169" h="7440" extrusionOk="0">
                  <a:moveTo>
                    <a:pt x="4085" y="319"/>
                  </a:moveTo>
                  <a:cubicBezTo>
                    <a:pt x="4942" y="319"/>
                    <a:pt x="5823" y="653"/>
                    <a:pt x="6478" y="1319"/>
                  </a:cubicBezTo>
                  <a:cubicBezTo>
                    <a:pt x="7800" y="2653"/>
                    <a:pt x="7800" y="4796"/>
                    <a:pt x="6478" y="6117"/>
                  </a:cubicBezTo>
                  <a:cubicBezTo>
                    <a:pt x="5817" y="6778"/>
                    <a:pt x="4951" y="7109"/>
                    <a:pt x="4083" y="7109"/>
                  </a:cubicBezTo>
                  <a:cubicBezTo>
                    <a:pt x="3216" y="7109"/>
                    <a:pt x="2346" y="6778"/>
                    <a:pt x="1680" y="6117"/>
                  </a:cubicBezTo>
                  <a:cubicBezTo>
                    <a:pt x="358" y="4796"/>
                    <a:pt x="358" y="2653"/>
                    <a:pt x="1680" y="1319"/>
                  </a:cubicBezTo>
                  <a:cubicBezTo>
                    <a:pt x="2335" y="664"/>
                    <a:pt x="3216" y="319"/>
                    <a:pt x="4085" y="319"/>
                  </a:cubicBezTo>
                  <a:close/>
                  <a:moveTo>
                    <a:pt x="4088" y="1"/>
                  </a:moveTo>
                  <a:cubicBezTo>
                    <a:pt x="3132" y="1"/>
                    <a:pt x="2174" y="361"/>
                    <a:pt x="1442" y="1081"/>
                  </a:cubicBezTo>
                  <a:cubicBezTo>
                    <a:pt x="1" y="2534"/>
                    <a:pt x="1" y="4891"/>
                    <a:pt x="1442" y="6356"/>
                  </a:cubicBezTo>
                  <a:cubicBezTo>
                    <a:pt x="2180" y="7082"/>
                    <a:pt x="3120" y="7439"/>
                    <a:pt x="4085" y="7439"/>
                  </a:cubicBezTo>
                  <a:cubicBezTo>
                    <a:pt x="5037" y="7439"/>
                    <a:pt x="5978" y="7082"/>
                    <a:pt x="6716" y="6356"/>
                  </a:cubicBezTo>
                  <a:cubicBezTo>
                    <a:pt x="8169" y="4891"/>
                    <a:pt x="8169" y="2546"/>
                    <a:pt x="6716" y="1081"/>
                  </a:cubicBezTo>
                  <a:cubicBezTo>
                    <a:pt x="5996" y="361"/>
                    <a:pt x="5043" y="1"/>
                    <a:pt x="4088"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a:off x="7487986" y="3680868"/>
              <a:ext cx="274522" cy="259565"/>
            </a:xfrm>
            <a:custGeom>
              <a:avLst/>
              <a:gdLst/>
              <a:ahLst/>
              <a:cxnLst/>
              <a:rect l="l" t="t" r="r" b="b"/>
              <a:pathLst>
                <a:path w="8645" h="8174" extrusionOk="0">
                  <a:moveTo>
                    <a:pt x="3614" y="0"/>
                  </a:moveTo>
                  <a:cubicBezTo>
                    <a:pt x="2438" y="0"/>
                    <a:pt x="1262" y="447"/>
                    <a:pt x="369" y="1340"/>
                  </a:cubicBezTo>
                  <a:cubicBezTo>
                    <a:pt x="262" y="1447"/>
                    <a:pt x="167" y="1566"/>
                    <a:pt x="60" y="1685"/>
                  </a:cubicBezTo>
                  <a:cubicBezTo>
                    <a:pt x="0" y="1756"/>
                    <a:pt x="12" y="1864"/>
                    <a:pt x="84" y="1923"/>
                  </a:cubicBezTo>
                  <a:cubicBezTo>
                    <a:pt x="118" y="1948"/>
                    <a:pt x="155" y="1960"/>
                    <a:pt x="191" y="1960"/>
                  </a:cubicBezTo>
                  <a:cubicBezTo>
                    <a:pt x="240" y="1960"/>
                    <a:pt x="287" y="1936"/>
                    <a:pt x="322" y="1887"/>
                  </a:cubicBezTo>
                  <a:cubicBezTo>
                    <a:pt x="417" y="1792"/>
                    <a:pt x="500" y="1685"/>
                    <a:pt x="608" y="1578"/>
                  </a:cubicBezTo>
                  <a:cubicBezTo>
                    <a:pt x="1435" y="750"/>
                    <a:pt x="2524" y="337"/>
                    <a:pt x="3614" y="337"/>
                  </a:cubicBezTo>
                  <a:cubicBezTo>
                    <a:pt x="4703" y="337"/>
                    <a:pt x="5793" y="750"/>
                    <a:pt x="6620" y="1578"/>
                  </a:cubicBezTo>
                  <a:cubicBezTo>
                    <a:pt x="8275" y="3233"/>
                    <a:pt x="8275" y="5936"/>
                    <a:pt x="6620" y="7591"/>
                  </a:cubicBezTo>
                  <a:cubicBezTo>
                    <a:pt x="6513" y="7698"/>
                    <a:pt x="6418" y="7781"/>
                    <a:pt x="6311" y="7876"/>
                  </a:cubicBezTo>
                  <a:cubicBezTo>
                    <a:pt x="6239" y="7936"/>
                    <a:pt x="6215" y="8043"/>
                    <a:pt x="6275" y="8114"/>
                  </a:cubicBezTo>
                  <a:cubicBezTo>
                    <a:pt x="6311" y="8162"/>
                    <a:pt x="6358" y="8174"/>
                    <a:pt x="6418" y="8174"/>
                  </a:cubicBezTo>
                  <a:cubicBezTo>
                    <a:pt x="6454" y="8174"/>
                    <a:pt x="6489" y="8162"/>
                    <a:pt x="6513" y="8126"/>
                  </a:cubicBezTo>
                  <a:cubicBezTo>
                    <a:pt x="6632" y="8043"/>
                    <a:pt x="6751" y="7936"/>
                    <a:pt x="6858" y="7817"/>
                  </a:cubicBezTo>
                  <a:cubicBezTo>
                    <a:pt x="8644" y="6031"/>
                    <a:pt x="8644" y="3126"/>
                    <a:pt x="6858" y="1340"/>
                  </a:cubicBezTo>
                  <a:cubicBezTo>
                    <a:pt x="5965" y="447"/>
                    <a:pt x="4790" y="0"/>
                    <a:pt x="3614"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a:off x="7691758" y="3789502"/>
              <a:ext cx="34073" cy="102918"/>
            </a:xfrm>
            <a:custGeom>
              <a:avLst/>
              <a:gdLst/>
              <a:ahLst/>
              <a:cxnLst/>
              <a:rect l="l" t="t" r="r" b="b"/>
              <a:pathLst>
                <a:path w="1073" h="3241" extrusionOk="0">
                  <a:moveTo>
                    <a:pt x="589" y="1"/>
                  </a:moveTo>
                  <a:cubicBezTo>
                    <a:pt x="580" y="1"/>
                    <a:pt x="570" y="1"/>
                    <a:pt x="560" y="2"/>
                  </a:cubicBezTo>
                  <a:cubicBezTo>
                    <a:pt x="477" y="38"/>
                    <a:pt x="429" y="121"/>
                    <a:pt x="441" y="217"/>
                  </a:cubicBezTo>
                  <a:cubicBezTo>
                    <a:pt x="715" y="1157"/>
                    <a:pt x="560" y="2145"/>
                    <a:pt x="37" y="2967"/>
                  </a:cubicBezTo>
                  <a:cubicBezTo>
                    <a:pt x="1" y="3038"/>
                    <a:pt x="13" y="3146"/>
                    <a:pt x="84" y="3205"/>
                  </a:cubicBezTo>
                  <a:cubicBezTo>
                    <a:pt x="120" y="3217"/>
                    <a:pt x="144" y="3241"/>
                    <a:pt x="167" y="3241"/>
                  </a:cubicBezTo>
                  <a:cubicBezTo>
                    <a:pt x="239" y="3241"/>
                    <a:pt x="275" y="3205"/>
                    <a:pt x="310" y="3158"/>
                  </a:cubicBezTo>
                  <a:cubicBezTo>
                    <a:pt x="906" y="2265"/>
                    <a:pt x="1072" y="1169"/>
                    <a:pt x="775" y="121"/>
                  </a:cubicBezTo>
                  <a:cubicBezTo>
                    <a:pt x="743" y="47"/>
                    <a:pt x="672" y="1"/>
                    <a:pt x="589"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a:off x="7536000" y="3708082"/>
              <a:ext cx="173192" cy="72052"/>
            </a:xfrm>
            <a:custGeom>
              <a:avLst/>
              <a:gdLst/>
              <a:ahLst/>
              <a:cxnLst/>
              <a:rect l="l" t="t" r="r" b="b"/>
              <a:pathLst>
                <a:path w="5454" h="2269" extrusionOk="0">
                  <a:moveTo>
                    <a:pt x="2121" y="0"/>
                  </a:moveTo>
                  <a:cubicBezTo>
                    <a:pt x="1410" y="0"/>
                    <a:pt x="707" y="204"/>
                    <a:pt x="108" y="590"/>
                  </a:cubicBezTo>
                  <a:cubicBezTo>
                    <a:pt x="36" y="638"/>
                    <a:pt x="0" y="733"/>
                    <a:pt x="60" y="828"/>
                  </a:cubicBezTo>
                  <a:cubicBezTo>
                    <a:pt x="91" y="874"/>
                    <a:pt x="147" y="906"/>
                    <a:pt x="205" y="906"/>
                  </a:cubicBezTo>
                  <a:cubicBezTo>
                    <a:pt x="237" y="906"/>
                    <a:pt x="269" y="897"/>
                    <a:pt x="298" y="876"/>
                  </a:cubicBezTo>
                  <a:cubicBezTo>
                    <a:pt x="841" y="534"/>
                    <a:pt x="1478" y="344"/>
                    <a:pt x="2123" y="344"/>
                  </a:cubicBezTo>
                  <a:cubicBezTo>
                    <a:pt x="2241" y="344"/>
                    <a:pt x="2359" y="351"/>
                    <a:pt x="2477" y="364"/>
                  </a:cubicBezTo>
                  <a:cubicBezTo>
                    <a:pt x="3251" y="435"/>
                    <a:pt x="3977" y="792"/>
                    <a:pt x="4513" y="1328"/>
                  </a:cubicBezTo>
                  <a:cubicBezTo>
                    <a:pt x="4763" y="1590"/>
                    <a:pt x="4977" y="1864"/>
                    <a:pt x="5120" y="2185"/>
                  </a:cubicBezTo>
                  <a:cubicBezTo>
                    <a:pt x="5156" y="2245"/>
                    <a:pt x="5215" y="2269"/>
                    <a:pt x="5275" y="2269"/>
                  </a:cubicBezTo>
                  <a:cubicBezTo>
                    <a:pt x="5299" y="2269"/>
                    <a:pt x="5323" y="2269"/>
                    <a:pt x="5346" y="2257"/>
                  </a:cubicBezTo>
                  <a:cubicBezTo>
                    <a:pt x="5418" y="2197"/>
                    <a:pt x="5453" y="2102"/>
                    <a:pt x="5406" y="2019"/>
                  </a:cubicBezTo>
                  <a:cubicBezTo>
                    <a:pt x="5227" y="1673"/>
                    <a:pt x="5001" y="1364"/>
                    <a:pt x="4739" y="1102"/>
                  </a:cubicBezTo>
                  <a:cubicBezTo>
                    <a:pt x="4144" y="507"/>
                    <a:pt x="3334" y="114"/>
                    <a:pt x="2489" y="18"/>
                  </a:cubicBezTo>
                  <a:cubicBezTo>
                    <a:pt x="2366" y="6"/>
                    <a:pt x="2243" y="0"/>
                    <a:pt x="2121"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a:off x="7501228" y="3819415"/>
              <a:ext cx="75640" cy="141437"/>
            </a:xfrm>
            <a:custGeom>
              <a:avLst/>
              <a:gdLst/>
              <a:ahLst/>
              <a:cxnLst/>
              <a:rect l="l" t="t" r="r" b="b"/>
              <a:pathLst>
                <a:path w="2382" h="4454" extrusionOk="0">
                  <a:moveTo>
                    <a:pt x="1012" y="692"/>
                  </a:moveTo>
                  <a:lnTo>
                    <a:pt x="1012" y="2061"/>
                  </a:lnTo>
                  <a:cubicBezTo>
                    <a:pt x="607" y="2001"/>
                    <a:pt x="310" y="1715"/>
                    <a:pt x="310" y="1370"/>
                  </a:cubicBezTo>
                  <a:cubicBezTo>
                    <a:pt x="310" y="1025"/>
                    <a:pt x="607" y="763"/>
                    <a:pt x="1012" y="692"/>
                  </a:cubicBezTo>
                  <a:close/>
                  <a:moveTo>
                    <a:pt x="1357" y="2418"/>
                  </a:moveTo>
                  <a:cubicBezTo>
                    <a:pt x="1750" y="2477"/>
                    <a:pt x="2048" y="2751"/>
                    <a:pt x="2048" y="3097"/>
                  </a:cubicBezTo>
                  <a:cubicBezTo>
                    <a:pt x="2048" y="3430"/>
                    <a:pt x="1738" y="3704"/>
                    <a:pt x="1357" y="3763"/>
                  </a:cubicBezTo>
                  <a:lnTo>
                    <a:pt x="1357" y="2418"/>
                  </a:lnTo>
                  <a:close/>
                  <a:moveTo>
                    <a:pt x="1191" y="1"/>
                  </a:moveTo>
                  <a:cubicBezTo>
                    <a:pt x="1095" y="1"/>
                    <a:pt x="1024" y="72"/>
                    <a:pt x="1024" y="168"/>
                  </a:cubicBezTo>
                  <a:lnTo>
                    <a:pt x="1024" y="358"/>
                  </a:lnTo>
                  <a:cubicBezTo>
                    <a:pt x="441" y="430"/>
                    <a:pt x="0" y="870"/>
                    <a:pt x="0" y="1370"/>
                  </a:cubicBezTo>
                  <a:cubicBezTo>
                    <a:pt x="0" y="1882"/>
                    <a:pt x="441" y="2323"/>
                    <a:pt x="1024" y="2382"/>
                  </a:cubicBezTo>
                  <a:lnTo>
                    <a:pt x="1024" y="3763"/>
                  </a:lnTo>
                  <a:cubicBezTo>
                    <a:pt x="619" y="3704"/>
                    <a:pt x="322" y="3430"/>
                    <a:pt x="322" y="3085"/>
                  </a:cubicBezTo>
                  <a:cubicBezTo>
                    <a:pt x="322" y="2989"/>
                    <a:pt x="250" y="2918"/>
                    <a:pt x="167" y="2918"/>
                  </a:cubicBezTo>
                  <a:cubicBezTo>
                    <a:pt x="71" y="2918"/>
                    <a:pt x="0" y="2989"/>
                    <a:pt x="0" y="3085"/>
                  </a:cubicBezTo>
                  <a:cubicBezTo>
                    <a:pt x="0" y="3609"/>
                    <a:pt x="441" y="4037"/>
                    <a:pt x="1024" y="4097"/>
                  </a:cubicBezTo>
                  <a:lnTo>
                    <a:pt x="1024" y="4287"/>
                  </a:lnTo>
                  <a:cubicBezTo>
                    <a:pt x="1024" y="4371"/>
                    <a:pt x="1095" y="4454"/>
                    <a:pt x="1191" y="4454"/>
                  </a:cubicBezTo>
                  <a:cubicBezTo>
                    <a:pt x="1274" y="4454"/>
                    <a:pt x="1357" y="4371"/>
                    <a:pt x="1357" y="4287"/>
                  </a:cubicBezTo>
                  <a:lnTo>
                    <a:pt x="1357" y="4097"/>
                  </a:lnTo>
                  <a:cubicBezTo>
                    <a:pt x="1929" y="4025"/>
                    <a:pt x="2381" y="3585"/>
                    <a:pt x="2381" y="3085"/>
                  </a:cubicBezTo>
                  <a:cubicBezTo>
                    <a:pt x="2381" y="2573"/>
                    <a:pt x="1929" y="2144"/>
                    <a:pt x="1357" y="2073"/>
                  </a:cubicBezTo>
                  <a:lnTo>
                    <a:pt x="1357" y="692"/>
                  </a:lnTo>
                  <a:cubicBezTo>
                    <a:pt x="1750" y="751"/>
                    <a:pt x="2048" y="1025"/>
                    <a:pt x="2048" y="1370"/>
                  </a:cubicBezTo>
                  <a:cubicBezTo>
                    <a:pt x="2048" y="1465"/>
                    <a:pt x="2131" y="1537"/>
                    <a:pt x="2215" y="1537"/>
                  </a:cubicBezTo>
                  <a:cubicBezTo>
                    <a:pt x="2298" y="1537"/>
                    <a:pt x="2381" y="1465"/>
                    <a:pt x="2381" y="1370"/>
                  </a:cubicBezTo>
                  <a:cubicBezTo>
                    <a:pt x="2381" y="846"/>
                    <a:pt x="1929" y="418"/>
                    <a:pt x="1345" y="358"/>
                  </a:cubicBezTo>
                  <a:lnTo>
                    <a:pt x="1345" y="168"/>
                  </a:lnTo>
                  <a:cubicBezTo>
                    <a:pt x="1345" y="72"/>
                    <a:pt x="1274" y="1"/>
                    <a:pt x="1191"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40"/>
          <p:cNvGrpSpPr/>
          <p:nvPr/>
        </p:nvGrpSpPr>
        <p:grpSpPr>
          <a:xfrm>
            <a:off x="7368742" y="2322915"/>
            <a:ext cx="838405" cy="597538"/>
            <a:chOff x="5206262" y="4174817"/>
            <a:chExt cx="397763" cy="262804"/>
          </a:xfrm>
        </p:grpSpPr>
        <p:sp>
          <p:nvSpPr>
            <p:cNvPr id="743" name="Google Shape;743;p40"/>
            <p:cNvSpPr/>
            <p:nvPr/>
          </p:nvSpPr>
          <p:spPr>
            <a:xfrm>
              <a:off x="5206262" y="4177104"/>
              <a:ext cx="397763" cy="260518"/>
            </a:xfrm>
            <a:custGeom>
              <a:avLst/>
              <a:gdLst/>
              <a:ahLst/>
              <a:cxnLst/>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a:off x="5434231" y="4174817"/>
              <a:ext cx="167539" cy="70369"/>
            </a:xfrm>
            <a:custGeom>
              <a:avLst/>
              <a:gdLst/>
              <a:ahLst/>
              <a:cxnLst/>
              <a:rect l="l" t="t" r="r" b="b"/>
              <a:pathLst>
                <a:path w="5276" h="2216" extrusionOk="0">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a:off x="5360877" y="4298852"/>
              <a:ext cx="15147" cy="15147"/>
            </a:xfrm>
            <a:custGeom>
              <a:avLst/>
              <a:gdLst/>
              <a:ahLst/>
              <a:cxnLst/>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a:off x="5329503" y="4298852"/>
              <a:ext cx="15147" cy="15147"/>
            </a:xfrm>
            <a:custGeom>
              <a:avLst/>
              <a:gdLst/>
              <a:ahLst/>
              <a:cxnLst/>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a:off x="5298511" y="4299202"/>
              <a:ext cx="14766" cy="15179"/>
            </a:xfrm>
            <a:custGeom>
              <a:avLst/>
              <a:gdLst/>
              <a:ahLst/>
              <a:cxnLst/>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a:off x="5267137"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a:off x="5492470"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0" name="Google Shape;750;p40"/>
          <p:cNvSpPr/>
          <p:nvPr/>
        </p:nvSpPr>
        <p:spPr>
          <a:xfrm>
            <a:off x="7369024" y="661126"/>
            <a:ext cx="732606" cy="597512"/>
          </a:xfrm>
          <a:custGeom>
            <a:avLst/>
            <a:gdLst/>
            <a:ahLst/>
            <a:cxnLst/>
            <a:rect l="l" t="t" r="r" b="b"/>
            <a:pathLst>
              <a:path w="12384" h="11359" extrusionOk="0">
                <a:moveTo>
                  <a:pt x="2775" y="1024"/>
                </a:moveTo>
                <a:cubicBezTo>
                  <a:pt x="3346" y="1024"/>
                  <a:pt x="3811" y="1501"/>
                  <a:pt x="3811" y="2060"/>
                </a:cubicBezTo>
                <a:cubicBezTo>
                  <a:pt x="3811" y="2298"/>
                  <a:pt x="3727" y="2536"/>
                  <a:pt x="3573" y="2727"/>
                </a:cubicBezTo>
                <a:cubicBezTo>
                  <a:pt x="3525" y="2786"/>
                  <a:pt x="3513" y="2870"/>
                  <a:pt x="3549" y="2941"/>
                </a:cubicBezTo>
                <a:cubicBezTo>
                  <a:pt x="3573" y="3013"/>
                  <a:pt x="3644" y="3060"/>
                  <a:pt x="3727" y="3060"/>
                </a:cubicBezTo>
                <a:lnTo>
                  <a:pt x="4096" y="3060"/>
                </a:lnTo>
                <a:cubicBezTo>
                  <a:pt x="4120" y="3060"/>
                  <a:pt x="4156" y="3084"/>
                  <a:pt x="4156" y="3120"/>
                </a:cubicBezTo>
                <a:lnTo>
                  <a:pt x="4156" y="3370"/>
                </a:lnTo>
                <a:cubicBezTo>
                  <a:pt x="4156" y="3406"/>
                  <a:pt x="4120" y="3429"/>
                  <a:pt x="4096" y="3429"/>
                </a:cubicBezTo>
                <a:lnTo>
                  <a:pt x="1846" y="3429"/>
                </a:lnTo>
                <a:lnTo>
                  <a:pt x="1453" y="3418"/>
                </a:lnTo>
                <a:cubicBezTo>
                  <a:pt x="1418" y="3418"/>
                  <a:pt x="1394" y="3382"/>
                  <a:pt x="1394" y="3358"/>
                </a:cubicBezTo>
                <a:lnTo>
                  <a:pt x="1394" y="3096"/>
                </a:lnTo>
                <a:cubicBezTo>
                  <a:pt x="1394" y="3072"/>
                  <a:pt x="1418" y="3037"/>
                  <a:pt x="1453" y="3037"/>
                </a:cubicBezTo>
                <a:lnTo>
                  <a:pt x="3132" y="3037"/>
                </a:lnTo>
                <a:cubicBezTo>
                  <a:pt x="3239" y="3037"/>
                  <a:pt x="3323" y="2953"/>
                  <a:pt x="3323" y="2846"/>
                </a:cubicBezTo>
                <a:cubicBezTo>
                  <a:pt x="3323" y="2739"/>
                  <a:pt x="3227" y="2656"/>
                  <a:pt x="3132" y="2656"/>
                </a:cubicBezTo>
                <a:lnTo>
                  <a:pt x="1906" y="2656"/>
                </a:lnTo>
                <a:cubicBezTo>
                  <a:pt x="1787" y="2477"/>
                  <a:pt x="1727" y="2275"/>
                  <a:pt x="1727" y="2060"/>
                </a:cubicBezTo>
                <a:cubicBezTo>
                  <a:pt x="1727" y="1477"/>
                  <a:pt x="2203" y="1024"/>
                  <a:pt x="2775" y="1024"/>
                </a:cubicBezTo>
                <a:close/>
                <a:moveTo>
                  <a:pt x="9597" y="1024"/>
                </a:moveTo>
                <a:cubicBezTo>
                  <a:pt x="10169" y="1024"/>
                  <a:pt x="10645" y="1501"/>
                  <a:pt x="10645" y="2060"/>
                </a:cubicBezTo>
                <a:cubicBezTo>
                  <a:pt x="10645" y="2298"/>
                  <a:pt x="10550" y="2536"/>
                  <a:pt x="10407" y="2727"/>
                </a:cubicBezTo>
                <a:cubicBezTo>
                  <a:pt x="10359" y="2786"/>
                  <a:pt x="10347" y="2870"/>
                  <a:pt x="10371" y="2941"/>
                </a:cubicBezTo>
                <a:cubicBezTo>
                  <a:pt x="10407" y="3013"/>
                  <a:pt x="10478" y="3060"/>
                  <a:pt x="10550" y="3060"/>
                </a:cubicBezTo>
                <a:lnTo>
                  <a:pt x="10931" y="3060"/>
                </a:lnTo>
                <a:cubicBezTo>
                  <a:pt x="10954" y="3060"/>
                  <a:pt x="10990" y="3084"/>
                  <a:pt x="10990" y="3120"/>
                </a:cubicBezTo>
                <a:lnTo>
                  <a:pt x="10990" y="3370"/>
                </a:lnTo>
                <a:cubicBezTo>
                  <a:pt x="10990" y="3406"/>
                  <a:pt x="10954" y="3429"/>
                  <a:pt x="10931" y="3429"/>
                </a:cubicBezTo>
                <a:lnTo>
                  <a:pt x="8276" y="3429"/>
                </a:lnTo>
                <a:lnTo>
                  <a:pt x="8276" y="3418"/>
                </a:lnTo>
                <a:cubicBezTo>
                  <a:pt x="8252" y="3418"/>
                  <a:pt x="8216" y="3382"/>
                  <a:pt x="8216" y="3358"/>
                </a:cubicBezTo>
                <a:lnTo>
                  <a:pt x="8216" y="3096"/>
                </a:lnTo>
                <a:cubicBezTo>
                  <a:pt x="8216" y="3072"/>
                  <a:pt x="8252" y="3037"/>
                  <a:pt x="8276" y="3037"/>
                </a:cubicBezTo>
                <a:lnTo>
                  <a:pt x="9954" y="3037"/>
                </a:lnTo>
                <a:cubicBezTo>
                  <a:pt x="10061" y="3037"/>
                  <a:pt x="10157" y="2953"/>
                  <a:pt x="10157" y="2846"/>
                </a:cubicBezTo>
                <a:cubicBezTo>
                  <a:pt x="10157" y="2739"/>
                  <a:pt x="10061" y="2656"/>
                  <a:pt x="9954" y="2656"/>
                </a:cubicBezTo>
                <a:lnTo>
                  <a:pt x="8740" y="2656"/>
                </a:lnTo>
                <a:cubicBezTo>
                  <a:pt x="8621" y="2477"/>
                  <a:pt x="8561" y="2275"/>
                  <a:pt x="8561" y="2060"/>
                </a:cubicBezTo>
                <a:cubicBezTo>
                  <a:pt x="8561" y="1477"/>
                  <a:pt x="9038" y="1024"/>
                  <a:pt x="9597" y="1024"/>
                </a:cubicBezTo>
                <a:close/>
                <a:moveTo>
                  <a:pt x="6192" y="2691"/>
                </a:moveTo>
                <a:cubicBezTo>
                  <a:pt x="6763" y="2691"/>
                  <a:pt x="7240" y="3167"/>
                  <a:pt x="7240" y="3727"/>
                </a:cubicBezTo>
                <a:cubicBezTo>
                  <a:pt x="7240" y="3965"/>
                  <a:pt x="7144" y="4203"/>
                  <a:pt x="7002" y="4394"/>
                </a:cubicBezTo>
                <a:cubicBezTo>
                  <a:pt x="6954" y="4453"/>
                  <a:pt x="6942" y="4537"/>
                  <a:pt x="6966" y="4608"/>
                </a:cubicBezTo>
                <a:cubicBezTo>
                  <a:pt x="7002" y="4680"/>
                  <a:pt x="7073" y="4727"/>
                  <a:pt x="7144" y="4727"/>
                </a:cubicBezTo>
                <a:lnTo>
                  <a:pt x="7514" y="4727"/>
                </a:lnTo>
                <a:cubicBezTo>
                  <a:pt x="7549" y="4727"/>
                  <a:pt x="7573" y="4751"/>
                  <a:pt x="7573" y="4787"/>
                </a:cubicBezTo>
                <a:lnTo>
                  <a:pt x="7573" y="5037"/>
                </a:lnTo>
                <a:cubicBezTo>
                  <a:pt x="7573" y="5072"/>
                  <a:pt x="7549" y="5096"/>
                  <a:pt x="7514" y="5096"/>
                </a:cubicBezTo>
                <a:lnTo>
                  <a:pt x="4870" y="5096"/>
                </a:lnTo>
                <a:lnTo>
                  <a:pt x="4870" y="5084"/>
                </a:lnTo>
                <a:cubicBezTo>
                  <a:pt x="4847" y="5084"/>
                  <a:pt x="4811" y="5049"/>
                  <a:pt x="4811" y="5025"/>
                </a:cubicBezTo>
                <a:lnTo>
                  <a:pt x="4811" y="4775"/>
                </a:lnTo>
                <a:cubicBezTo>
                  <a:pt x="4811" y="4739"/>
                  <a:pt x="4847" y="4715"/>
                  <a:pt x="4870" y="4715"/>
                </a:cubicBezTo>
                <a:lnTo>
                  <a:pt x="6549" y="4715"/>
                </a:lnTo>
                <a:cubicBezTo>
                  <a:pt x="6656" y="4715"/>
                  <a:pt x="6740" y="4620"/>
                  <a:pt x="6740" y="4513"/>
                </a:cubicBezTo>
                <a:cubicBezTo>
                  <a:pt x="6740" y="4418"/>
                  <a:pt x="6656" y="4322"/>
                  <a:pt x="6549" y="4322"/>
                </a:cubicBezTo>
                <a:lnTo>
                  <a:pt x="5335" y="4322"/>
                </a:lnTo>
                <a:cubicBezTo>
                  <a:pt x="5216" y="4144"/>
                  <a:pt x="5156" y="3941"/>
                  <a:pt x="5156" y="3727"/>
                </a:cubicBezTo>
                <a:cubicBezTo>
                  <a:pt x="5156" y="3144"/>
                  <a:pt x="5632" y="2691"/>
                  <a:pt x="6192" y="2691"/>
                </a:cubicBezTo>
                <a:close/>
                <a:moveTo>
                  <a:pt x="3477" y="3799"/>
                </a:moveTo>
                <a:cubicBezTo>
                  <a:pt x="3442" y="4203"/>
                  <a:pt x="3442" y="5072"/>
                  <a:pt x="3870" y="6335"/>
                </a:cubicBezTo>
                <a:lnTo>
                  <a:pt x="1703" y="6335"/>
                </a:lnTo>
                <a:cubicBezTo>
                  <a:pt x="2132" y="5072"/>
                  <a:pt x="2132" y="4203"/>
                  <a:pt x="2108" y="3799"/>
                </a:cubicBezTo>
                <a:close/>
                <a:moveTo>
                  <a:pt x="10288" y="3799"/>
                </a:moveTo>
                <a:cubicBezTo>
                  <a:pt x="10264" y="4203"/>
                  <a:pt x="10264" y="5072"/>
                  <a:pt x="10693" y="6335"/>
                </a:cubicBezTo>
                <a:lnTo>
                  <a:pt x="8514" y="6335"/>
                </a:lnTo>
                <a:cubicBezTo>
                  <a:pt x="8954" y="5072"/>
                  <a:pt x="8966" y="4203"/>
                  <a:pt x="8918" y="3799"/>
                </a:cubicBezTo>
                <a:close/>
                <a:moveTo>
                  <a:pt x="4037" y="6739"/>
                </a:moveTo>
                <a:lnTo>
                  <a:pt x="4096" y="7097"/>
                </a:lnTo>
                <a:lnTo>
                  <a:pt x="1489" y="7097"/>
                </a:lnTo>
                <a:lnTo>
                  <a:pt x="1549" y="6739"/>
                </a:lnTo>
                <a:close/>
                <a:moveTo>
                  <a:pt x="10859" y="6739"/>
                </a:moveTo>
                <a:lnTo>
                  <a:pt x="10919" y="7097"/>
                </a:lnTo>
                <a:lnTo>
                  <a:pt x="8311" y="7097"/>
                </a:lnTo>
                <a:lnTo>
                  <a:pt x="8371" y="6739"/>
                </a:lnTo>
                <a:close/>
                <a:moveTo>
                  <a:pt x="6883" y="5465"/>
                </a:moveTo>
                <a:cubicBezTo>
                  <a:pt x="6847" y="5870"/>
                  <a:pt x="6847" y="6739"/>
                  <a:pt x="7287" y="8001"/>
                </a:cubicBezTo>
                <a:lnTo>
                  <a:pt x="5108" y="8001"/>
                </a:lnTo>
                <a:cubicBezTo>
                  <a:pt x="5537" y="6751"/>
                  <a:pt x="5537" y="5870"/>
                  <a:pt x="5513" y="5465"/>
                </a:cubicBezTo>
                <a:close/>
                <a:moveTo>
                  <a:pt x="4513" y="7478"/>
                </a:moveTo>
                <a:lnTo>
                  <a:pt x="4668" y="8049"/>
                </a:lnTo>
                <a:lnTo>
                  <a:pt x="4668" y="8061"/>
                </a:lnTo>
                <a:cubicBezTo>
                  <a:pt x="4632" y="8085"/>
                  <a:pt x="4608" y="8132"/>
                  <a:pt x="4608" y="8180"/>
                </a:cubicBezTo>
                <a:lnTo>
                  <a:pt x="4525" y="8561"/>
                </a:lnTo>
                <a:lnTo>
                  <a:pt x="775" y="8561"/>
                </a:lnTo>
                <a:lnTo>
                  <a:pt x="1072" y="7478"/>
                </a:lnTo>
                <a:close/>
                <a:moveTo>
                  <a:pt x="11335" y="7478"/>
                </a:moveTo>
                <a:lnTo>
                  <a:pt x="11633" y="8561"/>
                </a:lnTo>
                <a:lnTo>
                  <a:pt x="7883" y="8561"/>
                </a:lnTo>
                <a:lnTo>
                  <a:pt x="7799" y="8180"/>
                </a:lnTo>
                <a:cubicBezTo>
                  <a:pt x="7787" y="8120"/>
                  <a:pt x="7764" y="8085"/>
                  <a:pt x="7740" y="8049"/>
                </a:cubicBezTo>
                <a:lnTo>
                  <a:pt x="7895" y="7478"/>
                </a:lnTo>
                <a:close/>
                <a:moveTo>
                  <a:pt x="7442" y="8394"/>
                </a:moveTo>
                <a:lnTo>
                  <a:pt x="7502" y="8752"/>
                </a:lnTo>
                <a:lnTo>
                  <a:pt x="4906" y="8752"/>
                </a:lnTo>
                <a:lnTo>
                  <a:pt x="4966" y="8394"/>
                </a:lnTo>
                <a:close/>
                <a:moveTo>
                  <a:pt x="4132" y="8954"/>
                </a:moveTo>
                <a:lnTo>
                  <a:pt x="4037" y="9311"/>
                </a:lnTo>
                <a:lnTo>
                  <a:pt x="406" y="9311"/>
                </a:lnTo>
                <a:lnTo>
                  <a:pt x="406" y="8954"/>
                </a:lnTo>
                <a:close/>
                <a:moveTo>
                  <a:pt x="12002" y="8954"/>
                </a:moveTo>
                <a:lnTo>
                  <a:pt x="12002" y="9311"/>
                </a:lnTo>
                <a:lnTo>
                  <a:pt x="8371" y="9311"/>
                </a:lnTo>
                <a:lnTo>
                  <a:pt x="8276" y="8954"/>
                </a:lnTo>
                <a:close/>
                <a:moveTo>
                  <a:pt x="7906" y="9144"/>
                </a:moveTo>
                <a:lnTo>
                  <a:pt x="8204" y="10228"/>
                </a:lnTo>
                <a:lnTo>
                  <a:pt x="4192" y="10228"/>
                </a:lnTo>
                <a:lnTo>
                  <a:pt x="4489" y="9144"/>
                </a:lnTo>
                <a:close/>
                <a:moveTo>
                  <a:pt x="8573" y="10621"/>
                </a:moveTo>
                <a:lnTo>
                  <a:pt x="8573" y="10978"/>
                </a:lnTo>
                <a:lnTo>
                  <a:pt x="3799" y="10978"/>
                </a:lnTo>
                <a:lnTo>
                  <a:pt x="3799" y="10621"/>
                </a:lnTo>
                <a:close/>
                <a:moveTo>
                  <a:pt x="9621" y="0"/>
                </a:moveTo>
                <a:cubicBezTo>
                  <a:pt x="9514" y="0"/>
                  <a:pt x="9430" y="96"/>
                  <a:pt x="9430" y="203"/>
                </a:cubicBezTo>
                <a:lnTo>
                  <a:pt x="9430" y="596"/>
                </a:lnTo>
                <a:cubicBezTo>
                  <a:pt x="8728" y="691"/>
                  <a:pt x="8180" y="1298"/>
                  <a:pt x="8180" y="2024"/>
                </a:cubicBezTo>
                <a:cubicBezTo>
                  <a:pt x="8180" y="2239"/>
                  <a:pt x="8216" y="2441"/>
                  <a:pt x="8311" y="2620"/>
                </a:cubicBezTo>
                <a:lnTo>
                  <a:pt x="8299" y="2620"/>
                </a:lnTo>
                <a:cubicBezTo>
                  <a:pt x="8037" y="2620"/>
                  <a:pt x="7835" y="2834"/>
                  <a:pt x="7835" y="3084"/>
                </a:cubicBezTo>
                <a:lnTo>
                  <a:pt x="7835" y="3334"/>
                </a:lnTo>
                <a:cubicBezTo>
                  <a:pt x="7835" y="3596"/>
                  <a:pt x="8037" y="3799"/>
                  <a:pt x="8299" y="3799"/>
                </a:cubicBezTo>
                <a:lnTo>
                  <a:pt x="8549" y="3799"/>
                </a:lnTo>
                <a:cubicBezTo>
                  <a:pt x="8573" y="4144"/>
                  <a:pt x="8597" y="5037"/>
                  <a:pt x="8121" y="6358"/>
                </a:cubicBezTo>
                <a:cubicBezTo>
                  <a:pt x="8073" y="6394"/>
                  <a:pt x="8037" y="6442"/>
                  <a:pt x="8026" y="6501"/>
                </a:cubicBezTo>
                <a:lnTo>
                  <a:pt x="7918" y="7073"/>
                </a:lnTo>
                <a:lnTo>
                  <a:pt x="7764" y="7073"/>
                </a:lnTo>
                <a:cubicBezTo>
                  <a:pt x="7668" y="7073"/>
                  <a:pt x="7597" y="7132"/>
                  <a:pt x="7561" y="7228"/>
                </a:cubicBezTo>
                <a:lnTo>
                  <a:pt x="7525" y="7394"/>
                </a:lnTo>
                <a:cubicBezTo>
                  <a:pt x="7252" y="6418"/>
                  <a:pt x="7264" y="5751"/>
                  <a:pt x="7299" y="5465"/>
                </a:cubicBezTo>
                <a:lnTo>
                  <a:pt x="7549" y="5465"/>
                </a:lnTo>
                <a:cubicBezTo>
                  <a:pt x="7799" y="5465"/>
                  <a:pt x="8014" y="5263"/>
                  <a:pt x="8014" y="5013"/>
                </a:cubicBezTo>
                <a:lnTo>
                  <a:pt x="8014" y="4751"/>
                </a:lnTo>
                <a:cubicBezTo>
                  <a:pt x="8014" y="4501"/>
                  <a:pt x="7799" y="4287"/>
                  <a:pt x="7549" y="4287"/>
                </a:cubicBezTo>
                <a:lnTo>
                  <a:pt x="7537" y="4287"/>
                </a:lnTo>
                <a:cubicBezTo>
                  <a:pt x="7621" y="4108"/>
                  <a:pt x="7668" y="3906"/>
                  <a:pt x="7668" y="3691"/>
                </a:cubicBezTo>
                <a:cubicBezTo>
                  <a:pt x="7668" y="2965"/>
                  <a:pt x="7121" y="2358"/>
                  <a:pt x="6418" y="2263"/>
                </a:cubicBezTo>
                <a:lnTo>
                  <a:pt x="6418" y="1882"/>
                </a:lnTo>
                <a:cubicBezTo>
                  <a:pt x="6418" y="1774"/>
                  <a:pt x="6335" y="1691"/>
                  <a:pt x="6228" y="1691"/>
                </a:cubicBezTo>
                <a:cubicBezTo>
                  <a:pt x="6121" y="1691"/>
                  <a:pt x="6037" y="1774"/>
                  <a:pt x="6037" y="1882"/>
                </a:cubicBezTo>
                <a:lnTo>
                  <a:pt x="6037" y="2286"/>
                </a:lnTo>
                <a:cubicBezTo>
                  <a:pt x="5335" y="2370"/>
                  <a:pt x="4787" y="2989"/>
                  <a:pt x="4787" y="3715"/>
                </a:cubicBezTo>
                <a:cubicBezTo>
                  <a:pt x="4787" y="3918"/>
                  <a:pt x="4823" y="4132"/>
                  <a:pt x="4918" y="4310"/>
                </a:cubicBezTo>
                <a:lnTo>
                  <a:pt x="4906" y="4310"/>
                </a:lnTo>
                <a:cubicBezTo>
                  <a:pt x="4644" y="4310"/>
                  <a:pt x="4442" y="4513"/>
                  <a:pt x="4442" y="4775"/>
                </a:cubicBezTo>
                <a:lnTo>
                  <a:pt x="4442" y="5025"/>
                </a:lnTo>
                <a:cubicBezTo>
                  <a:pt x="4442" y="5275"/>
                  <a:pt x="4644" y="5489"/>
                  <a:pt x="4906" y="5489"/>
                </a:cubicBezTo>
                <a:lnTo>
                  <a:pt x="5156" y="5489"/>
                </a:lnTo>
                <a:cubicBezTo>
                  <a:pt x="5180" y="5763"/>
                  <a:pt x="5180" y="6442"/>
                  <a:pt x="4930" y="7406"/>
                </a:cubicBezTo>
                <a:lnTo>
                  <a:pt x="4882" y="7239"/>
                </a:lnTo>
                <a:cubicBezTo>
                  <a:pt x="4858" y="7156"/>
                  <a:pt x="4787" y="7097"/>
                  <a:pt x="4692" y="7097"/>
                </a:cubicBezTo>
                <a:lnTo>
                  <a:pt x="4525" y="7097"/>
                </a:lnTo>
                <a:lnTo>
                  <a:pt x="4430" y="6513"/>
                </a:lnTo>
                <a:cubicBezTo>
                  <a:pt x="4406" y="6454"/>
                  <a:pt x="4382" y="6406"/>
                  <a:pt x="4335" y="6382"/>
                </a:cubicBezTo>
                <a:cubicBezTo>
                  <a:pt x="3858" y="5049"/>
                  <a:pt x="3870" y="4156"/>
                  <a:pt x="3906" y="3822"/>
                </a:cubicBezTo>
                <a:lnTo>
                  <a:pt x="4156" y="3822"/>
                </a:lnTo>
                <a:cubicBezTo>
                  <a:pt x="4406" y="3822"/>
                  <a:pt x="4620" y="3608"/>
                  <a:pt x="4620" y="3358"/>
                </a:cubicBezTo>
                <a:lnTo>
                  <a:pt x="4620" y="3108"/>
                </a:lnTo>
                <a:cubicBezTo>
                  <a:pt x="4620" y="2846"/>
                  <a:pt x="4406" y="2644"/>
                  <a:pt x="4156" y="2644"/>
                </a:cubicBezTo>
                <a:lnTo>
                  <a:pt x="4144" y="2644"/>
                </a:lnTo>
                <a:cubicBezTo>
                  <a:pt x="4227" y="2465"/>
                  <a:pt x="4275" y="2251"/>
                  <a:pt x="4275" y="2048"/>
                </a:cubicBezTo>
                <a:cubicBezTo>
                  <a:pt x="4275" y="1322"/>
                  <a:pt x="3727" y="703"/>
                  <a:pt x="3025" y="620"/>
                </a:cubicBezTo>
                <a:lnTo>
                  <a:pt x="3025" y="215"/>
                </a:lnTo>
                <a:cubicBezTo>
                  <a:pt x="3025" y="108"/>
                  <a:pt x="2942" y="24"/>
                  <a:pt x="2834" y="24"/>
                </a:cubicBezTo>
                <a:cubicBezTo>
                  <a:pt x="2727" y="24"/>
                  <a:pt x="2644" y="108"/>
                  <a:pt x="2644" y="215"/>
                </a:cubicBezTo>
                <a:lnTo>
                  <a:pt x="2644" y="620"/>
                </a:lnTo>
                <a:cubicBezTo>
                  <a:pt x="1941" y="703"/>
                  <a:pt x="1394" y="1322"/>
                  <a:pt x="1394" y="2048"/>
                </a:cubicBezTo>
                <a:cubicBezTo>
                  <a:pt x="1394" y="2251"/>
                  <a:pt x="1429" y="2465"/>
                  <a:pt x="1525" y="2644"/>
                </a:cubicBezTo>
                <a:lnTo>
                  <a:pt x="1513" y="2644"/>
                </a:lnTo>
                <a:cubicBezTo>
                  <a:pt x="1251" y="2644"/>
                  <a:pt x="1048" y="2846"/>
                  <a:pt x="1048" y="3108"/>
                </a:cubicBezTo>
                <a:lnTo>
                  <a:pt x="1048" y="3358"/>
                </a:lnTo>
                <a:cubicBezTo>
                  <a:pt x="1048" y="3608"/>
                  <a:pt x="1251" y="3822"/>
                  <a:pt x="1513" y="3822"/>
                </a:cubicBezTo>
                <a:lnTo>
                  <a:pt x="1763" y="3822"/>
                </a:lnTo>
                <a:cubicBezTo>
                  <a:pt x="1787" y="4156"/>
                  <a:pt x="1810" y="5049"/>
                  <a:pt x="1334" y="6382"/>
                </a:cubicBezTo>
                <a:cubicBezTo>
                  <a:pt x="1287" y="6406"/>
                  <a:pt x="1251" y="6454"/>
                  <a:pt x="1239" y="6513"/>
                </a:cubicBezTo>
                <a:lnTo>
                  <a:pt x="1132" y="7097"/>
                </a:lnTo>
                <a:lnTo>
                  <a:pt x="977" y="7097"/>
                </a:lnTo>
                <a:cubicBezTo>
                  <a:pt x="882" y="7097"/>
                  <a:pt x="810" y="7156"/>
                  <a:pt x="775" y="7239"/>
                </a:cubicBezTo>
                <a:lnTo>
                  <a:pt x="417" y="8561"/>
                </a:lnTo>
                <a:lnTo>
                  <a:pt x="203" y="8561"/>
                </a:lnTo>
                <a:cubicBezTo>
                  <a:pt x="96" y="8561"/>
                  <a:pt x="1" y="8656"/>
                  <a:pt x="1" y="8763"/>
                </a:cubicBezTo>
                <a:lnTo>
                  <a:pt x="1" y="9502"/>
                </a:lnTo>
                <a:cubicBezTo>
                  <a:pt x="1" y="9609"/>
                  <a:pt x="96" y="9692"/>
                  <a:pt x="203" y="9692"/>
                </a:cubicBezTo>
                <a:lnTo>
                  <a:pt x="3918" y="9692"/>
                </a:lnTo>
                <a:lnTo>
                  <a:pt x="3775" y="10228"/>
                </a:lnTo>
                <a:lnTo>
                  <a:pt x="3620" y="10228"/>
                </a:lnTo>
                <a:cubicBezTo>
                  <a:pt x="3513" y="10228"/>
                  <a:pt x="3430" y="10323"/>
                  <a:pt x="3430" y="10430"/>
                </a:cubicBezTo>
                <a:lnTo>
                  <a:pt x="3430" y="11168"/>
                </a:lnTo>
                <a:cubicBezTo>
                  <a:pt x="3430" y="11276"/>
                  <a:pt x="3513" y="11359"/>
                  <a:pt x="3620" y="11359"/>
                </a:cubicBezTo>
                <a:lnTo>
                  <a:pt x="8788" y="11359"/>
                </a:lnTo>
                <a:cubicBezTo>
                  <a:pt x="8895" y="11359"/>
                  <a:pt x="8978" y="11276"/>
                  <a:pt x="8978" y="11168"/>
                </a:cubicBezTo>
                <a:lnTo>
                  <a:pt x="8978" y="10430"/>
                </a:lnTo>
                <a:cubicBezTo>
                  <a:pt x="8978" y="10323"/>
                  <a:pt x="8895" y="10228"/>
                  <a:pt x="8788" y="10228"/>
                </a:cubicBezTo>
                <a:lnTo>
                  <a:pt x="8621" y="10228"/>
                </a:lnTo>
                <a:lnTo>
                  <a:pt x="8478" y="9692"/>
                </a:lnTo>
                <a:lnTo>
                  <a:pt x="12193" y="9692"/>
                </a:lnTo>
                <a:cubicBezTo>
                  <a:pt x="12300" y="9692"/>
                  <a:pt x="12383" y="9609"/>
                  <a:pt x="12383" y="9502"/>
                </a:cubicBezTo>
                <a:lnTo>
                  <a:pt x="12383" y="8763"/>
                </a:lnTo>
                <a:cubicBezTo>
                  <a:pt x="12383" y="8656"/>
                  <a:pt x="12300" y="8561"/>
                  <a:pt x="12193" y="8561"/>
                </a:cubicBezTo>
                <a:lnTo>
                  <a:pt x="12026" y="8561"/>
                </a:lnTo>
                <a:lnTo>
                  <a:pt x="11669" y="7239"/>
                </a:lnTo>
                <a:cubicBezTo>
                  <a:pt x="11645" y="7156"/>
                  <a:pt x="11574" y="7097"/>
                  <a:pt x="11478" y="7097"/>
                </a:cubicBezTo>
                <a:lnTo>
                  <a:pt x="11312" y="7097"/>
                </a:lnTo>
                <a:lnTo>
                  <a:pt x="11216" y="6501"/>
                </a:lnTo>
                <a:cubicBezTo>
                  <a:pt x="11193" y="6442"/>
                  <a:pt x="11169" y="6394"/>
                  <a:pt x="11121" y="6358"/>
                </a:cubicBezTo>
                <a:cubicBezTo>
                  <a:pt x="10645" y="5037"/>
                  <a:pt x="10657" y="4144"/>
                  <a:pt x="10693" y="3799"/>
                </a:cubicBezTo>
                <a:lnTo>
                  <a:pt x="10943" y="3799"/>
                </a:lnTo>
                <a:cubicBezTo>
                  <a:pt x="11193" y="3799"/>
                  <a:pt x="11407" y="3596"/>
                  <a:pt x="11407" y="3334"/>
                </a:cubicBezTo>
                <a:lnTo>
                  <a:pt x="11407" y="3084"/>
                </a:lnTo>
                <a:cubicBezTo>
                  <a:pt x="11407" y="2834"/>
                  <a:pt x="11193" y="2620"/>
                  <a:pt x="10943" y="2620"/>
                </a:cubicBezTo>
                <a:lnTo>
                  <a:pt x="10931" y="2620"/>
                </a:lnTo>
                <a:cubicBezTo>
                  <a:pt x="11014" y="2441"/>
                  <a:pt x="11062" y="2239"/>
                  <a:pt x="11062" y="2024"/>
                </a:cubicBezTo>
                <a:cubicBezTo>
                  <a:pt x="11062" y="1298"/>
                  <a:pt x="10514" y="691"/>
                  <a:pt x="9811" y="596"/>
                </a:cubicBezTo>
                <a:lnTo>
                  <a:pt x="9811" y="203"/>
                </a:lnTo>
                <a:cubicBezTo>
                  <a:pt x="9811" y="96"/>
                  <a:pt x="9728" y="0"/>
                  <a:pt x="9621"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rot="-5400000">
            <a:off x="-841450" y="2565900"/>
            <a:ext cx="3821100" cy="4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txBox="1">
            <a:spLocks noGrp="1"/>
          </p:cNvSpPr>
          <p:nvPr>
            <p:ph type="ctrTitle" idx="6"/>
          </p:nvPr>
        </p:nvSpPr>
        <p:spPr>
          <a:xfrm rot="-5400000">
            <a:off x="-2081501" y="222120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CADENA LOGÍSTICA: NEGOCIACIÓN </a:t>
            </a:r>
            <a:endParaRPr>
              <a:solidFill>
                <a:schemeClr val="dk2"/>
              </a:solidFill>
            </a:endParaRPr>
          </a:p>
        </p:txBody>
      </p:sp>
      <p:sp>
        <p:nvSpPr>
          <p:cNvPr id="753" name="Google Shape;753;p40"/>
          <p:cNvSpPr/>
          <p:nvPr/>
        </p:nvSpPr>
        <p:spPr>
          <a:xfrm rot="-5400000">
            <a:off x="-1340925" y="2535350"/>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4" name="Google Shape;754;p40"/>
          <p:cNvPicPr preferRelativeResize="0"/>
          <p:nvPr/>
        </p:nvPicPr>
        <p:blipFill>
          <a:blip r:embed="rId3" cstate="email">
            <a:alphaModFix amt="23000"/>
            <a:extLst>
              <a:ext uri="{28A0092B-C50C-407E-A947-70E740481C1C}">
                <a14:useLocalDpi xmlns:a14="http://schemas.microsoft.com/office/drawing/2010/main"/>
              </a:ext>
            </a:extLst>
          </a:blip>
          <a:stretch>
            <a:fillRect/>
          </a:stretch>
        </p:blipFill>
        <p:spPr>
          <a:xfrm>
            <a:off x="1434600" y="267313"/>
            <a:ext cx="7137100" cy="47087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58"/>
        <p:cNvGrpSpPr/>
        <p:nvPr/>
      </p:nvGrpSpPr>
      <p:grpSpPr>
        <a:xfrm>
          <a:off x="0" y="0"/>
          <a:ext cx="0" cy="0"/>
          <a:chOff x="0" y="0"/>
          <a:chExt cx="0" cy="0"/>
        </a:xfrm>
      </p:grpSpPr>
      <p:sp>
        <p:nvSpPr>
          <p:cNvPr id="759" name="Google Shape;759;p41"/>
          <p:cNvSpPr/>
          <p:nvPr/>
        </p:nvSpPr>
        <p:spPr>
          <a:xfrm rot="-5400000">
            <a:off x="-841450" y="2565900"/>
            <a:ext cx="3821100" cy="4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1"/>
          <p:cNvSpPr txBox="1">
            <a:spLocks noGrp="1"/>
          </p:cNvSpPr>
          <p:nvPr>
            <p:ph type="ctrTitle" idx="6"/>
          </p:nvPr>
        </p:nvSpPr>
        <p:spPr>
          <a:xfrm rot="-5400000">
            <a:off x="-2081501" y="222120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CADENA LOGÍSTICA: DOCUMENTACIÓN </a:t>
            </a:r>
            <a:endParaRPr>
              <a:solidFill>
                <a:schemeClr val="dk2"/>
              </a:solidFill>
            </a:endParaRPr>
          </a:p>
        </p:txBody>
      </p:sp>
      <p:sp>
        <p:nvSpPr>
          <p:cNvPr id="761" name="Google Shape;761;p41"/>
          <p:cNvSpPr/>
          <p:nvPr/>
        </p:nvSpPr>
        <p:spPr>
          <a:xfrm rot="-5400000">
            <a:off x="-1371700" y="2553875"/>
            <a:ext cx="3808800" cy="54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2" name="Google Shape;762;p41"/>
          <p:cNvGrpSpPr/>
          <p:nvPr/>
        </p:nvGrpSpPr>
        <p:grpSpPr>
          <a:xfrm>
            <a:off x="4601865" y="1468833"/>
            <a:ext cx="999856" cy="1232433"/>
            <a:chOff x="1333682" y="3344330"/>
            <a:chExt cx="271213" cy="383088"/>
          </a:xfrm>
        </p:grpSpPr>
        <p:sp>
          <p:nvSpPr>
            <p:cNvPr id="763" name="Google Shape;763;p41"/>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64" name="Google Shape;764;p41"/>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65" name="Google Shape;765;p41"/>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66" name="Google Shape;766;p41"/>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67" name="Google Shape;767;p41"/>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68" name="Google Shape;768;p41"/>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69" name="Google Shape;769;p41"/>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70" name="Google Shape;770;p41"/>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71" name="Google Shape;771;p41"/>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72" name="Google Shape;772;p41"/>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73" name="Google Shape;773;p41"/>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grpSp>
      <p:grpSp>
        <p:nvGrpSpPr>
          <p:cNvPr id="774" name="Google Shape;774;p41"/>
          <p:cNvGrpSpPr/>
          <p:nvPr/>
        </p:nvGrpSpPr>
        <p:grpSpPr>
          <a:xfrm>
            <a:off x="1355543" y="205301"/>
            <a:ext cx="7492474" cy="3759503"/>
            <a:chOff x="238125" y="1188746"/>
            <a:chExt cx="7140450" cy="3335554"/>
          </a:xfrm>
        </p:grpSpPr>
        <p:sp>
          <p:nvSpPr>
            <p:cNvPr id="775" name="Google Shape;775;p41"/>
            <p:cNvSpPr/>
            <p:nvPr/>
          </p:nvSpPr>
          <p:spPr>
            <a:xfrm>
              <a:off x="238125" y="1188750"/>
              <a:ext cx="3507025" cy="1584000"/>
            </a:xfrm>
            <a:custGeom>
              <a:avLst/>
              <a:gdLst/>
              <a:ahLst/>
              <a:cxnLst/>
              <a:rect l="l" t="t" r="r" b="b"/>
              <a:pathLst>
                <a:path w="140281" h="63360" extrusionOk="0">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Lora"/>
                  <a:ea typeface="Lora"/>
                  <a:cs typeface="Lora"/>
                  <a:sym typeface="Lora"/>
                </a:rPr>
                <a:t>Certificado Fitosanitario</a:t>
              </a:r>
              <a:endParaRPr b="1">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Registro en Ecuapass</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Trámite a través de la VUE</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Solicitud de inspección</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Solicitar el certificado</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Generar el pago </a:t>
              </a:r>
              <a:br>
                <a:rPr lang="en">
                  <a:latin typeface="Lora"/>
                  <a:ea typeface="Lora"/>
                  <a:cs typeface="Lora"/>
                  <a:sym typeface="Lora"/>
                </a:rPr>
              </a:br>
              <a:r>
                <a:rPr lang="en">
                  <a:latin typeface="Lora"/>
                  <a:ea typeface="Lora"/>
                  <a:cs typeface="Lora"/>
                  <a:sym typeface="Lora"/>
                </a:rPr>
                <a:t>   ($0,16/tonelada)</a:t>
              </a:r>
              <a:endParaRPr>
                <a:latin typeface="Lora"/>
                <a:ea typeface="Lora"/>
                <a:cs typeface="Lora"/>
                <a:sym typeface="Lora"/>
              </a:endParaRPr>
            </a:p>
          </p:txBody>
        </p:sp>
        <p:sp>
          <p:nvSpPr>
            <p:cNvPr id="776" name="Google Shape;776;p41"/>
            <p:cNvSpPr/>
            <p:nvPr/>
          </p:nvSpPr>
          <p:spPr>
            <a:xfrm>
              <a:off x="238125" y="2940300"/>
              <a:ext cx="3507025" cy="1584000"/>
            </a:xfrm>
            <a:custGeom>
              <a:avLst/>
              <a:gdLst/>
              <a:ahLst/>
              <a:cxnLst/>
              <a:rect l="l" t="t" r="r" b="b"/>
              <a:pathLst>
                <a:path w="140281" h="63360" extrusionOk="0">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78909C"/>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Lora"/>
                  <a:ea typeface="Lora"/>
                  <a:cs typeface="Lora"/>
                  <a:sym typeface="Lora"/>
                </a:rPr>
                <a:t>Certificado de Origen</a:t>
              </a:r>
              <a:endParaRPr b="1">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 </a:t>
              </a:r>
              <a:r>
                <a:rPr lang="en">
                  <a:latin typeface="Lora"/>
                  <a:ea typeface="Lora"/>
                  <a:cs typeface="Lora"/>
                  <a:sym typeface="Lora"/>
                </a:rPr>
                <a:t>Ingresar a Ecuapass</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Menú “Ventanilla Única”</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Elaboración de CO</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Realizar el pago ($10)</a:t>
              </a:r>
              <a:endParaRPr>
                <a:latin typeface="Lora"/>
                <a:ea typeface="Lora"/>
                <a:cs typeface="Lora"/>
                <a:sym typeface="Lora"/>
              </a:endParaRPr>
            </a:p>
            <a:p>
              <a:pPr marL="0" lvl="0" indent="0" algn="l" rtl="0">
                <a:spcBef>
                  <a:spcPts val="0"/>
                </a:spcBef>
                <a:spcAft>
                  <a:spcPts val="0"/>
                </a:spcAft>
                <a:buNone/>
              </a:pPr>
              <a:r>
                <a:rPr lang="en" b="1">
                  <a:latin typeface="Lora"/>
                  <a:ea typeface="Lora"/>
                  <a:cs typeface="Lora"/>
                  <a:sym typeface="Lora"/>
                </a:rPr>
                <a:t>-</a:t>
              </a:r>
              <a:r>
                <a:rPr lang="en">
                  <a:latin typeface="Lora"/>
                  <a:ea typeface="Lora"/>
                  <a:cs typeface="Lora"/>
                  <a:sym typeface="Lora"/>
                </a:rPr>
                <a:t> Retirar el documento en  </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p:txBody>
        </p:sp>
        <p:sp>
          <p:nvSpPr>
            <p:cNvPr id="777" name="Google Shape;777;p41"/>
            <p:cNvSpPr/>
            <p:nvPr/>
          </p:nvSpPr>
          <p:spPr>
            <a:xfrm>
              <a:off x="3871517" y="1188746"/>
              <a:ext cx="3507025" cy="1584000"/>
            </a:xfrm>
            <a:custGeom>
              <a:avLst/>
              <a:gdLst/>
              <a:ahLst/>
              <a:cxnLst/>
              <a:rect l="l" t="t" r="r" b="b"/>
              <a:pathLst>
                <a:path w="140281" h="63360" extrusionOk="0">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chemeClr val="accent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Lora"/>
                  <a:ea typeface="Lora"/>
                  <a:cs typeface="Lora"/>
                  <a:sym typeface="Lora"/>
                </a:rPr>
                <a:t>Declaración Juramentada de origen      </a:t>
              </a:r>
              <a:endParaRPr b="1">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a:t>
              </a:r>
              <a:r>
                <a:rPr lang="en">
                  <a:latin typeface="Lora"/>
                  <a:ea typeface="Lora"/>
                  <a:cs typeface="Lora"/>
                  <a:sym typeface="Lora"/>
                </a:rPr>
                <a:t>  Ingresar a Ecuapass</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a:t>
              </a:r>
              <a:r>
                <a:rPr lang="en">
                  <a:latin typeface="Lora"/>
                  <a:ea typeface="Lora"/>
                  <a:cs typeface="Lora"/>
                  <a:sym typeface="Lora"/>
                </a:rPr>
                <a:t>  Menú “Ventanilla Única”</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a:t>
              </a:r>
              <a:r>
                <a:rPr lang="en">
                  <a:latin typeface="Lora"/>
                  <a:ea typeface="Lora"/>
                  <a:cs typeface="Lora"/>
                  <a:sym typeface="Lora"/>
                </a:rPr>
                <a:t>  Elaboración DJO</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a:t>
              </a:r>
              <a:r>
                <a:rPr lang="en">
                  <a:latin typeface="Lora"/>
                  <a:ea typeface="Lora"/>
                  <a:cs typeface="Lora"/>
                  <a:sym typeface="Lora"/>
                </a:rPr>
                <a:t>  Llenar el formulario</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a:t>
              </a:r>
              <a:r>
                <a:rPr lang="en">
                  <a:latin typeface="Lora"/>
                  <a:ea typeface="Lora"/>
                  <a:cs typeface="Lora"/>
                  <a:sym typeface="Lora"/>
                </a:rPr>
                <a:t>  Guardar y enviar</a:t>
              </a:r>
              <a:endParaRPr>
                <a:latin typeface="Lora"/>
                <a:ea typeface="Lora"/>
                <a:cs typeface="Lora"/>
                <a:sym typeface="Lora"/>
              </a:endParaRPr>
            </a:p>
          </p:txBody>
        </p:sp>
        <p:sp>
          <p:nvSpPr>
            <p:cNvPr id="778" name="Google Shape;778;p41"/>
            <p:cNvSpPr/>
            <p:nvPr/>
          </p:nvSpPr>
          <p:spPr>
            <a:xfrm>
              <a:off x="2842425" y="1934600"/>
              <a:ext cx="1843850" cy="1843850"/>
            </a:xfrm>
            <a:custGeom>
              <a:avLst/>
              <a:gdLst/>
              <a:ahLst/>
              <a:cxnLst/>
              <a:rect l="l" t="t" r="r" b="b"/>
              <a:pathLst>
                <a:path w="73754" h="73754" extrusionOk="0">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779" name="Google Shape;779;p41"/>
            <p:cNvSpPr/>
            <p:nvPr/>
          </p:nvSpPr>
          <p:spPr>
            <a:xfrm>
              <a:off x="3871550" y="2940300"/>
              <a:ext cx="3507025" cy="1584000"/>
            </a:xfrm>
            <a:custGeom>
              <a:avLst/>
              <a:gdLst/>
              <a:ahLst/>
              <a:cxnLst/>
              <a:rect l="l" t="t" r="r" b="b"/>
              <a:pathLst>
                <a:path w="140281" h="63360" extrusionOk="0">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Lora"/>
                  <a:ea typeface="Lora"/>
                  <a:cs typeface="Lora"/>
                  <a:sym typeface="Lora"/>
                </a:rPr>
                <a:t>                     </a:t>
              </a:r>
            </a:p>
            <a:p>
              <a:pPr marL="0" lvl="0" indent="0" algn="l" rtl="0">
                <a:spcBef>
                  <a:spcPts val="0"/>
                </a:spcBef>
                <a:spcAft>
                  <a:spcPts val="0"/>
                </a:spcAft>
                <a:buNone/>
              </a:pPr>
              <a:r>
                <a:rPr lang="en" b="1" dirty="0">
                  <a:latin typeface="Lora"/>
                  <a:ea typeface="Lora"/>
                  <a:cs typeface="Lora"/>
                  <a:sym typeface="Lora"/>
                </a:rPr>
                <a:t>                      Otros documentos</a:t>
              </a:r>
              <a:endParaRPr b="1" dirty="0">
                <a:latin typeface="Lora"/>
                <a:ea typeface="Lora"/>
                <a:cs typeface="Lora"/>
                <a:sym typeface="Lora"/>
              </a:endParaRPr>
            </a:p>
            <a:p>
              <a:pPr marL="0" lvl="0" indent="0" algn="l" rtl="0">
                <a:spcBef>
                  <a:spcPts val="0"/>
                </a:spcBef>
                <a:spcAft>
                  <a:spcPts val="0"/>
                </a:spcAft>
                <a:buNone/>
              </a:pPr>
              <a:r>
                <a:rPr lang="en" b="1" dirty="0">
                  <a:latin typeface="Lora"/>
                  <a:ea typeface="Lora"/>
                  <a:cs typeface="Lora"/>
                  <a:sym typeface="Lora"/>
                </a:rPr>
                <a:t>                     - </a:t>
              </a:r>
              <a:r>
                <a:rPr lang="en" dirty="0">
                  <a:latin typeface="Lora"/>
                  <a:ea typeface="Lora"/>
                  <a:cs typeface="Lora"/>
                  <a:sym typeface="Lora"/>
                </a:rPr>
                <a:t>Factura comercial</a:t>
              </a:r>
              <a:endParaRPr dirty="0">
                <a:latin typeface="Lora"/>
                <a:ea typeface="Lora"/>
                <a:cs typeface="Lora"/>
                <a:sym typeface="Lora"/>
              </a:endParaRPr>
            </a:p>
            <a:p>
              <a:pPr marL="0" lvl="0" indent="0" algn="l" rtl="0">
                <a:spcBef>
                  <a:spcPts val="0"/>
                </a:spcBef>
                <a:spcAft>
                  <a:spcPts val="0"/>
                </a:spcAft>
                <a:buNone/>
              </a:pPr>
              <a:r>
                <a:rPr lang="en" b="1" dirty="0">
                  <a:latin typeface="Lora"/>
                  <a:ea typeface="Lora"/>
                  <a:cs typeface="Lora"/>
                  <a:sym typeface="Lora"/>
                </a:rPr>
                <a:t>                     -</a:t>
              </a:r>
              <a:r>
                <a:rPr lang="en" dirty="0">
                  <a:latin typeface="Lora"/>
                  <a:ea typeface="Lora"/>
                  <a:cs typeface="Lora"/>
                  <a:sym typeface="Lora"/>
                </a:rPr>
                <a:t> Conocimiento de embarque</a:t>
              </a:r>
              <a:endParaRPr dirty="0">
                <a:latin typeface="Lora"/>
                <a:ea typeface="Lora"/>
                <a:cs typeface="Lora"/>
                <a:sym typeface="Lora"/>
              </a:endParaRPr>
            </a:p>
            <a:p>
              <a:pPr marL="0" lvl="0" indent="0" algn="l" rtl="0">
                <a:spcBef>
                  <a:spcPts val="0"/>
                </a:spcBef>
                <a:spcAft>
                  <a:spcPts val="0"/>
                </a:spcAft>
                <a:buNone/>
              </a:pPr>
              <a:r>
                <a:rPr lang="en" dirty="0">
                  <a:latin typeface="Lora"/>
                  <a:ea typeface="Lora"/>
                  <a:cs typeface="Lora"/>
                  <a:sym typeface="Lora"/>
                </a:rPr>
                <a:t>                     </a:t>
              </a:r>
              <a:r>
                <a:rPr lang="en" b="1" dirty="0">
                  <a:latin typeface="Lora"/>
                  <a:ea typeface="Lora"/>
                  <a:cs typeface="Lora"/>
                  <a:sym typeface="Lora"/>
                </a:rPr>
                <a:t>-</a:t>
              </a:r>
              <a:r>
                <a:rPr lang="en" dirty="0">
                  <a:latin typeface="Lora"/>
                  <a:ea typeface="Lora"/>
                  <a:cs typeface="Lora"/>
                  <a:sym typeface="Lora"/>
                </a:rPr>
                <a:t> Póliza de seguro</a:t>
              </a:r>
            </a:p>
            <a:p>
              <a:pPr marL="0" lvl="0" indent="0" algn="l" rtl="0">
                <a:spcBef>
                  <a:spcPts val="0"/>
                </a:spcBef>
                <a:spcAft>
                  <a:spcPts val="0"/>
                </a:spcAft>
                <a:buNone/>
              </a:pPr>
              <a:r>
                <a:rPr lang="en" dirty="0">
                  <a:latin typeface="Lora"/>
                  <a:ea typeface="Lora"/>
                  <a:cs typeface="Lora"/>
                  <a:sym typeface="Lora"/>
                </a:rPr>
                <a:t>                     - DAS (Generada por el </a:t>
              </a:r>
            </a:p>
            <a:p>
              <a:pPr marL="0" lvl="0" indent="0" algn="l" rtl="0">
                <a:spcBef>
                  <a:spcPts val="0"/>
                </a:spcBef>
                <a:spcAft>
                  <a:spcPts val="0"/>
                </a:spcAft>
                <a:buNone/>
              </a:pPr>
              <a:r>
                <a:rPr lang="en" dirty="0">
                  <a:latin typeface="Lora"/>
                  <a:ea typeface="Lora"/>
                  <a:cs typeface="Lora"/>
                  <a:sym typeface="Lora"/>
                </a:rPr>
                <a:t>                                 la empresacourier)       </a:t>
              </a:r>
            </a:p>
            <a:p>
              <a:pPr marL="0" lvl="0" indent="0" algn="l" rtl="0">
                <a:spcBef>
                  <a:spcPts val="0"/>
                </a:spcBef>
                <a:spcAft>
                  <a:spcPts val="0"/>
                </a:spcAft>
                <a:buNone/>
              </a:pPr>
              <a:r>
                <a:rPr lang="en" dirty="0">
                  <a:latin typeface="Lora"/>
                  <a:ea typeface="Lora"/>
                  <a:cs typeface="Lora"/>
                  <a:sym typeface="Lora"/>
                </a:rPr>
                <a:t>                                 </a:t>
              </a:r>
              <a:endParaRPr dirty="0">
                <a:latin typeface="Lora"/>
                <a:ea typeface="Lora"/>
                <a:cs typeface="Lora"/>
                <a:sym typeface="Lora"/>
              </a:endParaRPr>
            </a:p>
            <a:p>
              <a:pPr marL="0" lvl="0" indent="0" algn="l" rtl="0">
                <a:spcBef>
                  <a:spcPts val="0"/>
                </a:spcBef>
                <a:spcAft>
                  <a:spcPts val="0"/>
                </a:spcAft>
                <a:buNone/>
              </a:pPr>
              <a:endParaRPr dirty="0">
                <a:latin typeface="Lora"/>
                <a:ea typeface="Lora"/>
                <a:cs typeface="Lora"/>
                <a:sym typeface="Lora"/>
              </a:endParaRPr>
            </a:p>
            <a:p>
              <a:pPr marL="0" lvl="0" indent="0" algn="l" rtl="0">
                <a:spcBef>
                  <a:spcPts val="0"/>
                </a:spcBef>
                <a:spcAft>
                  <a:spcPts val="0"/>
                </a:spcAft>
                <a:buNone/>
              </a:pPr>
              <a:r>
                <a:rPr lang="en" dirty="0">
                  <a:latin typeface="Lora"/>
                  <a:ea typeface="Lora"/>
                  <a:cs typeface="Lora"/>
                  <a:sym typeface="Lora"/>
                </a:rPr>
                <a:t> </a:t>
              </a:r>
              <a:endParaRPr dirty="0">
                <a:latin typeface="Lora"/>
                <a:ea typeface="Lora"/>
                <a:cs typeface="Lora"/>
                <a:sym typeface="Lora"/>
              </a:endParaRPr>
            </a:p>
          </p:txBody>
        </p:sp>
      </p:grpSp>
      <p:pic>
        <p:nvPicPr>
          <p:cNvPr id="780" name="Google Shape;780;p4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47375" y="4096475"/>
            <a:ext cx="1860175" cy="947625"/>
          </a:xfrm>
          <a:prstGeom prst="rect">
            <a:avLst/>
          </a:prstGeom>
          <a:noFill/>
          <a:ln>
            <a:noFill/>
          </a:ln>
        </p:spPr>
      </p:pic>
      <p:pic>
        <p:nvPicPr>
          <p:cNvPr id="781" name="Google Shape;781;p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289563" y="4053525"/>
            <a:ext cx="1860175" cy="1033535"/>
          </a:xfrm>
          <a:prstGeom prst="rect">
            <a:avLst/>
          </a:prstGeom>
          <a:noFill/>
          <a:ln>
            <a:noFill/>
          </a:ln>
        </p:spPr>
      </p:pic>
      <p:pic>
        <p:nvPicPr>
          <p:cNvPr id="782" name="Google Shape;782;p4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931750" y="4053525"/>
            <a:ext cx="1368725" cy="10335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786"/>
        <p:cNvGrpSpPr/>
        <p:nvPr/>
      </p:nvGrpSpPr>
      <p:grpSpPr>
        <a:xfrm>
          <a:off x="0" y="0"/>
          <a:ext cx="0" cy="0"/>
          <a:chOff x="0" y="0"/>
          <a:chExt cx="0" cy="0"/>
        </a:xfrm>
      </p:grpSpPr>
      <p:sp>
        <p:nvSpPr>
          <p:cNvPr id="787" name="Google Shape;787;p42"/>
          <p:cNvSpPr/>
          <p:nvPr/>
        </p:nvSpPr>
        <p:spPr>
          <a:xfrm rot="-5400000">
            <a:off x="-841450" y="2565900"/>
            <a:ext cx="3821100" cy="4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2"/>
          <p:cNvSpPr txBox="1">
            <a:spLocks noGrp="1"/>
          </p:cNvSpPr>
          <p:nvPr>
            <p:ph type="ctrTitle" idx="6"/>
          </p:nvPr>
        </p:nvSpPr>
        <p:spPr>
          <a:xfrm rot="-5400000">
            <a:off x="-2081501" y="222120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CADENA LOGÍSTICA: MERCANCÍA </a:t>
            </a:r>
            <a:endParaRPr>
              <a:solidFill>
                <a:schemeClr val="dk2"/>
              </a:solidFill>
            </a:endParaRPr>
          </a:p>
        </p:txBody>
      </p:sp>
      <p:sp>
        <p:nvSpPr>
          <p:cNvPr id="789" name="Google Shape;789;p42"/>
          <p:cNvSpPr/>
          <p:nvPr/>
        </p:nvSpPr>
        <p:spPr>
          <a:xfrm rot="-5400000">
            <a:off x="-1340925" y="2535350"/>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0" name="Google Shape;790;p42"/>
          <p:cNvGrpSpPr/>
          <p:nvPr/>
        </p:nvGrpSpPr>
        <p:grpSpPr>
          <a:xfrm>
            <a:off x="1394533" y="402615"/>
            <a:ext cx="7307206" cy="4338274"/>
            <a:chOff x="153202" y="1335468"/>
            <a:chExt cx="5503658" cy="3034182"/>
          </a:xfrm>
        </p:grpSpPr>
        <p:sp>
          <p:nvSpPr>
            <p:cNvPr id="791" name="Google Shape;791;p42"/>
            <p:cNvSpPr/>
            <p:nvPr/>
          </p:nvSpPr>
          <p:spPr>
            <a:xfrm>
              <a:off x="3669985" y="1335475"/>
              <a:ext cx="1986875" cy="3034175"/>
            </a:xfrm>
            <a:custGeom>
              <a:avLst/>
              <a:gdLst/>
              <a:ahLst/>
              <a:cxnLst/>
              <a:rect l="l" t="t" r="r" b="b"/>
              <a:pathLst>
                <a:path w="79475" h="121367" extrusionOk="0">
                  <a:moveTo>
                    <a:pt x="1" y="0"/>
                  </a:moveTo>
                  <a:lnTo>
                    <a:pt x="1" y="38997"/>
                  </a:lnTo>
                  <a:cubicBezTo>
                    <a:pt x="588" y="44011"/>
                    <a:pt x="2425" y="48797"/>
                    <a:pt x="5360" y="52918"/>
                  </a:cubicBezTo>
                  <a:lnTo>
                    <a:pt x="9329" y="58469"/>
                  </a:lnTo>
                  <a:cubicBezTo>
                    <a:pt x="10541" y="59694"/>
                    <a:pt x="10541" y="61672"/>
                    <a:pt x="9329" y="62897"/>
                  </a:cubicBezTo>
                  <a:lnTo>
                    <a:pt x="5360" y="68448"/>
                  </a:lnTo>
                  <a:cubicBezTo>
                    <a:pt x="2425" y="72557"/>
                    <a:pt x="588" y="77355"/>
                    <a:pt x="1" y="82370"/>
                  </a:cubicBezTo>
                  <a:lnTo>
                    <a:pt x="1" y="121366"/>
                  </a:lnTo>
                  <a:lnTo>
                    <a:pt x="68743" y="121366"/>
                  </a:lnTo>
                  <a:lnTo>
                    <a:pt x="68743" y="85815"/>
                  </a:lnTo>
                  <a:cubicBezTo>
                    <a:pt x="68743" y="79588"/>
                    <a:pt x="70682" y="73514"/>
                    <a:pt x="74293" y="68448"/>
                  </a:cubicBezTo>
                  <a:lnTo>
                    <a:pt x="78249" y="62897"/>
                  </a:lnTo>
                  <a:cubicBezTo>
                    <a:pt x="79474" y="61672"/>
                    <a:pt x="79474" y="59694"/>
                    <a:pt x="78249" y="58469"/>
                  </a:cubicBezTo>
                  <a:lnTo>
                    <a:pt x="74293" y="52918"/>
                  </a:lnTo>
                  <a:cubicBezTo>
                    <a:pt x="70669" y="47840"/>
                    <a:pt x="68730" y="41778"/>
                    <a:pt x="68730" y="35551"/>
                  </a:cubicBezTo>
                  <a:lnTo>
                    <a:pt x="68730" y="0"/>
                  </a:lnTo>
                  <a:close/>
                </a:path>
              </a:pathLst>
            </a:cu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Lora"/>
                  <a:ea typeface="Lora"/>
                  <a:cs typeface="Lora"/>
                  <a:sym typeface="Lora"/>
                </a:rPr>
                <a:t>EMBALAJE </a:t>
              </a:r>
              <a:endParaRPr b="1">
                <a:latin typeface="Lora"/>
                <a:ea typeface="Lora"/>
                <a:cs typeface="Lora"/>
                <a:sym typeface="Lora"/>
              </a:endParaRPr>
            </a:p>
            <a:p>
              <a:pPr marL="0" lvl="0" indent="0" algn="l" rtl="0">
                <a:spcBef>
                  <a:spcPts val="0"/>
                </a:spcBef>
                <a:spcAft>
                  <a:spcPts val="0"/>
                </a:spcAft>
                <a:buNone/>
              </a:pPr>
              <a:endParaRPr b="1">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Palet americano </a:t>
              </a:r>
              <a:br>
                <a:rPr lang="en" b="1">
                  <a:latin typeface="Lora"/>
                  <a:ea typeface="Lora"/>
                  <a:cs typeface="Lora"/>
                  <a:sym typeface="Lora"/>
                </a:rPr>
              </a:br>
              <a:r>
                <a:rPr lang="en">
                  <a:latin typeface="Lora"/>
                  <a:ea typeface="Lora"/>
                  <a:cs typeface="Lora"/>
                  <a:sym typeface="Lora"/>
                </a:rPr>
                <a:t>1200 x 1000 mm. </a:t>
              </a:r>
              <a:br>
                <a:rPr lang="en">
                  <a:latin typeface="Lora"/>
                  <a:ea typeface="Lora"/>
                  <a:cs typeface="Lora"/>
                  <a:sym typeface="Lora"/>
                </a:rPr>
              </a:br>
              <a:r>
                <a:rPr lang="en">
                  <a:latin typeface="Lora"/>
                  <a:ea typeface="Lora"/>
                  <a:cs typeface="Lora"/>
                  <a:sym typeface="Lora"/>
                </a:rPr>
                <a:t>Soporta un carga de </a:t>
              </a:r>
              <a:br>
                <a:rPr lang="en">
                  <a:latin typeface="Lora"/>
                  <a:ea typeface="Lora"/>
                  <a:cs typeface="Lora"/>
                  <a:sym typeface="Lora"/>
                </a:rPr>
              </a:br>
              <a:r>
                <a:rPr lang="en">
                  <a:latin typeface="Lora"/>
                  <a:ea typeface="Lora"/>
                  <a:cs typeface="Lora"/>
                  <a:sym typeface="Lora"/>
                </a:rPr>
                <a:t>1200 kg </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p:txBody>
        </p:sp>
        <p:sp>
          <p:nvSpPr>
            <p:cNvPr id="792" name="Google Shape;792;p42"/>
            <p:cNvSpPr/>
            <p:nvPr/>
          </p:nvSpPr>
          <p:spPr>
            <a:xfrm>
              <a:off x="1956350" y="1335475"/>
              <a:ext cx="1984950" cy="3034175"/>
            </a:xfrm>
            <a:custGeom>
              <a:avLst/>
              <a:gdLst/>
              <a:ahLst/>
              <a:cxnLst/>
              <a:rect l="l" t="t" r="r" b="b"/>
              <a:pathLst>
                <a:path w="79398" h="121367" extrusionOk="0">
                  <a:moveTo>
                    <a:pt x="0" y="0"/>
                  </a:moveTo>
                  <a:lnTo>
                    <a:pt x="0" y="35551"/>
                  </a:lnTo>
                  <a:cubicBezTo>
                    <a:pt x="0" y="41778"/>
                    <a:pt x="1940" y="47852"/>
                    <a:pt x="5564" y="52918"/>
                  </a:cubicBezTo>
                  <a:lnTo>
                    <a:pt x="9520" y="58469"/>
                  </a:lnTo>
                  <a:cubicBezTo>
                    <a:pt x="10745" y="59694"/>
                    <a:pt x="10745" y="61672"/>
                    <a:pt x="9520" y="62897"/>
                  </a:cubicBezTo>
                  <a:lnTo>
                    <a:pt x="5564" y="68448"/>
                  </a:lnTo>
                  <a:cubicBezTo>
                    <a:pt x="1952" y="73514"/>
                    <a:pt x="0" y="79588"/>
                    <a:pt x="0" y="85815"/>
                  </a:cubicBezTo>
                  <a:lnTo>
                    <a:pt x="0" y="121366"/>
                  </a:lnTo>
                  <a:lnTo>
                    <a:pt x="68665" y="121366"/>
                  </a:lnTo>
                  <a:lnTo>
                    <a:pt x="68665" y="85815"/>
                  </a:lnTo>
                  <a:cubicBezTo>
                    <a:pt x="68665" y="79588"/>
                    <a:pt x="70605" y="73514"/>
                    <a:pt x="74216" y="68448"/>
                  </a:cubicBezTo>
                  <a:lnTo>
                    <a:pt x="78185" y="62897"/>
                  </a:lnTo>
                  <a:cubicBezTo>
                    <a:pt x="79397" y="61672"/>
                    <a:pt x="79397" y="59694"/>
                    <a:pt x="78185" y="58469"/>
                  </a:cubicBezTo>
                  <a:lnTo>
                    <a:pt x="74216" y="52918"/>
                  </a:lnTo>
                  <a:cubicBezTo>
                    <a:pt x="70605" y="47840"/>
                    <a:pt x="68665" y="41778"/>
                    <a:pt x="68665" y="35551"/>
                  </a:cubicBezTo>
                  <a:lnTo>
                    <a:pt x="68665" y="0"/>
                  </a:lnTo>
                  <a:close/>
                </a:path>
              </a:pathLst>
            </a:cu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Lora"/>
                  <a:ea typeface="Lora"/>
                  <a:cs typeface="Lora"/>
                  <a:sym typeface="Lora"/>
                </a:rPr>
                <a:t>EMPAQUE</a:t>
              </a:r>
              <a:endParaRPr b="1">
                <a:latin typeface="Lora"/>
                <a:ea typeface="Lora"/>
                <a:cs typeface="Lora"/>
                <a:sym typeface="Lora"/>
              </a:endParaRPr>
            </a:p>
            <a:p>
              <a:pPr marL="0" lvl="0" indent="0" algn="l" rtl="0">
                <a:spcBef>
                  <a:spcPts val="0"/>
                </a:spcBef>
                <a:spcAft>
                  <a:spcPts val="0"/>
                </a:spcAft>
                <a:buNone/>
              </a:pPr>
              <a:endParaRPr b="1">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Frascos</a:t>
              </a:r>
              <a:r>
                <a:rPr lang="en">
                  <a:latin typeface="Lora"/>
                  <a:ea typeface="Lora"/>
                  <a:cs typeface="Lora"/>
                  <a:sym typeface="Lora"/>
                </a:rPr>
                <a:t>: Cajas que contienen 50 frascos </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plásticos</a:t>
              </a:r>
              <a:br>
                <a:rPr lang="en">
                  <a:latin typeface="Lora"/>
                  <a:ea typeface="Lora"/>
                  <a:cs typeface="Lora"/>
                  <a:sym typeface="Lora"/>
                </a:rPr>
              </a:b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Empaques al vacío: </a:t>
              </a:r>
              <a:br>
                <a:rPr lang="en" b="1">
                  <a:latin typeface="Lora"/>
                  <a:ea typeface="Lora"/>
                  <a:cs typeface="Lora"/>
                  <a:sym typeface="Lora"/>
                </a:rPr>
              </a:br>
              <a:r>
                <a:rPr lang="en">
                  <a:latin typeface="Lora"/>
                  <a:ea typeface="Lora"/>
                  <a:cs typeface="Lora"/>
                  <a:sym typeface="Lora"/>
                </a:rPr>
                <a:t>Cajas que contienen 20 fundas plásticas de un kilo </a:t>
              </a:r>
              <a:endParaRPr>
                <a:latin typeface="Lora"/>
                <a:ea typeface="Lora"/>
                <a:cs typeface="Lora"/>
                <a:sym typeface="Lora"/>
              </a:endParaRPr>
            </a:p>
          </p:txBody>
        </p:sp>
        <p:sp>
          <p:nvSpPr>
            <p:cNvPr id="793" name="Google Shape;793;p42"/>
            <p:cNvSpPr/>
            <p:nvPr/>
          </p:nvSpPr>
          <p:spPr>
            <a:xfrm>
              <a:off x="153202" y="1335468"/>
              <a:ext cx="2071688" cy="3034175"/>
            </a:xfrm>
            <a:custGeom>
              <a:avLst/>
              <a:gdLst/>
              <a:ahLst/>
              <a:cxnLst/>
              <a:rect l="l" t="t" r="r" b="b"/>
              <a:pathLst>
                <a:path w="79474" h="121367" extrusionOk="0">
                  <a:moveTo>
                    <a:pt x="0" y="0"/>
                  </a:moveTo>
                  <a:lnTo>
                    <a:pt x="0" y="121366"/>
                  </a:lnTo>
                  <a:lnTo>
                    <a:pt x="68729" y="121366"/>
                  </a:lnTo>
                  <a:lnTo>
                    <a:pt x="68729" y="85815"/>
                  </a:lnTo>
                  <a:cubicBezTo>
                    <a:pt x="68729" y="79588"/>
                    <a:pt x="70669" y="73514"/>
                    <a:pt x="74293" y="68448"/>
                  </a:cubicBezTo>
                  <a:lnTo>
                    <a:pt x="78249" y="62897"/>
                  </a:lnTo>
                  <a:cubicBezTo>
                    <a:pt x="79474" y="61672"/>
                    <a:pt x="79474" y="59694"/>
                    <a:pt x="78249" y="58469"/>
                  </a:cubicBezTo>
                  <a:lnTo>
                    <a:pt x="74293" y="52918"/>
                  </a:lnTo>
                  <a:cubicBezTo>
                    <a:pt x="70669" y="47840"/>
                    <a:pt x="68729" y="41778"/>
                    <a:pt x="68729" y="35551"/>
                  </a:cubicBezTo>
                  <a:lnTo>
                    <a:pt x="68729" y="0"/>
                  </a:lnTo>
                  <a:close/>
                </a:path>
              </a:pathLst>
            </a:cu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Lora"/>
                  <a:ea typeface="Lora"/>
                  <a:cs typeface="Lora"/>
                  <a:sym typeface="Lora"/>
                </a:rPr>
                <a:t>ENVASE</a:t>
              </a:r>
              <a:endParaRPr b="1">
                <a:latin typeface="Lora"/>
                <a:ea typeface="Lora"/>
                <a:cs typeface="Lora"/>
                <a:sym typeface="Lora"/>
              </a:endParaRPr>
            </a:p>
            <a:p>
              <a:pPr marL="0" lvl="0" indent="0" algn="l" rtl="0">
                <a:spcBef>
                  <a:spcPts val="0"/>
                </a:spcBef>
                <a:spcAft>
                  <a:spcPts val="0"/>
                </a:spcAft>
                <a:buNone/>
              </a:pPr>
              <a:endParaRPr b="1">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Unidades: </a:t>
              </a:r>
              <a:r>
                <a:rPr lang="en">
                  <a:latin typeface="Lora"/>
                  <a:ea typeface="Lora"/>
                  <a:cs typeface="Lora"/>
                  <a:sym typeface="Lora"/>
                </a:rPr>
                <a:t>Recipiente  plástico que contiene </a:t>
              </a:r>
              <a:br>
                <a:rPr lang="en">
                  <a:latin typeface="Lora"/>
                  <a:ea typeface="Lora"/>
                  <a:cs typeface="Lora"/>
                  <a:sym typeface="Lora"/>
                </a:rPr>
              </a:br>
              <a:r>
                <a:rPr lang="en">
                  <a:latin typeface="Lora"/>
                  <a:ea typeface="Lora"/>
                  <a:cs typeface="Lora"/>
                  <a:sym typeface="Lora"/>
                </a:rPr>
                <a:t>de 1 a 3 vainas de </a:t>
              </a:r>
              <a:br>
                <a:rPr lang="en">
                  <a:latin typeface="Lora"/>
                  <a:ea typeface="Lora"/>
                  <a:cs typeface="Lora"/>
                  <a:sym typeface="Lora"/>
                </a:rPr>
              </a:br>
              <a:r>
                <a:rPr lang="en">
                  <a:latin typeface="Lora"/>
                  <a:ea typeface="Lora"/>
                  <a:cs typeface="Lora"/>
                  <a:sym typeface="Lora"/>
                </a:rPr>
                <a:t>vainilla</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a:t>
              </a:r>
              <a:r>
                <a:rPr lang="en" b="1">
                  <a:latin typeface="Lora"/>
                  <a:ea typeface="Lora"/>
                  <a:cs typeface="Lora"/>
                  <a:sym typeface="Lora"/>
                </a:rPr>
                <a:t>Kilos:</a:t>
              </a:r>
              <a:r>
                <a:rPr lang="en">
                  <a:latin typeface="Lora"/>
                  <a:ea typeface="Lora"/>
                  <a:cs typeface="Lora"/>
                  <a:sym typeface="Lora"/>
                </a:rPr>
                <a:t> Vainas de vainilla empacadas al vacío en  plástico especial para alimentos, contiene un kilo</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p:txBody>
        </p:sp>
      </p:grpSp>
      <p:pic>
        <p:nvPicPr>
          <p:cNvPr id="794" name="Google Shape;794;p4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15593" y="2042554"/>
            <a:ext cx="1188398" cy="820757"/>
          </a:xfrm>
          <a:prstGeom prst="rect">
            <a:avLst/>
          </a:prstGeom>
          <a:noFill/>
          <a:ln w="9525" cap="flat" cmpd="sng">
            <a:solidFill>
              <a:srgbClr val="000000"/>
            </a:solidFill>
            <a:prstDash val="solid"/>
            <a:round/>
            <a:headEnd type="none" w="sm" len="sm"/>
            <a:tailEnd type="none" w="sm" len="sm"/>
          </a:ln>
        </p:spPr>
      </p:pic>
      <p:pic>
        <p:nvPicPr>
          <p:cNvPr id="795" name="Google Shape;795;p4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rot="5400000">
            <a:off x="2348952" y="3694203"/>
            <a:ext cx="721674" cy="1197776"/>
          </a:xfrm>
          <a:prstGeom prst="rect">
            <a:avLst/>
          </a:prstGeom>
          <a:noFill/>
          <a:ln w="9525" cap="flat" cmpd="sng">
            <a:solidFill>
              <a:srgbClr val="000000"/>
            </a:solidFill>
            <a:prstDash val="solid"/>
            <a:round/>
            <a:headEnd type="none" w="sm" len="sm"/>
            <a:tailEnd type="none" w="sm" len="sm"/>
          </a:ln>
        </p:spPr>
      </p:pic>
      <p:pic>
        <p:nvPicPr>
          <p:cNvPr id="796" name="Google Shape;796;p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28906" y="1974065"/>
            <a:ext cx="1438475" cy="1195364"/>
          </a:xfrm>
          <a:prstGeom prst="rect">
            <a:avLst/>
          </a:prstGeom>
          <a:noFill/>
          <a:ln w="9525" cap="flat" cmpd="sng">
            <a:solidFill>
              <a:srgbClr val="000000"/>
            </a:solidFill>
            <a:prstDash val="solid"/>
            <a:round/>
            <a:headEnd type="none" w="sm" len="sm"/>
            <a:tailEnd type="none" w="sm" len="sm"/>
          </a:ln>
        </p:spPr>
      </p:pic>
      <p:pic>
        <p:nvPicPr>
          <p:cNvPr id="797" name="Google Shape;797;p42"/>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6613017" y="2208526"/>
            <a:ext cx="1578993" cy="1028068"/>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801"/>
        <p:cNvGrpSpPr/>
        <p:nvPr/>
      </p:nvGrpSpPr>
      <p:grpSpPr>
        <a:xfrm>
          <a:off x="0" y="0"/>
          <a:ext cx="0" cy="0"/>
          <a:chOff x="0" y="0"/>
          <a:chExt cx="0" cy="0"/>
        </a:xfrm>
      </p:grpSpPr>
      <p:sp>
        <p:nvSpPr>
          <p:cNvPr id="802" name="Google Shape;802;p43"/>
          <p:cNvSpPr/>
          <p:nvPr/>
        </p:nvSpPr>
        <p:spPr>
          <a:xfrm rot="-5400000">
            <a:off x="-841450" y="2565900"/>
            <a:ext cx="3821100" cy="4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txBox="1">
            <a:spLocks noGrp="1"/>
          </p:cNvSpPr>
          <p:nvPr>
            <p:ph type="ctrTitle" idx="6"/>
          </p:nvPr>
        </p:nvSpPr>
        <p:spPr>
          <a:xfrm rot="-5400000">
            <a:off x="-2081501" y="222120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CADENA LOGÍSTICA: TRANSPORTE </a:t>
            </a:r>
            <a:endParaRPr>
              <a:solidFill>
                <a:schemeClr val="dk2"/>
              </a:solidFill>
            </a:endParaRPr>
          </a:p>
        </p:txBody>
      </p:sp>
      <p:sp>
        <p:nvSpPr>
          <p:cNvPr id="804" name="Google Shape;804;p43"/>
          <p:cNvSpPr/>
          <p:nvPr/>
        </p:nvSpPr>
        <p:spPr>
          <a:xfrm rot="-5400000">
            <a:off x="-1340925" y="2535350"/>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5" name="Google Shape;805;p43"/>
          <p:cNvGrpSpPr/>
          <p:nvPr/>
        </p:nvGrpSpPr>
        <p:grpSpPr>
          <a:xfrm>
            <a:off x="5705802" y="291901"/>
            <a:ext cx="2920182" cy="1780840"/>
            <a:chOff x="238125" y="1038125"/>
            <a:chExt cx="7146800" cy="3633625"/>
          </a:xfrm>
        </p:grpSpPr>
        <p:sp>
          <p:nvSpPr>
            <p:cNvPr id="806" name="Google Shape;806;p43"/>
            <p:cNvSpPr/>
            <p:nvPr/>
          </p:nvSpPr>
          <p:spPr>
            <a:xfrm>
              <a:off x="6256150" y="3780375"/>
              <a:ext cx="62400" cy="53425"/>
            </a:xfrm>
            <a:custGeom>
              <a:avLst/>
              <a:gdLst/>
              <a:ahLst/>
              <a:cxnLst/>
              <a:rect l="l" t="t" r="r" b="b"/>
              <a:pathLst>
                <a:path w="2496" h="2137" extrusionOk="0">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6256150" y="3856775"/>
              <a:ext cx="62200" cy="53250"/>
            </a:xfrm>
            <a:custGeom>
              <a:avLst/>
              <a:gdLst/>
              <a:ahLst/>
              <a:cxnLst/>
              <a:rect l="l" t="t" r="r" b="b"/>
              <a:pathLst>
                <a:path w="2488" h="2130" extrusionOk="0">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6256150" y="3932800"/>
              <a:ext cx="62200" cy="53425"/>
            </a:xfrm>
            <a:custGeom>
              <a:avLst/>
              <a:gdLst/>
              <a:ahLst/>
              <a:cxnLst/>
              <a:rect l="l" t="t" r="r" b="b"/>
              <a:pathLst>
                <a:path w="2488" h="2137" extrusionOk="0">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6332350"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6332350"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6408350" y="385677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6408350" y="3932800"/>
              <a:ext cx="62425" cy="53425"/>
            </a:xfrm>
            <a:custGeom>
              <a:avLst/>
              <a:gdLst/>
              <a:ahLst/>
              <a:cxnLst/>
              <a:rect l="l" t="t" r="r" b="b"/>
              <a:pathLst>
                <a:path w="2497" h="2137" extrusionOk="0">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6408350" y="4085225"/>
              <a:ext cx="62425" cy="53350"/>
            </a:xfrm>
            <a:custGeom>
              <a:avLst/>
              <a:gdLst/>
              <a:ahLst/>
              <a:cxnLst/>
              <a:rect l="l" t="t" r="r" b="b"/>
              <a:pathLst>
                <a:path w="2497" h="2134" extrusionOk="0">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6484575" y="385677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648457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6484575" y="4161425"/>
              <a:ext cx="62425" cy="53300"/>
            </a:xfrm>
            <a:custGeom>
              <a:avLst/>
              <a:gdLst/>
              <a:ahLst/>
              <a:cxnLst/>
              <a:rect l="l" t="t" r="r" b="b"/>
              <a:pathLst>
                <a:path w="2497" h="2132" extrusionOk="0">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6484575" y="40852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6484575" y="4009000"/>
              <a:ext cx="62425" cy="53350"/>
            </a:xfrm>
            <a:custGeom>
              <a:avLst/>
              <a:gdLst/>
              <a:ahLst/>
              <a:cxnLst/>
              <a:rect l="l" t="t" r="r" b="b"/>
              <a:pathLst>
                <a:path w="2497" h="2134" extrusionOk="0">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6638425" y="3856775"/>
              <a:ext cx="62425" cy="53250"/>
            </a:xfrm>
            <a:custGeom>
              <a:avLst/>
              <a:gdLst/>
              <a:ahLst/>
              <a:cxnLst/>
              <a:rect l="l" t="t" r="r" b="b"/>
              <a:pathLst>
                <a:path w="2497" h="2130" extrusionOk="0">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6638425" y="3932800"/>
              <a:ext cx="62425" cy="53425"/>
            </a:xfrm>
            <a:custGeom>
              <a:avLst/>
              <a:gdLst/>
              <a:ahLst/>
              <a:cxnLst/>
              <a:rect l="l" t="t" r="r" b="b"/>
              <a:pathLst>
                <a:path w="2497" h="2137" extrusionOk="0">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6638425" y="4161425"/>
              <a:ext cx="62425" cy="53300"/>
            </a:xfrm>
            <a:custGeom>
              <a:avLst/>
              <a:gdLst/>
              <a:ahLst/>
              <a:cxnLst/>
              <a:rect l="l" t="t" r="r" b="b"/>
              <a:pathLst>
                <a:path w="2497" h="2132" extrusionOk="0">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6638425" y="4085225"/>
              <a:ext cx="62425" cy="53350"/>
            </a:xfrm>
            <a:custGeom>
              <a:avLst/>
              <a:gdLst/>
              <a:ahLst/>
              <a:cxnLst/>
              <a:rect l="l" t="t" r="r" b="b"/>
              <a:pathLst>
                <a:path w="2497" h="2134" extrusionOk="0">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6638425" y="4009000"/>
              <a:ext cx="62425" cy="53350"/>
            </a:xfrm>
            <a:custGeom>
              <a:avLst/>
              <a:gdLst/>
              <a:ahLst/>
              <a:cxnLst/>
              <a:rect l="l" t="t" r="r" b="b"/>
              <a:pathLst>
                <a:path w="2497" h="2134" extrusionOk="0">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6715450" y="393280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6715450" y="40852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6715450" y="4009000"/>
              <a:ext cx="62225" cy="53350"/>
            </a:xfrm>
            <a:custGeom>
              <a:avLst/>
              <a:gdLst/>
              <a:ahLst/>
              <a:cxnLst/>
              <a:rect l="l" t="t" r="r" b="b"/>
              <a:pathLst>
                <a:path w="2489" h="2134" extrusionOk="0">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43"/>
            <p:cNvSpPr/>
            <p:nvPr/>
          </p:nvSpPr>
          <p:spPr>
            <a:xfrm>
              <a:off x="6408350" y="4009000"/>
              <a:ext cx="62425" cy="53350"/>
            </a:xfrm>
            <a:custGeom>
              <a:avLst/>
              <a:gdLst/>
              <a:ahLst/>
              <a:cxnLst/>
              <a:rect l="l" t="t" r="r" b="b"/>
              <a:pathLst>
                <a:path w="2497" h="2134" extrusionOk="0">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43"/>
            <p:cNvSpPr/>
            <p:nvPr/>
          </p:nvSpPr>
          <p:spPr>
            <a:xfrm>
              <a:off x="6332350"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43"/>
            <p:cNvSpPr/>
            <p:nvPr/>
          </p:nvSpPr>
          <p:spPr>
            <a:xfrm>
              <a:off x="6256150" y="4009000"/>
              <a:ext cx="62200" cy="53350"/>
            </a:xfrm>
            <a:custGeom>
              <a:avLst/>
              <a:gdLst/>
              <a:ahLst/>
              <a:cxnLst/>
              <a:rect l="l" t="t" r="r" b="b"/>
              <a:pathLst>
                <a:path w="2488" h="2134" extrusionOk="0">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43"/>
            <p:cNvSpPr/>
            <p:nvPr/>
          </p:nvSpPr>
          <p:spPr>
            <a:xfrm>
              <a:off x="5951475" y="3932800"/>
              <a:ext cx="62225" cy="53425"/>
            </a:xfrm>
            <a:custGeom>
              <a:avLst/>
              <a:gdLst/>
              <a:ahLst/>
              <a:cxnLst/>
              <a:rect l="l" t="t" r="r" b="b"/>
              <a:pathLst>
                <a:path w="2489" h="2137" extrusionOk="0">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43"/>
            <p:cNvSpPr/>
            <p:nvPr/>
          </p:nvSpPr>
          <p:spPr>
            <a:xfrm>
              <a:off x="5951475" y="4009000"/>
              <a:ext cx="62225" cy="53350"/>
            </a:xfrm>
            <a:custGeom>
              <a:avLst/>
              <a:gdLst/>
              <a:ahLst/>
              <a:cxnLst/>
              <a:rect l="l" t="t" r="r" b="b"/>
              <a:pathLst>
                <a:path w="2489" h="2134" extrusionOk="0">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43"/>
            <p:cNvSpPr/>
            <p:nvPr/>
          </p:nvSpPr>
          <p:spPr>
            <a:xfrm>
              <a:off x="6027500" y="385677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43"/>
            <p:cNvSpPr/>
            <p:nvPr/>
          </p:nvSpPr>
          <p:spPr>
            <a:xfrm>
              <a:off x="6027500" y="39328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43"/>
            <p:cNvSpPr/>
            <p:nvPr/>
          </p:nvSpPr>
          <p:spPr>
            <a:xfrm>
              <a:off x="6027500" y="4009000"/>
              <a:ext cx="62425" cy="53350"/>
            </a:xfrm>
            <a:custGeom>
              <a:avLst/>
              <a:gdLst/>
              <a:ahLst/>
              <a:cxnLst/>
              <a:rect l="l" t="t" r="r" b="b"/>
              <a:pathLst>
                <a:path w="2497" h="2134" extrusionOk="0">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43"/>
            <p:cNvSpPr/>
            <p:nvPr/>
          </p:nvSpPr>
          <p:spPr>
            <a:xfrm>
              <a:off x="6103700" y="3780375"/>
              <a:ext cx="62425" cy="53475"/>
            </a:xfrm>
            <a:custGeom>
              <a:avLst/>
              <a:gdLst/>
              <a:ahLst/>
              <a:cxnLst/>
              <a:rect l="l" t="t" r="r" b="b"/>
              <a:pathLst>
                <a:path w="2497" h="2139" extrusionOk="0">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43"/>
            <p:cNvSpPr/>
            <p:nvPr/>
          </p:nvSpPr>
          <p:spPr>
            <a:xfrm>
              <a:off x="6103700" y="3856775"/>
              <a:ext cx="62425" cy="53300"/>
            </a:xfrm>
            <a:custGeom>
              <a:avLst/>
              <a:gdLst/>
              <a:ahLst/>
              <a:cxnLst/>
              <a:rect l="l" t="t" r="r" b="b"/>
              <a:pathLst>
                <a:path w="2497" h="2132" extrusionOk="0">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43"/>
            <p:cNvSpPr/>
            <p:nvPr/>
          </p:nvSpPr>
          <p:spPr>
            <a:xfrm>
              <a:off x="6103700" y="3932800"/>
              <a:ext cx="62425" cy="53475"/>
            </a:xfrm>
            <a:custGeom>
              <a:avLst/>
              <a:gdLst/>
              <a:ahLst/>
              <a:cxnLst/>
              <a:rect l="l" t="t" r="r" b="b"/>
              <a:pathLst>
                <a:path w="2497" h="2139" extrusionOk="0">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43"/>
            <p:cNvSpPr/>
            <p:nvPr/>
          </p:nvSpPr>
          <p:spPr>
            <a:xfrm>
              <a:off x="6103700" y="4009000"/>
              <a:ext cx="62425" cy="53350"/>
            </a:xfrm>
            <a:custGeom>
              <a:avLst/>
              <a:gdLst/>
              <a:ahLst/>
              <a:cxnLst/>
              <a:rect l="l" t="t" r="r" b="b"/>
              <a:pathLst>
                <a:path w="2497" h="2134" extrusionOk="0">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43"/>
            <p:cNvSpPr/>
            <p:nvPr/>
          </p:nvSpPr>
          <p:spPr>
            <a:xfrm>
              <a:off x="61799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43"/>
            <p:cNvSpPr/>
            <p:nvPr/>
          </p:nvSpPr>
          <p:spPr>
            <a:xfrm>
              <a:off x="61799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43"/>
            <p:cNvSpPr/>
            <p:nvPr/>
          </p:nvSpPr>
          <p:spPr>
            <a:xfrm>
              <a:off x="61799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43"/>
            <p:cNvSpPr/>
            <p:nvPr/>
          </p:nvSpPr>
          <p:spPr>
            <a:xfrm>
              <a:off x="61799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43"/>
            <p:cNvSpPr/>
            <p:nvPr/>
          </p:nvSpPr>
          <p:spPr>
            <a:xfrm>
              <a:off x="61799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43"/>
            <p:cNvSpPr/>
            <p:nvPr/>
          </p:nvSpPr>
          <p:spPr>
            <a:xfrm>
              <a:off x="717030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43"/>
            <p:cNvSpPr/>
            <p:nvPr/>
          </p:nvSpPr>
          <p:spPr>
            <a:xfrm>
              <a:off x="68656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43"/>
            <p:cNvSpPr/>
            <p:nvPr/>
          </p:nvSpPr>
          <p:spPr>
            <a:xfrm>
              <a:off x="6865650" y="3780375"/>
              <a:ext cx="62400" cy="53425"/>
            </a:xfrm>
            <a:custGeom>
              <a:avLst/>
              <a:gdLst/>
              <a:ahLst/>
              <a:cxnLst/>
              <a:rect l="l" t="t" r="r" b="b"/>
              <a:pathLst>
                <a:path w="2496"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69418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6789225" y="3627950"/>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6637000" y="3475725"/>
              <a:ext cx="62225" cy="53350"/>
            </a:xfrm>
            <a:custGeom>
              <a:avLst/>
              <a:gdLst/>
              <a:ahLst/>
              <a:cxnLst/>
              <a:rect l="l" t="t" r="r" b="b"/>
              <a:pathLst>
                <a:path w="2489" h="2134" extrusionOk="0">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6256150" y="3399500"/>
              <a:ext cx="62200" cy="53350"/>
            </a:xfrm>
            <a:custGeom>
              <a:avLst/>
              <a:gdLst/>
              <a:ahLst/>
              <a:cxnLst/>
              <a:rect l="l" t="t" r="r" b="b"/>
              <a:pathLst>
                <a:path w="2488" h="2134" extrusionOk="0">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6484575" y="3551925"/>
              <a:ext cx="62425" cy="53250"/>
            </a:xfrm>
            <a:custGeom>
              <a:avLst/>
              <a:gdLst/>
              <a:ahLst/>
              <a:cxnLst/>
              <a:rect l="l" t="t" r="r" b="b"/>
              <a:pathLst>
                <a:path w="2497" h="2130" extrusionOk="0">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6484575" y="347572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6408350" y="3551925"/>
              <a:ext cx="62425" cy="53250"/>
            </a:xfrm>
            <a:custGeom>
              <a:avLst/>
              <a:gdLst/>
              <a:ahLst/>
              <a:cxnLst/>
              <a:rect l="l" t="t" r="r" b="b"/>
              <a:pathLst>
                <a:path w="2497" h="2130" extrusionOk="0">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6408350" y="3475725"/>
              <a:ext cx="62425" cy="53350"/>
            </a:xfrm>
            <a:custGeom>
              <a:avLst/>
              <a:gdLst/>
              <a:ahLst/>
              <a:cxnLst/>
              <a:rect l="l" t="t" r="r" b="b"/>
              <a:pathLst>
                <a:path w="2497" h="2134" extrusionOk="0">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6332350"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6332350" y="33995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7094075" y="4237450"/>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7017875" y="4389875"/>
              <a:ext cx="62400" cy="53350"/>
            </a:xfrm>
            <a:custGeom>
              <a:avLst/>
              <a:gdLst/>
              <a:ahLst/>
              <a:cxnLst/>
              <a:rect l="l" t="t" r="r" b="b"/>
              <a:pathLst>
                <a:path w="2496" h="2134" extrusionOk="0">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7017875" y="4313650"/>
              <a:ext cx="62400" cy="53450"/>
            </a:xfrm>
            <a:custGeom>
              <a:avLst/>
              <a:gdLst/>
              <a:ahLst/>
              <a:cxnLst/>
              <a:rect l="l" t="t" r="r" b="b"/>
              <a:pathLst>
                <a:path w="2496" h="2138" extrusionOk="0">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6941850" y="438987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a:off x="6484575" y="4389875"/>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a:off x="6560800" y="42374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p:nvPr/>
          </p:nvSpPr>
          <p:spPr>
            <a:xfrm>
              <a:off x="6560800" y="4161425"/>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a:off x="6560800" y="40852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a:off x="6560800" y="4009000"/>
              <a:ext cx="62200" cy="53350"/>
            </a:xfrm>
            <a:custGeom>
              <a:avLst/>
              <a:gdLst/>
              <a:ahLst/>
              <a:cxnLst/>
              <a:rect l="l" t="t" r="r" b="b"/>
              <a:pathLst>
                <a:path w="2488" h="2134" extrusionOk="0">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a:off x="6560800" y="39328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p:cNvSpPr/>
            <p:nvPr/>
          </p:nvSpPr>
          <p:spPr>
            <a:xfrm>
              <a:off x="65608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p:cNvSpPr/>
            <p:nvPr/>
          </p:nvSpPr>
          <p:spPr>
            <a:xfrm>
              <a:off x="65608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a:off x="6484575" y="4237450"/>
              <a:ext cx="62425" cy="53425"/>
            </a:xfrm>
            <a:custGeom>
              <a:avLst/>
              <a:gdLst/>
              <a:ahLst/>
              <a:cxnLst/>
              <a:rect l="l" t="t" r="r" b="b"/>
              <a:pathLst>
                <a:path w="2497" h="2137" extrusionOk="0">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a:off x="6484575" y="3780375"/>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p:cNvSpPr/>
            <p:nvPr/>
          </p:nvSpPr>
          <p:spPr>
            <a:xfrm>
              <a:off x="6484575" y="3704150"/>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6408350" y="4237450"/>
              <a:ext cx="62425" cy="53425"/>
            </a:xfrm>
            <a:custGeom>
              <a:avLst/>
              <a:gdLst/>
              <a:ahLst/>
              <a:cxnLst/>
              <a:rect l="l" t="t" r="r" b="b"/>
              <a:pathLst>
                <a:path w="2497" h="2137" extrusionOk="0">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6408350" y="4161425"/>
              <a:ext cx="62425" cy="53300"/>
            </a:xfrm>
            <a:custGeom>
              <a:avLst/>
              <a:gdLst/>
              <a:ahLst/>
              <a:cxnLst/>
              <a:rect l="l" t="t" r="r" b="b"/>
              <a:pathLst>
                <a:path w="2497" h="2132" extrusionOk="0">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p:cNvSpPr/>
            <p:nvPr/>
          </p:nvSpPr>
          <p:spPr>
            <a:xfrm>
              <a:off x="6408350" y="3780375"/>
              <a:ext cx="62425" cy="53425"/>
            </a:xfrm>
            <a:custGeom>
              <a:avLst/>
              <a:gdLst/>
              <a:ahLst/>
              <a:cxnLst/>
              <a:rect l="l" t="t" r="r" b="b"/>
              <a:pathLst>
                <a:path w="2497" h="2137" extrusionOk="0">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p:cNvSpPr/>
            <p:nvPr/>
          </p:nvSpPr>
          <p:spPr>
            <a:xfrm>
              <a:off x="6408350" y="3704150"/>
              <a:ext cx="62425" cy="53450"/>
            </a:xfrm>
            <a:custGeom>
              <a:avLst/>
              <a:gdLst/>
              <a:ahLst/>
              <a:cxnLst/>
              <a:rect l="l" t="t" r="r" b="b"/>
              <a:pathLst>
                <a:path w="2497" h="2138" extrusionOk="0">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p:cNvSpPr/>
            <p:nvPr/>
          </p:nvSpPr>
          <p:spPr>
            <a:xfrm>
              <a:off x="6332350"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p:cNvSpPr/>
            <p:nvPr/>
          </p:nvSpPr>
          <p:spPr>
            <a:xfrm>
              <a:off x="6332350"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p:cNvSpPr/>
            <p:nvPr/>
          </p:nvSpPr>
          <p:spPr>
            <a:xfrm>
              <a:off x="633235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p:cNvSpPr/>
            <p:nvPr/>
          </p:nvSpPr>
          <p:spPr>
            <a:xfrm>
              <a:off x="633235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p:cNvSpPr/>
            <p:nvPr/>
          </p:nvSpPr>
          <p:spPr>
            <a:xfrm>
              <a:off x="6256150" y="4085225"/>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p:cNvSpPr/>
            <p:nvPr/>
          </p:nvSpPr>
          <p:spPr>
            <a:xfrm>
              <a:off x="6256150" y="3704150"/>
              <a:ext cx="62200" cy="53450"/>
            </a:xfrm>
            <a:custGeom>
              <a:avLst/>
              <a:gdLst/>
              <a:ahLst/>
              <a:cxnLst/>
              <a:rect l="l" t="t" r="r" b="b"/>
              <a:pathLst>
                <a:path w="2488" h="2138" extrusionOk="0">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6256150" y="3627950"/>
              <a:ext cx="62200" cy="53425"/>
            </a:xfrm>
            <a:custGeom>
              <a:avLst/>
              <a:gdLst/>
              <a:ahLst/>
              <a:cxnLst/>
              <a:rect l="l" t="t" r="r" b="b"/>
              <a:pathLst>
                <a:path w="2488" h="2137" extrusionOk="0">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p:cNvSpPr/>
            <p:nvPr/>
          </p:nvSpPr>
          <p:spPr>
            <a:xfrm>
              <a:off x="617992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p:cNvSpPr/>
            <p:nvPr/>
          </p:nvSpPr>
          <p:spPr>
            <a:xfrm>
              <a:off x="61799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6103700" y="4085225"/>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p:cNvSpPr/>
            <p:nvPr/>
          </p:nvSpPr>
          <p:spPr>
            <a:xfrm>
              <a:off x="6103700" y="3704150"/>
              <a:ext cx="62425" cy="53450"/>
            </a:xfrm>
            <a:custGeom>
              <a:avLst/>
              <a:gdLst/>
              <a:ahLst/>
              <a:cxnLst/>
              <a:rect l="l" t="t" r="r" b="b"/>
              <a:pathLst>
                <a:path w="2497" h="2138" extrusionOk="0">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p:cNvSpPr/>
            <p:nvPr/>
          </p:nvSpPr>
          <p:spPr>
            <a:xfrm>
              <a:off x="6027500" y="4085225"/>
              <a:ext cx="62425" cy="53350"/>
            </a:xfrm>
            <a:custGeom>
              <a:avLst/>
              <a:gdLst/>
              <a:ahLst/>
              <a:cxnLst/>
              <a:rect l="l" t="t" r="r" b="b"/>
              <a:pathLst>
                <a:path w="2497" h="2134" extrusionOk="0">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6027500" y="3780375"/>
              <a:ext cx="62425" cy="53425"/>
            </a:xfrm>
            <a:custGeom>
              <a:avLst/>
              <a:gdLst/>
              <a:ahLst/>
              <a:cxnLst/>
              <a:rect l="l" t="t" r="r" b="b"/>
              <a:pathLst>
                <a:path w="2497" h="2137" extrusionOk="0">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6027500" y="3704150"/>
              <a:ext cx="62425" cy="53450"/>
            </a:xfrm>
            <a:custGeom>
              <a:avLst/>
              <a:gdLst/>
              <a:ahLst/>
              <a:cxnLst/>
              <a:rect l="l" t="t" r="r" b="b"/>
              <a:pathLst>
                <a:path w="2497" h="2138" extrusionOk="0">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59514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5951475" y="385677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5951475" y="3780375"/>
              <a:ext cx="62425" cy="53425"/>
            </a:xfrm>
            <a:custGeom>
              <a:avLst/>
              <a:gdLst/>
              <a:ahLst/>
              <a:cxnLst/>
              <a:rect l="l" t="t" r="r" b="b"/>
              <a:pathLst>
                <a:path w="2497" h="2137" extrusionOk="0">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5875275" y="40852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587527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587527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3"/>
            <p:cNvSpPr/>
            <p:nvPr/>
          </p:nvSpPr>
          <p:spPr>
            <a:xfrm>
              <a:off x="587527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3"/>
            <p:cNvSpPr/>
            <p:nvPr/>
          </p:nvSpPr>
          <p:spPr>
            <a:xfrm>
              <a:off x="4504050" y="3856775"/>
              <a:ext cx="62200" cy="53250"/>
            </a:xfrm>
            <a:custGeom>
              <a:avLst/>
              <a:gdLst/>
              <a:ahLst/>
              <a:cxnLst/>
              <a:rect l="l" t="t" r="r" b="b"/>
              <a:pathLst>
                <a:path w="2488"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3"/>
            <p:cNvSpPr/>
            <p:nvPr/>
          </p:nvSpPr>
          <p:spPr>
            <a:xfrm>
              <a:off x="450405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3"/>
            <p:cNvSpPr/>
            <p:nvPr/>
          </p:nvSpPr>
          <p:spPr>
            <a:xfrm>
              <a:off x="450405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3"/>
            <p:cNvSpPr/>
            <p:nvPr/>
          </p:nvSpPr>
          <p:spPr>
            <a:xfrm>
              <a:off x="4427825" y="39328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3"/>
            <p:cNvSpPr/>
            <p:nvPr/>
          </p:nvSpPr>
          <p:spPr>
            <a:xfrm>
              <a:off x="4427825" y="3856775"/>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4427825" y="3780375"/>
              <a:ext cx="62425" cy="53425"/>
            </a:xfrm>
            <a:custGeom>
              <a:avLst/>
              <a:gdLst/>
              <a:ahLst/>
              <a:cxnLst/>
              <a:rect l="l" t="t" r="r" b="b"/>
              <a:pathLst>
                <a:path w="2497" h="2137" extrusionOk="0">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4351600" y="3171075"/>
              <a:ext cx="62425" cy="53350"/>
            </a:xfrm>
            <a:custGeom>
              <a:avLst/>
              <a:gdLst/>
              <a:ahLst/>
              <a:cxnLst/>
              <a:rect l="l" t="t" r="r" b="b"/>
              <a:pathLst>
                <a:path w="2497" h="2134" extrusionOk="0">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3"/>
            <p:cNvSpPr/>
            <p:nvPr/>
          </p:nvSpPr>
          <p:spPr>
            <a:xfrm>
              <a:off x="435160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3"/>
            <p:cNvSpPr/>
            <p:nvPr/>
          </p:nvSpPr>
          <p:spPr>
            <a:xfrm>
              <a:off x="3970950" y="27902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3"/>
            <p:cNvSpPr/>
            <p:nvPr/>
          </p:nvSpPr>
          <p:spPr>
            <a:xfrm>
              <a:off x="3970950" y="2866425"/>
              <a:ext cx="62225" cy="53275"/>
            </a:xfrm>
            <a:custGeom>
              <a:avLst/>
              <a:gdLst/>
              <a:ahLst/>
              <a:cxnLst/>
              <a:rect l="l" t="t" r="r" b="b"/>
              <a:pathLst>
                <a:path w="2489" h="2131" extrusionOk="0">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3970950" y="2942425"/>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p:cNvSpPr/>
            <p:nvPr/>
          </p:nvSpPr>
          <p:spPr>
            <a:xfrm>
              <a:off x="3970950" y="301865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a:off x="3970950" y="309485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3"/>
            <p:cNvSpPr/>
            <p:nvPr/>
          </p:nvSpPr>
          <p:spPr>
            <a:xfrm>
              <a:off x="3970950" y="317107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3"/>
            <p:cNvSpPr/>
            <p:nvPr/>
          </p:nvSpPr>
          <p:spPr>
            <a:xfrm>
              <a:off x="3970950" y="3247075"/>
              <a:ext cx="62225" cy="53450"/>
            </a:xfrm>
            <a:custGeom>
              <a:avLst/>
              <a:gdLst/>
              <a:ahLst/>
              <a:cxnLst/>
              <a:rect l="l" t="t" r="r" b="b"/>
              <a:pathLst>
                <a:path w="2489" h="2138" extrusionOk="0">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3"/>
            <p:cNvSpPr/>
            <p:nvPr/>
          </p:nvSpPr>
          <p:spPr>
            <a:xfrm>
              <a:off x="3970950" y="33233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3"/>
            <p:cNvSpPr/>
            <p:nvPr/>
          </p:nvSpPr>
          <p:spPr>
            <a:xfrm>
              <a:off x="3970950" y="3399500"/>
              <a:ext cx="62225" cy="53350"/>
            </a:xfrm>
            <a:custGeom>
              <a:avLst/>
              <a:gdLst/>
              <a:ahLst/>
              <a:cxnLst/>
              <a:rect l="l" t="t" r="r" b="b"/>
              <a:pathLst>
                <a:path w="2489" h="2134" extrusionOk="0">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3"/>
            <p:cNvSpPr/>
            <p:nvPr/>
          </p:nvSpPr>
          <p:spPr>
            <a:xfrm>
              <a:off x="3970950" y="3475725"/>
              <a:ext cx="62225" cy="53350"/>
            </a:xfrm>
            <a:custGeom>
              <a:avLst/>
              <a:gdLst/>
              <a:ahLst/>
              <a:cxnLst/>
              <a:rect l="l" t="t" r="r" b="b"/>
              <a:pathLst>
                <a:path w="2489" h="2134" extrusionOk="0">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3"/>
            <p:cNvSpPr/>
            <p:nvPr/>
          </p:nvSpPr>
          <p:spPr>
            <a:xfrm>
              <a:off x="3970950" y="355192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3"/>
            <p:cNvSpPr/>
            <p:nvPr/>
          </p:nvSpPr>
          <p:spPr>
            <a:xfrm>
              <a:off x="3970950" y="3627950"/>
              <a:ext cx="62225" cy="53425"/>
            </a:xfrm>
            <a:custGeom>
              <a:avLst/>
              <a:gdLst/>
              <a:ahLst/>
              <a:cxnLst/>
              <a:rect l="l" t="t" r="r" b="b"/>
              <a:pathLst>
                <a:path w="2489" h="2137" extrusionOk="0">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3"/>
            <p:cNvSpPr/>
            <p:nvPr/>
          </p:nvSpPr>
          <p:spPr>
            <a:xfrm>
              <a:off x="3970950" y="3704150"/>
              <a:ext cx="62225" cy="53450"/>
            </a:xfrm>
            <a:custGeom>
              <a:avLst/>
              <a:gdLst/>
              <a:ahLst/>
              <a:cxnLst/>
              <a:rect l="l" t="t" r="r" b="b"/>
              <a:pathLst>
                <a:path w="2489" h="2138" extrusionOk="0">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3"/>
            <p:cNvSpPr/>
            <p:nvPr/>
          </p:nvSpPr>
          <p:spPr>
            <a:xfrm>
              <a:off x="3970950" y="3780375"/>
              <a:ext cx="62425" cy="53425"/>
            </a:xfrm>
            <a:custGeom>
              <a:avLst/>
              <a:gdLst/>
              <a:ahLst/>
              <a:cxnLst/>
              <a:rect l="l" t="t" r="r" b="b"/>
              <a:pathLst>
                <a:path w="2497" h="2137" extrusionOk="0">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3"/>
            <p:cNvSpPr/>
            <p:nvPr/>
          </p:nvSpPr>
          <p:spPr>
            <a:xfrm>
              <a:off x="3970950" y="3856775"/>
              <a:ext cx="62225" cy="53250"/>
            </a:xfrm>
            <a:custGeom>
              <a:avLst/>
              <a:gdLst/>
              <a:ahLst/>
              <a:cxnLst/>
              <a:rect l="l" t="t" r="r" b="b"/>
              <a:pathLst>
                <a:path w="2489" h="2130" extrusionOk="0">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3"/>
            <p:cNvSpPr/>
            <p:nvPr/>
          </p:nvSpPr>
          <p:spPr>
            <a:xfrm>
              <a:off x="3970950" y="4009000"/>
              <a:ext cx="62225" cy="53350"/>
            </a:xfrm>
            <a:custGeom>
              <a:avLst/>
              <a:gdLst/>
              <a:ahLst/>
              <a:cxnLst/>
              <a:rect l="l" t="t" r="r" b="b"/>
              <a:pathLst>
                <a:path w="2489" h="2134" extrusionOk="0">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3"/>
            <p:cNvSpPr/>
            <p:nvPr/>
          </p:nvSpPr>
          <p:spPr>
            <a:xfrm>
              <a:off x="404695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3"/>
            <p:cNvSpPr/>
            <p:nvPr/>
          </p:nvSpPr>
          <p:spPr>
            <a:xfrm>
              <a:off x="4046950" y="286642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3"/>
            <p:cNvSpPr/>
            <p:nvPr/>
          </p:nvSpPr>
          <p:spPr>
            <a:xfrm>
              <a:off x="4046950" y="2942425"/>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3"/>
            <p:cNvSpPr/>
            <p:nvPr/>
          </p:nvSpPr>
          <p:spPr>
            <a:xfrm>
              <a:off x="404695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3"/>
            <p:cNvSpPr/>
            <p:nvPr/>
          </p:nvSpPr>
          <p:spPr>
            <a:xfrm>
              <a:off x="404695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3"/>
            <p:cNvSpPr/>
            <p:nvPr/>
          </p:nvSpPr>
          <p:spPr>
            <a:xfrm>
              <a:off x="4046950"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3"/>
            <p:cNvSpPr/>
            <p:nvPr/>
          </p:nvSpPr>
          <p:spPr>
            <a:xfrm>
              <a:off x="4046950" y="32470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3"/>
            <p:cNvSpPr/>
            <p:nvPr/>
          </p:nvSpPr>
          <p:spPr>
            <a:xfrm>
              <a:off x="4046950" y="3323300"/>
              <a:ext cx="62425" cy="53425"/>
            </a:xfrm>
            <a:custGeom>
              <a:avLst/>
              <a:gdLst/>
              <a:ahLst/>
              <a:cxnLst/>
              <a:rect l="l" t="t" r="r" b="b"/>
              <a:pathLst>
                <a:path w="2497" h="2137" extrusionOk="0">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3"/>
            <p:cNvSpPr/>
            <p:nvPr/>
          </p:nvSpPr>
          <p:spPr>
            <a:xfrm>
              <a:off x="404695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3"/>
            <p:cNvSpPr/>
            <p:nvPr/>
          </p:nvSpPr>
          <p:spPr>
            <a:xfrm>
              <a:off x="4046950" y="34757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3"/>
            <p:cNvSpPr/>
            <p:nvPr/>
          </p:nvSpPr>
          <p:spPr>
            <a:xfrm>
              <a:off x="4046950" y="355192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3"/>
            <p:cNvSpPr/>
            <p:nvPr/>
          </p:nvSpPr>
          <p:spPr>
            <a:xfrm>
              <a:off x="4046950"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3"/>
            <p:cNvSpPr/>
            <p:nvPr/>
          </p:nvSpPr>
          <p:spPr>
            <a:xfrm>
              <a:off x="4046950"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3"/>
            <p:cNvSpPr/>
            <p:nvPr/>
          </p:nvSpPr>
          <p:spPr>
            <a:xfrm>
              <a:off x="41231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3"/>
            <p:cNvSpPr/>
            <p:nvPr/>
          </p:nvSpPr>
          <p:spPr>
            <a:xfrm>
              <a:off x="4123175" y="2866425"/>
              <a:ext cx="62425" cy="53275"/>
            </a:xfrm>
            <a:custGeom>
              <a:avLst/>
              <a:gdLst/>
              <a:ahLst/>
              <a:cxnLst/>
              <a:rect l="l" t="t" r="r" b="b"/>
              <a:pathLst>
                <a:path w="2497" h="2131" extrusionOk="0">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3"/>
            <p:cNvSpPr/>
            <p:nvPr/>
          </p:nvSpPr>
          <p:spPr>
            <a:xfrm>
              <a:off x="4123175" y="29424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3"/>
            <p:cNvSpPr/>
            <p:nvPr/>
          </p:nvSpPr>
          <p:spPr>
            <a:xfrm>
              <a:off x="4123175" y="301865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3"/>
            <p:cNvSpPr/>
            <p:nvPr/>
          </p:nvSpPr>
          <p:spPr>
            <a:xfrm>
              <a:off x="41231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3"/>
            <p:cNvSpPr/>
            <p:nvPr/>
          </p:nvSpPr>
          <p:spPr>
            <a:xfrm>
              <a:off x="4123175" y="317107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3"/>
            <p:cNvSpPr/>
            <p:nvPr/>
          </p:nvSpPr>
          <p:spPr>
            <a:xfrm>
              <a:off x="41231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3"/>
            <p:cNvSpPr/>
            <p:nvPr/>
          </p:nvSpPr>
          <p:spPr>
            <a:xfrm>
              <a:off x="4123175" y="33233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3"/>
            <p:cNvSpPr/>
            <p:nvPr/>
          </p:nvSpPr>
          <p:spPr>
            <a:xfrm>
              <a:off x="4123175" y="33995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3"/>
            <p:cNvSpPr/>
            <p:nvPr/>
          </p:nvSpPr>
          <p:spPr>
            <a:xfrm>
              <a:off x="4123175" y="3475725"/>
              <a:ext cx="62425" cy="53350"/>
            </a:xfrm>
            <a:custGeom>
              <a:avLst/>
              <a:gdLst/>
              <a:ahLst/>
              <a:cxnLst/>
              <a:rect l="l" t="t" r="r" b="b"/>
              <a:pathLst>
                <a:path w="2497" h="2134" extrusionOk="0">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3"/>
            <p:cNvSpPr/>
            <p:nvPr/>
          </p:nvSpPr>
          <p:spPr>
            <a:xfrm>
              <a:off x="4123175" y="355192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3"/>
            <p:cNvSpPr/>
            <p:nvPr/>
          </p:nvSpPr>
          <p:spPr>
            <a:xfrm>
              <a:off x="4123175" y="3627950"/>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3"/>
            <p:cNvSpPr/>
            <p:nvPr/>
          </p:nvSpPr>
          <p:spPr>
            <a:xfrm>
              <a:off x="4199400"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3"/>
            <p:cNvSpPr/>
            <p:nvPr/>
          </p:nvSpPr>
          <p:spPr>
            <a:xfrm>
              <a:off x="419940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3"/>
            <p:cNvSpPr/>
            <p:nvPr/>
          </p:nvSpPr>
          <p:spPr>
            <a:xfrm>
              <a:off x="4199400" y="317107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3"/>
            <p:cNvSpPr/>
            <p:nvPr/>
          </p:nvSpPr>
          <p:spPr>
            <a:xfrm>
              <a:off x="4199400" y="3247075"/>
              <a:ext cx="62200" cy="53450"/>
            </a:xfrm>
            <a:custGeom>
              <a:avLst/>
              <a:gdLst/>
              <a:ahLst/>
              <a:cxnLst/>
              <a:rect l="l" t="t" r="r" b="b"/>
              <a:pathLst>
                <a:path w="2488" h="2138" extrusionOk="0">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3"/>
            <p:cNvSpPr/>
            <p:nvPr/>
          </p:nvSpPr>
          <p:spPr>
            <a:xfrm>
              <a:off x="4275600" y="3018650"/>
              <a:ext cx="62225" cy="53425"/>
            </a:xfrm>
            <a:custGeom>
              <a:avLst/>
              <a:gdLst/>
              <a:ahLst/>
              <a:cxnLst/>
              <a:rect l="l" t="t" r="r" b="b"/>
              <a:pathLst>
                <a:path w="2489" h="2137" extrusionOk="0">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3"/>
            <p:cNvSpPr/>
            <p:nvPr/>
          </p:nvSpPr>
          <p:spPr>
            <a:xfrm>
              <a:off x="4275600"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3"/>
            <p:cNvSpPr/>
            <p:nvPr/>
          </p:nvSpPr>
          <p:spPr>
            <a:xfrm>
              <a:off x="4275600" y="317107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3"/>
            <p:cNvSpPr/>
            <p:nvPr/>
          </p:nvSpPr>
          <p:spPr>
            <a:xfrm>
              <a:off x="4275600" y="32470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3"/>
            <p:cNvSpPr/>
            <p:nvPr/>
          </p:nvSpPr>
          <p:spPr>
            <a:xfrm>
              <a:off x="4275475" y="3323300"/>
              <a:ext cx="62350" cy="53425"/>
            </a:xfrm>
            <a:custGeom>
              <a:avLst/>
              <a:gdLst/>
              <a:ahLst/>
              <a:cxnLst/>
              <a:rect l="l" t="t" r="r" b="b"/>
              <a:pathLst>
                <a:path w="2494" h="2137" extrusionOk="0">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3"/>
            <p:cNvSpPr/>
            <p:nvPr/>
          </p:nvSpPr>
          <p:spPr>
            <a:xfrm>
              <a:off x="4199400" y="332330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3"/>
            <p:cNvSpPr/>
            <p:nvPr/>
          </p:nvSpPr>
          <p:spPr>
            <a:xfrm>
              <a:off x="4199400" y="33995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3"/>
            <p:cNvSpPr/>
            <p:nvPr/>
          </p:nvSpPr>
          <p:spPr>
            <a:xfrm>
              <a:off x="4199400" y="3475725"/>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3"/>
            <p:cNvSpPr/>
            <p:nvPr/>
          </p:nvSpPr>
          <p:spPr>
            <a:xfrm>
              <a:off x="4199400" y="355192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3"/>
            <p:cNvSpPr/>
            <p:nvPr/>
          </p:nvSpPr>
          <p:spPr>
            <a:xfrm>
              <a:off x="4199400" y="3627950"/>
              <a:ext cx="62200" cy="53425"/>
            </a:xfrm>
            <a:custGeom>
              <a:avLst/>
              <a:gdLst/>
              <a:ahLst/>
              <a:cxnLst/>
              <a:rect l="l" t="t" r="r" b="b"/>
              <a:pathLst>
                <a:path w="2488" h="2137" extrusionOk="0">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3"/>
            <p:cNvSpPr/>
            <p:nvPr/>
          </p:nvSpPr>
          <p:spPr>
            <a:xfrm>
              <a:off x="4199400"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3"/>
            <p:cNvSpPr/>
            <p:nvPr/>
          </p:nvSpPr>
          <p:spPr>
            <a:xfrm>
              <a:off x="4123175" y="3704150"/>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3"/>
            <p:cNvSpPr/>
            <p:nvPr/>
          </p:nvSpPr>
          <p:spPr>
            <a:xfrm>
              <a:off x="412317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3"/>
            <p:cNvSpPr/>
            <p:nvPr/>
          </p:nvSpPr>
          <p:spPr>
            <a:xfrm>
              <a:off x="4046950" y="3780375"/>
              <a:ext cx="62425" cy="53425"/>
            </a:xfrm>
            <a:custGeom>
              <a:avLst/>
              <a:gdLst/>
              <a:ahLst/>
              <a:cxnLst/>
              <a:rect l="l" t="t" r="r" b="b"/>
              <a:pathLst>
                <a:path w="2497" h="2137" extrusionOk="0">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3"/>
            <p:cNvSpPr/>
            <p:nvPr/>
          </p:nvSpPr>
          <p:spPr>
            <a:xfrm>
              <a:off x="4046950" y="3856775"/>
              <a:ext cx="62425" cy="53250"/>
            </a:xfrm>
            <a:custGeom>
              <a:avLst/>
              <a:gdLst/>
              <a:ahLst/>
              <a:cxnLst/>
              <a:rect l="l" t="t" r="r" b="b"/>
              <a:pathLst>
                <a:path w="2497" h="2130" extrusionOk="0">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3"/>
            <p:cNvSpPr/>
            <p:nvPr/>
          </p:nvSpPr>
          <p:spPr>
            <a:xfrm>
              <a:off x="4046950"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3"/>
            <p:cNvSpPr/>
            <p:nvPr/>
          </p:nvSpPr>
          <p:spPr>
            <a:xfrm>
              <a:off x="4046950" y="3932800"/>
              <a:ext cx="62425" cy="53425"/>
            </a:xfrm>
            <a:custGeom>
              <a:avLst/>
              <a:gdLst/>
              <a:ahLst/>
              <a:cxnLst/>
              <a:rect l="l" t="t" r="r" b="b"/>
              <a:pathLst>
                <a:path w="2497" h="2137" extrusionOk="0">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3"/>
            <p:cNvSpPr/>
            <p:nvPr/>
          </p:nvSpPr>
          <p:spPr>
            <a:xfrm>
              <a:off x="3970950" y="3932800"/>
              <a:ext cx="62225" cy="53425"/>
            </a:xfrm>
            <a:custGeom>
              <a:avLst/>
              <a:gdLst/>
              <a:ahLst/>
              <a:cxnLst/>
              <a:rect l="l" t="t" r="r" b="b"/>
              <a:pathLst>
                <a:path w="2489" h="2137" extrusionOk="0">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3"/>
            <p:cNvSpPr/>
            <p:nvPr/>
          </p:nvSpPr>
          <p:spPr>
            <a:xfrm>
              <a:off x="35898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3"/>
            <p:cNvSpPr/>
            <p:nvPr/>
          </p:nvSpPr>
          <p:spPr>
            <a:xfrm>
              <a:off x="35898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3"/>
            <p:cNvSpPr/>
            <p:nvPr/>
          </p:nvSpPr>
          <p:spPr>
            <a:xfrm>
              <a:off x="358987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3"/>
            <p:cNvSpPr/>
            <p:nvPr/>
          </p:nvSpPr>
          <p:spPr>
            <a:xfrm>
              <a:off x="358987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3"/>
            <p:cNvSpPr/>
            <p:nvPr/>
          </p:nvSpPr>
          <p:spPr>
            <a:xfrm>
              <a:off x="358987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3"/>
            <p:cNvSpPr/>
            <p:nvPr/>
          </p:nvSpPr>
          <p:spPr>
            <a:xfrm>
              <a:off x="358987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3"/>
            <p:cNvSpPr/>
            <p:nvPr/>
          </p:nvSpPr>
          <p:spPr>
            <a:xfrm>
              <a:off x="358987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3"/>
            <p:cNvSpPr/>
            <p:nvPr/>
          </p:nvSpPr>
          <p:spPr>
            <a:xfrm>
              <a:off x="3285225"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3"/>
            <p:cNvSpPr/>
            <p:nvPr/>
          </p:nvSpPr>
          <p:spPr>
            <a:xfrm>
              <a:off x="3285225" y="2942425"/>
              <a:ext cx="62225" cy="53450"/>
            </a:xfrm>
            <a:custGeom>
              <a:avLst/>
              <a:gdLst/>
              <a:ahLst/>
              <a:cxnLst/>
              <a:rect l="l" t="t" r="r" b="b"/>
              <a:pathLst>
                <a:path w="2489" h="2138" extrusionOk="0">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3"/>
            <p:cNvSpPr/>
            <p:nvPr/>
          </p:nvSpPr>
          <p:spPr>
            <a:xfrm>
              <a:off x="3285225" y="3018650"/>
              <a:ext cx="62225" cy="53425"/>
            </a:xfrm>
            <a:custGeom>
              <a:avLst/>
              <a:gdLst/>
              <a:ahLst/>
              <a:cxnLst/>
              <a:rect l="l" t="t" r="r" b="b"/>
              <a:pathLst>
                <a:path w="2489" h="2137" extrusionOk="0">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3"/>
            <p:cNvSpPr/>
            <p:nvPr/>
          </p:nvSpPr>
          <p:spPr>
            <a:xfrm>
              <a:off x="3361450" y="279020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3"/>
            <p:cNvSpPr/>
            <p:nvPr/>
          </p:nvSpPr>
          <p:spPr>
            <a:xfrm>
              <a:off x="3361450" y="2866425"/>
              <a:ext cx="62200" cy="53275"/>
            </a:xfrm>
            <a:custGeom>
              <a:avLst/>
              <a:gdLst/>
              <a:ahLst/>
              <a:cxnLst/>
              <a:rect l="l" t="t" r="r" b="b"/>
              <a:pathLst>
                <a:path w="2488" h="2131" extrusionOk="0">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3"/>
            <p:cNvSpPr/>
            <p:nvPr/>
          </p:nvSpPr>
          <p:spPr>
            <a:xfrm>
              <a:off x="3361450" y="2942425"/>
              <a:ext cx="62200" cy="53450"/>
            </a:xfrm>
            <a:custGeom>
              <a:avLst/>
              <a:gdLst/>
              <a:ahLst/>
              <a:cxnLst/>
              <a:rect l="l" t="t" r="r" b="b"/>
              <a:pathLst>
                <a:path w="2488" h="2138" extrusionOk="0">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3"/>
            <p:cNvSpPr/>
            <p:nvPr/>
          </p:nvSpPr>
          <p:spPr>
            <a:xfrm>
              <a:off x="3361450" y="3018650"/>
              <a:ext cx="62200" cy="53425"/>
            </a:xfrm>
            <a:custGeom>
              <a:avLst/>
              <a:gdLst/>
              <a:ahLst/>
              <a:cxnLst/>
              <a:rect l="l" t="t" r="r" b="b"/>
              <a:pathLst>
                <a:path w="2488" h="2137" extrusionOk="0">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3"/>
            <p:cNvSpPr/>
            <p:nvPr/>
          </p:nvSpPr>
          <p:spPr>
            <a:xfrm>
              <a:off x="3361450" y="3094850"/>
              <a:ext cx="62200" cy="53350"/>
            </a:xfrm>
            <a:custGeom>
              <a:avLst/>
              <a:gdLst/>
              <a:ahLst/>
              <a:cxnLst/>
              <a:rect l="l" t="t" r="r" b="b"/>
              <a:pathLst>
                <a:path w="2488" h="2134" extrusionOk="0">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3"/>
            <p:cNvSpPr/>
            <p:nvPr/>
          </p:nvSpPr>
          <p:spPr>
            <a:xfrm>
              <a:off x="3437450"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3"/>
            <p:cNvSpPr/>
            <p:nvPr/>
          </p:nvSpPr>
          <p:spPr>
            <a:xfrm>
              <a:off x="3437450"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3"/>
            <p:cNvSpPr/>
            <p:nvPr/>
          </p:nvSpPr>
          <p:spPr>
            <a:xfrm>
              <a:off x="3437450" y="279020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3"/>
            <p:cNvSpPr/>
            <p:nvPr/>
          </p:nvSpPr>
          <p:spPr>
            <a:xfrm>
              <a:off x="3437450" y="286642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3"/>
            <p:cNvSpPr/>
            <p:nvPr/>
          </p:nvSpPr>
          <p:spPr>
            <a:xfrm>
              <a:off x="3437450" y="2942425"/>
              <a:ext cx="62425" cy="53450"/>
            </a:xfrm>
            <a:custGeom>
              <a:avLst/>
              <a:gdLst/>
              <a:ahLst/>
              <a:cxnLst/>
              <a:rect l="l" t="t" r="r" b="b"/>
              <a:pathLst>
                <a:path w="2497" h="2138" extrusionOk="0">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3"/>
            <p:cNvSpPr/>
            <p:nvPr/>
          </p:nvSpPr>
          <p:spPr>
            <a:xfrm>
              <a:off x="3437450" y="3018650"/>
              <a:ext cx="62425" cy="53425"/>
            </a:xfrm>
            <a:custGeom>
              <a:avLst/>
              <a:gdLst/>
              <a:ahLst/>
              <a:cxnLst/>
              <a:rect l="l" t="t" r="r" b="b"/>
              <a:pathLst>
                <a:path w="2497" h="2137" extrusionOk="0">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3"/>
            <p:cNvSpPr/>
            <p:nvPr/>
          </p:nvSpPr>
          <p:spPr>
            <a:xfrm>
              <a:off x="3437450" y="3094850"/>
              <a:ext cx="62425" cy="53350"/>
            </a:xfrm>
            <a:custGeom>
              <a:avLst/>
              <a:gdLst/>
              <a:ahLst/>
              <a:cxnLst/>
              <a:rect l="l" t="t" r="r" b="b"/>
              <a:pathLst>
                <a:path w="2497" h="2134" extrusionOk="0">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3"/>
            <p:cNvSpPr/>
            <p:nvPr/>
          </p:nvSpPr>
          <p:spPr>
            <a:xfrm>
              <a:off x="3513675" y="26377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3"/>
            <p:cNvSpPr/>
            <p:nvPr/>
          </p:nvSpPr>
          <p:spPr>
            <a:xfrm>
              <a:off x="35136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3"/>
            <p:cNvSpPr/>
            <p:nvPr/>
          </p:nvSpPr>
          <p:spPr>
            <a:xfrm>
              <a:off x="3513675"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3"/>
            <p:cNvSpPr/>
            <p:nvPr/>
          </p:nvSpPr>
          <p:spPr>
            <a:xfrm>
              <a:off x="3513675" y="286642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3"/>
            <p:cNvSpPr/>
            <p:nvPr/>
          </p:nvSpPr>
          <p:spPr>
            <a:xfrm>
              <a:off x="3513675" y="2942425"/>
              <a:ext cx="62425" cy="53450"/>
            </a:xfrm>
            <a:custGeom>
              <a:avLst/>
              <a:gdLst/>
              <a:ahLst/>
              <a:cxnLst/>
              <a:rect l="l" t="t" r="r" b="b"/>
              <a:pathLst>
                <a:path w="2497" h="2138" extrusionOk="0">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3"/>
            <p:cNvSpPr/>
            <p:nvPr/>
          </p:nvSpPr>
          <p:spPr>
            <a:xfrm>
              <a:off x="3513675" y="3018650"/>
              <a:ext cx="62425" cy="53425"/>
            </a:xfrm>
            <a:custGeom>
              <a:avLst/>
              <a:gdLst/>
              <a:ahLst/>
              <a:cxnLst/>
              <a:rect l="l" t="t" r="r" b="b"/>
              <a:pathLst>
                <a:path w="2497" h="2137" extrusionOk="0">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3"/>
            <p:cNvSpPr/>
            <p:nvPr/>
          </p:nvSpPr>
          <p:spPr>
            <a:xfrm>
              <a:off x="3513675" y="309485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3"/>
            <p:cNvSpPr/>
            <p:nvPr/>
          </p:nvSpPr>
          <p:spPr>
            <a:xfrm>
              <a:off x="3513675" y="3171075"/>
              <a:ext cx="62425" cy="53275"/>
            </a:xfrm>
            <a:custGeom>
              <a:avLst/>
              <a:gdLst/>
              <a:ahLst/>
              <a:cxnLst/>
              <a:rect l="l" t="t" r="r" b="b"/>
              <a:pathLst>
                <a:path w="2497" h="2131" extrusionOk="0">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3"/>
            <p:cNvSpPr/>
            <p:nvPr/>
          </p:nvSpPr>
          <p:spPr>
            <a:xfrm>
              <a:off x="358987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3"/>
            <p:cNvSpPr/>
            <p:nvPr/>
          </p:nvSpPr>
          <p:spPr>
            <a:xfrm>
              <a:off x="3666100"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3"/>
            <p:cNvSpPr/>
            <p:nvPr/>
          </p:nvSpPr>
          <p:spPr>
            <a:xfrm>
              <a:off x="3666100" y="271400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3"/>
            <p:cNvSpPr/>
            <p:nvPr/>
          </p:nvSpPr>
          <p:spPr>
            <a:xfrm>
              <a:off x="3666100"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3"/>
            <p:cNvSpPr/>
            <p:nvPr/>
          </p:nvSpPr>
          <p:spPr>
            <a:xfrm>
              <a:off x="366610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3"/>
            <p:cNvSpPr/>
            <p:nvPr/>
          </p:nvSpPr>
          <p:spPr>
            <a:xfrm>
              <a:off x="3666100" y="3018650"/>
              <a:ext cx="62200" cy="53425"/>
            </a:xfrm>
            <a:custGeom>
              <a:avLst/>
              <a:gdLst/>
              <a:ahLst/>
              <a:cxnLst/>
              <a:rect l="l" t="t" r="r" b="b"/>
              <a:pathLst>
                <a:path w="2488"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3"/>
            <p:cNvSpPr/>
            <p:nvPr/>
          </p:nvSpPr>
          <p:spPr>
            <a:xfrm>
              <a:off x="3666100"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3"/>
            <p:cNvSpPr/>
            <p:nvPr/>
          </p:nvSpPr>
          <p:spPr>
            <a:xfrm>
              <a:off x="3666100" y="317107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3"/>
            <p:cNvSpPr/>
            <p:nvPr/>
          </p:nvSpPr>
          <p:spPr>
            <a:xfrm>
              <a:off x="3742300" y="2637775"/>
              <a:ext cx="62225" cy="53450"/>
            </a:xfrm>
            <a:custGeom>
              <a:avLst/>
              <a:gdLst/>
              <a:ahLst/>
              <a:cxnLst/>
              <a:rect l="l" t="t" r="r" b="b"/>
              <a:pathLst>
                <a:path w="2489" h="2138" extrusionOk="0">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3"/>
            <p:cNvSpPr/>
            <p:nvPr/>
          </p:nvSpPr>
          <p:spPr>
            <a:xfrm>
              <a:off x="3742300" y="271400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3"/>
            <p:cNvSpPr/>
            <p:nvPr/>
          </p:nvSpPr>
          <p:spPr>
            <a:xfrm>
              <a:off x="3742300" y="2790200"/>
              <a:ext cx="62225" cy="53350"/>
            </a:xfrm>
            <a:custGeom>
              <a:avLst/>
              <a:gdLst/>
              <a:ahLst/>
              <a:cxnLst/>
              <a:rect l="l" t="t" r="r" b="b"/>
              <a:pathLst>
                <a:path w="2489" h="2134" extrusionOk="0">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3"/>
            <p:cNvSpPr/>
            <p:nvPr/>
          </p:nvSpPr>
          <p:spPr>
            <a:xfrm>
              <a:off x="3742300" y="2942425"/>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3"/>
            <p:cNvSpPr/>
            <p:nvPr/>
          </p:nvSpPr>
          <p:spPr>
            <a:xfrm>
              <a:off x="3742300" y="3018650"/>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3"/>
            <p:cNvSpPr/>
            <p:nvPr/>
          </p:nvSpPr>
          <p:spPr>
            <a:xfrm>
              <a:off x="3742300" y="309485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3"/>
            <p:cNvSpPr/>
            <p:nvPr/>
          </p:nvSpPr>
          <p:spPr>
            <a:xfrm>
              <a:off x="3742300" y="3171075"/>
              <a:ext cx="62225" cy="53300"/>
            </a:xfrm>
            <a:custGeom>
              <a:avLst/>
              <a:gdLst/>
              <a:ahLst/>
              <a:cxnLst/>
              <a:rect l="l" t="t" r="r" b="b"/>
              <a:pathLst>
                <a:path w="2489" h="2132" extrusionOk="0">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3"/>
            <p:cNvSpPr/>
            <p:nvPr/>
          </p:nvSpPr>
          <p:spPr>
            <a:xfrm>
              <a:off x="3742300" y="3247075"/>
              <a:ext cx="62225" cy="53450"/>
            </a:xfrm>
            <a:custGeom>
              <a:avLst/>
              <a:gdLst/>
              <a:ahLst/>
              <a:cxnLst/>
              <a:rect l="l" t="t" r="r" b="b"/>
              <a:pathLst>
                <a:path w="2489" h="2138" extrusionOk="0">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3"/>
            <p:cNvSpPr/>
            <p:nvPr/>
          </p:nvSpPr>
          <p:spPr>
            <a:xfrm>
              <a:off x="381852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3"/>
            <p:cNvSpPr/>
            <p:nvPr/>
          </p:nvSpPr>
          <p:spPr>
            <a:xfrm>
              <a:off x="3818525" y="27902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3"/>
            <p:cNvSpPr/>
            <p:nvPr/>
          </p:nvSpPr>
          <p:spPr>
            <a:xfrm>
              <a:off x="3818525" y="29424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3"/>
            <p:cNvSpPr/>
            <p:nvPr/>
          </p:nvSpPr>
          <p:spPr>
            <a:xfrm>
              <a:off x="3818525" y="301865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3"/>
            <p:cNvSpPr/>
            <p:nvPr/>
          </p:nvSpPr>
          <p:spPr>
            <a:xfrm>
              <a:off x="3818525" y="309485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3"/>
            <p:cNvSpPr/>
            <p:nvPr/>
          </p:nvSpPr>
          <p:spPr>
            <a:xfrm>
              <a:off x="3818525"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3"/>
            <p:cNvSpPr/>
            <p:nvPr/>
          </p:nvSpPr>
          <p:spPr>
            <a:xfrm>
              <a:off x="381852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3"/>
            <p:cNvSpPr/>
            <p:nvPr/>
          </p:nvSpPr>
          <p:spPr>
            <a:xfrm>
              <a:off x="381852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3"/>
            <p:cNvSpPr/>
            <p:nvPr/>
          </p:nvSpPr>
          <p:spPr>
            <a:xfrm>
              <a:off x="381852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3"/>
            <p:cNvSpPr/>
            <p:nvPr/>
          </p:nvSpPr>
          <p:spPr>
            <a:xfrm>
              <a:off x="3818525" y="3780375"/>
              <a:ext cx="62425" cy="53425"/>
            </a:xfrm>
            <a:custGeom>
              <a:avLst/>
              <a:gdLst/>
              <a:ahLst/>
              <a:cxnLst/>
              <a:rect l="l" t="t" r="r" b="b"/>
              <a:pathLst>
                <a:path w="2497" h="2137" extrusionOk="0">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3"/>
            <p:cNvSpPr/>
            <p:nvPr/>
          </p:nvSpPr>
          <p:spPr>
            <a:xfrm>
              <a:off x="3894725" y="27902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p:cNvSpPr/>
            <p:nvPr/>
          </p:nvSpPr>
          <p:spPr>
            <a:xfrm>
              <a:off x="3894725" y="393280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3894725" y="385677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3894725" y="3780375"/>
              <a:ext cx="62425" cy="53425"/>
            </a:xfrm>
            <a:custGeom>
              <a:avLst/>
              <a:gdLst/>
              <a:ahLst/>
              <a:cxnLst/>
              <a:rect l="l" t="t" r="r" b="b"/>
              <a:pathLst>
                <a:path w="2497" h="2137" extrusionOk="0">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3894725" y="3704150"/>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3894725"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3894725" y="3551925"/>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3894725"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3894725"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3894600" y="3323300"/>
              <a:ext cx="62350" cy="53425"/>
            </a:xfrm>
            <a:custGeom>
              <a:avLst/>
              <a:gdLst/>
              <a:ahLst/>
              <a:cxnLst/>
              <a:rect l="l" t="t" r="r" b="b"/>
              <a:pathLst>
                <a:path w="2494" h="2137" extrusionOk="0">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3894725" y="32470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3894725"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3894725" y="309485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3"/>
            <p:cNvSpPr/>
            <p:nvPr/>
          </p:nvSpPr>
          <p:spPr>
            <a:xfrm>
              <a:off x="3894725" y="3018650"/>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3"/>
            <p:cNvSpPr/>
            <p:nvPr/>
          </p:nvSpPr>
          <p:spPr>
            <a:xfrm>
              <a:off x="3894725"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3894725"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3818525"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3742300" y="2866425"/>
              <a:ext cx="62225" cy="53225"/>
            </a:xfrm>
            <a:custGeom>
              <a:avLst/>
              <a:gdLst/>
              <a:ahLst/>
              <a:cxnLst/>
              <a:rect l="l" t="t" r="r" b="b"/>
              <a:pathLst>
                <a:path w="2489" h="2129" extrusionOk="0">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366610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450405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4504050" y="3171075"/>
              <a:ext cx="62200" cy="53350"/>
            </a:xfrm>
            <a:custGeom>
              <a:avLst/>
              <a:gdLst/>
              <a:ahLst/>
              <a:cxnLst/>
              <a:rect l="l" t="t" r="r" b="b"/>
              <a:pathLst>
                <a:path w="2488" h="2134" extrusionOk="0">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4504050" y="309485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4427825" y="3323300"/>
              <a:ext cx="62425" cy="53425"/>
            </a:xfrm>
            <a:custGeom>
              <a:avLst/>
              <a:gdLst/>
              <a:ahLst/>
              <a:cxnLst/>
              <a:rect l="l" t="t" r="r" b="b"/>
              <a:pathLst>
                <a:path w="2497" h="2137" extrusionOk="0">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3"/>
            <p:cNvSpPr/>
            <p:nvPr/>
          </p:nvSpPr>
          <p:spPr>
            <a:xfrm>
              <a:off x="4427825" y="32470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3"/>
            <p:cNvSpPr/>
            <p:nvPr/>
          </p:nvSpPr>
          <p:spPr>
            <a:xfrm>
              <a:off x="4427825" y="3171075"/>
              <a:ext cx="62425" cy="53275"/>
            </a:xfrm>
            <a:custGeom>
              <a:avLst/>
              <a:gdLst/>
              <a:ahLst/>
              <a:cxnLst/>
              <a:rect l="l" t="t" r="r" b="b"/>
              <a:pathLst>
                <a:path w="2497" h="2131" extrusionOk="0">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4427825" y="3094850"/>
              <a:ext cx="62425" cy="53350"/>
            </a:xfrm>
            <a:custGeom>
              <a:avLst/>
              <a:gdLst/>
              <a:ahLst/>
              <a:cxnLst/>
              <a:rect l="l" t="t" r="r" b="b"/>
              <a:pathLst>
                <a:path w="2497" h="2134" extrusionOk="0">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4427825" y="3018650"/>
              <a:ext cx="62425" cy="53425"/>
            </a:xfrm>
            <a:custGeom>
              <a:avLst/>
              <a:gdLst/>
              <a:ahLst/>
              <a:cxnLst/>
              <a:rect l="l" t="t" r="r" b="b"/>
              <a:pathLst>
                <a:path w="2497" h="2137" extrusionOk="0">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4351600" y="33995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4351600" y="332330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4351600" y="309485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4351600" y="3018650"/>
              <a:ext cx="62425" cy="53425"/>
            </a:xfrm>
            <a:custGeom>
              <a:avLst/>
              <a:gdLst/>
              <a:ahLst/>
              <a:cxnLst/>
              <a:rect l="l" t="t" r="r" b="b"/>
              <a:pathLst>
                <a:path w="2497" h="2137" extrusionOk="0">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4351600" y="29424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4275600" y="3780375"/>
              <a:ext cx="62425" cy="53425"/>
            </a:xfrm>
            <a:custGeom>
              <a:avLst/>
              <a:gdLst/>
              <a:ahLst/>
              <a:cxnLst/>
              <a:rect l="l" t="t" r="r" b="b"/>
              <a:pathLst>
                <a:path w="2497" h="2137" extrusionOk="0">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3"/>
            <p:cNvSpPr/>
            <p:nvPr/>
          </p:nvSpPr>
          <p:spPr>
            <a:xfrm>
              <a:off x="4275600"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3"/>
            <p:cNvSpPr/>
            <p:nvPr/>
          </p:nvSpPr>
          <p:spPr>
            <a:xfrm>
              <a:off x="4275600"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4275600"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42756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4275600" y="3399500"/>
              <a:ext cx="62225" cy="53350"/>
            </a:xfrm>
            <a:custGeom>
              <a:avLst/>
              <a:gdLst/>
              <a:ahLst/>
              <a:cxnLst/>
              <a:rect l="l" t="t" r="r" b="b"/>
              <a:pathLst>
                <a:path w="2489" h="2134" extrusionOk="0">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427560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427560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4199400" y="3856775"/>
              <a:ext cx="62200" cy="53250"/>
            </a:xfrm>
            <a:custGeom>
              <a:avLst/>
              <a:gdLst/>
              <a:ahLst/>
              <a:cxnLst/>
              <a:rect l="l" t="t" r="r" b="b"/>
              <a:pathLst>
                <a:path w="2488" h="2130" extrusionOk="0">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4199400" y="3780375"/>
              <a:ext cx="62400" cy="53425"/>
            </a:xfrm>
            <a:custGeom>
              <a:avLst/>
              <a:gdLst/>
              <a:ahLst/>
              <a:cxnLst/>
              <a:rect l="l" t="t" r="r" b="b"/>
              <a:pathLst>
                <a:path w="2496" h="2137" extrusionOk="0">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419940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419940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4123175" y="4085225"/>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4123175" y="4009000"/>
              <a:ext cx="62425" cy="53350"/>
            </a:xfrm>
            <a:custGeom>
              <a:avLst/>
              <a:gdLst/>
              <a:ahLst/>
              <a:cxnLst/>
              <a:rect l="l" t="t" r="r" b="b"/>
              <a:pathLst>
                <a:path w="2497" h="2134" extrusionOk="0">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4123175" y="3932800"/>
              <a:ext cx="62425" cy="53425"/>
            </a:xfrm>
            <a:custGeom>
              <a:avLst/>
              <a:gdLst/>
              <a:ahLst/>
              <a:cxnLst/>
              <a:rect l="l" t="t" r="r" b="b"/>
              <a:pathLst>
                <a:path w="2497" h="2137" extrusionOk="0">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4123175" y="3856775"/>
              <a:ext cx="62425" cy="53250"/>
            </a:xfrm>
            <a:custGeom>
              <a:avLst/>
              <a:gdLst/>
              <a:ahLst/>
              <a:cxnLst/>
              <a:rect l="l" t="t" r="r" b="b"/>
              <a:pathLst>
                <a:path w="2497" h="2130" extrusionOk="0">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412317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4046950"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404695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4046950" y="2637775"/>
              <a:ext cx="62425" cy="53450"/>
            </a:xfrm>
            <a:custGeom>
              <a:avLst/>
              <a:gdLst/>
              <a:ahLst/>
              <a:cxnLst/>
              <a:rect l="l" t="t" r="r" b="b"/>
              <a:pathLst>
                <a:path w="2497" h="2138" extrusionOk="0">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3970950" y="4085225"/>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3970950" y="2714000"/>
              <a:ext cx="62225" cy="53350"/>
            </a:xfrm>
            <a:custGeom>
              <a:avLst/>
              <a:gdLst/>
              <a:ahLst/>
              <a:cxnLst/>
              <a:rect l="l" t="t" r="r" b="b"/>
              <a:pathLst>
                <a:path w="2489" h="2134"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3970950" y="2637775"/>
              <a:ext cx="62225" cy="53450"/>
            </a:xfrm>
            <a:custGeom>
              <a:avLst/>
              <a:gdLst/>
              <a:ahLst/>
              <a:cxnLst/>
              <a:rect l="l" t="t" r="r" b="b"/>
              <a:pathLst>
                <a:path w="2489" h="2138" extrusionOk="0">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3894725" y="408522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3894725" y="4009000"/>
              <a:ext cx="62225" cy="53350"/>
            </a:xfrm>
            <a:custGeom>
              <a:avLst/>
              <a:gdLst/>
              <a:ahLst/>
              <a:cxnLst/>
              <a:rect l="l" t="t" r="r" b="b"/>
              <a:pathLst>
                <a:path w="2489" h="2134" extrusionOk="0">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3894725" y="2714000"/>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3894725" y="2637775"/>
              <a:ext cx="62225" cy="53450"/>
            </a:xfrm>
            <a:custGeom>
              <a:avLst/>
              <a:gdLst/>
              <a:ahLst/>
              <a:cxnLst/>
              <a:rect l="l" t="t" r="r" b="b"/>
              <a:pathLst>
                <a:path w="2489" h="2138" extrusionOk="0">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3818525" y="4009000"/>
              <a:ext cx="62225" cy="53350"/>
            </a:xfrm>
            <a:custGeom>
              <a:avLst/>
              <a:gdLst/>
              <a:ahLst/>
              <a:cxnLst/>
              <a:rect l="l" t="t" r="r" b="b"/>
              <a:pathLst>
                <a:path w="2489" h="2134" extrusionOk="0">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3818525" y="39328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3818525" y="385677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3818525" y="3704150"/>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3818525" y="3627950"/>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381852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3818525"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3818525" y="26377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3742300" y="3780375"/>
              <a:ext cx="62225" cy="53425"/>
            </a:xfrm>
            <a:custGeom>
              <a:avLst/>
              <a:gdLst/>
              <a:ahLst/>
              <a:cxnLst/>
              <a:rect l="l" t="t" r="r" b="b"/>
              <a:pathLst>
                <a:path w="2489" h="2137" extrusionOk="0">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3742300" y="3704150"/>
              <a:ext cx="62225" cy="53450"/>
            </a:xfrm>
            <a:custGeom>
              <a:avLst/>
              <a:gdLst/>
              <a:ahLst/>
              <a:cxnLst/>
              <a:rect l="l" t="t" r="r" b="b"/>
              <a:pathLst>
                <a:path w="2489" h="2138" extrusionOk="0">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3742300" y="3475725"/>
              <a:ext cx="62225" cy="53350"/>
            </a:xfrm>
            <a:custGeom>
              <a:avLst/>
              <a:gdLst/>
              <a:ahLst/>
              <a:cxnLst/>
              <a:rect l="l" t="t" r="r" b="b"/>
              <a:pathLst>
                <a:path w="2489" h="2134" extrusionOk="0">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3742300" y="3399500"/>
              <a:ext cx="62225" cy="53350"/>
            </a:xfrm>
            <a:custGeom>
              <a:avLst/>
              <a:gdLst/>
              <a:ahLst/>
              <a:cxnLst/>
              <a:rect l="l" t="t" r="r" b="b"/>
              <a:pathLst>
                <a:path w="2489" h="2134" extrusionOk="0">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3742175" y="332330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3742300" y="2561575"/>
              <a:ext cx="62225" cy="53425"/>
            </a:xfrm>
            <a:custGeom>
              <a:avLst/>
              <a:gdLst/>
              <a:ahLst/>
              <a:cxnLst/>
              <a:rect l="l" t="t" r="r" b="b"/>
              <a:pathLst>
                <a:path w="2489" h="2137" extrusionOk="0">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3665950"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3666100" y="32470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36661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3589875" y="32470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35898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35898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a:off x="3513675" y="3247075"/>
              <a:ext cx="62425" cy="53450"/>
            </a:xfrm>
            <a:custGeom>
              <a:avLst/>
              <a:gdLst/>
              <a:ahLst/>
              <a:cxnLst/>
              <a:rect l="l" t="t" r="r" b="b"/>
              <a:pathLst>
                <a:path w="2497" h="2138" extrusionOk="0">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3513675"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3513675" y="2485550"/>
              <a:ext cx="62425" cy="53300"/>
            </a:xfrm>
            <a:custGeom>
              <a:avLst/>
              <a:gdLst/>
              <a:ahLst/>
              <a:cxnLst/>
              <a:rect l="l" t="t" r="r" b="b"/>
              <a:pathLst>
                <a:path w="2497"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a:off x="3437450" y="32470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a:off x="3437450" y="3171075"/>
              <a:ext cx="62425" cy="53275"/>
            </a:xfrm>
            <a:custGeom>
              <a:avLst/>
              <a:gdLst/>
              <a:ahLst/>
              <a:cxnLst/>
              <a:rect l="l" t="t" r="r" b="b"/>
              <a:pathLst>
                <a:path w="2497" h="2131" extrusionOk="0">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3437450"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a:off x="3437450" y="2485550"/>
              <a:ext cx="62425" cy="53300"/>
            </a:xfrm>
            <a:custGeom>
              <a:avLst/>
              <a:gdLst/>
              <a:ahLst/>
              <a:cxnLst/>
              <a:rect l="l" t="t" r="r" b="b"/>
              <a:pathLst>
                <a:path w="2497" h="2132" extrusionOk="0">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a:off x="3361450" y="3171075"/>
              <a:ext cx="62200" cy="53275"/>
            </a:xfrm>
            <a:custGeom>
              <a:avLst/>
              <a:gdLst/>
              <a:ahLst/>
              <a:cxnLst/>
              <a:rect l="l" t="t" r="r" b="b"/>
              <a:pathLst>
                <a:path w="2488"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a:off x="3361450"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a:off x="3361450" y="2637775"/>
              <a:ext cx="62200" cy="53450"/>
            </a:xfrm>
            <a:custGeom>
              <a:avLst/>
              <a:gdLst/>
              <a:ahLst/>
              <a:cxnLst/>
              <a:rect l="l" t="t" r="r" b="b"/>
              <a:pathLst>
                <a:path w="2488" h="2138" extrusionOk="0">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a:off x="3361450" y="2561575"/>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a:off x="3285225" y="317107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a:off x="3285225"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3"/>
            <p:cNvSpPr/>
            <p:nvPr/>
          </p:nvSpPr>
          <p:spPr>
            <a:xfrm>
              <a:off x="3285225"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p:cNvSpPr/>
            <p:nvPr/>
          </p:nvSpPr>
          <p:spPr>
            <a:xfrm>
              <a:off x="328522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p:cNvSpPr/>
            <p:nvPr/>
          </p:nvSpPr>
          <p:spPr>
            <a:xfrm>
              <a:off x="3209025" y="309485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p:cNvSpPr/>
            <p:nvPr/>
          </p:nvSpPr>
          <p:spPr>
            <a:xfrm>
              <a:off x="3209025" y="3018650"/>
              <a:ext cx="62200" cy="53425"/>
            </a:xfrm>
            <a:custGeom>
              <a:avLst/>
              <a:gdLst/>
              <a:ahLst/>
              <a:cxnLst/>
              <a:rect l="l" t="t" r="r" b="b"/>
              <a:pathLst>
                <a:path w="2488" h="2137" extrusionOk="0">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a:off x="3209025" y="2942425"/>
              <a:ext cx="62200" cy="53450"/>
            </a:xfrm>
            <a:custGeom>
              <a:avLst/>
              <a:gdLst/>
              <a:ahLst/>
              <a:cxnLst/>
              <a:rect l="l" t="t" r="r" b="b"/>
              <a:pathLst>
                <a:path w="2488" h="2138" extrusionOk="0">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3"/>
            <p:cNvSpPr/>
            <p:nvPr/>
          </p:nvSpPr>
          <p:spPr>
            <a:xfrm>
              <a:off x="3209025"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3"/>
            <p:cNvSpPr/>
            <p:nvPr/>
          </p:nvSpPr>
          <p:spPr>
            <a:xfrm>
              <a:off x="3209025" y="2790200"/>
              <a:ext cx="62200" cy="53350"/>
            </a:xfrm>
            <a:custGeom>
              <a:avLst/>
              <a:gdLst/>
              <a:ahLst/>
              <a:cxnLst/>
              <a:rect l="l" t="t" r="r" b="b"/>
              <a:pathLst>
                <a:path w="2488"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p:cNvSpPr/>
            <p:nvPr/>
          </p:nvSpPr>
          <p:spPr>
            <a:xfrm>
              <a:off x="419940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3"/>
            <p:cNvSpPr/>
            <p:nvPr/>
          </p:nvSpPr>
          <p:spPr>
            <a:xfrm>
              <a:off x="3132800" y="11143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305680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a:off x="4351600" y="164740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3"/>
            <p:cNvSpPr/>
            <p:nvPr/>
          </p:nvSpPr>
          <p:spPr>
            <a:xfrm>
              <a:off x="435160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3"/>
            <p:cNvSpPr/>
            <p:nvPr/>
          </p:nvSpPr>
          <p:spPr>
            <a:xfrm>
              <a:off x="435160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3"/>
            <p:cNvSpPr/>
            <p:nvPr/>
          </p:nvSpPr>
          <p:spPr>
            <a:xfrm>
              <a:off x="4351600" y="1876050"/>
              <a:ext cx="62425" cy="53350"/>
            </a:xfrm>
            <a:custGeom>
              <a:avLst/>
              <a:gdLst/>
              <a:ahLst/>
              <a:cxnLst/>
              <a:rect l="l" t="t" r="r" b="b"/>
              <a:pathLst>
                <a:path w="2497" h="2134" extrusionOk="0">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3"/>
            <p:cNvSpPr/>
            <p:nvPr/>
          </p:nvSpPr>
          <p:spPr>
            <a:xfrm>
              <a:off x="435160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3"/>
            <p:cNvSpPr/>
            <p:nvPr/>
          </p:nvSpPr>
          <p:spPr>
            <a:xfrm>
              <a:off x="435160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3"/>
            <p:cNvSpPr/>
            <p:nvPr/>
          </p:nvSpPr>
          <p:spPr>
            <a:xfrm>
              <a:off x="435160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3"/>
            <p:cNvSpPr/>
            <p:nvPr/>
          </p:nvSpPr>
          <p:spPr>
            <a:xfrm>
              <a:off x="3970950" y="1876050"/>
              <a:ext cx="62225" cy="53350"/>
            </a:xfrm>
            <a:custGeom>
              <a:avLst/>
              <a:gdLst/>
              <a:ahLst/>
              <a:cxnLst/>
              <a:rect l="l" t="t" r="r" b="b"/>
              <a:pathLst>
                <a:path w="2489" h="2134" extrusionOk="0">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3"/>
            <p:cNvSpPr/>
            <p:nvPr/>
          </p:nvSpPr>
          <p:spPr>
            <a:xfrm>
              <a:off x="3970950" y="1952050"/>
              <a:ext cx="62225" cy="53450"/>
            </a:xfrm>
            <a:custGeom>
              <a:avLst/>
              <a:gdLst/>
              <a:ahLst/>
              <a:cxnLst/>
              <a:rect l="l" t="t" r="r" b="b"/>
              <a:pathLst>
                <a:path w="2489" h="2138" extrusionOk="0">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3"/>
            <p:cNvSpPr/>
            <p:nvPr/>
          </p:nvSpPr>
          <p:spPr>
            <a:xfrm>
              <a:off x="36661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3"/>
            <p:cNvSpPr/>
            <p:nvPr/>
          </p:nvSpPr>
          <p:spPr>
            <a:xfrm>
              <a:off x="3742300" y="2028275"/>
              <a:ext cx="62225" cy="53450"/>
            </a:xfrm>
            <a:custGeom>
              <a:avLst/>
              <a:gdLst/>
              <a:ahLst/>
              <a:cxnLst/>
              <a:rect l="l" t="t" r="r" b="b"/>
              <a:pathLst>
                <a:path w="2489" h="2138" extrusionOk="0">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3"/>
            <p:cNvSpPr/>
            <p:nvPr/>
          </p:nvSpPr>
          <p:spPr>
            <a:xfrm>
              <a:off x="3742300" y="1952050"/>
              <a:ext cx="62225" cy="53450"/>
            </a:xfrm>
            <a:custGeom>
              <a:avLst/>
              <a:gdLst/>
              <a:ahLst/>
              <a:cxnLst/>
              <a:rect l="l" t="t" r="r" b="b"/>
              <a:pathLst>
                <a:path w="2489" h="2138" extrusionOk="0">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3"/>
            <p:cNvSpPr/>
            <p:nvPr/>
          </p:nvSpPr>
          <p:spPr>
            <a:xfrm>
              <a:off x="38185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3"/>
            <p:cNvSpPr/>
            <p:nvPr/>
          </p:nvSpPr>
          <p:spPr>
            <a:xfrm>
              <a:off x="3894725"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3"/>
            <p:cNvSpPr/>
            <p:nvPr/>
          </p:nvSpPr>
          <p:spPr>
            <a:xfrm>
              <a:off x="3894725"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3"/>
            <p:cNvSpPr/>
            <p:nvPr/>
          </p:nvSpPr>
          <p:spPr>
            <a:xfrm>
              <a:off x="3970950" y="2028275"/>
              <a:ext cx="62225" cy="53450"/>
            </a:xfrm>
            <a:custGeom>
              <a:avLst/>
              <a:gdLst/>
              <a:ahLst/>
              <a:cxnLst/>
              <a:rect l="l" t="t" r="r" b="b"/>
              <a:pathLst>
                <a:path w="2489" h="2138" extrusionOk="0">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3"/>
            <p:cNvSpPr/>
            <p:nvPr/>
          </p:nvSpPr>
          <p:spPr>
            <a:xfrm>
              <a:off x="3970950" y="21045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3"/>
            <p:cNvSpPr/>
            <p:nvPr/>
          </p:nvSpPr>
          <p:spPr>
            <a:xfrm>
              <a:off x="4046950"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3"/>
            <p:cNvSpPr/>
            <p:nvPr/>
          </p:nvSpPr>
          <p:spPr>
            <a:xfrm>
              <a:off x="4046950"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3"/>
            <p:cNvSpPr/>
            <p:nvPr/>
          </p:nvSpPr>
          <p:spPr>
            <a:xfrm>
              <a:off x="4046950"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3"/>
            <p:cNvSpPr/>
            <p:nvPr/>
          </p:nvSpPr>
          <p:spPr>
            <a:xfrm>
              <a:off x="4046950" y="21045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3"/>
            <p:cNvSpPr/>
            <p:nvPr/>
          </p:nvSpPr>
          <p:spPr>
            <a:xfrm>
              <a:off x="412317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3"/>
            <p:cNvSpPr/>
            <p:nvPr/>
          </p:nvSpPr>
          <p:spPr>
            <a:xfrm>
              <a:off x="41231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3"/>
            <p:cNvSpPr/>
            <p:nvPr/>
          </p:nvSpPr>
          <p:spPr>
            <a:xfrm>
              <a:off x="4123175" y="1876050"/>
              <a:ext cx="62425" cy="53350"/>
            </a:xfrm>
            <a:custGeom>
              <a:avLst/>
              <a:gdLst/>
              <a:ahLst/>
              <a:cxnLst/>
              <a:rect l="l" t="t" r="r" b="b"/>
              <a:pathLst>
                <a:path w="2497" h="2134" extrusionOk="0">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3"/>
            <p:cNvSpPr/>
            <p:nvPr/>
          </p:nvSpPr>
          <p:spPr>
            <a:xfrm>
              <a:off x="41231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3"/>
            <p:cNvSpPr/>
            <p:nvPr/>
          </p:nvSpPr>
          <p:spPr>
            <a:xfrm>
              <a:off x="4123175" y="2028275"/>
              <a:ext cx="62425" cy="53450"/>
            </a:xfrm>
            <a:custGeom>
              <a:avLst/>
              <a:gdLst/>
              <a:ahLst/>
              <a:cxnLst/>
              <a:rect l="l" t="t" r="r" b="b"/>
              <a:pathLst>
                <a:path w="2497" h="2138" extrusionOk="0">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3"/>
            <p:cNvSpPr/>
            <p:nvPr/>
          </p:nvSpPr>
          <p:spPr>
            <a:xfrm>
              <a:off x="41231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3"/>
            <p:cNvSpPr/>
            <p:nvPr/>
          </p:nvSpPr>
          <p:spPr>
            <a:xfrm>
              <a:off x="419940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3"/>
            <p:cNvSpPr/>
            <p:nvPr/>
          </p:nvSpPr>
          <p:spPr>
            <a:xfrm>
              <a:off x="419940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3"/>
            <p:cNvSpPr/>
            <p:nvPr/>
          </p:nvSpPr>
          <p:spPr>
            <a:xfrm>
              <a:off x="4199400"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3"/>
            <p:cNvSpPr/>
            <p:nvPr/>
          </p:nvSpPr>
          <p:spPr>
            <a:xfrm>
              <a:off x="4199400"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3"/>
            <p:cNvSpPr/>
            <p:nvPr/>
          </p:nvSpPr>
          <p:spPr>
            <a:xfrm>
              <a:off x="41994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3"/>
            <p:cNvSpPr/>
            <p:nvPr/>
          </p:nvSpPr>
          <p:spPr>
            <a:xfrm>
              <a:off x="419940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3"/>
            <p:cNvSpPr/>
            <p:nvPr/>
          </p:nvSpPr>
          <p:spPr>
            <a:xfrm>
              <a:off x="419940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3"/>
            <p:cNvSpPr/>
            <p:nvPr/>
          </p:nvSpPr>
          <p:spPr>
            <a:xfrm>
              <a:off x="427560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3"/>
            <p:cNvSpPr/>
            <p:nvPr/>
          </p:nvSpPr>
          <p:spPr>
            <a:xfrm>
              <a:off x="42756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3"/>
            <p:cNvSpPr/>
            <p:nvPr/>
          </p:nvSpPr>
          <p:spPr>
            <a:xfrm>
              <a:off x="42756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3"/>
            <p:cNvSpPr/>
            <p:nvPr/>
          </p:nvSpPr>
          <p:spPr>
            <a:xfrm>
              <a:off x="42756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3"/>
            <p:cNvSpPr/>
            <p:nvPr/>
          </p:nvSpPr>
          <p:spPr>
            <a:xfrm>
              <a:off x="42756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3"/>
            <p:cNvSpPr/>
            <p:nvPr/>
          </p:nvSpPr>
          <p:spPr>
            <a:xfrm>
              <a:off x="42756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3"/>
            <p:cNvSpPr/>
            <p:nvPr/>
          </p:nvSpPr>
          <p:spPr>
            <a:xfrm>
              <a:off x="42756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3"/>
            <p:cNvSpPr/>
            <p:nvPr/>
          </p:nvSpPr>
          <p:spPr>
            <a:xfrm>
              <a:off x="42756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3"/>
            <p:cNvSpPr/>
            <p:nvPr/>
          </p:nvSpPr>
          <p:spPr>
            <a:xfrm>
              <a:off x="435160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3"/>
            <p:cNvSpPr/>
            <p:nvPr/>
          </p:nvSpPr>
          <p:spPr>
            <a:xfrm>
              <a:off x="4427825" y="1647400"/>
              <a:ext cx="62425" cy="53450"/>
            </a:xfrm>
            <a:custGeom>
              <a:avLst/>
              <a:gdLst/>
              <a:ahLst/>
              <a:cxnLst/>
              <a:rect l="l" t="t" r="r" b="b"/>
              <a:pathLst>
                <a:path w="2497" h="2138" extrusionOk="0">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3"/>
            <p:cNvSpPr/>
            <p:nvPr/>
          </p:nvSpPr>
          <p:spPr>
            <a:xfrm>
              <a:off x="4427825" y="1723625"/>
              <a:ext cx="62425" cy="53350"/>
            </a:xfrm>
            <a:custGeom>
              <a:avLst/>
              <a:gdLst/>
              <a:ahLst/>
              <a:cxnLst/>
              <a:rect l="l" t="t" r="r" b="b"/>
              <a:pathLst>
                <a:path w="2497" h="2134" extrusionOk="0">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3"/>
            <p:cNvSpPr/>
            <p:nvPr/>
          </p:nvSpPr>
          <p:spPr>
            <a:xfrm>
              <a:off x="4427825" y="179985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3"/>
            <p:cNvSpPr/>
            <p:nvPr/>
          </p:nvSpPr>
          <p:spPr>
            <a:xfrm>
              <a:off x="4427825" y="1876050"/>
              <a:ext cx="62425" cy="53275"/>
            </a:xfrm>
            <a:custGeom>
              <a:avLst/>
              <a:gdLst/>
              <a:ahLst/>
              <a:cxnLst/>
              <a:rect l="l" t="t" r="r" b="b"/>
              <a:pathLst>
                <a:path w="2497" h="2131" extrusionOk="0">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3"/>
            <p:cNvSpPr/>
            <p:nvPr/>
          </p:nvSpPr>
          <p:spPr>
            <a:xfrm>
              <a:off x="4427825" y="1952050"/>
              <a:ext cx="62425" cy="53450"/>
            </a:xfrm>
            <a:custGeom>
              <a:avLst/>
              <a:gdLst/>
              <a:ahLst/>
              <a:cxnLst/>
              <a:rect l="l" t="t" r="r" b="b"/>
              <a:pathLst>
                <a:path w="2497" h="2138" extrusionOk="0">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3"/>
            <p:cNvSpPr/>
            <p:nvPr/>
          </p:nvSpPr>
          <p:spPr>
            <a:xfrm>
              <a:off x="4427825" y="2028275"/>
              <a:ext cx="62425" cy="53450"/>
            </a:xfrm>
            <a:custGeom>
              <a:avLst/>
              <a:gdLst/>
              <a:ahLst/>
              <a:cxnLst/>
              <a:rect l="l" t="t" r="r" b="b"/>
              <a:pathLst>
                <a:path w="2497" h="2138" extrusionOk="0">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3"/>
            <p:cNvSpPr/>
            <p:nvPr/>
          </p:nvSpPr>
          <p:spPr>
            <a:xfrm>
              <a:off x="4427825" y="2104500"/>
              <a:ext cx="62425" cy="53325"/>
            </a:xfrm>
            <a:custGeom>
              <a:avLst/>
              <a:gdLst/>
              <a:ahLst/>
              <a:cxnLst/>
              <a:rect l="l" t="t" r="r" b="b"/>
              <a:pathLst>
                <a:path w="2497" h="2133"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3"/>
            <p:cNvSpPr/>
            <p:nvPr/>
          </p:nvSpPr>
          <p:spPr>
            <a:xfrm>
              <a:off x="4427825" y="2180700"/>
              <a:ext cx="62425" cy="53350"/>
            </a:xfrm>
            <a:custGeom>
              <a:avLst/>
              <a:gdLst/>
              <a:ahLst/>
              <a:cxnLst/>
              <a:rect l="l" t="t" r="r" b="b"/>
              <a:pathLst>
                <a:path w="2497" h="2134" extrusionOk="0">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3"/>
            <p:cNvSpPr/>
            <p:nvPr/>
          </p:nvSpPr>
          <p:spPr>
            <a:xfrm>
              <a:off x="4427825" y="1571400"/>
              <a:ext cx="62350" cy="53250"/>
            </a:xfrm>
            <a:custGeom>
              <a:avLst/>
              <a:gdLst/>
              <a:ahLst/>
              <a:cxnLst/>
              <a:rect l="l" t="t" r="r" b="b"/>
              <a:pathLst>
                <a:path w="2494" h="2130" extrusionOk="0">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3"/>
            <p:cNvSpPr/>
            <p:nvPr/>
          </p:nvSpPr>
          <p:spPr>
            <a:xfrm>
              <a:off x="435160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3"/>
            <p:cNvSpPr/>
            <p:nvPr/>
          </p:nvSpPr>
          <p:spPr>
            <a:xfrm>
              <a:off x="42756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3"/>
            <p:cNvSpPr/>
            <p:nvPr/>
          </p:nvSpPr>
          <p:spPr>
            <a:xfrm>
              <a:off x="42756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3"/>
            <p:cNvSpPr/>
            <p:nvPr/>
          </p:nvSpPr>
          <p:spPr>
            <a:xfrm>
              <a:off x="41994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3"/>
            <p:cNvSpPr/>
            <p:nvPr/>
          </p:nvSpPr>
          <p:spPr>
            <a:xfrm>
              <a:off x="41994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3"/>
            <p:cNvSpPr/>
            <p:nvPr/>
          </p:nvSpPr>
          <p:spPr>
            <a:xfrm>
              <a:off x="41994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3"/>
            <p:cNvSpPr/>
            <p:nvPr/>
          </p:nvSpPr>
          <p:spPr>
            <a:xfrm>
              <a:off x="41994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3"/>
            <p:cNvSpPr/>
            <p:nvPr/>
          </p:nvSpPr>
          <p:spPr>
            <a:xfrm>
              <a:off x="41231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3"/>
            <p:cNvSpPr/>
            <p:nvPr/>
          </p:nvSpPr>
          <p:spPr>
            <a:xfrm>
              <a:off x="4123175" y="164740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3"/>
            <p:cNvSpPr/>
            <p:nvPr/>
          </p:nvSpPr>
          <p:spPr>
            <a:xfrm>
              <a:off x="4123175"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3"/>
            <p:cNvSpPr/>
            <p:nvPr/>
          </p:nvSpPr>
          <p:spPr>
            <a:xfrm>
              <a:off x="4123175"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3"/>
            <p:cNvSpPr/>
            <p:nvPr/>
          </p:nvSpPr>
          <p:spPr>
            <a:xfrm>
              <a:off x="4123175"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3"/>
            <p:cNvSpPr/>
            <p:nvPr/>
          </p:nvSpPr>
          <p:spPr>
            <a:xfrm>
              <a:off x="4123175" y="1342750"/>
              <a:ext cx="62425" cy="53450"/>
            </a:xfrm>
            <a:custGeom>
              <a:avLst/>
              <a:gdLst/>
              <a:ahLst/>
              <a:cxnLst/>
              <a:rect l="l" t="t" r="r" b="b"/>
              <a:pathLst>
                <a:path w="2497" h="2138" extrusionOk="0">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3"/>
            <p:cNvSpPr/>
            <p:nvPr/>
          </p:nvSpPr>
          <p:spPr>
            <a:xfrm>
              <a:off x="4046950"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3"/>
            <p:cNvSpPr/>
            <p:nvPr/>
          </p:nvSpPr>
          <p:spPr>
            <a:xfrm>
              <a:off x="4046950"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3"/>
            <p:cNvSpPr/>
            <p:nvPr/>
          </p:nvSpPr>
          <p:spPr>
            <a:xfrm>
              <a:off x="4046950" y="172362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3"/>
            <p:cNvSpPr/>
            <p:nvPr/>
          </p:nvSpPr>
          <p:spPr>
            <a:xfrm>
              <a:off x="4046950" y="1647400"/>
              <a:ext cx="62425" cy="53450"/>
            </a:xfrm>
            <a:custGeom>
              <a:avLst/>
              <a:gdLst/>
              <a:ahLst/>
              <a:cxnLst/>
              <a:rect l="l" t="t" r="r" b="b"/>
              <a:pathLst>
                <a:path w="2497" h="2138" extrusionOk="0">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3"/>
            <p:cNvSpPr/>
            <p:nvPr/>
          </p:nvSpPr>
          <p:spPr>
            <a:xfrm>
              <a:off x="4046950"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3"/>
            <p:cNvSpPr/>
            <p:nvPr/>
          </p:nvSpPr>
          <p:spPr>
            <a:xfrm>
              <a:off x="4046950"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3"/>
            <p:cNvSpPr/>
            <p:nvPr/>
          </p:nvSpPr>
          <p:spPr>
            <a:xfrm>
              <a:off x="4046950" y="1418975"/>
              <a:ext cx="62425" cy="53350"/>
            </a:xfrm>
            <a:custGeom>
              <a:avLst/>
              <a:gdLst/>
              <a:ahLst/>
              <a:cxnLst/>
              <a:rect l="l" t="t" r="r" b="b"/>
              <a:pathLst>
                <a:path w="2497" h="2134" extrusionOk="0">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3"/>
            <p:cNvSpPr/>
            <p:nvPr/>
          </p:nvSpPr>
          <p:spPr>
            <a:xfrm>
              <a:off x="4046950" y="1342750"/>
              <a:ext cx="62425" cy="53450"/>
            </a:xfrm>
            <a:custGeom>
              <a:avLst/>
              <a:gdLst/>
              <a:ahLst/>
              <a:cxnLst/>
              <a:rect l="l" t="t" r="r" b="b"/>
              <a:pathLst>
                <a:path w="2497" h="2138" extrusionOk="0">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3"/>
            <p:cNvSpPr/>
            <p:nvPr/>
          </p:nvSpPr>
          <p:spPr>
            <a:xfrm>
              <a:off x="3970950" y="2256925"/>
              <a:ext cx="62350" cy="53425"/>
            </a:xfrm>
            <a:custGeom>
              <a:avLst/>
              <a:gdLst/>
              <a:ahLst/>
              <a:cxnLst/>
              <a:rect l="l" t="t" r="r" b="b"/>
              <a:pathLst>
                <a:path w="2494" h="2137" extrusionOk="0">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3"/>
            <p:cNvSpPr/>
            <p:nvPr/>
          </p:nvSpPr>
          <p:spPr>
            <a:xfrm>
              <a:off x="3970950" y="2180700"/>
              <a:ext cx="62225" cy="53350"/>
            </a:xfrm>
            <a:custGeom>
              <a:avLst/>
              <a:gdLst/>
              <a:ahLst/>
              <a:cxnLst/>
              <a:rect l="l" t="t" r="r" b="b"/>
              <a:pathLst>
                <a:path w="2489" h="2134" extrusionOk="0">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3"/>
            <p:cNvSpPr/>
            <p:nvPr/>
          </p:nvSpPr>
          <p:spPr>
            <a:xfrm>
              <a:off x="3970950" y="179985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3"/>
            <p:cNvSpPr/>
            <p:nvPr/>
          </p:nvSpPr>
          <p:spPr>
            <a:xfrm>
              <a:off x="3970950" y="164740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3"/>
            <p:cNvSpPr/>
            <p:nvPr/>
          </p:nvSpPr>
          <p:spPr>
            <a:xfrm>
              <a:off x="3970950" y="1571400"/>
              <a:ext cx="62225" cy="53250"/>
            </a:xfrm>
            <a:custGeom>
              <a:avLst/>
              <a:gdLst/>
              <a:ahLst/>
              <a:cxnLst/>
              <a:rect l="l" t="t" r="r" b="b"/>
              <a:pathLst>
                <a:path w="2489" h="2130" extrusionOk="0">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3"/>
            <p:cNvSpPr/>
            <p:nvPr/>
          </p:nvSpPr>
          <p:spPr>
            <a:xfrm>
              <a:off x="3970950" y="1495200"/>
              <a:ext cx="62225" cy="53325"/>
            </a:xfrm>
            <a:custGeom>
              <a:avLst/>
              <a:gdLst/>
              <a:ahLst/>
              <a:cxnLst/>
              <a:rect l="l" t="t" r="r" b="b"/>
              <a:pathLst>
                <a:path w="2489" h="2133" extrusionOk="0">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3"/>
            <p:cNvSpPr/>
            <p:nvPr/>
          </p:nvSpPr>
          <p:spPr>
            <a:xfrm>
              <a:off x="3970950" y="141897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3"/>
            <p:cNvSpPr/>
            <p:nvPr/>
          </p:nvSpPr>
          <p:spPr>
            <a:xfrm>
              <a:off x="3970950" y="1342750"/>
              <a:ext cx="62225" cy="53450"/>
            </a:xfrm>
            <a:custGeom>
              <a:avLst/>
              <a:gdLst/>
              <a:ahLst/>
              <a:cxnLst/>
              <a:rect l="l" t="t" r="r" b="b"/>
              <a:pathLst>
                <a:path w="2489" h="2138" extrusionOk="0">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3"/>
            <p:cNvSpPr/>
            <p:nvPr/>
          </p:nvSpPr>
          <p:spPr>
            <a:xfrm>
              <a:off x="3970950" y="1114325"/>
              <a:ext cx="62225" cy="53350"/>
            </a:xfrm>
            <a:custGeom>
              <a:avLst/>
              <a:gdLst/>
              <a:ahLst/>
              <a:cxnLst/>
              <a:rect l="l" t="t" r="r" b="b"/>
              <a:pathLst>
                <a:path w="2489" h="2134" extrusionOk="0">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3"/>
            <p:cNvSpPr/>
            <p:nvPr/>
          </p:nvSpPr>
          <p:spPr>
            <a:xfrm>
              <a:off x="3894725"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3"/>
            <p:cNvSpPr/>
            <p:nvPr/>
          </p:nvSpPr>
          <p:spPr>
            <a:xfrm>
              <a:off x="3894725"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3"/>
            <p:cNvSpPr/>
            <p:nvPr/>
          </p:nvSpPr>
          <p:spPr>
            <a:xfrm>
              <a:off x="3894725"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3"/>
            <p:cNvSpPr/>
            <p:nvPr/>
          </p:nvSpPr>
          <p:spPr>
            <a:xfrm>
              <a:off x="3894725" y="17236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3"/>
            <p:cNvSpPr/>
            <p:nvPr/>
          </p:nvSpPr>
          <p:spPr>
            <a:xfrm>
              <a:off x="3894725"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3"/>
            <p:cNvSpPr/>
            <p:nvPr/>
          </p:nvSpPr>
          <p:spPr>
            <a:xfrm>
              <a:off x="3894725" y="1571400"/>
              <a:ext cx="62175" cy="53250"/>
            </a:xfrm>
            <a:custGeom>
              <a:avLst/>
              <a:gdLst/>
              <a:ahLst/>
              <a:cxnLst/>
              <a:rect l="l" t="t" r="r" b="b"/>
              <a:pathLst>
                <a:path w="2487" h="2130" extrusionOk="0">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3"/>
            <p:cNvSpPr/>
            <p:nvPr/>
          </p:nvSpPr>
          <p:spPr>
            <a:xfrm>
              <a:off x="3894725"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3"/>
            <p:cNvSpPr/>
            <p:nvPr/>
          </p:nvSpPr>
          <p:spPr>
            <a:xfrm>
              <a:off x="3894725"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3"/>
            <p:cNvSpPr/>
            <p:nvPr/>
          </p:nvSpPr>
          <p:spPr>
            <a:xfrm>
              <a:off x="3894725" y="1342750"/>
              <a:ext cx="62225" cy="53450"/>
            </a:xfrm>
            <a:custGeom>
              <a:avLst/>
              <a:gdLst/>
              <a:ahLst/>
              <a:cxnLst/>
              <a:rect l="l" t="t" r="r" b="b"/>
              <a:pathLst>
                <a:path w="2489" h="2138" extrusionOk="0">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3"/>
            <p:cNvSpPr/>
            <p:nvPr/>
          </p:nvSpPr>
          <p:spPr>
            <a:xfrm>
              <a:off x="3894725"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3"/>
            <p:cNvSpPr/>
            <p:nvPr/>
          </p:nvSpPr>
          <p:spPr>
            <a:xfrm>
              <a:off x="381852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3"/>
            <p:cNvSpPr/>
            <p:nvPr/>
          </p:nvSpPr>
          <p:spPr>
            <a:xfrm>
              <a:off x="381852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43"/>
            <p:cNvSpPr/>
            <p:nvPr/>
          </p:nvSpPr>
          <p:spPr>
            <a:xfrm>
              <a:off x="38185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43"/>
            <p:cNvSpPr/>
            <p:nvPr/>
          </p:nvSpPr>
          <p:spPr>
            <a:xfrm>
              <a:off x="38185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3"/>
            <p:cNvSpPr/>
            <p:nvPr/>
          </p:nvSpPr>
          <p:spPr>
            <a:xfrm>
              <a:off x="38185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3"/>
            <p:cNvSpPr/>
            <p:nvPr/>
          </p:nvSpPr>
          <p:spPr>
            <a:xfrm>
              <a:off x="38185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3"/>
            <p:cNvSpPr/>
            <p:nvPr/>
          </p:nvSpPr>
          <p:spPr>
            <a:xfrm>
              <a:off x="38185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3"/>
            <p:cNvSpPr/>
            <p:nvPr/>
          </p:nvSpPr>
          <p:spPr>
            <a:xfrm>
              <a:off x="38185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3"/>
            <p:cNvSpPr/>
            <p:nvPr/>
          </p:nvSpPr>
          <p:spPr>
            <a:xfrm>
              <a:off x="38185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3"/>
            <p:cNvSpPr/>
            <p:nvPr/>
          </p:nvSpPr>
          <p:spPr>
            <a:xfrm>
              <a:off x="3818525"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3"/>
            <p:cNvSpPr/>
            <p:nvPr/>
          </p:nvSpPr>
          <p:spPr>
            <a:xfrm>
              <a:off x="3818525"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3"/>
            <p:cNvSpPr/>
            <p:nvPr/>
          </p:nvSpPr>
          <p:spPr>
            <a:xfrm>
              <a:off x="3742300" y="2180700"/>
              <a:ext cx="62225" cy="53350"/>
            </a:xfrm>
            <a:custGeom>
              <a:avLst/>
              <a:gdLst/>
              <a:ahLst/>
              <a:cxnLst/>
              <a:rect l="l" t="t" r="r" b="b"/>
              <a:pathLst>
                <a:path w="2489" h="2134" extrusionOk="0">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43"/>
            <p:cNvSpPr/>
            <p:nvPr/>
          </p:nvSpPr>
          <p:spPr>
            <a:xfrm>
              <a:off x="3742300" y="2104500"/>
              <a:ext cx="62225" cy="53325"/>
            </a:xfrm>
            <a:custGeom>
              <a:avLst/>
              <a:gdLst/>
              <a:ahLst/>
              <a:cxnLst/>
              <a:rect l="l" t="t" r="r" b="b"/>
              <a:pathLst>
                <a:path w="2489" h="2133" extrusionOk="0">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43"/>
            <p:cNvSpPr/>
            <p:nvPr/>
          </p:nvSpPr>
          <p:spPr>
            <a:xfrm>
              <a:off x="3742300" y="1876050"/>
              <a:ext cx="62225" cy="53300"/>
            </a:xfrm>
            <a:custGeom>
              <a:avLst/>
              <a:gdLst/>
              <a:ahLst/>
              <a:cxnLst/>
              <a:rect l="l" t="t" r="r" b="b"/>
              <a:pathLst>
                <a:path w="2489" h="2132" extrusionOk="0">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3"/>
            <p:cNvSpPr/>
            <p:nvPr/>
          </p:nvSpPr>
          <p:spPr>
            <a:xfrm>
              <a:off x="3742300" y="179985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3"/>
            <p:cNvSpPr/>
            <p:nvPr/>
          </p:nvSpPr>
          <p:spPr>
            <a:xfrm>
              <a:off x="3742300" y="17236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3"/>
            <p:cNvSpPr/>
            <p:nvPr/>
          </p:nvSpPr>
          <p:spPr>
            <a:xfrm>
              <a:off x="3742300" y="1647400"/>
              <a:ext cx="62225" cy="53450"/>
            </a:xfrm>
            <a:custGeom>
              <a:avLst/>
              <a:gdLst/>
              <a:ahLst/>
              <a:cxnLst/>
              <a:rect l="l" t="t" r="r" b="b"/>
              <a:pathLst>
                <a:path w="2489" h="2138" extrusionOk="0">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3"/>
            <p:cNvSpPr/>
            <p:nvPr/>
          </p:nvSpPr>
          <p:spPr>
            <a:xfrm>
              <a:off x="3742300" y="1571400"/>
              <a:ext cx="62225" cy="53250"/>
            </a:xfrm>
            <a:custGeom>
              <a:avLst/>
              <a:gdLst/>
              <a:ahLst/>
              <a:cxnLst/>
              <a:rect l="l" t="t" r="r" b="b"/>
              <a:pathLst>
                <a:path w="2489" h="2130" extrusionOk="0">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3"/>
            <p:cNvSpPr/>
            <p:nvPr/>
          </p:nvSpPr>
          <p:spPr>
            <a:xfrm>
              <a:off x="3742300" y="1495200"/>
              <a:ext cx="62225" cy="53325"/>
            </a:xfrm>
            <a:custGeom>
              <a:avLst/>
              <a:gdLst/>
              <a:ahLst/>
              <a:cxnLst/>
              <a:rect l="l" t="t" r="r" b="b"/>
              <a:pathLst>
                <a:path w="2489" h="2133" extrusionOk="0">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3"/>
            <p:cNvSpPr/>
            <p:nvPr/>
          </p:nvSpPr>
          <p:spPr>
            <a:xfrm>
              <a:off x="3742300" y="1114325"/>
              <a:ext cx="62225" cy="53350"/>
            </a:xfrm>
            <a:custGeom>
              <a:avLst/>
              <a:gdLst/>
              <a:ahLst/>
              <a:cxnLst/>
              <a:rect l="l" t="t" r="r" b="b"/>
              <a:pathLst>
                <a:path w="2489" h="2134" extrusionOk="0">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3"/>
            <p:cNvSpPr/>
            <p:nvPr/>
          </p:nvSpPr>
          <p:spPr>
            <a:xfrm>
              <a:off x="36661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3"/>
            <p:cNvSpPr/>
            <p:nvPr/>
          </p:nvSpPr>
          <p:spPr>
            <a:xfrm>
              <a:off x="366610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3"/>
            <p:cNvSpPr/>
            <p:nvPr/>
          </p:nvSpPr>
          <p:spPr>
            <a:xfrm>
              <a:off x="36661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3"/>
            <p:cNvSpPr/>
            <p:nvPr/>
          </p:nvSpPr>
          <p:spPr>
            <a:xfrm>
              <a:off x="3666100" y="1647400"/>
              <a:ext cx="62200" cy="53450"/>
            </a:xfrm>
            <a:custGeom>
              <a:avLst/>
              <a:gdLst/>
              <a:ahLst/>
              <a:cxnLst/>
              <a:rect l="l" t="t" r="r" b="b"/>
              <a:pathLst>
                <a:path w="2488"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3"/>
            <p:cNvSpPr/>
            <p:nvPr/>
          </p:nvSpPr>
          <p:spPr>
            <a:xfrm>
              <a:off x="3666100" y="1571400"/>
              <a:ext cx="62150" cy="53250"/>
            </a:xfrm>
            <a:custGeom>
              <a:avLst/>
              <a:gdLst/>
              <a:ahLst/>
              <a:cxnLst/>
              <a:rect l="l" t="t" r="r" b="b"/>
              <a:pathLst>
                <a:path w="2486" h="2130" extrusionOk="0">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3"/>
            <p:cNvSpPr/>
            <p:nvPr/>
          </p:nvSpPr>
          <p:spPr>
            <a:xfrm>
              <a:off x="35898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3"/>
            <p:cNvSpPr/>
            <p:nvPr/>
          </p:nvSpPr>
          <p:spPr>
            <a:xfrm>
              <a:off x="35898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3"/>
            <p:cNvSpPr/>
            <p:nvPr/>
          </p:nvSpPr>
          <p:spPr>
            <a:xfrm>
              <a:off x="35898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3"/>
            <p:cNvSpPr/>
            <p:nvPr/>
          </p:nvSpPr>
          <p:spPr>
            <a:xfrm>
              <a:off x="35898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43"/>
            <p:cNvSpPr/>
            <p:nvPr/>
          </p:nvSpPr>
          <p:spPr>
            <a:xfrm>
              <a:off x="35898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43"/>
            <p:cNvSpPr/>
            <p:nvPr/>
          </p:nvSpPr>
          <p:spPr>
            <a:xfrm>
              <a:off x="35136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43"/>
            <p:cNvSpPr/>
            <p:nvPr/>
          </p:nvSpPr>
          <p:spPr>
            <a:xfrm>
              <a:off x="3513675"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3"/>
            <p:cNvSpPr/>
            <p:nvPr/>
          </p:nvSpPr>
          <p:spPr>
            <a:xfrm>
              <a:off x="351367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3"/>
            <p:cNvSpPr/>
            <p:nvPr/>
          </p:nvSpPr>
          <p:spPr>
            <a:xfrm>
              <a:off x="3513675"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3"/>
            <p:cNvSpPr/>
            <p:nvPr/>
          </p:nvSpPr>
          <p:spPr>
            <a:xfrm>
              <a:off x="3513675"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3"/>
            <p:cNvSpPr/>
            <p:nvPr/>
          </p:nvSpPr>
          <p:spPr>
            <a:xfrm>
              <a:off x="351367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43"/>
            <p:cNvSpPr/>
            <p:nvPr/>
          </p:nvSpPr>
          <p:spPr>
            <a:xfrm>
              <a:off x="3513675"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3"/>
            <p:cNvSpPr/>
            <p:nvPr/>
          </p:nvSpPr>
          <p:spPr>
            <a:xfrm>
              <a:off x="34374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3"/>
            <p:cNvSpPr/>
            <p:nvPr/>
          </p:nvSpPr>
          <p:spPr>
            <a:xfrm>
              <a:off x="34374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3"/>
            <p:cNvSpPr/>
            <p:nvPr/>
          </p:nvSpPr>
          <p:spPr>
            <a:xfrm>
              <a:off x="34374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3"/>
            <p:cNvSpPr/>
            <p:nvPr/>
          </p:nvSpPr>
          <p:spPr>
            <a:xfrm>
              <a:off x="34374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3"/>
            <p:cNvSpPr/>
            <p:nvPr/>
          </p:nvSpPr>
          <p:spPr>
            <a:xfrm>
              <a:off x="34374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3"/>
            <p:cNvSpPr/>
            <p:nvPr/>
          </p:nvSpPr>
          <p:spPr>
            <a:xfrm>
              <a:off x="34374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3"/>
            <p:cNvSpPr/>
            <p:nvPr/>
          </p:nvSpPr>
          <p:spPr>
            <a:xfrm>
              <a:off x="34374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3"/>
            <p:cNvSpPr/>
            <p:nvPr/>
          </p:nvSpPr>
          <p:spPr>
            <a:xfrm>
              <a:off x="3361450" y="2333125"/>
              <a:ext cx="62200" cy="53450"/>
            </a:xfrm>
            <a:custGeom>
              <a:avLst/>
              <a:gdLst/>
              <a:ahLst/>
              <a:cxnLst/>
              <a:rect l="l" t="t" r="r" b="b"/>
              <a:pathLst>
                <a:path w="2488" h="2138" extrusionOk="0">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3"/>
            <p:cNvSpPr/>
            <p:nvPr/>
          </p:nvSpPr>
          <p:spPr>
            <a:xfrm>
              <a:off x="33614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3"/>
            <p:cNvSpPr/>
            <p:nvPr/>
          </p:nvSpPr>
          <p:spPr>
            <a:xfrm>
              <a:off x="3361450" y="2180700"/>
              <a:ext cx="62200" cy="53350"/>
            </a:xfrm>
            <a:custGeom>
              <a:avLst/>
              <a:gdLst/>
              <a:ahLst/>
              <a:cxnLst/>
              <a:rect l="l" t="t" r="r" b="b"/>
              <a:pathLst>
                <a:path w="2488" h="2134" extrusionOk="0">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3"/>
            <p:cNvSpPr/>
            <p:nvPr/>
          </p:nvSpPr>
          <p:spPr>
            <a:xfrm>
              <a:off x="33614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3"/>
            <p:cNvSpPr/>
            <p:nvPr/>
          </p:nvSpPr>
          <p:spPr>
            <a:xfrm>
              <a:off x="328522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3"/>
            <p:cNvSpPr/>
            <p:nvPr/>
          </p:nvSpPr>
          <p:spPr>
            <a:xfrm>
              <a:off x="31328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3"/>
            <p:cNvSpPr/>
            <p:nvPr/>
          </p:nvSpPr>
          <p:spPr>
            <a:xfrm>
              <a:off x="30568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3"/>
            <p:cNvSpPr/>
            <p:nvPr/>
          </p:nvSpPr>
          <p:spPr>
            <a:xfrm>
              <a:off x="3056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3"/>
            <p:cNvSpPr/>
            <p:nvPr/>
          </p:nvSpPr>
          <p:spPr>
            <a:xfrm>
              <a:off x="29805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3"/>
            <p:cNvSpPr/>
            <p:nvPr/>
          </p:nvSpPr>
          <p:spPr>
            <a:xfrm>
              <a:off x="29805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3"/>
            <p:cNvSpPr/>
            <p:nvPr/>
          </p:nvSpPr>
          <p:spPr>
            <a:xfrm>
              <a:off x="2980575"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3"/>
            <p:cNvSpPr/>
            <p:nvPr/>
          </p:nvSpPr>
          <p:spPr>
            <a:xfrm>
              <a:off x="29805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3"/>
            <p:cNvSpPr/>
            <p:nvPr/>
          </p:nvSpPr>
          <p:spPr>
            <a:xfrm>
              <a:off x="2980575"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43"/>
            <p:cNvSpPr/>
            <p:nvPr/>
          </p:nvSpPr>
          <p:spPr>
            <a:xfrm>
              <a:off x="2980575"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43"/>
            <p:cNvSpPr/>
            <p:nvPr/>
          </p:nvSpPr>
          <p:spPr>
            <a:xfrm>
              <a:off x="290437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43"/>
            <p:cNvSpPr/>
            <p:nvPr/>
          </p:nvSpPr>
          <p:spPr>
            <a:xfrm>
              <a:off x="290437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3"/>
            <p:cNvSpPr/>
            <p:nvPr/>
          </p:nvSpPr>
          <p:spPr>
            <a:xfrm>
              <a:off x="290437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3"/>
            <p:cNvSpPr/>
            <p:nvPr/>
          </p:nvSpPr>
          <p:spPr>
            <a:xfrm>
              <a:off x="290437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3"/>
            <p:cNvSpPr/>
            <p:nvPr/>
          </p:nvSpPr>
          <p:spPr>
            <a:xfrm>
              <a:off x="290437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3"/>
            <p:cNvSpPr/>
            <p:nvPr/>
          </p:nvSpPr>
          <p:spPr>
            <a:xfrm>
              <a:off x="290437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43"/>
            <p:cNvSpPr/>
            <p:nvPr/>
          </p:nvSpPr>
          <p:spPr>
            <a:xfrm>
              <a:off x="290437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3"/>
            <p:cNvSpPr/>
            <p:nvPr/>
          </p:nvSpPr>
          <p:spPr>
            <a:xfrm>
              <a:off x="2828150" y="1571400"/>
              <a:ext cx="62150" cy="53250"/>
            </a:xfrm>
            <a:custGeom>
              <a:avLst/>
              <a:gdLst/>
              <a:ahLst/>
              <a:cxnLst/>
              <a:rect l="l" t="t" r="r" b="b"/>
              <a:pathLst>
                <a:path w="2486" h="2130" extrusionOk="0">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3"/>
            <p:cNvSpPr/>
            <p:nvPr/>
          </p:nvSpPr>
          <p:spPr>
            <a:xfrm>
              <a:off x="28281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3"/>
            <p:cNvSpPr/>
            <p:nvPr/>
          </p:nvSpPr>
          <p:spPr>
            <a:xfrm>
              <a:off x="282815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3"/>
            <p:cNvSpPr/>
            <p:nvPr/>
          </p:nvSpPr>
          <p:spPr>
            <a:xfrm>
              <a:off x="28281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3"/>
            <p:cNvSpPr/>
            <p:nvPr/>
          </p:nvSpPr>
          <p:spPr>
            <a:xfrm>
              <a:off x="28281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3"/>
            <p:cNvSpPr/>
            <p:nvPr/>
          </p:nvSpPr>
          <p:spPr>
            <a:xfrm>
              <a:off x="282815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43"/>
            <p:cNvSpPr/>
            <p:nvPr/>
          </p:nvSpPr>
          <p:spPr>
            <a:xfrm>
              <a:off x="282815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43"/>
            <p:cNvSpPr/>
            <p:nvPr/>
          </p:nvSpPr>
          <p:spPr>
            <a:xfrm>
              <a:off x="282815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43"/>
            <p:cNvSpPr/>
            <p:nvPr/>
          </p:nvSpPr>
          <p:spPr>
            <a:xfrm>
              <a:off x="27519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43"/>
            <p:cNvSpPr/>
            <p:nvPr/>
          </p:nvSpPr>
          <p:spPr>
            <a:xfrm>
              <a:off x="27519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43"/>
            <p:cNvSpPr/>
            <p:nvPr/>
          </p:nvSpPr>
          <p:spPr>
            <a:xfrm>
              <a:off x="275195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43"/>
            <p:cNvSpPr/>
            <p:nvPr/>
          </p:nvSpPr>
          <p:spPr>
            <a:xfrm>
              <a:off x="27519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43"/>
            <p:cNvSpPr/>
            <p:nvPr/>
          </p:nvSpPr>
          <p:spPr>
            <a:xfrm>
              <a:off x="27519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43"/>
            <p:cNvSpPr/>
            <p:nvPr/>
          </p:nvSpPr>
          <p:spPr>
            <a:xfrm>
              <a:off x="2751950"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43"/>
            <p:cNvSpPr/>
            <p:nvPr/>
          </p:nvSpPr>
          <p:spPr>
            <a:xfrm>
              <a:off x="27519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43"/>
            <p:cNvSpPr/>
            <p:nvPr/>
          </p:nvSpPr>
          <p:spPr>
            <a:xfrm>
              <a:off x="2751950"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43"/>
            <p:cNvSpPr/>
            <p:nvPr/>
          </p:nvSpPr>
          <p:spPr>
            <a:xfrm>
              <a:off x="26759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3"/>
            <p:cNvSpPr/>
            <p:nvPr/>
          </p:nvSpPr>
          <p:spPr>
            <a:xfrm>
              <a:off x="26759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3"/>
            <p:cNvSpPr/>
            <p:nvPr/>
          </p:nvSpPr>
          <p:spPr>
            <a:xfrm>
              <a:off x="26759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3"/>
            <p:cNvSpPr/>
            <p:nvPr/>
          </p:nvSpPr>
          <p:spPr>
            <a:xfrm>
              <a:off x="26759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3"/>
            <p:cNvSpPr/>
            <p:nvPr/>
          </p:nvSpPr>
          <p:spPr>
            <a:xfrm>
              <a:off x="26759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3"/>
            <p:cNvSpPr/>
            <p:nvPr/>
          </p:nvSpPr>
          <p:spPr>
            <a:xfrm>
              <a:off x="267592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3"/>
            <p:cNvSpPr/>
            <p:nvPr/>
          </p:nvSpPr>
          <p:spPr>
            <a:xfrm>
              <a:off x="267592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3"/>
            <p:cNvSpPr/>
            <p:nvPr/>
          </p:nvSpPr>
          <p:spPr>
            <a:xfrm>
              <a:off x="267592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3"/>
            <p:cNvSpPr/>
            <p:nvPr/>
          </p:nvSpPr>
          <p:spPr>
            <a:xfrm>
              <a:off x="25997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3"/>
            <p:cNvSpPr/>
            <p:nvPr/>
          </p:nvSpPr>
          <p:spPr>
            <a:xfrm>
              <a:off x="25997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3"/>
            <p:cNvSpPr/>
            <p:nvPr/>
          </p:nvSpPr>
          <p:spPr>
            <a:xfrm>
              <a:off x="25997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3"/>
            <p:cNvSpPr/>
            <p:nvPr/>
          </p:nvSpPr>
          <p:spPr>
            <a:xfrm>
              <a:off x="25997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3"/>
            <p:cNvSpPr/>
            <p:nvPr/>
          </p:nvSpPr>
          <p:spPr>
            <a:xfrm>
              <a:off x="25997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3"/>
            <p:cNvSpPr/>
            <p:nvPr/>
          </p:nvSpPr>
          <p:spPr>
            <a:xfrm>
              <a:off x="25997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3"/>
            <p:cNvSpPr/>
            <p:nvPr/>
          </p:nvSpPr>
          <p:spPr>
            <a:xfrm>
              <a:off x="2599725" y="11905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3"/>
            <p:cNvSpPr/>
            <p:nvPr/>
          </p:nvSpPr>
          <p:spPr>
            <a:xfrm>
              <a:off x="2599725"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3"/>
            <p:cNvSpPr/>
            <p:nvPr/>
          </p:nvSpPr>
          <p:spPr>
            <a:xfrm>
              <a:off x="2599725" y="1038125"/>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3"/>
            <p:cNvSpPr/>
            <p:nvPr/>
          </p:nvSpPr>
          <p:spPr>
            <a:xfrm>
              <a:off x="25235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3"/>
            <p:cNvSpPr/>
            <p:nvPr/>
          </p:nvSpPr>
          <p:spPr>
            <a:xfrm>
              <a:off x="25235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3"/>
            <p:cNvSpPr/>
            <p:nvPr/>
          </p:nvSpPr>
          <p:spPr>
            <a:xfrm>
              <a:off x="25235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3"/>
            <p:cNvSpPr/>
            <p:nvPr/>
          </p:nvSpPr>
          <p:spPr>
            <a:xfrm>
              <a:off x="25235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3"/>
            <p:cNvSpPr/>
            <p:nvPr/>
          </p:nvSpPr>
          <p:spPr>
            <a:xfrm>
              <a:off x="25235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3"/>
            <p:cNvSpPr/>
            <p:nvPr/>
          </p:nvSpPr>
          <p:spPr>
            <a:xfrm>
              <a:off x="25235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3"/>
            <p:cNvSpPr/>
            <p:nvPr/>
          </p:nvSpPr>
          <p:spPr>
            <a:xfrm>
              <a:off x="252350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3"/>
            <p:cNvSpPr/>
            <p:nvPr/>
          </p:nvSpPr>
          <p:spPr>
            <a:xfrm>
              <a:off x="2523500" y="1190550"/>
              <a:ext cx="62225" cy="53425"/>
            </a:xfrm>
            <a:custGeom>
              <a:avLst/>
              <a:gdLst/>
              <a:ahLst/>
              <a:cxnLst/>
              <a:rect l="l" t="t" r="r" b="b"/>
              <a:pathLst>
                <a:path w="2489" h="2137" extrusionOk="0">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3"/>
            <p:cNvSpPr/>
            <p:nvPr/>
          </p:nvSpPr>
          <p:spPr>
            <a:xfrm>
              <a:off x="2523500" y="11143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3"/>
            <p:cNvSpPr/>
            <p:nvPr/>
          </p:nvSpPr>
          <p:spPr>
            <a:xfrm>
              <a:off x="2523500" y="1038125"/>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3"/>
            <p:cNvSpPr/>
            <p:nvPr/>
          </p:nvSpPr>
          <p:spPr>
            <a:xfrm>
              <a:off x="24473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3"/>
            <p:cNvSpPr/>
            <p:nvPr/>
          </p:nvSpPr>
          <p:spPr>
            <a:xfrm>
              <a:off x="2447300" y="1647400"/>
              <a:ext cx="62400" cy="53450"/>
            </a:xfrm>
            <a:custGeom>
              <a:avLst/>
              <a:gdLst/>
              <a:ahLst/>
              <a:cxnLst/>
              <a:rect l="l" t="t" r="r" b="b"/>
              <a:pathLst>
                <a:path w="2496"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3"/>
            <p:cNvSpPr/>
            <p:nvPr/>
          </p:nvSpPr>
          <p:spPr>
            <a:xfrm>
              <a:off x="2447300" y="1571400"/>
              <a:ext cx="62400" cy="53250"/>
            </a:xfrm>
            <a:custGeom>
              <a:avLst/>
              <a:gdLst/>
              <a:ahLst/>
              <a:cxnLst/>
              <a:rect l="l" t="t" r="r" b="b"/>
              <a:pathLst>
                <a:path w="2496"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3"/>
            <p:cNvSpPr/>
            <p:nvPr/>
          </p:nvSpPr>
          <p:spPr>
            <a:xfrm>
              <a:off x="24473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3"/>
            <p:cNvSpPr/>
            <p:nvPr/>
          </p:nvSpPr>
          <p:spPr>
            <a:xfrm>
              <a:off x="2447300" y="1418975"/>
              <a:ext cx="62400" cy="53350"/>
            </a:xfrm>
            <a:custGeom>
              <a:avLst/>
              <a:gdLst/>
              <a:ahLst/>
              <a:cxnLst/>
              <a:rect l="l" t="t" r="r" b="b"/>
              <a:pathLst>
                <a:path w="2496" h="2134" extrusionOk="0">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3"/>
            <p:cNvSpPr/>
            <p:nvPr/>
          </p:nvSpPr>
          <p:spPr>
            <a:xfrm>
              <a:off x="24473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3"/>
            <p:cNvSpPr/>
            <p:nvPr/>
          </p:nvSpPr>
          <p:spPr>
            <a:xfrm>
              <a:off x="2447300" y="1266550"/>
              <a:ext cx="62400" cy="53450"/>
            </a:xfrm>
            <a:custGeom>
              <a:avLst/>
              <a:gdLst/>
              <a:ahLst/>
              <a:cxnLst/>
              <a:rect l="l" t="t" r="r" b="b"/>
              <a:pathLst>
                <a:path w="2496"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3"/>
            <p:cNvSpPr/>
            <p:nvPr/>
          </p:nvSpPr>
          <p:spPr>
            <a:xfrm>
              <a:off x="2447300" y="1190550"/>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3"/>
            <p:cNvSpPr/>
            <p:nvPr/>
          </p:nvSpPr>
          <p:spPr>
            <a:xfrm>
              <a:off x="2447300" y="11143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3"/>
            <p:cNvSpPr/>
            <p:nvPr/>
          </p:nvSpPr>
          <p:spPr>
            <a:xfrm>
              <a:off x="2447300" y="1038125"/>
              <a:ext cx="62400" cy="53325"/>
            </a:xfrm>
            <a:custGeom>
              <a:avLst/>
              <a:gdLst/>
              <a:ahLst/>
              <a:cxnLst/>
              <a:rect l="l" t="t" r="r" b="b"/>
              <a:pathLst>
                <a:path w="2496" h="2133" extrusionOk="0">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3"/>
            <p:cNvSpPr/>
            <p:nvPr/>
          </p:nvSpPr>
          <p:spPr>
            <a:xfrm>
              <a:off x="237127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3"/>
            <p:cNvSpPr/>
            <p:nvPr/>
          </p:nvSpPr>
          <p:spPr>
            <a:xfrm>
              <a:off x="23712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a:off x="23712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a:off x="23712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a:off x="23712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a:off x="237127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a:off x="2371275" y="11905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a:off x="2371275"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a:off x="2371275" y="1038125"/>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a:off x="229507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a:off x="22950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a:off x="2295075" y="11905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a:off x="2295075" y="11143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a:off x="2218650" y="1266550"/>
              <a:ext cx="62225" cy="53450"/>
            </a:xfrm>
            <a:custGeom>
              <a:avLst/>
              <a:gdLst/>
              <a:ahLst/>
              <a:cxnLst/>
              <a:rect l="l" t="t" r="r" b="b"/>
              <a:pathLst>
                <a:path w="2489" h="2138" extrusionOk="0">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a:off x="2218650" y="1190550"/>
              <a:ext cx="62225" cy="53325"/>
            </a:xfrm>
            <a:custGeom>
              <a:avLst/>
              <a:gdLst/>
              <a:ahLst/>
              <a:cxnLst/>
              <a:rect l="l" t="t" r="r" b="b"/>
              <a:pathLst>
                <a:path w="2489" h="2133" extrusionOk="0">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a:off x="2218650" y="1114325"/>
              <a:ext cx="62225" cy="53350"/>
            </a:xfrm>
            <a:custGeom>
              <a:avLst/>
              <a:gdLst/>
              <a:ahLst/>
              <a:cxnLst/>
              <a:rect l="l" t="t" r="r" b="b"/>
              <a:pathLst>
                <a:path w="2489" h="2134" extrusionOk="0">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a:off x="2142425" y="1266550"/>
              <a:ext cx="62425" cy="53450"/>
            </a:xfrm>
            <a:custGeom>
              <a:avLst/>
              <a:gdLst/>
              <a:ahLst/>
              <a:cxnLst/>
              <a:rect l="l" t="t" r="r" b="b"/>
              <a:pathLst>
                <a:path w="2497" h="2138" extrusionOk="0">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a:off x="2142425" y="11905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a:off x="2751950"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a:off x="2751950" y="3551925"/>
              <a:ext cx="62350" cy="53300"/>
            </a:xfrm>
            <a:custGeom>
              <a:avLst/>
              <a:gdLst/>
              <a:ahLst/>
              <a:cxnLst/>
              <a:rect l="l" t="t" r="r" b="b"/>
              <a:pathLst>
                <a:path w="2494" h="2132" extrusionOk="0">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a:off x="2751950" y="3475725"/>
              <a:ext cx="62350" cy="53275"/>
            </a:xfrm>
            <a:custGeom>
              <a:avLst/>
              <a:gdLst/>
              <a:ahLst/>
              <a:cxnLst/>
              <a:rect l="l" t="t" r="r" b="b"/>
              <a:pathLst>
                <a:path w="2494" h="2131" extrusionOk="0">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a:off x="2675925" y="385677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a:off x="2675725" y="3780375"/>
              <a:ext cx="62425" cy="53475"/>
            </a:xfrm>
            <a:custGeom>
              <a:avLst/>
              <a:gdLst/>
              <a:ahLst/>
              <a:cxnLst/>
              <a:rect l="l" t="t" r="r" b="b"/>
              <a:pathLst>
                <a:path w="2497" h="2139" extrusionOk="0">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a:off x="267592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a:off x="2675925" y="3627950"/>
              <a:ext cx="62225" cy="53425"/>
            </a:xfrm>
            <a:custGeom>
              <a:avLst/>
              <a:gdLst/>
              <a:ahLst/>
              <a:cxnLst/>
              <a:rect l="l" t="t" r="r" b="b"/>
              <a:pathLst>
                <a:path w="2489" h="2137" extrusionOk="0">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a:off x="2675925" y="3551925"/>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a:off x="26759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a:off x="259972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a:off x="2599725" y="3780375"/>
              <a:ext cx="62400" cy="53475"/>
            </a:xfrm>
            <a:custGeom>
              <a:avLst/>
              <a:gdLst/>
              <a:ahLst/>
              <a:cxnLst/>
              <a:rect l="l" t="t" r="r" b="b"/>
              <a:pathLst>
                <a:path w="2496" h="2139" extrusionOk="0">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a:off x="2599725" y="3704150"/>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a:off x="2599725" y="3627950"/>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a:off x="259972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a:off x="259972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43"/>
            <p:cNvSpPr/>
            <p:nvPr/>
          </p:nvSpPr>
          <p:spPr>
            <a:xfrm>
              <a:off x="2523500" y="3932800"/>
              <a:ext cx="62225" cy="53475"/>
            </a:xfrm>
            <a:custGeom>
              <a:avLst/>
              <a:gdLst/>
              <a:ahLst/>
              <a:cxnLst/>
              <a:rect l="l" t="t" r="r" b="b"/>
              <a:pathLst>
                <a:path w="2489" h="2139" extrusionOk="0">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43"/>
            <p:cNvSpPr/>
            <p:nvPr/>
          </p:nvSpPr>
          <p:spPr>
            <a:xfrm>
              <a:off x="2523500" y="385677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a:off x="2523500" y="3780375"/>
              <a:ext cx="62425" cy="53475"/>
            </a:xfrm>
            <a:custGeom>
              <a:avLst/>
              <a:gdLst/>
              <a:ahLst/>
              <a:cxnLst/>
              <a:rect l="l" t="t" r="r" b="b"/>
              <a:pathLst>
                <a:path w="2497" h="2139" extrusionOk="0">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a:off x="2523500" y="3704150"/>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a:off x="2523500" y="3627950"/>
              <a:ext cx="62225" cy="53475"/>
            </a:xfrm>
            <a:custGeom>
              <a:avLst/>
              <a:gdLst/>
              <a:ahLst/>
              <a:cxnLst/>
              <a:rect l="l" t="t" r="r" b="b"/>
              <a:pathLst>
                <a:path w="2489" h="2139" extrusionOk="0">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a:off x="2523500" y="3551925"/>
              <a:ext cx="62225" cy="53300"/>
            </a:xfrm>
            <a:custGeom>
              <a:avLst/>
              <a:gdLst/>
              <a:ahLst/>
              <a:cxnLst/>
              <a:rect l="l" t="t" r="r" b="b"/>
              <a:pathLst>
                <a:path w="2489" h="2132" extrusionOk="0">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a:off x="2523500" y="3475725"/>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a:off x="2523500" y="33995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a:off x="2447300" y="4085225"/>
              <a:ext cx="62400" cy="53350"/>
            </a:xfrm>
            <a:custGeom>
              <a:avLst/>
              <a:gdLst/>
              <a:ahLst/>
              <a:cxnLst/>
              <a:rect l="l" t="t" r="r" b="b"/>
              <a:pathLst>
                <a:path w="2496" h="2134" extrusionOk="0">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a:off x="2447300" y="4009000"/>
              <a:ext cx="62400" cy="53350"/>
            </a:xfrm>
            <a:custGeom>
              <a:avLst/>
              <a:gdLst/>
              <a:ahLst/>
              <a:cxnLst/>
              <a:rect l="l" t="t" r="r" b="b"/>
              <a:pathLst>
                <a:path w="2496" h="2134" extrusionOk="0">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a:off x="2447300" y="3932800"/>
              <a:ext cx="62200" cy="53475"/>
            </a:xfrm>
            <a:custGeom>
              <a:avLst/>
              <a:gdLst/>
              <a:ahLst/>
              <a:cxnLst/>
              <a:rect l="l" t="t" r="r" b="b"/>
              <a:pathLst>
                <a:path w="2488" h="2139" extrusionOk="0">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3"/>
            <p:cNvSpPr/>
            <p:nvPr/>
          </p:nvSpPr>
          <p:spPr>
            <a:xfrm>
              <a:off x="2447300" y="385677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3"/>
            <p:cNvSpPr/>
            <p:nvPr/>
          </p:nvSpPr>
          <p:spPr>
            <a:xfrm>
              <a:off x="2447300" y="3780375"/>
              <a:ext cx="62400" cy="53475"/>
            </a:xfrm>
            <a:custGeom>
              <a:avLst/>
              <a:gdLst/>
              <a:ahLst/>
              <a:cxnLst/>
              <a:rect l="l" t="t" r="r" b="b"/>
              <a:pathLst>
                <a:path w="2496" h="2139" extrusionOk="0">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43"/>
            <p:cNvSpPr/>
            <p:nvPr/>
          </p:nvSpPr>
          <p:spPr>
            <a:xfrm>
              <a:off x="2447300" y="3704150"/>
              <a:ext cx="62400" cy="53450"/>
            </a:xfrm>
            <a:custGeom>
              <a:avLst/>
              <a:gdLst/>
              <a:ahLst/>
              <a:cxnLst/>
              <a:rect l="l" t="t" r="r" b="b"/>
              <a:pathLst>
                <a:path w="2496" h="2138" extrusionOk="0">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3"/>
            <p:cNvSpPr/>
            <p:nvPr/>
          </p:nvSpPr>
          <p:spPr>
            <a:xfrm>
              <a:off x="2447300" y="3627950"/>
              <a:ext cx="62400" cy="53425"/>
            </a:xfrm>
            <a:custGeom>
              <a:avLst/>
              <a:gdLst/>
              <a:ahLst/>
              <a:cxnLst/>
              <a:rect l="l" t="t" r="r" b="b"/>
              <a:pathLst>
                <a:path w="2496" h="2137" extrusionOk="0">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3"/>
            <p:cNvSpPr/>
            <p:nvPr/>
          </p:nvSpPr>
          <p:spPr>
            <a:xfrm>
              <a:off x="2447300" y="3551925"/>
              <a:ext cx="62200" cy="53300"/>
            </a:xfrm>
            <a:custGeom>
              <a:avLst/>
              <a:gdLst/>
              <a:ahLst/>
              <a:cxnLst/>
              <a:rect l="l" t="t" r="r" b="b"/>
              <a:pathLst>
                <a:path w="2488" h="2132" extrusionOk="0">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3"/>
            <p:cNvSpPr/>
            <p:nvPr/>
          </p:nvSpPr>
          <p:spPr>
            <a:xfrm>
              <a:off x="2447300" y="3475725"/>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43"/>
            <p:cNvSpPr/>
            <p:nvPr/>
          </p:nvSpPr>
          <p:spPr>
            <a:xfrm>
              <a:off x="2447300" y="3399500"/>
              <a:ext cx="62400" cy="53350"/>
            </a:xfrm>
            <a:custGeom>
              <a:avLst/>
              <a:gdLst/>
              <a:ahLst/>
              <a:cxnLst/>
              <a:rect l="l" t="t" r="r" b="b"/>
              <a:pathLst>
                <a:path w="2496" h="2134" extrusionOk="0">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43"/>
            <p:cNvSpPr/>
            <p:nvPr/>
          </p:nvSpPr>
          <p:spPr>
            <a:xfrm>
              <a:off x="2447300" y="3323300"/>
              <a:ext cx="62400" cy="53425"/>
            </a:xfrm>
            <a:custGeom>
              <a:avLst/>
              <a:gdLst/>
              <a:ahLst/>
              <a:cxnLst/>
              <a:rect l="l" t="t" r="r" b="b"/>
              <a:pathLst>
                <a:path w="2496" h="2137" extrusionOk="0">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43"/>
            <p:cNvSpPr/>
            <p:nvPr/>
          </p:nvSpPr>
          <p:spPr>
            <a:xfrm>
              <a:off x="2371275" y="42374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3"/>
            <p:cNvSpPr/>
            <p:nvPr/>
          </p:nvSpPr>
          <p:spPr>
            <a:xfrm>
              <a:off x="2371275" y="4161425"/>
              <a:ext cx="62225" cy="53300"/>
            </a:xfrm>
            <a:custGeom>
              <a:avLst/>
              <a:gdLst/>
              <a:ahLst/>
              <a:cxnLst/>
              <a:rect l="l" t="t" r="r" b="b"/>
              <a:pathLst>
                <a:path w="2489" h="2132" extrusionOk="0">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3"/>
            <p:cNvSpPr/>
            <p:nvPr/>
          </p:nvSpPr>
          <p:spPr>
            <a:xfrm>
              <a:off x="2371275" y="40852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3"/>
            <p:cNvSpPr/>
            <p:nvPr/>
          </p:nvSpPr>
          <p:spPr>
            <a:xfrm>
              <a:off x="2371275" y="4009000"/>
              <a:ext cx="62225" cy="53350"/>
            </a:xfrm>
            <a:custGeom>
              <a:avLst/>
              <a:gdLst/>
              <a:ahLst/>
              <a:cxnLst/>
              <a:rect l="l" t="t" r="r" b="b"/>
              <a:pathLst>
                <a:path w="2489" h="2134" extrusionOk="0">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3"/>
            <p:cNvSpPr/>
            <p:nvPr/>
          </p:nvSpPr>
          <p:spPr>
            <a:xfrm>
              <a:off x="2371075" y="3932800"/>
              <a:ext cx="62425" cy="53475"/>
            </a:xfrm>
            <a:custGeom>
              <a:avLst/>
              <a:gdLst/>
              <a:ahLst/>
              <a:cxnLst/>
              <a:rect l="l" t="t" r="r" b="b"/>
              <a:pathLst>
                <a:path w="2497" h="2139" extrusionOk="0">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3"/>
            <p:cNvSpPr/>
            <p:nvPr/>
          </p:nvSpPr>
          <p:spPr>
            <a:xfrm>
              <a:off x="2371075" y="385677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3"/>
            <p:cNvSpPr/>
            <p:nvPr/>
          </p:nvSpPr>
          <p:spPr>
            <a:xfrm>
              <a:off x="2371075" y="3780375"/>
              <a:ext cx="62425" cy="53475"/>
            </a:xfrm>
            <a:custGeom>
              <a:avLst/>
              <a:gdLst/>
              <a:ahLst/>
              <a:cxnLst/>
              <a:rect l="l" t="t" r="r" b="b"/>
              <a:pathLst>
                <a:path w="2497" h="2139" extrusionOk="0">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3"/>
            <p:cNvSpPr/>
            <p:nvPr/>
          </p:nvSpPr>
          <p:spPr>
            <a:xfrm>
              <a:off x="2371275" y="3704150"/>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3"/>
            <p:cNvSpPr/>
            <p:nvPr/>
          </p:nvSpPr>
          <p:spPr>
            <a:xfrm>
              <a:off x="2371275" y="3627950"/>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3"/>
            <p:cNvSpPr/>
            <p:nvPr/>
          </p:nvSpPr>
          <p:spPr>
            <a:xfrm>
              <a:off x="2371075" y="3551925"/>
              <a:ext cx="62425" cy="53300"/>
            </a:xfrm>
            <a:custGeom>
              <a:avLst/>
              <a:gdLst/>
              <a:ahLst/>
              <a:cxnLst/>
              <a:rect l="l" t="t" r="r" b="b"/>
              <a:pathLst>
                <a:path w="2497" h="2132" extrusionOk="0">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43"/>
            <p:cNvSpPr/>
            <p:nvPr/>
          </p:nvSpPr>
          <p:spPr>
            <a:xfrm>
              <a:off x="2371075" y="3475725"/>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3"/>
            <p:cNvSpPr/>
            <p:nvPr/>
          </p:nvSpPr>
          <p:spPr>
            <a:xfrm>
              <a:off x="2371075" y="33995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3"/>
            <p:cNvSpPr/>
            <p:nvPr/>
          </p:nvSpPr>
          <p:spPr>
            <a:xfrm>
              <a:off x="2371075" y="3323300"/>
              <a:ext cx="62425" cy="53425"/>
            </a:xfrm>
            <a:custGeom>
              <a:avLst/>
              <a:gdLst/>
              <a:ahLst/>
              <a:cxnLst/>
              <a:rect l="l" t="t" r="r" b="b"/>
              <a:pathLst>
                <a:path w="2497" h="2137" extrusionOk="0">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3"/>
            <p:cNvSpPr/>
            <p:nvPr/>
          </p:nvSpPr>
          <p:spPr>
            <a:xfrm>
              <a:off x="2371075" y="3247075"/>
              <a:ext cx="62425" cy="53450"/>
            </a:xfrm>
            <a:custGeom>
              <a:avLst/>
              <a:gdLst/>
              <a:ahLst/>
              <a:cxnLst/>
              <a:rect l="l" t="t" r="r" b="b"/>
              <a:pathLst>
                <a:path w="2497" h="2138" extrusionOk="0">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43"/>
            <p:cNvSpPr/>
            <p:nvPr/>
          </p:nvSpPr>
          <p:spPr>
            <a:xfrm>
              <a:off x="2295075" y="43136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43"/>
            <p:cNvSpPr/>
            <p:nvPr/>
          </p:nvSpPr>
          <p:spPr>
            <a:xfrm>
              <a:off x="2295075" y="4237450"/>
              <a:ext cx="62200" cy="53425"/>
            </a:xfrm>
            <a:custGeom>
              <a:avLst/>
              <a:gdLst/>
              <a:ahLst/>
              <a:cxnLst/>
              <a:rect l="l" t="t" r="r" b="b"/>
              <a:pathLst>
                <a:path w="2488" h="2137" extrusionOk="0">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43"/>
            <p:cNvSpPr/>
            <p:nvPr/>
          </p:nvSpPr>
          <p:spPr>
            <a:xfrm>
              <a:off x="2295075" y="4161425"/>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3"/>
            <p:cNvSpPr/>
            <p:nvPr/>
          </p:nvSpPr>
          <p:spPr>
            <a:xfrm>
              <a:off x="2295075" y="4085225"/>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3"/>
            <p:cNvSpPr/>
            <p:nvPr/>
          </p:nvSpPr>
          <p:spPr>
            <a:xfrm>
              <a:off x="2295075" y="4009000"/>
              <a:ext cx="62200" cy="53350"/>
            </a:xfrm>
            <a:custGeom>
              <a:avLst/>
              <a:gdLst/>
              <a:ahLst/>
              <a:cxnLst/>
              <a:rect l="l" t="t" r="r" b="b"/>
              <a:pathLst>
                <a:path w="2488" h="2134" extrusionOk="0">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3"/>
            <p:cNvSpPr/>
            <p:nvPr/>
          </p:nvSpPr>
          <p:spPr>
            <a:xfrm>
              <a:off x="2294850" y="3932800"/>
              <a:ext cx="62425" cy="53475"/>
            </a:xfrm>
            <a:custGeom>
              <a:avLst/>
              <a:gdLst/>
              <a:ahLst/>
              <a:cxnLst/>
              <a:rect l="l" t="t" r="r" b="b"/>
              <a:pathLst>
                <a:path w="2497" h="2139" extrusionOk="0">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3"/>
            <p:cNvSpPr/>
            <p:nvPr/>
          </p:nvSpPr>
          <p:spPr>
            <a:xfrm>
              <a:off x="2295075" y="385677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3"/>
            <p:cNvSpPr/>
            <p:nvPr/>
          </p:nvSpPr>
          <p:spPr>
            <a:xfrm>
              <a:off x="2294850" y="3780375"/>
              <a:ext cx="62625" cy="53475"/>
            </a:xfrm>
            <a:custGeom>
              <a:avLst/>
              <a:gdLst/>
              <a:ahLst/>
              <a:cxnLst/>
              <a:rect l="l" t="t" r="r" b="b"/>
              <a:pathLst>
                <a:path w="2505" h="2139" extrusionOk="0">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3"/>
            <p:cNvSpPr/>
            <p:nvPr/>
          </p:nvSpPr>
          <p:spPr>
            <a:xfrm>
              <a:off x="2295075" y="3704150"/>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3"/>
            <p:cNvSpPr/>
            <p:nvPr/>
          </p:nvSpPr>
          <p:spPr>
            <a:xfrm>
              <a:off x="2295075" y="3627950"/>
              <a:ext cx="62200" cy="53425"/>
            </a:xfrm>
            <a:custGeom>
              <a:avLst/>
              <a:gdLst/>
              <a:ahLst/>
              <a:cxnLst/>
              <a:rect l="l" t="t" r="r" b="b"/>
              <a:pathLst>
                <a:path w="2488" h="2137" extrusionOk="0">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3"/>
            <p:cNvSpPr/>
            <p:nvPr/>
          </p:nvSpPr>
          <p:spPr>
            <a:xfrm>
              <a:off x="2295075" y="3551925"/>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3"/>
            <p:cNvSpPr/>
            <p:nvPr/>
          </p:nvSpPr>
          <p:spPr>
            <a:xfrm>
              <a:off x="2295075" y="3475725"/>
              <a:ext cx="62200" cy="53350"/>
            </a:xfrm>
            <a:custGeom>
              <a:avLst/>
              <a:gdLst/>
              <a:ahLst/>
              <a:cxnLst/>
              <a:rect l="l" t="t" r="r" b="b"/>
              <a:pathLst>
                <a:path w="2488" h="2134" extrusionOk="0">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3"/>
            <p:cNvSpPr/>
            <p:nvPr/>
          </p:nvSpPr>
          <p:spPr>
            <a:xfrm>
              <a:off x="2295075" y="33995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3"/>
            <p:cNvSpPr/>
            <p:nvPr/>
          </p:nvSpPr>
          <p:spPr>
            <a:xfrm>
              <a:off x="2294925" y="3323300"/>
              <a:ext cx="62350" cy="53425"/>
            </a:xfrm>
            <a:custGeom>
              <a:avLst/>
              <a:gdLst/>
              <a:ahLst/>
              <a:cxnLst/>
              <a:rect l="l" t="t" r="r" b="b"/>
              <a:pathLst>
                <a:path w="2494" h="2137" extrusionOk="0">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3"/>
            <p:cNvSpPr/>
            <p:nvPr/>
          </p:nvSpPr>
          <p:spPr>
            <a:xfrm>
              <a:off x="2294925" y="3247075"/>
              <a:ext cx="62350" cy="53450"/>
            </a:xfrm>
            <a:custGeom>
              <a:avLst/>
              <a:gdLst/>
              <a:ahLst/>
              <a:cxnLst/>
              <a:rect l="l" t="t" r="r" b="b"/>
              <a:pathLst>
                <a:path w="2494"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3"/>
            <p:cNvSpPr/>
            <p:nvPr/>
          </p:nvSpPr>
          <p:spPr>
            <a:xfrm>
              <a:off x="2295075" y="3171075"/>
              <a:ext cx="62200" cy="53275"/>
            </a:xfrm>
            <a:custGeom>
              <a:avLst/>
              <a:gdLst/>
              <a:ahLst/>
              <a:cxnLst/>
              <a:rect l="l" t="t" r="r" b="b"/>
              <a:pathLst>
                <a:path w="2488" h="2131" extrusionOk="0">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3"/>
            <p:cNvSpPr/>
            <p:nvPr/>
          </p:nvSpPr>
          <p:spPr>
            <a:xfrm>
              <a:off x="22950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3"/>
            <p:cNvSpPr/>
            <p:nvPr/>
          </p:nvSpPr>
          <p:spPr>
            <a:xfrm>
              <a:off x="2218650" y="438987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3"/>
            <p:cNvSpPr/>
            <p:nvPr/>
          </p:nvSpPr>
          <p:spPr>
            <a:xfrm>
              <a:off x="2218650" y="43136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3"/>
            <p:cNvSpPr/>
            <p:nvPr/>
          </p:nvSpPr>
          <p:spPr>
            <a:xfrm>
              <a:off x="2218650" y="42374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3"/>
            <p:cNvSpPr/>
            <p:nvPr/>
          </p:nvSpPr>
          <p:spPr>
            <a:xfrm>
              <a:off x="2218650" y="4161425"/>
              <a:ext cx="62225" cy="53250"/>
            </a:xfrm>
            <a:custGeom>
              <a:avLst/>
              <a:gdLst/>
              <a:ahLst/>
              <a:cxnLst/>
              <a:rect l="l" t="t" r="r" b="b"/>
              <a:pathLst>
                <a:path w="2489" h="2130" extrusionOk="0">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3"/>
            <p:cNvSpPr/>
            <p:nvPr/>
          </p:nvSpPr>
          <p:spPr>
            <a:xfrm>
              <a:off x="2218650" y="4085225"/>
              <a:ext cx="62225" cy="53350"/>
            </a:xfrm>
            <a:custGeom>
              <a:avLst/>
              <a:gdLst/>
              <a:ahLst/>
              <a:cxnLst/>
              <a:rect l="l" t="t" r="r" b="b"/>
              <a:pathLst>
                <a:path w="2489" h="2134" extrusionOk="0">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3"/>
            <p:cNvSpPr/>
            <p:nvPr/>
          </p:nvSpPr>
          <p:spPr>
            <a:xfrm>
              <a:off x="2218650" y="4009000"/>
              <a:ext cx="62225" cy="53350"/>
            </a:xfrm>
            <a:custGeom>
              <a:avLst/>
              <a:gdLst/>
              <a:ahLst/>
              <a:cxnLst/>
              <a:rect l="l" t="t" r="r" b="b"/>
              <a:pathLst>
                <a:path w="2489" h="2134" extrusionOk="0">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3"/>
            <p:cNvSpPr/>
            <p:nvPr/>
          </p:nvSpPr>
          <p:spPr>
            <a:xfrm>
              <a:off x="2218650" y="3932800"/>
              <a:ext cx="62225" cy="53475"/>
            </a:xfrm>
            <a:custGeom>
              <a:avLst/>
              <a:gdLst/>
              <a:ahLst/>
              <a:cxnLst/>
              <a:rect l="l" t="t" r="r" b="b"/>
              <a:pathLst>
                <a:path w="2489" h="2139" extrusionOk="0">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3"/>
            <p:cNvSpPr/>
            <p:nvPr/>
          </p:nvSpPr>
          <p:spPr>
            <a:xfrm>
              <a:off x="2218650" y="385677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3"/>
            <p:cNvSpPr/>
            <p:nvPr/>
          </p:nvSpPr>
          <p:spPr>
            <a:xfrm>
              <a:off x="2218650" y="3780375"/>
              <a:ext cx="62425" cy="53475"/>
            </a:xfrm>
            <a:custGeom>
              <a:avLst/>
              <a:gdLst/>
              <a:ahLst/>
              <a:cxnLst/>
              <a:rect l="l" t="t" r="r" b="b"/>
              <a:pathLst>
                <a:path w="2497" h="2139" extrusionOk="0">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3"/>
            <p:cNvSpPr/>
            <p:nvPr/>
          </p:nvSpPr>
          <p:spPr>
            <a:xfrm>
              <a:off x="2218650" y="3704150"/>
              <a:ext cx="62225" cy="53450"/>
            </a:xfrm>
            <a:custGeom>
              <a:avLst/>
              <a:gdLst/>
              <a:ahLst/>
              <a:cxnLst/>
              <a:rect l="l" t="t" r="r" b="b"/>
              <a:pathLst>
                <a:path w="2489" h="2138" extrusionOk="0">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3"/>
            <p:cNvSpPr/>
            <p:nvPr/>
          </p:nvSpPr>
          <p:spPr>
            <a:xfrm>
              <a:off x="2218650" y="3627950"/>
              <a:ext cx="62225" cy="53425"/>
            </a:xfrm>
            <a:custGeom>
              <a:avLst/>
              <a:gdLst/>
              <a:ahLst/>
              <a:cxnLst/>
              <a:rect l="l" t="t" r="r" b="b"/>
              <a:pathLst>
                <a:path w="2489" h="2137" extrusionOk="0">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3"/>
            <p:cNvSpPr/>
            <p:nvPr/>
          </p:nvSpPr>
          <p:spPr>
            <a:xfrm>
              <a:off x="2218650" y="3551925"/>
              <a:ext cx="62225" cy="53300"/>
            </a:xfrm>
            <a:custGeom>
              <a:avLst/>
              <a:gdLst/>
              <a:ahLst/>
              <a:cxnLst/>
              <a:rect l="l" t="t" r="r" b="b"/>
              <a:pathLst>
                <a:path w="2489" h="2132" extrusionOk="0">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3"/>
            <p:cNvSpPr/>
            <p:nvPr/>
          </p:nvSpPr>
          <p:spPr>
            <a:xfrm>
              <a:off x="2218650" y="3475725"/>
              <a:ext cx="62225" cy="53350"/>
            </a:xfrm>
            <a:custGeom>
              <a:avLst/>
              <a:gdLst/>
              <a:ahLst/>
              <a:cxnLst/>
              <a:rect l="l" t="t" r="r" b="b"/>
              <a:pathLst>
                <a:path w="2489" h="2134" extrusionOk="0">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3"/>
            <p:cNvSpPr/>
            <p:nvPr/>
          </p:nvSpPr>
          <p:spPr>
            <a:xfrm>
              <a:off x="2218650" y="3399500"/>
              <a:ext cx="62425" cy="53350"/>
            </a:xfrm>
            <a:custGeom>
              <a:avLst/>
              <a:gdLst/>
              <a:ahLst/>
              <a:cxnLst/>
              <a:rect l="l" t="t" r="r" b="b"/>
              <a:pathLst>
                <a:path w="2497" h="2134" extrusionOk="0">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3"/>
            <p:cNvSpPr/>
            <p:nvPr/>
          </p:nvSpPr>
          <p:spPr>
            <a:xfrm>
              <a:off x="2218650" y="3323300"/>
              <a:ext cx="62425" cy="53425"/>
            </a:xfrm>
            <a:custGeom>
              <a:avLst/>
              <a:gdLst/>
              <a:ahLst/>
              <a:cxnLst/>
              <a:rect l="l" t="t" r="r" b="b"/>
              <a:pathLst>
                <a:path w="2497" h="2137" extrusionOk="0">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3"/>
            <p:cNvSpPr/>
            <p:nvPr/>
          </p:nvSpPr>
          <p:spPr>
            <a:xfrm>
              <a:off x="2218650" y="3247075"/>
              <a:ext cx="62425" cy="53500"/>
            </a:xfrm>
            <a:custGeom>
              <a:avLst/>
              <a:gdLst/>
              <a:ahLst/>
              <a:cxnLst/>
              <a:rect l="l" t="t" r="r" b="b"/>
              <a:pathLst>
                <a:path w="2497" h="2140" extrusionOk="0">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3"/>
            <p:cNvSpPr/>
            <p:nvPr/>
          </p:nvSpPr>
          <p:spPr>
            <a:xfrm>
              <a:off x="2218650" y="3171075"/>
              <a:ext cx="62225" cy="53300"/>
            </a:xfrm>
            <a:custGeom>
              <a:avLst/>
              <a:gdLst/>
              <a:ahLst/>
              <a:cxnLst/>
              <a:rect l="l" t="t" r="r" b="b"/>
              <a:pathLst>
                <a:path w="2489" h="2132" extrusionOk="0">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3"/>
            <p:cNvSpPr/>
            <p:nvPr/>
          </p:nvSpPr>
          <p:spPr>
            <a:xfrm>
              <a:off x="2218650" y="2180700"/>
              <a:ext cx="62225" cy="53350"/>
            </a:xfrm>
            <a:custGeom>
              <a:avLst/>
              <a:gdLst/>
              <a:ahLst/>
              <a:cxnLst/>
              <a:rect l="l" t="t" r="r" b="b"/>
              <a:pathLst>
                <a:path w="2489" h="2134" extrusionOk="0">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3"/>
            <p:cNvSpPr/>
            <p:nvPr/>
          </p:nvSpPr>
          <p:spPr>
            <a:xfrm>
              <a:off x="2218650" y="2028275"/>
              <a:ext cx="62225" cy="53450"/>
            </a:xfrm>
            <a:custGeom>
              <a:avLst/>
              <a:gdLst/>
              <a:ahLst/>
              <a:cxnLst/>
              <a:rect l="l" t="t" r="r" b="b"/>
              <a:pathLst>
                <a:path w="2489" h="2138" extrusionOk="0">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3"/>
            <p:cNvSpPr/>
            <p:nvPr/>
          </p:nvSpPr>
          <p:spPr>
            <a:xfrm>
              <a:off x="2218650" y="1952050"/>
              <a:ext cx="62225" cy="53450"/>
            </a:xfrm>
            <a:custGeom>
              <a:avLst/>
              <a:gdLst/>
              <a:ahLst/>
              <a:cxnLst/>
              <a:rect l="l" t="t" r="r" b="b"/>
              <a:pathLst>
                <a:path w="2489" h="2138" extrusionOk="0">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3"/>
            <p:cNvSpPr/>
            <p:nvPr/>
          </p:nvSpPr>
          <p:spPr>
            <a:xfrm>
              <a:off x="2142425" y="4618300"/>
              <a:ext cx="62425" cy="53450"/>
            </a:xfrm>
            <a:custGeom>
              <a:avLst/>
              <a:gdLst/>
              <a:ahLst/>
              <a:cxnLst/>
              <a:rect l="l" t="t" r="r" b="b"/>
              <a:pathLst>
                <a:path w="2497" h="2138" extrusionOk="0">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3"/>
            <p:cNvSpPr/>
            <p:nvPr/>
          </p:nvSpPr>
          <p:spPr>
            <a:xfrm>
              <a:off x="2142425" y="438987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3"/>
            <p:cNvSpPr/>
            <p:nvPr/>
          </p:nvSpPr>
          <p:spPr>
            <a:xfrm>
              <a:off x="2142425" y="43136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3"/>
            <p:cNvSpPr/>
            <p:nvPr/>
          </p:nvSpPr>
          <p:spPr>
            <a:xfrm>
              <a:off x="2142425" y="42374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3"/>
            <p:cNvSpPr/>
            <p:nvPr/>
          </p:nvSpPr>
          <p:spPr>
            <a:xfrm>
              <a:off x="2142425" y="4161425"/>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3"/>
            <p:cNvSpPr/>
            <p:nvPr/>
          </p:nvSpPr>
          <p:spPr>
            <a:xfrm>
              <a:off x="2142425" y="4085225"/>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3"/>
            <p:cNvSpPr/>
            <p:nvPr/>
          </p:nvSpPr>
          <p:spPr>
            <a:xfrm>
              <a:off x="2142425" y="4009000"/>
              <a:ext cx="62425" cy="53350"/>
            </a:xfrm>
            <a:custGeom>
              <a:avLst/>
              <a:gdLst/>
              <a:ahLst/>
              <a:cxnLst/>
              <a:rect l="l" t="t" r="r" b="b"/>
              <a:pathLst>
                <a:path w="2497" h="2134" extrusionOk="0">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3"/>
            <p:cNvSpPr/>
            <p:nvPr/>
          </p:nvSpPr>
          <p:spPr>
            <a:xfrm>
              <a:off x="2142425" y="3932800"/>
              <a:ext cx="62425" cy="53475"/>
            </a:xfrm>
            <a:custGeom>
              <a:avLst/>
              <a:gdLst/>
              <a:ahLst/>
              <a:cxnLst/>
              <a:rect l="l" t="t" r="r" b="b"/>
              <a:pathLst>
                <a:path w="2497" h="2139" extrusionOk="0">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3"/>
            <p:cNvSpPr/>
            <p:nvPr/>
          </p:nvSpPr>
          <p:spPr>
            <a:xfrm>
              <a:off x="2142425" y="385677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3"/>
            <p:cNvSpPr/>
            <p:nvPr/>
          </p:nvSpPr>
          <p:spPr>
            <a:xfrm>
              <a:off x="2142425" y="3780375"/>
              <a:ext cx="62425" cy="53475"/>
            </a:xfrm>
            <a:custGeom>
              <a:avLst/>
              <a:gdLst/>
              <a:ahLst/>
              <a:cxnLst/>
              <a:rect l="l" t="t" r="r" b="b"/>
              <a:pathLst>
                <a:path w="2497" h="2139" extrusionOk="0">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3"/>
            <p:cNvSpPr/>
            <p:nvPr/>
          </p:nvSpPr>
          <p:spPr>
            <a:xfrm>
              <a:off x="2142425" y="3704150"/>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3"/>
            <p:cNvSpPr/>
            <p:nvPr/>
          </p:nvSpPr>
          <p:spPr>
            <a:xfrm>
              <a:off x="2142425" y="3627950"/>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3"/>
            <p:cNvSpPr/>
            <p:nvPr/>
          </p:nvSpPr>
          <p:spPr>
            <a:xfrm>
              <a:off x="2142425" y="3551925"/>
              <a:ext cx="62425" cy="53300"/>
            </a:xfrm>
            <a:custGeom>
              <a:avLst/>
              <a:gdLst/>
              <a:ahLst/>
              <a:cxnLst/>
              <a:rect l="l" t="t" r="r" b="b"/>
              <a:pathLst>
                <a:path w="2497" h="2132" extrusionOk="0">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3"/>
            <p:cNvSpPr/>
            <p:nvPr/>
          </p:nvSpPr>
          <p:spPr>
            <a:xfrm>
              <a:off x="2142425" y="3475725"/>
              <a:ext cx="62425" cy="53350"/>
            </a:xfrm>
            <a:custGeom>
              <a:avLst/>
              <a:gdLst/>
              <a:ahLst/>
              <a:cxnLst/>
              <a:rect l="l" t="t" r="r" b="b"/>
              <a:pathLst>
                <a:path w="2497" h="2134" extrusionOk="0">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3"/>
            <p:cNvSpPr/>
            <p:nvPr/>
          </p:nvSpPr>
          <p:spPr>
            <a:xfrm>
              <a:off x="2142425" y="3399500"/>
              <a:ext cx="62425" cy="53350"/>
            </a:xfrm>
            <a:custGeom>
              <a:avLst/>
              <a:gdLst/>
              <a:ahLst/>
              <a:cxnLst/>
              <a:rect l="l" t="t" r="r" b="b"/>
              <a:pathLst>
                <a:path w="2497" h="2134" extrusionOk="0">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3"/>
            <p:cNvSpPr/>
            <p:nvPr/>
          </p:nvSpPr>
          <p:spPr>
            <a:xfrm>
              <a:off x="2142425" y="3323300"/>
              <a:ext cx="62425" cy="53425"/>
            </a:xfrm>
            <a:custGeom>
              <a:avLst/>
              <a:gdLst/>
              <a:ahLst/>
              <a:cxnLst/>
              <a:rect l="l" t="t" r="r" b="b"/>
              <a:pathLst>
                <a:path w="2497" h="2137" extrusionOk="0">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3"/>
            <p:cNvSpPr/>
            <p:nvPr/>
          </p:nvSpPr>
          <p:spPr>
            <a:xfrm>
              <a:off x="2142425" y="3247075"/>
              <a:ext cx="62425" cy="53450"/>
            </a:xfrm>
            <a:custGeom>
              <a:avLst/>
              <a:gdLst/>
              <a:ahLst/>
              <a:cxnLst/>
              <a:rect l="l" t="t" r="r" b="b"/>
              <a:pathLst>
                <a:path w="2497" h="2138" extrusionOk="0">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3"/>
            <p:cNvSpPr/>
            <p:nvPr/>
          </p:nvSpPr>
          <p:spPr>
            <a:xfrm>
              <a:off x="2142425" y="3171075"/>
              <a:ext cx="62425" cy="53275"/>
            </a:xfrm>
            <a:custGeom>
              <a:avLst/>
              <a:gdLst/>
              <a:ahLst/>
              <a:cxnLst/>
              <a:rect l="l" t="t" r="r" b="b"/>
              <a:pathLst>
                <a:path w="2497" h="2131" extrusionOk="0">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3"/>
            <p:cNvSpPr/>
            <p:nvPr/>
          </p:nvSpPr>
          <p:spPr>
            <a:xfrm>
              <a:off x="2142425" y="2180700"/>
              <a:ext cx="62425" cy="53350"/>
            </a:xfrm>
            <a:custGeom>
              <a:avLst/>
              <a:gdLst/>
              <a:ahLst/>
              <a:cxnLst/>
              <a:rect l="l" t="t" r="r" b="b"/>
              <a:pathLst>
                <a:path w="2497" h="2134" extrusionOk="0">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3"/>
            <p:cNvSpPr/>
            <p:nvPr/>
          </p:nvSpPr>
          <p:spPr>
            <a:xfrm>
              <a:off x="2142425" y="2028275"/>
              <a:ext cx="62425" cy="53450"/>
            </a:xfrm>
            <a:custGeom>
              <a:avLst/>
              <a:gdLst/>
              <a:ahLst/>
              <a:cxnLst/>
              <a:rect l="l" t="t" r="r" b="b"/>
              <a:pathLst>
                <a:path w="2497" h="2138" extrusionOk="0">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3"/>
            <p:cNvSpPr/>
            <p:nvPr/>
          </p:nvSpPr>
          <p:spPr>
            <a:xfrm>
              <a:off x="2142425" y="1952050"/>
              <a:ext cx="62425" cy="53450"/>
            </a:xfrm>
            <a:custGeom>
              <a:avLst/>
              <a:gdLst/>
              <a:ahLst/>
              <a:cxnLst/>
              <a:rect l="l" t="t" r="r" b="b"/>
              <a:pathLst>
                <a:path w="2497" h="2138" extrusionOk="0">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3"/>
            <p:cNvSpPr/>
            <p:nvPr/>
          </p:nvSpPr>
          <p:spPr>
            <a:xfrm>
              <a:off x="2142425" y="1876050"/>
              <a:ext cx="62425" cy="53275"/>
            </a:xfrm>
            <a:custGeom>
              <a:avLst/>
              <a:gdLst/>
              <a:ahLst/>
              <a:cxnLst/>
              <a:rect l="l" t="t" r="r" b="b"/>
              <a:pathLst>
                <a:path w="2497" h="2131" extrusionOk="0">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3"/>
            <p:cNvSpPr/>
            <p:nvPr/>
          </p:nvSpPr>
          <p:spPr>
            <a:xfrm>
              <a:off x="2142425" y="179985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3"/>
            <p:cNvSpPr/>
            <p:nvPr/>
          </p:nvSpPr>
          <p:spPr>
            <a:xfrm>
              <a:off x="2142425" y="1571400"/>
              <a:ext cx="62425" cy="53250"/>
            </a:xfrm>
            <a:custGeom>
              <a:avLst/>
              <a:gdLst/>
              <a:ahLst/>
              <a:cxnLst/>
              <a:rect l="l" t="t" r="r" b="b"/>
              <a:pathLst>
                <a:path w="2497" h="2130" extrusionOk="0">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3"/>
            <p:cNvSpPr/>
            <p:nvPr/>
          </p:nvSpPr>
          <p:spPr>
            <a:xfrm>
              <a:off x="2142425" y="1495200"/>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3"/>
            <p:cNvSpPr/>
            <p:nvPr/>
          </p:nvSpPr>
          <p:spPr>
            <a:xfrm>
              <a:off x="2142425" y="1038125"/>
              <a:ext cx="62425" cy="53325"/>
            </a:xfrm>
            <a:custGeom>
              <a:avLst/>
              <a:gdLst/>
              <a:ahLst/>
              <a:cxnLst/>
              <a:rect l="l" t="t" r="r" b="b"/>
              <a:pathLst>
                <a:path w="2497" h="2133"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3"/>
            <p:cNvSpPr/>
            <p:nvPr/>
          </p:nvSpPr>
          <p:spPr>
            <a:xfrm>
              <a:off x="2066425" y="4618300"/>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3"/>
            <p:cNvSpPr/>
            <p:nvPr/>
          </p:nvSpPr>
          <p:spPr>
            <a:xfrm>
              <a:off x="2066425" y="4542300"/>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3"/>
            <p:cNvSpPr/>
            <p:nvPr/>
          </p:nvSpPr>
          <p:spPr>
            <a:xfrm>
              <a:off x="2066425" y="446607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3"/>
            <p:cNvSpPr/>
            <p:nvPr/>
          </p:nvSpPr>
          <p:spPr>
            <a:xfrm>
              <a:off x="2066425" y="438987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3"/>
            <p:cNvSpPr/>
            <p:nvPr/>
          </p:nvSpPr>
          <p:spPr>
            <a:xfrm>
              <a:off x="2066425" y="43136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3"/>
            <p:cNvSpPr/>
            <p:nvPr/>
          </p:nvSpPr>
          <p:spPr>
            <a:xfrm>
              <a:off x="2066425" y="42374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3"/>
            <p:cNvSpPr/>
            <p:nvPr/>
          </p:nvSpPr>
          <p:spPr>
            <a:xfrm>
              <a:off x="2066425" y="4161425"/>
              <a:ext cx="62225" cy="53300"/>
            </a:xfrm>
            <a:custGeom>
              <a:avLst/>
              <a:gdLst/>
              <a:ahLst/>
              <a:cxnLst/>
              <a:rect l="l" t="t" r="r" b="b"/>
              <a:pathLst>
                <a:path w="2489" h="2132" extrusionOk="0">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3"/>
            <p:cNvSpPr/>
            <p:nvPr/>
          </p:nvSpPr>
          <p:spPr>
            <a:xfrm>
              <a:off x="2066425" y="3704150"/>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3"/>
            <p:cNvSpPr/>
            <p:nvPr/>
          </p:nvSpPr>
          <p:spPr>
            <a:xfrm>
              <a:off x="2066425" y="3627950"/>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3"/>
            <p:cNvSpPr/>
            <p:nvPr/>
          </p:nvSpPr>
          <p:spPr>
            <a:xfrm>
              <a:off x="2066425" y="3551925"/>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3"/>
            <p:cNvSpPr/>
            <p:nvPr/>
          </p:nvSpPr>
          <p:spPr>
            <a:xfrm>
              <a:off x="2066425"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3"/>
            <p:cNvSpPr/>
            <p:nvPr/>
          </p:nvSpPr>
          <p:spPr>
            <a:xfrm>
              <a:off x="2066275" y="3399500"/>
              <a:ext cx="62375" cy="53350"/>
            </a:xfrm>
            <a:custGeom>
              <a:avLst/>
              <a:gdLst/>
              <a:ahLst/>
              <a:cxnLst/>
              <a:rect l="l" t="t" r="r" b="b"/>
              <a:pathLst>
                <a:path w="2495" h="2134" extrusionOk="0">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3"/>
            <p:cNvSpPr/>
            <p:nvPr/>
          </p:nvSpPr>
          <p:spPr>
            <a:xfrm>
              <a:off x="2066275" y="3323300"/>
              <a:ext cx="62375" cy="53425"/>
            </a:xfrm>
            <a:custGeom>
              <a:avLst/>
              <a:gdLst/>
              <a:ahLst/>
              <a:cxnLst/>
              <a:rect l="l" t="t" r="r" b="b"/>
              <a:pathLst>
                <a:path w="2495" h="2137" extrusionOk="0">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3"/>
            <p:cNvSpPr/>
            <p:nvPr/>
          </p:nvSpPr>
          <p:spPr>
            <a:xfrm>
              <a:off x="2066275" y="3247075"/>
              <a:ext cx="62375" cy="53450"/>
            </a:xfrm>
            <a:custGeom>
              <a:avLst/>
              <a:gdLst/>
              <a:ahLst/>
              <a:cxnLst/>
              <a:rect l="l" t="t" r="r" b="b"/>
              <a:pathLst>
                <a:path w="2495" h="2138" extrusionOk="0">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3"/>
            <p:cNvSpPr/>
            <p:nvPr/>
          </p:nvSpPr>
          <p:spPr>
            <a:xfrm>
              <a:off x="206642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3"/>
            <p:cNvSpPr/>
            <p:nvPr/>
          </p:nvSpPr>
          <p:spPr>
            <a:xfrm>
              <a:off x="206642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3"/>
            <p:cNvSpPr/>
            <p:nvPr/>
          </p:nvSpPr>
          <p:spPr>
            <a:xfrm>
              <a:off x="2066425" y="2942425"/>
              <a:ext cx="62225" cy="53450"/>
            </a:xfrm>
            <a:custGeom>
              <a:avLst/>
              <a:gdLst/>
              <a:ahLst/>
              <a:cxnLst/>
              <a:rect l="l" t="t" r="r" b="b"/>
              <a:pathLst>
                <a:path w="2489" h="2138" extrusionOk="0">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3"/>
            <p:cNvSpPr/>
            <p:nvPr/>
          </p:nvSpPr>
          <p:spPr>
            <a:xfrm>
              <a:off x="206642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3"/>
            <p:cNvSpPr/>
            <p:nvPr/>
          </p:nvSpPr>
          <p:spPr>
            <a:xfrm>
              <a:off x="206642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3"/>
            <p:cNvSpPr/>
            <p:nvPr/>
          </p:nvSpPr>
          <p:spPr>
            <a:xfrm>
              <a:off x="206642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3"/>
            <p:cNvSpPr/>
            <p:nvPr/>
          </p:nvSpPr>
          <p:spPr>
            <a:xfrm>
              <a:off x="206642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3"/>
            <p:cNvSpPr/>
            <p:nvPr/>
          </p:nvSpPr>
          <p:spPr>
            <a:xfrm>
              <a:off x="2066425"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3"/>
            <p:cNvSpPr/>
            <p:nvPr/>
          </p:nvSpPr>
          <p:spPr>
            <a:xfrm>
              <a:off x="2066425"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3"/>
            <p:cNvSpPr/>
            <p:nvPr/>
          </p:nvSpPr>
          <p:spPr>
            <a:xfrm>
              <a:off x="2066425" y="1571400"/>
              <a:ext cx="62225" cy="53250"/>
            </a:xfrm>
            <a:custGeom>
              <a:avLst/>
              <a:gdLst/>
              <a:ahLst/>
              <a:cxnLst/>
              <a:rect l="l" t="t" r="r" b="b"/>
              <a:pathLst>
                <a:path w="2489"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3"/>
            <p:cNvSpPr/>
            <p:nvPr/>
          </p:nvSpPr>
          <p:spPr>
            <a:xfrm>
              <a:off x="2066425"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3"/>
            <p:cNvSpPr/>
            <p:nvPr/>
          </p:nvSpPr>
          <p:spPr>
            <a:xfrm>
              <a:off x="206642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3"/>
            <p:cNvSpPr/>
            <p:nvPr/>
          </p:nvSpPr>
          <p:spPr>
            <a:xfrm>
              <a:off x="206642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3"/>
            <p:cNvSpPr/>
            <p:nvPr/>
          </p:nvSpPr>
          <p:spPr>
            <a:xfrm>
              <a:off x="2066425" y="1038125"/>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3"/>
            <p:cNvSpPr/>
            <p:nvPr/>
          </p:nvSpPr>
          <p:spPr>
            <a:xfrm>
              <a:off x="1990200" y="4542300"/>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3"/>
            <p:cNvSpPr/>
            <p:nvPr/>
          </p:nvSpPr>
          <p:spPr>
            <a:xfrm>
              <a:off x="1990200" y="4466075"/>
              <a:ext cx="62225" cy="53300"/>
            </a:xfrm>
            <a:custGeom>
              <a:avLst/>
              <a:gdLst/>
              <a:ahLst/>
              <a:cxnLst/>
              <a:rect l="l" t="t" r="r" b="b"/>
              <a:pathLst>
                <a:path w="2489" h="2132" extrusionOk="0">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3"/>
            <p:cNvSpPr/>
            <p:nvPr/>
          </p:nvSpPr>
          <p:spPr>
            <a:xfrm>
              <a:off x="1990200" y="4389875"/>
              <a:ext cx="62225" cy="53350"/>
            </a:xfrm>
            <a:custGeom>
              <a:avLst/>
              <a:gdLst/>
              <a:ahLst/>
              <a:cxnLst/>
              <a:rect l="l" t="t" r="r" b="b"/>
              <a:pathLst>
                <a:path w="2489" h="2134" extrusionOk="0">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3"/>
            <p:cNvSpPr/>
            <p:nvPr/>
          </p:nvSpPr>
          <p:spPr>
            <a:xfrm>
              <a:off x="1990200" y="3627950"/>
              <a:ext cx="62225" cy="53425"/>
            </a:xfrm>
            <a:custGeom>
              <a:avLst/>
              <a:gdLst/>
              <a:ahLst/>
              <a:cxnLst/>
              <a:rect l="l" t="t" r="r" b="b"/>
              <a:pathLst>
                <a:path w="2489" h="2137" extrusionOk="0">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3"/>
            <p:cNvSpPr/>
            <p:nvPr/>
          </p:nvSpPr>
          <p:spPr>
            <a:xfrm>
              <a:off x="1990200" y="3551925"/>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3"/>
            <p:cNvSpPr/>
            <p:nvPr/>
          </p:nvSpPr>
          <p:spPr>
            <a:xfrm>
              <a:off x="1990200" y="3475725"/>
              <a:ext cx="62225" cy="53350"/>
            </a:xfrm>
            <a:custGeom>
              <a:avLst/>
              <a:gdLst/>
              <a:ahLst/>
              <a:cxnLst/>
              <a:rect l="l" t="t" r="r" b="b"/>
              <a:pathLst>
                <a:path w="2489" h="2134" extrusionOk="0">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3"/>
            <p:cNvSpPr/>
            <p:nvPr/>
          </p:nvSpPr>
          <p:spPr>
            <a:xfrm>
              <a:off x="1990200" y="3399500"/>
              <a:ext cx="62225" cy="53350"/>
            </a:xfrm>
            <a:custGeom>
              <a:avLst/>
              <a:gdLst/>
              <a:ahLst/>
              <a:cxnLst/>
              <a:rect l="l" t="t" r="r" b="b"/>
              <a:pathLst>
                <a:path w="2489" h="2134" extrusionOk="0">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3"/>
            <p:cNvSpPr/>
            <p:nvPr/>
          </p:nvSpPr>
          <p:spPr>
            <a:xfrm>
              <a:off x="1990075" y="3323300"/>
              <a:ext cx="62350" cy="53425"/>
            </a:xfrm>
            <a:custGeom>
              <a:avLst/>
              <a:gdLst/>
              <a:ahLst/>
              <a:cxnLst/>
              <a:rect l="l" t="t" r="r" b="b"/>
              <a:pathLst>
                <a:path w="2494" h="2137" extrusionOk="0">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3"/>
            <p:cNvSpPr/>
            <p:nvPr/>
          </p:nvSpPr>
          <p:spPr>
            <a:xfrm>
              <a:off x="1990075" y="3247075"/>
              <a:ext cx="62350" cy="53450"/>
            </a:xfrm>
            <a:custGeom>
              <a:avLst/>
              <a:gdLst/>
              <a:ahLst/>
              <a:cxnLst/>
              <a:rect l="l" t="t" r="r" b="b"/>
              <a:pathLst>
                <a:path w="2494" h="2138" extrusionOk="0">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3"/>
            <p:cNvSpPr/>
            <p:nvPr/>
          </p:nvSpPr>
          <p:spPr>
            <a:xfrm>
              <a:off x="1990200" y="317107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3"/>
            <p:cNvSpPr/>
            <p:nvPr/>
          </p:nvSpPr>
          <p:spPr>
            <a:xfrm>
              <a:off x="1990200" y="2942425"/>
              <a:ext cx="62225" cy="53450"/>
            </a:xfrm>
            <a:custGeom>
              <a:avLst/>
              <a:gdLst/>
              <a:ahLst/>
              <a:cxnLst/>
              <a:rect l="l" t="t" r="r" b="b"/>
              <a:pathLst>
                <a:path w="2489" h="2138" extrusionOk="0">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3"/>
            <p:cNvSpPr/>
            <p:nvPr/>
          </p:nvSpPr>
          <p:spPr>
            <a:xfrm>
              <a:off x="1990200" y="2866425"/>
              <a:ext cx="62225" cy="53275"/>
            </a:xfrm>
            <a:custGeom>
              <a:avLst/>
              <a:gdLst/>
              <a:ahLst/>
              <a:cxnLst/>
              <a:rect l="l" t="t" r="r" b="b"/>
              <a:pathLst>
                <a:path w="2489" h="2131" extrusionOk="0">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3"/>
            <p:cNvSpPr/>
            <p:nvPr/>
          </p:nvSpPr>
          <p:spPr>
            <a:xfrm>
              <a:off x="1990200" y="2333125"/>
              <a:ext cx="62225" cy="53450"/>
            </a:xfrm>
            <a:custGeom>
              <a:avLst/>
              <a:gdLst/>
              <a:ahLst/>
              <a:cxnLst/>
              <a:rect l="l" t="t" r="r" b="b"/>
              <a:pathLst>
                <a:path w="2489" h="2138" extrusionOk="0">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3"/>
            <p:cNvSpPr/>
            <p:nvPr/>
          </p:nvSpPr>
          <p:spPr>
            <a:xfrm>
              <a:off x="199020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3"/>
            <p:cNvSpPr/>
            <p:nvPr/>
          </p:nvSpPr>
          <p:spPr>
            <a:xfrm>
              <a:off x="1990200" y="2180700"/>
              <a:ext cx="62225" cy="53350"/>
            </a:xfrm>
            <a:custGeom>
              <a:avLst/>
              <a:gdLst/>
              <a:ahLst/>
              <a:cxnLst/>
              <a:rect l="l" t="t" r="r" b="b"/>
              <a:pathLst>
                <a:path w="2489" h="2134" extrusionOk="0">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3"/>
            <p:cNvSpPr/>
            <p:nvPr/>
          </p:nvSpPr>
          <p:spPr>
            <a:xfrm>
              <a:off x="1990200" y="21045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3"/>
            <p:cNvSpPr/>
            <p:nvPr/>
          </p:nvSpPr>
          <p:spPr>
            <a:xfrm>
              <a:off x="1990200" y="2028275"/>
              <a:ext cx="62225" cy="53450"/>
            </a:xfrm>
            <a:custGeom>
              <a:avLst/>
              <a:gdLst/>
              <a:ahLst/>
              <a:cxnLst/>
              <a:rect l="l" t="t" r="r" b="b"/>
              <a:pathLst>
                <a:path w="2489" h="2138" extrusionOk="0">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3"/>
            <p:cNvSpPr/>
            <p:nvPr/>
          </p:nvSpPr>
          <p:spPr>
            <a:xfrm>
              <a:off x="1990200" y="1952050"/>
              <a:ext cx="62225" cy="53450"/>
            </a:xfrm>
            <a:custGeom>
              <a:avLst/>
              <a:gdLst/>
              <a:ahLst/>
              <a:cxnLst/>
              <a:rect l="l" t="t" r="r" b="b"/>
              <a:pathLst>
                <a:path w="2489" h="2138" extrusionOk="0">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3"/>
            <p:cNvSpPr/>
            <p:nvPr/>
          </p:nvSpPr>
          <p:spPr>
            <a:xfrm>
              <a:off x="1990200" y="1876050"/>
              <a:ext cx="62225" cy="53275"/>
            </a:xfrm>
            <a:custGeom>
              <a:avLst/>
              <a:gdLst/>
              <a:ahLst/>
              <a:cxnLst/>
              <a:rect l="l" t="t" r="r" b="b"/>
              <a:pathLst>
                <a:path w="2489" h="2131" extrusionOk="0">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3"/>
            <p:cNvSpPr/>
            <p:nvPr/>
          </p:nvSpPr>
          <p:spPr>
            <a:xfrm>
              <a:off x="1990200" y="179985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3"/>
            <p:cNvSpPr/>
            <p:nvPr/>
          </p:nvSpPr>
          <p:spPr>
            <a:xfrm>
              <a:off x="1990200" y="1647400"/>
              <a:ext cx="62225" cy="53450"/>
            </a:xfrm>
            <a:custGeom>
              <a:avLst/>
              <a:gdLst/>
              <a:ahLst/>
              <a:cxnLst/>
              <a:rect l="l" t="t" r="r" b="b"/>
              <a:pathLst>
                <a:path w="2489" h="2138" extrusionOk="0">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3"/>
            <p:cNvSpPr/>
            <p:nvPr/>
          </p:nvSpPr>
          <p:spPr>
            <a:xfrm>
              <a:off x="1990200" y="1571400"/>
              <a:ext cx="62225" cy="53250"/>
            </a:xfrm>
            <a:custGeom>
              <a:avLst/>
              <a:gdLst/>
              <a:ahLst/>
              <a:cxnLst/>
              <a:rect l="l" t="t" r="r" b="b"/>
              <a:pathLst>
                <a:path w="2489" h="2130" extrusionOk="0">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3"/>
            <p:cNvSpPr/>
            <p:nvPr/>
          </p:nvSpPr>
          <p:spPr>
            <a:xfrm>
              <a:off x="1990200" y="1495200"/>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3"/>
            <p:cNvSpPr/>
            <p:nvPr/>
          </p:nvSpPr>
          <p:spPr>
            <a:xfrm>
              <a:off x="1990200" y="141897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3"/>
            <p:cNvSpPr/>
            <p:nvPr/>
          </p:nvSpPr>
          <p:spPr>
            <a:xfrm>
              <a:off x="1990200" y="1114325"/>
              <a:ext cx="62225" cy="53350"/>
            </a:xfrm>
            <a:custGeom>
              <a:avLst/>
              <a:gdLst/>
              <a:ahLst/>
              <a:cxnLst/>
              <a:rect l="l" t="t" r="r" b="b"/>
              <a:pathLst>
                <a:path w="2489" h="2134" extrusionOk="0">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3"/>
            <p:cNvSpPr/>
            <p:nvPr/>
          </p:nvSpPr>
          <p:spPr>
            <a:xfrm>
              <a:off x="1990200" y="1038125"/>
              <a:ext cx="62225" cy="53325"/>
            </a:xfrm>
            <a:custGeom>
              <a:avLst/>
              <a:gdLst/>
              <a:ahLst/>
              <a:cxnLst/>
              <a:rect l="l" t="t" r="r" b="b"/>
              <a:pathLst>
                <a:path w="2489" h="2133" extrusionOk="0">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3"/>
            <p:cNvSpPr/>
            <p:nvPr/>
          </p:nvSpPr>
          <p:spPr>
            <a:xfrm>
              <a:off x="1914000" y="3551925"/>
              <a:ext cx="62225" cy="53300"/>
            </a:xfrm>
            <a:custGeom>
              <a:avLst/>
              <a:gdLst/>
              <a:ahLst/>
              <a:cxnLst/>
              <a:rect l="l" t="t" r="r" b="b"/>
              <a:pathLst>
                <a:path w="2489" h="2132" extrusionOk="0">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3"/>
            <p:cNvSpPr/>
            <p:nvPr/>
          </p:nvSpPr>
          <p:spPr>
            <a:xfrm>
              <a:off x="1914000" y="3475725"/>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3"/>
            <p:cNvSpPr/>
            <p:nvPr/>
          </p:nvSpPr>
          <p:spPr>
            <a:xfrm>
              <a:off x="1914000"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3"/>
            <p:cNvSpPr/>
            <p:nvPr/>
          </p:nvSpPr>
          <p:spPr>
            <a:xfrm>
              <a:off x="1914000" y="3323300"/>
              <a:ext cx="62225" cy="53425"/>
            </a:xfrm>
            <a:custGeom>
              <a:avLst/>
              <a:gdLst/>
              <a:ahLst/>
              <a:cxnLst/>
              <a:rect l="l" t="t" r="r" b="b"/>
              <a:pathLst>
                <a:path w="2489" h="2137" extrusionOk="0">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43"/>
            <p:cNvSpPr/>
            <p:nvPr/>
          </p:nvSpPr>
          <p:spPr>
            <a:xfrm>
              <a:off x="1914000" y="3247075"/>
              <a:ext cx="62425" cy="53450"/>
            </a:xfrm>
            <a:custGeom>
              <a:avLst/>
              <a:gdLst/>
              <a:ahLst/>
              <a:cxnLst/>
              <a:rect l="l" t="t" r="r" b="b"/>
              <a:pathLst>
                <a:path w="2497" h="2138" extrusionOk="0">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3"/>
            <p:cNvSpPr/>
            <p:nvPr/>
          </p:nvSpPr>
          <p:spPr>
            <a:xfrm>
              <a:off x="1914000" y="317107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3"/>
            <p:cNvSpPr/>
            <p:nvPr/>
          </p:nvSpPr>
          <p:spPr>
            <a:xfrm>
              <a:off x="1914000" y="2866425"/>
              <a:ext cx="62225" cy="53275"/>
            </a:xfrm>
            <a:custGeom>
              <a:avLst/>
              <a:gdLst/>
              <a:ahLst/>
              <a:cxnLst/>
              <a:rect l="l" t="t" r="r" b="b"/>
              <a:pathLst>
                <a:path w="2489"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3"/>
            <p:cNvSpPr/>
            <p:nvPr/>
          </p:nvSpPr>
          <p:spPr>
            <a:xfrm>
              <a:off x="1914000"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3"/>
            <p:cNvSpPr/>
            <p:nvPr/>
          </p:nvSpPr>
          <p:spPr>
            <a:xfrm>
              <a:off x="1914000"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3"/>
            <p:cNvSpPr/>
            <p:nvPr/>
          </p:nvSpPr>
          <p:spPr>
            <a:xfrm>
              <a:off x="1914000"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3"/>
            <p:cNvSpPr/>
            <p:nvPr/>
          </p:nvSpPr>
          <p:spPr>
            <a:xfrm>
              <a:off x="191400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3"/>
            <p:cNvSpPr/>
            <p:nvPr/>
          </p:nvSpPr>
          <p:spPr>
            <a:xfrm>
              <a:off x="1914000"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3"/>
            <p:cNvSpPr/>
            <p:nvPr/>
          </p:nvSpPr>
          <p:spPr>
            <a:xfrm>
              <a:off x="1914000"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3"/>
            <p:cNvSpPr/>
            <p:nvPr/>
          </p:nvSpPr>
          <p:spPr>
            <a:xfrm>
              <a:off x="1914000"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3"/>
            <p:cNvSpPr/>
            <p:nvPr/>
          </p:nvSpPr>
          <p:spPr>
            <a:xfrm>
              <a:off x="1914000"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3"/>
            <p:cNvSpPr/>
            <p:nvPr/>
          </p:nvSpPr>
          <p:spPr>
            <a:xfrm>
              <a:off x="1914000"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3"/>
            <p:cNvSpPr/>
            <p:nvPr/>
          </p:nvSpPr>
          <p:spPr>
            <a:xfrm>
              <a:off x="1914000" y="11905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3"/>
            <p:cNvSpPr/>
            <p:nvPr/>
          </p:nvSpPr>
          <p:spPr>
            <a:xfrm>
              <a:off x="1914000" y="11143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3"/>
            <p:cNvSpPr/>
            <p:nvPr/>
          </p:nvSpPr>
          <p:spPr>
            <a:xfrm>
              <a:off x="1837775"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3"/>
            <p:cNvSpPr/>
            <p:nvPr/>
          </p:nvSpPr>
          <p:spPr>
            <a:xfrm>
              <a:off x="1837775" y="2866425"/>
              <a:ext cx="62425" cy="53275"/>
            </a:xfrm>
            <a:custGeom>
              <a:avLst/>
              <a:gdLst/>
              <a:ahLst/>
              <a:cxnLst/>
              <a:rect l="l" t="t" r="r" b="b"/>
              <a:pathLst>
                <a:path w="2497" h="2131" extrusionOk="0">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3"/>
            <p:cNvSpPr/>
            <p:nvPr/>
          </p:nvSpPr>
          <p:spPr>
            <a:xfrm>
              <a:off x="1837775" y="2714000"/>
              <a:ext cx="62425" cy="53350"/>
            </a:xfrm>
            <a:custGeom>
              <a:avLst/>
              <a:gdLst/>
              <a:ahLst/>
              <a:cxnLst/>
              <a:rect l="l" t="t" r="r" b="b"/>
              <a:pathLst>
                <a:path w="2497" h="2134"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3"/>
            <p:cNvSpPr/>
            <p:nvPr/>
          </p:nvSpPr>
          <p:spPr>
            <a:xfrm>
              <a:off x="1837775" y="2637775"/>
              <a:ext cx="62425" cy="53450"/>
            </a:xfrm>
            <a:custGeom>
              <a:avLst/>
              <a:gdLst/>
              <a:ahLst/>
              <a:cxnLst/>
              <a:rect l="l" t="t" r="r" b="b"/>
              <a:pathLst>
                <a:path w="2497" h="2138" extrusionOk="0">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3"/>
            <p:cNvSpPr/>
            <p:nvPr/>
          </p:nvSpPr>
          <p:spPr>
            <a:xfrm>
              <a:off x="1837775" y="2561575"/>
              <a:ext cx="62425" cy="53425"/>
            </a:xfrm>
            <a:custGeom>
              <a:avLst/>
              <a:gdLst/>
              <a:ahLst/>
              <a:cxnLst/>
              <a:rect l="l" t="t" r="r" b="b"/>
              <a:pathLst>
                <a:path w="2497" h="2137" extrusionOk="0">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3"/>
            <p:cNvSpPr/>
            <p:nvPr/>
          </p:nvSpPr>
          <p:spPr>
            <a:xfrm>
              <a:off x="1837775" y="2485550"/>
              <a:ext cx="62425" cy="53300"/>
            </a:xfrm>
            <a:custGeom>
              <a:avLst/>
              <a:gdLst/>
              <a:ahLst/>
              <a:cxnLst/>
              <a:rect l="l" t="t" r="r" b="b"/>
              <a:pathLst>
                <a:path w="2497" h="2132" extrusionOk="0">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3"/>
            <p:cNvSpPr/>
            <p:nvPr/>
          </p:nvSpPr>
          <p:spPr>
            <a:xfrm>
              <a:off x="1837775" y="2409350"/>
              <a:ext cx="62425" cy="53350"/>
            </a:xfrm>
            <a:custGeom>
              <a:avLst/>
              <a:gdLst/>
              <a:ahLst/>
              <a:cxnLst/>
              <a:rect l="l" t="t" r="r" b="b"/>
              <a:pathLst>
                <a:path w="2497" h="2134"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3"/>
            <p:cNvSpPr/>
            <p:nvPr/>
          </p:nvSpPr>
          <p:spPr>
            <a:xfrm>
              <a:off x="1837775"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3"/>
            <p:cNvSpPr/>
            <p:nvPr/>
          </p:nvSpPr>
          <p:spPr>
            <a:xfrm>
              <a:off x="1837775"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3"/>
            <p:cNvSpPr/>
            <p:nvPr/>
          </p:nvSpPr>
          <p:spPr>
            <a:xfrm>
              <a:off x="1837775"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3"/>
            <p:cNvSpPr/>
            <p:nvPr/>
          </p:nvSpPr>
          <p:spPr>
            <a:xfrm>
              <a:off x="1837775" y="2104500"/>
              <a:ext cx="62425" cy="53325"/>
            </a:xfrm>
            <a:custGeom>
              <a:avLst/>
              <a:gdLst/>
              <a:ahLst/>
              <a:cxnLst/>
              <a:rect l="l" t="t" r="r" b="b"/>
              <a:pathLst>
                <a:path w="2497" h="2133" extrusionOk="0">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3"/>
            <p:cNvSpPr/>
            <p:nvPr/>
          </p:nvSpPr>
          <p:spPr>
            <a:xfrm>
              <a:off x="1837775"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3"/>
            <p:cNvSpPr/>
            <p:nvPr/>
          </p:nvSpPr>
          <p:spPr>
            <a:xfrm>
              <a:off x="1837775"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3"/>
            <p:cNvSpPr/>
            <p:nvPr/>
          </p:nvSpPr>
          <p:spPr>
            <a:xfrm>
              <a:off x="1837775"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3"/>
            <p:cNvSpPr/>
            <p:nvPr/>
          </p:nvSpPr>
          <p:spPr>
            <a:xfrm>
              <a:off x="1837775"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3"/>
            <p:cNvSpPr/>
            <p:nvPr/>
          </p:nvSpPr>
          <p:spPr>
            <a:xfrm>
              <a:off x="1837775"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3"/>
            <p:cNvSpPr/>
            <p:nvPr/>
          </p:nvSpPr>
          <p:spPr>
            <a:xfrm>
              <a:off x="1837775" y="11905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3"/>
            <p:cNvSpPr/>
            <p:nvPr/>
          </p:nvSpPr>
          <p:spPr>
            <a:xfrm>
              <a:off x="1837775" y="1114325"/>
              <a:ext cx="62425" cy="53350"/>
            </a:xfrm>
            <a:custGeom>
              <a:avLst/>
              <a:gdLst/>
              <a:ahLst/>
              <a:cxnLst/>
              <a:rect l="l" t="t" r="r" b="b"/>
              <a:pathLst>
                <a:path w="2497" h="2134" extrusionOk="0">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3"/>
            <p:cNvSpPr/>
            <p:nvPr/>
          </p:nvSpPr>
          <p:spPr>
            <a:xfrm>
              <a:off x="1761775" y="3171075"/>
              <a:ext cx="62225" cy="53275"/>
            </a:xfrm>
            <a:custGeom>
              <a:avLst/>
              <a:gdLst/>
              <a:ahLst/>
              <a:cxnLst/>
              <a:rect l="l" t="t" r="r" b="b"/>
              <a:pathLst>
                <a:path w="2489" h="2131" extrusionOk="0">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3"/>
            <p:cNvSpPr/>
            <p:nvPr/>
          </p:nvSpPr>
          <p:spPr>
            <a:xfrm>
              <a:off x="1761775"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3"/>
            <p:cNvSpPr/>
            <p:nvPr/>
          </p:nvSpPr>
          <p:spPr>
            <a:xfrm>
              <a:off x="1761775"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3"/>
            <p:cNvSpPr/>
            <p:nvPr/>
          </p:nvSpPr>
          <p:spPr>
            <a:xfrm>
              <a:off x="1761775"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3"/>
            <p:cNvSpPr/>
            <p:nvPr/>
          </p:nvSpPr>
          <p:spPr>
            <a:xfrm>
              <a:off x="1761775" y="2485550"/>
              <a:ext cx="62225" cy="53300"/>
            </a:xfrm>
            <a:custGeom>
              <a:avLst/>
              <a:gdLst/>
              <a:ahLst/>
              <a:cxnLst/>
              <a:rect l="l" t="t" r="r" b="b"/>
              <a:pathLst>
                <a:path w="2489" h="2132" extrusionOk="0">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3"/>
            <p:cNvSpPr/>
            <p:nvPr/>
          </p:nvSpPr>
          <p:spPr>
            <a:xfrm>
              <a:off x="1761775"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3"/>
            <p:cNvSpPr/>
            <p:nvPr/>
          </p:nvSpPr>
          <p:spPr>
            <a:xfrm>
              <a:off x="1761775"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3"/>
            <p:cNvSpPr/>
            <p:nvPr/>
          </p:nvSpPr>
          <p:spPr>
            <a:xfrm>
              <a:off x="1761775"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3"/>
            <p:cNvSpPr/>
            <p:nvPr/>
          </p:nvSpPr>
          <p:spPr>
            <a:xfrm>
              <a:off x="1761775"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3"/>
            <p:cNvSpPr/>
            <p:nvPr/>
          </p:nvSpPr>
          <p:spPr>
            <a:xfrm>
              <a:off x="1761775"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3"/>
            <p:cNvSpPr/>
            <p:nvPr/>
          </p:nvSpPr>
          <p:spPr>
            <a:xfrm>
              <a:off x="1761775"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3"/>
            <p:cNvSpPr/>
            <p:nvPr/>
          </p:nvSpPr>
          <p:spPr>
            <a:xfrm>
              <a:off x="1761775"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3"/>
            <p:cNvSpPr/>
            <p:nvPr/>
          </p:nvSpPr>
          <p:spPr>
            <a:xfrm>
              <a:off x="1761775" y="164740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3"/>
            <p:cNvSpPr/>
            <p:nvPr/>
          </p:nvSpPr>
          <p:spPr>
            <a:xfrm>
              <a:off x="1761775"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3"/>
            <p:cNvSpPr/>
            <p:nvPr/>
          </p:nvSpPr>
          <p:spPr>
            <a:xfrm>
              <a:off x="1761775" y="11905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3"/>
            <p:cNvSpPr/>
            <p:nvPr/>
          </p:nvSpPr>
          <p:spPr>
            <a:xfrm>
              <a:off x="1761775" y="11143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3"/>
            <p:cNvSpPr/>
            <p:nvPr/>
          </p:nvSpPr>
          <p:spPr>
            <a:xfrm>
              <a:off x="1685550" y="3018650"/>
              <a:ext cx="62225" cy="53425"/>
            </a:xfrm>
            <a:custGeom>
              <a:avLst/>
              <a:gdLst/>
              <a:ahLst/>
              <a:cxnLst/>
              <a:rect l="l" t="t" r="r" b="b"/>
              <a:pathLst>
                <a:path w="2489" h="2137" extrusionOk="0">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3"/>
            <p:cNvSpPr/>
            <p:nvPr/>
          </p:nvSpPr>
          <p:spPr>
            <a:xfrm>
              <a:off x="1685550"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3"/>
            <p:cNvSpPr/>
            <p:nvPr/>
          </p:nvSpPr>
          <p:spPr>
            <a:xfrm>
              <a:off x="1685550" y="2866425"/>
              <a:ext cx="62225" cy="53275"/>
            </a:xfrm>
            <a:custGeom>
              <a:avLst/>
              <a:gdLst/>
              <a:ahLst/>
              <a:cxnLst/>
              <a:rect l="l" t="t" r="r" b="b"/>
              <a:pathLst>
                <a:path w="2489" h="2131" extrusionOk="0">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3"/>
            <p:cNvSpPr/>
            <p:nvPr/>
          </p:nvSpPr>
          <p:spPr>
            <a:xfrm>
              <a:off x="168555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3"/>
            <p:cNvSpPr/>
            <p:nvPr/>
          </p:nvSpPr>
          <p:spPr>
            <a:xfrm>
              <a:off x="168555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3"/>
            <p:cNvSpPr/>
            <p:nvPr/>
          </p:nvSpPr>
          <p:spPr>
            <a:xfrm>
              <a:off x="16855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3"/>
            <p:cNvSpPr/>
            <p:nvPr/>
          </p:nvSpPr>
          <p:spPr>
            <a:xfrm>
              <a:off x="16855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3"/>
            <p:cNvSpPr/>
            <p:nvPr/>
          </p:nvSpPr>
          <p:spPr>
            <a:xfrm>
              <a:off x="1685550"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3"/>
            <p:cNvSpPr/>
            <p:nvPr/>
          </p:nvSpPr>
          <p:spPr>
            <a:xfrm>
              <a:off x="168555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3"/>
            <p:cNvSpPr/>
            <p:nvPr/>
          </p:nvSpPr>
          <p:spPr>
            <a:xfrm>
              <a:off x="168555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3"/>
            <p:cNvSpPr/>
            <p:nvPr/>
          </p:nvSpPr>
          <p:spPr>
            <a:xfrm>
              <a:off x="168555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3"/>
            <p:cNvSpPr/>
            <p:nvPr/>
          </p:nvSpPr>
          <p:spPr>
            <a:xfrm>
              <a:off x="16855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3"/>
            <p:cNvSpPr/>
            <p:nvPr/>
          </p:nvSpPr>
          <p:spPr>
            <a:xfrm>
              <a:off x="1685550"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3"/>
            <p:cNvSpPr/>
            <p:nvPr/>
          </p:nvSpPr>
          <p:spPr>
            <a:xfrm>
              <a:off x="16855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3"/>
            <p:cNvSpPr/>
            <p:nvPr/>
          </p:nvSpPr>
          <p:spPr>
            <a:xfrm>
              <a:off x="16855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3"/>
            <p:cNvSpPr/>
            <p:nvPr/>
          </p:nvSpPr>
          <p:spPr>
            <a:xfrm>
              <a:off x="1685550" y="11143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3"/>
            <p:cNvSpPr/>
            <p:nvPr/>
          </p:nvSpPr>
          <p:spPr>
            <a:xfrm>
              <a:off x="1609350" y="2942425"/>
              <a:ext cx="62200" cy="53450"/>
            </a:xfrm>
            <a:custGeom>
              <a:avLst/>
              <a:gdLst/>
              <a:ahLst/>
              <a:cxnLst/>
              <a:rect l="l" t="t" r="r" b="b"/>
              <a:pathLst>
                <a:path w="2488" h="2138" extrusionOk="0">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3"/>
            <p:cNvSpPr/>
            <p:nvPr/>
          </p:nvSpPr>
          <p:spPr>
            <a:xfrm>
              <a:off x="1609350" y="2866425"/>
              <a:ext cx="62200" cy="53275"/>
            </a:xfrm>
            <a:custGeom>
              <a:avLst/>
              <a:gdLst/>
              <a:ahLst/>
              <a:cxnLst/>
              <a:rect l="l" t="t" r="r" b="b"/>
              <a:pathLst>
                <a:path w="2488" h="2131" extrusionOk="0">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3"/>
            <p:cNvSpPr/>
            <p:nvPr/>
          </p:nvSpPr>
          <p:spPr>
            <a:xfrm>
              <a:off x="16093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3"/>
            <p:cNvSpPr/>
            <p:nvPr/>
          </p:nvSpPr>
          <p:spPr>
            <a:xfrm>
              <a:off x="160935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3"/>
            <p:cNvSpPr/>
            <p:nvPr/>
          </p:nvSpPr>
          <p:spPr>
            <a:xfrm>
              <a:off x="160935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3"/>
            <p:cNvSpPr/>
            <p:nvPr/>
          </p:nvSpPr>
          <p:spPr>
            <a:xfrm>
              <a:off x="1609350" y="2333125"/>
              <a:ext cx="62200" cy="53450"/>
            </a:xfrm>
            <a:custGeom>
              <a:avLst/>
              <a:gdLst/>
              <a:ahLst/>
              <a:cxnLst/>
              <a:rect l="l" t="t" r="r" b="b"/>
              <a:pathLst>
                <a:path w="2488"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3"/>
            <p:cNvSpPr/>
            <p:nvPr/>
          </p:nvSpPr>
          <p:spPr>
            <a:xfrm>
              <a:off x="1609350"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3"/>
            <p:cNvSpPr/>
            <p:nvPr/>
          </p:nvSpPr>
          <p:spPr>
            <a:xfrm>
              <a:off x="160935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3"/>
            <p:cNvSpPr/>
            <p:nvPr/>
          </p:nvSpPr>
          <p:spPr>
            <a:xfrm>
              <a:off x="160935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3"/>
            <p:cNvSpPr/>
            <p:nvPr/>
          </p:nvSpPr>
          <p:spPr>
            <a:xfrm>
              <a:off x="1609350" y="2028275"/>
              <a:ext cx="62200" cy="53450"/>
            </a:xfrm>
            <a:custGeom>
              <a:avLst/>
              <a:gdLst/>
              <a:ahLst/>
              <a:cxnLst/>
              <a:rect l="l" t="t" r="r" b="b"/>
              <a:pathLst>
                <a:path w="2488"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3"/>
            <p:cNvSpPr/>
            <p:nvPr/>
          </p:nvSpPr>
          <p:spPr>
            <a:xfrm>
              <a:off x="16093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3"/>
            <p:cNvSpPr/>
            <p:nvPr/>
          </p:nvSpPr>
          <p:spPr>
            <a:xfrm>
              <a:off x="160935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3"/>
            <p:cNvSpPr/>
            <p:nvPr/>
          </p:nvSpPr>
          <p:spPr>
            <a:xfrm>
              <a:off x="16093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3"/>
            <p:cNvSpPr/>
            <p:nvPr/>
          </p:nvSpPr>
          <p:spPr>
            <a:xfrm>
              <a:off x="1609350" y="1647400"/>
              <a:ext cx="62200" cy="53450"/>
            </a:xfrm>
            <a:custGeom>
              <a:avLst/>
              <a:gdLst/>
              <a:ahLst/>
              <a:cxnLst/>
              <a:rect l="l" t="t" r="r" b="b"/>
              <a:pathLst>
                <a:path w="2488" h="2138" extrusionOk="0">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3"/>
            <p:cNvSpPr/>
            <p:nvPr/>
          </p:nvSpPr>
          <p:spPr>
            <a:xfrm>
              <a:off x="16093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3"/>
            <p:cNvSpPr/>
            <p:nvPr/>
          </p:nvSpPr>
          <p:spPr>
            <a:xfrm>
              <a:off x="16093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43"/>
            <p:cNvSpPr/>
            <p:nvPr/>
          </p:nvSpPr>
          <p:spPr>
            <a:xfrm>
              <a:off x="1609350"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43"/>
            <p:cNvSpPr/>
            <p:nvPr/>
          </p:nvSpPr>
          <p:spPr>
            <a:xfrm>
              <a:off x="1609350" y="11143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3"/>
            <p:cNvSpPr/>
            <p:nvPr/>
          </p:nvSpPr>
          <p:spPr>
            <a:xfrm>
              <a:off x="1533125" y="2942425"/>
              <a:ext cx="62425" cy="53450"/>
            </a:xfrm>
            <a:custGeom>
              <a:avLst/>
              <a:gdLst/>
              <a:ahLst/>
              <a:cxnLst/>
              <a:rect l="l" t="t" r="r" b="b"/>
              <a:pathLst>
                <a:path w="2497" h="2138" extrusionOk="0">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3"/>
            <p:cNvSpPr/>
            <p:nvPr/>
          </p:nvSpPr>
          <p:spPr>
            <a:xfrm>
              <a:off x="1533125"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3"/>
            <p:cNvSpPr/>
            <p:nvPr/>
          </p:nvSpPr>
          <p:spPr>
            <a:xfrm>
              <a:off x="1533125" y="2561575"/>
              <a:ext cx="62425" cy="53425"/>
            </a:xfrm>
            <a:custGeom>
              <a:avLst/>
              <a:gdLst/>
              <a:ahLst/>
              <a:cxnLst/>
              <a:rect l="l" t="t" r="r" b="b"/>
              <a:pathLst>
                <a:path w="2497" h="2137" extrusionOk="0">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3"/>
            <p:cNvSpPr/>
            <p:nvPr/>
          </p:nvSpPr>
          <p:spPr>
            <a:xfrm>
              <a:off x="1533125"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3"/>
            <p:cNvSpPr/>
            <p:nvPr/>
          </p:nvSpPr>
          <p:spPr>
            <a:xfrm>
              <a:off x="1533125" y="2409350"/>
              <a:ext cx="62425" cy="53350"/>
            </a:xfrm>
            <a:custGeom>
              <a:avLst/>
              <a:gdLst/>
              <a:ahLst/>
              <a:cxnLst/>
              <a:rect l="l" t="t" r="r" b="b"/>
              <a:pathLst>
                <a:path w="2497" h="2134"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3"/>
            <p:cNvSpPr/>
            <p:nvPr/>
          </p:nvSpPr>
          <p:spPr>
            <a:xfrm>
              <a:off x="1533125" y="2333125"/>
              <a:ext cx="62425" cy="53450"/>
            </a:xfrm>
            <a:custGeom>
              <a:avLst/>
              <a:gdLst/>
              <a:ahLst/>
              <a:cxnLst/>
              <a:rect l="l" t="t" r="r" b="b"/>
              <a:pathLst>
                <a:path w="2497" h="2138" extrusionOk="0">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3"/>
            <p:cNvSpPr/>
            <p:nvPr/>
          </p:nvSpPr>
          <p:spPr>
            <a:xfrm>
              <a:off x="1533125" y="2256925"/>
              <a:ext cx="62575" cy="53425"/>
            </a:xfrm>
            <a:custGeom>
              <a:avLst/>
              <a:gdLst/>
              <a:ahLst/>
              <a:cxnLst/>
              <a:rect l="l" t="t" r="r" b="b"/>
              <a:pathLst>
                <a:path w="2503" h="2137" extrusionOk="0">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3"/>
            <p:cNvSpPr/>
            <p:nvPr/>
          </p:nvSpPr>
          <p:spPr>
            <a:xfrm>
              <a:off x="1533125" y="2180700"/>
              <a:ext cx="62425" cy="53350"/>
            </a:xfrm>
            <a:custGeom>
              <a:avLst/>
              <a:gdLst/>
              <a:ahLst/>
              <a:cxnLst/>
              <a:rect l="l" t="t" r="r" b="b"/>
              <a:pathLst>
                <a:path w="2497" h="2134" extrusionOk="0">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43"/>
            <p:cNvSpPr/>
            <p:nvPr/>
          </p:nvSpPr>
          <p:spPr>
            <a:xfrm>
              <a:off x="1533125" y="21045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43"/>
            <p:cNvSpPr/>
            <p:nvPr/>
          </p:nvSpPr>
          <p:spPr>
            <a:xfrm>
              <a:off x="1533125" y="2028275"/>
              <a:ext cx="62425" cy="53450"/>
            </a:xfrm>
            <a:custGeom>
              <a:avLst/>
              <a:gdLst/>
              <a:ahLst/>
              <a:cxnLst/>
              <a:rect l="l" t="t" r="r" b="b"/>
              <a:pathLst>
                <a:path w="2497" h="2138" extrusionOk="0">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3"/>
            <p:cNvSpPr/>
            <p:nvPr/>
          </p:nvSpPr>
          <p:spPr>
            <a:xfrm>
              <a:off x="1533125" y="1952050"/>
              <a:ext cx="62425" cy="53450"/>
            </a:xfrm>
            <a:custGeom>
              <a:avLst/>
              <a:gdLst/>
              <a:ahLst/>
              <a:cxnLst/>
              <a:rect l="l" t="t" r="r" b="b"/>
              <a:pathLst>
                <a:path w="2497" h="2138" extrusionOk="0">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3"/>
            <p:cNvSpPr/>
            <p:nvPr/>
          </p:nvSpPr>
          <p:spPr>
            <a:xfrm>
              <a:off x="1533125" y="1876050"/>
              <a:ext cx="62425" cy="53275"/>
            </a:xfrm>
            <a:custGeom>
              <a:avLst/>
              <a:gdLst/>
              <a:ahLst/>
              <a:cxnLst/>
              <a:rect l="l" t="t" r="r" b="b"/>
              <a:pathLst>
                <a:path w="2497" h="2131" extrusionOk="0">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43"/>
            <p:cNvSpPr/>
            <p:nvPr/>
          </p:nvSpPr>
          <p:spPr>
            <a:xfrm>
              <a:off x="1533125"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43"/>
            <p:cNvSpPr/>
            <p:nvPr/>
          </p:nvSpPr>
          <p:spPr>
            <a:xfrm>
              <a:off x="1533125"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43"/>
            <p:cNvSpPr/>
            <p:nvPr/>
          </p:nvSpPr>
          <p:spPr>
            <a:xfrm>
              <a:off x="1533125" y="164740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43"/>
            <p:cNvSpPr/>
            <p:nvPr/>
          </p:nvSpPr>
          <p:spPr>
            <a:xfrm>
              <a:off x="1533125" y="1342750"/>
              <a:ext cx="62425" cy="53450"/>
            </a:xfrm>
            <a:custGeom>
              <a:avLst/>
              <a:gdLst/>
              <a:ahLst/>
              <a:cxnLst/>
              <a:rect l="l" t="t" r="r" b="b"/>
              <a:pathLst>
                <a:path w="2497" h="2138" extrusionOk="0">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43"/>
            <p:cNvSpPr/>
            <p:nvPr/>
          </p:nvSpPr>
          <p:spPr>
            <a:xfrm>
              <a:off x="1456925"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43"/>
            <p:cNvSpPr/>
            <p:nvPr/>
          </p:nvSpPr>
          <p:spPr>
            <a:xfrm>
              <a:off x="1456925" y="2790200"/>
              <a:ext cx="62425" cy="53350"/>
            </a:xfrm>
            <a:custGeom>
              <a:avLst/>
              <a:gdLst/>
              <a:ahLst/>
              <a:cxnLst/>
              <a:rect l="l" t="t" r="r" b="b"/>
              <a:pathLst>
                <a:path w="2497" h="2134" extrusionOk="0">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43"/>
            <p:cNvSpPr/>
            <p:nvPr/>
          </p:nvSpPr>
          <p:spPr>
            <a:xfrm>
              <a:off x="1456925"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43"/>
            <p:cNvSpPr/>
            <p:nvPr/>
          </p:nvSpPr>
          <p:spPr>
            <a:xfrm>
              <a:off x="1456925"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43"/>
            <p:cNvSpPr/>
            <p:nvPr/>
          </p:nvSpPr>
          <p:spPr>
            <a:xfrm>
              <a:off x="1456925" y="2561575"/>
              <a:ext cx="62425" cy="53425"/>
            </a:xfrm>
            <a:custGeom>
              <a:avLst/>
              <a:gdLst/>
              <a:ahLst/>
              <a:cxnLst/>
              <a:rect l="l" t="t" r="r" b="b"/>
              <a:pathLst>
                <a:path w="2497"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43"/>
            <p:cNvSpPr/>
            <p:nvPr/>
          </p:nvSpPr>
          <p:spPr>
            <a:xfrm>
              <a:off x="1456925" y="2485550"/>
              <a:ext cx="62425" cy="53300"/>
            </a:xfrm>
            <a:custGeom>
              <a:avLst/>
              <a:gdLst/>
              <a:ahLst/>
              <a:cxnLst/>
              <a:rect l="l" t="t" r="r" b="b"/>
              <a:pathLst>
                <a:path w="2497"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43"/>
            <p:cNvSpPr/>
            <p:nvPr/>
          </p:nvSpPr>
          <p:spPr>
            <a:xfrm>
              <a:off x="1456925" y="2409350"/>
              <a:ext cx="62425" cy="53350"/>
            </a:xfrm>
            <a:custGeom>
              <a:avLst/>
              <a:gdLst/>
              <a:ahLst/>
              <a:cxnLst/>
              <a:rect l="l" t="t" r="r" b="b"/>
              <a:pathLst>
                <a:path w="2497"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43"/>
            <p:cNvSpPr/>
            <p:nvPr/>
          </p:nvSpPr>
          <p:spPr>
            <a:xfrm>
              <a:off x="1456925"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43"/>
            <p:cNvSpPr/>
            <p:nvPr/>
          </p:nvSpPr>
          <p:spPr>
            <a:xfrm>
              <a:off x="145692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43"/>
            <p:cNvSpPr/>
            <p:nvPr/>
          </p:nvSpPr>
          <p:spPr>
            <a:xfrm>
              <a:off x="1456925" y="2180700"/>
              <a:ext cx="62425" cy="53350"/>
            </a:xfrm>
            <a:custGeom>
              <a:avLst/>
              <a:gdLst/>
              <a:ahLst/>
              <a:cxnLst/>
              <a:rect l="l" t="t" r="r" b="b"/>
              <a:pathLst>
                <a:path w="2497" h="2134" extrusionOk="0">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3"/>
            <p:cNvSpPr/>
            <p:nvPr/>
          </p:nvSpPr>
          <p:spPr>
            <a:xfrm>
              <a:off x="1456925"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3"/>
            <p:cNvSpPr/>
            <p:nvPr/>
          </p:nvSpPr>
          <p:spPr>
            <a:xfrm>
              <a:off x="1456925" y="2028275"/>
              <a:ext cx="62425" cy="53450"/>
            </a:xfrm>
            <a:custGeom>
              <a:avLst/>
              <a:gdLst/>
              <a:ahLst/>
              <a:cxnLst/>
              <a:rect l="l" t="t" r="r" b="b"/>
              <a:pathLst>
                <a:path w="2497" h="2138" extrusionOk="0">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3"/>
            <p:cNvSpPr/>
            <p:nvPr/>
          </p:nvSpPr>
          <p:spPr>
            <a:xfrm>
              <a:off x="1456925" y="1952050"/>
              <a:ext cx="62425" cy="53450"/>
            </a:xfrm>
            <a:custGeom>
              <a:avLst/>
              <a:gdLst/>
              <a:ahLst/>
              <a:cxnLst/>
              <a:rect l="l" t="t" r="r" b="b"/>
              <a:pathLst>
                <a:path w="2497" h="2138" extrusionOk="0">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3"/>
            <p:cNvSpPr/>
            <p:nvPr/>
          </p:nvSpPr>
          <p:spPr>
            <a:xfrm>
              <a:off x="1456925"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3"/>
            <p:cNvSpPr/>
            <p:nvPr/>
          </p:nvSpPr>
          <p:spPr>
            <a:xfrm>
              <a:off x="1456925" y="1799850"/>
              <a:ext cx="62425" cy="53325"/>
            </a:xfrm>
            <a:custGeom>
              <a:avLst/>
              <a:gdLst/>
              <a:ahLst/>
              <a:cxnLst/>
              <a:rect l="l" t="t" r="r" b="b"/>
              <a:pathLst>
                <a:path w="2497" h="2133"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3"/>
            <p:cNvSpPr/>
            <p:nvPr/>
          </p:nvSpPr>
          <p:spPr>
            <a:xfrm>
              <a:off x="1456925"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3"/>
            <p:cNvSpPr/>
            <p:nvPr/>
          </p:nvSpPr>
          <p:spPr>
            <a:xfrm>
              <a:off x="1456925" y="1647400"/>
              <a:ext cx="62425" cy="53450"/>
            </a:xfrm>
            <a:custGeom>
              <a:avLst/>
              <a:gdLst/>
              <a:ahLst/>
              <a:cxnLst/>
              <a:rect l="l" t="t" r="r" b="b"/>
              <a:pathLst>
                <a:path w="2497" h="2138" extrusionOk="0">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3"/>
            <p:cNvSpPr/>
            <p:nvPr/>
          </p:nvSpPr>
          <p:spPr>
            <a:xfrm>
              <a:off x="1456925" y="1571400"/>
              <a:ext cx="62425" cy="53250"/>
            </a:xfrm>
            <a:custGeom>
              <a:avLst/>
              <a:gdLst/>
              <a:ahLst/>
              <a:cxnLst/>
              <a:rect l="l" t="t" r="r" b="b"/>
              <a:pathLst>
                <a:path w="2497" h="2130" extrusionOk="0">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3"/>
            <p:cNvSpPr/>
            <p:nvPr/>
          </p:nvSpPr>
          <p:spPr>
            <a:xfrm>
              <a:off x="1456925" y="1266550"/>
              <a:ext cx="62425" cy="53450"/>
            </a:xfrm>
            <a:custGeom>
              <a:avLst/>
              <a:gdLst/>
              <a:ahLst/>
              <a:cxnLst/>
              <a:rect l="l" t="t" r="r" b="b"/>
              <a:pathLst>
                <a:path w="2497" h="2138" extrusionOk="0">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3"/>
            <p:cNvSpPr/>
            <p:nvPr/>
          </p:nvSpPr>
          <p:spPr>
            <a:xfrm>
              <a:off x="1380900"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3"/>
            <p:cNvSpPr/>
            <p:nvPr/>
          </p:nvSpPr>
          <p:spPr>
            <a:xfrm>
              <a:off x="1380900"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3"/>
            <p:cNvSpPr/>
            <p:nvPr/>
          </p:nvSpPr>
          <p:spPr>
            <a:xfrm>
              <a:off x="1380900"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3"/>
            <p:cNvSpPr/>
            <p:nvPr/>
          </p:nvSpPr>
          <p:spPr>
            <a:xfrm>
              <a:off x="13809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3"/>
            <p:cNvSpPr/>
            <p:nvPr/>
          </p:nvSpPr>
          <p:spPr>
            <a:xfrm>
              <a:off x="1380900"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3"/>
            <p:cNvSpPr/>
            <p:nvPr/>
          </p:nvSpPr>
          <p:spPr>
            <a:xfrm>
              <a:off x="13809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3"/>
            <p:cNvSpPr/>
            <p:nvPr/>
          </p:nvSpPr>
          <p:spPr>
            <a:xfrm>
              <a:off x="13809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3"/>
            <p:cNvSpPr/>
            <p:nvPr/>
          </p:nvSpPr>
          <p:spPr>
            <a:xfrm>
              <a:off x="1380900"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3"/>
            <p:cNvSpPr/>
            <p:nvPr/>
          </p:nvSpPr>
          <p:spPr>
            <a:xfrm>
              <a:off x="1380900"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3"/>
            <p:cNvSpPr/>
            <p:nvPr/>
          </p:nvSpPr>
          <p:spPr>
            <a:xfrm>
              <a:off x="1380900"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3"/>
            <p:cNvSpPr/>
            <p:nvPr/>
          </p:nvSpPr>
          <p:spPr>
            <a:xfrm>
              <a:off x="1380900"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3"/>
            <p:cNvSpPr/>
            <p:nvPr/>
          </p:nvSpPr>
          <p:spPr>
            <a:xfrm>
              <a:off x="138090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3"/>
            <p:cNvSpPr/>
            <p:nvPr/>
          </p:nvSpPr>
          <p:spPr>
            <a:xfrm>
              <a:off x="138090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3"/>
            <p:cNvSpPr/>
            <p:nvPr/>
          </p:nvSpPr>
          <p:spPr>
            <a:xfrm>
              <a:off x="1380900"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3"/>
            <p:cNvSpPr/>
            <p:nvPr/>
          </p:nvSpPr>
          <p:spPr>
            <a:xfrm>
              <a:off x="138090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3"/>
            <p:cNvSpPr/>
            <p:nvPr/>
          </p:nvSpPr>
          <p:spPr>
            <a:xfrm>
              <a:off x="138090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3"/>
            <p:cNvSpPr/>
            <p:nvPr/>
          </p:nvSpPr>
          <p:spPr>
            <a:xfrm>
              <a:off x="138090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3"/>
            <p:cNvSpPr/>
            <p:nvPr/>
          </p:nvSpPr>
          <p:spPr>
            <a:xfrm>
              <a:off x="13809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3"/>
            <p:cNvSpPr/>
            <p:nvPr/>
          </p:nvSpPr>
          <p:spPr>
            <a:xfrm>
              <a:off x="130470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3"/>
            <p:cNvSpPr/>
            <p:nvPr/>
          </p:nvSpPr>
          <p:spPr>
            <a:xfrm>
              <a:off x="1304700" y="2485550"/>
              <a:ext cx="62200" cy="53300"/>
            </a:xfrm>
            <a:custGeom>
              <a:avLst/>
              <a:gdLst/>
              <a:ahLst/>
              <a:cxnLst/>
              <a:rect l="l" t="t" r="r" b="b"/>
              <a:pathLst>
                <a:path w="2488" h="2132" extrusionOk="0">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3"/>
            <p:cNvSpPr/>
            <p:nvPr/>
          </p:nvSpPr>
          <p:spPr>
            <a:xfrm>
              <a:off x="1304700" y="2409350"/>
              <a:ext cx="62200" cy="53350"/>
            </a:xfrm>
            <a:custGeom>
              <a:avLst/>
              <a:gdLst/>
              <a:ahLst/>
              <a:cxnLst/>
              <a:rect l="l" t="t" r="r" b="b"/>
              <a:pathLst>
                <a:path w="2488"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3"/>
            <p:cNvSpPr/>
            <p:nvPr/>
          </p:nvSpPr>
          <p:spPr>
            <a:xfrm>
              <a:off x="13047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3"/>
            <p:cNvSpPr/>
            <p:nvPr/>
          </p:nvSpPr>
          <p:spPr>
            <a:xfrm>
              <a:off x="130470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3"/>
            <p:cNvSpPr/>
            <p:nvPr/>
          </p:nvSpPr>
          <p:spPr>
            <a:xfrm>
              <a:off x="1304700" y="2180700"/>
              <a:ext cx="62200" cy="53350"/>
            </a:xfrm>
            <a:custGeom>
              <a:avLst/>
              <a:gdLst/>
              <a:ahLst/>
              <a:cxnLst/>
              <a:rect l="l" t="t" r="r" b="b"/>
              <a:pathLst>
                <a:path w="2488"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3"/>
            <p:cNvSpPr/>
            <p:nvPr/>
          </p:nvSpPr>
          <p:spPr>
            <a:xfrm>
              <a:off x="1304700" y="21045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3"/>
            <p:cNvSpPr/>
            <p:nvPr/>
          </p:nvSpPr>
          <p:spPr>
            <a:xfrm>
              <a:off x="130470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3"/>
            <p:cNvSpPr/>
            <p:nvPr/>
          </p:nvSpPr>
          <p:spPr>
            <a:xfrm>
              <a:off x="130470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3"/>
            <p:cNvSpPr/>
            <p:nvPr/>
          </p:nvSpPr>
          <p:spPr>
            <a:xfrm>
              <a:off x="1304700" y="1876050"/>
              <a:ext cx="62200" cy="53275"/>
            </a:xfrm>
            <a:custGeom>
              <a:avLst/>
              <a:gdLst/>
              <a:ahLst/>
              <a:cxnLst/>
              <a:rect l="l" t="t" r="r" b="b"/>
              <a:pathLst>
                <a:path w="2488" h="2131" extrusionOk="0">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3"/>
            <p:cNvSpPr/>
            <p:nvPr/>
          </p:nvSpPr>
          <p:spPr>
            <a:xfrm>
              <a:off x="1304700" y="17998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3"/>
            <p:cNvSpPr/>
            <p:nvPr/>
          </p:nvSpPr>
          <p:spPr>
            <a:xfrm>
              <a:off x="130470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3"/>
            <p:cNvSpPr/>
            <p:nvPr/>
          </p:nvSpPr>
          <p:spPr>
            <a:xfrm>
              <a:off x="130470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3"/>
            <p:cNvSpPr/>
            <p:nvPr/>
          </p:nvSpPr>
          <p:spPr>
            <a:xfrm>
              <a:off x="130470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3"/>
            <p:cNvSpPr/>
            <p:nvPr/>
          </p:nvSpPr>
          <p:spPr>
            <a:xfrm>
              <a:off x="13047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3"/>
            <p:cNvSpPr/>
            <p:nvPr/>
          </p:nvSpPr>
          <p:spPr>
            <a:xfrm>
              <a:off x="13047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3"/>
            <p:cNvSpPr/>
            <p:nvPr/>
          </p:nvSpPr>
          <p:spPr>
            <a:xfrm>
              <a:off x="1304700" y="119055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43"/>
            <p:cNvSpPr/>
            <p:nvPr/>
          </p:nvSpPr>
          <p:spPr>
            <a:xfrm>
              <a:off x="1228475"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43"/>
            <p:cNvSpPr/>
            <p:nvPr/>
          </p:nvSpPr>
          <p:spPr>
            <a:xfrm>
              <a:off x="1228475"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3"/>
            <p:cNvSpPr/>
            <p:nvPr/>
          </p:nvSpPr>
          <p:spPr>
            <a:xfrm>
              <a:off x="1228475"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3"/>
            <p:cNvSpPr/>
            <p:nvPr/>
          </p:nvSpPr>
          <p:spPr>
            <a:xfrm>
              <a:off x="1228475" y="2485550"/>
              <a:ext cx="62225" cy="53300"/>
            </a:xfrm>
            <a:custGeom>
              <a:avLst/>
              <a:gdLst/>
              <a:ahLst/>
              <a:cxnLst/>
              <a:rect l="l" t="t" r="r" b="b"/>
              <a:pathLst>
                <a:path w="2489" h="2132" extrusionOk="0">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3"/>
            <p:cNvSpPr/>
            <p:nvPr/>
          </p:nvSpPr>
          <p:spPr>
            <a:xfrm>
              <a:off x="1228475"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3"/>
            <p:cNvSpPr/>
            <p:nvPr/>
          </p:nvSpPr>
          <p:spPr>
            <a:xfrm>
              <a:off x="1228475"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3"/>
            <p:cNvSpPr/>
            <p:nvPr/>
          </p:nvSpPr>
          <p:spPr>
            <a:xfrm>
              <a:off x="1228475"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3"/>
            <p:cNvSpPr/>
            <p:nvPr/>
          </p:nvSpPr>
          <p:spPr>
            <a:xfrm>
              <a:off x="1228475"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3"/>
            <p:cNvSpPr/>
            <p:nvPr/>
          </p:nvSpPr>
          <p:spPr>
            <a:xfrm>
              <a:off x="1228475"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3"/>
            <p:cNvSpPr/>
            <p:nvPr/>
          </p:nvSpPr>
          <p:spPr>
            <a:xfrm>
              <a:off x="122847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3"/>
            <p:cNvSpPr/>
            <p:nvPr/>
          </p:nvSpPr>
          <p:spPr>
            <a:xfrm>
              <a:off x="122847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3"/>
            <p:cNvSpPr/>
            <p:nvPr/>
          </p:nvSpPr>
          <p:spPr>
            <a:xfrm>
              <a:off x="1228475"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3"/>
            <p:cNvSpPr/>
            <p:nvPr/>
          </p:nvSpPr>
          <p:spPr>
            <a:xfrm>
              <a:off x="12284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3"/>
            <p:cNvSpPr/>
            <p:nvPr/>
          </p:nvSpPr>
          <p:spPr>
            <a:xfrm>
              <a:off x="12284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3"/>
            <p:cNvSpPr/>
            <p:nvPr/>
          </p:nvSpPr>
          <p:spPr>
            <a:xfrm>
              <a:off x="122847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3"/>
            <p:cNvSpPr/>
            <p:nvPr/>
          </p:nvSpPr>
          <p:spPr>
            <a:xfrm>
              <a:off x="12284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3"/>
            <p:cNvSpPr/>
            <p:nvPr/>
          </p:nvSpPr>
          <p:spPr>
            <a:xfrm>
              <a:off x="1228475"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3"/>
            <p:cNvSpPr/>
            <p:nvPr/>
          </p:nvSpPr>
          <p:spPr>
            <a:xfrm>
              <a:off x="1228475"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3"/>
            <p:cNvSpPr/>
            <p:nvPr/>
          </p:nvSpPr>
          <p:spPr>
            <a:xfrm>
              <a:off x="1152275" y="2561575"/>
              <a:ext cx="62400" cy="53425"/>
            </a:xfrm>
            <a:custGeom>
              <a:avLst/>
              <a:gdLst/>
              <a:ahLst/>
              <a:cxnLst/>
              <a:rect l="l" t="t" r="r" b="b"/>
              <a:pathLst>
                <a:path w="2496" h="2137" extrusionOk="0">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3"/>
            <p:cNvSpPr/>
            <p:nvPr/>
          </p:nvSpPr>
          <p:spPr>
            <a:xfrm>
              <a:off x="1152275" y="2485550"/>
              <a:ext cx="62400" cy="53300"/>
            </a:xfrm>
            <a:custGeom>
              <a:avLst/>
              <a:gdLst/>
              <a:ahLst/>
              <a:cxnLst/>
              <a:rect l="l" t="t" r="r" b="b"/>
              <a:pathLst>
                <a:path w="2496" h="2132" extrusionOk="0">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3"/>
            <p:cNvSpPr/>
            <p:nvPr/>
          </p:nvSpPr>
          <p:spPr>
            <a:xfrm>
              <a:off x="1152275" y="2409350"/>
              <a:ext cx="62400" cy="53350"/>
            </a:xfrm>
            <a:custGeom>
              <a:avLst/>
              <a:gdLst/>
              <a:ahLst/>
              <a:cxnLst/>
              <a:rect l="l" t="t" r="r" b="b"/>
              <a:pathLst>
                <a:path w="2496" h="2134" extrusionOk="0">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3"/>
            <p:cNvSpPr/>
            <p:nvPr/>
          </p:nvSpPr>
          <p:spPr>
            <a:xfrm>
              <a:off x="1152275"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3"/>
            <p:cNvSpPr/>
            <p:nvPr/>
          </p:nvSpPr>
          <p:spPr>
            <a:xfrm>
              <a:off x="1152275"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3"/>
            <p:cNvSpPr/>
            <p:nvPr/>
          </p:nvSpPr>
          <p:spPr>
            <a:xfrm>
              <a:off x="1152275" y="2180700"/>
              <a:ext cx="62400" cy="53350"/>
            </a:xfrm>
            <a:custGeom>
              <a:avLst/>
              <a:gdLst/>
              <a:ahLst/>
              <a:cxnLst/>
              <a:rect l="l" t="t" r="r" b="b"/>
              <a:pathLst>
                <a:path w="2496"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3"/>
            <p:cNvSpPr/>
            <p:nvPr/>
          </p:nvSpPr>
          <p:spPr>
            <a:xfrm>
              <a:off x="1152275" y="210450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3"/>
            <p:cNvSpPr/>
            <p:nvPr/>
          </p:nvSpPr>
          <p:spPr>
            <a:xfrm>
              <a:off x="1152275"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3"/>
            <p:cNvSpPr/>
            <p:nvPr/>
          </p:nvSpPr>
          <p:spPr>
            <a:xfrm>
              <a:off x="1152275"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3"/>
            <p:cNvSpPr/>
            <p:nvPr/>
          </p:nvSpPr>
          <p:spPr>
            <a:xfrm>
              <a:off x="1152275"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3"/>
            <p:cNvSpPr/>
            <p:nvPr/>
          </p:nvSpPr>
          <p:spPr>
            <a:xfrm>
              <a:off x="1152275" y="1799850"/>
              <a:ext cx="62400" cy="53325"/>
            </a:xfrm>
            <a:custGeom>
              <a:avLst/>
              <a:gdLst/>
              <a:ahLst/>
              <a:cxnLst/>
              <a:rect l="l" t="t" r="r" b="b"/>
              <a:pathLst>
                <a:path w="2496"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3"/>
            <p:cNvSpPr/>
            <p:nvPr/>
          </p:nvSpPr>
          <p:spPr>
            <a:xfrm>
              <a:off x="1152275" y="1723625"/>
              <a:ext cx="62400" cy="53350"/>
            </a:xfrm>
            <a:custGeom>
              <a:avLst/>
              <a:gdLst/>
              <a:ahLst/>
              <a:cxnLst/>
              <a:rect l="l" t="t" r="r" b="b"/>
              <a:pathLst>
                <a:path w="2496"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3"/>
            <p:cNvSpPr/>
            <p:nvPr/>
          </p:nvSpPr>
          <p:spPr>
            <a:xfrm>
              <a:off x="11522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3"/>
            <p:cNvSpPr/>
            <p:nvPr/>
          </p:nvSpPr>
          <p:spPr>
            <a:xfrm>
              <a:off x="1152275"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3"/>
            <p:cNvSpPr/>
            <p:nvPr/>
          </p:nvSpPr>
          <p:spPr>
            <a:xfrm>
              <a:off x="1152275"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3"/>
            <p:cNvSpPr/>
            <p:nvPr/>
          </p:nvSpPr>
          <p:spPr>
            <a:xfrm>
              <a:off x="1076050"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3"/>
            <p:cNvSpPr/>
            <p:nvPr/>
          </p:nvSpPr>
          <p:spPr>
            <a:xfrm>
              <a:off x="1076050"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3"/>
            <p:cNvSpPr/>
            <p:nvPr/>
          </p:nvSpPr>
          <p:spPr>
            <a:xfrm>
              <a:off x="1076050" y="2256925"/>
              <a:ext cx="62575" cy="53425"/>
            </a:xfrm>
            <a:custGeom>
              <a:avLst/>
              <a:gdLst/>
              <a:ahLst/>
              <a:cxnLst/>
              <a:rect l="l" t="t" r="r" b="b"/>
              <a:pathLst>
                <a:path w="2503" h="2137" extrusionOk="0">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3"/>
            <p:cNvSpPr/>
            <p:nvPr/>
          </p:nvSpPr>
          <p:spPr>
            <a:xfrm>
              <a:off x="1076050"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3"/>
            <p:cNvSpPr/>
            <p:nvPr/>
          </p:nvSpPr>
          <p:spPr>
            <a:xfrm>
              <a:off x="1076050"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3"/>
            <p:cNvSpPr/>
            <p:nvPr/>
          </p:nvSpPr>
          <p:spPr>
            <a:xfrm>
              <a:off x="1076050"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3"/>
            <p:cNvSpPr/>
            <p:nvPr/>
          </p:nvSpPr>
          <p:spPr>
            <a:xfrm>
              <a:off x="1076050"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3"/>
            <p:cNvSpPr/>
            <p:nvPr/>
          </p:nvSpPr>
          <p:spPr>
            <a:xfrm>
              <a:off x="1076050" y="1876050"/>
              <a:ext cx="62425" cy="53275"/>
            </a:xfrm>
            <a:custGeom>
              <a:avLst/>
              <a:gdLst/>
              <a:ahLst/>
              <a:cxnLst/>
              <a:rect l="l" t="t" r="r" b="b"/>
              <a:pathLst>
                <a:path w="2497" h="2131" extrusionOk="0">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3"/>
            <p:cNvSpPr/>
            <p:nvPr/>
          </p:nvSpPr>
          <p:spPr>
            <a:xfrm>
              <a:off x="1076050"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3"/>
            <p:cNvSpPr/>
            <p:nvPr/>
          </p:nvSpPr>
          <p:spPr>
            <a:xfrm>
              <a:off x="1076050"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3"/>
            <p:cNvSpPr/>
            <p:nvPr/>
          </p:nvSpPr>
          <p:spPr>
            <a:xfrm>
              <a:off x="1076050"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3"/>
            <p:cNvSpPr/>
            <p:nvPr/>
          </p:nvSpPr>
          <p:spPr>
            <a:xfrm>
              <a:off x="1076050" y="1571400"/>
              <a:ext cx="62425" cy="53250"/>
            </a:xfrm>
            <a:custGeom>
              <a:avLst/>
              <a:gdLst/>
              <a:ahLst/>
              <a:cxnLst/>
              <a:rect l="l" t="t" r="r" b="b"/>
              <a:pathLst>
                <a:path w="2497" h="2130" extrusionOk="0">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3"/>
            <p:cNvSpPr/>
            <p:nvPr/>
          </p:nvSpPr>
          <p:spPr>
            <a:xfrm>
              <a:off x="1076050"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3"/>
            <p:cNvSpPr/>
            <p:nvPr/>
          </p:nvSpPr>
          <p:spPr>
            <a:xfrm>
              <a:off x="1076050"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3"/>
            <p:cNvSpPr/>
            <p:nvPr/>
          </p:nvSpPr>
          <p:spPr>
            <a:xfrm>
              <a:off x="1076050"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3"/>
            <p:cNvSpPr/>
            <p:nvPr/>
          </p:nvSpPr>
          <p:spPr>
            <a:xfrm>
              <a:off x="1000050"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3"/>
            <p:cNvSpPr/>
            <p:nvPr/>
          </p:nvSpPr>
          <p:spPr>
            <a:xfrm>
              <a:off x="1000050" y="2028275"/>
              <a:ext cx="62200" cy="53450"/>
            </a:xfrm>
            <a:custGeom>
              <a:avLst/>
              <a:gdLst/>
              <a:ahLst/>
              <a:cxnLst/>
              <a:rect l="l" t="t" r="r" b="b"/>
              <a:pathLst>
                <a:path w="2488" h="2138" extrusionOk="0">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3"/>
            <p:cNvSpPr/>
            <p:nvPr/>
          </p:nvSpPr>
          <p:spPr>
            <a:xfrm>
              <a:off x="1000050"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3"/>
            <p:cNvSpPr/>
            <p:nvPr/>
          </p:nvSpPr>
          <p:spPr>
            <a:xfrm>
              <a:off x="1000050"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3"/>
            <p:cNvSpPr/>
            <p:nvPr/>
          </p:nvSpPr>
          <p:spPr>
            <a:xfrm>
              <a:off x="1000050"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3"/>
            <p:cNvSpPr/>
            <p:nvPr/>
          </p:nvSpPr>
          <p:spPr>
            <a:xfrm>
              <a:off x="1000050"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3"/>
            <p:cNvSpPr/>
            <p:nvPr/>
          </p:nvSpPr>
          <p:spPr>
            <a:xfrm>
              <a:off x="1000050" y="164740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3"/>
            <p:cNvSpPr/>
            <p:nvPr/>
          </p:nvSpPr>
          <p:spPr>
            <a:xfrm>
              <a:off x="1000050"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3"/>
            <p:cNvSpPr/>
            <p:nvPr/>
          </p:nvSpPr>
          <p:spPr>
            <a:xfrm>
              <a:off x="1000050" y="1342750"/>
              <a:ext cx="62200" cy="53450"/>
            </a:xfrm>
            <a:custGeom>
              <a:avLst/>
              <a:gdLst/>
              <a:ahLst/>
              <a:cxnLst/>
              <a:rect l="l" t="t" r="r" b="b"/>
              <a:pathLst>
                <a:path w="2488" h="2138" extrusionOk="0">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3"/>
            <p:cNvSpPr/>
            <p:nvPr/>
          </p:nvSpPr>
          <p:spPr>
            <a:xfrm>
              <a:off x="923825"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3"/>
            <p:cNvSpPr/>
            <p:nvPr/>
          </p:nvSpPr>
          <p:spPr>
            <a:xfrm>
              <a:off x="923825"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3"/>
            <p:cNvSpPr/>
            <p:nvPr/>
          </p:nvSpPr>
          <p:spPr>
            <a:xfrm>
              <a:off x="923825"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3"/>
            <p:cNvSpPr/>
            <p:nvPr/>
          </p:nvSpPr>
          <p:spPr>
            <a:xfrm>
              <a:off x="92382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3"/>
            <p:cNvSpPr/>
            <p:nvPr/>
          </p:nvSpPr>
          <p:spPr>
            <a:xfrm>
              <a:off x="92382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3"/>
            <p:cNvSpPr/>
            <p:nvPr/>
          </p:nvSpPr>
          <p:spPr>
            <a:xfrm>
              <a:off x="923825" y="1647400"/>
              <a:ext cx="62225" cy="53450"/>
            </a:xfrm>
            <a:custGeom>
              <a:avLst/>
              <a:gdLst/>
              <a:ahLst/>
              <a:cxnLst/>
              <a:rect l="l" t="t" r="r" b="b"/>
              <a:pathLst>
                <a:path w="2489" h="2138" extrusionOk="0">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3"/>
            <p:cNvSpPr/>
            <p:nvPr/>
          </p:nvSpPr>
          <p:spPr>
            <a:xfrm>
              <a:off x="92382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3"/>
            <p:cNvSpPr/>
            <p:nvPr/>
          </p:nvSpPr>
          <p:spPr>
            <a:xfrm>
              <a:off x="8476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3"/>
            <p:cNvSpPr/>
            <p:nvPr/>
          </p:nvSpPr>
          <p:spPr>
            <a:xfrm>
              <a:off x="8476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3"/>
            <p:cNvSpPr/>
            <p:nvPr/>
          </p:nvSpPr>
          <p:spPr>
            <a:xfrm>
              <a:off x="8476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3"/>
            <p:cNvSpPr/>
            <p:nvPr/>
          </p:nvSpPr>
          <p:spPr>
            <a:xfrm>
              <a:off x="8476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3"/>
            <p:cNvSpPr/>
            <p:nvPr/>
          </p:nvSpPr>
          <p:spPr>
            <a:xfrm>
              <a:off x="8476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3"/>
            <p:cNvSpPr/>
            <p:nvPr/>
          </p:nvSpPr>
          <p:spPr>
            <a:xfrm>
              <a:off x="8476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3"/>
            <p:cNvSpPr/>
            <p:nvPr/>
          </p:nvSpPr>
          <p:spPr>
            <a:xfrm>
              <a:off x="771400" y="179985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3"/>
            <p:cNvSpPr/>
            <p:nvPr/>
          </p:nvSpPr>
          <p:spPr>
            <a:xfrm>
              <a:off x="771400" y="172362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3"/>
            <p:cNvSpPr/>
            <p:nvPr/>
          </p:nvSpPr>
          <p:spPr>
            <a:xfrm>
              <a:off x="771400" y="1647400"/>
              <a:ext cx="62425" cy="53450"/>
            </a:xfrm>
            <a:custGeom>
              <a:avLst/>
              <a:gdLst/>
              <a:ahLst/>
              <a:cxnLst/>
              <a:rect l="l" t="t" r="r" b="b"/>
              <a:pathLst>
                <a:path w="2497" h="2138" extrusionOk="0">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3"/>
            <p:cNvSpPr/>
            <p:nvPr/>
          </p:nvSpPr>
          <p:spPr>
            <a:xfrm>
              <a:off x="771400"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3"/>
            <p:cNvSpPr/>
            <p:nvPr/>
          </p:nvSpPr>
          <p:spPr>
            <a:xfrm>
              <a:off x="695200" y="1799850"/>
              <a:ext cx="62200" cy="53325"/>
            </a:xfrm>
            <a:custGeom>
              <a:avLst/>
              <a:gdLst/>
              <a:ahLst/>
              <a:cxnLst/>
              <a:rect l="l" t="t" r="r" b="b"/>
              <a:pathLst>
                <a:path w="2488" h="2133" extrusionOk="0">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3"/>
            <p:cNvSpPr/>
            <p:nvPr/>
          </p:nvSpPr>
          <p:spPr>
            <a:xfrm>
              <a:off x="695200" y="1723625"/>
              <a:ext cx="62200" cy="53350"/>
            </a:xfrm>
            <a:custGeom>
              <a:avLst/>
              <a:gdLst/>
              <a:ahLst/>
              <a:cxnLst/>
              <a:rect l="l" t="t" r="r" b="b"/>
              <a:pathLst>
                <a:path w="2488" h="2134" extrusionOk="0">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3"/>
            <p:cNvSpPr/>
            <p:nvPr/>
          </p:nvSpPr>
          <p:spPr>
            <a:xfrm>
              <a:off x="69520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3"/>
            <p:cNvSpPr/>
            <p:nvPr/>
          </p:nvSpPr>
          <p:spPr>
            <a:xfrm>
              <a:off x="695200" y="1571400"/>
              <a:ext cx="62200" cy="53250"/>
            </a:xfrm>
            <a:custGeom>
              <a:avLst/>
              <a:gdLst/>
              <a:ahLst/>
              <a:cxnLst/>
              <a:rect l="l" t="t" r="r" b="b"/>
              <a:pathLst>
                <a:path w="2488" h="2130" extrusionOk="0">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3"/>
            <p:cNvSpPr/>
            <p:nvPr/>
          </p:nvSpPr>
          <p:spPr>
            <a:xfrm>
              <a:off x="618975"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3"/>
            <p:cNvSpPr/>
            <p:nvPr/>
          </p:nvSpPr>
          <p:spPr>
            <a:xfrm>
              <a:off x="618975"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3"/>
            <p:cNvSpPr/>
            <p:nvPr/>
          </p:nvSpPr>
          <p:spPr>
            <a:xfrm>
              <a:off x="618975" y="1647400"/>
              <a:ext cx="62225" cy="53450"/>
            </a:xfrm>
            <a:custGeom>
              <a:avLst/>
              <a:gdLst/>
              <a:ahLst/>
              <a:cxnLst/>
              <a:rect l="l" t="t" r="r" b="b"/>
              <a:pathLst>
                <a:path w="2489" h="2138" extrusionOk="0">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3"/>
            <p:cNvSpPr/>
            <p:nvPr/>
          </p:nvSpPr>
          <p:spPr>
            <a:xfrm>
              <a:off x="618975"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3"/>
            <p:cNvSpPr/>
            <p:nvPr/>
          </p:nvSpPr>
          <p:spPr>
            <a:xfrm>
              <a:off x="542775"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3"/>
            <p:cNvSpPr/>
            <p:nvPr/>
          </p:nvSpPr>
          <p:spPr>
            <a:xfrm>
              <a:off x="542775"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3"/>
            <p:cNvSpPr/>
            <p:nvPr/>
          </p:nvSpPr>
          <p:spPr>
            <a:xfrm>
              <a:off x="542775" y="164740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3"/>
            <p:cNvSpPr/>
            <p:nvPr/>
          </p:nvSpPr>
          <p:spPr>
            <a:xfrm>
              <a:off x="542775" y="1571400"/>
              <a:ext cx="62400" cy="53250"/>
            </a:xfrm>
            <a:custGeom>
              <a:avLst/>
              <a:gdLst/>
              <a:ahLst/>
              <a:cxnLst/>
              <a:rect l="l" t="t" r="r" b="b"/>
              <a:pathLst>
                <a:path w="2496" h="2130" extrusionOk="0">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3"/>
            <p:cNvSpPr/>
            <p:nvPr/>
          </p:nvSpPr>
          <p:spPr>
            <a:xfrm>
              <a:off x="466550" y="1799850"/>
              <a:ext cx="62425" cy="53325"/>
            </a:xfrm>
            <a:custGeom>
              <a:avLst/>
              <a:gdLst/>
              <a:ahLst/>
              <a:cxnLst/>
              <a:rect l="l" t="t" r="r" b="b"/>
              <a:pathLst>
                <a:path w="2497" h="2133" extrusionOk="0">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3"/>
            <p:cNvSpPr/>
            <p:nvPr/>
          </p:nvSpPr>
          <p:spPr>
            <a:xfrm>
              <a:off x="466550" y="1723625"/>
              <a:ext cx="62425" cy="53350"/>
            </a:xfrm>
            <a:custGeom>
              <a:avLst/>
              <a:gdLst/>
              <a:ahLst/>
              <a:cxnLst/>
              <a:rect l="l" t="t" r="r" b="b"/>
              <a:pathLst>
                <a:path w="2497" h="2134" extrusionOk="0">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3"/>
            <p:cNvSpPr/>
            <p:nvPr/>
          </p:nvSpPr>
          <p:spPr>
            <a:xfrm>
              <a:off x="466550" y="1647400"/>
              <a:ext cx="62425" cy="53450"/>
            </a:xfrm>
            <a:custGeom>
              <a:avLst/>
              <a:gdLst/>
              <a:ahLst/>
              <a:cxnLst/>
              <a:rect l="l" t="t" r="r" b="b"/>
              <a:pathLst>
                <a:path w="2497" h="2138" extrusionOk="0">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3"/>
            <p:cNvSpPr/>
            <p:nvPr/>
          </p:nvSpPr>
          <p:spPr>
            <a:xfrm>
              <a:off x="466550" y="1571400"/>
              <a:ext cx="62425" cy="53250"/>
            </a:xfrm>
            <a:custGeom>
              <a:avLst/>
              <a:gdLst/>
              <a:ahLst/>
              <a:cxnLst/>
              <a:rect l="l" t="t" r="r" b="b"/>
              <a:pathLst>
                <a:path w="2497" h="2130" extrusionOk="0">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3"/>
            <p:cNvSpPr/>
            <p:nvPr/>
          </p:nvSpPr>
          <p:spPr>
            <a:xfrm>
              <a:off x="390550" y="1876050"/>
              <a:ext cx="62350" cy="53275"/>
            </a:xfrm>
            <a:custGeom>
              <a:avLst/>
              <a:gdLst/>
              <a:ahLst/>
              <a:cxnLst/>
              <a:rect l="l" t="t" r="r" b="b"/>
              <a:pathLst>
                <a:path w="2494" h="2131" extrusionOk="0">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3"/>
            <p:cNvSpPr/>
            <p:nvPr/>
          </p:nvSpPr>
          <p:spPr>
            <a:xfrm>
              <a:off x="390550" y="1799825"/>
              <a:ext cx="62350" cy="53300"/>
            </a:xfrm>
            <a:custGeom>
              <a:avLst/>
              <a:gdLst/>
              <a:ahLst/>
              <a:cxnLst/>
              <a:rect l="l" t="t" r="r" b="b"/>
              <a:pathLst>
                <a:path w="2494" h="2132" extrusionOk="0">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3"/>
            <p:cNvSpPr/>
            <p:nvPr/>
          </p:nvSpPr>
          <p:spPr>
            <a:xfrm>
              <a:off x="390550" y="1723625"/>
              <a:ext cx="62400" cy="53350"/>
            </a:xfrm>
            <a:custGeom>
              <a:avLst/>
              <a:gdLst/>
              <a:ahLst/>
              <a:cxnLst/>
              <a:rect l="l" t="t" r="r" b="b"/>
              <a:pathLst>
                <a:path w="2496" h="2134" extrusionOk="0">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3"/>
            <p:cNvSpPr/>
            <p:nvPr/>
          </p:nvSpPr>
          <p:spPr>
            <a:xfrm>
              <a:off x="39055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3"/>
            <p:cNvSpPr/>
            <p:nvPr/>
          </p:nvSpPr>
          <p:spPr>
            <a:xfrm>
              <a:off x="390550" y="1571400"/>
              <a:ext cx="62350" cy="53275"/>
            </a:xfrm>
            <a:custGeom>
              <a:avLst/>
              <a:gdLst/>
              <a:ahLst/>
              <a:cxnLst/>
              <a:rect l="l" t="t" r="r" b="b"/>
              <a:pathLst>
                <a:path w="2494" h="2131" extrusionOk="0">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3"/>
            <p:cNvSpPr/>
            <p:nvPr/>
          </p:nvSpPr>
          <p:spPr>
            <a:xfrm>
              <a:off x="314325" y="1952050"/>
              <a:ext cx="62225" cy="53450"/>
            </a:xfrm>
            <a:custGeom>
              <a:avLst/>
              <a:gdLst/>
              <a:ahLst/>
              <a:cxnLst/>
              <a:rect l="l" t="t" r="r" b="b"/>
              <a:pathLst>
                <a:path w="2489" h="2138" extrusionOk="0">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3"/>
            <p:cNvSpPr/>
            <p:nvPr/>
          </p:nvSpPr>
          <p:spPr>
            <a:xfrm>
              <a:off x="314325" y="1876050"/>
              <a:ext cx="62225" cy="53275"/>
            </a:xfrm>
            <a:custGeom>
              <a:avLst/>
              <a:gdLst/>
              <a:ahLst/>
              <a:cxnLst/>
              <a:rect l="l" t="t" r="r" b="b"/>
              <a:pathLst>
                <a:path w="2489" h="2131" extrusionOk="0">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3"/>
            <p:cNvSpPr/>
            <p:nvPr/>
          </p:nvSpPr>
          <p:spPr>
            <a:xfrm>
              <a:off x="314325" y="1799850"/>
              <a:ext cx="62225" cy="53325"/>
            </a:xfrm>
            <a:custGeom>
              <a:avLst/>
              <a:gdLst/>
              <a:ahLst/>
              <a:cxnLst/>
              <a:rect l="l" t="t" r="r" b="b"/>
              <a:pathLst>
                <a:path w="2489" h="2133" extrusionOk="0">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3"/>
            <p:cNvSpPr/>
            <p:nvPr/>
          </p:nvSpPr>
          <p:spPr>
            <a:xfrm>
              <a:off x="314325" y="1723625"/>
              <a:ext cx="62225" cy="53350"/>
            </a:xfrm>
            <a:custGeom>
              <a:avLst/>
              <a:gdLst/>
              <a:ahLst/>
              <a:cxnLst/>
              <a:rect l="l" t="t" r="r" b="b"/>
              <a:pathLst>
                <a:path w="2489" h="2134" extrusionOk="0">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3"/>
            <p:cNvSpPr/>
            <p:nvPr/>
          </p:nvSpPr>
          <p:spPr>
            <a:xfrm>
              <a:off x="314325" y="1647400"/>
              <a:ext cx="62225" cy="53450"/>
            </a:xfrm>
            <a:custGeom>
              <a:avLst/>
              <a:gdLst/>
              <a:ahLst/>
              <a:cxnLst/>
              <a:rect l="l" t="t" r="r" b="b"/>
              <a:pathLst>
                <a:path w="2489" h="2138" extrusionOk="0">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3"/>
            <p:cNvSpPr/>
            <p:nvPr/>
          </p:nvSpPr>
          <p:spPr>
            <a:xfrm>
              <a:off x="314325" y="1571400"/>
              <a:ext cx="62150" cy="53250"/>
            </a:xfrm>
            <a:custGeom>
              <a:avLst/>
              <a:gdLst/>
              <a:ahLst/>
              <a:cxnLst/>
              <a:rect l="l" t="t" r="r" b="b"/>
              <a:pathLst>
                <a:path w="2486" h="2130" extrusionOk="0">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3"/>
            <p:cNvSpPr/>
            <p:nvPr/>
          </p:nvSpPr>
          <p:spPr>
            <a:xfrm>
              <a:off x="238125" y="1952050"/>
              <a:ext cx="62200" cy="53450"/>
            </a:xfrm>
            <a:custGeom>
              <a:avLst/>
              <a:gdLst/>
              <a:ahLst/>
              <a:cxnLst/>
              <a:rect l="l" t="t" r="r" b="b"/>
              <a:pathLst>
                <a:path w="2488" h="2138" extrusionOk="0">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3"/>
            <p:cNvSpPr/>
            <p:nvPr/>
          </p:nvSpPr>
          <p:spPr>
            <a:xfrm>
              <a:off x="238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3"/>
            <p:cNvSpPr/>
            <p:nvPr/>
          </p:nvSpPr>
          <p:spPr>
            <a:xfrm>
              <a:off x="238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3"/>
            <p:cNvSpPr/>
            <p:nvPr/>
          </p:nvSpPr>
          <p:spPr>
            <a:xfrm>
              <a:off x="238125"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3"/>
            <p:cNvSpPr/>
            <p:nvPr/>
          </p:nvSpPr>
          <p:spPr>
            <a:xfrm>
              <a:off x="4427825" y="2637775"/>
              <a:ext cx="62425" cy="53450"/>
            </a:xfrm>
            <a:custGeom>
              <a:avLst/>
              <a:gdLst/>
              <a:ahLst/>
              <a:cxnLst/>
              <a:rect l="l" t="t" r="r" b="b"/>
              <a:pathLst>
                <a:path w="2497" h="2138" extrusionOk="0">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4427825" y="2714000"/>
              <a:ext cx="62425" cy="53350"/>
            </a:xfrm>
            <a:custGeom>
              <a:avLst/>
              <a:gdLst/>
              <a:ahLst/>
              <a:cxnLst/>
              <a:rect l="l" t="t" r="r" b="b"/>
              <a:pathLst>
                <a:path w="2497" h="2134"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4504050"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4504050" y="2866425"/>
              <a:ext cx="62200" cy="53275"/>
            </a:xfrm>
            <a:custGeom>
              <a:avLst/>
              <a:gdLst/>
              <a:ahLst/>
              <a:cxnLst/>
              <a:rect l="l" t="t" r="r" b="b"/>
              <a:pathLst>
                <a:path w="2488" h="2131" extrusionOk="0">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458025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4504050" y="2790200"/>
              <a:ext cx="62200" cy="53350"/>
            </a:xfrm>
            <a:custGeom>
              <a:avLst/>
              <a:gdLst/>
              <a:ahLst/>
              <a:cxnLst/>
              <a:rect l="l" t="t" r="r" b="b"/>
              <a:pathLst>
                <a:path w="2488" h="2134" extrusionOk="0">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5113350" y="14952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5113350" y="1571400"/>
              <a:ext cx="62400" cy="53250"/>
            </a:xfrm>
            <a:custGeom>
              <a:avLst/>
              <a:gdLst/>
              <a:ahLst/>
              <a:cxnLst/>
              <a:rect l="l" t="t" r="r" b="b"/>
              <a:pathLst>
                <a:path w="2496" h="2130" extrusionOk="0">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5113350" y="164740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5113350" y="172362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5113350" y="179985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5113350" y="1876050"/>
              <a:ext cx="62400" cy="53350"/>
            </a:xfrm>
            <a:custGeom>
              <a:avLst/>
              <a:gdLst/>
              <a:ahLst/>
              <a:cxnLst/>
              <a:rect l="l" t="t" r="r" b="b"/>
              <a:pathLst>
                <a:path w="2496" h="2134" extrusionOk="0">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5113350" y="1952050"/>
              <a:ext cx="62400" cy="53450"/>
            </a:xfrm>
            <a:custGeom>
              <a:avLst/>
              <a:gdLst/>
              <a:ahLst/>
              <a:cxnLst/>
              <a:rect l="l" t="t" r="r" b="b"/>
              <a:pathLst>
                <a:path w="2496" h="2138" extrusionOk="0">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5113350" y="2028275"/>
              <a:ext cx="62400" cy="53450"/>
            </a:xfrm>
            <a:custGeom>
              <a:avLst/>
              <a:gdLst/>
              <a:ahLst/>
              <a:cxnLst/>
              <a:rect l="l" t="t" r="r" b="b"/>
              <a:pathLst>
                <a:path w="2496" h="2138" extrusionOk="0">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5113350" y="2104500"/>
              <a:ext cx="62400" cy="53325"/>
            </a:xfrm>
            <a:custGeom>
              <a:avLst/>
              <a:gdLst/>
              <a:ahLst/>
              <a:cxnLst/>
              <a:rect l="l" t="t" r="r" b="b"/>
              <a:pathLst>
                <a:path w="2496" h="2133"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5113350" y="2180700"/>
              <a:ext cx="62400" cy="53350"/>
            </a:xfrm>
            <a:custGeom>
              <a:avLst/>
              <a:gdLst/>
              <a:ahLst/>
              <a:cxnLst/>
              <a:rect l="l" t="t" r="r" b="b"/>
              <a:pathLst>
                <a:path w="2496" h="2134" extrusionOk="0">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5113350" y="2256925"/>
              <a:ext cx="62550" cy="53425"/>
            </a:xfrm>
            <a:custGeom>
              <a:avLst/>
              <a:gdLst/>
              <a:ahLst/>
              <a:cxnLst/>
              <a:rect l="l" t="t" r="r" b="b"/>
              <a:pathLst>
                <a:path w="2502" h="2137" extrusionOk="0">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5113350" y="2333125"/>
              <a:ext cx="62400" cy="53450"/>
            </a:xfrm>
            <a:custGeom>
              <a:avLst/>
              <a:gdLst/>
              <a:ahLst/>
              <a:cxnLst/>
              <a:rect l="l" t="t" r="r" b="b"/>
              <a:pathLst>
                <a:path w="2496" h="2138" extrusionOk="0">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5113350" y="2409350"/>
              <a:ext cx="62400" cy="53350"/>
            </a:xfrm>
            <a:custGeom>
              <a:avLst/>
              <a:gdLst/>
              <a:ahLst/>
              <a:cxnLst/>
              <a:rect l="l" t="t" r="r" b="b"/>
              <a:pathLst>
                <a:path w="2496" h="2134" extrusionOk="0">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5113350" y="2485550"/>
              <a:ext cx="62400" cy="53300"/>
            </a:xfrm>
            <a:custGeom>
              <a:avLst/>
              <a:gdLst/>
              <a:ahLst/>
              <a:cxnLst/>
              <a:rect l="l" t="t" r="r" b="b"/>
              <a:pathLst>
                <a:path w="2496" h="2132" extrusionOk="0">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473247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473247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4732475" y="164740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473247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473247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4732475" y="1876050"/>
              <a:ext cx="62425" cy="53350"/>
            </a:xfrm>
            <a:custGeom>
              <a:avLst/>
              <a:gdLst/>
              <a:ahLst/>
              <a:cxnLst/>
              <a:rect l="l" t="t" r="r" b="b"/>
              <a:pathLst>
                <a:path w="2497" h="2134" extrusionOk="0">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4732475" y="1952050"/>
              <a:ext cx="62425" cy="53450"/>
            </a:xfrm>
            <a:custGeom>
              <a:avLst/>
              <a:gdLst/>
              <a:ahLst/>
              <a:cxnLst/>
              <a:rect l="l" t="t" r="r" b="b"/>
              <a:pathLst>
                <a:path w="2497" h="2138" extrusionOk="0">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4732475" y="2028275"/>
              <a:ext cx="62425" cy="53450"/>
            </a:xfrm>
            <a:custGeom>
              <a:avLst/>
              <a:gdLst/>
              <a:ahLst/>
              <a:cxnLst/>
              <a:rect l="l" t="t" r="r" b="b"/>
              <a:pathLst>
                <a:path w="2497" h="2138" extrusionOk="0">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4732475" y="21045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4732475" y="2180700"/>
              <a:ext cx="62425" cy="53350"/>
            </a:xfrm>
            <a:custGeom>
              <a:avLst/>
              <a:gdLst/>
              <a:ahLst/>
              <a:cxnLst/>
              <a:rect l="l" t="t" r="r" b="b"/>
              <a:pathLst>
                <a:path w="2497" h="2134" extrusionOk="0">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4732475" y="2256925"/>
              <a:ext cx="62575" cy="53425"/>
            </a:xfrm>
            <a:custGeom>
              <a:avLst/>
              <a:gdLst/>
              <a:ahLst/>
              <a:cxnLst/>
              <a:rect l="l" t="t" r="r" b="b"/>
              <a:pathLst>
                <a:path w="2503" h="2137" extrusionOk="0">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4732475" y="2333125"/>
              <a:ext cx="62425" cy="53450"/>
            </a:xfrm>
            <a:custGeom>
              <a:avLst/>
              <a:gdLst/>
              <a:ahLst/>
              <a:cxnLst/>
              <a:rect l="l" t="t" r="r" b="b"/>
              <a:pathLst>
                <a:path w="2497" h="2138" extrusionOk="0">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4351600" y="2256925"/>
              <a:ext cx="62575" cy="53425"/>
            </a:xfrm>
            <a:custGeom>
              <a:avLst/>
              <a:gdLst/>
              <a:ahLst/>
              <a:cxnLst/>
              <a:rect l="l" t="t" r="r" b="b"/>
              <a:pathLst>
                <a:path w="2503" h="2137" extrusionOk="0">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4351600" y="2485550"/>
              <a:ext cx="62425" cy="53300"/>
            </a:xfrm>
            <a:custGeom>
              <a:avLst/>
              <a:gdLst/>
              <a:ahLst/>
              <a:cxnLst/>
              <a:rect l="l" t="t" r="r" b="b"/>
              <a:pathLst>
                <a:path w="2497" h="2132" extrusionOk="0">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4351600" y="240935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4351600" y="2333125"/>
              <a:ext cx="62425" cy="53450"/>
            </a:xfrm>
            <a:custGeom>
              <a:avLst/>
              <a:gdLst/>
              <a:ahLst/>
              <a:cxnLst/>
              <a:rect l="l" t="t" r="r" b="b"/>
              <a:pathLst>
                <a:path w="2497" h="2138" extrusionOk="0">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4427825" y="2256925"/>
              <a:ext cx="62575" cy="53425"/>
            </a:xfrm>
            <a:custGeom>
              <a:avLst/>
              <a:gdLst/>
              <a:ahLst/>
              <a:cxnLst/>
              <a:rect l="l" t="t" r="r" b="b"/>
              <a:pathLst>
                <a:path w="2503" h="2137" extrusionOk="0">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4427825" y="2333125"/>
              <a:ext cx="62425" cy="53450"/>
            </a:xfrm>
            <a:custGeom>
              <a:avLst/>
              <a:gdLst/>
              <a:ahLst/>
              <a:cxnLst/>
              <a:rect l="l" t="t" r="r" b="b"/>
              <a:pathLst>
                <a:path w="2497" h="2138" extrusionOk="0">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45040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450405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4504050"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4504050"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4504050" y="1876050"/>
              <a:ext cx="62200" cy="53350"/>
            </a:xfrm>
            <a:custGeom>
              <a:avLst/>
              <a:gdLst/>
              <a:ahLst/>
              <a:cxnLst/>
              <a:rect l="l" t="t" r="r" b="b"/>
              <a:pathLst>
                <a:path w="2488" h="2134" extrusionOk="0">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4504050"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4504050"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4504050"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4504050"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3"/>
            <p:cNvSpPr/>
            <p:nvPr/>
          </p:nvSpPr>
          <p:spPr>
            <a:xfrm>
              <a:off x="450405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3"/>
            <p:cNvSpPr/>
            <p:nvPr/>
          </p:nvSpPr>
          <p:spPr>
            <a:xfrm>
              <a:off x="450405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504050"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58025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58025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3"/>
            <p:cNvSpPr/>
            <p:nvPr/>
          </p:nvSpPr>
          <p:spPr>
            <a:xfrm>
              <a:off x="458025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3"/>
            <p:cNvSpPr/>
            <p:nvPr/>
          </p:nvSpPr>
          <p:spPr>
            <a:xfrm>
              <a:off x="458025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3"/>
            <p:cNvSpPr/>
            <p:nvPr/>
          </p:nvSpPr>
          <p:spPr>
            <a:xfrm>
              <a:off x="4580250" y="1876050"/>
              <a:ext cx="62225" cy="53275"/>
            </a:xfrm>
            <a:custGeom>
              <a:avLst/>
              <a:gdLst/>
              <a:ahLst/>
              <a:cxnLst/>
              <a:rect l="l" t="t" r="r" b="b"/>
              <a:pathLst>
                <a:path w="2489" h="2131" extrusionOk="0">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3"/>
            <p:cNvSpPr/>
            <p:nvPr/>
          </p:nvSpPr>
          <p:spPr>
            <a:xfrm>
              <a:off x="458025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3"/>
            <p:cNvSpPr/>
            <p:nvPr/>
          </p:nvSpPr>
          <p:spPr>
            <a:xfrm>
              <a:off x="458025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3"/>
            <p:cNvSpPr/>
            <p:nvPr/>
          </p:nvSpPr>
          <p:spPr>
            <a:xfrm>
              <a:off x="458025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3"/>
            <p:cNvSpPr/>
            <p:nvPr/>
          </p:nvSpPr>
          <p:spPr>
            <a:xfrm>
              <a:off x="458025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3"/>
            <p:cNvSpPr/>
            <p:nvPr/>
          </p:nvSpPr>
          <p:spPr>
            <a:xfrm>
              <a:off x="4580250" y="2256925"/>
              <a:ext cx="62350" cy="53425"/>
            </a:xfrm>
            <a:custGeom>
              <a:avLst/>
              <a:gdLst/>
              <a:ahLst/>
              <a:cxnLst/>
              <a:rect l="l" t="t" r="r" b="b"/>
              <a:pathLst>
                <a:path w="2494" h="2137" extrusionOk="0">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3"/>
            <p:cNvSpPr/>
            <p:nvPr/>
          </p:nvSpPr>
          <p:spPr>
            <a:xfrm>
              <a:off x="458025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3"/>
            <p:cNvSpPr/>
            <p:nvPr/>
          </p:nvSpPr>
          <p:spPr>
            <a:xfrm>
              <a:off x="458025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3"/>
            <p:cNvSpPr/>
            <p:nvPr/>
          </p:nvSpPr>
          <p:spPr>
            <a:xfrm>
              <a:off x="465647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3"/>
            <p:cNvSpPr/>
            <p:nvPr/>
          </p:nvSpPr>
          <p:spPr>
            <a:xfrm>
              <a:off x="465647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3"/>
            <p:cNvSpPr/>
            <p:nvPr/>
          </p:nvSpPr>
          <p:spPr>
            <a:xfrm>
              <a:off x="4656475" y="172362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3"/>
            <p:cNvSpPr/>
            <p:nvPr/>
          </p:nvSpPr>
          <p:spPr>
            <a:xfrm>
              <a:off x="465647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3"/>
            <p:cNvSpPr/>
            <p:nvPr/>
          </p:nvSpPr>
          <p:spPr>
            <a:xfrm>
              <a:off x="465647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3"/>
            <p:cNvSpPr/>
            <p:nvPr/>
          </p:nvSpPr>
          <p:spPr>
            <a:xfrm>
              <a:off x="4656475" y="1952050"/>
              <a:ext cx="62200" cy="53450"/>
            </a:xfrm>
            <a:custGeom>
              <a:avLst/>
              <a:gdLst/>
              <a:ahLst/>
              <a:cxnLst/>
              <a:rect l="l" t="t" r="r" b="b"/>
              <a:pathLst>
                <a:path w="2488" h="2138" extrusionOk="0">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3"/>
            <p:cNvSpPr/>
            <p:nvPr/>
          </p:nvSpPr>
          <p:spPr>
            <a:xfrm>
              <a:off x="4656475" y="2028275"/>
              <a:ext cx="62200" cy="53450"/>
            </a:xfrm>
            <a:custGeom>
              <a:avLst/>
              <a:gdLst/>
              <a:ahLst/>
              <a:cxnLst/>
              <a:rect l="l" t="t" r="r" b="b"/>
              <a:pathLst>
                <a:path w="2488" h="2138" extrusionOk="0">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3"/>
            <p:cNvSpPr/>
            <p:nvPr/>
          </p:nvSpPr>
          <p:spPr>
            <a:xfrm>
              <a:off x="4656475" y="21045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3"/>
            <p:cNvSpPr/>
            <p:nvPr/>
          </p:nvSpPr>
          <p:spPr>
            <a:xfrm>
              <a:off x="4656475" y="2180700"/>
              <a:ext cx="62200" cy="53350"/>
            </a:xfrm>
            <a:custGeom>
              <a:avLst/>
              <a:gdLst/>
              <a:ahLst/>
              <a:cxnLst/>
              <a:rect l="l" t="t" r="r" b="b"/>
              <a:pathLst>
                <a:path w="2488" h="2134" extrusionOk="0">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3"/>
            <p:cNvSpPr/>
            <p:nvPr/>
          </p:nvSpPr>
          <p:spPr>
            <a:xfrm>
              <a:off x="465647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3"/>
            <p:cNvSpPr/>
            <p:nvPr/>
          </p:nvSpPr>
          <p:spPr>
            <a:xfrm>
              <a:off x="4656475" y="2333125"/>
              <a:ext cx="62200" cy="53450"/>
            </a:xfrm>
            <a:custGeom>
              <a:avLst/>
              <a:gdLst/>
              <a:ahLst/>
              <a:cxnLst/>
              <a:rect l="l" t="t" r="r" b="b"/>
              <a:pathLst>
                <a:path w="2488" h="2138" extrusionOk="0">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3"/>
            <p:cNvSpPr/>
            <p:nvPr/>
          </p:nvSpPr>
          <p:spPr>
            <a:xfrm>
              <a:off x="4656475" y="240935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3"/>
            <p:cNvSpPr/>
            <p:nvPr/>
          </p:nvSpPr>
          <p:spPr>
            <a:xfrm>
              <a:off x="4732475" y="2409350"/>
              <a:ext cx="62425" cy="53350"/>
            </a:xfrm>
            <a:custGeom>
              <a:avLst/>
              <a:gdLst/>
              <a:ahLst/>
              <a:cxnLst/>
              <a:rect l="l" t="t" r="r" b="b"/>
              <a:pathLst>
                <a:path w="2497" h="2134"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3"/>
            <p:cNvSpPr/>
            <p:nvPr/>
          </p:nvSpPr>
          <p:spPr>
            <a:xfrm>
              <a:off x="4732475" y="2485550"/>
              <a:ext cx="62425" cy="53300"/>
            </a:xfrm>
            <a:custGeom>
              <a:avLst/>
              <a:gdLst/>
              <a:ahLst/>
              <a:cxnLst/>
              <a:rect l="l" t="t" r="r" b="b"/>
              <a:pathLst>
                <a:path w="2497" h="2132" extrusionOk="0">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3"/>
            <p:cNvSpPr/>
            <p:nvPr/>
          </p:nvSpPr>
          <p:spPr>
            <a:xfrm>
              <a:off x="4808700" y="14952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3"/>
            <p:cNvSpPr/>
            <p:nvPr/>
          </p:nvSpPr>
          <p:spPr>
            <a:xfrm>
              <a:off x="4808700" y="1571400"/>
              <a:ext cx="62400" cy="53250"/>
            </a:xfrm>
            <a:custGeom>
              <a:avLst/>
              <a:gdLst/>
              <a:ahLst/>
              <a:cxnLst/>
              <a:rect l="l" t="t" r="r" b="b"/>
              <a:pathLst>
                <a:path w="2496"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3"/>
            <p:cNvSpPr/>
            <p:nvPr/>
          </p:nvSpPr>
          <p:spPr>
            <a:xfrm>
              <a:off x="4808700" y="1647400"/>
              <a:ext cx="62400" cy="53450"/>
            </a:xfrm>
            <a:custGeom>
              <a:avLst/>
              <a:gdLst/>
              <a:ahLst/>
              <a:cxnLst/>
              <a:rect l="l" t="t" r="r" b="b"/>
              <a:pathLst>
                <a:path w="2496" h="2138" extrusionOk="0">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3"/>
            <p:cNvSpPr/>
            <p:nvPr/>
          </p:nvSpPr>
          <p:spPr>
            <a:xfrm>
              <a:off x="4808700" y="172362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3"/>
            <p:cNvSpPr/>
            <p:nvPr/>
          </p:nvSpPr>
          <p:spPr>
            <a:xfrm>
              <a:off x="4808700" y="17998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3"/>
            <p:cNvSpPr/>
            <p:nvPr/>
          </p:nvSpPr>
          <p:spPr>
            <a:xfrm>
              <a:off x="4808700" y="1876050"/>
              <a:ext cx="62400" cy="53275"/>
            </a:xfrm>
            <a:custGeom>
              <a:avLst/>
              <a:gdLst/>
              <a:ahLst/>
              <a:cxnLst/>
              <a:rect l="l" t="t" r="r" b="b"/>
              <a:pathLst>
                <a:path w="2496"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3"/>
            <p:cNvSpPr/>
            <p:nvPr/>
          </p:nvSpPr>
          <p:spPr>
            <a:xfrm>
              <a:off x="4808700" y="1952050"/>
              <a:ext cx="62400" cy="53450"/>
            </a:xfrm>
            <a:custGeom>
              <a:avLst/>
              <a:gdLst/>
              <a:ahLst/>
              <a:cxnLst/>
              <a:rect l="l" t="t" r="r" b="b"/>
              <a:pathLst>
                <a:path w="2496"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3"/>
            <p:cNvSpPr/>
            <p:nvPr/>
          </p:nvSpPr>
          <p:spPr>
            <a:xfrm>
              <a:off x="4808700" y="2028275"/>
              <a:ext cx="62400" cy="53450"/>
            </a:xfrm>
            <a:custGeom>
              <a:avLst/>
              <a:gdLst/>
              <a:ahLst/>
              <a:cxnLst/>
              <a:rect l="l" t="t" r="r" b="b"/>
              <a:pathLst>
                <a:path w="2496"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43"/>
            <p:cNvSpPr/>
            <p:nvPr/>
          </p:nvSpPr>
          <p:spPr>
            <a:xfrm>
              <a:off x="4808700" y="210450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43"/>
            <p:cNvSpPr/>
            <p:nvPr/>
          </p:nvSpPr>
          <p:spPr>
            <a:xfrm>
              <a:off x="4808700" y="2180700"/>
              <a:ext cx="62400" cy="53350"/>
            </a:xfrm>
            <a:custGeom>
              <a:avLst/>
              <a:gdLst/>
              <a:ahLst/>
              <a:cxnLst/>
              <a:rect l="l" t="t" r="r" b="b"/>
              <a:pathLst>
                <a:path w="2496" h="2134" extrusionOk="0">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3"/>
            <p:cNvSpPr/>
            <p:nvPr/>
          </p:nvSpPr>
          <p:spPr>
            <a:xfrm>
              <a:off x="4808700" y="2256925"/>
              <a:ext cx="62550" cy="53425"/>
            </a:xfrm>
            <a:custGeom>
              <a:avLst/>
              <a:gdLst/>
              <a:ahLst/>
              <a:cxnLst/>
              <a:rect l="l" t="t" r="r" b="b"/>
              <a:pathLst>
                <a:path w="2502"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3"/>
            <p:cNvSpPr/>
            <p:nvPr/>
          </p:nvSpPr>
          <p:spPr>
            <a:xfrm>
              <a:off x="4808700" y="2333125"/>
              <a:ext cx="62400" cy="53450"/>
            </a:xfrm>
            <a:custGeom>
              <a:avLst/>
              <a:gdLst/>
              <a:ahLst/>
              <a:cxnLst/>
              <a:rect l="l" t="t" r="r" b="b"/>
              <a:pathLst>
                <a:path w="2496"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3"/>
            <p:cNvSpPr/>
            <p:nvPr/>
          </p:nvSpPr>
          <p:spPr>
            <a:xfrm>
              <a:off x="4808700" y="2409350"/>
              <a:ext cx="62400" cy="53350"/>
            </a:xfrm>
            <a:custGeom>
              <a:avLst/>
              <a:gdLst/>
              <a:ahLst/>
              <a:cxnLst/>
              <a:rect l="l" t="t" r="r" b="b"/>
              <a:pathLst>
                <a:path w="2496" h="2134"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3"/>
            <p:cNvSpPr/>
            <p:nvPr/>
          </p:nvSpPr>
          <p:spPr>
            <a:xfrm>
              <a:off x="4808700" y="2485550"/>
              <a:ext cx="62400" cy="53300"/>
            </a:xfrm>
            <a:custGeom>
              <a:avLst/>
              <a:gdLst/>
              <a:ahLst/>
              <a:cxnLst/>
              <a:rect l="l" t="t" r="r" b="b"/>
              <a:pathLst>
                <a:path w="2496" h="2132" extrusionOk="0">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3"/>
            <p:cNvSpPr/>
            <p:nvPr/>
          </p:nvSpPr>
          <p:spPr>
            <a:xfrm>
              <a:off x="48849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3"/>
            <p:cNvSpPr/>
            <p:nvPr/>
          </p:nvSpPr>
          <p:spPr>
            <a:xfrm>
              <a:off x="4884900" y="1571400"/>
              <a:ext cx="62225" cy="53250"/>
            </a:xfrm>
            <a:custGeom>
              <a:avLst/>
              <a:gdLst/>
              <a:ahLst/>
              <a:cxnLst/>
              <a:rect l="l" t="t" r="r" b="b"/>
              <a:pathLst>
                <a:path w="2489" h="2130" extrusionOk="0">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3"/>
            <p:cNvSpPr/>
            <p:nvPr/>
          </p:nvSpPr>
          <p:spPr>
            <a:xfrm>
              <a:off x="4884900" y="164740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3"/>
            <p:cNvSpPr/>
            <p:nvPr/>
          </p:nvSpPr>
          <p:spPr>
            <a:xfrm>
              <a:off x="48849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3"/>
            <p:cNvSpPr/>
            <p:nvPr/>
          </p:nvSpPr>
          <p:spPr>
            <a:xfrm>
              <a:off x="48849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3"/>
            <p:cNvSpPr/>
            <p:nvPr/>
          </p:nvSpPr>
          <p:spPr>
            <a:xfrm>
              <a:off x="4884900" y="1876050"/>
              <a:ext cx="62225" cy="53350"/>
            </a:xfrm>
            <a:custGeom>
              <a:avLst/>
              <a:gdLst/>
              <a:ahLst/>
              <a:cxnLst/>
              <a:rect l="l" t="t" r="r" b="b"/>
              <a:pathLst>
                <a:path w="2489" h="2134" extrusionOk="0">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3"/>
            <p:cNvSpPr/>
            <p:nvPr/>
          </p:nvSpPr>
          <p:spPr>
            <a:xfrm>
              <a:off x="4884900" y="1952050"/>
              <a:ext cx="62225" cy="53450"/>
            </a:xfrm>
            <a:custGeom>
              <a:avLst/>
              <a:gdLst/>
              <a:ahLst/>
              <a:cxnLst/>
              <a:rect l="l" t="t" r="r" b="b"/>
              <a:pathLst>
                <a:path w="2489" h="2138" extrusionOk="0">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43"/>
            <p:cNvSpPr/>
            <p:nvPr/>
          </p:nvSpPr>
          <p:spPr>
            <a:xfrm>
              <a:off x="4884900" y="2028275"/>
              <a:ext cx="62225" cy="53450"/>
            </a:xfrm>
            <a:custGeom>
              <a:avLst/>
              <a:gdLst/>
              <a:ahLst/>
              <a:cxnLst/>
              <a:rect l="l" t="t" r="r" b="b"/>
              <a:pathLst>
                <a:path w="2489" h="2138" extrusionOk="0">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43"/>
            <p:cNvSpPr/>
            <p:nvPr/>
          </p:nvSpPr>
          <p:spPr>
            <a:xfrm>
              <a:off x="48849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43"/>
            <p:cNvSpPr/>
            <p:nvPr/>
          </p:nvSpPr>
          <p:spPr>
            <a:xfrm>
              <a:off x="48849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43"/>
            <p:cNvSpPr/>
            <p:nvPr/>
          </p:nvSpPr>
          <p:spPr>
            <a:xfrm>
              <a:off x="48849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43"/>
            <p:cNvSpPr/>
            <p:nvPr/>
          </p:nvSpPr>
          <p:spPr>
            <a:xfrm>
              <a:off x="4884900" y="23331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43"/>
            <p:cNvSpPr/>
            <p:nvPr/>
          </p:nvSpPr>
          <p:spPr>
            <a:xfrm>
              <a:off x="48849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43"/>
            <p:cNvSpPr/>
            <p:nvPr/>
          </p:nvSpPr>
          <p:spPr>
            <a:xfrm>
              <a:off x="48849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43"/>
            <p:cNvSpPr/>
            <p:nvPr/>
          </p:nvSpPr>
          <p:spPr>
            <a:xfrm>
              <a:off x="4884900" y="2561575"/>
              <a:ext cx="62225" cy="53425"/>
            </a:xfrm>
            <a:custGeom>
              <a:avLst/>
              <a:gdLst/>
              <a:ahLst/>
              <a:cxnLst/>
              <a:rect l="l" t="t" r="r" b="b"/>
              <a:pathLst>
                <a:path w="2489" h="2137" extrusionOk="0">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43"/>
            <p:cNvSpPr/>
            <p:nvPr/>
          </p:nvSpPr>
          <p:spPr>
            <a:xfrm>
              <a:off x="4961125"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43"/>
            <p:cNvSpPr/>
            <p:nvPr/>
          </p:nvSpPr>
          <p:spPr>
            <a:xfrm>
              <a:off x="4961125"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43"/>
            <p:cNvSpPr/>
            <p:nvPr/>
          </p:nvSpPr>
          <p:spPr>
            <a:xfrm>
              <a:off x="4961125" y="17236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43"/>
            <p:cNvSpPr/>
            <p:nvPr/>
          </p:nvSpPr>
          <p:spPr>
            <a:xfrm>
              <a:off x="4961125" y="179985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43"/>
            <p:cNvSpPr/>
            <p:nvPr/>
          </p:nvSpPr>
          <p:spPr>
            <a:xfrm>
              <a:off x="4961125" y="1876050"/>
              <a:ext cx="62200" cy="53275"/>
            </a:xfrm>
            <a:custGeom>
              <a:avLst/>
              <a:gdLst/>
              <a:ahLst/>
              <a:cxnLst/>
              <a:rect l="l" t="t" r="r" b="b"/>
              <a:pathLst>
                <a:path w="2488" h="2131" extrusionOk="0">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43"/>
            <p:cNvSpPr/>
            <p:nvPr/>
          </p:nvSpPr>
          <p:spPr>
            <a:xfrm>
              <a:off x="4961125" y="1952050"/>
              <a:ext cx="62200" cy="53450"/>
            </a:xfrm>
            <a:custGeom>
              <a:avLst/>
              <a:gdLst/>
              <a:ahLst/>
              <a:cxnLst/>
              <a:rect l="l" t="t" r="r" b="b"/>
              <a:pathLst>
                <a:path w="2488"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43"/>
            <p:cNvSpPr/>
            <p:nvPr/>
          </p:nvSpPr>
          <p:spPr>
            <a:xfrm>
              <a:off x="4961125" y="2028275"/>
              <a:ext cx="62200" cy="53450"/>
            </a:xfrm>
            <a:custGeom>
              <a:avLst/>
              <a:gdLst/>
              <a:ahLst/>
              <a:cxnLst/>
              <a:rect l="l" t="t" r="r" b="b"/>
              <a:pathLst>
                <a:path w="2488" h="2138" extrusionOk="0">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43"/>
            <p:cNvSpPr/>
            <p:nvPr/>
          </p:nvSpPr>
          <p:spPr>
            <a:xfrm>
              <a:off x="4961125" y="21045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43"/>
            <p:cNvSpPr/>
            <p:nvPr/>
          </p:nvSpPr>
          <p:spPr>
            <a:xfrm>
              <a:off x="4961125" y="2180700"/>
              <a:ext cx="62200" cy="53350"/>
            </a:xfrm>
            <a:custGeom>
              <a:avLst/>
              <a:gdLst/>
              <a:ahLst/>
              <a:cxnLst/>
              <a:rect l="l" t="t" r="r" b="b"/>
              <a:pathLst>
                <a:path w="2488" h="2134" extrusionOk="0">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43"/>
            <p:cNvSpPr/>
            <p:nvPr/>
          </p:nvSpPr>
          <p:spPr>
            <a:xfrm>
              <a:off x="4961125" y="2256925"/>
              <a:ext cx="62350" cy="53425"/>
            </a:xfrm>
            <a:custGeom>
              <a:avLst/>
              <a:gdLst/>
              <a:ahLst/>
              <a:cxnLst/>
              <a:rect l="l" t="t" r="r" b="b"/>
              <a:pathLst>
                <a:path w="2494" h="2137" extrusionOk="0">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43"/>
            <p:cNvSpPr/>
            <p:nvPr/>
          </p:nvSpPr>
          <p:spPr>
            <a:xfrm>
              <a:off x="4961125"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43"/>
            <p:cNvSpPr/>
            <p:nvPr/>
          </p:nvSpPr>
          <p:spPr>
            <a:xfrm>
              <a:off x="4961125" y="240935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43"/>
            <p:cNvSpPr/>
            <p:nvPr/>
          </p:nvSpPr>
          <p:spPr>
            <a:xfrm>
              <a:off x="4961125" y="2485550"/>
              <a:ext cx="62200" cy="53300"/>
            </a:xfrm>
            <a:custGeom>
              <a:avLst/>
              <a:gdLst/>
              <a:ahLst/>
              <a:cxnLst/>
              <a:rect l="l" t="t" r="r" b="b"/>
              <a:pathLst>
                <a:path w="2488" h="2132" extrusionOk="0">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4961125"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50373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503732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50373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50373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5037325"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50373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50373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50373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50373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5037325" y="2256925"/>
              <a:ext cx="62375" cy="53425"/>
            </a:xfrm>
            <a:custGeom>
              <a:avLst/>
              <a:gdLst/>
              <a:ahLst/>
              <a:cxnLst/>
              <a:rect l="l" t="t" r="r" b="b"/>
              <a:pathLst>
                <a:path w="2495" h="2137" extrusionOk="0">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43"/>
            <p:cNvSpPr/>
            <p:nvPr/>
          </p:nvSpPr>
          <p:spPr>
            <a:xfrm>
              <a:off x="50373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43"/>
            <p:cNvSpPr/>
            <p:nvPr/>
          </p:nvSpPr>
          <p:spPr>
            <a:xfrm>
              <a:off x="50373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43"/>
            <p:cNvSpPr/>
            <p:nvPr/>
          </p:nvSpPr>
          <p:spPr>
            <a:xfrm>
              <a:off x="5037325" y="2485550"/>
              <a:ext cx="62225" cy="53300"/>
            </a:xfrm>
            <a:custGeom>
              <a:avLst/>
              <a:gdLst/>
              <a:ahLst/>
              <a:cxnLst/>
              <a:rect l="l" t="t" r="r" b="b"/>
              <a:pathLst>
                <a:path w="2489" h="2132" extrusionOk="0">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43"/>
            <p:cNvSpPr/>
            <p:nvPr/>
          </p:nvSpPr>
          <p:spPr>
            <a:xfrm>
              <a:off x="50373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43"/>
            <p:cNvSpPr/>
            <p:nvPr/>
          </p:nvSpPr>
          <p:spPr>
            <a:xfrm>
              <a:off x="5113350" y="2561575"/>
              <a:ext cx="62400" cy="53425"/>
            </a:xfrm>
            <a:custGeom>
              <a:avLst/>
              <a:gdLst/>
              <a:ahLst/>
              <a:cxnLst/>
              <a:rect l="l" t="t" r="r" b="b"/>
              <a:pathLst>
                <a:path w="2496" h="2137" extrusionOk="0">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43"/>
            <p:cNvSpPr/>
            <p:nvPr/>
          </p:nvSpPr>
          <p:spPr>
            <a:xfrm>
              <a:off x="5113350" y="2637775"/>
              <a:ext cx="62400" cy="53450"/>
            </a:xfrm>
            <a:custGeom>
              <a:avLst/>
              <a:gdLst/>
              <a:ahLst/>
              <a:cxnLst/>
              <a:rect l="l" t="t" r="r" b="b"/>
              <a:pathLst>
                <a:path w="2496" h="2138" extrusionOk="0">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43"/>
            <p:cNvSpPr/>
            <p:nvPr/>
          </p:nvSpPr>
          <p:spPr>
            <a:xfrm>
              <a:off x="518955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43"/>
            <p:cNvSpPr/>
            <p:nvPr/>
          </p:nvSpPr>
          <p:spPr>
            <a:xfrm>
              <a:off x="5189550" y="1495200"/>
              <a:ext cx="62225" cy="53325"/>
            </a:xfrm>
            <a:custGeom>
              <a:avLst/>
              <a:gdLst/>
              <a:ahLst/>
              <a:cxnLst/>
              <a:rect l="l" t="t" r="r" b="b"/>
              <a:pathLst>
                <a:path w="2489" h="2133" extrusionOk="0">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43"/>
            <p:cNvSpPr/>
            <p:nvPr/>
          </p:nvSpPr>
          <p:spPr>
            <a:xfrm>
              <a:off x="5189550" y="1571400"/>
              <a:ext cx="62225" cy="53300"/>
            </a:xfrm>
            <a:custGeom>
              <a:avLst/>
              <a:gdLst/>
              <a:ahLst/>
              <a:cxnLst/>
              <a:rect l="l" t="t" r="r" b="b"/>
              <a:pathLst>
                <a:path w="2489" h="2132" extrusionOk="0">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43"/>
            <p:cNvSpPr/>
            <p:nvPr/>
          </p:nvSpPr>
          <p:spPr>
            <a:xfrm>
              <a:off x="5189550" y="1647400"/>
              <a:ext cx="62225" cy="53450"/>
            </a:xfrm>
            <a:custGeom>
              <a:avLst/>
              <a:gdLst/>
              <a:ahLst/>
              <a:cxnLst/>
              <a:rect l="l" t="t" r="r" b="b"/>
              <a:pathLst>
                <a:path w="2489" h="2138" extrusionOk="0">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43"/>
            <p:cNvSpPr/>
            <p:nvPr/>
          </p:nvSpPr>
          <p:spPr>
            <a:xfrm>
              <a:off x="5189550" y="172362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43"/>
            <p:cNvSpPr/>
            <p:nvPr/>
          </p:nvSpPr>
          <p:spPr>
            <a:xfrm>
              <a:off x="5189550" y="1799850"/>
              <a:ext cx="62225" cy="53325"/>
            </a:xfrm>
            <a:custGeom>
              <a:avLst/>
              <a:gdLst/>
              <a:ahLst/>
              <a:cxnLst/>
              <a:rect l="l" t="t" r="r" b="b"/>
              <a:pathLst>
                <a:path w="2489" h="2133"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43"/>
            <p:cNvSpPr/>
            <p:nvPr/>
          </p:nvSpPr>
          <p:spPr>
            <a:xfrm>
              <a:off x="5189550" y="1876050"/>
              <a:ext cx="62225" cy="53300"/>
            </a:xfrm>
            <a:custGeom>
              <a:avLst/>
              <a:gdLst/>
              <a:ahLst/>
              <a:cxnLst/>
              <a:rect l="l" t="t" r="r" b="b"/>
              <a:pathLst>
                <a:path w="2489" h="2132" extrusionOk="0">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43"/>
            <p:cNvSpPr/>
            <p:nvPr/>
          </p:nvSpPr>
          <p:spPr>
            <a:xfrm>
              <a:off x="5189550" y="1952050"/>
              <a:ext cx="62225" cy="53450"/>
            </a:xfrm>
            <a:custGeom>
              <a:avLst/>
              <a:gdLst/>
              <a:ahLst/>
              <a:cxnLst/>
              <a:rect l="l" t="t" r="r" b="b"/>
              <a:pathLst>
                <a:path w="2489" h="2138" extrusionOk="0">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43"/>
            <p:cNvSpPr/>
            <p:nvPr/>
          </p:nvSpPr>
          <p:spPr>
            <a:xfrm>
              <a:off x="5189550" y="20282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43"/>
            <p:cNvSpPr/>
            <p:nvPr/>
          </p:nvSpPr>
          <p:spPr>
            <a:xfrm>
              <a:off x="5189550" y="2104500"/>
              <a:ext cx="62225" cy="53325"/>
            </a:xfrm>
            <a:custGeom>
              <a:avLst/>
              <a:gdLst/>
              <a:ahLst/>
              <a:cxnLst/>
              <a:rect l="l" t="t" r="r" b="b"/>
              <a:pathLst>
                <a:path w="2489" h="2133" extrusionOk="0">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43"/>
            <p:cNvSpPr/>
            <p:nvPr/>
          </p:nvSpPr>
          <p:spPr>
            <a:xfrm>
              <a:off x="5189550" y="2180700"/>
              <a:ext cx="62225" cy="53350"/>
            </a:xfrm>
            <a:custGeom>
              <a:avLst/>
              <a:gdLst/>
              <a:ahLst/>
              <a:cxnLst/>
              <a:rect l="l" t="t" r="r" b="b"/>
              <a:pathLst>
                <a:path w="2489" h="2134" extrusionOk="0">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43"/>
            <p:cNvSpPr/>
            <p:nvPr/>
          </p:nvSpPr>
          <p:spPr>
            <a:xfrm>
              <a:off x="5189550" y="2256925"/>
              <a:ext cx="62425" cy="53425"/>
            </a:xfrm>
            <a:custGeom>
              <a:avLst/>
              <a:gdLst/>
              <a:ahLst/>
              <a:cxnLst/>
              <a:rect l="l" t="t" r="r" b="b"/>
              <a:pathLst>
                <a:path w="2497" h="2137" extrusionOk="0">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43"/>
            <p:cNvSpPr/>
            <p:nvPr/>
          </p:nvSpPr>
          <p:spPr>
            <a:xfrm>
              <a:off x="5189550" y="2333125"/>
              <a:ext cx="62225" cy="53350"/>
            </a:xfrm>
            <a:custGeom>
              <a:avLst/>
              <a:gdLst/>
              <a:ahLst/>
              <a:cxnLst/>
              <a:rect l="l" t="t" r="r" b="b"/>
              <a:pathLst>
                <a:path w="2489" h="2134" extrusionOk="0">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43"/>
            <p:cNvSpPr/>
            <p:nvPr/>
          </p:nvSpPr>
          <p:spPr>
            <a:xfrm>
              <a:off x="5189550" y="2409350"/>
              <a:ext cx="62225" cy="53350"/>
            </a:xfrm>
            <a:custGeom>
              <a:avLst/>
              <a:gdLst/>
              <a:ahLst/>
              <a:cxnLst/>
              <a:rect l="l" t="t" r="r" b="b"/>
              <a:pathLst>
                <a:path w="2489" h="2134" extrusionOk="0">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43"/>
            <p:cNvSpPr/>
            <p:nvPr/>
          </p:nvSpPr>
          <p:spPr>
            <a:xfrm>
              <a:off x="5189550" y="2485550"/>
              <a:ext cx="62425" cy="53300"/>
            </a:xfrm>
            <a:custGeom>
              <a:avLst/>
              <a:gdLst/>
              <a:ahLst/>
              <a:cxnLst/>
              <a:rect l="l" t="t" r="r" b="b"/>
              <a:pathLst>
                <a:path w="2497" h="2132" extrusionOk="0">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43"/>
            <p:cNvSpPr/>
            <p:nvPr/>
          </p:nvSpPr>
          <p:spPr>
            <a:xfrm>
              <a:off x="5189550" y="2561575"/>
              <a:ext cx="62225" cy="53425"/>
            </a:xfrm>
            <a:custGeom>
              <a:avLst/>
              <a:gdLst/>
              <a:ahLst/>
              <a:cxnLst/>
              <a:rect l="l" t="t" r="r" b="b"/>
              <a:pathLst>
                <a:path w="2489" h="2137" extrusionOk="0">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43"/>
            <p:cNvSpPr/>
            <p:nvPr/>
          </p:nvSpPr>
          <p:spPr>
            <a:xfrm>
              <a:off x="5189550" y="2714000"/>
              <a:ext cx="62225" cy="53350"/>
            </a:xfrm>
            <a:custGeom>
              <a:avLst/>
              <a:gdLst/>
              <a:ahLst/>
              <a:cxnLst/>
              <a:rect l="l" t="t" r="r" b="b"/>
              <a:pathLst>
                <a:path w="2489" h="2134" extrusionOk="0">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43"/>
            <p:cNvSpPr/>
            <p:nvPr/>
          </p:nvSpPr>
          <p:spPr>
            <a:xfrm>
              <a:off x="5189550" y="2637775"/>
              <a:ext cx="62425" cy="53450"/>
            </a:xfrm>
            <a:custGeom>
              <a:avLst/>
              <a:gdLst/>
              <a:ahLst/>
              <a:cxnLst/>
              <a:rect l="l" t="t" r="r" b="b"/>
              <a:pathLst>
                <a:path w="2497" h="2138" extrusionOk="0">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43"/>
            <p:cNvSpPr/>
            <p:nvPr/>
          </p:nvSpPr>
          <p:spPr>
            <a:xfrm>
              <a:off x="5265775" y="1342750"/>
              <a:ext cx="62200" cy="53350"/>
            </a:xfrm>
            <a:custGeom>
              <a:avLst/>
              <a:gdLst/>
              <a:ahLst/>
              <a:cxnLst/>
              <a:rect l="l" t="t" r="r" b="b"/>
              <a:pathLst>
                <a:path w="2488" h="2134" extrusionOk="0">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43"/>
            <p:cNvSpPr/>
            <p:nvPr/>
          </p:nvSpPr>
          <p:spPr>
            <a:xfrm>
              <a:off x="5265775" y="14189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43"/>
            <p:cNvSpPr/>
            <p:nvPr/>
          </p:nvSpPr>
          <p:spPr>
            <a:xfrm>
              <a:off x="5265775" y="149520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43"/>
            <p:cNvSpPr/>
            <p:nvPr/>
          </p:nvSpPr>
          <p:spPr>
            <a:xfrm>
              <a:off x="5265775" y="1571400"/>
              <a:ext cx="62200" cy="53300"/>
            </a:xfrm>
            <a:custGeom>
              <a:avLst/>
              <a:gdLst/>
              <a:ahLst/>
              <a:cxnLst/>
              <a:rect l="l" t="t" r="r" b="b"/>
              <a:pathLst>
                <a:path w="2488" h="2132" extrusionOk="0">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43"/>
            <p:cNvSpPr/>
            <p:nvPr/>
          </p:nvSpPr>
          <p:spPr>
            <a:xfrm>
              <a:off x="5265775" y="1647400"/>
              <a:ext cx="62200" cy="53450"/>
            </a:xfrm>
            <a:custGeom>
              <a:avLst/>
              <a:gdLst/>
              <a:ahLst/>
              <a:cxnLst/>
              <a:rect l="l" t="t" r="r" b="b"/>
              <a:pathLst>
                <a:path w="2488" h="2138" extrusionOk="0">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43"/>
            <p:cNvSpPr/>
            <p:nvPr/>
          </p:nvSpPr>
          <p:spPr>
            <a:xfrm>
              <a:off x="5265775" y="172362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43"/>
            <p:cNvSpPr/>
            <p:nvPr/>
          </p:nvSpPr>
          <p:spPr>
            <a:xfrm>
              <a:off x="5265775" y="1799850"/>
              <a:ext cx="62200" cy="53325"/>
            </a:xfrm>
            <a:custGeom>
              <a:avLst/>
              <a:gdLst/>
              <a:ahLst/>
              <a:cxnLst/>
              <a:rect l="l" t="t" r="r" b="b"/>
              <a:pathLst>
                <a:path w="2488" h="2133" extrusionOk="0">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43"/>
            <p:cNvSpPr/>
            <p:nvPr/>
          </p:nvSpPr>
          <p:spPr>
            <a:xfrm>
              <a:off x="5265775" y="1876050"/>
              <a:ext cx="62200" cy="53300"/>
            </a:xfrm>
            <a:custGeom>
              <a:avLst/>
              <a:gdLst/>
              <a:ahLst/>
              <a:cxnLst/>
              <a:rect l="l" t="t" r="r" b="b"/>
              <a:pathLst>
                <a:path w="2488" h="2132" extrusionOk="0">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43"/>
            <p:cNvSpPr/>
            <p:nvPr/>
          </p:nvSpPr>
          <p:spPr>
            <a:xfrm>
              <a:off x="5265775" y="1952050"/>
              <a:ext cx="62200" cy="53450"/>
            </a:xfrm>
            <a:custGeom>
              <a:avLst/>
              <a:gdLst/>
              <a:ahLst/>
              <a:cxnLst/>
              <a:rect l="l" t="t" r="r" b="b"/>
              <a:pathLst>
                <a:path w="2488" h="2138" extrusionOk="0">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43"/>
            <p:cNvSpPr/>
            <p:nvPr/>
          </p:nvSpPr>
          <p:spPr>
            <a:xfrm>
              <a:off x="5265775" y="2028275"/>
              <a:ext cx="62200" cy="53350"/>
            </a:xfrm>
            <a:custGeom>
              <a:avLst/>
              <a:gdLst/>
              <a:ahLst/>
              <a:cxnLst/>
              <a:rect l="l" t="t" r="r" b="b"/>
              <a:pathLst>
                <a:path w="2488" h="2134" extrusionOk="0">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43"/>
            <p:cNvSpPr/>
            <p:nvPr/>
          </p:nvSpPr>
          <p:spPr>
            <a:xfrm>
              <a:off x="5265775" y="2104500"/>
              <a:ext cx="62200" cy="53325"/>
            </a:xfrm>
            <a:custGeom>
              <a:avLst/>
              <a:gdLst/>
              <a:ahLst/>
              <a:cxnLst/>
              <a:rect l="l" t="t" r="r" b="b"/>
              <a:pathLst>
                <a:path w="2488" h="2133" extrusionOk="0">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43"/>
            <p:cNvSpPr/>
            <p:nvPr/>
          </p:nvSpPr>
          <p:spPr>
            <a:xfrm>
              <a:off x="5265775" y="2180700"/>
              <a:ext cx="62200" cy="53350"/>
            </a:xfrm>
            <a:custGeom>
              <a:avLst/>
              <a:gdLst/>
              <a:ahLst/>
              <a:cxnLst/>
              <a:rect l="l" t="t" r="r" b="b"/>
              <a:pathLst>
                <a:path w="2488" h="2134" extrusionOk="0">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43"/>
            <p:cNvSpPr/>
            <p:nvPr/>
          </p:nvSpPr>
          <p:spPr>
            <a:xfrm>
              <a:off x="5265775" y="2256925"/>
              <a:ext cx="62400" cy="53425"/>
            </a:xfrm>
            <a:custGeom>
              <a:avLst/>
              <a:gdLst/>
              <a:ahLst/>
              <a:cxnLst/>
              <a:rect l="l" t="t" r="r" b="b"/>
              <a:pathLst>
                <a:path w="2496" h="2137" extrusionOk="0">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43"/>
            <p:cNvSpPr/>
            <p:nvPr/>
          </p:nvSpPr>
          <p:spPr>
            <a:xfrm>
              <a:off x="5265775" y="2333125"/>
              <a:ext cx="62200" cy="53350"/>
            </a:xfrm>
            <a:custGeom>
              <a:avLst/>
              <a:gdLst/>
              <a:ahLst/>
              <a:cxnLst/>
              <a:rect l="l" t="t" r="r" b="b"/>
              <a:pathLst>
                <a:path w="2488" h="2134" extrusionOk="0">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43"/>
            <p:cNvSpPr/>
            <p:nvPr/>
          </p:nvSpPr>
          <p:spPr>
            <a:xfrm>
              <a:off x="5265775" y="2409350"/>
              <a:ext cx="62200" cy="53350"/>
            </a:xfrm>
            <a:custGeom>
              <a:avLst/>
              <a:gdLst/>
              <a:ahLst/>
              <a:cxnLst/>
              <a:rect l="l" t="t" r="r" b="b"/>
              <a:pathLst>
                <a:path w="2488" h="2134" extrusionOk="0">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43"/>
            <p:cNvSpPr/>
            <p:nvPr/>
          </p:nvSpPr>
          <p:spPr>
            <a:xfrm>
              <a:off x="5265775" y="2485550"/>
              <a:ext cx="62200" cy="53350"/>
            </a:xfrm>
            <a:custGeom>
              <a:avLst/>
              <a:gdLst/>
              <a:ahLst/>
              <a:cxnLst/>
              <a:rect l="l" t="t" r="r" b="b"/>
              <a:pathLst>
                <a:path w="2488" h="2134" extrusionOk="0">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43"/>
            <p:cNvSpPr/>
            <p:nvPr/>
          </p:nvSpPr>
          <p:spPr>
            <a:xfrm>
              <a:off x="5265775" y="2561575"/>
              <a:ext cx="62200" cy="53425"/>
            </a:xfrm>
            <a:custGeom>
              <a:avLst/>
              <a:gdLst/>
              <a:ahLst/>
              <a:cxnLst/>
              <a:rect l="l" t="t" r="r" b="b"/>
              <a:pathLst>
                <a:path w="2488" h="2137" extrusionOk="0">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43"/>
            <p:cNvSpPr/>
            <p:nvPr/>
          </p:nvSpPr>
          <p:spPr>
            <a:xfrm>
              <a:off x="5265775"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43"/>
            <p:cNvSpPr/>
            <p:nvPr/>
          </p:nvSpPr>
          <p:spPr>
            <a:xfrm>
              <a:off x="5341975" y="1342750"/>
              <a:ext cx="62425" cy="53450"/>
            </a:xfrm>
            <a:custGeom>
              <a:avLst/>
              <a:gdLst/>
              <a:ahLst/>
              <a:cxnLst/>
              <a:rect l="l" t="t" r="r" b="b"/>
              <a:pathLst>
                <a:path w="2497" h="2138" extrusionOk="0">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43"/>
            <p:cNvSpPr/>
            <p:nvPr/>
          </p:nvSpPr>
          <p:spPr>
            <a:xfrm>
              <a:off x="5341975" y="141897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43"/>
            <p:cNvSpPr/>
            <p:nvPr/>
          </p:nvSpPr>
          <p:spPr>
            <a:xfrm>
              <a:off x="5341975" y="14952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43"/>
            <p:cNvSpPr/>
            <p:nvPr/>
          </p:nvSpPr>
          <p:spPr>
            <a:xfrm>
              <a:off x="5341975" y="1571400"/>
              <a:ext cx="62375" cy="53250"/>
            </a:xfrm>
            <a:custGeom>
              <a:avLst/>
              <a:gdLst/>
              <a:ahLst/>
              <a:cxnLst/>
              <a:rect l="l" t="t" r="r" b="b"/>
              <a:pathLst>
                <a:path w="2495" h="2130" extrusionOk="0">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43"/>
            <p:cNvSpPr/>
            <p:nvPr/>
          </p:nvSpPr>
          <p:spPr>
            <a:xfrm>
              <a:off x="5341975" y="1647400"/>
              <a:ext cx="62425" cy="53450"/>
            </a:xfrm>
            <a:custGeom>
              <a:avLst/>
              <a:gdLst/>
              <a:ahLst/>
              <a:cxnLst/>
              <a:rect l="l" t="t" r="r" b="b"/>
              <a:pathLst>
                <a:path w="2497" h="2138" extrusionOk="0">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43"/>
            <p:cNvSpPr/>
            <p:nvPr/>
          </p:nvSpPr>
          <p:spPr>
            <a:xfrm>
              <a:off x="5341975" y="1723625"/>
              <a:ext cx="62425" cy="53350"/>
            </a:xfrm>
            <a:custGeom>
              <a:avLst/>
              <a:gdLst/>
              <a:ahLst/>
              <a:cxnLst/>
              <a:rect l="l" t="t" r="r" b="b"/>
              <a:pathLst>
                <a:path w="2497" h="2134" extrusionOk="0">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43"/>
            <p:cNvSpPr/>
            <p:nvPr/>
          </p:nvSpPr>
          <p:spPr>
            <a:xfrm>
              <a:off x="5341975" y="179985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43"/>
            <p:cNvSpPr/>
            <p:nvPr/>
          </p:nvSpPr>
          <p:spPr>
            <a:xfrm>
              <a:off x="5341975" y="1876050"/>
              <a:ext cx="62425" cy="53275"/>
            </a:xfrm>
            <a:custGeom>
              <a:avLst/>
              <a:gdLst/>
              <a:ahLst/>
              <a:cxnLst/>
              <a:rect l="l" t="t" r="r" b="b"/>
              <a:pathLst>
                <a:path w="2497" h="2131" extrusionOk="0">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3"/>
            <p:cNvSpPr/>
            <p:nvPr/>
          </p:nvSpPr>
          <p:spPr>
            <a:xfrm>
              <a:off x="5341975" y="1952050"/>
              <a:ext cx="62425" cy="53450"/>
            </a:xfrm>
            <a:custGeom>
              <a:avLst/>
              <a:gdLst/>
              <a:ahLst/>
              <a:cxnLst/>
              <a:rect l="l" t="t" r="r" b="b"/>
              <a:pathLst>
                <a:path w="2497" h="2138" extrusionOk="0">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3"/>
            <p:cNvSpPr/>
            <p:nvPr/>
          </p:nvSpPr>
          <p:spPr>
            <a:xfrm>
              <a:off x="5341975" y="2028275"/>
              <a:ext cx="62425" cy="53450"/>
            </a:xfrm>
            <a:custGeom>
              <a:avLst/>
              <a:gdLst/>
              <a:ahLst/>
              <a:cxnLst/>
              <a:rect l="l" t="t" r="r" b="b"/>
              <a:pathLst>
                <a:path w="2497" h="2138" extrusionOk="0">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3"/>
            <p:cNvSpPr/>
            <p:nvPr/>
          </p:nvSpPr>
          <p:spPr>
            <a:xfrm>
              <a:off x="5341975" y="2104500"/>
              <a:ext cx="62425" cy="53325"/>
            </a:xfrm>
            <a:custGeom>
              <a:avLst/>
              <a:gdLst/>
              <a:ahLst/>
              <a:cxnLst/>
              <a:rect l="l" t="t" r="r" b="b"/>
              <a:pathLst>
                <a:path w="2497" h="2133"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3"/>
            <p:cNvSpPr/>
            <p:nvPr/>
          </p:nvSpPr>
          <p:spPr>
            <a:xfrm>
              <a:off x="5341975" y="2180700"/>
              <a:ext cx="62425" cy="53350"/>
            </a:xfrm>
            <a:custGeom>
              <a:avLst/>
              <a:gdLst/>
              <a:ahLst/>
              <a:cxnLst/>
              <a:rect l="l" t="t" r="r" b="b"/>
              <a:pathLst>
                <a:path w="2497" h="2134" extrusionOk="0">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3"/>
            <p:cNvSpPr/>
            <p:nvPr/>
          </p:nvSpPr>
          <p:spPr>
            <a:xfrm>
              <a:off x="5341975" y="2256925"/>
              <a:ext cx="62575" cy="53425"/>
            </a:xfrm>
            <a:custGeom>
              <a:avLst/>
              <a:gdLst/>
              <a:ahLst/>
              <a:cxnLst/>
              <a:rect l="l" t="t" r="r" b="b"/>
              <a:pathLst>
                <a:path w="2503" h="2137" extrusionOk="0">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3"/>
            <p:cNvSpPr/>
            <p:nvPr/>
          </p:nvSpPr>
          <p:spPr>
            <a:xfrm>
              <a:off x="5341975" y="2333125"/>
              <a:ext cx="62425" cy="53450"/>
            </a:xfrm>
            <a:custGeom>
              <a:avLst/>
              <a:gdLst/>
              <a:ahLst/>
              <a:cxnLst/>
              <a:rect l="l" t="t" r="r" b="b"/>
              <a:pathLst>
                <a:path w="2497" h="2138" extrusionOk="0">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3"/>
            <p:cNvSpPr/>
            <p:nvPr/>
          </p:nvSpPr>
          <p:spPr>
            <a:xfrm>
              <a:off x="5341975" y="2485550"/>
              <a:ext cx="62425" cy="53300"/>
            </a:xfrm>
            <a:custGeom>
              <a:avLst/>
              <a:gdLst/>
              <a:ahLst/>
              <a:cxnLst/>
              <a:rect l="l" t="t" r="r" b="b"/>
              <a:pathLst>
                <a:path w="2497" h="2132" extrusionOk="0">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p:cNvSpPr/>
            <p:nvPr/>
          </p:nvSpPr>
          <p:spPr>
            <a:xfrm>
              <a:off x="5341975" y="2561575"/>
              <a:ext cx="62425" cy="53425"/>
            </a:xfrm>
            <a:custGeom>
              <a:avLst/>
              <a:gdLst/>
              <a:ahLst/>
              <a:cxnLst/>
              <a:rect l="l" t="t" r="r" b="b"/>
              <a:pathLst>
                <a:path w="2497" h="2137" extrusionOk="0">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3"/>
            <p:cNvSpPr/>
            <p:nvPr/>
          </p:nvSpPr>
          <p:spPr>
            <a:xfrm>
              <a:off x="5341975" y="2637775"/>
              <a:ext cx="62425" cy="53450"/>
            </a:xfrm>
            <a:custGeom>
              <a:avLst/>
              <a:gdLst/>
              <a:ahLst/>
              <a:cxnLst/>
              <a:rect l="l" t="t" r="r" b="b"/>
              <a:pathLst>
                <a:path w="2497" h="2138" extrusionOk="0">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3"/>
            <p:cNvSpPr/>
            <p:nvPr/>
          </p:nvSpPr>
          <p:spPr>
            <a:xfrm>
              <a:off x="5418200" y="134275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3"/>
            <p:cNvSpPr/>
            <p:nvPr/>
          </p:nvSpPr>
          <p:spPr>
            <a:xfrm>
              <a:off x="5418200" y="141897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3"/>
            <p:cNvSpPr/>
            <p:nvPr/>
          </p:nvSpPr>
          <p:spPr>
            <a:xfrm>
              <a:off x="5418200" y="14952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3"/>
            <p:cNvSpPr/>
            <p:nvPr/>
          </p:nvSpPr>
          <p:spPr>
            <a:xfrm>
              <a:off x="5418200" y="1571400"/>
              <a:ext cx="62425" cy="53250"/>
            </a:xfrm>
            <a:custGeom>
              <a:avLst/>
              <a:gdLst/>
              <a:ahLst/>
              <a:cxnLst/>
              <a:rect l="l" t="t" r="r" b="b"/>
              <a:pathLst>
                <a:path w="2497" h="2130" extrusionOk="0">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3"/>
            <p:cNvSpPr/>
            <p:nvPr/>
          </p:nvSpPr>
          <p:spPr>
            <a:xfrm>
              <a:off x="5418200" y="1647400"/>
              <a:ext cx="62425" cy="53450"/>
            </a:xfrm>
            <a:custGeom>
              <a:avLst/>
              <a:gdLst/>
              <a:ahLst/>
              <a:cxnLst/>
              <a:rect l="l" t="t" r="r" b="b"/>
              <a:pathLst>
                <a:path w="2497"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3"/>
            <p:cNvSpPr/>
            <p:nvPr/>
          </p:nvSpPr>
          <p:spPr>
            <a:xfrm>
              <a:off x="5418200" y="1723625"/>
              <a:ext cx="62425" cy="53350"/>
            </a:xfrm>
            <a:custGeom>
              <a:avLst/>
              <a:gdLst/>
              <a:ahLst/>
              <a:cxnLst/>
              <a:rect l="l" t="t" r="r" b="b"/>
              <a:pathLst>
                <a:path w="2497" h="2134" extrusionOk="0">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p:cNvSpPr/>
            <p:nvPr/>
          </p:nvSpPr>
          <p:spPr>
            <a:xfrm>
              <a:off x="5418200" y="17998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p:cNvSpPr/>
            <p:nvPr/>
          </p:nvSpPr>
          <p:spPr>
            <a:xfrm>
              <a:off x="5418200" y="1876050"/>
              <a:ext cx="62425" cy="53275"/>
            </a:xfrm>
            <a:custGeom>
              <a:avLst/>
              <a:gdLst/>
              <a:ahLst/>
              <a:cxnLst/>
              <a:rect l="l" t="t" r="r" b="b"/>
              <a:pathLst>
                <a:path w="2497" h="2131" extrusionOk="0">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p:cNvSpPr/>
            <p:nvPr/>
          </p:nvSpPr>
          <p:spPr>
            <a:xfrm>
              <a:off x="5418200" y="1952050"/>
              <a:ext cx="62425" cy="53450"/>
            </a:xfrm>
            <a:custGeom>
              <a:avLst/>
              <a:gdLst/>
              <a:ahLst/>
              <a:cxnLst/>
              <a:rect l="l" t="t" r="r" b="b"/>
              <a:pathLst>
                <a:path w="2497" h="2138" extrusionOk="0">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3"/>
            <p:cNvSpPr/>
            <p:nvPr/>
          </p:nvSpPr>
          <p:spPr>
            <a:xfrm>
              <a:off x="5418200" y="2028275"/>
              <a:ext cx="62425" cy="53450"/>
            </a:xfrm>
            <a:custGeom>
              <a:avLst/>
              <a:gdLst/>
              <a:ahLst/>
              <a:cxnLst/>
              <a:rect l="l" t="t" r="r" b="b"/>
              <a:pathLst>
                <a:path w="2497" h="2138" extrusionOk="0">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3"/>
            <p:cNvSpPr/>
            <p:nvPr/>
          </p:nvSpPr>
          <p:spPr>
            <a:xfrm>
              <a:off x="5418200" y="210450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3"/>
            <p:cNvSpPr/>
            <p:nvPr/>
          </p:nvSpPr>
          <p:spPr>
            <a:xfrm>
              <a:off x="5418200" y="2180700"/>
              <a:ext cx="62425" cy="53350"/>
            </a:xfrm>
            <a:custGeom>
              <a:avLst/>
              <a:gdLst/>
              <a:ahLst/>
              <a:cxnLst/>
              <a:rect l="l" t="t" r="r" b="b"/>
              <a:pathLst>
                <a:path w="2497" h="2134" extrusionOk="0">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3"/>
            <p:cNvSpPr/>
            <p:nvPr/>
          </p:nvSpPr>
          <p:spPr>
            <a:xfrm>
              <a:off x="5418200" y="2256925"/>
              <a:ext cx="62550" cy="53425"/>
            </a:xfrm>
            <a:custGeom>
              <a:avLst/>
              <a:gdLst/>
              <a:ahLst/>
              <a:cxnLst/>
              <a:rect l="l" t="t" r="r" b="b"/>
              <a:pathLst>
                <a:path w="2502" h="2137" extrusionOk="0">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3"/>
            <p:cNvSpPr/>
            <p:nvPr/>
          </p:nvSpPr>
          <p:spPr>
            <a:xfrm>
              <a:off x="5418200" y="2333125"/>
              <a:ext cx="62425" cy="53450"/>
            </a:xfrm>
            <a:custGeom>
              <a:avLst/>
              <a:gdLst/>
              <a:ahLst/>
              <a:cxnLst/>
              <a:rect l="l" t="t" r="r" b="b"/>
              <a:pathLst>
                <a:path w="2497" h="2138" extrusionOk="0">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3"/>
            <p:cNvSpPr/>
            <p:nvPr/>
          </p:nvSpPr>
          <p:spPr>
            <a:xfrm>
              <a:off x="5418200" y="2485550"/>
              <a:ext cx="62425" cy="53300"/>
            </a:xfrm>
            <a:custGeom>
              <a:avLst/>
              <a:gdLst/>
              <a:ahLst/>
              <a:cxnLst/>
              <a:rect l="l" t="t" r="r" b="b"/>
              <a:pathLst>
                <a:path w="2497" h="2132" extrusionOk="0">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3"/>
            <p:cNvSpPr/>
            <p:nvPr/>
          </p:nvSpPr>
          <p:spPr>
            <a:xfrm>
              <a:off x="5418200" y="2561575"/>
              <a:ext cx="62425" cy="53425"/>
            </a:xfrm>
            <a:custGeom>
              <a:avLst/>
              <a:gdLst/>
              <a:ahLst/>
              <a:cxnLst/>
              <a:rect l="l" t="t" r="r" b="b"/>
              <a:pathLst>
                <a:path w="2497"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3"/>
            <p:cNvSpPr/>
            <p:nvPr/>
          </p:nvSpPr>
          <p:spPr>
            <a:xfrm>
              <a:off x="5418200" y="2637775"/>
              <a:ext cx="62425" cy="53450"/>
            </a:xfrm>
            <a:custGeom>
              <a:avLst/>
              <a:gdLst/>
              <a:ahLst/>
              <a:cxnLst/>
              <a:rect l="l" t="t" r="r" b="b"/>
              <a:pathLst>
                <a:path w="2497" h="2138" extrusionOk="0">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3"/>
            <p:cNvSpPr/>
            <p:nvPr/>
          </p:nvSpPr>
          <p:spPr>
            <a:xfrm>
              <a:off x="5418200" y="271400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3"/>
            <p:cNvSpPr/>
            <p:nvPr/>
          </p:nvSpPr>
          <p:spPr>
            <a:xfrm>
              <a:off x="5494400" y="1266550"/>
              <a:ext cx="62225" cy="53450"/>
            </a:xfrm>
            <a:custGeom>
              <a:avLst/>
              <a:gdLst/>
              <a:ahLst/>
              <a:cxnLst/>
              <a:rect l="l" t="t" r="r" b="b"/>
              <a:pathLst>
                <a:path w="2489" h="2138" extrusionOk="0">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3"/>
            <p:cNvSpPr/>
            <p:nvPr/>
          </p:nvSpPr>
          <p:spPr>
            <a:xfrm>
              <a:off x="5494400" y="134275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3"/>
            <p:cNvSpPr/>
            <p:nvPr/>
          </p:nvSpPr>
          <p:spPr>
            <a:xfrm>
              <a:off x="54944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3"/>
            <p:cNvSpPr/>
            <p:nvPr/>
          </p:nvSpPr>
          <p:spPr>
            <a:xfrm>
              <a:off x="549440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3"/>
            <p:cNvSpPr/>
            <p:nvPr/>
          </p:nvSpPr>
          <p:spPr>
            <a:xfrm>
              <a:off x="5494400" y="1571400"/>
              <a:ext cx="62225" cy="53250"/>
            </a:xfrm>
            <a:custGeom>
              <a:avLst/>
              <a:gdLst/>
              <a:ahLst/>
              <a:cxnLst/>
              <a:rect l="l" t="t" r="r" b="b"/>
              <a:pathLst>
                <a:path w="2489" h="2130" extrusionOk="0">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3"/>
            <p:cNvSpPr/>
            <p:nvPr/>
          </p:nvSpPr>
          <p:spPr>
            <a:xfrm>
              <a:off x="63323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3"/>
            <p:cNvSpPr/>
            <p:nvPr/>
          </p:nvSpPr>
          <p:spPr>
            <a:xfrm>
              <a:off x="63323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3"/>
            <p:cNvSpPr/>
            <p:nvPr/>
          </p:nvSpPr>
          <p:spPr>
            <a:xfrm>
              <a:off x="6408350" y="1418975"/>
              <a:ext cx="62425" cy="53350"/>
            </a:xfrm>
            <a:custGeom>
              <a:avLst/>
              <a:gdLst/>
              <a:ahLst/>
              <a:cxnLst/>
              <a:rect l="l" t="t" r="r" b="b"/>
              <a:pathLst>
                <a:path w="2497" h="2134" extrusionOk="0">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3"/>
            <p:cNvSpPr/>
            <p:nvPr/>
          </p:nvSpPr>
          <p:spPr>
            <a:xfrm>
              <a:off x="6408350" y="14952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3"/>
            <p:cNvSpPr/>
            <p:nvPr/>
          </p:nvSpPr>
          <p:spPr>
            <a:xfrm>
              <a:off x="6484575" y="1342750"/>
              <a:ext cx="62425" cy="53450"/>
            </a:xfrm>
            <a:custGeom>
              <a:avLst/>
              <a:gdLst/>
              <a:ahLst/>
              <a:cxnLst/>
              <a:rect l="l" t="t" r="r" b="b"/>
              <a:pathLst>
                <a:path w="2497" h="2138" extrusionOk="0">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3"/>
            <p:cNvSpPr/>
            <p:nvPr/>
          </p:nvSpPr>
          <p:spPr>
            <a:xfrm>
              <a:off x="6484575" y="1418975"/>
              <a:ext cx="62425" cy="53350"/>
            </a:xfrm>
            <a:custGeom>
              <a:avLst/>
              <a:gdLst/>
              <a:ahLst/>
              <a:cxnLst/>
              <a:rect l="l" t="t" r="r" b="b"/>
              <a:pathLst>
                <a:path w="2497" h="2134" extrusionOk="0">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3"/>
            <p:cNvSpPr/>
            <p:nvPr/>
          </p:nvSpPr>
          <p:spPr>
            <a:xfrm>
              <a:off x="6484575" y="1495200"/>
              <a:ext cx="62425" cy="53325"/>
            </a:xfrm>
            <a:custGeom>
              <a:avLst/>
              <a:gdLst/>
              <a:ahLst/>
              <a:cxnLst/>
              <a:rect l="l" t="t" r="r" b="b"/>
              <a:pathLst>
                <a:path w="2497" h="2133" extrusionOk="0">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3"/>
            <p:cNvSpPr/>
            <p:nvPr/>
          </p:nvSpPr>
          <p:spPr>
            <a:xfrm>
              <a:off x="6560800"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3"/>
            <p:cNvSpPr/>
            <p:nvPr/>
          </p:nvSpPr>
          <p:spPr>
            <a:xfrm>
              <a:off x="656080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3"/>
            <p:cNvSpPr/>
            <p:nvPr/>
          </p:nvSpPr>
          <p:spPr>
            <a:xfrm>
              <a:off x="6637000" y="1418975"/>
              <a:ext cx="62225" cy="53350"/>
            </a:xfrm>
            <a:custGeom>
              <a:avLst/>
              <a:gdLst/>
              <a:ahLst/>
              <a:cxnLst/>
              <a:rect l="l" t="t" r="r" b="b"/>
              <a:pathLst>
                <a:path w="2489" h="2134" extrusionOk="0">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3"/>
            <p:cNvSpPr/>
            <p:nvPr/>
          </p:nvSpPr>
          <p:spPr>
            <a:xfrm>
              <a:off x="7094075" y="1495200"/>
              <a:ext cx="62425" cy="53325"/>
            </a:xfrm>
            <a:custGeom>
              <a:avLst/>
              <a:gdLst/>
              <a:ahLst/>
              <a:cxnLst/>
              <a:rect l="l" t="t" r="r" b="b"/>
              <a:pathLst>
                <a:path w="2497" h="2133" extrusionOk="0">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3"/>
            <p:cNvSpPr/>
            <p:nvPr/>
          </p:nvSpPr>
          <p:spPr>
            <a:xfrm>
              <a:off x="671322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3"/>
            <p:cNvSpPr/>
            <p:nvPr/>
          </p:nvSpPr>
          <p:spPr>
            <a:xfrm>
              <a:off x="678922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3"/>
            <p:cNvSpPr/>
            <p:nvPr/>
          </p:nvSpPr>
          <p:spPr>
            <a:xfrm>
              <a:off x="686565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3"/>
            <p:cNvSpPr/>
            <p:nvPr/>
          </p:nvSpPr>
          <p:spPr>
            <a:xfrm>
              <a:off x="701787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3"/>
            <p:cNvSpPr/>
            <p:nvPr/>
          </p:nvSpPr>
          <p:spPr>
            <a:xfrm>
              <a:off x="694185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3"/>
            <p:cNvSpPr/>
            <p:nvPr/>
          </p:nvSpPr>
          <p:spPr>
            <a:xfrm>
              <a:off x="686565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3"/>
            <p:cNvSpPr/>
            <p:nvPr/>
          </p:nvSpPr>
          <p:spPr>
            <a:xfrm>
              <a:off x="6789225" y="149520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3"/>
            <p:cNvSpPr/>
            <p:nvPr/>
          </p:nvSpPr>
          <p:spPr>
            <a:xfrm>
              <a:off x="671322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3"/>
            <p:cNvSpPr/>
            <p:nvPr/>
          </p:nvSpPr>
          <p:spPr>
            <a:xfrm>
              <a:off x="6637000" y="1495200"/>
              <a:ext cx="62225" cy="53325"/>
            </a:xfrm>
            <a:custGeom>
              <a:avLst/>
              <a:gdLst/>
              <a:ahLst/>
              <a:cxnLst/>
              <a:rect l="l" t="t" r="r" b="b"/>
              <a:pathLst>
                <a:path w="2489" h="2133" extrusionOk="0">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3"/>
            <p:cNvSpPr/>
            <p:nvPr/>
          </p:nvSpPr>
          <p:spPr>
            <a:xfrm>
              <a:off x="6637000" y="1571400"/>
              <a:ext cx="62225" cy="53250"/>
            </a:xfrm>
            <a:custGeom>
              <a:avLst/>
              <a:gdLst/>
              <a:ahLst/>
              <a:cxnLst/>
              <a:rect l="l" t="t" r="r" b="b"/>
              <a:pathLst>
                <a:path w="2489" h="2130" extrusionOk="0">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3"/>
            <p:cNvSpPr/>
            <p:nvPr/>
          </p:nvSpPr>
          <p:spPr>
            <a:xfrm>
              <a:off x="6560800" y="1571400"/>
              <a:ext cx="62200" cy="53250"/>
            </a:xfrm>
            <a:custGeom>
              <a:avLst/>
              <a:gdLst/>
              <a:ahLst/>
              <a:cxnLst/>
              <a:rect l="l" t="t" r="r" b="b"/>
              <a:pathLst>
                <a:path w="2488" h="2130" extrusionOk="0">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3"/>
            <p:cNvSpPr/>
            <p:nvPr/>
          </p:nvSpPr>
          <p:spPr>
            <a:xfrm>
              <a:off x="6484575" y="1571400"/>
              <a:ext cx="62425" cy="53250"/>
            </a:xfrm>
            <a:custGeom>
              <a:avLst/>
              <a:gdLst/>
              <a:ahLst/>
              <a:cxnLst/>
              <a:rect l="l" t="t" r="r" b="b"/>
              <a:pathLst>
                <a:path w="2497" h="2130" extrusionOk="0">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3"/>
            <p:cNvSpPr/>
            <p:nvPr/>
          </p:nvSpPr>
          <p:spPr>
            <a:xfrm>
              <a:off x="6408350" y="1571400"/>
              <a:ext cx="62425" cy="53250"/>
            </a:xfrm>
            <a:custGeom>
              <a:avLst/>
              <a:gdLst/>
              <a:ahLst/>
              <a:cxnLst/>
              <a:rect l="l" t="t" r="r" b="b"/>
              <a:pathLst>
                <a:path w="2497" h="2130" extrusionOk="0">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3"/>
            <p:cNvSpPr/>
            <p:nvPr/>
          </p:nvSpPr>
          <p:spPr>
            <a:xfrm>
              <a:off x="63323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3"/>
            <p:cNvSpPr/>
            <p:nvPr/>
          </p:nvSpPr>
          <p:spPr>
            <a:xfrm>
              <a:off x="5875275" y="2180700"/>
              <a:ext cx="62225" cy="53350"/>
            </a:xfrm>
            <a:custGeom>
              <a:avLst/>
              <a:gdLst/>
              <a:ahLst/>
              <a:cxnLst/>
              <a:rect l="l" t="t" r="r" b="b"/>
              <a:pathLst>
                <a:path w="2489" h="2134" extrusionOk="0">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3"/>
            <p:cNvSpPr/>
            <p:nvPr/>
          </p:nvSpPr>
          <p:spPr>
            <a:xfrm>
              <a:off x="587527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3"/>
            <p:cNvSpPr/>
            <p:nvPr/>
          </p:nvSpPr>
          <p:spPr>
            <a:xfrm>
              <a:off x="595147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3"/>
            <p:cNvSpPr/>
            <p:nvPr/>
          </p:nvSpPr>
          <p:spPr>
            <a:xfrm>
              <a:off x="595147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3"/>
            <p:cNvSpPr/>
            <p:nvPr/>
          </p:nvSpPr>
          <p:spPr>
            <a:xfrm>
              <a:off x="595147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3"/>
            <p:cNvSpPr/>
            <p:nvPr/>
          </p:nvSpPr>
          <p:spPr>
            <a:xfrm>
              <a:off x="5951475"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3"/>
            <p:cNvSpPr/>
            <p:nvPr/>
          </p:nvSpPr>
          <p:spPr>
            <a:xfrm>
              <a:off x="595147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3"/>
            <p:cNvSpPr/>
            <p:nvPr/>
          </p:nvSpPr>
          <p:spPr>
            <a:xfrm>
              <a:off x="595147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3"/>
            <p:cNvSpPr/>
            <p:nvPr/>
          </p:nvSpPr>
          <p:spPr>
            <a:xfrm>
              <a:off x="5951475" y="1876050"/>
              <a:ext cx="62225" cy="53275"/>
            </a:xfrm>
            <a:custGeom>
              <a:avLst/>
              <a:gdLst/>
              <a:ahLst/>
              <a:cxnLst/>
              <a:rect l="l" t="t" r="r" b="b"/>
              <a:pathLst>
                <a:path w="2489" h="2131" extrusionOk="0">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3"/>
            <p:cNvSpPr/>
            <p:nvPr/>
          </p:nvSpPr>
          <p:spPr>
            <a:xfrm>
              <a:off x="595147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3"/>
            <p:cNvSpPr/>
            <p:nvPr/>
          </p:nvSpPr>
          <p:spPr>
            <a:xfrm>
              <a:off x="595147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3"/>
            <p:cNvSpPr/>
            <p:nvPr/>
          </p:nvSpPr>
          <p:spPr>
            <a:xfrm>
              <a:off x="6027500" y="141897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3"/>
            <p:cNvSpPr/>
            <p:nvPr/>
          </p:nvSpPr>
          <p:spPr>
            <a:xfrm>
              <a:off x="6027500" y="14952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3"/>
            <p:cNvSpPr/>
            <p:nvPr/>
          </p:nvSpPr>
          <p:spPr>
            <a:xfrm>
              <a:off x="6027500" y="1571400"/>
              <a:ext cx="62425" cy="53250"/>
            </a:xfrm>
            <a:custGeom>
              <a:avLst/>
              <a:gdLst/>
              <a:ahLst/>
              <a:cxnLst/>
              <a:rect l="l" t="t" r="r" b="b"/>
              <a:pathLst>
                <a:path w="2497" h="2130" extrusionOk="0">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3"/>
            <p:cNvSpPr/>
            <p:nvPr/>
          </p:nvSpPr>
          <p:spPr>
            <a:xfrm>
              <a:off x="6027500" y="164740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3"/>
            <p:cNvSpPr/>
            <p:nvPr/>
          </p:nvSpPr>
          <p:spPr>
            <a:xfrm>
              <a:off x="6027500" y="1723625"/>
              <a:ext cx="62425" cy="53350"/>
            </a:xfrm>
            <a:custGeom>
              <a:avLst/>
              <a:gdLst/>
              <a:ahLst/>
              <a:cxnLst/>
              <a:rect l="l" t="t" r="r" b="b"/>
              <a:pathLst>
                <a:path w="2497" h="2134" extrusionOk="0">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3"/>
            <p:cNvSpPr/>
            <p:nvPr/>
          </p:nvSpPr>
          <p:spPr>
            <a:xfrm>
              <a:off x="6027500" y="179985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3"/>
            <p:cNvSpPr/>
            <p:nvPr/>
          </p:nvSpPr>
          <p:spPr>
            <a:xfrm>
              <a:off x="6027500" y="1876050"/>
              <a:ext cx="62425" cy="53350"/>
            </a:xfrm>
            <a:custGeom>
              <a:avLst/>
              <a:gdLst/>
              <a:ahLst/>
              <a:cxnLst/>
              <a:rect l="l" t="t" r="r" b="b"/>
              <a:pathLst>
                <a:path w="2497" h="2134" extrusionOk="0">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3"/>
            <p:cNvSpPr/>
            <p:nvPr/>
          </p:nvSpPr>
          <p:spPr>
            <a:xfrm>
              <a:off x="6027500" y="1952050"/>
              <a:ext cx="62425" cy="53450"/>
            </a:xfrm>
            <a:custGeom>
              <a:avLst/>
              <a:gdLst/>
              <a:ahLst/>
              <a:cxnLst/>
              <a:rect l="l" t="t" r="r" b="b"/>
              <a:pathLst>
                <a:path w="2497" h="2138" extrusionOk="0">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3"/>
            <p:cNvSpPr/>
            <p:nvPr/>
          </p:nvSpPr>
          <p:spPr>
            <a:xfrm>
              <a:off x="6103700" y="141897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3"/>
            <p:cNvSpPr/>
            <p:nvPr/>
          </p:nvSpPr>
          <p:spPr>
            <a:xfrm>
              <a:off x="6103700" y="14952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3"/>
            <p:cNvSpPr/>
            <p:nvPr/>
          </p:nvSpPr>
          <p:spPr>
            <a:xfrm>
              <a:off x="6103700" y="1571400"/>
              <a:ext cx="62425" cy="53250"/>
            </a:xfrm>
            <a:custGeom>
              <a:avLst/>
              <a:gdLst/>
              <a:ahLst/>
              <a:cxnLst/>
              <a:rect l="l" t="t" r="r" b="b"/>
              <a:pathLst>
                <a:path w="2497" h="2130" extrusionOk="0">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3"/>
            <p:cNvSpPr/>
            <p:nvPr/>
          </p:nvSpPr>
          <p:spPr>
            <a:xfrm>
              <a:off x="6103700" y="1647400"/>
              <a:ext cx="62425" cy="53450"/>
            </a:xfrm>
            <a:custGeom>
              <a:avLst/>
              <a:gdLst/>
              <a:ahLst/>
              <a:cxnLst/>
              <a:rect l="l" t="t" r="r" b="b"/>
              <a:pathLst>
                <a:path w="2497" h="2138" extrusionOk="0">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3"/>
            <p:cNvSpPr/>
            <p:nvPr/>
          </p:nvSpPr>
          <p:spPr>
            <a:xfrm>
              <a:off x="6103700" y="1723625"/>
              <a:ext cx="62425" cy="53350"/>
            </a:xfrm>
            <a:custGeom>
              <a:avLst/>
              <a:gdLst/>
              <a:ahLst/>
              <a:cxnLst/>
              <a:rect l="l" t="t" r="r" b="b"/>
              <a:pathLst>
                <a:path w="2497" h="2134" extrusionOk="0">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3"/>
            <p:cNvSpPr/>
            <p:nvPr/>
          </p:nvSpPr>
          <p:spPr>
            <a:xfrm>
              <a:off x="6103700" y="179985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3"/>
            <p:cNvSpPr/>
            <p:nvPr/>
          </p:nvSpPr>
          <p:spPr>
            <a:xfrm>
              <a:off x="6103700" y="1876050"/>
              <a:ext cx="62425" cy="53275"/>
            </a:xfrm>
            <a:custGeom>
              <a:avLst/>
              <a:gdLst/>
              <a:ahLst/>
              <a:cxnLst/>
              <a:rect l="l" t="t" r="r" b="b"/>
              <a:pathLst>
                <a:path w="2497" h="2131" extrusionOk="0">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3"/>
            <p:cNvSpPr/>
            <p:nvPr/>
          </p:nvSpPr>
          <p:spPr>
            <a:xfrm>
              <a:off x="6103700" y="1952050"/>
              <a:ext cx="62425" cy="53450"/>
            </a:xfrm>
            <a:custGeom>
              <a:avLst/>
              <a:gdLst/>
              <a:ahLst/>
              <a:cxnLst/>
              <a:rect l="l" t="t" r="r" b="b"/>
              <a:pathLst>
                <a:path w="2497" h="2138" extrusionOk="0">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3"/>
            <p:cNvSpPr/>
            <p:nvPr/>
          </p:nvSpPr>
          <p:spPr>
            <a:xfrm>
              <a:off x="617992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3"/>
            <p:cNvSpPr/>
            <p:nvPr/>
          </p:nvSpPr>
          <p:spPr>
            <a:xfrm>
              <a:off x="617992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3"/>
            <p:cNvSpPr/>
            <p:nvPr/>
          </p:nvSpPr>
          <p:spPr>
            <a:xfrm>
              <a:off x="617992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3"/>
            <p:cNvSpPr/>
            <p:nvPr/>
          </p:nvSpPr>
          <p:spPr>
            <a:xfrm>
              <a:off x="6256150" y="141897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3"/>
            <p:cNvSpPr/>
            <p:nvPr/>
          </p:nvSpPr>
          <p:spPr>
            <a:xfrm>
              <a:off x="6256150" y="149520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3"/>
            <p:cNvSpPr/>
            <p:nvPr/>
          </p:nvSpPr>
          <p:spPr>
            <a:xfrm>
              <a:off x="6256150" y="1571400"/>
              <a:ext cx="62200" cy="53250"/>
            </a:xfrm>
            <a:custGeom>
              <a:avLst/>
              <a:gdLst/>
              <a:ahLst/>
              <a:cxnLst/>
              <a:rect l="l" t="t" r="r" b="b"/>
              <a:pathLst>
                <a:path w="2488" h="2130" extrusionOk="0">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3"/>
            <p:cNvSpPr/>
            <p:nvPr/>
          </p:nvSpPr>
          <p:spPr>
            <a:xfrm>
              <a:off x="6256150" y="164740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3"/>
            <p:cNvSpPr/>
            <p:nvPr/>
          </p:nvSpPr>
          <p:spPr>
            <a:xfrm>
              <a:off x="617992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3"/>
            <p:cNvSpPr/>
            <p:nvPr/>
          </p:nvSpPr>
          <p:spPr>
            <a:xfrm>
              <a:off x="617992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3"/>
            <p:cNvSpPr/>
            <p:nvPr/>
          </p:nvSpPr>
          <p:spPr>
            <a:xfrm>
              <a:off x="617992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3"/>
            <p:cNvSpPr/>
            <p:nvPr/>
          </p:nvSpPr>
          <p:spPr>
            <a:xfrm>
              <a:off x="6179925" y="1876050"/>
              <a:ext cx="62225" cy="53275"/>
            </a:xfrm>
            <a:custGeom>
              <a:avLst/>
              <a:gdLst/>
              <a:ahLst/>
              <a:cxnLst/>
              <a:rect l="l" t="t" r="r" b="b"/>
              <a:pathLst>
                <a:path w="2489" h="2131" extrusionOk="0">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3"/>
            <p:cNvSpPr/>
            <p:nvPr/>
          </p:nvSpPr>
          <p:spPr>
            <a:xfrm>
              <a:off x="617992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3"/>
            <p:cNvSpPr/>
            <p:nvPr/>
          </p:nvSpPr>
          <p:spPr>
            <a:xfrm>
              <a:off x="617992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3"/>
            <p:cNvSpPr/>
            <p:nvPr/>
          </p:nvSpPr>
          <p:spPr>
            <a:xfrm>
              <a:off x="6103700" y="2028275"/>
              <a:ext cx="62425" cy="53450"/>
            </a:xfrm>
            <a:custGeom>
              <a:avLst/>
              <a:gdLst/>
              <a:ahLst/>
              <a:cxnLst/>
              <a:rect l="l" t="t" r="r" b="b"/>
              <a:pathLst>
                <a:path w="2497" h="2138" extrusionOk="0">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3"/>
            <p:cNvSpPr/>
            <p:nvPr/>
          </p:nvSpPr>
          <p:spPr>
            <a:xfrm>
              <a:off x="6027500" y="2028275"/>
              <a:ext cx="62425" cy="53450"/>
            </a:xfrm>
            <a:custGeom>
              <a:avLst/>
              <a:gdLst/>
              <a:ahLst/>
              <a:cxnLst/>
              <a:rect l="l" t="t" r="r" b="b"/>
              <a:pathLst>
                <a:path w="2497" h="2138" extrusionOk="0">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3"/>
            <p:cNvSpPr/>
            <p:nvPr/>
          </p:nvSpPr>
          <p:spPr>
            <a:xfrm>
              <a:off x="6027500" y="2104500"/>
              <a:ext cx="62425" cy="53325"/>
            </a:xfrm>
            <a:custGeom>
              <a:avLst/>
              <a:gdLst/>
              <a:ahLst/>
              <a:cxnLst/>
              <a:rect l="l" t="t" r="r" b="b"/>
              <a:pathLst>
                <a:path w="2497" h="2133" extrusionOk="0">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3"/>
            <p:cNvSpPr/>
            <p:nvPr/>
          </p:nvSpPr>
          <p:spPr>
            <a:xfrm>
              <a:off x="595147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3"/>
            <p:cNvSpPr/>
            <p:nvPr/>
          </p:nvSpPr>
          <p:spPr>
            <a:xfrm>
              <a:off x="5494400" y="1647400"/>
              <a:ext cx="62225" cy="53450"/>
            </a:xfrm>
            <a:custGeom>
              <a:avLst/>
              <a:gdLst/>
              <a:ahLst/>
              <a:cxnLst/>
              <a:rect l="l" t="t" r="r" b="b"/>
              <a:pathLst>
                <a:path w="2489" h="2138" extrusionOk="0">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3"/>
            <p:cNvSpPr/>
            <p:nvPr/>
          </p:nvSpPr>
          <p:spPr>
            <a:xfrm>
              <a:off x="5494400" y="172362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3"/>
            <p:cNvSpPr/>
            <p:nvPr/>
          </p:nvSpPr>
          <p:spPr>
            <a:xfrm>
              <a:off x="5494400" y="17998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3"/>
            <p:cNvSpPr/>
            <p:nvPr/>
          </p:nvSpPr>
          <p:spPr>
            <a:xfrm>
              <a:off x="5494400" y="1876050"/>
              <a:ext cx="62225" cy="53300"/>
            </a:xfrm>
            <a:custGeom>
              <a:avLst/>
              <a:gdLst/>
              <a:ahLst/>
              <a:cxnLst/>
              <a:rect l="l" t="t" r="r" b="b"/>
              <a:pathLst>
                <a:path w="2489" h="2132" extrusionOk="0">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3"/>
            <p:cNvSpPr/>
            <p:nvPr/>
          </p:nvSpPr>
          <p:spPr>
            <a:xfrm>
              <a:off x="5494400" y="1952050"/>
              <a:ext cx="62225" cy="53450"/>
            </a:xfrm>
            <a:custGeom>
              <a:avLst/>
              <a:gdLst/>
              <a:ahLst/>
              <a:cxnLst/>
              <a:rect l="l" t="t" r="r" b="b"/>
              <a:pathLst>
                <a:path w="2489" h="2138" extrusionOk="0">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3"/>
            <p:cNvSpPr/>
            <p:nvPr/>
          </p:nvSpPr>
          <p:spPr>
            <a:xfrm>
              <a:off x="5494400" y="2028275"/>
              <a:ext cx="62225" cy="53450"/>
            </a:xfrm>
            <a:custGeom>
              <a:avLst/>
              <a:gdLst/>
              <a:ahLst/>
              <a:cxnLst/>
              <a:rect l="l" t="t" r="r" b="b"/>
              <a:pathLst>
                <a:path w="2489" h="2138" extrusionOk="0">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3"/>
            <p:cNvSpPr/>
            <p:nvPr/>
          </p:nvSpPr>
          <p:spPr>
            <a:xfrm>
              <a:off x="5494400" y="21045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3"/>
            <p:cNvSpPr/>
            <p:nvPr/>
          </p:nvSpPr>
          <p:spPr>
            <a:xfrm>
              <a:off x="5494400" y="2180700"/>
              <a:ext cx="62225" cy="53350"/>
            </a:xfrm>
            <a:custGeom>
              <a:avLst/>
              <a:gdLst/>
              <a:ahLst/>
              <a:cxnLst/>
              <a:rect l="l" t="t" r="r" b="b"/>
              <a:pathLst>
                <a:path w="2489" h="2134" extrusionOk="0">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3"/>
            <p:cNvSpPr/>
            <p:nvPr/>
          </p:nvSpPr>
          <p:spPr>
            <a:xfrm>
              <a:off x="5494400" y="2256925"/>
              <a:ext cx="62375" cy="53425"/>
            </a:xfrm>
            <a:custGeom>
              <a:avLst/>
              <a:gdLst/>
              <a:ahLst/>
              <a:cxnLst/>
              <a:rect l="l" t="t" r="r" b="b"/>
              <a:pathLst>
                <a:path w="2495" h="2137" extrusionOk="0">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3"/>
            <p:cNvSpPr/>
            <p:nvPr/>
          </p:nvSpPr>
          <p:spPr>
            <a:xfrm>
              <a:off x="5494400" y="23331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3"/>
            <p:cNvSpPr/>
            <p:nvPr/>
          </p:nvSpPr>
          <p:spPr>
            <a:xfrm>
              <a:off x="549440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3"/>
            <p:cNvSpPr/>
            <p:nvPr/>
          </p:nvSpPr>
          <p:spPr>
            <a:xfrm>
              <a:off x="5494400" y="2561575"/>
              <a:ext cx="62225" cy="53425"/>
            </a:xfrm>
            <a:custGeom>
              <a:avLst/>
              <a:gdLst/>
              <a:ahLst/>
              <a:cxnLst/>
              <a:rect l="l" t="t" r="r" b="b"/>
              <a:pathLst>
                <a:path w="2489" h="2137" extrusionOk="0">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3"/>
            <p:cNvSpPr/>
            <p:nvPr/>
          </p:nvSpPr>
          <p:spPr>
            <a:xfrm>
              <a:off x="5494400" y="2637775"/>
              <a:ext cx="62225" cy="53450"/>
            </a:xfrm>
            <a:custGeom>
              <a:avLst/>
              <a:gdLst/>
              <a:ahLst/>
              <a:cxnLst/>
              <a:rect l="l" t="t" r="r" b="b"/>
              <a:pathLst>
                <a:path w="2489" h="2138" extrusionOk="0">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3"/>
            <p:cNvSpPr/>
            <p:nvPr/>
          </p:nvSpPr>
          <p:spPr>
            <a:xfrm>
              <a:off x="549440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3"/>
            <p:cNvSpPr/>
            <p:nvPr/>
          </p:nvSpPr>
          <p:spPr>
            <a:xfrm>
              <a:off x="5494400" y="279020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3"/>
            <p:cNvSpPr/>
            <p:nvPr/>
          </p:nvSpPr>
          <p:spPr>
            <a:xfrm>
              <a:off x="5570625" y="1266550"/>
              <a:ext cx="62200" cy="53450"/>
            </a:xfrm>
            <a:custGeom>
              <a:avLst/>
              <a:gdLst/>
              <a:ahLst/>
              <a:cxnLst/>
              <a:rect l="l" t="t" r="r" b="b"/>
              <a:pathLst>
                <a:path w="2488" h="2138" extrusionOk="0">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3"/>
            <p:cNvSpPr/>
            <p:nvPr/>
          </p:nvSpPr>
          <p:spPr>
            <a:xfrm>
              <a:off x="5570625" y="134275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3"/>
            <p:cNvSpPr/>
            <p:nvPr/>
          </p:nvSpPr>
          <p:spPr>
            <a:xfrm>
              <a:off x="5570625" y="141897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3"/>
            <p:cNvSpPr/>
            <p:nvPr/>
          </p:nvSpPr>
          <p:spPr>
            <a:xfrm>
              <a:off x="5570625" y="1495200"/>
              <a:ext cx="62200" cy="53325"/>
            </a:xfrm>
            <a:custGeom>
              <a:avLst/>
              <a:gdLst/>
              <a:ahLst/>
              <a:cxnLst/>
              <a:rect l="l" t="t" r="r" b="b"/>
              <a:pathLst>
                <a:path w="2488" h="2133" extrusionOk="0">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3"/>
            <p:cNvSpPr/>
            <p:nvPr/>
          </p:nvSpPr>
          <p:spPr>
            <a:xfrm>
              <a:off x="5570625" y="1571400"/>
              <a:ext cx="62200" cy="53250"/>
            </a:xfrm>
            <a:custGeom>
              <a:avLst/>
              <a:gdLst/>
              <a:ahLst/>
              <a:cxnLst/>
              <a:rect l="l" t="t" r="r" b="b"/>
              <a:pathLst>
                <a:path w="2488" h="2130" extrusionOk="0">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3"/>
            <p:cNvSpPr/>
            <p:nvPr/>
          </p:nvSpPr>
          <p:spPr>
            <a:xfrm>
              <a:off x="5570625" y="1647400"/>
              <a:ext cx="62200" cy="53450"/>
            </a:xfrm>
            <a:custGeom>
              <a:avLst/>
              <a:gdLst/>
              <a:ahLst/>
              <a:cxnLst/>
              <a:rect l="l" t="t" r="r" b="b"/>
              <a:pathLst>
                <a:path w="2488" h="2138" extrusionOk="0">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3"/>
            <p:cNvSpPr/>
            <p:nvPr/>
          </p:nvSpPr>
          <p:spPr>
            <a:xfrm>
              <a:off x="5570625" y="1723625"/>
              <a:ext cx="62200" cy="53350"/>
            </a:xfrm>
            <a:custGeom>
              <a:avLst/>
              <a:gdLst/>
              <a:ahLst/>
              <a:cxnLst/>
              <a:rect l="l" t="t" r="r" b="b"/>
              <a:pathLst>
                <a:path w="2488"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3"/>
            <p:cNvSpPr/>
            <p:nvPr/>
          </p:nvSpPr>
          <p:spPr>
            <a:xfrm>
              <a:off x="5570625" y="179985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3"/>
            <p:cNvSpPr/>
            <p:nvPr/>
          </p:nvSpPr>
          <p:spPr>
            <a:xfrm>
              <a:off x="5570625" y="187605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3"/>
            <p:cNvSpPr/>
            <p:nvPr/>
          </p:nvSpPr>
          <p:spPr>
            <a:xfrm>
              <a:off x="5570625" y="1952050"/>
              <a:ext cx="62200" cy="53450"/>
            </a:xfrm>
            <a:custGeom>
              <a:avLst/>
              <a:gdLst/>
              <a:ahLst/>
              <a:cxnLst/>
              <a:rect l="l" t="t" r="r" b="b"/>
              <a:pathLst>
                <a:path w="2488" h="2138" extrusionOk="0">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3"/>
            <p:cNvSpPr/>
            <p:nvPr/>
          </p:nvSpPr>
          <p:spPr>
            <a:xfrm>
              <a:off x="5570625" y="2028275"/>
              <a:ext cx="62200" cy="53450"/>
            </a:xfrm>
            <a:custGeom>
              <a:avLst/>
              <a:gdLst/>
              <a:ahLst/>
              <a:cxnLst/>
              <a:rect l="l" t="t" r="r" b="b"/>
              <a:pathLst>
                <a:path w="2488" h="2138" extrusionOk="0">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3"/>
            <p:cNvSpPr/>
            <p:nvPr/>
          </p:nvSpPr>
          <p:spPr>
            <a:xfrm>
              <a:off x="5570625" y="2104500"/>
              <a:ext cx="62200" cy="53325"/>
            </a:xfrm>
            <a:custGeom>
              <a:avLst/>
              <a:gdLst/>
              <a:ahLst/>
              <a:cxnLst/>
              <a:rect l="l" t="t" r="r" b="b"/>
              <a:pathLst>
                <a:path w="2488"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3"/>
            <p:cNvSpPr/>
            <p:nvPr/>
          </p:nvSpPr>
          <p:spPr>
            <a:xfrm>
              <a:off x="5570625" y="2180700"/>
              <a:ext cx="62200" cy="53350"/>
            </a:xfrm>
            <a:custGeom>
              <a:avLst/>
              <a:gdLst/>
              <a:ahLst/>
              <a:cxnLst/>
              <a:rect l="l" t="t" r="r" b="b"/>
              <a:pathLst>
                <a:path w="2488" h="2134" extrusionOk="0">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3"/>
            <p:cNvSpPr/>
            <p:nvPr/>
          </p:nvSpPr>
          <p:spPr>
            <a:xfrm>
              <a:off x="5570625" y="2256925"/>
              <a:ext cx="62425" cy="53425"/>
            </a:xfrm>
            <a:custGeom>
              <a:avLst/>
              <a:gdLst/>
              <a:ahLst/>
              <a:cxnLst/>
              <a:rect l="l" t="t" r="r" b="b"/>
              <a:pathLst>
                <a:path w="2497" h="2137" extrusionOk="0">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3"/>
            <p:cNvSpPr/>
            <p:nvPr/>
          </p:nvSpPr>
          <p:spPr>
            <a:xfrm>
              <a:off x="5570625" y="2333125"/>
              <a:ext cx="62200" cy="53450"/>
            </a:xfrm>
            <a:custGeom>
              <a:avLst/>
              <a:gdLst/>
              <a:ahLst/>
              <a:cxnLst/>
              <a:rect l="l" t="t" r="r" b="b"/>
              <a:pathLst>
                <a:path w="2488" h="2138" extrusionOk="0">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3"/>
            <p:cNvSpPr/>
            <p:nvPr/>
          </p:nvSpPr>
          <p:spPr>
            <a:xfrm>
              <a:off x="5570625" y="2485550"/>
              <a:ext cx="62200" cy="53300"/>
            </a:xfrm>
            <a:custGeom>
              <a:avLst/>
              <a:gdLst/>
              <a:ahLst/>
              <a:cxnLst/>
              <a:rect l="l" t="t" r="r" b="b"/>
              <a:pathLst>
                <a:path w="2488" h="2132" extrusionOk="0">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3"/>
            <p:cNvSpPr/>
            <p:nvPr/>
          </p:nvSpPr>
          <p:spPr>
            <a:xfrm>
              <a:off x="5570625" y="2561575"/>
              <a:ext cx="62200" cy="53425"/>
            </a:xfrm>
            <a:custGeom>
              <a:avLst/>
              <a:gdLst/>
              <a:ahLst/>
              <a:cxnLst/>
              <a:rect l="l" t="t" r="r" b="b"/>
              <a:pathLst>
                <a:path w="2488"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3"/>
            <p:cNvSpPr/>
            <p:nvPr/>
          </p:nvSpPr>
          <p:spPr>
            <a:xfrm>
              <a:off x="55706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3"/>
            <p:cNvSpPr/>
            <p:nvPr/>
          </p:nvSpPr>
          <p:spPr>
            <a:xfrm>
              <a:off x="5570625" y="2866425"/>
              <a:ext cx="62200" cy="53275"/>
            </a:xfrm>
            <a:custGeom>
              <a:avLst/>
              <a:gdLst/>
              <a:ahLst/>
              <a:cxnLst/>
              <a:rect l="l" t="t" r="r" b="b"/>
              <a:pathLst>
                <a:path w="2488" h="2131" extrusionOk="0">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3"/>
            <p:cNvSpPr/>
            <p:nvPr/>
          </p:nvSpPr>
          <p:spPr>
            <a:xfrm>
              <a:off x="5570625" y="2790200"/>
              <a:ext cx="62200" cy="53350"/>
            </a:xfrm>
            <a:custGeom>
              <a:avLst/>
              <a:gdLst/>
              <a:ahLst/>
              <a:cxnLst/>
              <a:rect l="l" t="t" r="r" b="b"/>
              <a:pathLst>
                <a:path w="2488" h="2134" extrusionOk="0">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3"/>
            <p:cNvSpPr/>
            <p:nvPr/>
          </p:nvSpPr>
          <p:spPr>
            <a:xfrm>
              <a:off x="5570625" y="271400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3"/>
            <p:cNvSpPr/>
            <p:nvPr/>
          </p:nvSpPr>
          <p:spPr>
            <a:xfrm>
              <a:off x="5646825"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3"/>
            <p:cNvSpPr/>
            <p:nvPr/>
          </p:nvSpPr>
          <p:spPr>
            <a:xfrm>
              <a:off x="56468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3"/>
            <p:cNvSpPr/>
            <p:nvPr/>
          </p:nvSpPr>
          <p:spPr>
            <a:xfrm>
              <a:off x="5646825"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3"/>
            <p:cNvSpPr/>
            <p:nvPr/>
          </p:nvSpPr>
          <p:spPr>
            <a:xfrm>
              <a:off x="5646825"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3"/>
            <p:cNvSpPr/>
            <p:nvPr/>
          </p:nvSpPr>
          <p:spPr>
            <a:xfrm>
              <a:off x="5646825"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3"/>
            <p:cNvSpPr/>
            <p:nvPr/>
          </p:nvSpPr>
          <p:spPr>
            <a:xfrm>
              <a:off x="5646825" y="179985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3"/>
            <p:cNvSpPr/>
            <p:nvPr/>
          </p:nvSpPr>
          <p:spPr>
            <a:xfrm>
              <a:off x="5646825" y="1876050"/>
              <a:ext cx="62225" cy="53350"/>
            </a:xfrm>
            <a:custGeom>
              <a:avLst/>
              <a:gdLst/>
              <a:ahLst/>
              <a:cxnLst/>
              <a:rect l="l" t="t" r="r" b="b"/>
              <a:pathLst>
                <a:path w="2489" h="2134" extrusionOk="0">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3"/>
            <p:cNvSpPr/>
            <p:nvPr/>
          </p:nvSpPr>
          <p:spPr>
            <a:xfrm>
              <a:off x="5646825"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3"/>
            <p:cNvSpPr/>
            <p:nvPr/>
          </p:nvSpPr>
          <p:spPr>
            <a:xfrm>
              <a:off x="5646825" y="2028275"/>
              <a:ext cx="62225" cy="53450"/>
            </a:xfrm>
            <a:custGeom>
              <a:avLst/>
              <a:gdLst/>
              <a:ahLst/>
              <a:cxnLst/>
              <a:rect l="l" t="t" r="r" b="b"/>
              <a:pathLst>
                <a:path w="2489" h="2138" extrusionOk="0">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3"/>
            <p:cNvSpPr/>
            <p:nvPr/>
          </p:nvSpPr>
          <p:spPr>
            <a:xfrm>
              <a:off x="5646825" y="21045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3"/>
            <p:cNvSpPr/>
            <p:nvPr/>
          </p:nvSpPr>
          <p:spPr>
            <a:xfrm>
              <a:off x="564682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3"/>
            <p:cNvSpPr/>
            <p:nvPr/>
          </p:nvSpPr>
          <p:spPr>
            <a:xfrm>
              <a:off x="5646825" y="2256925"/>
              <a:ext cx="62375" cy="53425"/>
            </a:xfrm>
            <a:custGeom>
              <a:avLst/>
              <a:gdLst/>
              <a:ahLst/>
              <a:cxnLst/>
              <a:rect l="l" t="t" r="r" b="b"/>
              <a:pathLst>
                <a:path w="2495" h="2137" extrusionOk="0">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3"/>
            <p:cNvSpPr/>
            <p:nvPr/>
          </p:nvSpPr>
          <p:spPr>
            <a:xfrm>
              <a:off x="564682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3"/>
            <p:cNvSpPr/>
            <p:nvPr/>
          </p:nvSpPr>
          <p:spPr>
            <a:xfrm>
              <a:off x="5646825" y="2485550"/>
              <a:ext cx="62225" cy="53300"/>
            </a:xfrm>
            <a:custGeom>
              <a:avLst/>
              <a:gdLst/>
              <a:ahLst/>
              <a:cxnLst/>
              <a:rect l="l" t="t" r="r" b="b"/>
              <a:pathLst>
                <a:path w="2489" h="2132" extrusionOk="0">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3"/>
            <p:cNvSpPr/>
            <p:nvPr/>
          </p:nvSpPr>
          <p:spPr>
            <a:xfrm>
              <a:off x="5646825"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3"/>
            <p:cNvSpPr/>
            <p:nvPr/>
          </p:nvSpPr>
          <p:spPr>
            <a:xfrm>
              <a:off x="56468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3"/>
            <p:cNvSpPr/>
            <p:nvPr/>
          </p:nvSpPr>
          <p:spPr>
            <a:xfrm>
              <a:off x="5646825" y="2637775"/>
              <a:ext cx="62225" cy="53450"/>
            </a:xfrm>
            <a:custGeom>
              <a:avLst/>
              <a:gdLst/>
              <a:ahLst/>
              <a:cxnLst/>
              <a:rect l="l" t="t" r="r" b="b"/>
              <a:pathLst>
                <a:path w="2489" h="2138" extrusionOk="0">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3"/>
            <p:cNvSpPr/>
            <p:nvPr/>
          </p:nvSpPr>
          <p:spPr>
            <a:xfrm>
              <a:off x="5723050" y="141897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3"/>
            <p:cNvSpPr/>
            <p:nvPr/>
          </p:nvSpPr>
          <p:spPr>
            <a:xfrm>
              <a:off x="5723050" y="14952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3"/>
            <p:cNvSpPr/>
            <p:nvPr/>
          </p:nvSpPr>
          <p:spPr>
            <a:xfrm>
              <a:off x="5723050" y="1571400"/>
              <a:ext cx="62150" cy="53250"/>
            </a:xfrm>
            <a:custGeom>
              <a:avLst/>
              <a:gdLst/>
              <a:ahLst/>
              <a:cxnLst/>
              <a:rect l="l" t="t" r="r" b="b"/>
              <a:pathLst>
                <a:path w="2486" h="2130" extrusionOk="0">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3"/>
            <p:cNvSpPr/>
            <p:nvPr/>
          </p:nvSpPr>
          <p:spPr>
            <a:xfrm>
              <a:off x="5723050" y="1647400"/>
              <a:ext cx="62225" cy="53450"/>
            </a:xfrm>
            <a:custGeom>
              <a:avLst/>
              <a:gdLst/>
              <a:ahLst/>
              <a:cxnLst/>
              <a:rect l="l" t="t" r="r" b="b"/>
              <a:pathLst>
                <a:path w="2489" h="2138" extrusionOk="0">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3"/>
            <p:cNvSpPr/>
            <p:nvPr/>
          </p:nvSpPr>
          <p:spPr>
            <a:xfrm>
              <a:off x="5723050" y="1723625"/>
              <a:ext cx="62225" cy="53350"/>
            </a:xfrm>
            <a:custGeom>
              <a:avLst/>
              <a:gdLst/>
              <a:ahLst/>
              <a:cxnLst/>
              <a:rect l="l" t="t" r="r" b="b"/>
              <a:pathLst>
                <a:path w="2489" h="2134" extrusionOk="0">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3"/>
            <p:cNvSpPr/>
            <p:nvPr/>
          </p:nvSpPr>
          <p:spPr>
            <a:xfrm>
              <a:off x="5723050" y="179985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3"/>
            <p:cNvSpPr/>
            <p:nvPr/>
          </p:nvSpPr>
          <p:spPr>
            <a:xfrm>
              <a:off x="5723050" y="1876050"/>
              <a:ext cx="62225" cy="53275"/>
            </a:xfrm>
            <a:custGeom>
              <a:avLst/>
              <a:gdLst/>
              <a:ahLst/>
              <a:cxnLst/>
              <a:rect l="l" t="t" r="r" b="b"/>
              <a:pathLst>
                <a:path w="2489" h="2131" extrusionOk="0">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3"/>
            <p:cNvSpPr/>
            <p:nvPr/>
          </p:nvSpPr>
          <p:spPr>
            <a:xfrm>
              <a:off x="5723050" y="1952050"/>
              <a:ext cx="62225" cy="53450"/>
            </a:xfrm>
            <a:custGeom>
              <a:avLst/>
              <a:gdLst/>
              <a:ahLst/>
              <a:cxnLst/>
              <a:rect l="l" t="t" r="r" b="b"/>
              <a:pathLst>
                <a:path w="2489" h="2138" extrusionOk="0">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3"/>
            <p:cNvSpPr/>
            <p:nvPr/>
          </p:nvSpPr>
          <p:spPr>
            <a:xfrm>
              <a:off x="5723050" y="2028275"/>
              <a:ext cx="62225" cy="53450"/>
            </a:xfrm>
            <a:custGeom>
              <a:avLst/>
              <a:gdLst/>
              <a:ahLst/>
              <a:cxnLst/>
              <a:rect l="l" t="t" r="r" b="b"/>
              <a:pathLst>
                <a:path w="2489" h="2138" extrusionOk="0">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3"/>
            <p:cNvSpPr/>
            <p:nvPr/>
          </p:nvSpPr>
          <p:spPr>
            <a:xfrm>
              <a:off x="5723050" y="2104500"/>
              <a:ext cx="62225" cy="53325"/>
            </a:xfrm>
            <a:custGeom>
              <a:avLst/>
              <a:gdLst/>
              <a:ahLst/>
              <a:cxnLst/>
              <a:rect l="l" t="t" r="r" b="b"/>
              <a:pathLst>
                <a:path w="2489" h="2133"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3"/>
            <p:cNvSpPr/>
            <p:nvPr/>
          </p:nvSpPr>
          <p:spPr>
            <a:xfrm>
              <a:off x="5723050" y="2180700"/>
              <a:ext cx="62225" cy="53350"/>
            </a:xfrm>
            <a:custGeom>
              <a:avLst/>
              <a:gdLst/>
              <a:ahLst/>
              <a:cxnLst/>
              <a:rect l="l" t="t" r="r" b="b"/>
              <a:pathLst>
                <a:path w="2489" h="2134" extrusionOk="0">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3"/>
            <p:cNvSpPr/>
            <p:nvPr/>
          </p:nvSpPr>
          <p:spPr>
            <a:xfrm>
              <a:off x="5723050" y="2256925"/>
              <a:ext cx="62350" cy="53425"/>
            </a:xfrm>
            <a:custGeom>
              <a:avLst/>
              <a:gdLst/>
              <a:ahLst/>
              <a:cxnLst/>
              <a:rect l="l" t="t" r="r" b="b"/>
              <a:pathLst>
                <a:path w="2494" h="2137" extrusionOk="0">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3"/>
            <p:cNvSpPr/>
            <p:nvPr/>
          </p:nvSpPr>
          <p:spPr>
            <a:xfrm>
              <a:off x="5723050" y="2333125"/>
              <a:ext cx="62225" cy="53450"/>
            </a:xfrm>
            <a:custGeom>
              <a:avLst/>
              <a:gdLst/>
              <a:ahLst/>
              <a:cxnLst/>
              <a:rect l="l" t="t" r="r" b="b"/>
              <a:pathLst>
                <a:path w="2489" h="2138" extrusionOk="0">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3"/>
            <p:cNvSpPr/>
            <p:nvPr/>
          </p:nvSpPr>
          <p:spPr>
            <a:xfrm>
              <a:off x="5722850" y="2485550"/>
              <a:ext cx="62425" cy="53300"/>
            </a:xfrm>
            <a:custGeom>
              <a:avLst/>
              <a:gdLst/>
              <a:ahLst/>
              <a:cxnLst/>
              <a:rect l="l" t="t" r="r" b="b"/>
              <a:pathLst>
                <a:path w="2497" h="2132" extrusionOk="0">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3"/>
            <p:cNvSpPr/>
            <p:nvPr/>
          </p:nvSpPr>
          <p:spPr>
            <a:xfrm>
              <a:off x="5723050" y="2561575"/>
              <a:ext cx="62225" cy="53425"/>
            </a:xfrm>
            <a:custGeom>
              <a:avLst/>
              <a:gdLst/>
              <a:ahLst/>
              <a:cxnLst/>
              <a:rect l="l" t="t" r="r" b="b"/>
              <a:pathLst>
                <a:path w="2489" h="2137" extrusionOk="0">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3"/>
            <p:cNvSpPr/>
            <p:nvPr/>
          </p:nvSpPr>
          <p:spPr>
            <a:xfrm>
              <a:off x="5722850" y="2637775"/>
              <a:ext cx="62425" cy="53450"/>
            </a:xfrm>
            <a:custGeom>
              <a:avLst/>
              <a:gdLst/>
              <a:ahLst/>
              <a:cxnLst/>
              <a:rect l="l" t="t" r="r" b="b"/>
              <a:pathLst>
                <a:path w="2497" h="2138" extrusionOk="0">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3"/>
            <p:cNvSpPr/>
            <p:nvPr/>
          </p:nvSpPr>
          <p:spPr>
            <a:xfrm>
              <a:off x="5799275" y="141897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3"/>
            <p:cNvSpPr/>
            <p:nvPr/>
          </p:nvSpPr>
          <p:spPr>
            <a:xfrm>
              <a:off x="5799275" y="149520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3"/>
            <p:cNvSpPr/>
            <p:nvPr/>
          </p:nvSpPr>
          <p:spPr>
            <a:xfrm>
              <a:off x="5799275" y="1571400"/>
              <a:ext cx="62150" cy="53275"/>
            </a:xfrm>
            <a:custGeom>
              <a:avLst/>
              <a:gdLst/>
              <a:ahLst/>
              <a:cxnLst/>
              <a:rect l="l" t="t" r="r" b="b"/>
              <a:pathLst>
                <a:path w="2486" h="2131" extrusionOk="0">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3"/>
            <p:cNvSpPr/>
            <p:nvPr/>
          </p:nvSpPr>
          <p:spPr>
            <a:xfrm>
              <a:off x="5799275" y="164740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3"/>
            <p:cNvSpPr/>
            <p:nvPr/>
          </p:nvSpPr>
          <p:spPr>
            <a:xfrm>
              <a:off x="5799275" y="1723625"/>
              <a:ext cx="62200" cy="53350"/>
            </a:xfrm>
            <a:custGeom>
              <a:avLst/>
              <a:gdLst/>
              <a:ahLst/>
              <a:cxnLst/>
              <a:rect l="l" t="t" r="r" b="b"/>
              <a:pathLst>
                <a:path w="2488" h="2134" extrusionOk="0">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3"/>
            <p:cNvSpPr/>
            <p:nvPr/>
          </p:nvSpPr>
          <p:spPr>
            <a:xfrm>
              <a:off x="5799275" y="1799825"/>
              <a:ext cx="62150" cy="53300"/>
            </a:xfrm>
            <a:custGeom>
              <a:avLst/>
              <a:gdLst/>
              <a:ahLst/>
              <a:cxnLst/>
              <a:rect l="l" t="t" r="r" b="b"/>
              <a:pathLst>
                <a:path w="2486" h="2132" extrusionOk="0">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3"/>
            <p:cNvSpPr/>
            <p:nvPr/>
          </p:nvSpPr>
          <p:spPr>
            <a:xfrm>
              <a:off x="5799275" y="187605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3"/>
            <p:cNvSpPr/>
            <p:nvPr/>
          </p:nvSpPr>
          <p:spPr>
            <a:xfrm>
              <a:off x="5799275" y="1952050"/>
              <a:ext cx="62200" cy="53500"/>
            </a:xfrm>
            <a:custGeom>
              <a:avLst/>
              <a:gdLst/>
              <a:ahLst/>
              <a:cxnLst/>
              <a:rect l="l" t="t" r="r" b="b"/>
              <a:pathLst>
                <a:path w="2488" h="2140" extrusionOk="0">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3"/>
            <p:cNvSpPr/>
            <p:nvPr/>
          </p:nvSpPr>
          <p:spPr>
            <a:xfrm>
              <a:off x="5799275" y="2028275"/>
              <a:ext cx="62200" cy="53450"/>
            </a:xfrm>
            <a:custGeom>
              <a:avLst/>
              <a:gdLst/>
              <a:ahLst/>
              <a:cxnLst/>
              <a:rect l="l" t="t" r="r" b="b"/>
              <a:pathLst>
                <a:path w="2488" h="2138" extrusionOk="0">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3"/>
            <p:cNvSpPr/>
            <p:nvPr/>
          </p:nvSpPr>
          <p:spPr>
            <a:xfrm>
              <a:off x="5875275" y="141897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3"/>
            <p:cNvSpPr/>
            <p:nvPr/>
          </p:nvSpPr>
          <p:spPr>
            <a:xfrm>
              <a:off x="5875275" y="14952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3"/>
            <p:cNvSpPr/>
            <p:nvPr/>
          </p:nvSpPr>
          <p:spPr>
            <a:xfrm>
              <a:off x="5875275" y="1571400"/>
              <a:ext cx="62225" cy="53250"/>
            </a:xfrm>
            <a:custGeom>
              <a:avLst/>
              <a:gdLst/>
              <a:ahLst/>
              <a:cxnLst/>
              <a:rect l="l" t="t" r="r" b="b"/>
              <a:pathLst>
                <a:path w="2489"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3"/>
            <p:cNvSpPr/>
            <p:nvPr/>
          </p:nvSpPr>
          <p:spPr>
            <a:xfrm>
              <a:off x="5875275" y="164740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3"/>
            <p:cNvSpPr/>
            <p:nvPr/>
          </p:nvSpPr>
          <p:spPr>
            <a:xfrm>
              <a:off x="5875275" y="1723625"/>
              <a:ext cx="62225" cy="53350"/>
            </a:xfrm>
            <a:custGeom>
              <a:avLst/>
              <a:gdLst/>
              <a:ahLst/>
              <a:cxnLst/>
              <a:rect l="l" t="t" r="r" b="b"/>
              <a:pathLst>
                <a:path w="2489"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3"/>
            <p:cNvSpPr/>
            <p:nvPr/>
          </p:nvSpPr>
          <p:spPr>
            <a:xfrm>
              <a:off x="5875275" y="179985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3"/>
            <p:cNvSpPr/>
            <p:nvPr/>
          </p:nvSpPr>
          <p:spPr>
            <a:xfrm>
              <a:off x="5875275" y="1876050"/>
              <a:ext cx="62225" cy="53350"/>
            </a:xfrm>
            <a:custGeom>
              <a:avLst/>
              <a:gdLst/>
              <a:ahLst/>
              <a:cxnLst/>
              <a:rect l="l" t="t" r="r" b="b"/>
              <a:pathLst>
                <a:path w="2489" h="2134" extrusionOk="0">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3"/>
            <p:cNvSpPr/>
            <p:nvPr/>
          </p:nvSpPr>
          <p:spPr>
            <a:xfrm>
              <a:off x="5875275" y="1952050"/>
              <a:ext cx="62225" cy="53450"/>
            </a:xfrm>
            <a:custGeom>
              <a:avLst/>
              <a:gdLst/>
              <a:ahLst/>
              <a:cxnLst/>
              <a:rect l="l" t="t" r="r" b="b"/>
              <a:pathLst>
                <a:path w="2489" h="2138" extrusionOk="0">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3"/>
            <p:cNvSpPr/>
            <p:nvPr/>
          </p:nvSpPr>
          <p:spPr>
            <a:xfrm>
              <a:off x="5875275" y="2028275"/>
              <a:ext cx="62225" cy="53450"/>
            </a:xfrm>
            <a:custGeom>
              <a:avLst/>
              <a:gdLst/>
              <a:ahLst/>
              <a:cxnLst/>
              <a:rect l="l" t="t" r="r" b="b"/>
              <a:pathLst>
                <a:path w="2489" h="2138" extrusionOk="0">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3"/>
            <p:cNvSpPr/>
            <p:nvPr/>
          </p:nvSpPr>
          <p:spPr>
            <a:xfrm>
              <a:off x="587527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3"/>
            <p:cNvSpPr/>
            <p:nvPr/>
          </p:nvSpPr>
          <p:spPr>
            <a:xfrm>
              <a:off x="5799275" y="2104500"/>
              <a:ext cx="62200" cy="53325"/>
            </a:xfrm>
            <a:custGeom>
              <a:avLst/>
              <a:gdLst/>
              <a:ahLst/>
              <a:cxnLst/>
              <a:rect l="l" t="t" r="r" b="b"/>
              <a:pathLst>
                <a:path w="2488" h="2133"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3"/>
            <p:cNvSpPr/>
            <p:nvPr/>
          </p:nvSpPr>
          <p:spPr>
            <a:xfrm>
              <a:off x="5799275" y="2180700"/>
              <a:ext cx="62150" cy="53275"/>
            </a:xfrm>
            <a:custGeom>
              <a:avLst/>
              <a:gdLst/>
              <a:ahLst/>
              <a:cxnLst/>
              <a:rect l="l" t="t" r="r" b="b"/>
              <a:pathLst>
                <a:path w="2486" h="2131" extrusionOk="0">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3"/>
            <p:cNvSpPr/>
            <p:nvPr/>
          </p:nvSpPr>
          <p:spPr>
            <a:xfrm>
              <a:off x="5799275" y="2256925"/>
              <a:ext cx="62350" cy="53425"/>
            </a:xfrm>
            <a:custGeom>
              <a:avLst/>
              <a:gdLst/>
              <a:ahLst/>
              <a:cxnLst/>
              <a:rect l="l" t="t" r="r" b="b"/>
              <a:pathLst>
                <a:path w="2494" h="2137" extrusionOk="0">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3"/>
            <p:cNvSpPr/>
            <p:nvPr/>
          </p:nvSpPr>
          <p:spPr>
            <a:xfrm>
              <a:off x="5799275" y="2333125"/>
              <a:ext cx="62200" cy="53450"/>
            </a:xfrm>
            <a:custGeom>
              <a:avLst/>
              <a:gdLst/>
              <a:ahLst/>
              <a:cxnLst/>
              <a:rect l="l" t="t" r="r" b="b"/>
              <a:pathLst>
                <a:path w="2488" h="2138" extrusionOk="0">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3"/>
            <p:cNvSpPr/>
            <p:nvPr/>
          </p:nvSpPr>
          <p:spPr>
            <a:xfrm>
              <a:off x="5799050" y="2637775"/>
              <a:ext cx="62425" cy="53450"/>
            </a:xfrm>
            <a:custGeom>
              <a:avLst/>
              <a:gdLst/>
              <a:ahLst/>
              <a:cxnLst/>
              <a:rect l="l" t="t" r="r" b="b"/>
              <a:pathLst>
                <a:path w="2497" h="2138" extrusionOk="0">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3"/>
            <p:cNvSpPr/>
            <p:nvPr/>
          </p:nvSpPr>
          <p:spPr>
            <a:xfrm>
              <a:off x="5799275" y="2561575"/>
              <a:ext cx="62200" cy="53425"/>
            </a:xfrm>
            <a:custGeom>
              <a:avLst/>
              <a:gdLst/>
              <a:ahLst/>
              <a:cxnLst/>
              <a:rect l="l" t="t" r="r" b="b"/>
              <a:pathLst>
                <a:path w="2488" h="2137" extrusionOk="0">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3"/>
            <p:cNvSpPr/>
            <p:nvPr/>
          </p:nvSpPr>
          <p:spPr>
            <a:xfrm>
              <a:off x="5799050" y="2485550"/>
              <a:ext cx="62425" cy="53300"/>
            </a:xfrm>
            <a:custGeom>
              <a:avLst/>
              <a:gdLst/>
              <a:ahLst/>
              <a:cxnLst/>
              <a:rect l="l" t="t" r="r" b="b"/>
              <a:pathLst>
                <a:path w="2497" h="2132" extrusionOk="0">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3"/>
            <p:cNvSpPr/>
            <p:nvPr/>
          </p:nvSpPr>
          <p:spPr>
            <a:xfrm>
              <a:off x="5799275" y="2409350"/>
              <a:ext cx="62150" cy="53275"/>
            </a:xfrm>
            <a:custGeom>
              <a:avLst/>
              <a:gdLst/>
              <a:ahLst/>
              <a:cxnLst/>
              <a:rect l="l" t="t" r="r" b="b"/>
              <a:pathLst>
                <a:path w="2486" h="2131" extrusionOk="0">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3"/>
            <p:cNvSpPr/>
            <p:nvPr/>
          </p:nvSpPr>
          <p:spPr>
            <a:xfrm>
              <a:off x="5723050" y="240935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3"/>
            <p:cNvSpPr/>
            <p:nvPr/>
          </p:nvSpPr>
          <p:spPr>
            <a:xfrm>
              <a:off x="564682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3"/>
            <p:cNvSpPr/>
            <p:nvPr/>
          </p:nvSpPr>
          <p:spPr>
            <a:xfrm>
              <a:off x="5570625" y="2409350"/>
              <a:ext cx="62200" cy="53350"/>
            </a:xfrm>
            <a:custGeom>
              <a:avLst/>
              <a:gdLst/>
              <a:ahLst/>
              <a:cxnLst/>
              <a:rect l="l" t="t" r="r" b="b"/>
              <a:pathLst>
                <a:path w="2488"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3"/>
            <p:cNvSpPr/>
            <p:nvPr/>
          </p:nvSpPr>
          <p:spPr>
            <a:xfrm>
              <a:off x="5494400" y="240935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3"/>
            <p:cNvSpPr/>
            <p:nvPr/>
          </p:nvSpPr>
          <p:spPr>
            <a:xfrm>
              <a:off x="5418200" y="2409350"/>
              <a:ext cx="62425" cy="53350"/>
            </a:xfrm>
            <a:custGeom>
              <a:avLst/>
              <a:gdLst/>
              <a:ahLst/>
              <a:cxnLst/>
              <a:rect l="l" t="t" r="r" b="b"/>
              <a:pathLst>
                <a:path w="2497" h="2134"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3"/>
            <p:cNvSpPr/>
            <p:nvPr/>
          </p:nvSpPr>
          <p:spPr>
            <a:xfrm>
              <a:off x="5341975" y="240935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3"/>
            <p:cNvSpPr/>
            <p:nvPr/>
          </p:nvSpPr>
          <p:spPr>
            <a:xfrm>
              <a:off x="6027500" y="3399500"/>
              <a:ext cx="62425" cy="53350"/>
            </a:xfrm>
            <a:custGeom>
              <a:avLst/>
              <a:gdLst/>
              <a:ahLst/>
              <a:cxnLst/>
              <a:rect l="l" t="t" r="r" b="b"/>
              <a:pathLst>
                <a:path w="2497" h="2134" extrusionOk="0">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3"/>
            <p:cNvSpPr/>
            <p:nvPr/>
          </p:nvSpPr>
          <p:spPr>
            <a:xfrm>
              <a:off x="6027500" y="3323300"/>
              <a:ext cx="62425" cy="53425"/>
            </a:xfrm>
            <a:custGeom>
              <a:avLst/>
              <a:gdLst/>
              <a:ahLst/>
              <a:cxnLst/>
              <a:rect l="l" t="t" r="r" b="b"/>
              <a:pathLst>
                <a:path w="2497" h="2137" extrusionOk="0">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3"/>
            <p:cNvSpPr/>
            <p:nvPr/>
          </p:nvSpPr>
          <p:spPr>
            <a:xfrm>
              <a:off x="6103700" y="3171075"/>
              <a:ext cx="62425" cy="53275"/>
            </a:xfrm>
            <a:custGeom>
              <a:avLst/>
              <a:gdLst/>
              <a:ahLst/>
              <a:cxnLst/>
              <a:rect l="l" t="t" r="r" b="b"/>
              <a:pathLst>
                <a:path w="2497" h="2131" extrusionOk="0">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3"/>
            <p:cNvSpPr/>
            <p:nvPr/>
          </p:nvSpPr>
          <p:spPr>
            <a:xfrm>
              <a:off x="6103700" y="3094850"/>
              <a:ext cx="62425" cy="53350"/>
            </a:xfrm>
            <a:custGeom>
              <a:avLst/>
              <a:gdLst/>
              <a:ahLst/>
              <a:cxnLst/>
              <a:rect l="l" t="t" r="r" b="b"/>
              <a:pathLst>
                <a:path w="2497" h="2134" extrusionOk="0">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3"/>
            <p:cNvSpPr/>
            <p:nvPr/>
          </p:nvSpPr>
          <p:spPr>
            <a:xfrm>
              <a:off x="5951475" y="309485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3"/>
            <p:cNvSpPr/>
            <p:nvPr/>
          </p:nvSpPr>
          <p:spPr>
            <a:xfrm>
              <a:off x="595147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3"/>
            <p:cNvSpPr/>
            <p:nvPr/>
          </p:nvSpPr>
          <p:spPr>
            <a:xfrm>
              <a:off x="5875275" y="3399500"/>
              <a:ext cx="62225" cy="53350"/>
            </a:xfrm>
            <a:custGeom>
              <a:avLst/>
              <a:gdLst/>
              <a:ahLst/>
              <a:cxnLst/>
              <a:rect l="l" t="t" r="r" b="b"/>
              <a:pathLst>
                <a:path w="2489" h="2134" extrusionOk="0">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3"/>
            <p:cNvSpPr/>
            <p:nvPr/>
          </p:nvSpPr>
          <p:spPr>
            <a:xfrm>
              <a:off x="5875275" y="3323300"/>
              <a:ext cx="62225" cy="53425"/>
            </a:xfrm>
            <a:custGeom>
              <a:avLst/>
              <a:gdLst/>
              <a:ahLst/>
              <a:cxnLst/>
              <a:rect l="l" t="t" r="r" b="b"/>
              <a:pathLst>
                <a:path w="2489" h="2137" extrusionOk="0">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3"/>
            <p:cNvSpPr/>
            <p:nvPr/>
          </p:nvSpPr>
          <p:spPr>
            <a:xfrm>
              <a:off x="5875275" y="3247075"/>
              <a:ext cx="62225" cy="53450"/>
            </a:xfrm>
            <a:custGeom>
              <a:avLst/>
              <a:gdLst/>
              <a:ahLst/>
              <a:cxnLst/>
              <a:rect l="l" t="t" r="r" b="b"/>
              <a:pathLst>
                <a:path w="2489" h="2138" extrusionOk="0">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3"/>
            <p:cNvSpPr/>
            <p:nvPr/>
          </p:nvSpPr>
          <p:spPr>
            <a:xfrm>
              <a:off x="5799125" y="3399500"/>
              <a:ext cx="62350" cy="53450"/>
            </a:xfrm>
            <a:custGeom>
              <a:avLst/>
              <a:gdLst/>
              <a:ahLst/>
              <a:cxnLst/>
              <a:rect l="l" t="t" r="r" b="b"/>
              <a:pathLst>
                <a:path w="2494" h="2138" extrusionOk="0">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3"/>
            <p:cNvSpPr/>
            <p:nvPr/>
          </p:nvSpPr>
          <p:spPr>
            <a:xfrm>
              <a:off x="5799125" y="3323300"/>
              <a:ext cx="62350" cy="53425"/>
            </a:xfrm>
            <a:custGeom>
              <a:avLst/>
              <a:gdLst/>
              <a:ahLst/>
              <a:cxnLst/>
              <a:rect l="l" t="t" r="r" b="b"/>
              <a:pathLst>
                <a:path w="2494" h="2137" extrusionOk="0">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3"/>
            <p:cNvSpPr/>
            <p:nvPr/>
          </p:nvSpPr>
          <p:spPr>
            <a:xfrm>
              <a:off x="6027500" y="3551925"/>
              <a:ext cx="62425" cy="53250"/>
            </a:xfrm>
            <a:custGeom>
              <a:avLst/>
              <a:gdLst/>
              <a:ahLst/>
              <a:cxnLst/>
              <a:rect l="l" t="t" r="r" b="b"/>
              <a:pathLst>
                <a:path w="2497" h="2130" extrusionOk="0">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43"/>
            <p:cNvSpPr/>
            <p:nvPr/>
          </p:nvSpPr>
          <p:spPr>
            <a:xfrm>
              <a:off x="5951475" y="3551925"/>
              <a:ext cx="62225" cy="53250"/>
            </a:xfrm>
            <a:custGeom>
              <a:avLst/>
              <a:gdLst/>
              <a:ahLst/>
              <a:cxnLst/>
              <a:rect l="l" t="t" r="r" b="b"/>
              <a:pathLst>
                <a:path w="2489" h="2130" extrusionOk="0">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43"/>
            <p:cNvSpPr/>
            <p:nvPr/>
          </p:nvSpPr>
          <p:spPr>
            <a:xfrm>
              <a:off x="5875275" y="3551925"/>
              <a:ext cx="62225" cy="53250"/>
            </a:xfrm>
            <a:custGeom>
              <a:avLst/>
              <a:gdLst/>
              <a:ahLst/>
              <a:cxnLst/>
              <a:rect l="l" t="t" r="r" b="b"/>
              <a:pathLst>
                <a:path w="2489" h="2130" extrusionOk="0">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43"/>
            <p:cNvSpPr/>
            <p:nvPr/>
          </p:nvSpPr>
          <p:spPr>
            <a:xfrm>
              <a:off x="5799050" y="3551925"/>
              <a:ext cx="62375" cy="53300"/>
            </a:xfrm>
            <a:custGeom>
              <a:avLst/>
              <a:gdLst/>
              <a:ahLst/>
              <a:cxnLst/>
              <a:rect l="l" t="t" r="r" b="b"/>
              <a:pathLst>
                <a:path w="2495" h="2132" extrusionOk="0">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43"/>
            <p:cNvSpPr/>
            <p:nvPr/>
          </p:nvSpPr>
          <p:spPr>
            <a:xfrm>
              <a:off x="5723050" y="3551925"/>
              <a:ext cx="62150" cy="53300"/>
            </a:xfrm>
            <a:custGeom>
              <a:avLst/>
              <a:gdLst/>
              <a:ahLst/>
              <a:cxnLst/>
              <a:rect l="l" t="t" r="r" b="b"/>
              <a:pathLst>
                <a:path w="2486" h="2132" extrusionOk="0">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43"/>
            <p:cNvSpPr/>
            <p:nvPr/>
          </p:nvSpPr>
          <p:spPr>
            <a:xfrm>
              <a:off x="5723050" y="3475725"/>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43"/>
            <p:cNvSpPr/>
            <p:nvPr/>
          </p:nvSpPr>
          <p:spPr>
            <a:xfrm>
              <a:off x="5646825" y="3475725"/>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43"/>
            <p:cNvSpPr/>
            <p:nvPr/>
          </p:nvSpPr>
          <p:spPr>
            <a:xfrm>
              <a:off x="5646700" y="3399500"/>
              <a:ext cx="62350" cy="53350"/>
            </a:xfrm>
            <a:custGeom>
              <a:avLst/>
              <a:gdLst/>
              <a:ahLst/>
              <a:cxnLst/>
              <a:rect l="l" t="t" r="r" b="b"/>
              <a:pathLst>
                <a:path w="2494" h="2134" extrusionOk="0">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3"/>
            <p:cNvSpPr/>
            <p:nvPr/>
          </p:nvSpPr>
          <p:spPr>
            <a:xfrm>
              <a:off x="5570475" y="3399500"/>
              <a:ext cx="62350" cy="53350"/>
            </a:xfrm>
            <a:custGeom>
              <a:avLst/>
              <a:gdLst/>
              <a:ahLst/>
              <a:cxnLst/>
              <a:rect l="l" t="t" r="r" b="b"/>
              <a:pathLst>
                <a:path w="2494" h="2134" extrusionOk="0">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43"/>
            <p:cNvSpPr/>
            <p:nvPr/>
          </p:nvSpPr>
          <p:spPr>
            <a:xfrm>
              <a:off x="5570475" y="3323300"/>
              <a:ext cx="62350" cy="53425"/>
            </a:xfrm>
            <a:custGeom>
              <a:avLst/>
              <a:gdLst/>
              <a:ahLst/>
              <a:cxnLst/>
              <a:rect l="l" t="t" r="r" b="b"/>
              <a:pathLst>
                <a:path w="2494" h="2137" extrusionOk="0">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43"/>
            <p:cNvSpPr/>
            <p:nvPr/>
          </p:nvSpPr>
          <p:spPr>
            <a:xfrm>
              <a:off x="5494275" y="3323300"/>
              <a:ext cx="62350" cy="53425"/>
            </a:xfrm>
            <a:custGeom>
              <a:avLst/>
              <a:gdLst/>
              <a:ahLst/>
              <a:cxnLst/>
              <a:rect l="l" t="t" r="r" b="b"/>
              <a:pathLst>
                <a:path w="2494" h="2137" extrusionOk="0">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3"/>
            <p:cNvSpPr/>
            <p:nvPr/>
          </p:nvSpPr>
          <p:spPr>
            <a:xfrm>
              <a:off x="5494275" y="3247075"/>
              <a:ext cx="62350" cy="53500"/>
            </a:xfrm>
            <a:custGeom>
              <a:avLst/>
              <a:gdLst/>
              <a:ahLst/>
              <a:cxnLst/>
              <a:rect l="l" t="t" r="r" b="b"/>
              <a:pathLst>
                <a:path w="2494" h="2140" extrusionOk="0">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43"/>
            <p:cNvSpPr/>
            <p:nvPr/>
          </p:nvSpPr>
          <p:spPr>
            <a:xfrm>
              <a:off x="5646700" y="3247075"/>
              <a:ext cx="62350" cy="53450"/>
            </a:xfrm>
            <a:custGeom>
              <a:avLst/>
              <a:gdLst/>
              <a:ahLst/>
              <a:cxnLst/>
              <a:rect l="l" t="t" r="r" b="b"/>
              <a:pathLst>
                <a:path w="2494" h="2138" extrusionOk="0">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43"/>
            <p:cNvSpPr/>
            <p:nvPr/>
          </p:nvSpPr>
          <p:spPr>
            <a:xfrm>
              <a:off x="5570625" y="3171075"/>
              <a:ext cx="62200" cy="53350"/>
            </a:xfrm>
            <a:custGeom>
              <a:avLst/>
              <a:gdLst/>
              <a:ahLst/>
              <a:cxnLst/>
              <a:rect l="l" t="t" r="r" b="b"/>
              <a:pathLst>
                <a:path w="2488" h="2134" extrusionOk="0">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3"/>
            <p:cNvSpPr/>
            <p:nvPr/>
          </p:nvSpPr>
          <p:spPr>
            <a:xfrm>
              <a:off x="5494400" y="3094850"/>
              <a:ext cx="62225" cy="53350"/>
            </a:xfrm>
            <a:custGeom>
              <a:avLst/>
              <a:gdLst/>
              <a:ahLst/>
              <a:cxnLst/>
              <a:rect l="l" t="t" r="r" b="b"/>
              <a:pathLst>
                <a:path w="2489" h="2134" extrusionOk="0">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3"/>
            <p:cNvSpPr/>
            <p:nvPr/>
          </p:nvSpPr>
          <p:spPr>
            <a:xfrm>
              <a:off x="7322525" y="1495200"/>
              <a:ext cx="62400" cy="53325"/>
            </a:xfrm>
            <a:custGeom>
              <a:avLst/>
              <a:gdLst/>
              <a:ahLst/>
              <a:cxnLst/>
              <a:rect l="l" t="t" r="r" b="b"/>
              <a:pathLst>
                <a:path w="2496" h="2133" extrusionOk="0">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3"/>
            <p:cNvSpPr/>
            <p:nvPr/>
          </p:nvSpPr>
          <p:spPr>
            <a:xfrm>
              <a:off x="7246500"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3"/>
            <p:cNvSpPr/>
            <p:nvPr/>
          </p:nvSpPr>
          <p:spPr>
            <a:xfrm>
              <a:off x="724650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43"/>
            <p:cNvSpPr/>
            <p:nvPr/>
          </p:nvSpPr>
          <p:spPr>
            <a:xfrm>
              <a:off x="7170300" y="1495200"/>
              <a:ext cx="62200" cy="53325"/>
            </a:xfrm>
            <a:custGeom>
              <a:avLst/>
              <a:gdLst/>
              <a:ahLst/>
              <a:cxnLst/>
              <a:rect l="l" t="t" r="r" b="b"/>
              <a:pathLst>
                <a:path w="2488"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43"/>
            <p:cNvSpPr/>
            <p:nvPr/>
          </p:nvSpPr>
          <p:spPr>
            <a:xfrm>
              <a:off x="7170300" y="141897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43"/>
            <p:cNvSpPr/>
            <p:nvPr/>
          </p:nvSpPr>
          <p:spPr>
            <a:xfrm>
              <a:off x="7094075" y="1571400"/>
              <a:ext cx="62425" cy="53250"/>
            </a:xfrm>
            <a:custGeom>
              <a:avLst/>
              <a:gdLst/>
              <a:ahLst/>
              <a:cxnLst/>
              <a:rect l="l" t="t" r="r" b="b"/>
              <a:pathLst>
                <a:path w="2497" h="2130" extrusionOk="0">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43"/>
            <p:cNvSpPr/>
            <p:nvPr/>
          </p:nvSpPr>
          <p:spPr>
            <a:xfrm>
              <a:off x="7094075" y="1418975"/>
              <a:ext cx="62425" cy="53350"/>
            </a:xfrm>
            <a:custGeom>
              <a:avLst/>
              <a:gdLst/>
              <a:ahLst/>
              <a:cxnLst/>
              <a:rect l="l" t="t" r="r" b="b"/>
              <a:pathLst>
                <a:path w="2497" h="2134" extrusionOk="0">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43"/>
            <p:cNvSpPr/>
            <p:nvPr/>
          </p:nvSpPr>
          <p:spPr>
            <a:xfrm>
              <a:off x="7017875" y="1571400"/>
              <a:ext cx="62400" cy="53250"/>
            </a:xfrm>
            <a:custGeom>
              <a:avLst/>
              <a:gdLst/>
              <a:ahLst/>
              <a:cxnLst/>
              <a:rect l="l" t="t" r="r" b="b"/>
              <a:pathLst>
                <a:path w="2496" h="2130" extrusionOk="0">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43"/>
            <p:cNvSpPr/>
            <p:nvPr/>
          </p:nvSpPr>
          <p:spPr>
            <a:xfrm>
              <a:off x="7017875" y="1418975"/>
              <a:ext cx="62400" cy="53350"/>
            </a:xfrm>
            <a:custGeom>
              <a:avLst/>
              <a:gdLst/>
              <a:ahLst/>
              <a:cxnLst/>
              <a:rect l="l" t="t" r="r" b="b"/>
              <a:pathLst>
                <a:path w="2496" h="2134" extrusionOk="0">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43"/>
            <p:cNvSpPr/>
            <p:nvPr/>
          </p:nvSpPr>
          <p:spPr>
            <a:xfrm>
              <a:off x="6941850" y="164740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43"/>
            <p:cNvSpPr/>
            <p:nvPr/>
          </p:nvSpPr>
          <p:spPr>
            <a:xfrm>
              <a:off x="6941850" y="1571400"/>
              <a:ext cx="62225" cy="53250"/>
            </a:xfrm>
            <a:custGeom>
              <a:avLst/>
              <a:gdLst/>
              <a:ahLst/>
              <a:cxnLst/>
              <a:rect l="l" t="t" r="r" b="b"/>
              <a:pathLst>
                <a:path w="2489" h="2130" extrusionOk="0">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43"/>
            <p:cNvSpPr/>
            <p:nvPr/>
          </p:nvSpPr>
          <p:spPr>
            <a:xfrm>
              <a:off x="6941850" y="141897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3"/>
            <p:cNvSpPr/>
            <p:nvPr/>
          </p:nvSpPr>
          <p:spPr>
            <a:xfrm>
              <a:off x="69418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3"/>
            <p:cNvSpPr/>
            <p:nvPr/>
          </p:nvSpPr>
          <p:spPr>
            <a:xfrm>
              <a:off x="6865650" y="1723625"/>
              <a:ext cx="62200" cy="53350"/>
            </a:xfrm>
            <a:custGeom>
              <a:avLst/>
              <a:gdLst/>
              <a:ahLst/>
              <a:cxnLst/>
              <a:rect l="l" t="t" r="r" b="b"/>
              <a:pathLst>
                <a:path w="2488" h="2134" extrusionOk="0">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3"/>
            <p:cNvSpPr/>
            <p:nvPr/>
          </p:nvSpPr>
          <p:spPr>
            <a:xfrm>
              <a:off x="6865650" y="1647400"/>
              <a:ext cx="62200" cy="53450"/>
            </a:xfrm>
            <a:custGeom>
              <a:avLst/>
              <a:gdLst/>
              <a:ahLst/>
              <a:cxnLst/>
              <a:rect l="l" t="t" r="r" b="b"/>
              <a:pathLst>
                <a:path w="2488" h="2138" extrusionOk="0">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43"/>
            <p:cNvSpPr/>
            <p:nvPr/>
          </p:nvSpPr>
          <p:spPr>
            <a:xfrm>
              <a:off x="6865650" y="1571400"/>
              <a:ext cx="62200" cy="53250"/>
            </a:xfrm>
            <a:custGeom>
              <a:avLst/>
              <a:gdLst/>
              <a:ahLst/>
              <a:cxnLst/>
              <a:rect l="l" t="t" r="r" b="b"/>
              <a:pathLst>
                <a:path w="2488" h="2130" extrusionOk="0">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3"/>
            <p:cNvSpPr/>
            <p:nvPr/>
          </p:nvSpPr>
          <p:spPr>
            <a:xfrm>
              <a:off x="686565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3"/>
            <p:cNvSpPr/>
            <p:nvPr/>
          </p:nvSpPr>
          <p:spPr>
            <a:xfrm>
              <a:off x="6789225" y="17998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3"/>
            <p:cNvSpPr/>
            <p:nvPr/>
          </p:nvSpPr>
          <p:spPr>
            <a:xfrm>
              <a:off x="6789225" y="172362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3"/>
            <p:cNvSpPr/>
            <p:nvPr/>
          </p:nvSpPr>
          <p:spPr>
            <a:xfrm>
              <a:off x="6789225" y="1571400"/>
              <a:ext cx="62425" cy="53250"/>
            </a:xfrm>
            <a:custGeom>
              <a:avLst/>
              <a:gdLst/>
              <a:ahLst/>
              <a:cxnLst/>
              <a:rect l="l" t="t" r="r" b="b"/>
              <a:pathLst>
                <a:path w="2497" h="2130" extrusionOk="0">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3"/>
            <p:cNvSpPr/>
            <p:nvPr/>
          </p:nvSpPr>
          <p:spPr>
            <a:xfrm>
              <a:off x="6789225" y="1342750"/>
              <a:ext cx="62425" cy="53450"/>
            </a:xfrm>
            <a:custGeom>
              <a:avLst/>
              <a:gdLst/>
              <a:ahLst/>
              <a:cxnLst/>
              <a:rect l="l" t="t" r="r" b="b"/>
              <a:pathLst>
                <a:path w="2497" h="2138" extrusionOk="0">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3"/>
            <p:cNvSpPr/>
            <p:nvPr/>
          </p:nvSpPr>
          <p:spPr>
            <a:xfrm>
              <a:off x="6713225" y="1876050"/>
              <a:ext cx="62200" cy="53275"/>
            </a:xfrm>
            <a:custGeom>
              <a:avLst/>
              <a:gdLst/>
              <a:ahLst/>
              <a:cxnLst/>
              <a:rect l="l" t="t" r="r" b="b"/>
              <a:pathLst>
                <a:path w="2488" h="2131" extrusionOk="0">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3"/>
            <p:cNvSpPr/>
            <p:nvPr/>
          </p:nvSpPr>
          <p:spPr>
            <a:xfrm>
              <a:off x="6713225" y="179985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3"/>
            <p:cNvSpPr/>
            <p:nvPr/>
          </p:nvSpPr>
          <p:spPr>
            <a:xfrm>
              <a:off x="6713225" y="1647400"/>
              <a:ext cx="62200" cy="53450"/>
            </a:xfrm>
            <a:custGeom>
              <a:avLst/>
              <a:gdLst/>
              <a:ahLst/>
              <a:cxnLst/>
              <a:rect l="l" t="t" r="r" b="b"/>
              <a:pathLst>
                <a:path w="2488" h="2138" extrusionOk="0">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3"/>
            <p:cNvSpPr/>
            <p:nvPr/>
          </p:nvSpPr>
          <p:spPr>
            <a:xfrm>
              <a:off x="6713225" y="1571400"/>
              <a:ext cx="62200" cy="53250"/>
            </a:xfrm>
            <a:custGeom>
              <a:avLst/>
              <a:gdLst/>
              <a:ahLst/>
              <a:cxnLst/>
              <a:rect l="l" t="t" r="r" b="b"/>
              <a:pathLst>
                <a:path w="2488" h="2130" extrusionOk="0">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3"/>
            <p:cNvSpPr/>
            <p:nvPr/>
          </p:nvSpPr>
          <p:spPr>
            <a:xfrm>
              <a:off x="6713225" y="1342750"/>
              <a:ext cx="62200" cy="53450"/>
            </a:xfrm>
            <a:custGeom>
              <a:avLst/>
              <a:gdLst/>
              <a:ahLst/>
              <a:cxnLst/>
              <a:rect l="l" t="t" r="r" b="b"/>
              <a:pathLst>
                <a:path w="2488" h="2138" extrusionOk="0">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3"/>
            <p:cNvSpPr/>
            <p:nvPr/>
          </p:nvSpPr>
          <p:spPr>
            <a:xfrm>
              <a:off x="6637000" y="164740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3"/>
            <p:cNvSpPr/>
            <p:nvPr/>
          </p:nvSpPr>
          <p:spPr>
            <a:xfrm>
              <a:off x="6637000" y="1342750"/>
              <a:ext cx="62225" cy="53450"/>
            </a:xfrm>
            <a:custGeom>
              <a:avLst/>
              <a:gdLst/>
              <a:ahLst/>
              <a:cxnLst/>
              <a:rect l="l" t="t" r="r" b="b"/>
              <a:pathLst>
                <a:path w="2489" h="2138" extrusionOk="0">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3"/>
            <p:cNvSpPr/>
            <p:nvPr/>
          </p:nvSpPr>
          <p:spPr>
            <a:xfrm>
              <a:off x="6560800" y="164740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3"/>
            <p:cNvSpPr/>
            <p:nvPr/>
          </p:nvSpPr>
          <p:spPr>
            <a:xfrm>
              <a:off x="6560800"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3"/>
            <p:cNvSpPr/>
            <p:nvPr/>
          </p:nvSpPr>
          <p:spPr>
            <a:xfrm>
              <a:off x="6560800" y="1266550"/>
              <a:ext cx="62200" cy="53450"/>
            </a:xfrm>
            <a:custGeom>
              <a:avLst/>
              <a:gdLst/>
              <a:ahLst/>
              <a:cxnLst/>
              <a:rect l="l" t="t" r="r" b="b"/>
              <a:pathLst>
                <a:path w="2488" h="2138" extrusionOk="0">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3"/>
            <p:cNvSpPr/>
            <p:nvPr/>
          </p:nvSpPr>
          <p:spPr>
            <a:xfrm>
              <a:off x="6484575" y="1647400"/>
              <a:ext cx="62425" cy="53450"/>
            </a:xfrm>
            <a:custGeom>
              <a:avLst/>
              <a:gdLst/>
              <a:ahLst/>
              <a:cxnLst/>
              <a:rect l="l" t="t" r="r" b="b"/>
              <a:pathLst>
                <a:path w="2497" h="2138" extrusionOk="0">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3"/>
            <p:cNvSpPr/>
            <p:nvPr/>
          </p:nvSpPr>
          <p:spPr>
            <a:xfrm>
              <a:off x="6484575" y="1266550"/>
              <a:ext cx="62425" cy="53450"/>
            </a:xfrm>
            <a:custGeom>
              <a:avLst/>
              <a:gdLst/>
              <a:ahLst/>
              <a:cxnLst/>
              <a:rect l="l" t="t" r="r" b="b"/>
              <a:pathLst>
                <a:path w="2497" h="2138" extrusionOk="0">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3"/>
            <p:cNvSpPr/>
            <p:nvPr/>
          </p:nvSpPr>
          <p:spPr>
            <a:xfrm>
              <a:off x="6408350" y="2333125"/>
              <a:ext cx="62425" cy="53450"/>
            </a:xfrm>
            <a:custGeom>
              <a:avLst/>
              <a:gdLst/>
              <a:ahLst/>
              <a:cxnLst/>
              <a:rect l="l" t="t" r="r" b="b"/>
              <a:pathLst>
                <a:path w="2497" h="2138" extrusionOk="0">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3"/>
            <p:cNvSpPr/>
            <p:nvPr/>
          </p:nvSpPr>
          <p:spPr>
            <a:xfrm>
              <a:off x="6408350" y="2256925"/>
              <a:ext cx="62575" cy="53425"/>
            </a:xfrm>
            <a:custGeom>
              <a:avLst/>
              <a:gdLst/>
              <a:ahLst/>
              <a:cxnLst/>
              <a:rect l="l" t="t" r="r" b="b"/>
              <a:pathLst>
                <a:path w="2503" h="2137" extrusionOk="0">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3"/>
            <p:cNvSpPr/>
            <p:nvPr/>
          </p:nvSpPr>
          <p:spPr>
            <a:xfrm>
              <a:off x="6408350" y="210450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3"/>
            <p:cNvSpPr/>
            <p:nvPr/>
          </p:nvSpPr>
          <p:spPr>
            <a:xfrm>
              <a:off x="6408350" y="1799850"/>
              <a:ext cx="62425" cy="53325"/>
            </a:xfrm>
            <a:custGeom>
              <a:avLst/>
              <a:gdLst/>
              <a:ahLst/>
              <a:cxnLst/>
              <a:rect l="l" t="t" r="r" b="b"/>
              <a:pathLst>
                <a:path w="2497" h="2133" extrusionOk="0">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3"/>
            <p:cNvSpPr/>
            <p:nvPr/>
          </p:nvSpPr>
          <p:spPr>
            <a:xfrm>
              <a:off x="6408350" y="164740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3"/>
            <p:cNvSpPr/>
            <p:nvPr/>
          </p:nvSpPr>
          <p:spPr>
            <a:xfrm>
              <a:off x="6408350" y="1342750"/>
              <a:ext cx="62425" cy="53450"/>
            </a:xfrm>
            <a:custGeom>
              <a:avLst/>
              <a:gdLst/>
              <a:ahLst/>
              <a:cxnLst/>
              <a:rect l="l" t="t" r="r" b="b"/>
              <a:pathLst>
                <a:path w="2497" h="2138" extrusionOk="0">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3"/>
            <p:cNvSpPr/>
            <p:nvPr/>
          </p:nvSpPr>
          <p:spPr>
            <a:xfrm>
              <a:off x="6408350" y="1266550"/>
              <a:ext cx="62425" cy="53450"/>
            </a:xfrm>
            <a:custGeom>
              <a:avLst/>
              <a:gdLst/>
              <a:ahLst/>
              <a:cxnLst/>
              <a:rect l="l" t="t" r="r" b="b"/>
              <a:pathLst>
                <a:path w="2497" h="2138" extrusionOk="0">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3"/>
            <p:cNvSpPr/>
            <p:nvPr/>
          </p:nvSpPr>
          <p:spPr>
            <a:xfrm>
              <a:off x="633235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3"/>
            <p:cNvSpPr/>
            <p:nvPr/>
          </p:nvSpPr>
          <p:spPr>
            <a:xfrm>
              <a:off x="633235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3"/>
            <p:cNvSpPr/>
            <p:nvPr/>
          </p:nvSpPr>
          <p:spPr>
            <a:xfrm>
              <a:off x="6332350" y="1952050"/>
              <a:ext cx="62225" cy="53450"/>
            </a:xfrm>
            <a:custGeom>
              <a:avLst/>
              <a:gdLst/>
              <a:ahLst/>
              <a:cxnLst/>
              <a:rect l="l" t="t" r="r" b="b"/>
              <a:pathLst>
                <a:path w="2489" h="2138" extrusionOk="0">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3"/>
            <p:cNvSpPr/>
            <p:nvPr/>
          </p:nvSpPr>
          <p:spPr>
            <a:xfrm>
              <a:off x="6332350" y="1876050"/>
              <a:ext cx="62225" cy="53275"/>
            </a:xfrm>
            <a:custGeom>
              <a:avLst/>
              <a:gdLst/>
              <a:ahLst/>
              <a:cxnLst/>
              <a:rect l="l" t="t" r="r" b="b"/>
              <a:pathLst>
                <a:path w="2489" h="2131" extrusionOk="0">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3"/>
            <p:cNvSpPr/>
            <p:nvPr/>
          </p:nvSpPr>
          <p:spPr>
            <a:xfrm>
              <a:off x="6332350" y="1723625"/>
              <a:ext cx="62225" cy="53350"/>
            </a:xfrm>
            <a:custGeom>
              <a:avLst/>
              <a:gdLst/>
              <a:ahLst/>
              <a:cxnLst/>
              <a:rect l="l" t="t" r="r" b="b"/>
              <a:pathLst>
                <a:path w="2489" h="2134" extrusionOk="0">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3"/>
            <p:cNvSpPr/>
            <p:nvPr/>
          </p:nvSpPr>
          <p:spPr>
            <a:xfrm>
              <a:off x="6332350" y="1647400"/>
              <a:ext cx="62225" cy="53450"/>
            </a:xfrm>
            <a:custGeom>
              <a:avLst/>
              <a:gdLst/>
              <a:ahLst/>
              <a:cxnLst/>
              <a:rect l="l" t="t" r="r" b="b"/>
              <a:pathLst>
                <a:path w="2489" h="2138" extrusionOk="0">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3"/>
            <p:cNvSpPr/>
            <p:nvPr/>
          </p:nvSpPr>
          <p:spPr>
            <a:xfrm>
              <a:off x="6332350"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3"/>
            <p:cNvSpPr/>
            <p:nvPr/>
          </p:nvSpPr>
          <p:spPr>
            <a:xfrm>
              <a:off x="6256150" y="2485550"/>
              <a:ext cx="62200" cy="53300"/>
            </a:xfrm>
            <a:custGeom>
              <a:avLst/>
              <a:gdLst/>
              <a:ahLst/>
              <a:cxnLst/>
              <a:rect l="l" t="t" r="r" b="b"/>
              <a:pathLst>
                <a:path w="2488" h="2132" extrusionOk="0">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3"/>
            <p:cNvSpPr/>
            <p:nvPr/>
          </p:nvSpPr>
          <p:spPr>
            <a:xfrm>
              <a:off x="6256150" y="2409350"/>
              <a:ext cx="62200" cy="53350"/>
            </a:xfrm>
            <a:custGeom>
              <a:avLst/>
              <a:gdLst/>
              <a:ahLst/>
              <a:cxnLst/>
              <a:rect l="l" t="t" r="r" b="b"/>
              <a:pathLst>
                <a:path w="2488" h="2134"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3"/>
            <p:cNvSpPr/>
            <p:nvPr/>
          </p:nvSpPr>
          <p:spPr>
            <a:xfrm>
              <a:off x="6256150" y="2028275"/>
              <a:ext cx="62200" cy="53450"/>
            </a:xfrm>
            <a:custGeom>
              <a:avLst/>
              <a:gdLst/>
              <a:ahLst/>
              <a:cxnLst/>
              <a:rect l="l" t="t" r="r" b="b"/>
              <a:pathLst>
                <a:path w="2488" h="2138" extrusionOk="0">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3"/>
            <p:cNvSpPr/>
            <p:nvPr/>
          </p:nvSpPr>
          <p:spPr>
            <a:xfrm>
              <a:off x="6256150" y="1952050"/>
              <a:ext cx="62200" cy="53450"/>
            </a:xfrm>
            <a:custGeom>
              <a:avLst/>
              <a:gdLst/>
              <a:ahLst/>
              <a:cxnLst/>
              <a:rect l="l" t="t" r="r" b="b"/>
              <a:pathLst>
                <a:path w="2488" h="2138" extrusionOk="0">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3"/>
            <p:cNvSpPr/>
            <p:nvPr/>
          </p:nvSpPr>
          <p:spPr>
            <a:xfrm>
              <a:off x="6256150" y="1876050"/>
              <a:ext cx="62200" cy="53350"/>
            </a:xfrm>
            <a:custGeom>
              <a:avLst/>
              <a:gdLst/>
              <a:ahLst/>
              <a:cxnLst/>
              <a:rect l="l" t="t" r="r" b="b"/>
              <a:pathLst>
                <a:path w="2488" h="2134" extrusionOk="0">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3"/>
            <p:cNvSpPr/>
            <p:nvPr/>
          </p:nvSpPr>
          <p:spPr>
            <a:xfrm>
              <a:off x="6256150" y="1799850"/>
              <a:ext cx="62200" cy="53325"/>
            </a:xfrm>
            <a:custGeom>
              <a:avLst/>
              <a:gdLst/>
              <a:ahLst/>
              <a:cxnLst/>
              <a:rect l="l" t="t" r="r" b="b"/>
              <a:pathLst>
                <a:path w="2488" h="2133" extrusionOk="0">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3"/>
            <p:cNvSpPr/>
            <p:nvPr/>
          </p:nvSpPr>
          <p:spPr>
            <a:xfrm>
              <a:off x="6256150" y="1723625"/>
              <a:ext cx="62200" cy="53350"/>
            </a:xfrm>
            <a:custGeom>
              <a:avLst/>
              <a:gdLst/>
              <a:ahLst/>
              <a:cxnLst/>
              <a:rect l="l" t="t" r="r" b="b"/>
              <a:pathLst>
                <a:path w="2488" h="2134" extrusionOk="0">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43"/>
            <p:cNvSpPr/>
            <p:nvPr/>
          </p:nvSpPr>
          <p:spPr>
            <a:xfrm>
              <a:off x="6256150" y="1342750"/>
              <a:ext cx="62200" cy="53450"/>
            </a:xfrm>
            <a:custGeom>
              <a:avLst/>
              <a:gdLst/>
              <a:ahLst/>
              <a:cxnLst/>
              <a:rect l="l" t="t" r="r" b="b"/>
              <a:pathLst>
                <a:path w="2488" h="2138" extrusionOk="0">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43"/>
            <p:cNvSpPr/>
            <p:nvPr/>
          </p:nvSpPr>
          <p:spPr>
            <a:xfrm>
              <a:off x="617992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3"/>
            <p:cNvSpPr/>
            <p:nvPr/>
          </p:nvSpPr>
          <p:spPr>
            <a:xfrm>
              <a:off x="6179925" y="240935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43"/>
            <p:cNvSpPr/>
            <p:nvPr/>
          </p:nvSpPr>
          <p:spPr>
            <a:xfrm>
              <a:off x="6179925" y="2104500"/>
              <a:ext cx="62225" cy="53325"/>
            </a:xfrm>
            <a:custGeom>
              <a:avLst/>
              <a:gdLst/>
              <a:ahLst/>
              <a:cxnLst/>
              <a:rect l="l" t="t" r="r" b="b"/>
              <a:pathLst>
                <a:path w="2489" h="2133"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43"/>
            <p:cNvSpPr/>
            <p:nvPr/>
          </p:nvSpPr>
          <p:spPr>
            <a:xfrm>
              <a:off x="617992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43"/>
            <p:cNvSpPr/>
            <p:nvPr/>
          </p:nvSpPr>
          <p:spPr>
            <a:xfrm>
              <a:off x="6103700" y="2333125"/>
              <a:ext cx="62425" cy="53450"/>
            </a:xfrm>
            <a:custGeom>
              <a:avLst/>
              <a:gdLst/>
              <a:ahLst/>
              <a:cxnLst/>
              <a:rect l="l" t="t" r="r" b="b"/>
              <a:pathLst>
                <a:path w="2497" h="2138" extrusionOk="0">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43"/>
            <p:cNvSpPr/>
            <p:nvPr/>
          </p:nvSpPr>
          <p:spPr>
            <a:xfrm>
              <a:off x="6103700" y="2256925"/>
              <a:ext cx="62575" cy="53425"/>
            </a:xfrm>
            <a:custGeom>
              <a:avLst/>
              <a:gdLst/>
              <a:ahLst/>
              <a:cxnLst/>
              <a:rect l="l" t="t" r="r" b="b"/>
              <a:pathLst>
                <a:path w="2503" h="2137" extrusionOk="0">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43"/>
            <p:cNvSpPr/>
            <p:nvPr/>
          </p:nvSpPr>
          <p:spPr>
            <a:xfrm>
              <a:off x="6103700" y="2180700"/>
              <a:ext cx="62425" cy="53350"/>
            </a:xfrm>
            <a:custGeom>
              <a:avLst/>
              <a:gdLst/>
              <a:ahLst/>
              <a:cxnLst/>
              <a:rect l="l" t="t" r="r" b="b"/>
              <a:pathLst>
                <a:path w="2497" h="2134" extrusionOk="0">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3"/>
            <p:cNvSpPr/>
            <p:nvPr/>
          </p:nvSpPr>
          <p:spPr>
            <a:xfrm>
              <a:off x="6103700" y="2104500"/>
              <a:ext cx="62425" cy="53325"/>
            </a:xfrm>
            <a:custGeom>
              <a:avLst/>
              <a:gdLst/>
              <a:ahLst/>
              <a:cxnLst/>
              <a:rect l="l" t="t" r="r" b="b"/>
              <a:pathLst>
                <a:path w="2497" h="2133" extrusionOk="0">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3"/>
            <p:cNvSpPr/>
            <p:nvPr/>
          </p:nvSpPr>
          <p:spPr>
            <a:xfrm>
              <a:off x="6103700" y="1342750"/>
              <a:ext cx="62425" cy="53450"/>
            </a:xfrm>
            <a:custGeom>
              <a:avLst/>
              <a:gdLst/>
              <a:ahLst/>
              <a:cxnLst/>
              <a:rect l="l" t="t" r="r" b="b"/>
              <a:pathLst>
                <a:path w="2497" h="2138" extrusionOk="0">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3"/>
            <p:cNvSpPr/>
            <p:nvPr/>
          </p:nvSpPr>
          <p:spPr>
            <a:xfrm>
              <a:off x="6027500" y="2180700"/>
              <a:ext cx="62425" cy="53350"/>
            </a:xfrm>
            <a:custGeom>
              <a:avLst/>
              <a:gdLst/>
              <a:ahLst/>
              <a:cxnLst/>
              <a:rect l="l" t="t" r="r" b="b"/>
              <a:pathLst>
                <a:path w="2497" h="2134" extrusionOk="0">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43"/>
            <p:cNvSpPr/>
            <p:nvPr/>
          </p:nvSpPr>
          <p:spPr>
            <a:xfrm>
              <a:off x="6027500" y="1342750"/>
              <a:ext cx="62425" cy="53450"/>
            </a:xfrm>
            <a:custGeom>
              <a:avLst/>
              <a:gdLst/>
              <a:ahLst/>
              <a:cxnLst/>
              <a:rect l="l" t="t" r="r" b="b"/>
              <a:pathLst>
                <a:path w="2497" h="2138" extrusionOk="0">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3"/>
            <p:cNvSpPr/>
            <p:nvPr/>
          </p:nvSpPr>
          <p:spPr>
            <a:xfrm>
              <a:off x="5951475"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3"/>
            <p:cNvSpPr/>
            <p:nvPr/>
          </p:nvSpPr>
          <p:spPr>
            <a:xfrm>
              <a:off x="5951475"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3"/>
            <p:cNvSpPr/>
            <p:nvPr/>
          </p:nvSpPr>
          <p:spPr>
            <a:xfrm>
              <a:off x="5951475"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3"/>
            <p:cNvSpPr/>
            <p:nvPr/>
          </p:nvSpPr>
          <p:spPr>
            <a:xfrm>
              <a:off x="5951475" y="2180700"/>
              <a:ext cx="62225" cy="53350"/>
            </a:xfrm>
            <a:custGeom>
              <a:avLst/>
              <a:gdLst/>
              <a:ahLst/>
              <a:cxnLst/>
              <a:rect l="l" t="t" r="r" b="b"/>
              <a:pathLst>
                <a:path w="2489" h="2134" extrusionOk="0">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3"/>
            <p:cNvSpPr/>
            <p:nvPr/>
          </p:nvSpPr>
          <p:spPr>
            <a:xfrm>
              <a:off x="595147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3"/>
            <p:cNvSpPr/>
            <p:nvPr/>
          </p:nvSpPr>
          <p:spPr>
            <a:xfrm>
              <a:off x="5875275" y="2714000"/>
              <a:ext cx="62225" cy="53350"/>
            </a:xfrm>
            <a:custGeom>
              <a:avLst/>
              <a:gdLst/>
              <a:ahLst/>
              <a:cxnLst/>
              <a:rect l="l" t="t" r="r" b="b"/>
              <a:pathLst>
                <a:path w="2489" h="2134" extrusionOk="0">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3"/>
            <p:cNvSpPr/>
            <p:nvPr/>
          </p:nvSpPr>
          <p:spPr>
            <a:xfrm>
              <a:off x="5875275" y="2637775"/>
              <a:ext cx="62225" cy="53450"/>
            </a:xfrm>
            <a:custGeom>
              <a:avLst/>
              <a:gdLst/>
              <a:ahLst/>
              <a:cxnLst/>
              <a:rect l="l" t="t" r="r" b="b"/>
              <a:pathLst>
                <a:path w="2489"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43"/>
            <p:cNvSpPr/>
            <p:nvPr/>
          </p:nvSpPr>
          <p:spPr>
            <a:xfrm>
              <a:off x="5875275" y="2561575"/>
              <a:ext cx="62225" cy="53425"/>
            </a:xfrm>
            <a:custGeom>
              <a:avLst/>
              <a:gdLst/>
              <a:ahLst/>
              <a:cxnLst/>
              <a:rect l="l" t="t" r="r" b="b"/>
              <a:pathLst>
                <a:path w="2489"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43"/>
            <p:cNvSpPr/>
            <p:nvPr/>
          </p:nvSpPr>
          <p:spPr>
            <a:xfrm>
              <a:off x="5875275" y="2485550"/>
              <a:ext cx="62225" cy="53300"/>
            </a:xfrm>
            <a:custGeom>
              <a:avLst/>
              <a:gdLst/>
              <a:ahLst/>
              <a:cxnLst/>
              <a:rect l="l" t="t" r="r" b="b"/>
              <a:pathLst>
                <a:path w="2489" h="2132" extrusionOk="0">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43"/>
            <p:cNvSpPr/>
            <p:nvPr/>
          </p:nvSpPr>
          <p:spPr>
            <a:xfrm>
              <a:off x="5875275" y="2333125"/>
              <a:ext cx="62225" cy="53450"/>
            </a:xfrm>
            <a:custGeom>
              <a:avLst/>
              <a:gdLst/>
              <a:ahLst/>
              <a:cxnLst/>
              <a:rect l="l" t="t" r="r" b="b"/>
              <a:pathLst>
                <a:path w="2489" h="2138" extrusionOk="0">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43"/>
            <p:cNvSpPr/>
            <p:nvPr/>
          </p:nvSpPr>
          <p:spPr>
            <a:xfrm>
              <a:off x="5875275" y="2256925"/>
              <a:ext cx="62350" cy="53425"/>
            </a:xfrm>
            <a:custGeom>
              <a:avLst/>
              <a:gdLst/>
              <a:ahLst/>
              <a:cxnLst/>
              <a:rect l="l" t="t" r="r" b="b"/>
              <a:pathLst>
                <a:path w="2494" h="2137" extrusionOk="0">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43"/>
            <p:cNvSpPr/>
            <p:nvPr/>
          </p:nvSpPr>
          <p:spPr>
            <a:xfrm>
              <a:off x="5875275" y="1342750"/>
              <a:ext cx="62225" cy="53450"/>
            </a:xfrm>
            <a:custGeom>
              <a:avLst/>
              <a:gdLst/>
              <a:ahLst/>
              <a:cxnLst/>
              <a:rect l="l" t="t" r="r" b="b"/>
              <a:pathLst>
                <a:path w="2489" h="2138" extrusionOk="0">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43"/>
            <p:cNvSpPr/>
            <p:nvPr/>
          </p:nvSpPr>
          <p:spPr>
            <a:xfrm>
              <a:off x="5799275" y="2714000"/>
              <a:ext cx="62200" cy="53350"/>
            </a:xfrm>
            <a:custGeom>
              <a:avLst/>
              <a:gdLst/>
              <a:ahLst/>
              <a:cxnLst/>
              <a:rect l="l" t="t" r="r" b="b"/>
              <a:pathLst>
                <a:path w="2488" h="2134" extrusionOk="0">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43"/>
            <p:cNvSpPr/>
            <p:nvPr/>
          </p:nvSpPr>
          <p:spPr>
            <a:xfrm>
              <a:off x="5799275" y="1342750"/>
              <a:ext cx="62200" cy="53450"/>
            </a:xfrm>
            <a:custGeom>
              <a:avLst/>
              <a:gdLst/>
              <a:ahLst/>
              <a:cxnLst/>
              <a:rect l="l" t="t" r="r" b="b"/>
              <a:pathLst>
                <a:path w="2488" h="2138" extrusionOk="0">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43"/>
            <p:cNvSpPr/>
            <p:nvPr/>
          </p:nvSpPr>
          <p:spPr>
            <a:xfrm>
              <a:off x="5799125" y="1190550"/>
              <a:ext cx="62350" cy="53425"/>
            </a:xfrm>
            <a:custGeom>
              <a:avLst/>
              <a:gdLst/>
              <a:ahLst/>
              <a:cxnLst/>
              <a:rect l="l" t="t" r="r" b="b"/>
              <a:pathLst>
                <a:path w="2494" h="2137" extrusionOk="0">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43"/>
            <p:cNvSpPr/>
            <p:nvPr/>
          </p:nvSpPr>
          <p:spPr>
            <a:xfrm>
              <a:off x="5723050" y="3094850"/>
              <a:ext cx="62225" cy="53350"/>
            </a:xfrm>
            <a:custGeom>
              <a:avLst/>
              <a:gdLst/>
              <a:ahLst/>
              <a:cxnLst/>
              <a:rect l="l" t="t" r="r" b="b"/>
              <a:pathLst>
                <a:path w="2489" h="2134" extrusionOk="0">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43"/>
            <p:cNvSpPr/>
            <p:nvPr/>
          </p:nvSpPr>
          <p:spPr>
            <a:xfrm>
              <a:off x="5723050" y="3018650"/>
              <a:ext cx="62225" cy="53425"/>
            </a:xfrm>
            <a:custGeom>
              <a:avLst/>
              <a:gdLst/>
              <a:ahLst/>
              <a:cxnLst/>
              <a:rect l="l" t="t" r="r" b="b"/>
              <a:pathLst>
                <a:path w="2489" h="2137" extrusionOk="0">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43"/>
            <p:cNvSpPr/>
            <p:nvPr/>
          </p:nvSpPr>
          <p:spPr>
            <a:xfrm>
              <a:off x="5723050" y="2942425"/>
              <a:ext cx="62225" cy="53450"/>
            </a:xfrm>
            <a:custGeom>
              <a:avLst/>
              <a:gdLst/>
              <a:ahLst/>
              <a:cxnLst/>
              <a:rect l="l" t="t" r="r" b="b"/>
              <a:pathLst>
                <a:path w="2489" h="2138" extrusionOk="0">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43"/>
            <p:cNvSpPr/>
            <p:nvPr/>
          </p:nvSpPr>
          <p:spPr>
            <a:xfrm>
              <a:off x="5723050" y="2714000"/>
              <a:ext cx="62225" cy="53350"/>
            </a:xfrm>
            <a:custGeom>
              <a:avLst/>
              <a:gdLst/>
              <a:ahLst/>
              <a:cxnLst/>
              <a:rect l="l" t="t" r="r" b="b"/>
              <a:pathLst>
                <a:path w="2489" h="2134" extrusionOk="0">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43"/>
            <p:cNvSpPr/>
            <p:nvPr/>
          </p:nvSpPr>
          <p:spPr>
            <a:xfrm>
              <a:off x="5723050" y="1342750"/>
              <a:ext cx="62225" cy="53450"/>
            </a:xfrm>
            <a:custGeom>
              <a:avLst/>
              <a:gdLst/>
              <a:ahLst/>
              <a:cxnLst/>
              <a:rect l="l" t="t" r="r" b="b"/>
              <a:pathLst>
                <a:path w="2489" h="2138" extrusionOk="0">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43"/>
            <p:cNvSpPr/>
            <p:nvPr/>
          </p:nvSpPr>
          <p:spPr>
            <a:xfrm>
              <a:off x="5722900" y="1190550"/>
              <a:ext cx="62375" cy="53425"/>
            </a:xfrm>
            <a:custGeom>
              <a:avLst/>
              <a:gdLst/>
              <a:ahLst/>
              <a:cxnLst/>
              <a:rect l="l" t="t" r="r" b="b"/>
              <a:pathLst>
                <a:path w="2495" h="2137" extrusionOk="0">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43"/>
            <p:cNvSpPr/>
            <p:nvPr/>
          </p:nvSpPr>
          <p:spPr>
            <a:xfrm>
              <a:off x="56468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43"/>
            <p:cNvSpPr/>
            <p:nvPr/>
          </p:nvSpPr>
          <p:spPr>
            <a:xfrm>
              <a:off x="5646825" y="2866425"/>
              <a:ext cx="62225" cy="53275"/>
            </a:xfrm>
            <a:custGeom>
              <a:avLst/>
              <a:gdLst/>
              <a:ahLst/>
              <a:cxnLst/>
              <a:rect l="l" t="t" r="r" b="b"/>
              <a:pathLst>
                <a:path w="2489" h="2131" extrusionOk="0">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43"/>
            <p:cNvSpPr/>
            <p:nvPr/>
          </p:nvSpPr>
          <p:spPr>
            <a:xfrm>
              <a:off x="56468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43"/>
            <p:cNvSpPr/>
            <p:nvPr/>
          </p:nvSpPr>
          <p:spPr>
            <a:xfrm>
              <a:off x="5646825" y="1342750"/>
              <a:ext cx="62225" cy="53450"/>
            </a:xfrm>
            <a:custGeom>
              <a:avLst/>
              <a:gdLst/>
              <a:ahLst/>
              <a:cxnLst/>
              <a:rect l="l" t="t" r="r" b="b"/>
              <a:pathLst>
                <a:path w="2489" h="2138" extrusionOk="0">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43"/>
            <p:cNvSpPr/>
            <p:nvPr/>
          </p:nvSpPr>
          <p:spPr>
            <a:xfrm>
              <a:off x="5646825" y="1266550"/>
              <a:ext cx="62225" cy="53450"/>
            </a:xfrm>
            <a:custGeom>
              <a:avLst/>
              <a:gdLst/>
              <a:ahLst/>
              <a:cxnLst/>
              <a:rect l="l" t="t" r="r" b="b"/>
              <a:pathLst>
                <a:path w="2489" h="2138" extrusionOk="0">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3"/>
            <p:cNvSpPr/>
            <p:nvPr/>
          </p:nvSpPr>
          <p:spPr>
            <a:xfrm>
              <a:off x="5646700" y="1190550"/>
              <a:ext cx="62350" cy="53425"/>
            </a:xfrm>
            <a:custGeom>
              <a:avLst/>
              <a:gdLst/>
              <a:ahLst/>
              <a:cxnLst/>
              <a:rect l="l" t="t" r="r" b="b"/>
              <a:pathLst>
                <a:path w="2494" h="2137" extrusionOk="0">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43"/>
            <p:cNvSpPr/>
            <p:nvPr/>
          </p:nvSpPr>
          <p:spPr>
            <a:xfrm>
              <a:off x="5570625" y="3018650"/>
              <a:ext cx="62200" cy="53425"/>
            </a:xfrm>
            <a:custGeom>
              <a:avLst/>
              <a:gdLst/>
              <a:ahLst/>
              <a:cxnLst/>
              <a:rect l="l" t="t" r="r" b="b"/>
              <a:pathLst>
                <a:path w="2488" h="2137" extrusionOk="0">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43"/>
            <p:cNvSpPr/>
            <p:nvPr/>
          </p:nvSpPr>
          <p:spPr>
            <a:xfrm>
              <a:off x="5570625" y="2942425"/>
              <a:ext cx="62200" cy="53450"/>
            </a:xfrm>
            <a:custGeom>
              <a:avLst/>
              <a:gdLst/>
              <a:ahLst/>
              <a:cxnLst/>
              <a:rect l="l" t="t" r="r" b="b"/>
              <a:pathLst>
                <a:path w="2488" h="2138" extrusionOk="0">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43"/>
            <p:cNvSpPr/>
            <p:nvPr/>
          </p:nvSpPr>
          <p:spPr>
            <a:xfrm>
              <a:off x="5570475" y="1190550"/>
              <a:ext cx="62350" cy="53325"/>
            </a:xfrm>
            <a:custGeom>
              <a:avLst/>
              <a:gdLst/>
              <a:ahLst/>
              <a:cxnLst/>
              <a:rect l="l" t="t" r="r" b="b"/>
              <a:pathLst>
                <a:path w="2494" h="2133" extrusionOk="0">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43"/>
            <p:cNvSpPr/>
            <p:nvPr/>
          </p:nvSpPr>
          <p:spPr>
            <a:xfrm>
              <a:off x="5494400" y="2942425"/>
              <a:ext cx="62225" cy="53450"/>
            </a:xfrm>
            <a:custGeom>
              <a:avLst/>
              <a:gdLst/>
              <a:ahLst/>
              <a:cxnLst/>
              <a:rect l="l" t="t" r="r" b="b"/>
              <a:pathLst>
                <a:path w="2489" h="2138" extrusionOk="0">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43"/>
            <p:cNvSpPr/>
            <p:nvPr/>
          </p:nvSpPr>
          <p:spPr>
            <a:xfrm>
              <a:off x="549440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43"/>
            <p:cNvSpPr/>
            <p:nvPr/>
          </p:nvSpPr>
          <p:spPr>
            <a:xfrm>
              <a:off x="5494275" y="1190550"/>
              <a:ext cx="62350" cy="53325"/>
            </a:xfrm>
            <a:custGeom>
              <a:avLst/>
              <a:gdLst/>
              <a:ahLst/>
              <a:cxnLst/>
              <a:rect l="l" t="t" r="r" b="b"/>
              <a:pathLst>
                <a:path w="2494" h="2133" extrusionOk="0">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43"/>
            <p:cNvSpPr/>
            <p:nvPr/>
          </p:nvSpPr>
          <p:spPr>
            <a:xfrm>
              <a:off x="5418200" y="2866425"/>
              <a:ext cx="62425" cy="53275"/>
            </a:xfrm>
            <a:custGeom>
              <a:avLst/>
              <a:gdLst/>
              <a:ahLst/>
              <a:cxnLst/>
              <a:rect l="l" t="t" r="r" b="b"/>
              <a:pathLst>
                <a:path w="2497" h="2131" extrusionOk="0">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43"/>
            <p:cNvSpPr/>
            <p:nvPr/>
          </p:nvSpPr>
          <p:spPr>
            <a:xfrm>
              <a:off x="5418200" y="2790200"/>
              <a:ext cx="62425" cy="53350"/>
            </a:xfrm>
            <a:custGeom>
              <a:avLst/>
              <a:gdLst/>
              <a:ahLst/>
              <a:cxnLst/>
              <a:rect l="l" t="t" r="r" b="b"/>
              <a:pathLst>
                <a:path w="2497" h="2134" extrusionOk="0">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43"/>
            <p:cNvSpPr/>
            <p:nvPr/>
          </p:nvSpPr>
          <p:spPr>
            <a:xfrm>
              <a:off x="5418200" y="1266550"/>
              <a:ext cx="62425" cy="53450"/>
            </a:xfrm>
            <a:custGeom>
              <a:avLst/>
              <a:gdLst/>
              <a:ahLst/>
              <a:cxnLst/>
              <a:rect l="l" t="t" r="r" b="b"/>
              <a:pathLst>
                <a:path w="2497" h="2138" extrusionOk="0">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43"/>
            <p:cNvSpPr/>
            <p:nvPr/>
          </p:nvSpPr>
          <p:spPr>
            <a:xfrm>
              <a:off x="5418200" y="1190550"/>
              <a:ext cx="62425" cy="53325"/>
            </a:xfrm>
            <a:custGeom>
              <a:avLst/>
              <a:gdLst/>
              <a:ahLst/>
              <a:cxnLst/>
              <a:rect l="l" t="t" r="r" b="b"/>
              <a:pathLst>
                <a:path w="2497" h="2133" extrusionOk="0">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43"/>
            <p:cNvSpPr/>
            <p:nvPr/>
          </p:nvSpPr>
          <p:spPr>
            <a:xfrm>
              <a:off x="5341975" y="2714000"/>
              <a:ext cx="62425" cy="53350"/>
            </a:xfrm>
            <a:custGeom>
              <a:avLst/>
              <a:gdLst/>
              <a:ahLst/>
              <a:cxnLst/>
              <a:rect l="l" t="t" r="r" b="b"/>
              <a:pathLst>
                <a:path w="2497" h="2134" extrusionOk="0">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43"/>
            <p:cNvSpPr/>
            <p:nvPr/>
          </p:nvSpPr>
          <p:spPr>
            <a:xfrm>
              <a:off x="5341975" y="1266550"/>
              <a:ext cx="62425" cy="53450"/>
            </a:xfrm>
            <a:custGeom>
              <a:avLst/>
              <a:gdLst/>
              <a:ahLst/>
              <a:cxnLst/>
              <a:rect l="l" t="t" r="r" b="b"/>
              <a:pathLst>
                <a:path w="2497" h="2138" extrusionOk="0">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43"/>
            <p:cNvSpPr/>
            <p:nvPr/>
          </p:nvSpPr>
          <p:spPr>
            <a:xfrm>
              <a:off x="5265775" y="2790200"/>
              <a:ext cx="62200" cy="53350"/>
            </a:xfrm>
            <a:custGeom>
              <a:avLst/>
              <a:gdLst/>
              <a:ahLst/>
              <a:cxnLst/>
              <a:rect l="l" t="t" r="r" b="b"/>
              <a:pathLst>
                <a:path w="2488" h="2134" extrusionOk="0">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43"/>
            <p:cNvSpPr/>
            <p:nvPr/>
          </p:nvSpPr>
          <p:spPr>
            <a:xfrm>
              <a:off x="5265775" y="2714000"/>
              <a:ext cx="62200" cy="53350"/>
            </a:xfrm>
            <a:custGeom>
              <a:avLst/>
              <a:gdLst/>
              <a:ahLst/>
              <a:cxnLst/>
              <a:rect l="l" t="t" r="r" b="b"/>
              <a:pathLst>
                <a:path w="2488" h="2134" extrusionOk="0">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43"/>
            <p:cNvSpPr/>
            <p:nvPr/>
          </p:nvSpPr>
          <p:spPr>
            <a:xfrm>
              <a:off x="5265775" y="1266550"/>
              <a:ext cx="62200" cy="53450"/>
            </a:xfrm>
            <a:custGeom>
              <a:avLst/>
              <a:gdLst/>
              <a:ahLst/>
              <a:cxnLst/>
              <a:rect l="l" t="t" r="r" b="b"/>
              <a:pathLst>
                <a:path w="2488" h="2138" extrusionOk="0">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43"/>
            <p:cNvSpPr/>
            <p:nvPr/>
          </p:nvSpPr>
          <p:spPr>
            <a:xfrm>
              <a:off x="5189550" y="2866425"/>
              <a:ext cx="62425" cy="53275"/>
            </a:xfrm>
            <a:custGeom>
              <a:avLst/>
              <a:gdLst/>
              <a:ahLst/>
              <a:cxnLst/>
              <a:rect l="l" t="t" r="r" b="b"/>
              <a:pathLst>
                <a:path w="2497" h="2131" extrusionOk="0">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43"/>
            <p:cNvSpPr/>
            <p:nvPr/>
          </p:nvSpPr>
          <p:spPr>
            <a:xfrm>
              <a:off x="5189550" y="2790200"/>
              <a:ext cx="62225" cy="53350"/>
            </a:xfrm>
            <a:custGeom>
              <a:avLst/>
              <a:gdLst/>
              <a:ahLst/>
              <a:cxnLst/>
              <a:rect l="l" t="t" r="r" b="b"/>
              <a:pathLst>
                <a:path w="2489" h="2134" extrusionOk="0">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43"/>
            <p:cNvSpPr/>
            <p:nvPr/>
          </p:nvSpPr>
          <p:spPr>
            <a:xfrm>
              <a:off x="5189550" y="1342750"/>
              <a:ext cx="62225" cy="53350"/>
            </a:xfrm>
            <a:custGeom>
              <a:avLst/>
              <a:gdLst/>
              <a:ahLst/>
              <a:cxnLst/>
              <a:rect l="l" t="t" r="r" b="b"/>
              <a:pathLst>
                <a:path w="2489" h="2134" extrusionOk="0">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43"/>
            <p:cNvSpPr/>
            <p:nvPr/>
          </p:nvSpPr>
          <p:spPr>
            <a:xfrm>
              <a:off x="5113350" y="3094850"/>
              <a:ext cx="62400" cy="53350"/>
            </a:xfrm>
            <a:custGeom>
              <a:avLst/>
              <a:gdLst/>
              <a:ahLst/>
              <a:cxnLst/>
              <a:rect l="l" t="t" r="r" b="b"/>
              <a:pathLst>
                <a:path w="2496" h="2134" extrusionOk="0">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43"/>
            <p:cNvSpPr/>
            <p:nvPr/>
          </p:nvSpPr>
          <p:spPr>
            <a:xfrm>
              <a:off x="5113350" y="3018650"/>
              <a:ext cx="62400" cy="53425"/>
            </a:xfrm>
            <a:custGeom>
              <a:avLst/>
              <a:gdLst/>
              <a:ahLst/>
              <a:cxnLst/>
              <a:rect l="l" t="t" r="r" b="b"/>
              <a:pathLst>
                <a:path w="2496" h="2137" extrusionOk="0">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43"/>
            <p:cNvSpPr/>
            <p:nvPr/>
          </p:nvSpPr>
          <p:spPr>
            <a:xfrm>
              <a:off x="5113350" y="2942425"/>
              <a:ext cx="62400" cy="53450"/>
            </a:xfrm>
            <a:custGeom>
              <a:avLst/>
              <a:gdLst/>
              <a:ahLst/>
              <a:cxnLst/>
              <a:rect l="l" t="t" r="r" b="b"/>
              <a:pathLst>
                <a:path w="2496" h="2138" extrusionOk="0">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43"/>
            <p:cNvSpPr/>
            <p:nvPr/>
          </p:nvSpPr>
          <p:spPr>
            <a:xfrm>
              <a:off x="5113350" y="2866425"/>
              <a:ext cx="62400" cy="53275"/>
            </a:xfrm>
            <a:custGeom>
              <a:avLst/>
              <a:gdLst/>
              <a:ahLst/>
              <a:cxnLst/>
              <a:rect l="l" t="t" r="r" b="b"/>
              <a:pathLst>
                <a:path w="2496" h="2131" extrusionOk="0">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43"/>
            <p:cNvSpPr/>
            <p:nvPr/>
          </p:nvSpPr>
          <p:spPr>
            <a:xfrm>
              <a:off x="5113350" y="2790200"/>
              <a:ext cx="62400" cy="53350"/>
            </a:xfrm>
            <a:custGeom>
              <a:avLst/>
              <a:gdLst/>
              <a:ahLst/>
              <a:cxnLst/>
              <a:rect l="l" t="t" r="r" b="b"/>
              <a:pathLst>
                <a:path w="2496" h="2134" extrusionOk="0">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43"/>
            <p:cNvSpPr/>
            <p:nvPr/>
          </p:nvSpPr>
          <p:spPr>
            <a:xfrm>
              <a:off x="5113350" y="2714000"/>
              <a:ext cx="62400" cy="53350"/>
            </a:xfrm>
            <a:custGeom>
              <a:avLst/>
              <a:gdLst/>
              <a:ahLst/>
              <a:cxnLst/>
              <a:rect l="l" t="t" r="r" b="b"/>
              <a:pathLst>
                <a:path w="2496" h="2134" extrusionOk="0">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43"/>
            <p:cNvSpPr/>
            <p:nvPr/>
          </p:nvSpPr>
          <p:spPr>
            <a:xfrm>
              <a:off x="5113350" y="1418975"/>
              <a:ext cx="62400" cy="53350"/>
            </a:xfrm>
            <a:custGeom>
              <a:avLst/>
              <a:gdLst/>
              <a:ahLst/>
              <a:cxnLst/>
              <a:rect l="l" t="t" r="r" b="b"/>
              <a:pathLst>
                <a:path w="2496" h="2134" extrusionOk="0">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43"/>
            <p:cNvSpPr/>
            <p:nvPr/>
          </p:nvSpPr>
          <p:spPr>
            <a:xfrm>
              <a:off x="5113350" y="1342750"/>
              <a:ext cx="62400" cy="53450"/>
            </a:xfrm>
            <a:custGeom>
              <a:avLst/>
              <a:gdLst/>
              <a:ahLst/>
              <a:cxnLst/>
              <a:rect l="l" t="t" r="r" b="b"/>
              <a:pathLst>
                <a:path w="2496" h="2138" extrusionOk="0">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43"/>
            <p:cNvSpPr/>
            <p:nvPr/>
          </p:nvSpPr>
          <p:spPr>
            <a:xfrm>
              <a:off x="5037325" y="3018650"/>
              <a:ext cx="62225" cy="53425"/>
            </a:xfrm>
            <a:custGeom>
              <a:avLst/>
              <a:gdLst/>
              <a:ahLst/>
              <a:cxnLst/>
              <a:rect l="l" t="t" r="r" b="b"/>
              <a:pathLst>
                <a:path w="2489" h="2137" extrusionOk="0">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43"/>
            <p:cNvSpPr/>
            <p:nvPr/>
          </p:nvSpPr>
          <p:spPr>
            <a:xfrm>
              <a:off x="5037325" y="2942425"/>
              <a:ext cx="62225" cy="53450"/>
            </a:xfrm>
            <a:custGeom>
              <a:avLst/>
              <a:gdLst/>
              <a:ahLst/>
              <a:cxnLst/>
              <a:rect l="l" t="t" r="r" b="b"/>
              <a:pathLst>
                <a:path w="2489" h="2138" extrusionOk="0">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43"/>
            <p:cNvSpPr/>
            <p:nvPr/>
          </p:nvSpPr>
          <p:spPr>
            <a:xfrm>
              <a:off x="5037325" y="2866425"/>
              <a:ext cx="62225" cy="53275"/>
            </a:xfrm>
            <a:custGeom>
              <a:avLst/>
              <a:gdLst/>
              <a:ahLst/>
              <a:cxnLst/>
              <a:rect l="l" t="t" r="r" b="b"/>
              <a:pathLst>
                <a:path w="2489" h="2131" extrusionOk="0">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43"/>
            <p:cNvSpPr/>
            <p:nvPr/>
          </p:nvSpPr>
          <p:spPr>
            <a:xfrm>
              <a:off x="5037325" y="2790200"/>
              <a:ext cx="62225" cy="53350"/>
            </a:xfrm>
            <a:custGeom>
              <a:avLst/>
              <a:gdLst/>
              <a:ahLst/>
              <a:cxnLst/>
              <a:rect l="l" t="t" r="r" b="b"/>
              <a:pathLst>
                <a:path w="2489" h="2134" extrusionOk="0">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43"/>
            <p:cNvSpPr/>
            <p:nvPr/>
          </p:nvSpPr>
          <p:spPr>
            <a:xfrm>
              <a:off x="5037325" y="271400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43"/>
            <p:cNvSpPr/>
            <p:nvPr/>
          </p:nvSpPr>
          <p:spPr>
            <a:xfrm>
              <a:off x="5037325" y="2637775"/>
              <a:ext cx="62225" cy="53450"/>
            </a:xfrm>
            <a:custGeom>
              <a:avLst/>
              <a:gdLst/>
              <a:ahLst/>
              <a:cxnLst/>
              <a:rect l="l" t="t" r="r" b="b"/>
              <a:pathLst>
                <a:path w="2489" h="2138" extrusionOk="0">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43"/>
            <p:cNvSpPr/>
            <p:nvPr/>
          </p:nvSpPr>
          <p:spPr>
            <a:xfrm>
              <a:off x="5037325" y="1495200"/>
              <a:ext cx="62225" cy="53325"/>
            </a:xfrm>
            <a:custGeom>
              <a:avLst/>
              <a:gdLst/>
              <a:ahLst/>
              <a:cxnLst/>
              <a:rect l="l" t="t" r="r" b="b"/>
              <a:pathLst>
                <a:path w="2489" h="2133" extrusionOk="0">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43"/>
            <p:cNvSpPr/>
            <p:nvPr/>
          </p:nvSpPr>
          <p:spPr>
            <a:xfrm>
              <a:off x="4961125" y="2714000"/>
              <a:ext cx="62200" cy="53350"/>
            </a:xfrm>
            <a:custGeom>
              <a:avLst/>
              <a:gdLst/>
              <a:ahLst/>
              <a:cxnLst/>
              <a:rect l="l" t="t" r="r" b="b"/>
              <a:pathLst>
                <a:path w="2488" h="2134"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3"/>
            <p:cNvSpPr/>
            <p:nvPr/>
          </p:nvSpPr>
          <p:spPr>
            <a:xfrm>
              <a:off x="4961125" y="2637775"/>
              <a:ext cx="62200" cy="53450"/>
            </a:xfrm>
            <a:custGeom>
              <a:avLst/>
              <a:gdLst/>
              <a:ahLst/>
              <a:cxnLst/>
              <a:rect l="l" t="t" r="r" b="b"/>
              <a:pathLst>
                <a:path w="2488" h="2138" extrusionOk="0">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43"/>
            <p:cNvSpPr/>
            <p:nvPr/>
          </p:nvSpPr>
          <p:spPr>
            <a:xfrm>
              <a:off x="4961125"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43"/>
            <p:cNvSpPr/>
            <p:nvPr/>
          </p:nvSpPr>
          <p:spPr>
            <a:xfrm>
              <a:off x="4961125" y="141897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3"/>
            <p:cNvSpPr/>
            <p:nvPr/>
          </p:nvSpPr>
          <p:spPr>
            <a:xfrm>
              <a:off x="4961125" y="1342750"/>
              <a:ext cx="62200" cy="53450"/>
            </a:xfrm>
            <a:custGeom>
              <a:avLst/>
              <a:gdLst/>
              <a:ahLst/>
              <a:cxnLst/>
              <a:rect l="l" t="t" r="r" b="b"/>
              <a:pathLst>
                <a:path w="2488" h="2138" extrusionOk="0">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43"/>
            <p:cNvSpPr/>
            <p:nvPr/>
          </p:nvSpPr>
          <p:spPr>
            <a:xfrm>
              <a:off x="4961125" y="1266550"/>
              <a:ext cx="62200" cy="53450"/>
            </a:xfrm>
            <a:custGeom>
              <a:avLst/>
              <a:gdLst/>
              <a:ahLst/>
              <a:cxnLst/>
              <a:rect l="l" t="t" r="r" b="b"/>
              <a:pathLst>
                <a:path w="2488" h="2138" extrusionOk="0">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43"/>
            <p:cNvSpPr/>
            <p:nvPr/>
          </p:nvSpPr>
          <p:spPr>
            <a:xfrm>
              <a:off x="4884900" y="2637775"/>
              <a:ext cx="62225" cy="53450"/>
            </a:xfrm>
            <a:custGeom>
              <a:avLst/>
              <a:gdLst/>
              <a:ahLst/>
              <a:cxnLst/>
              <a:rect l="l" t="t" r="r" b="b"/>
              <a:pathLst>
                <a:path w="2489" h="2138" extrusionOk="0">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43"/>
            <p:cNvSpPr/>
            <p:nvPr/>
          </p:nvSpPr>
          <p:spPr>
            <a:xfrm>
              <a:off x="4884900" y="1418975"/>
              <a:ext cx="62225" cy="53350"/>
            </a:xfrm>
            <a:custGeom>
              <a:avLst/>
              <a:gdLst/>
              <a:ahLst/>
              <a:cxnLst/>
              <a:rect l="l" t="t" r="r" b="b"/>
              <a:pathLst>
                <a:path w="2489" h="2134" extrusionOk="0">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43"/>
            <p:cNvSpPr/>
            <p:nvPr/>
          </p:nvSpPr>
          <p:spPr>
            <a:xfrm>
              <a:off x="488490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43"/>
            <p:cNvSpPr/>
            <p:nvPr/>
          </p:nvSpPr>
          <p:spPr>
            <a:xfrm>
              <a:off x="4884900" y="119055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43"/>
            <p:cNvSpPr/>
            <p:nvPr/>
          </p:nvSpPr>
          <p:spPr>
            <a:xfrm>
              <a:off x="4808700" y="2637775"/>
              <a:ext cx="62400" cy="53450"/>
            </a:xfrm>
            <a:custGeom>
              <a:avLst/>
              <a:gdLst/>
              <a:ahLst/>
              <a:cxnLst/>
              <a:rect l="l" t="t" r="r" b="b"/>
              <a:pathLst>
                <a:path w="2496" h="2138" extrusionOk="0">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43"/>
            <p:cNvSpPr/>
            <p:nvPr/>
          </p:nvSpPr>
          <p:spPr>
            <a:xfrm>
              <a:off x="4808700" y="2561575"/>
              <a:ext cx="62400" cy="53425"/>
            </a:xfrm>
            <a:custGeom>
              <a:avLst/>
              <a:gdLst/>
              <a:ahLst/>
              <a:cxnLst/>
              <a:rect l="l" t="t" r="r" b="b"/>
              <a:pathLst>
                <a:path w="2496" h="2137" extrusionOk="0">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43"/>
            <p:cNvSpPr/>
            <p:nvPr/>
          </p:nvSpPr>
          <p:spPr>
            <a:xfrm>
              <a:off x="4808700" y="1418975"/>
              <a:ext cx="62400" cy="53350"/>
            </a:xfrm>
            <a:custGeom>
              <a:avLst/>
              <a:gdLst/>
              <a:ahLst/>
              <a:cxnLst/>
              <a:rect l="l" t="t" r="r" b="b"/>
              <a:pathLst>
                <a:path w="2496" h="2134" extrusionOk="0">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3"/>
            <p:cNvSpPr/>
            <p:nvPr/>
          </p:nvSpPr>
          <p:spPr>
            <a:xfrm>
              <a:off x="4808700" y="1342750"/>
              <a:ext cx="62400" cy="53450"/>
            </a:xfrm>
            <a:custGeom>
              <a:avLst/>
              <a:gdLst/>
              <a:ahLst/>
              <a:cxnLst/>
              <a:rect l="l" t="t" r="r" b="b"/>
              <a:pathLst>
                <a:path w="2496" h="2138" extrusionOk="0">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43"/>
            <p:cNvSpPr/>
            <p:nvPr/>
          </p:nvSpPr>
          <p:spPr>
            <a:xfrm>
              <a:off x="4808700" y="1190550"/>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43"/>
            <p:cNvSpPr/>
            <p:nvPr/>
          </p:nvSpPr>
          <p:spPr>
            <a:xfrm>
              <a:off x="4808700" y="1038125"/>
              <a:ext cx="62400" cy="53325"/>
            </a:xfrm>
            <a:custGeom>
              <a:avLst/>
              <a:gdLst/>
              <a:ahLst/>
              <a:cxnLst/>
              <a:rect l="l" t="t" r="r" b="b"/>
              <a:pathLst>
                <a:path w="2496" h="2133" extrusionOk="0">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43"/>
            <p:cNvSpPr/>
            <p:nvPr/>
          </p:nvSpPr>
          <p:spPr>
            <a:xfrm>
              <a:off x="4732475" y="2790200"/>
              <a:ext cx="62425" cy="53350"/>
            </a:xfrm>
            <a:custGeom>
              <a:avLst/>
              <a:gdLst/>
              <a:ahLst/>
              <a:cxnLst/>
              <a:rect l="l" t="t" r="r" b="b"/>
              <a:pathLst>
                <a:path w="2497" h="2134" extrusionOk="0">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43"/>
            <p:cNvSpPr/>
            <p:nvPr/>
          </p:nvSpPr>
          <p:spPr>
            <a:xfrm>
              <a:off x="4732475" y="2714000"/>
              <a:ext cx="62425" cy="53350"/>
            </a:xfrm>
            <a:custGeom>
              <a:avLst/>
              <a:gdLst/>
              <a:ahLst/>
              <a:cxnLst/>
              <a:rect l="l" t="t" r="r" b="b"/>
              <a:pathLst>
                <a:path w="2497" h="2134" extrusionOk="0">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43"/>
            <p:cNvSpPr/>
            <p:nvPr/>
          </p:nvSpPr>
          <p:spPr>
            <a:xfrm>
              <a:off x="4732475" y="2561575"/>
              <a:ext cx="62425" cy="53425"/>
            </a:xfrm>
            <a:custGeom>
              <a:avLst/>
              <a:gdLst/>
              <a:ahLst/>
              <a:cxnLst/>
              <a:rect l="l" t="t" r="r" b="b"/>
              <a:pathLst>
                <a:path w="2497" h="2137" extrusionOk="0">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43"/>
            <p:cNvSpPr/>
            <p:nvPr/>
          </p:nvSpPr>
          <p:spPr>
            <a:xfrm>
              <a:off x="4732475" y="1418975"/>
              <a:ext cx="62425" cy="53350"/>
            </a:xfrm>
            <a:custGeom>
              <a:avLst/>
              <a:gdLst/>
              <a:ahLst/>
              <a:cxnLst/>
              <a:rect l="l" t="t" r="r" b="b"/>
              <a:pathLst>
                <a:path w="2497" h="2134" extrusionOk="0">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43"/>
            <p:cNvSpPr/>
            <p:nvPr/>
          </p:nvSpPr>
          <p:spPr>
            <a:xfrm>
              <a:off x="4732475" y="1190550"/>
              <a:ext cx="62425" cy="53325"/>
            </a:xfrm>
            <a:custGeom>
              <a:avLst/>
              <a:gdLst/>
              <a:ahLst/>
              <a:cxnLst/>
              <a:rect l="l" t="t" r="r" b="b"/>
              <a:pathLst>
                <a:path w="2497" h="2133" extrusionOk="0">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43"/>
            <p:cNvSpPr/>
            <p:nvPr/>
          </p:nvSpPr>
          <p:spPr>
            <a:xfrm>
              <a:off x="4656475" y="2866425"/>
              <a:ext cx="62200" cy="53275"/>
            </a:xfrm>
            <a:custGeom>
              <a:avLst/>
              <a:gdLst/>
              <a:ahLst/>
              <a:cxnLst/>
              <a:rect l="l" t="t" r="r" b="b"/>
              <a:pathLst>
                <a:path w="2488" h="2131" extrusionOk="0">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43"/>
            <p:cNvSpPr/>
            <p:nvPr/>
          </p:nvSpPr>
          <p:spPr>
            <a:xfrm>
              <a:off x="4656475" y="2790200"/>
              <a:ext cx="62200" cy="53350"/>
            </a:xfrm>
            <a:custGeom>
              <a:avLst/>
              <a:gdLst/>
              <a:ahLst/>
              <a:cxnLst/>
              <a:rect l="l" t="t" r="r" b="b"/>
              <a:pathLst>
                <a:path w="2488" h="2134" extrusionOk="0">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43"/>
            <p:cNvSpPr/>
            <p:nvPr/>
          </p:nvSpPr>
          <p:spPr>
            <a:xfrm>
              <a:off x="4656475" y="2714000"/>
              <a:ext cx="62200" cy="53350"/>
            </a:xfrm>
            <a:custGeom>
              <a:avLst/>
              <a:gdLst/>
              <a:ahLst/>
              <a:cxnLst/>
              <a:rect l="l" t="t" r="r" b="b"/>
              <a:pathLst>
                <a:path w="2488" h="2134"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43"/>
            <p:cNvSpPr/>
            <p:nvPr/>
          </p:nvSpPr>
          <p:spPr>
            <a:xfrm>
              <a:off x="4656475" y="2485550"/>
              <a:ext cx="62200" cy="53300"/>
            </a:xfrm>
            <a:custGeom>
              <a:avLst/>
              <a:gdLst/>
              <a:ahLst/>
              <a:cxnLst/>
              <a:rect l="l" t="t" r="r" b="b"/>
              <a:pathLst>
                <a:path w="2488" h="2132" extrusionOk="0">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43"/>
            <p:cNvSpPr/>
            <p:nvPr/>
          </p:nvSpPr>
          <p:spPr>
            <a:xfrm>
              <a:off x="4656475" y="1495200"/>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43"/>
            <p:cNvSpPr/>
            <p:nvPr/>
          </p:nvSpPr>
          <p:spPr>
            <a:xfrm>
              <a:off x="4656475" y="1418975"/>
              <a:ext cx="62200" cy="53350"/>
            </a:xfrm>
            <a:custGeom>
              <a:avLst/>
              <a:gdLst/>
              <a:ahLst/>
              <a:cxnLst/>
              <a:rect l="l" t="t" r="r" b="b"/>
              <a:pathLst>
                <a:path w="2488" h="2134" extrusionOk="0">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43"/>
            <p:cNvSpPr/>
            <p:nvPr/>
          </p:nvSpPr>
          <p:spPr>
            <a:xfrm>
              <a:off x="4656475" y="1266550"/>
              <a:ext cx="62200" cy="53450"/>
            </a:xfrm>
            <a:custGeom>
              <a:avLst/>
              <a:gdLst/>
              <a:ahLst/>
              <a:cxnLst/>
              <a:rect l="l" t="t" r="r" b="b"/>
              <a:pathLst>
                <a:path w="2488" h="2138" extrusionOk="0">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43"/>
            <p:cNvSpPr/>
            <p:nvPr/>
          </p:nvSpPr>
          <p:spPr>
            <a:xfrm>
              <a:off x="4656475" y="1038125"/>
              <a:ext cx="62200" cy="53325"/>
            </a:xfrm>
            <a:custGeom>
              <a:avLst/>
              <a:gdLst/>
              <a:ahLst/>
              <a:cxnLst/>
              <a:rect l="l" t="t" r="r" b="b"/>
              <a:pathLst>
                <a:path w="2488" h="2133" extrusionOk="0">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43"/>
            <p:cNvSpPr/>
            <p:nvPr/>
          </p:nvSpPr>
          <p:spPr>
            <a:xfrm>
              <a:off x="4580250" y="2942425"/>
              <a:ext cx="62225" cy="53450"/>
            </a:xfrm>
            <a:custGeom>
              <a:avLst/>
              <a:gdLst/>
              <a:ahLst/>
              <a:cxnLst/>
              <a:rect l="l" t="t" r="r" b="b"/>
              <a:pathLst>
                <a:path w="2489" h="2138" extrusionOk="0">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43"/>
            <p:cNvSpPr/>
            <p:nvPr/>
          </p:nvSpPr>
          <p:spPr>
            <a:xfrm>
              <a:off x="4580250" y="2866425"/>
              <a:ext cx="62225" cy="53275"/>
            </a:xfrm>
            <a:custGeom>
              <a:avLst/>
              <a:gdLst/>
              <a:ahLst/>
              <a:cxnLst/>
              <a:rect l="l" t="t" r="r" b="b"/>
              <a:pathLst>
                <a:path w="2489" h="2131" extrusionOk="0">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43"/>
            <p:cNvSpPr/>
            <p:nvPr/>
          </p:nvSpPr>
          <p:spPr>
            <a:xfrm>
              <a:off x="4580250" y="2714000"/>
              <a:ext cx="62225" cy="53350"/>
            </a:xfrm>
            <a:custGeom>
              <a:avLst/>
              <a:gdLst/>
              <a:ahLst/>
              <a:cxnLst/>
              <a:rect l="l" t="t" r="r" b="b"/>
              <a:pathLst>
                <a:path w="2489" h="2134"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43"/>
            <p:cNvSpPr/>
            <p:nvPr/>
          </p:nvSpPr>
          <p:spPr>
            <a:xfrm>
              <a:off x="4580250" y="2637775"/>
              <a:ext cx="62225" cy="53450"/>
            </a:xfrm>
            <a:custGeom>
              <a:avLst/>
              <a:gdLst/>
              <a:ahLst/>
              <a:cxnLst/>
              <a:rect l="l" t="t" r="r" b="b"/>
              <a:pathLst>
                <a:path w="2489" h="2138" extrusionOk="0">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43"/>
            <p:cNvSpPr/>
            <p:nvPr/>
          </p:nvSpPr>
          <p:spPr>
            <a:xfrm>
              <a:off x="4580250" y="2485550"/>
              <a:ext cx="62225" cy="53300"/>
            </a:xfrm>
            <a:custGeom>
              <a:avLst/>
              <a:gdLst/>
              <a:ahLst/>
              <a:cxnLst/>
              <a:rect l="l" t="t" r="r" b="b"/>
              <a:pathLst>
                <a:path w="2489" h="2132" extrusionOk="0">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43"/>
            <p:cNvSpPr/>
            <p:nvPr/>
          </p:nvSpPr>
          <p:spPr>
            <a:xfrm>
              <a:off x="4580250" y="1495200"/>
              <a:ext cx="62225" cy="53325"/>
            </a:xfrm>
            <a:custGeom>
              <a:avLst/>
              <a:gdLst/>
              <a:ahLst/>
              <a:cxnLst/>
              <a:rect l="l" t="t" r="r" b="b"/>
              <a:pathLst>
                <a:path w="2489" h="2133" extrusionOk="0">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43"/>
            <p:cNvSpPr/>
            <p:nvPr/>
          </p:nvSpPr>
          <p:spPr>
            <a:xfrm>
              <a:off x="4580250" y="1342750"/>
              <a:ext cx="62225" cy="53450"/>
            </a:xfrm>
            <a:custGeom>
              <a:avLst/>
              <a:gdLst/>
              <a:ahLst/>
              <a:cxnLst/>
              <a:rect l="l" t="t" r="r" b="b"/>
              <a:pathLst>
                <a:path w="2489" h="2138" extrusionOk="0">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43"/>
            <p:cNvSpPr/>
            <p:nvPr/>
          </p:nvSpPr>
          <p:spPr>
            <a:xfrm>
              <a:off x="4580250" y="1266550"/>
              <a:ext cx="62225" cy="53450"/>
            </a:xfrm>
            <a:custGeom>
              <a:avLst/>
              <a:gdLst/>
              <a:ahLst/>
              <a:cxnLst/>
              <a:rect l="l" t="t" r="r" b="b"/>
              <a:pathLst>
                <a:path w="2489" h="2138" extrusionOk="0">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43"/>
            <p:cNvSpPr/>
            <p:nvPr/>
          </p:nvSpPr>
          <p:spPr>
            <a:xfrm>
              <a:off x="4504050" y="29424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43"/>
            <p:cNvSpPr/>
            <p:nvPr/>
          </p:nvSpPr>
          <p:spPr>
            <a:xfrm>
              <a:off x="4504050" y="2637775"/>
              <a:ext cx="62200" cy="53450"/>
            </a:xfrm>
            <a:custGeom>
              <a:avLst/>
              <a:gdLst/>
              <a:ahLst/>
              <a:cxnLst/>
              <a:rect l="l" t="t" r="r" b="b"/>
              <a:pathLst>
                <a:path w="2488" h="2138" extrusionOk="0">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43"/>
            <p:cNvSpPr/>
            <p:nvPr/>
          </p:nvSpPr>
          <p:spPr>
            <a:xfrm>
              <a:off x="4504050" y="2561575"/>
              <a:ext cx="62200" cy="53425"/>
            </a:xfrm>
            <a:custGeom>
              <a:avLst/>
              <a:gdLst/>
              <a:ahLst/>
              <a:cxnLst/>
              <a:rect l="l" t="t" r="r" b="b"/>
              <a:pathLst>
                <a:path w="2488" h="2137" extrusionOk="0">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43"/>
            <p:cNvSpPr/>
            <p:nvPr/>
          </p:nvSpPr>
          <p:spPr>
            <a:xfrm>
              <a:off x="450405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43"/>
            <p:cNvSpPr/>
            <p:nvPr/>
          </p:nvSpPr>
          <p:spPr>
            <a:xfrm>
              <a:off x="4504050" y="1495200"/>
              <a:ext cx="62200" cy="53325"/>
            </a:xfrm>
            <a:custGeom>
              <a:avLst/>
              <a:gdLst/>
              <a:ahLst/>
              <a:cxnLst/>
              <a:rect l="l" t="t" r="r" b="b"/>
              <a:pathLst>
                <a:path w="2488" h="2133" extrusionOk="0">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43"/>
            <p:cNvSpPr/>
            <p:nvPr/>
          </p:nvSpPr>
          <p:spPr>
            <a:xfrm>
              <a:off x="4504050" y="1114325"/>
              <a:ext cx="62200" cy="53350"/>
            </a:xfrm>
            <a:custGeom>
              <a:avLst/>
              <a:gdLst/>
              <a:ahLst/>
              <a:cxnLst/>
              <a:rect l="l" t="t" r="r" b="b"/>
              <a:pathLst>
                <a:path w="2488" h="2134" extrusionOk="0">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43"/>
            <p:cNvSpPr/>
            <p:nvPr/>
          </p:nvSpPr>
          <p:spPr>
            <a:xfrm>
              <a:off x="4427825" y="2942425"/>
              <a:ext cx="62425" cy="53450"/>
            </a:xfrm>
            <a:custGeom>
              <a:avLst/>
              <a:gdLst/>
              <a:ahLst/>
              <a:cxnLst/>
              <a:rect l="l" t="t" r="r" b="b"/>
              <a:pathLst>
                <a:path w="2497" h="2138" extrusionOk="0">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43"/>
            <p:cNvSpPr/>
            <p:nvPr/>
          </p:nvSpPr>
          <p:spPr>
            <a:xfrm>
              <a:off x="4427825" y="2866425"/>
              <a:ext cx="62425" cy="53275"/>
            </a:xfrm>
            <a:custGeom>
              <a:avLst/>
              <a:gdLst/>
              <a:ahLst/>
              <a:cxnLst/>
              <a:rect l="l" t="t" r="r" b="b"/>
              <a:pathLst>
                <a:path w="2497" h="2131" extrusionOk="0">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43"/>
            <p:cNvSpPr/>
            <p:nvPr/>
          </p:nvSpPr>
          <p:spPr>
            <a:xfrm>
              <a:off x="4427825" y="2790200"/>
              <a:ext cx="62425" cy="53350"/>
            </a:xfrm>
            <a:custGeom>
              <a:avLst/>
              <a:gdLst/>
              <a:ahLst/>
              <a:cxnLst/>
              <a:rect l="l" t="t" r="r" b="b"/>
              <a:pathLst>
                <a:path w="2497" h="2134" extrusionOk="0">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43"/>
            <p:cNvSpPr/>
            <p:nvPr/>
          </p:nvSpPr>
          <p:spPr>
            <a:xfrm>
              <a:off x="4427825" y="2561575"/>
              <a:ext cx="62425" cy="53425"/>
            </a:xfrm>
            <a:custGeom>
              <a:avLst/>
              <a:gdLst/>
              <a:ahLst/>
              <a:cxnLst/>
              <a:rect l="l" t="t" r="r" b="b"/>
              <a:pathLst>
                <a:path w="2497" h="2137" extrusionOk="0">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43"/>
            <p:cNvSpPr/>
            <p:nvPr/>
          </p:nvSpPr>
          <p:spPr>
            <a:xfrm>
              <a:off x="4427825" y="2485550"/>
              <a:ext cx="62425" cy="53300"/>
            </a:xfrm>
            <a:custGeom>
              <a:avLst/>
              <a:gdLst/>
              <a:ahLst/>
              <a:cxnLst/>
              <a:rect l="l" t="t" r="r" b="b"/>
              <a:pathLst>
                <a:path w="2497" h="2132" extrusionOk="0">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43"/>
            <p:cNvSpPr/>
            <p:nvPr/>
          </p:nvSpPr>
          <p:spPr>
            <a:xfrm>
              <a:off x="4427825" y="2409350"/>
              <a:ext cx="62425" cy="53350"/>
            </a:xfrm>
            <a:custGeom>
              <a:avLst/>
              <a:gdLst/>
              <a:ahLst/>
              <a:cxnLst/>
              <a:rect l="l" t="t" r="r" b="b"/>
              <a:pathLst>
                <a:path w="2497" h="2134" extrusionOk="0">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43"/>
            <p:cNvSpPr/>
            <p:nvPr/>
          </p:nvSpPr>
          <p:spPr>
            <a:xfrm>
              <a:off x="4351600" y="2790200"/>
              <a:ext cx="62425" cy="53350"/>
            </a:xfrm>
            <a:custGeom>
              <a:avLst/>
              <a:gdLst/>
              <a:ahLst/>
              <a:cxnLst/>
              <a:rect l="l" t="t" r="r" b="b"/>
              <a:pathLst>
                <a:path w="2497" h="2134" extrusionOk="0">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43"/>
            <p:cNvSpPr/>
            <p:nvPr/>
          </p:nvSpPr>
          <p:spPr>
            <a:xfrm>
              <a:off x="4351600" y="2714000"/>
              <a:ext cx="62425" cy="53350"/>
            </a:xfrm>
            <a:custGeom>
              <a:avLst/>
              <a:gdLst/>
              <a:ahLst/>
              <a:cxnLst/>
              <a:rect l="l" t="t" r="r" b="b"/>
              <a:pathLst>
                <a:path w="2497" h="2134" extrusionOk="0">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43"/>
            <p:cNvSpPr/>
            <p:nvPr/>
          </p:nvSpPr>
          <p:spPr>
            <a:xfrm>
              <a:off x="4351600" y="2637775"/>
              <a:ext cx="62425" cy="53450"/>
            </a:xfrm>
            <a:custGeom>
              <a:avLst/>
              <a:gdLst/>
              <a:ahLst/>
              <a:cxnLst/>
              <a:rect l="l" t="t" r="r" b="b"/>
              <a:pathLst>
                <a:path w="2497" h="2138" extrusionOk="0">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43"/>
            <p:cNvSpPr/>
            <p:nvPr/>
          </p:nvSpPr>
          <p:spPr>
            <a:xfrm>
              <a:off x="4351600" y="2561575"/>
              <a:ext cx="62425" cy="53425"/>
            </a:xfrm>
            <a:custGeom>
              <a:avLst/>
              <a:gdLst/>
              <a:ahLst/>
              <a:cxnLst/>
              <a:rect l="l" t="t" r="r" b="b"/>
              <a:pathLst>
                <a:path w="2497" h="2137" extrusionOk="0">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43"/>
            <p:cNvSpPr/>
            <p:nvPr/>
          </p:nvSpPr>
          <p:spPr>
            <a:xfrm>
              <a:off x="4275600" y="2637775"/>
              <a:ext cx="62225" cy="53450"/>
            </a:xfrm>
            <a:custGeom>
              <a:avLst/>
              <a:gdLst/>
              <a:ahLst/>
              <a:cxnLst/>
              <a:rect l="l" t="t" r="r" b="b"/>
              <a:pathLst>
                <a:path w="2489" h="2138" extrusionOk="0">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43"/>
            <p:cNvSpPr/>
            <p:nvPr/>
          </p:nvSpPr>
          <p:spPr>
            <a:xfrm>
              <a:off x="4275600" y="2561575"/>
              <a:ext cx="62225" cy="53425"/>
            </a:xfrm>
            <a:custGeom>
              <a:avLst/>
              <a:gdLst/>
              <a:ahLst/>
              <a:cxnLst/>
              <a:rect l="l" t="t" r="r" b="b"/>
              <a:pathLst>
                <a:path w="2489" h="2137" extrusionOk="0">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43"/>
            <p:cNvSpPr/>
            <p:nvPr/>
          </p:nvSpPr>
          <p:spPr>
            <a:xfrm>
              <a:off x="4275600" y="2485550"/>
              <a:ext cx="62225" cy="53300"/>
            </a:xfrm>
            <a:custGeom>
              <a:avLst/>
              <a:gdLst/>
              <a:ahLst/>
              <a:cxnLst/>
              <a:rect l="l" t="t" r="r" b="b"/>
              <a:pathLst>
                <a:path w="2489" h="2132" extrusionOk="0">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43"/>
            <p:cNvSpPr/>
            <p:nvPr/>
          </p:nvSpPr>
          <p:spPr>
            <a:xfrm>
              <a:off x="4275600" y="2409350"/>
              <a:ext cx="62225" cy="53350"/>
            </a:xfrm>
            <a:custGeom>
              <a:avLst/>
              <a:gdLst/>
              <a:ahLst/>
              <a:cxnLst/>
              <a:rect l="l" t="t" r="r" b="b"/>
              <a:pathLst>
                <a:path w="2489" h="2134" extrusionOk="0">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43"/>
            <p:cNvSpPr/>
            <p:nvPr/>
          </p:nvSpPr>
          <p:spPr>
            <a:xfrm>
              <a:off x="4275600" y="2333125"/>
              <a:ext cx="62225" cy="53450"/>
            </a:xfrm>
            <a:custGeom>
              <a:avLst/>
              <a:gdLst/>
              <a:ahLst/>
              <a:cxnLst/>
              <a:rect l="l" t="t" r="r" b="b"/>
              <a:pathLst>
                <a:path w="2489" h="2138" extrusionOk="0">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43"/>
            <p:cNvSpPr/>
            <p:nvPr/>
          </p:nvSpPr>
          <p:spPr>
            <a:xfrm>
              <a:off x="4275600" y="2256925"/>
              <a:ext cx="62350" cy="53425"/>
            </a:xfrm>
            <a:custGeom>
              <a:avLst/>
              <a:gdLst/>
              <a:ahLst/>
              <a:cxnLst/>
              <a:rect l="l" t="t" r="r" b="b"/>
              <a:pathLst>
                <a:path w="2494" h="2137" extrusionOk="0">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43"/>
            <p:cNvSpPr/>
            <p:nvPr/>
          </p:nvSpPr>
          <p:spPr>
            <a:xfrm>
              <a:off x="4199400" y="2485550"/>
              <a:ext cx="62200" cy="53300"/>
            </a:xfrm>
            <a:custGeom>
              <a:avLst/>
              <a:gdLst/>
              <a:ahLst/>
              <a:cxnLst/>
              <a:rect l="l" t="t" r="r" b="b"/>
              <a:pathLst>
                <a:path w="2488" h="2132" extrusionOk="0">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43"/>
            <p:cNvSpPr/>
            <p:nvPr/>
          </p:nvSpPr>
          <p:spPr>
            <a:xfrm>
              <a:off x="4199400" y="2333125"/>
              <a:ext cx="62200" cy="53450"/>
            </a:xfrm>
            <a:custGeom>
              <a:avLst/>
              <a:gdLst/>
              <a:ahLst/>
              <a:cxnLst/>
              <a:rect l="l" t="t" r="r" b="b"/>
              <a:pathLst>
                <a:path w="2488" h="2138" extrusionOk="0">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43"/>
            <p:cNvSpPr/>
            <p:nvPr/>
          </p:nvSpPr>
          <p:spPr>
            <a:xfrm>
              <a:off x="4199400" y="2256925"/>
              <a:ext cx="62350" cy="53425"/>
            </a:xfrm>
            <a:custGeom>
              <a:avLst/>
              <a:gdLst/>
              <a:ahLst/>
              <a:cxnLst/>
              <a:rect l="l" t="t" r="r" b="b"/>
              <a:pathLst>
                <a:path w="2494" h="2137" extrusionOk="0">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4123175" y="2333125"/>
              <a:ext cx="62425" cy="53450"/>
            </a:xfrm>
            <a:custGeom>
              <a:avLst/>
              <a:gdLst/>
              <a:ahLst/>
              <a:cxnLst/>
              <a:rect l="l" t="t" r="r" b="b"/>
              <a:pathLst>
                <a:path w="2497" h="2138" extrusionOk="0">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43"/>
            <p:cNvSpPr/>
            <p:nvPr/>
          </p:nvSpPr>
          <p:spPr>
            <a:xfrm>
              <a:off x="4123175" y="2256925"/>
              <a:ext cx="62350" cy="53425"/>
            </a:xfrm>
            <a:custGeom>
              <a:avLst/>
              <a:gdLst/>
              <a:ahLst/>
              <a:cxnLst/>
              <a:rect l="l" t="t" r="r" b="b"/>
              <a:pathLst>
                <a:path w="2494" h="2137" extrusionOk="0">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rgbClr val="7994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8" name="Google Shape;2378;p43"/>
          <p:cNvSpPr/>
          <p:nvPr/>
        </p:nvSpPr>
        <p:spPr>
          <a:xfrm>
            <a:off x="1382300" y="419700"/>
            <a:ext cx="3678000" cy="44634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1491675" y="291900"/>
            <a:ext cx="3678000" cy="44634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43"/>
          <p:cNvSpPr txBox="1">
            <a:spLocks noGrp="1"/>
          </p:cNvSpPr>
          <p:nvPr>
            <p:ph type="ctrTitle"/>
          </p:nvPr>
        </p:nvSpPr>
        <p:spPr>
          <a:xfrm>
            <a:off x="2508500" y="1715441"/>
            <a:ext cx="25518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Contratar empresa de Courier</a:t>
            </a:r>
            <a:endParaRPr dirty="0"/>
          </a:p>
        </p:txBody>
      </p:sp>
      <p:sp>
        <p:nvSpPr>
          <p:cNvPr id="2381" name="Google Shape;2381;p43"/>
          <p:cNvSpPr txBox="1">
            <a:spLocks noGrp="1"/>
          </p:cNvSpPr>
          <p:nvPr>
            <p:ph type="ctrTitle" idx="2"/>
          </p:nvPr>
        </p:nvSpPr>
        <p:spPr>
          <a:xfrm>
            <a:off x="2508563" y="659985"/>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0F0F0F"/>
                </a:solidFill>
              </a:rPr>
              <a:t>Courier para exportación</a:t>
            </a:r>
            <a:endParaRPr dirty="0">
              <a:solidFill>
                <a:srgbClr val="0F0F0F"/>
              </a:solidFill>
            </a:endParaRPr>
          </a:p>
          <a:p>
            <a:pPr marL="0" lvl="0" indent="0" algn="l" rtl="0">
              <a:spcBef>
                <a:spcPts val="0"/>
              </a:spcBef>
              <a:spcAft>
                <a:spcPts val="0"/>
              </a:spcAft>
              <a:buNone/>
            </a:pPr>
            <a:endParaRPr dirty="0">
              <a:solidFill>
                <a:srgbClr val="0F0F0F"/>
              </a:solidFill>
            </a:endParaRPr>
          </a:p>
        </p:txBody>
      </p:sp>
      <p:sp>
        <p:nvSpPr>
          <p:cNvPr id="2382" name="Google Shape;2382;p43"/>
          <p:cNvSpPr txBox="1">
            <a:spLocks noGrp="1"/>
          </p:cNvSpPr>
          <p:nvPr>
            <p:ph type="ctrTitle" idx="4"/>
          </p:nvPr>
        </p:nvSpPr>
        <p:spPr>
          <a:xfrm>
            <a:off x="2508563" y="2617260"/>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Elegir el transporte principal</a:t>
            </a:r>
            <a:endParaRPr/>
          </a:p>
        </p:txBody>
      </p:sp>
      <p:grpSp>
        <p:nvGrpSpPr>
          <p:cNvPr id="2383" name="Google Shape;2383;p43"/>
          <p:cNvGrpSpPr/>
          <p:nvPr/>
        </p:nvGrpSpPr>
        <p:grpSpPr>
          <a:xfrm>
            <a:off x="1864014" y="3786574"/>
            <a:ext cx="359679" cy="321833"/>
            <a:chOff x="4670239" y="1541599"/>
            <a:chExt cx="359679" cy="321833"/>
          </a:xfrm>
        </p:grpSpPr>
        <p:sp>
          <p:nvSpPr>
            <p:cNvPr id="2384" name="Google Shape;2384;p43"/>
            <p:cNvSpPr/>
            <p:nvPr/>
          </p:nvSpPr>
          <p:spPr>
            <a:xfrm>
              <a:off x="4818790" y="1606787"/>
              <a:ext cx="28838" cy="49687"/>
            </a:xfrm>
            <a:custGeom>
              <a:avLst/>
              <a:gdLst/>
              <a:ahLst/>
              <a:cxnLst/>
              <a:rect l="l" t="t" r="r" b="b"/>
              <a:pathLst>
                <a:path w="906" h="1561" extrusionOk="0">
                  <a:moveTo>
                    <a:pt x="429" y="298"/>
                  </a:moveTo>
                  <a:lnTo>
                    <a:pt x="429" y="584"/>
                  </a:lnTo>
                  <a:cubicBezTo>
                    <a:pt x="310" y="537"/>
                    <a:pt x="287" y="489"/>
                    <a:pt x="287" y="429"/>
                  </a:cubicBezTo>
                  <a:cubicBezTo>
                    <a:pt x="287" y="346"/>
                    <a:pt x="358" y="310"/>
                    <a:pt x="429" y="298"/>
                  </a:cubicBezTo>
                  <a:close/>
                  <a:moveTo>
                    <a:pt x="537" y="882"/>
                  </a:moveTo>
                  <a:cubicBezTo>
                    <a:pt x="656" y="929"/>
                    <a:pt x="680" y="989"/>
                    <a:pt x="680" y="1060"/>
                  </a:cubicBezTo>
                  <a:cubicBezTo>
                    <a:pt x="680" y="1132"/>
                    <a:pt x="620" y="1191"/>
                    <a:pt x="537" y="1203"/>
                  </a:cubicBezTo>
                  <a:lnTo>
                    <a:pt x="537" y="882"/>
                  </a:lnTo>
                  <a:close/>
                  <a:moveTo>
                    <a:pt x="477" y="1"/>
                  </a:moveTo>
                  <a:cubicBezTo>
                    <a:pt x="441" y="1"/>
                    <a:pt x="418" y="13"/>
                    <a:pt x="418" y="48"/>
                  </a:cubicBezTo>
                  <a:lnTo>
                    <a:pt x="418" y="108"/>
                  </a:lnTo>
                  <a:cubicBezTo>
                    <a:pt x="191" y="132"/>
                    <a:pt x="48" y="251"/>
                    <a:pt x="48" y="477"/>
                  </a:cubicBezTo>
                  <a:cubicBezTo>
                    <a:pt x="48" y="715"/>
                    <a:pt x="227" y="787"/>
                    <a:pt x="418" y="870"/>
                  </a:cubicBezTo>
                  <a:lnTo>
                    <a:pt x="418" y="1239"/>
                  </a:lnTo>
                  <a:cubicBezTo>
                    <a:pt x="310" y="1215"/>
                    <a:pt x="263" y="1191"/>
                    <a:pt x="179" y="1120"/>
                  </a:cubicBezTo>
                  <a:cubicBezTo>
                    <a:pt x="159" y="1104"/>
                    <a:pt x="138" y="1096"/>
                    <a:pt x="118" y="1096"/>
                  </a:cubicBezTo>
                  <a:cubicBezTo>
                    <a:pt x="93" y="1096"/>
                    <a:pt x="69" y="1110"/>
                    <a:pt x="48" y="1144"/>
                  </a:cubicBezTo>
                  <a:cubicBezTo>
                    <a:pt x="1" y="1203"/>
                    <a:pt x="1" y="1263"/>
                    <a:pt x="48" y="1310"/>
                  </a:cubicBezTo>
                  <a:cubicBezTo>
                    <a:pt x="120" y="1418"/>
                    <a:pt x="287" y="1465"/>
                    <a:pt x="418" y="1465"/>
                  </a:cubicBezTo>
                  <a:lnTo>
                    <a:pt x="418" y="1513"/>
                  </a:lnTo>
                  <a:cubicBezTo>
                    <a:pt x="418" y="1549"/>
                    <a:pt x="441" y="1560"/>
                    <a:pt x="477" y="1560"/>
                  </a:cubicBezTo>
                  <a:cubicBezTo>
                    <a:pt x="501" y="1560"/>
                    <a:pt x="537" y="1549"/>
                    <a:pt x="537" y="1513"/>
                  </a:cubicBezTo>
                  <a:lnTo>
                    <a:pt x="537" y="1429"/>
                  </a:lnTo>
                  <a:cubicBezTo>
                    <a:pt x="727" y="1406"/>
                    <a:pt x="894" y="1263"/>
                    <a:pt x="894" y="1025"/>
                  </a:cubicBezTo>
                  <a:cubicBezTo>
                    <a:pt x="906" y="787"/>
                    <a:pt x="763" y="703"/>
                    <a:pt x="549" y="632"/>
                  </a:cubicBezTo>
                  <a:lnTo>
                    <a:pt x="549" y="286"/>
                  </a:lnTo>
                  <a:cubicBezTo>
                    <a:pt x="596" y="286"/>
                    <a:pt x="644" y="298"/>
                    <a:pt x="680" y="334"/>
                  </a:cubicBezTo>
                  <a:cubicBezTo>
                    <a:pt x="707" y="341"/>
                    <a:pt x="738" y="363"/>
                    <a:pt x="771" y="363"/>
                  </a:cubicBezTo>
                  <a:cubicBezTo>
                    <a:pt x="795" y="363"/>
                    <a:pt x="821" y="351"/>
                    <a:pt x="846" y="310"/>
                  </a:cubicBezTo>
                  <a:cubicBezTo>
                    <a:pt x="882" y="275"/>
                    <a:pt x="894" y="215"/>
                    <a:pt x="834" y="167"/>
                  </a:cubicBezTo>
                  <a:cubicBezTo>
                    <a:pt x="763" y="108"/>
                    <a:pt x="644" y="96"/>
                    <a:pt x="537" y="96"/>
                  </a:cubicBezTo>
                  <a:lnTo>
                    <a:pt x="537" y="48"/>
                  </a:lnTo>
                  <a:cubicBezTo>
                    <a:pt x="537" y="13"/>
                    <a:pt x="501" y="1"/>
                    <a:pt x="477"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43"/>
            <p:cNvSpPr/>
            <p:nvPr/>
          </p:nvSpPr>
          <p:spPr>
            <a:xfrm>
              <a:off x="4875256" y="1557896"/>
              <a:ext cx="82281" cy="82663"/>
            </a:xfrm>
            <a:custGeom>
              <a:avLst/>
              <a:gdLst/>
              <a:ahLst/>
              <a:cxnLst/>
              <a:rect l="l" t="t" r="r" b="b"/>
              <a:pathLst>
                <a:path w="2585" h="2597" extrusionOk="0">
                  <a:moveTo>
                    <a:pt x="1287" y="310"/>
                  </a:moveTo>
                  <a:cubicBezTo>
                    <a:pt x="1823" y="310"/>
                    <a:pt x="2275" y="751"/>
                    <a:pt x="2275" y="1299"/>
                  </a:cubicBezTo>
                  <a:cubicBezTo>
                    <a:pt x="2263" y="1834"/>
                    <a:pt x="1823" y="2275"/>
                    <a:pt x="1287" y="2275"/>
                  </a:cubicBezTo>
                  <a:cubicBezTo>
                    <a:pt x="751" y="2275"/>
                    <a:pt x="310" y="1846"/>
                    <a:pt x="310" y="1299"/>
                  </a:cubicBezTo>
                  <a:cubicBezTo>
                    <a:pt x="310" y="763"/>
                    <a:pt x="739" y="310"/>
                    <a:pt x="1287" y="310"/>
                  </a:cubicBezTo>
                  <a:close/>
                  <a:moveTo>
                    <a:pt x="1287" y="1"/>
                  </a:moveTo>
                  <a:cubicBezTo>
                    <a:pt x="572" y="1"/>
                    <a:pt x="1" y="584"/>
                    <a:pt x="1" y="1299"/>
                  </a:cubicBezTo>
                  <a:cubicBezTo>
                    <a:pt x="1" y="2013"/>
                    <a:pt x="572" y="2596"/>
                    <a:pt x="1287" y="2596"/>
                  </a:cubicBezTo>
                  <a:cubicBezTo>
                    <a:pt x="2001" y="2596"/>
                    <a:pt x="2585" y="2013"/>
                    <a:pt x="2585" y="1299"/>
                  </a:cubicBezTo>
                  <a:cubicBezTo>
                    <a:pt x="2585" y="584"/>
                    <a:pt x="2001" y="1"/>
                    <a:pt x="1287"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43"/>
            <p:cNvSpPr/>
            <p:nvPr/>
          </p:nvSpPr>
          <p:spPr>
            <a:xfrm>
              <a:off x="4775215" y="1541599"/>
              <a:ext cx="199001" cy="147850"/>
            </a:xfrm>
            <a:custGeom>
              <a:avLst/>
              <a:gdLst/>
              <a:ahLst/>
              <a:cxnLst/>
              <a:rect l="l" t="t" r="r" b="b"/>
              <a:pathLst>
                <a:path w="6252" h="4645" extrusionOk="0">
                  <a:moveTo>
                    <a:pt x="1834" y="1811"/>
                  </a:moveTo>
                  <a:cubicBezTo>
                    <a:pt x="2168" y="1811"/>
                    <a:pt x="2465" y="1989"/>
                    <a:pt x="2644" y="2239"/>
                  </a:cubicBezTo>
                  <a:cubicBezTo>
                    <a:pt x="2680" y="2394"/>
                    <a:pt x="2739" y="2525"/>
                    <a:pt x="2799" y="2656"/>
                  </a:cubicBezTo>
                  <a:cubicBezTo>
                    <a:pt x="2799" y="2704"/>
                    <a:pt x="2811" y="2751"/>
                    <a:pt x="2811" y="2787"/>
                  </a:cubicBezTo>
                  <a:cubicBezTo>
                    <a:pt x="2811" y="3335"/>
                    <a:pt x="2382" y="3775"/>
                    <a:pt x="1834" y="3775"/>
                  </a:cubicBezTo>
                  <a:cubicBezTo>
                    <a:pt x="1298" y="3775"/>
                    <a:pt x="846" y="3347"/>
                    <a:pt x="846" y="2787"/>
                  </a:cubicBezTo>
                  <a:cubicBezTo>
                    <a:pt x="846" y="2251"/>
                    <a:pt x="1275" y="1811"/>
                    <a:pt x="1834" y="1811"/>
                  </a:cubicBezTo>
                  <a:close/>
                  <a:moveTo>
                    <a:pt x="1834" y="1263"/>
                  </a:moveTo>
                  <a:cubicBezTo>
                    <a:pt x="2108" y="1263"/>
                    <a:pt x="2382" y="1334"/>
                    <a:pt x="2620" y="1489"/>
                  </a:cubicBezTo>
                  <a:cubicBezTo>
                    <a:pt x="2608" y="1561"/>
                    <a:pt x="2608" y="1644"/>
                    <a:pt x="2584" y="1727"/>
                  </a:cubicBezTo>
                  <a:cubicBezTo>
                    <a:pt x="2382" y="1572"/>
                    <a:pt x="2108" y="1465"/>
                    <a:pt x="1822" y="1465"/>
                  </a:cubicBezTo>
                  <a:cubicBezTo>
                    <a:pt x="1120" y="1465"/>
                    <a:pt x="536" y="2049"/>
                    <a:pt x="536" y="2763"/>
                  </a:cubicBezTo>
                  <a:cubicBezTo>
                    <a:pt x="536" y="3477"/>
                    <a:pt x="1108" y="4061"/>
                    <a:pt x="1822" y="4061"/>
                  </a:cubicBezTo>
                  <a:cubicBezTo>
                    <a:pt x="2453" y="4061"/>
                    <a:pt x="2953" y="3632"/>
                    <a:pt x="3096" y="3049"/>
                  </a:cubicBezTo>
                  <a:cubicBezTo>
                    <a:pt x="3156" y="3108"/>
                    <a:pt x="3215" y="3156"/>
                    <a:pt x="3275" y="3216"/>
                  </a:cubicBezTo>
                  <a:cubicBezTo>
                    <a:pt x="3084" y="3870"/>
                    <a:pt x="2501" y="4299"/>
                    <a:pt x="1834" y="4299"/>
                  </a:cubicBezTo>
                  <a:cubicBezTo>
                    <a:pt x="1001" y="4299"/>
                    <a:pt x="310" y="3608"/>
                    <a:pt x="310" y="2775"/>
                  </a:cubicBezTo>
                  <a:cubicBezTo>
                    <a:pt x="310" y="1942"/>
                    <a:pt x="1001" y="1263"/>
                    <a:pt x="1834" y="1263"/>
                  </a:cubicBezTo>
                  <a:close/>
                  <a:moveTo>
                    <a:pt x="4430" y="1"/>
                  </a:moveTo>
                  <a:cubicBezTo>
                    <a:pt x="3644" y="1"/>
                    <a:pt x="2977" y="501"/>
                    <a:pt x="2703" y="1203"/>
                  </a:cubicBezTo>
                  <a:cubicBezTo>
                    <a:pt x="2441" y="1049"/>
                    <a:pt x="2144" y="977"/>
                    <a:pt x="1834" y="977"/>
                  </a:cubicBezTo>
                  <a:cubicBezTo>
                    <a:pt x="822" y="977"/>
                    <a:pt x="1" y="1799"/>
                    <a:pt x="1" y="2811"/>
                  </a:cubicBezTo>
                  <a:cubicBezTo>
                    <a:pt x="1" y="3823"/>
                    <a:pt x="822" y="4644"/>
                    <a:pt x="1834" y="4644"/>
                  </a:cubicBezTo>
                  <a:cubicBezTo>
                    <a:pt x="2608" y="4644"/>
                    <a:pt x="3287" y="4168"/>
                    <a:pt x="3561" y="3430"/>
                  </a:cubicBezTo>
                  <a:cubicBezTo>
                    <a:pt x="3811" y="3573"/>
                    <a:pt x="4108" y="3656"/>
                    <a:pt x="4430" y="3656"/>
                  </a:cubicBezTo>
                  <a:cubicBezTo>
                    <a:pt x="4846" y="3656"/>
                    <a:pt x="5251" y="3513"/>
                    <a:pt x="5585" y="3251"/>
                  </a:cubicBezTo>
                  <a:cubicBezTo>
                    <a:pt x="5894" y="3001"/>
                    <a:pt x="6132" y="2632"/>
                    <a:pt x="6216" y="2239"/>
                  </a:cubicBezTo>
                  <a:cubicBezTo>
                    <a:pt x="6228" y="2144"/>
                    <a:pt x="6192" y="2049"/>
                    <a:pt x="6097" y="2037"/>
                  </a:cubicBezTo>
                  <a:cubicBezTo>
                    <a:pt x="6086" y="2035"/>
                    <a:pt x="6076" y="2035"/>
                    <a:pt x="6065" y="2035"/>
                  </a:cubicBezTo>
                  <a:cubicBezTo>
                    <a:pt x="5991" y="2035"/>
                    <a:pt x="5917" y="2072"/>
                    <a:pt x="5906" y="2156"/>
                  </a:cubicBezTo>
                  <a:cubicBezTo>
                    <a:pt x="5739" y="2835"/>
                    <a:pt x="5144" y="3335"/>
                    <a:pt x="4430" y="3335"/>
                  </a:cubicBezTo>
                  <a:cubicBezTo>
                    <a:pt x="3882" y="3335"/>
                    <a:pt x="3394" y="3037"/>
                    <a:pt x="3120" y="2561"/>
                  </a:cubicBezTo>
                  <a:cubicBezTo>
                    <a:pt x="3096" y="2406"/>
                    <a:pt x="3037" y="2263"/>
                    <a:pt x="2965" y="2120"/>
                  </a:cubicBezTo>
                  <a:cubicBezTo>
                    <a:pt x="2763" y="1191"/>
                    <a:pt x="3477" y="310"/>
                    <a:pt x="4430" y="310"/>
                  </a:cubicBezTo>
                  <a:cubicBezTo>
                    <a:pt x="5144" y="310"/>
                    <a:pt x="5739" y="787"/>
                    <a:pt x="5906" y="1489"/>
                  </a:cubicBezTo>
                  <a:cubicBezTo>
                    <a:pt x="5916" y="1560"/>
                    <a:pt x="5986" y="1613"/>
                    <a:pt x="6058" y="1613"/>
                  </a:cubicBezTo>
                  <a:cubicBezTo>
                    <a:pt x="6071" y="1613"/>
                    <a:pt x="6084" y="1612"/>
                    <a:pt x="6097" y="1608"/>
                  </a:cubicBezTo>
                  <a:cubicBezTo>
                    <a:pt x="6192" y="1584"/>
                    <a:pt x="6251" y="1501"/>
                    <a:pt x="6216" y="1406"/>
                  </a:cubicBezTo>
                  <a:cubicBezTo>
                    <a:pt x="6132" y="1013"/>
                    <a:pt x="5906" y="656"/>
                    <a:pt x="5585" y="394"/>
                  </a:cubicBezTo>
                  <a:cubicBezTo>
                    <a:pt x="5251" y="132"/>
                    <a:pt x="4846" y="1"/>
                    <a:pt x="4430"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43"/>
            <p:cNvSpPr/>
            <p:nvPr/>
          </p:nvSpPr>
          <p:spPr>
            <a:xfrm>
              <a:off x="4901803" y="1574957"/>
              <a:ext cx="28838" cy="50069"/>
            </a:xfrm>
            <a:custGeom>
              <a:avLst/>
              <a:gdLst/>
              <a:ahLst/>
              <a:cxnLst/>
              <a:rect l="l" t="t" r="r" b="b"/>
              <a:pathLst>
                <a:path w="906" h="1573" extrusionOk="0">
                  <a:moveTo>
                    <a:pt x="429" y="322"/>
                  </a:moveTo>
                  <a:lnTo>
                    <a:pt x="429" y="596"/>
                  </a:lnTo>
                  <a:cubicBezTo>
                    <a:pt x="310" y="548"/>
                    <a:pt x="274" y="513"/>
                    <a:pt x="274" y="453"/>
                  </a:cubicBezTo>
                  <a:cubicBezTo>
                    <a:pt x="274" y="358"/>
                    <a:pt x="358" y="334"/>
                    <a:pt x="429" y="322"/>
                  </a:cubicBezTo>
                  <a:close/>
                  <a:moveTo>
                    <a:pt x="512" y="894"/>
                  </a:moveTo>
                  <a:cubicBezTo>
                    <a:pt x="631" y="941"/>
                    <a:pt x="667" y="1001"/>
                    <a:pt x="667" y="1072"/>
                  </a:cubicBezTo>
                  <a:cubicBezTo>
                    <a:pt x="667" y="1167"/>
                    <a:pt x="608" y="1215"/>
                    <a:pt x="512" y="1227"/>
                  </a:cubicBezTo>
                  <a:lnTo>
                    <a:pt x="512" y="894"/>
                  </a:lnTo>
                  <a:close/>
                  <a:moveTo>
                    <a:pt x="453" y="1"/>
                  </a:moveTo>
                  <a:cubicBezTo>
                    <a:pt x="429" y="1"/>
                    <a:pt x="393" y="24"/>
                    <a:pt x="393" y="48"/>
                  </a:cubicBezTo>
                  <a:lnTo>
                    <a:pt x="393" y="108"/>
                  </a:lnTo>
                  <a:cubicBezTo>
                    <a:pt x="167" y="132"/>
                    <a:pt x="24" y="251"/>
                    <a:pt x="24" y="477"/>
                  </a:cubicBezTo>
                  <a:cubicBezTo>
                    <a:pt x="24" y="715"/>
                    <a:pt x="203" y="798"/>
                    <a:pt x="393" y="870"/>
                  </a:cubicBezTo>
                  <a:lnTo>
                    <a:pt x="393" y="1239"/>
                  </a:lnTo>
                  <a:cubicBezTo>
                    <a:pt x="286" y="1227"/>
                    <a:pt x="250" y="1179"/>
                    <a:pt x="155" y="1120"/>
                  </a:cubicBezTo>
                  <a:cubicBezTo>
                    <a:pt x="138" y="1108"/>
                    <a:pt x="122" y="1102"/>
                    <a:pt x="106" y="1102"/>
                  </a:cubicBezTo>
                  <a:cubicBezTo>
                    <a:pt x="46" y="1102"/>
                    <a:pt x="0" y="1182"/>
                    <a:pt x="0" y="1239"/>
                  </a:cubicBezTo>
                  <a:cubicBezTo>
                    <a:pt x="0" y="1275"/>
                    <a:pt x="12" y="1298"/>
                    <a:pt x="24" y="1310"/>
                  </a:cubicBezTo>
                  <a:cubicBezTo>
                    <a:pt x="96" y="1417"/>
                    <a:pt x="262" y="1465"/>
                    <a:pt x="393" y="1465"/>
                  </a:cubicBezTo>
                  <a:lnTo>
                    <a:pt x="393" y="1525"/>
                  </a:lnTo>
                  <a:cubicBezTo>
                    <a:pt x="393" y="1548"/>
                    <a:pt x="429" y="1572"/>
                    <a:pt x="453" y="1572"/>
                  </a:cubicBezTo>
                  <a:cubicBezTo>
                    <a:pt x="488" y="1572"/>
                    <a:pt x="512" y="1548"/>
                    <a:pt x="512" y="1525"/>
                  </a:cubicBezTo>
                  <a:lnTo>
                    <a:pt x="512" y="1465"/>
                  </a:lnTo>
                  <a:cubicBezTo>
                    <a:pt x="715" y="1429"/>
                    <a:pt x="869" y="1298"/>
                    <a:pt x="869" y="1060"/>
                  </a:cubicBezTo>
                  <a:cubicBezTo>
                    <a:pt x="905" y="810"/>
                    <a:pt x="739" y="715"/>
                    <a:pt x="536" y="644"/>
                  </a:cubicBezTo>
                  <a:lnTo>
                    <a:pt x="536" y="298"/>
                  </a:lnTo>
                  <a:cubicBezTo>
                    <a:pt x="608" y="298"/>
                    <a:pt x="631" y="322"/>
                    <a:pt x="715" y="358"/>
                  </a:cubicBezTo>
                  <a:cubicBezTo>
                    <a:pt x="728" y="367"/>
                    <a:pt x="742" y="372"/>
                    <a:pt x="758" y="372"/>
                  </a:cubicBezTo>
                  <a:cubicBezTo>
                    <a:pt x="784" y="372"/>
                    <a:pt x="811" y="355"/>
                    <a:pt x="834" y="310"/>
                  </a:cubicBezTo>
                  <a:cubicBezTo>
                    <a:pt x="858" y="274"/>
                    <a:pt x="869" y="215"/>
                    <a:pt x="810" y="167"/>
                  </a:cubicBezTo>
                  <a:cubicBezTo>
                    <a:pt x="739" y="108"/>
                    <a:pt x="619" y="96"/>
                    <a:pt x="512" y="96"/>
                  </a:cubicBezTo>
                  <a:lnTo>
                    <a:pt x="512" y="48"/>
                  </a:lnTo>
                  <a:cubicBezTo>
                    <a:pt x="512" y="24"/>
                    <a:pt x="488" y="1"/>
                    <a:pt x="453"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43"/>
            <p:cNvSpPr/>
            <p:nvPr/>
          </p:nvSpPr>
          <p:spPr>
            <a:xfrm>
              <a:off x="4670239" y="1657269"/>
              <a:ext cx="359679" cy="206163"/>
            </a:xfrm>
            <a:custGeom>
              <a:avLst/>
              <a:gdLst/>
              <a:ahLst/>
              <a:cxnLst/>
              <a:rect l="l" t="t" r="r" b="b"/>
              <a:pathLst>
                <a:path w="11300" h="6477" extrusionOk="0">
                  <a:moveTo>
                    <a:pt x="3590" y="1935"/>
                  </a:moveTo>
                  <a:cubicBezTo>
                    <a:pt x="3607" y="1935"/>
                    <a:pt x="3623" y="1948"/>
                    <a:pt x="3632" y="1975"/>
                  </a:cubicBezTo>
                  <a:cubicBezTo>
                    <a:pt x="3715" y="2129"/>
                    <a:pt x="4727" y="4832"/>
                    <a:pt x="4751" y="4939"/>
                  </a:cubicBezTo>
                  <a:cubicBezTo>
                    <a:pt x="4775" y="4951"/>
                    <a:pt x="4751" y="4975"/>
                    <a:pt x="4727" y="4987"/>
                  </a:cubicBezTo>
                  <a:lnTo>
                    <a:pt x="4013" y="5261"/>
                  </a:lnTo>
                  <a:cubicBezTo>
                    <a:pt x="3965" y="5130"/>
                    <a:pt x="2941" y="2403"/>
                    <a:pt x="2870" y="2213"/>
                  </a:cubicBezTo>
                  <a:lnTo>
                    <a:pt x="3572" y="1939"/>
                  </a:lnTo>
                  <a:cubicBezTo>
                    <a:pt x="3578" y="1936"/>
                    <a:pt x="3584" y="1935"/>
                    <a:pt x="3590" y="1935"/>
                  </a:cubicBezTo>
                  <a:close/>
                  <a:moveTo>
                    <a:pt x="2584" y="2308"/>
                  </a:moveTo>
                  <a:lnTo>
                    <a:pt x="3727" y="5368"/>
                  </a:lnTo>
                  <a:cubicBezTo>
                    <a:pt x="3180" y="5570"/>
                    <a:pt x="1810" y="6082"/>
                    <a:pt x="1584" y="6166"/>
                  </a:cubicBezTo>
                  <a:cubicBezTo>
                    <a:pt x="1577" y="6172"/>
                    <a:pt x="1569" y="6175"/>
                    <a:pt x="1560" y="6175"/>
                  </a:cubicBezTo>
                  <a:cubicBezTo>
                    <a:pt x="1537" y="6175"/>
                    <a:pt x="1509" y="6156"/>
                    <a:pt x="1501" y="6130"/>
                  </a:cubicBezTo>
                  <a:lnTo>
                    <a:pt x="394" y="3201"/>
                  </a:lnTo>
                  <a:cubicBezTo>
                    <a:pt x="382" y="3177"/>
                    <a:pt x="394" y="3130"/>
                    <a:pt x="441" y="3118"/>
                  </a:cubicBezTo>
                  <a:cubicBezTo>
                    <a:pt x="1144" y="2844"/>
                    <a:pt x="2096" y="2487"/>
                    <a:pt x="2584" y="2308"/>
                  </a:cubicBezTo>
                  <a:close/>
                  <a:moveTo>
                    <a:pt x="10358" y="1"/>
                  </a:moveTo>
                  <a:cubicBezTo>
                    <a:pt x="10108" y="1"/>
                    <a:pt x="9869" y="131"/>
                    <a:pt x="9692" y="308"/>
                  </a:cubicBezTo>
                  <a:lnTo>
                    <a:pt x="7966" y="1737"/>
                  </a:lnTo>
                  <a:cubicBezTo>
                    <a:pt x="7883" y="1522"/>
                    <a:pt x="7668" y="1308"/>
                    <a:pt x="7263" y="1308"/>
                  </a:cubicBezTo>
                  <a:cubicBezTo>
                    <a:pt x="6756" y="1308"/>
                    <a:pt x="6387" y="1304"/>
                    <a:pt x="6108" y="1304"/>
                  </a:cubicBezTo>
                  <a:cubicBezTo>
                    <a:pt x="5503" y="1304"/>
                    <a:pt x="5318" y="1321"/>
                    <a:pt x="5049" y="1427"/>
                  </a:cubicBezTo>
                  <a:lnTo>
                    <a:pt x="3953" y="1868"/>
                  </a:lnTo>
                  <a:lnTo>
                    <a:pt x="3930" y="1820"/>
                  </a:lnTo>
                  <a:cubicBezTo>
                    <a:pt x="3875" y="1675"/>
                    <a:pt x="3745" y="1592"/>
                    <a:pt x="3597" y="1592"/>
                  </a:cubicBezTo>
                  <a:cubicBezTo>
                    <a:pt x="3550" y="1592"/>
                    <a:pt x="3502" y="1600"/>
                    <a:pt x="3453" y="1618"/>
                  </a:cubicBezTo>
                  <a:lnTo>
                    <a:pt x="2620" y="1927"/>
                  </a:lnTo>
                  <a:cubicBezTo>
                    <a:pt x="2251" y="2058"/>
                    <a:pt x="1108" y="2510"/>
                    <a:pt x="298" y="2808"/>
                  </a:cubicBezTo>
                  <a:cubicBezTo>
                    <a:pt x="96" y="2880"/>
                    <a:pt x="1" y="3106"/>
                    <a:pt x="84" y="3308"/>
                  </a:cubicBezTo>
                  <a:lnTo>
                    <a:pt x="1179" y="6225"/>
                  </a:lnTo>
                  <a:cubicBezTo>
                    <a:pt x="1234" y="6389"/>
                    <a:pt x="1379" y="6476"/>
                    <a:pt x="1540" y="6476"/>
                  </a:cubicBezTo>
                  <a:cubicBezTo>
                    <a:pt x="1590" y="6476"/>
                    <a:pt x="1641" y="6468"/>
                    <a:pt x="1691" y="6451"/>
                  </a:cubicBezTo>
                  <a:cubicBezTo>
                    <a:pt x="1941" y="6368"/>
                    <a:pt x="3608" y="5725"/>
                    <a:pt x="3977" y="5594"/>
                  </a:cubicBezTo>
                  <a:lnTo>
                    <a:pt x="4858" y="5261"/>
                  </a:lnTo>
                  <a:cubicBezTo>
                    <a:pt x="5049" y="5189"/>
                    <a:pt x="5144" y="4975"/>
                    <a:pt x="5061" y="4785"/>
                  </a:cubicBezTo>
                  <a:lnTo>
                    <a:pt x="5049" y="4737"/>
                  </a:lnTo>
                  <a:cubicBezTo>
                    <a:pt x="5620" y="4499"/>
                    <a:pt x="5632" y="4475"/>
                    <a:pt x="6228" y="4475"/>
                  </a:cubicBezTo>
                  <a:cubicBezTo>
                    <a:pt x="6311" y="4475"/>
                    <a:pt x="6394" y="4404"/>
                    <a:pt x="6394" y="4308"/>
                  </a:cubicBezTo>
                  <a:cubicBezTo>
                    <a:pt x="6394" y="4225"/>
                    <a:pt x="6311" y="4142"/>
                    <a:pt x="6228" y="4142"/>
                  </a:cubicBezTo>
                  <a:cubicBezTo>
                    <a:pt x="5585" y="4142"/>
                    <a:pt x="5525" y="4189"/>
                    <a:pt x="4930" y="4439"/>
                  </a:cubicBezTo>
                  <a:lnTo>
                    <a:pt x="4073" y="2153"/>
                  </a:lnTo>
                  <a:lnTo>
                    <a:pt x="5168" y="1689"/>
                  </a:lnTo>
                  <a:cubicBezTo>
                    <a:pt x="5361" y="1615"/>
                    <a:pt x="5513" y="1601"/>
                    <a:pt x="5986" y="1601"/>
                  </a:cubicBezTo>
                  <a:cubicBezTo>
                    <a:pt x="6270" y="1601"/>
                    <a:pt x="6670" y="1606"/>
                    <a:pt x="7263" y="1606"/>
                  </a:cubicBezTo>
                  <a:cubicBezTo>
                    <a:pt x="7442" y="1606"/>
                    <a:pt x="7561" y="1665"/>
                    <a:pt x="7644" y="1784"/>
                  </a:cubicBezTo>
                  <a:cubicBezTo>
                    <a:pt x="7704" y="1868"/>
                    <a:pt x="7704" y="1963"/>
                    <a:pt x="7716" y="1987"/>
                  </a:cubicBezTo>
                  <a:cubicBezTo>
                    <a:pt x="7716" y="2046"/>
                    <a:pt x="7668" y="2344"/>
                    <a:pt x="7382" y="2391"/>
                  </a:cubicBezTo>
                  <a:cubicBezTo>
                    <a:pt x="6942" y="2463"/>
                    <a:pt x="5989" y="2594"/>
                    <a:pt x="5978" y="2594"/>
                  </a:cubicBezTo>
                  <a:cubicBezTo>
                    <a:pt x="5882" y="2606"/>
                    <a:pt x="5823" y="2689"/>
                    <a:pt x="5835" y="2772"/>
                  </a:cubicBezTo>
                  <a:cubicBezTo>
                    <a:pt x="5858" y="2844"/>
                    <a:pt x="5918" y="2903"/>
                    <a:pt x="6001" y="2903"/>
                  </a:cubicBezTo>
                  <a:lnTo>
                    <a:pt x="6037" y="2903"/>
                  </a:lnTo>
                  <a:cubicBezTo>
                    <a:pt x="6049" y="2903"/>
                    <a:pt x="7001" y="2772"/>
                    <a:pt x="7442" y="2701"/>
                  </a:cubicBezTo>
                  <a:cubicBezTo>
                    <a:pt x="7859" y="2630"/>
                    <a:pt x="8014" y="2284"/>
                    <a:pt x="8037" y="2046"/>
                  </a:cubicBezTo>
                  <a:lnTo>
                    <a:pt x="9919" y="498"/>
                  </a:lnTo>
                  <a:cubicBezTo>
                    <a:pt x="10039" y="385"/>
                    <a:pt x="10193" y="287"/>
                    <a:pt x="10356" y="287"/>
                  </a:cubicBezTo>
                  <a:cubicBezTo>
                    <a:pt x="10451" y="287"/>
                    <a:pt x="10549" y="320"/>
                    <a:pt x="10645" y="403"/>
                  </a:cubicBezTo>
                  <a:cubicBezTo>
                    <a:pt x="10942" y="701"/>
                    <a:pt x="10681" y="1058"/>
                    <a:pt x="10597" y="1141"/>
                  </a:cubicBezTo>
                  <a:cubicBezTo>
                    <a:pt x="10526" y="1213"/>
                    <a:pt x="8240" y="3677"/>
                    <a:pt x="8240" y="3677"/>
                  </a:cubicBezTo>
                  <a:cubicBezTo>
                    <a:pt x="7906" y="4070"/>
                    <a:pt x="7466" y="4130"/>
                    <a:pt x="7263" y="4130"/>
                  </a:cubicBezTo>
                  <a:lnTo>
                    <a:pt x="6966" y="4130"/>
                  </a:lnTo>
                  <a:cubicBezTo>
                    <a:pt x="6882" y="4130"/>
                    <a:pt x="6811" y="4201"/>
                    <a:pt x="6811" y="4296"/>
                  </a:cubicBezTo>
                  <a:cubicBezTo>
                    <a:pt x="6811" y="4380"/>
                    <a:pt x="6882" y="4463"/>
                    <a:pt x="6966" y="4463"/>
                  </a:cubicBezTo>
                  <a:lnTo>
                    <a:pt x="7287" y="4463"/>
                  </a:lnTo>
                  <a:cubicBezTo>
                    <a:pt x="7502" y="4439"/>
                    <a:pt x="8061" y="4368"/>
                    <a:pt x="8478" y="3892"/>
                  </a:cubicBezTo>
                  <a:lnTo>
                    <a:pt x="10835" y="1344"/>
                  </a:lnTo>
                  <a:cubicBezTo>
                    <a:pt x="11062" y="1153"/>
                    <a:pt x="11300" y="629"/>
                    <a:pt x="10871" y="213"/>
                  </a:cubicBezTo>
                  <a:cubicBezTo>
                    <a:pt x="10706" y="62"/>
                    <a:pt x="10530" y="1"/>
                    <a:pt x="10358"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9" name="Google Shape;2389;p43"/>
          <p:cNvSpPr txBox="1">
            <a:spLocks noGrp="1"/>
          </p:cNvSpPr>
          <p:nvPr>
            <p:ph type="ctrTitle" idx="4"/>
          </p:nvPr>
        </p:nvSpPr>
        <p:spPr>
          <a:xfrm>
            <a:off x="2508563" y="3614810"/>
            <a:ext cx="2432100" cy="36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Responsabilidad del pago</a:t>
            </a:r>
            <a:endParaRPr/>
          </a:p>
        </p:txBody>
      </p:sp>
      <p:sp>
        <p:nvSpPr>
          <p:cNvPr id="2390" name="Google Shape;2390;p43"/>
          <p:cNvSpPr txBox="1">
            <a:spLocks noGrp="1"/>
          </p:cNvSpPr>
          <p:nvPr>
            <p:ph type="subTitle" idx="3"/>
          </p:nvPr>
        </p:nvSpPr>
        <p:spPr>
          <a:xfrm>
            <a:off x="2508563" y="898025"/>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sz="1200" dirty="0"/>
              <a:t>Resolución </a:t>
            </a:r>
            <a:r>
              <a:rPr lang="es-ES" sz="1200" dirty="0" err="1"/>
              <a:t>N°</a:t>
            </a:r>
            <a:r>
              <a:rPr lang="es-ES" sz="1200" dirty="0"/>
              <a:t> SENAE-DGN-2015-0641</a:t>
            </a:r>
            <a:endParaRPr sz="1200" dirty="0"/>
          </a:p>
          <a:p>
            <a:pPr marL="0" lvl="0" indent="0" algn="l" rtl="0">
              <a:spcBef>
                <a:spcPts val="0"/>
              </a:spcBef>
              <a:spcAft>
                <a:spcPts val="0"/>
              </a:spcAft>
              <a:buNone/>
            </a:pPr>
            <a:r>
              <a:rPr lang="en" sz="1200" dirty="0"/>
              <a:t>No exceder 50kg y valor FOB de $5000</a:t>
            </a:r>
            <a:endParaRPr sz="1200" dirty="0"/>
          </a:p>
          <a:p>
            <a:pPr marL="0" lvl="0" indent="0" algn="l" rtl="0">
              <a:spcBef>
                <a:spcPts val="0"/>
              </a:spcBef>
              <a:spcAft>
                <a:spcPts val="0"/>
              </a:spcAft>
              <a:buNone/>
            </a:pPr>
            <a:endParaRPr dirty="0"/>
          </a:p>
        </p:txBody>
      </p:sp>
      <p:sp>
        <p:nvSpPr>
          <p:cNvPr id="2391" name="Google Shape;2391;p43"/>
          <p:cNvSpPr txBox="1">
            <a:spLocks noGrp="1"/>
          </p:cNvSpPr>
          <p:nvPr>
            <p:ph type="subTitle" idx="3"/>
          </p:nvPr>
        </p:nvSpPr>
        <p:spPr>
          <a:xfrm>
            <a:off x="2508563" y="1986899"/>
            <a:ext cx="2432100" cy="73038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dirty="0"/>
              <a:t>Consultar tarifas y destinos</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endParaRPr dirty="0"/>
          </a:p>
        </p:txBody>
      </p:sp>
      <p:sp>
        <p:nvSpPr>
          <p:cNvPr id="2392" name="Google Shape;2392;p43"/>
          <p:cNvSpPr txBox="1">
            <a:spLocks noGrp="1"/>
          </p:cNvSpPr>
          <p:nvPr>
            <p:ph type="subTitle" idx="3"/>
          </p:nvPr>
        </p:nvSpPr>
        <p:spPr>
          <a:xfrm>
            <a:off x="2508563" y="2898272"/>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Aéreo</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a:p>
        </p:txBody>
      </p:sp>
      <p:sp>
        <p:nvSpPr>
          <p:cNvPr id="2393" name="Google Shape;2393;p43"/>
          <p:cNvSpPr txBox="1">
            <a:spLocks noGrp="1"/>
          </p:cNvSpPr>
          <p:nvPr>
            <p:ph type="subTitle" idx="3"/>
          </p:nvPr>
        </p:nvSpPr>
        <p:spPr>
          <a:xfrm>
            <a:off x="2508563" y="3871860"/>
            <a:ext cx="2432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t>Prepaid (Exportador)</a:t>
            </a:r>
            <a:endParaRPr sz="1200"/>
          </a:p>
          <a:p>
            <a:pPr marL="0" lvl="0" indent="0" algn="l" rtl="0">
              <a:spcBef>
                <a:spcPts val="0"/>
              </a:spcBef>
              <a:spcAft>
                <a:spcPts val="0"/>
              </a:spcAft>
              <a:buNone/>
            </a:pPr>
            <a:r>
              <a:rPr lang="en" sz="1200"/>
              <a:t>Collect (Importador)</a:t>
            </a:r>
            <a:endParaRPr sz="1200"/>
          </a:p>
          <a:p>
            <a:pPr marL="0" lvl="0" indent="0" algn="l" rtl="0">
              <a:spcBef>
                <a:spcPts val="0"/>
              </a:spcBef>
              <a:spcAft>
                <a:spcPts val="0"/>
              </a:spcAft>
              <a:buNone/>
            </a:pPr>
            <a:endParaRPr/>
          </a:p>
        </p:txBody>
      </p:sp>
      <p:grpSp>
        <p:nvGrpSpPr>
          <p:cNvPr id="2394" name="Google Shape;2394;p43"/>
          <p:cNvGrpSpPr/>
          <p:nvPr/>
        </p:nvGrpSpPr>
        <p:grpSpPr>
          <a:xfrm>
            <a:off x="1844355" y="2898509"/>
            <a:ext cx="435312" cy="321830"/>
            <a:chOff x="5206262" y="4174817"/>
            <a:chExt cx="397763" cy="262804"/>
          </a:xfrm>
        </p:grpSpPr>
        <p:sp>
          <p:nvSpPr>
            <p:cNvPr id="2395" name="Google Shape;2395;p43"/>
            <p:cNvSpPr/>
            <p:nvPr/>
          </p:nvSpPr>
          <p:spPr>
            <a:xfrm>
              <a:off x="5206262" y="4177104"/>
              <a:ext cx="397763" cy="260518"/>
            </a:xfrm>
            <a:custGeom>
              <a:avLst/>
              <a:gdLst/>
              <a:ahLst/>
              <a:cxnLst/>
              <a:rect l="l" t="t" r="r" b="b"/>
              <a:pathLst>
                <a:path w="12526" h="8204" extrusionOk="0">
                  <a:moveTo>
                    <a:pt x="3655" y="381"/>
                  </a:moveTo>
                  <a:cubicBezTo>
                    <a:pt x="3989" y="381"/>
                    <a:pt x="4298" y="500"/>
                    <a:pt x="4536" y="738"/>
                  </a:cubicBezTo>
                  <a:lnTo>
                    <a:pt x="7049" y="3120"/>
                  </a:lnTo>
                  <a:lnTo>
                    <a:pt x="5644" y="3120"/>
                  </a:lnTo>
                  <a:lnTo>
                    <a:pt x="3512" y="381"/>
                  </a:lnTo>
                  <a:close/>
                  <a:moveTo>
                    <a:pt x="10585" y="3477"/>
                  </a:moveTo>
                  <a:cubicBezTo>
                    <a:pt x="10882" y="3501"/>
                    <a:pt x="11156" y="3620"/>
                    <a:pt x="11382" y="3846"/>
                  </a:cubicBezTo>
                  <a:lnTo>
                    <a:pt x="11502" y="3965"/>
                  </a:lnTo>
                  <a:lnTo>
                    <a:pt x="10763" y="3965"/>
                  </a:lnTo>
                  <a:lnTo>
                    <a:pt x="10763" y="3953"/>
                  </a:lnTo>
                  <a:cubicBezTo>
                    <a:pt x="10656" y="3953"/>
                    <a:pt x="10585" y="3858"/>
                    <a:pt x="10585" y="3775"/>
                  </a:cubicBezTo>
                  <a:lnTo>
                    <a:pt x="10585" y="3477"/>
                  </a:lnTo>
                  <a:close/>
                  <a:moveTo>
                    <a:pt x="7906" y="4263"/>
                  </a:moveTo>
                  <a:lnTo>
                    <a:pt x="4536" y="7430"/>
                  </a:lnTo>
                  <a:cubicBezTo>
                    <a:pt x="4298" y="7656"/>
                    <a:pt x="3989" y="7787"/>
                    <a:pt x="3655" y="7787"/>
                  </a:cubicBezTo>
                  <a:lnTo>
                    <a:pt x="3512" y="7787"/>
                  </a:lnTo>
                  <a:lnTo>
                    <a:pt x="6263" y="4263"/>
                  </a:lnTo>
                  <a:close/>
                  <a:moveTo>
                    <a:pt x="3381" y="0"/>
                  </a:moveTo>
                  <a:cubicBezTo>
                    <a:pt x="3262" y="0"/>
                    <a:pt x="3155" y="60"/>
                    <a:pt x="3108" y="179"/>
                  </a:cubicBezTo>
                  <a:cubicBezTo>
                    <a:pt x="3060" y="286"/>
                    <a:pt x="3060" y="405"/>
                    <a:pt x="3143" y="512"/>
                  </a:cubicBezTo>
                  <a:lnTo>
                    <a:pt x="5167" y="3120"/>
                  </a:lnTo>
                  <a:lnTo>
                    <a:pt x="2512" y="3120"/>
                  </a:lnTo>
                  <a:cubicBezTo>
                    <a:pt x="2405" y="3120"/>
                    <a:pt x="2310" y="3060"/>
                    <a:pt x="2250" y="2965"/>
                  </a:cubicBezTo>
                  <a:lnTo>
                    <a:pt x="1429" y="1536"/>
                  </a:lnTo>
                  <a:cubicBezTo>
                    <a:pt x="1310" y="1334"/>
                    <a:pt x="1084" y="1215"/>
                    <a:pt x="845" y="1215"/>
                  </a:cubicBezTo>
                  <a:lnTo>
                    <a:pt x="310" y="1215"/>
                  </a:lnTo>
                  <a:cubicBezTo>
                    <a:pt x="143" y="1215"/>
                    <a:pt x="0" y="1346"/>
                    <a:pt x="0" y="1524"/>
                  </a:cubicBezTo>
                  <a:lnTo>
                    <a:pt x="0" y="4394"/>
                  </a:lnTo>
                  <a:cubicBezTo>
                    <a:pt x="0" y="4763"/>
                    <a:pt x="310" y="5084"/>
                    <a:pt x="679" y="5084"/>
                  </a:cubicBezTo>
                  <a:lnTo>
                    <a:pt x="2262" y="5084"/>
                  </a:lnTo>
                  <a:cubicBezTo>
                    <a:pt x="2369" y="5084"/>
                    <a:pt x="2441" y="4989"/>
                    <a:pt x="2441" y="4906"/>
                  </a:cubicBezTo>
                  <a:cubicBezTo>
                    <a:pt x="2441" y="4810"/>
                    <a:pt x="2346" y="4727"/>
                    <a:pt x="2262" y="4727"/>
                  </a:cubicBezTo>
                  <a:lnTo>
                    <a:pt x="679" y="4727"/>
                  </a:lnTo>
                  <a:cubicBezTo>
                    <a:pt x="500" y="4727"/>
                    <a:pt x="369" y="4572"/>
                    <a:pt x="369" y="4406"/>
                  </a:cubicBezTo>
                  <a:lnTo>
                    <a:pt x="369" y="1596"/>
                  </a:lnTo>
                  <a:lnTo>
                    <a:pt x="845" y="1596"/>
                  </a:lnTo>
                  <a:cubicBezTo>
                    <a:pt x="965" y="1596"/>
                    <a:pt x="1060" y="1655"/>
                    <a:pt x="1119" y="1750"/>
                  </a:cubicBezTo>
                  <a:lnTo>
                    <a:pt x="1929" y="3179"/>
                  </a:lnTo>
                  <a:cubicBezTo>
                    <a:pt x="2048" y="3382"/>
                    <a:pt x="2274" y="3513"/>
                    <a:pt x="2512" y="3513"/>
                  </a:cubicBezTo>
                  <a:lnTo>
                    <a:pt x="10192" y="3513"/>
                  </a:lnTo>
                  <a:lnTo>
                    <a:pt x="10192" y="3834"/>
                  </a:lnTo>
                  <a:cubicBezTo>
                    <a:pt x="10192" y="4132"/>
                    <a:pt x="10442" y="4382"/>
                    <a:pt x="10740" y="4382"/>
                  </a:cubicBezTo>
                  <a:lnTo>
                    <a:pt x="11835" y="4382"/>
                  </a:lnTo>
                  <a:lnTo>
                    <a:pt x="12049" y="4620"/>
                  </a:lnTo>
                  <a:cubicBezTo>
                    <a:pt x="12085" y="4644"/>
                    <a:pt x="12109" y="4703"/>
                    <a:pt x="12133" y="4751"/>
                  </a:cubicBezTo>
                  <a:lnTo>
                    <a:pt x="7942" y="4751"/>
                  </a:lnTo>
                  <a:lnTo>
                    <a:pt x="8454" y="4275"/>
                  </a:lnTo>
                  <a:cubicBezTo>
                    <a:pt x="8513" y="4227"/>
                    <a:pt x="8525" y="4144"/>
                    <a:pt x="8501" y="4072"/>
                  </a:cubicBezTo>
                  <a:cubicBezTo>
                    <a:pt x="8465" y="3989"/>
                    <a:pt x="8406" y="3953"/>
                    <a:pt x="8334" y="3953"/>
                  </a:cubicBezTo>
                  <a:lnTo>
                    <a:pt x="6203" y="3953"/>
                  </a:lnTo>
                  <a:cubicBezTo>
                    <a:pt x="6120" y="3953"/>
                    <a:pt x="6025" y="3989"/>
                    <a:pt x="5965" y="4072"/>
                  </a:cubicBezTo>
                  <a:lnTo>
                    <a:pt x="5441" y="4739"/>
                  </a:lnTo>
                  <a:lnTo>
                    <a:pt x="3120" y="4739"/>
                  </a:lnTo>
                  <a:cubicBezTo>
                    <a:pt x="3024" y="4739"/>
                    <a:pt x="2941" y="4822"/>
                    <a:pt x="2941" y="4918"/>
                  </a:cubicBezTo>
                  <a:cubicBezTo>
                    <a:pt x="2941" y="5001"/>
                    <a:pt x="3036" y="5096"/>
                    <a:pt x="3120" y="5096"/>
                  </a:cubicBezTo>
                  <a:lnTo>
                    <a:pt x="5167" y="5096"/>
                  </a:lnTo>
                  <a:lnTo>
                    <a:pt x="3143" y="7704"/>
                  </a:lnTo>
                  <a:cubicBezTo>
                    <a:pt x="3060" y="7787"/>
                    <a:pt x="3048" y="7918"/>
                    <a:pt x="3108" y="8025"/>
                  </a:cubicBezTo>
                  <a:cubicBezTo>
                    <a:pt x="3155" y="8132"/>
                    <a:pt x="3274" y="8204"/>
                    <a:pt x="3381" y="8204"/>
                  </a:cubicBezTo>
                  <a:lnTo>
                    <a:pt x="3643" y="8204"/>
                  </a:lnTo>
                  <a:cubicBezTo>
                    <a:pt x="4060" y="8204"/>
                    <a:pt x="4477" y="8037"/>
                    <a:pt x="4775" y="7763"/>
                  </a:cubicBezTo>
                  <a:lnTo>
                    <a:pt x="7572" y="5108"/>
                  </a:lnTo>
                  <a:lnTo>
                    <a:pt x="12252" y="5108"/>
                  </a:lnTo>
                  <a:cubicBezTo>
                    <a:pt x="12395" y="5108"/>
                    <a:pt x="12525" y="4989"/>
                    <a:pt x="12525" y="4822"/>
                  </a:cubicBezTo>
                  <a:cubicBezTo>
                    <a:pt x="12525" y="4584"/>
                    <a:pt x="12466" y="4406"/>
                    <a:pt x="12335" y="4286"/>
                  </a:cubicBezTo>
                  <a:lnTo>
                    <a:pt x="11621" y="3572"/>
                  </a:lnTo>
                  <a:cubicBezTo>
                    <a:pt x="11311" y="3263"/>
                    <a:pt x="10894" y="3096"/>
                    <a:pt x="10466" y="3096"/>
                  </a:cubicBezTo>
                  <a:lnTo>
                    <a:pt x="7572" y="3096"/>
                  </a:lnTo>
                  <a:lnTo>
                    <a:pt x="4775" y="453"/>
                  </a:lnTo>
                  <a:cubicBezTo>
                    <a:pt x="4465" y="155"/>
                    <a:pt x="4060" y="0"/>
                    <a:pt x="3643"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43"/>
            <p:cNvSpPr/>
            <p:nvPr/>
          </p:nvSpPr>
          <p:spPr>
            <a:xfrm>
              <a:off x="5434231" y="4174817"/>
              <a:ext cx="167539" cy="70369"/>
            </a:xfrm>
            <a:custGeom>
              <a:avLst/>
              <a:gdLst/>
              <a:ahLst/>
              <a:cxnLst/>
              <a:rect l="l" t="t" r="r" b="b"/>
              <a:pathLst>
                <a:path w="5276" h="2216" extrusionOk="0">
                  <a:moveTo>
                    <a:pt x="2596" y="1"/>
                  </a:moveTo>
                  <a:cubicBezTo>
                    <a:pt x="1965" y="1"/>
                    <a:pt x="1417" y="418"/>
                    <a:pt x="1251" y="1013"/>
                  </a:cubicBezTo>
                  <a:cubicBezTo>
                    <a:pt x="1179" y="1001"/>
                    <a:pt x="1108" y="1001"/>
                    <a:pt x="1048" y="1001"/>
                  </a:cubicBezTo>
                  <a:cubicBezTo>
                    <a:pt x="465" y="1001"/>
                    <a:pt x="1" y="1465"/>
                    <a:pt x="1" y="2037"/>
                  </a:cubicBezTo>
                  <a:cubicBezTo>
                    <a:pt x="24" y="2132"/>
                    <a:pt x="96" y="2203"/>
                    <a:pt x="203" y="2203"/>
                  </a:cubicBezTo>
                  <a:lnTo>
                    <a:pt x="3358" y="2203"/>
                  </a:lnTo>
                  <a:cubicBezTo>
                    <a:pt x="3465" y="2203"/>
                    <a:pt x="3537" y="2120"/>
                    <a:pt x="3537" y="2025"/>
                  </a:cubicBezTo>
                  <a:cubicBezTo>
                    <a:pt x="3537" y="1918"/>
                    <a:pt x="3441" y="1846"/>
                    <a:pt x="3358" y="1846"/>
                  </a:cubicBezTo>
                  <a:lnTo>
                    <a:pt x="405" y="1846"/>
                  </a:lnTo>
                  <a:cubicBezTo>
                    <a:pt x="489" y="1561"/>
                    <a:pt x="751" y="1358"/>
                    <a:pt x="1048" y="1358"/>
                  </a:cubicBezTo>
                  <a:cubicBezTo>
                    <a:pt x="1144" y="1358"/>
                    <a:pt x="1239" y="1370"/>
                    <a:pt x="1334" y="1418"/>
                  </a:cubicBezTo>
                  <a:cubicBezTo>
                    <a:pt x="1359" y="1428"/>
                    <a:pt x="1384" y="1431"/>
                    <a:pt x="1409" y="1431"/>
                  </a:cubicBezTo>
                  <a:cubicBezTo>
                    <a:pt x="1442" y="1431"/>
                    <a:pt x="1473" y="1425"/>
                    <a:pt x="1501" y="1418"/>
                  </a:cubicBezTo>
                  <a:cubicBezTo>
                    <a:pt x="1536" y="1382"/>
                    <a:pt x="1584" y="1346"/>
                    <a:pt x="1584" y="1287"/>
                  </a:cubicBezTo>
                  <a:cubicBezTo>
                    <a:pt x="1644" y="763"/>
                    <a:pt x="2096" y="370"/>
                    <a:pt x="2608" y="370"/>
                  </a:cubicBezTo>
                  <a:cubicBezTo>
                    <a:pt x="3084" y="370"/>
                    <a:pt x="3489" y="691"/>
                    <a:pt x="3608" y="1144"/>
                  </a:cubicBezTo>
                  <a:cubicBezTo>
                    <a:pt x="3620" y="1191"/>
                    <a:pt x="3656" y="1239"/>
                    <a:pt x="3703" y="1263"/>
                  </a:cubicBezTo>
                  <a:cubicBezTo>
                    <a:pt x="3726" y="1286"/>
                    <a:pt x="3758" y="1294"/>
                    <a:pt x="3791" y="1294"/>
                  </a:cubicBezTo>
                  <a:cubicBezTo>
                    <a:pt x="3810" y="1294"/>
                    <a:pt x="3829" y="1291"/>
                    <a:pt x="3846" y="1287"/>
                  </a:cubicBezTo>
                  <a:cubicBezTo>
                    <a:pt x="3930" y="1251"/>
                    <a:pt x="4025" y="1239"/>
                    <a:pt x="4120" y="1239"/>
                  </a:cubicBezTo>
                  <a:cubicBezTo>
                    <a:pt x="4501" y="1239"/>
                    <a:pt x="4811" y="1501"/>
                    <a:pt x="4906" y="1858"/>
                  </a:cubicBezTo>
                  <a:lnTo>
                    <a:pt x="4215" y="1858"/>
                  </a:lnTo>
                  <a:cubicBezTo>
                    <a:pt x="4120" y="1858"/>
                    <a:pt x="4037" y="1953"/>
                    <a:pt x="4037" y="2037"/>
                  </a:cubicBezTo>
                  <a:cubicBezTo>
                    <a:pt x="4037" y="2132"/>
                    <a:pt x="4132" y="2215"/>
                    <a:pt x="4215" y="2215"/>
                  </a:cubicBezTo>
                  <a:lnTo>
                    <a:pt x="5096" y="2215"/>
                  </a:lnTo>
                  <a:cubicBezTo>
                    <a:pt x="5204" y="2215"/>
                    <a:pt x="5275" y="2132"/>
                    <a:pt x="5275" y="2037"/>
                  </a:cubicBezTo>
                  <a:cubicBezTo>
                    <a:pt x="5275" y="1406"/>
                    <a:pt x="4751" y="870"/>
                    <a:pt x="4096" y="870"/>
                  </a:cubicBezTo>
                  <a:cubicBezTo>
                    <a:pt x="4025" y="870"/>
                    <a:pt x="3965" y="870"/>
                    <a:pt x="3894" y="882"/>
                  </a:cubicBezTo>
                  <a:cubicBezTo>
                    <a:pt x="3680" y="358"/>
                    <a:pt x="3180" y="1"/>
                    <a:pt x="2596"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43"/>
            <p:cNvSpPr/>
            <p:nvPr/>
          </p:nvSpPr>
          <p:spPr>
            <a:xfrm>
              <a:off x="5360877" y="4298852"/>
              <a:ext cx="15147" cy="15147"/>
            </a:xfrm>
            <a:custGeom>
              <a:avLst/>
              <a:gdLst/>
              <a:ahLst/>
              <a:cxnLst/>
              <a:rect l="l" t="t" r="r" b="b"/>
              <a:pathLst>
                <a:path w="477" h="477" extrusionOk="0">
                  <a:moveTo>
                    <a:pt x="239" y="0"/>
                  </a:moveTo>
                  <a:cubicBezTo>
                    <a:pt x="96" y="0"/>
                    <a:pt x="1" y="95"/>
                    <a:pt x="1" y="238"/>
                  </a:cubicBezTo>
                  <a:cubicBezTo>
                    <a:pt x="1" y="369"/>
                    <a:pt x="96" y="476"/>
                    <a:pt x="239" y="476"/>
                  </a:cubicBezTo>
                  <a:cubicBezTo>
                    <a:pt x="370" y="476"/>
                    <a:pt x="477" y="381"/>
                    <a:pt x="477" y="238"/>
                  </a:cubicBezTo>
                  <a:cubicBezTo>
                    <a:pt x="477" y="95"/>
                    <a:pt x="370" y="0"/>
                    <a:pt x="2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43"/>
            <p:cNvSpPr/>
            <p:nvPr/>
          </p:nvSpPr>
          <p:spPr>
            <a:xfrm>
              <a:off x="5329503" y="4298852"/>
              <a:ext cx="15147" cy="15147"/>
            </a:xfrm>
            <a:custGeom>
              <a:avLst/>
              <a:gdLst/>
              <a:ahLst/>
              <a:cxnLst/>
              <a:rect l="l" t="t" r="r" b="b"/>
              <a:pathLst>
                <a:path w="477" h="477" extrusionOk="0">
                  <a:moveTo>
                    <a:pt x="239" y="0"/>
                  </a:moveTo>
                  <a:cubicBezTo>
                    <a:pt x="108" y="0"/>
                    <a:pt x="1" y="95"/>
                    <a:pt x="1" y="238"/>
                  </a:cubicBezTo>
                  <a:cubicBezTo>
                    <a:pt x="1" y="369"/>
                    <a:pt x="108" y="476"/>
                    <a:pt x="239" y="476"/>
                  </a:cubicBezTo>
                  <a:cubicBezTo>
                    <a:pt x="370" y="476"/>
                    <a:pt x="477" y="381"/>
                    <a:pt x="477" y="238"/>
                  </a:cubicBezTo>
                  <a:cubicBezTo>
                    <a:pt x="477" y="95"/>
                    <a:pt x="370" y="0"/>
                    <a:pt x="239"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43"/>
            <p:cNvSpPr/>
            <p:nvPr/>
          </p:nvSpPr>
          <p:spPr>
            <a:xfrm>
              <a:off x="5298511" y="4299202"/>
              <a:ext cx="14766" cy="15179"/>
            </a:xfrm>
            <a:custGeom>
              <a:avLst/>
              <a:gdLst/>
              <a:ahLst/>
              <a:cxnLst/>
              <a:rect l="l" t="t" r="r" b="b"/>
              <a:pathLst>
                <a:path w="465" h="478" extrusionOk="0">
                  <a:moveTo>
                    <a:pt x="238" y="1"/>
                  </a:moveTo>
                  <a:cubicBezTo>
                    <a:pt x="95" y="1"/>
                    <a:pt x="0" y="108"/>
                    <a:pt x="0" y="239"/>
                  </a:cubicBezTo>
                  <a:cubicBezTo>
                    <a:pt x="0" y="370"/>
                    <a:pt x="95" y="477"/>
                    <a:pt x="238" y="477"/>
                  </a:cubicBezTo>
                  <a:cubicBezTo>
                    <a:pt x="369" y="477"/>
                    <a:pt x="465" y="370"/>
                    <a:pt x="465" y="239"/>
                  </a:cubicBezTo>
                  <a:cubicBezTo>
                    <a:pt x="465" y="108"/>
                    <a:pt x="369" y="1"/>
                    <a:pt x="238"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43"/>
            <p:cNvSpPr/>
            <p:nvPr/>
          </p:nvSpPr>
          <p:spPr>
            <a:xfrm>
              <a:off x="5267137"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69" y="476"/>
                    <a:pt x="476" y="369"/>
                    <a:pt x="476" y="238"/>
                  </a:cubicBezTo>
                  <a:cubicBezTo>
                    <a:pt x="476" y="95"/>
                    <a:pt x="369" y="0"/>
                    <a:pt x="23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43"/>
            <p:cNvSpPr/>
            <p:nvPr/>
          </p:nvSpPr>
          <p:spPr>
            <a:xfrm>
              <a:off x="5492470" y="4298852"/>
              <a:ext cx="15147" cy="15147"/>
            </a:xfrm>
            <a:custGeom>
              <a:avLst/>
              <a:gdLst/>
              <a:ahLst/>
              <a:cxnLst/>
              <a:rect l="l" t="t" r="r" b="b"/>
              <a:pathLst>
                <a:path w="477" h="477" extrusionOk="0">
                  <a:moveTo>
                    <a:pt x="238" y="0"/>
                  </a:moveTo>
                  <a:cubicBezTo>
                    <a:pt x="107" y="0"/>
                    <a:pt x="0" y="95"/>
                    <a:pt x="0" y="238"/>
                  </a:cubicBezTo>
                  <a:cubicBezTo>
                    <a:pt x="0" y="369"/>
                    <a:pt x="107" y="476"/>
                    <a:pt x="238" y="476"/>
                  </a:cubicBezTo>
                  <a:cubicBezTo>
                    <a:pt x="381" y="476"/>
                    <a:pt x="476" y="381"/>
                    <a:pt x="476" y="238"/>
                  </a:cubicBezTo>
                  <a:cubicBezTo>
                    <a:pt x="476" y="95"/>
                    <a:pt x="381" y="0"/>
                    <a:pt x="23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2" name="Google Shape;2402;p43"/>
          <p:cNvGrpSpPr/>
          <p:nvPr/>
        </p:nvGrpSpPr>
        <p:grpSpPr>
          <a:xfrm>
            <a:off x="1884183" y="829555"/>
            <a:ext cx="435343" cy="367208"/>
            <a:chOff x="5216456" y="3725484"/>
            <a:chExt cx="356196" cy="265631"/>
          </a:xfrm>
        </p:grpSpPr>
        <p:sp>
          <p:nvSpPr>
            <p:cNvPr id="2403" name="Google Shape;2403;p43"/>
            <p:cNvSpPr/>
            <p:nvPr/>
          </p:nvSpPr>
          <p:spPr>
            <a:xfrm>
              <a:off x="5216456" y="3814335"/>
              <a:ext cx="296465" cy="176780"/>
            </a:xfrm>
            <a:custGeom>
              <a:avLst/>
              <a:gdLst/>
              <a:ahLst/>
              <a:cxnLst/>
              <a:rect l="l" t="t" r="r" b="b"/>
              <a:pathLst>
                <a:path w="9336" h="5567" extrusionOk="0">
                  <a:moveTo>
                    <a:pt x="1876" y="0"/>
                  </a:moveTo>
                  <a:cubicBezTo>
                    <a:pt x="1831" y="0"/>
                    <a:pt x="1787" y="18"/>
                    <a:pt x="1751" y="54"/>
                  </a:cubicBezTo>
                  <a:lnTo>
                    <a:pt x="84" y="1721"/>
                  </a:lnTo>
                  <a:cubicBezTo>
                    <a:pt x="1" y="1804"/>
                    <a:pt x="1" y="1899"/>
                    <a:pt x="84" y="1983"/>
                  </a:cubicBezTo>
                  <a:lnTo>
                    <a:pt x="3263" y="5162"/>
                  </a:lnTo>
                  <a:cubicBezTo>
                    <a:pt x="3513" y="5412"/>
                    <a:pt x="3858" y="5566"/>
                    <a:pt x="4215" y="5566"/>
                  </a:cubicBezTo>
                  <a:cubicBezTo>
                    <a:pt x="4573" y="5566"/>
                    <a:pt x="4918" y="5435"/>
                    <a:pt x="5168" y="5162"/>
                  </a:cubicBezTo>
                  <a:lnTo>
                    <a:pt x="9252" y="1090"/>
                  </a:lnTo>
                  <a:cubicBezTo>
                    <a:pt x="9335" y="1006"/>
                    <a:pt x="9335" y="887"/>
                    <a:pt x="9276" y="828"/>
                  </a:cubicBezTo>
                  <a:cubicBezTo>
                    <a:pt x="9240" y="792"/>
                    <a:pt x="9195" y="774"/>
                    <a:pt x="9151" y="774"/>
                  </a:cubicBezTo>
                  <a:cubicBezTo>
                    <a:pt x="9106" y="774"/>
                    <a:pt x="9061" y="792"/>
                    <a:pt x="9026" y="828"/>
                  </a:cubicBezTo>
                  <a:lnTo>
                    <a:pt x="4942" y="4912"/>
                  </a:lnTo>
                  <a:cubicBezTo>
                    <a:pt x="4751" y="5102"/>
                    <a:pt x="4501" y="5209"/>
                    <a:pt x="4227" y="5209"/>
                  </a:cubicBezTo>
                  <a:cubicBezTo>
                    <a:pt x="3965" y="5209"/>
                    <a:pt x="3715" y="5102"/>
                    <a:pt x="3513" y="4912"/>
                  </a:cubicBezTo>
                  <a:lnTo>
                    <a:pt x="453" y="1840"/>
                  </a:lnTo>
                  <a:lnTo>
                    <a:pt x="1870" y="435"/>
                  </a:lnTo>
                  <a:lnTo>
                    <a:pt x="2370" y="935"/>
                  </a:lnTo>
                  <a:cubicBezTo>
                    <a:pt x="2406" y="971"/>
                    <a:pt x="2450" y="988"/>
                    <a:pt x="2495" y="988"/>
                  </a:cubicBezTo>
                  <a:cubicBezTo>
                    <a:pt x="2540" y="988"/>
                    <a:pt x="2584" y="971"/>
                    <a:pt x="2620" y="935"/>
                  </a:cubicBezTo>
                  <a:cubicBezTo>
                    <a:pt x="2703" y="863"/>
                    <a:pt x="2703" y="756"/>
                    <a:pt x="2620" y="685"/>
                  </a:cubicBezTo>
                  <a:lnTo>
                    <a:pt x="2001" y="54"/>
                  </a:lnTo>
                  <a:cubicBezTo>
                    <a:pt x="1965" y="18"/>
                    <a:pt x="1920" y="0"/>
                    <a:pt x="1876"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43"/>
            <p:cNvSpPr/>
            <p:nvPr/>
          </p:nvSpPr>
          <p:spPr>
            <a:xfrm>
              <a:off x="5304925" y="3725484"/>
              <a:ext cx="267726" cy="170715"/>
            </a:xfrm>
            <a:custGeom>
              <a:avLst/>
              <a:gdLst/>
              <a:ahLst/>
              <a:cxnLst/>
              <a:rect l="l" t="t" r="r" b="b"/>
              <a:pathLst>
                <a:path w="8431" h="5376" extrusionOk="0">
                  <a:moveTo>
                    <a:pt x="6585" y="0"/>
                  </a:moveTo>
                  <a:cubicBezTo>
                    <a:pt x="6540" y="0"/>
                    <a:pt x="6495" y="18"/>
                    <a:pt x="6454" y="54"/>
                  </a:cubicBezTo>
                  <a:lnTo>
                    <a:pt x="1548" y="4971"/>
                  </a:lnTo>
                  <a:cubicBezTo>
                    <a:pt x="1513" y="4995"/>
                    <a:pt x="1477" y="5007"/>
                    <a:pt x="1429" y="5007"/>
                  </a:cubicBezTo>
                  <a:cubicBezTo>
                    <a:pt x="1382" y="5007"/>
                    <a:pt x="1346" y="4995"/>
                    <a:pt x="1310" y="4971"/>
                  </a:cubicBezTo>
                  <a:lnTo>
                    <a:pt x="334" y="3983"/>
                  </a:lnTo>
                  <a:cubicBezTo>
                    <a:pt x="292" y="3947"/>
                    <a:pt x="248" y="3929"/>
                    <a:pt x="203" y="3929"/>
                  </a:cubicBezTo>
                  <a:cubicBezTo>
                    <a:pt x="158" y="3929"/>
                    <a:pt x="114" y="3947"/>
                    <a:pt x="72" y="3983"/>
                  </a:cubicBezTo>
                  <a:cubicBezTo>
                    <a:pt x="1" y="4054"/>
                    <a:pt x="1" y="4161"/>
                    <a:pt x="72" y="4245"/>
                  </a:cubicBezTo>
                  <a:lnTo>
                    <a:pt x="1060" y="5221"/>
                  </a:lnTo>
                  <a:cubicBezTo>
                    <a:pt x="1156" y="5328"/>
                    <a:pt x="1275" y="5376"/>
                    <a:pt x="1417" y="5376"/>
                  </a:cubicBezTo>
                  <a:cubicBezTo>
                    <a:pt x="1548" y="5376"/>
                    <a:pt x="1679" y="5316"/>
                    <a:pt x="1775" y="5221"/>
                  </a:cubicBezTo>
                  <a:lnTo>
                    <a:pt x="6549" y="447"/>
                  </a:lnTo>
                  <a:lnTo>
                    <a:pt x="7966" y="1852"/>
                  </a:lnTo>
                  <a:lnTo>
                    <a:pt x="6704" y="3126"/>
                  </a:lnTo>
                  <a:cubicBezTo>
                    <a:pt x="6621" y="3197"/>
                    <a:pt x="6621" y="3304"/>
                    <a:pt x="6704" y="3376"/>
                  </a:cubicBezTo>
                  <a:cubicBezTo>
                    <a:pt x="6740" y="3411"/>
                    <a:pt x="6784" y="3429"/>
                    <a:pt x="6829" y="3429"/>
                  </a:cubicBezTo>
                  <a:cubicBezTo>
                    <a:pt x="6874" y="3429"/>
                    <a:pt x="6918" y="3411"/>
                    <a:pt x="6954" y="3376"/>
                  </a:cubicBezTo>
                  <a:lnTo>
                    <a:pt x="8347" y="1983"/>
                  </a:lnTo>
                  <a:cubicBezTo>
                    <a:pt x="8383" y="1947"/>
                    <a:pt x="8395" y="1899"/>
                    <a:pt x="8395" y="1864"/>
                  </a:cubicBezTo>
                  <a:cubicBezTo>
                    <a:pt x="8430" y="1816"/>
                    <a:pt x="8406" y="1768"/>
                    <a:pt x="8383" y="1721"/>
                  </a:cubicBezTo>
                  <a:lnTo>
                    <a:pt x="6716" y="54"/>
                  </a:lnTo>
                  <a:cubicBezTo>
                    <a:pt x="6674" y="18"/>
                    <a:pt x="6629" y="0"/>
                    <a:pt x="6585"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5" name="Google Shape;2405;p43"/>
          <p:cNvGrpSpPr/>
          <p:nvPr/>
        </p:nvGrpSpPr>
        <p:grpSpPr>
          <a:xfrm>
            <a:off x="1926792" y="1803300"/>
            <a:ext cx="359683" cy="448481"/>
            <a:chOff x="1333682" y="3344330"/>
            <a:chExt cx="271213" cy="383088"/>
          </a:xfrm>
        </p:grpSpPr>
        <p:sp>
          <p:nvSpPr>
            <p:cNvPr id="2406" name="Google Shape;2406;p43"/>
            <p:cNvSpPr/>
            <p:nvPr/>
          </p:nvSpPr>
          <p:spPr>
            <a:xfrm>
              <a:off x="1334065" y="3377332"/>
              <a:ext cx="270831" cy="350086"/>
            </a:xfrm>
            <a:custGeom>
              <a:avLst/>
              <a:gdLst/>
              <a:ahLst/>
              <a:cxnLst/>
              <a:rect l="l" t="t" r="r" b="b"/>
              <a:pathLst>
                <a:path w="8502" h="10990" extrusionOk="0">
                  <a:moveTo>
                    <a:pt x="6502" y="0"/>
                  </a:moveTo>
                  <a:cubicBezTo>
                    <a:pt x="6406" y="0"/>
                    <a:pt x="6323" y="84"/>
                    <a:pt x="6323" y="191"/>
                  </a:cubicBezTo>
                  <a:cubicBezTo>
                    <a:pt x="6323" y="286"/>
                    <a:pt x="6406" y="369"/>
                    <a:pt x="6502" y="369"/>
                  </a:cubicBezTo>
                  <a:lnTo>
                    <a:pt x="7276" y="369"/>
                  </a:lnTo>
                  <a:cubicBezTo>
                    <a:pt x="7383" y="369"/>
                    <a:pt x="7454" y="441"/>
                    <a:pt x="7454" y="548"/>
                  </a:cubicBezTo>
                  <a:lnTo>
                    <a:pt x="7454" y="9490"/>
                  </a:lnTo>
                  <a:cubicBezTo>
                    <a:pt x="7454" y="9597"/>
                    <a:pt x="7383" y="9668"/>
                    <a:pt x="7276" y="9668"/>
                  </a:cubicBezTo>
                  <a:lnTo>
                    <a:pt x="537" y="9668"/>
                  </a:lnTo>
                  <a:cubicBezTo>
                    <a:pt x="429" y="9668"/>
                    <a:pt x="358" y="9597"/>
                    <a:pt x="358" y="9490"/>
                  </a:cubicBezTo>
                  <a:lnTo>
                    <a:pt x="358" y="8775"/>
                  </a:lnTo>
                  <a:cubicBezTo>
                    <a:pt x="358" y="8668"/>
                    <a:pt x="287" y="8597"/>
                    <a:pt x="179" y="8597"/>
                  </a:cubicBezTo>
                  <a:cubicBezTo>
                    <a:pt x="72" y="8597"/>
                    <a:pt x="1" y="8668"/>
                    <a:pt x="1" y="8775"/>
                  </a:cubicBezTo>
                  <a:lnTo>
                    <a:pt x="1" y="9490"/>
                  </a:lnTo>
                  <a:cubicBezTo>
                    <a:pt x="1" y="9787"/>
                    <a:pt x="239" y="10013"/>
                    <a:pt x="525" y="10013"/>
                  </a:cubicBezTo>
                  <a:lnTo>
                    <a:pt x="703" y="10013"/>
                  </a:lnTo>
                  <a:lnTo>
                    <a:pt x="703" y="10466"/>
                  </a:lnTo>
                  <a:cubicBezTo>
                    <a:pt x="703" y="10763"/>
                    <a:pt x="941" y="10990"/>
                    <a:pt x="1227" y="10990"/>
                  </a:cubicBezTo>
                  <a:lnTo>
                    <a:pt x="7966" y="10990"/>
                  </a:lnTo>
                  <a:cubicBezTo>
                    <a:pt x="8264" y="10990"/>
                    <a:pt x="8490" y="10752"/>
                    <a:pt x="8490" y="10466"/>
                  </a:cubicBezTo>
                  <a:lnTo>
                    <a:pt x="8490" y="10252"/>
                  </a:lnTo>
                  <a:cubicBezTo>
                    <a:pt x="8490" y="10144"/>
                    <a:pt x="8407" y="10073"/>
                    <a:pt x="8311" y="10073"/>
                  </a:cubicBezTo>
                  <a:cubicBezTo>
                    <a:pt x="8204" y="10073"/>
                    <a:pt x="8133" y="10144"/>
                    <a:pt x="8133" y="10252"/>
                  </a:cubicBezTo>
                  <a:lnTo>
                    <a:pt x="8133" y="10466"/>
                  </a:lnTo>
                  <a:cubicBezTo>
                    <a:pt x="8133" y="10573"/>
                    <a:pt x="8049" y="10644"/>
                    <a:pt x="7954" y="10644"/>
                  </a:cubicBezTo>
                  <a:lnTo>
                    <a:pt x="1203" y="10644"/>
                  </a:lnTo>
                  <a:cubicBezTo>
                    <a:pt x="1108" y="10644"/>
                    <a:pt x="1025" y="10573"/>
                    <a:pt x="1025" y="10466"/>
                  </a:cubicBezTo>
                  <a:lnTo>
                    <a:pt x="1025" y="10013"/>
                  </a:lnTo>
                  <a:lnTo>
                    <a:pt x="7264" y="10013"/>
                  </a:lnTo>
                  <a:cubicBezTo>
                    <a:pt x="7561" y="10013"/>
                    <a:pt x="7788" y="9775"/>
                    <a:pt x="7788" y="9490"/>
                  </a:cubicBezTo>
                  <a:lnTo>
                    <a:pt x="7788" y="1358"/>
                  </a:lnTo>
                  <a:lnTo>
                    <a:pt x="7966" y="1358"/>
                  </a:lnTo>
                  <a:cubicBezTo>
                    <a:pt x="8061" y="1358"/>
                    <a:pt x="8145" y="1441"/>
                    <a:pt x="8145" y="1536"/>
                  </a:cubicBezTo>
                  <a:lnTo>
                    <a:pt x="8145" y="9501"/>
                  </a:lnTo>
                  <a:cubicBezTo>
                    <a:pt x="8145" y="9573"/>
                    <a:pt x="8228" y="9656"/>
                    <a:pt x="8323" y="9656"/>
                  </a:cubicBezTo>
                  <a:cubicBezTo>
                    <a:pt x="8430" y="9656"/>
                    <a:pt x="8502" y="9573"/>
                    <a:pt x="8502" y="9478"/>
                  </a:cubicBezTo>
                  <a:lnTo>
                    <a:pt x="8502" y="1512"/>
                  </a:lnTo>
                  <a:cubicBezTo>
                    <a:pt x="8502" y="1215"/>
                    <a:pt x="8264" y="988"/>
                    <a:pt x="7978" y="988"/>
                  </a:cubicBezTo>
                  <a:lnTo>
                    <a:pt x="7799" y="988"/>
                  </a:lnTo>
                  <a:lnTo>
                    <a:pt x="7799" y="524"/>
                  </a:lnTo>
                  <a:cubicBezTo>
                    <a:pt x="7799" y="226"/>
                    <a:pt x="7561" y="0"/>
                    <a:pt x="7276"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43"/>
            <p:cNvSpPr/>
            <p:nvPr/>
          </p:nvSpPr>
          <p:spPr>
            <a:xfrm>
              <a:off x="1333682" y="3344330"/>
              <a:ext cx="189697" cy="292461"/>
            </a:xfrm>
            <a:custGeom>
              <a:avLst/>
              <a:gdLst/>
              <a:ahLst/>
              <a:cxnLst/>
              <a:rect l="l" t="t" r="r" b="b"/>
              <a:pathLst>
                <a:path w="5955" h="9181" extrusionOk="0">
                  <a:moveTo>
                    <a:pt x="2430" y="370"/>
                  </a:moveTo>
                  <a:cubicBezTo>
                    <a:pt x="2489" y="370"/>
                    <a:pt x="2549" y="429"/>
                    <a:pt x="2549" y="489"/>
                  </a:cubicBezTo>
                  <a:lnTo>
                    <a:pt x="2549" y="727"/>
                  </a:lnTo>
                  <a:lnTo>
                    <a:pt x="1858" y="727"/>
                  </a:lnTo>
                  <a:lnTo>
                    <a:pt x="1858" y="489"/>
                  </a:lnTo>
                  <a:cubicBezTo>
                    <a:pt x="1858" y="429"/>
                    <a:pt x="1918" y="370"/>
                    <a:pt x="1977" y="370"/>
                  </a:cubicBezTo>
                  <a:close/>
                  <a:moveTo>
                    <a:pt x="3037" y="1072"/>
                  </a:moveTo>
                  <a:cubicBezTo>
                    <a:pt x="3120" y="1072"/>
                    <a:pt x="3216" y="1143"/>
                    <a:pt x="3216" y="1251"/>
                  </a:cubicBezTo>
                  <a:lnTo>
                    <a:pt x="3216" y="1953"/>
                  </a:lnTo>
                  <a:lnTo>
                    <a:pt x="1215" y="1953"/>
                  </a:lnTo>
                  <a:lnTo>
                    <a:pt x="1215" y="1251"/>
                  </a:lnTo>
                  <a:cubicBezTo>
                    <a:pt x="1203" y="1167"/>
                    <a:pt x="1299" y="1072"/>
                    <a:pt x="1382" y="1072"/>
                  </a:cubicBezTo>
                  <a:close/>
                  <a:moveTo>
                    <a:pt x="1977" y="0"/>
                  </a:moveTo>
                  <a:cubicBezTo>
                    <a:pt x="1727" y="0"/>
                    <a:pt x="1501" y="203"/>
                    <a:pt x="1501" y="477"/>
                  </a:cubicBezTo>
                  <a:lnTo>
                    <a:pt x="1501" y="715"/>
                  </a:lnTo>
                  <a:lnTo>
                    <a:pt x="1370" y="715"/>
                  </a:lnTo>
                  <a:cubicBezTo>
                    <a:pt x="1156" y="715"/>
                    <a:pt x="977" y="834"/>
                    <a:pt x="894" y="1012"/>
                  </a:cubicBezTo>
                  <a:lnTo>
                    <a:pt x="525" y="1012"/>
                  </a:lnTo>
                  <a:cubicBezTo>
                    <a:pt x="227" y="1012"/>
                    <a:pt x="1" y="1251"/>
                    <a:pt x="1" y="1536"/>
                  </a:cubicBezTo>
                  <a:lnTo>
                    <a:pt x="1" y="8990"/>
                  </a:lnTo>
                  <a:cubicBezTo>
                    <a:pt x="13" y="9109"/>
                    <a:pt x="84" y="9180"/>
                    <a:pt x="191" y="9180"/>
                  </a:cubicBezTo>
                  <a:cubicBezTo>
                    <a:pt x="299" y="9180"/>
                    <a:pt x="370" y="9109"/>
                    <a:pt x="370" y="9002"/>
                  </a:cubicBezTo>
                  <a:lnTo>
                    <a:pt x="370" y="1548"/>
                  </a:lnTo>
                  <a:cubicBezTo>
                    <a:pt x="370" y="1441"/>
                    <a:pt x="441" y="1370"/>
                    <a:pt x="549" y="1370"/>
                  </a:cubicBezTo>
                  <a:lnTo>
                    <a:pt x="858" y="1370"/>
                  </a:lnTo>
                  <a:lnTo>
                    <a:pt x="858" y="1965"/>
                  </a:lnTo>
                  <a:cubicBezTo>
                    <a:pt x="858" y="2144"/>
                    <a:pt x="1013" y="2310"/>
                    <a:pt x="1203" y="2310"/>
                  </a:cubicBezTo>
                  <a:lnTo>
                    <a:pt x="3228" y="2310"/>
                  </a:lnTo>
                  <a:cubicBezTo>
                    <a:pt x="3406" y="2310"/>
                    <a:pt x="3573" y="2155"/>
                    <a:pt x="3573" y="1965"/>
                  </a:cubicBezTo>
                  <a:lnTo>
                    <a:pt x="3573" y="1370"/>
                  </a:lnTo>
                  <a:lnTo>
                    <a:pt x="5775" y="1370"/>
                  </a:lnTo>
                  <a:cubicBezTo>
                    <a:pt x="5883" y="1370"/>
                    <a:pt x="5954" y="1298"/>
                    <a:pt x="5954" y="1191"/>
                  </a:cubicBezTo>
                  <a:cubicBezTo>
                    <a:pt x="5954" y="1084"/>
                    <a:pt x="5883" y="1012"/>
                    <a:pt x="5775" y="1012"/>
                  </a:cubicBezTo>
                  <a:lnTo>
                    <a:pt x="3513" y="1012"/>
                  </a:lnTo>
                  <a:cubicBezTo>
                    <a:pt x="3418" y="834"/>
                    <a:pt x="3239" y="715"/>
                    <a:pt x="3037" y="715"/>
                  </a:cubicBezTo>
                  <a:lnTo>
                    <a:pt x="2906" y="715"/>
                  </a:lnTo>
                  <a:lnTo>
                    <a:pt x="2906" y="477"/>
                  </a:lnTo>
                  <a:cubicBezTo>
                    <a:pt x="2906" y="227"/>
                    <a:pt x="2692" y="0"/>
                    <a:pt x="2430"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43"/>
            <p:cNvSpPr/>
            <p:nvPr/>
          </p:nvSpPr>
          <p:spPr>
            <a:xfrm>
              <a:off x="1444060" y="3469488"/>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43"/>
            <p:cNvSpPr/>
            <p:nvPr/>
          </p:nvSpPr>
          <p:spPr>
            <a:xfrm>
              <a:off x="1444060" y="3493762"/>
              <a:ext cx="100917" cy="11404"/>
            </a:xfrm>
            <a:custGeom>
              <a:avLst/>
              <a:gdLst/>
              <a:ahLst/>
              <a:cxnLst/>
              <a:rect l="l" t="t" r="r" b="b"/>
              <a:pathLst>
                <a:path w="3168" h="358" extrusionOk="0">
                  <a:moveTo>
                    <a:pt x="179" y="0"/>
                  </a:moveTo>
                  <a:cubicBezTo>
                    <a:pt x="72" y="0"/>
                    <a:pt x="1" y="72"/>
                    <a:pt x="1" y="179"/>
                  </a:cubicBezTo>
                  <a:cubicBezTo>
                    <a:pt x="1" y="286"/>
                    <a:pt x="72" y="358"/>
                    <a:pt x="179" y="358"/>
                  </a:cubicBezTo>
                  <a:lnTo>
                    <a:pt x="2989" y="358"/>
                  </a:lnTo>
                  <a:cubicBezTo>
                    <a:pt x="3096" y="358"/>
                    <a:pt x="3168" y="286"/>
                    <a:pt x="3168" y="179"/>
                  </a:cubicBezTo>
                  <a:cubicBezTo>
                    <a:pt x="3168" y="72"/>
                    <a:pt x="3084" y="0"/>
                    <a:pt x="2989" y="0"/>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43"/>
            <p:cNvSpPr/>
            <p:nvPr/>
          </p:nvSpPr>
          <p:spPr>
            <a:xfrm>
              <a:off x="1444060" y="3541927"/>
              <a:ext cx="100917" cy="11404"/>
            </a:xfrm>
            <a:custGeom>
              <a:avLst/>
              <a:gdLst/>
              <a:ahLst/>
              <a:cxnLst/>
              <a:rect l="l" t="t" r="r" b="b"/>
              <a:pathLst>
                <a:path w="3168" h="358" extrusionOk="0">
                  <a:moveTo>
                    <a:pt x="179" y="1"/>
                  </a:moveTo>
                  <a:cubicBezTo>
                    <a:pt x="72" y="1"/>
                    <a:pt x="1" y="84"/>
                    <a:pt x="1" y="179"/>
                  </a:cubicBezTo>
                  <a:cubicBezTo>
                    <a:pt x="1" y="286"/>
                    <a:pt x="72" y="358"/>
                    <a:pt x="179" y="358"/>
                  </a:cubicBezTo>
                  <a:lnTo>
                    <a:pt x="2989" y="358"/>
                  </a:lnTo>
                  <a:cubicBezTo>
                    <a:pt x="3096" y="358"/>
                    <a:pt x="3168" y="286"/>
                    <a:pt x="3168" y="179"/>
                  </a:cubicBezTo>
                  <a:cubicBezTo>
                    <a:pt x="3168" y="84"/>
                    <a:pt x="3084" y="1"/>
                    <a:pt x="2989"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43"/>
            <p:cNvSpPr/>
            <p:nvPr/>
          </p:nvSpPr>
          <p:spPr>
            <a:xfrm>
              <a:off x="1444060" y="3565818"/>
              <a:ext cx="100917" cy="11404"/>
            </a:xfrm>
            <a:custGeom>
              <a:avLst/>
              <a:gdLst/>
              <a:ahLst/>
              <a:cxnLst/>
              <a:rect l="l" t="t" r="r" b="b"/>
              <a:pathLst>
                <a:path w="3168" h="358" extrusionOk="0">
                  <a:moveTo>
                    <a:pt x="179" y="1"/>
                  </a:moveTo>
                  <a:cubicBezTo>
                    <a:pt x="72" y="1"/>
                    <a:pt x="1" y="72"/>
                    <a:pt x="1" y="179"/>
                  </a:cubicBezTo>
                  <a:cubicBezTo>
                    <a:pt x="1" y="286"/>
                    <a:pt x="72" y="358"/>
                    <a:pt x="179" y="358"/>
                  </a:cubicBezTo>
                  <a:lnTo>
                    <a:pt x="2989" y="358"/>
                  </a:lnTo>
                  <a:cubicBezTo>
                    <a:pt x="3096" y="358"/>
                    <a:pt x="3168" y="286"/>
                    <a:pt x="3168" y="179"/>
                  </a:cubicBezTo>
                  <a:cubicBezTo>
                    <a:pt x="3168" y="72"/>
                    <a:pt x="3084" y="1"/>
                    <a:pt x="2989"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43"/>
            <p:cNvSpPr/>
            <p:nvPr/>
          </p:nvSpPr>
          <p:spPr>
            <a:xfrm>
              <a:off x="1444060" y="3614747"/>
              <a:ext cx="100917" cy="11404"/>
            </a:xfrm>
            <a:custGeom>
              <a:avLst/>
              <a:gdLst/>
              <a:ahLst/>
              <a:cxnLst/>
              <a:rect l="l" t="t" r="r" b="b"/>
              <a:pathLst>
                <a:path w="3168" h="358" extrusionOk="0">
                  <a:moveTo>
                    <a:pt x="179" y="1"/>
                  </a:moveTo>
                  <a:cubicBezTo>
                    <a:pt x="72" y="1"/>
                    <a:pt x="1" y="72"/>
                    <a:pt x="1" y="179"/>
                  </a:cubicBezTo>
                  <a:cubicBezTo>
                    <a:pt x="1" y="274"/>
                    <a:pt x="72" y="358"/>
                    <a:pt x="179" y="358"/>
                  </a:cubicBezTo>
                  <a:lnTo>
                    <a:pt x="2989" y="358"/>
                  </a:lnTo>
                  <a:cubicBezTo>
                    <a:pt x="3096" y="358"/>
                    <a:pt x="3168" y="274"/>
                    <a:pt x="3168" y="179"/>
                  </a:cubicBezTo>
                  <a:cubicBezTo>
                    <a:pt x="3168" y="72"/>
                    <a:pt x="3084" y="1"/>
                    <a:pt x="2989"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43"/>
            <p:cNvSpPr/>
            <p:nvPr/>
          </p:nvSpPr>
          <p:spPr>
            <a:xfrm>
              <a:off x="1444060" y="3638256"/>
              <a:ext cx="100917" cy="11404"/>
            </a:xfrm>
            <a:custGeom>
              <a:avLst/>
              <a:gdLst/>
              <a:ahLst/>
              <a:cxnLst/>
              <a:rect l="l" t="t" r="r" b="b"/>
              <a:pathLst>
                <a:path w="3168" h="358" extrusionOk="0">
                  <a:moveTo>
                    <a:pt x="179" y="1"/>
                  </a:moveTo>
                  <a:cubicBezTo>
                    <a:pt x="72" y="1"/>
                    <a:pt x="1" y="72"/>
                    <a:pt x="1" y="179"/>
                  </a:cubicBezTo>
                  <a:cubicBezTo>
                    <a:pt x="1" y="287"/>
                    <a:pt x="72" y="358"/>
                    <a:pt x="179" y="358"/>
                  </a:cubicBezTo>
                  <a:lnTo>
                    <a:pt x="2989" y="358"/>
                  </a:lnTo>
                  <a:cubicBezTo>
                    <a:pt x="3096" y="358"/>
                    <a:pt x="3168" y="287"/>
                    <a:pt x="3168" y="179"/>
                  </a:cubicBezTo>
                  <a:cubicBezTo>
                    <a:pt x="3168" y="72"/>
                    <a:pt x="3084" y="1"/>
                    <a:pt x="2989"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43"/>
            <p:cNvSpPr/>
            <p:nvPr/>
          </p:nvSpPr>
          <p:spPr>
            <a:xfrm>
              <a:off x="1371622" y="3459454"/>
              <a:ext cx="70208" cy="57084"/>
            </a:xfrm>
            <a:custGeom>
              <a:avLst/>
              <a:gdLst/>
              <a:ahLst/>
              <a:cxnLst/>
              <a:rect l="l" t="t" r="r" b="b"/>
              <a:pathLst>
                <a:path w="2204" h="1792" extrusionOk="0">
                  <a:moveTo>
                    <a:pt x="1417" y="387"/>
                  </a:moveTo>
                  <a:lnTo>
                    <a:pt x="1417" y="470"/>
                  </a:lnTo>
                  <a:lnTo>
                    <a:pt x="1072" y="768"/>
                  </a:lnTo>
                  <a:lnTo>
                    <a:pt x="905" y="589"/>
                  </a:lnTo>
                  <a:cubicBezTo>
                    <a:pt x="873" y="544"/>
                    <a:pt x="823" y="523"/>
                    <a:pt x="773" y="523"/>
                  </a:cubicBezTo>
                  <a:cubicBezTo>
                    <a:pt x="731" y="523"/>
                    <a:pt x="688" y="538"/>
                    <a:pt x="655" y="566"/>
                  </a:cubicBezTo>
                  <a:cubicBezTo>
                    <a:pt x="584" y="625"/>
                    <a:pt x="584" y="744"/>
                    <a:pt x="632" y="827"/>
                  </a:cubicBezTo>
                  <a:lnTo>
                    <a:pt x="917" y="1125"/>
                  </a:lnTo>
                  <a:cubicBezTo>
                    <a:pt x="953" y="1161"/>
                    <a:pt x="989" y="1185"/>
                    <a:pt x="1048" y="1185"/>
                  </a:cubicBezTo>
                  <a:cubicBezTo>
                    <a:pt x="1096" y="1185"/>
                    <a:pt x="1132" y="1161"/>
                    <a:pt x="1167" y="1137"/>
                  </a:cubicBezTo>
                  <a:lnTo>
                    <a:pt x="1429" y="923"/>
                  </a:lnTo>
                  <a:lnTo>
                    <a:pt x="1417" y="1447"/>
                  </a:lnTo>
                  <a:lnTo>
                    <a:pt x="358" y="1447"/>
                  </a:lnTo>
                  <a:lnTo>
                    <a:pt x="358" y="387"/>
                  </a:lnTo>
                  <a:close/>
                  <a:moveTo>
                    <a:pt x="2007" y="1"/>
                  </a:moveTo>
                  <a:cubicBezTo>
                    <a:pt x="1966" y="1"/>
                    <a:pt x="1925" y="17"/>
                    <a:pt x="1894" y="54"/>
                  </a:cubicBezTo>
                  <a:lnTo>
                    <a:pt x="1727" y="185"/>
                  </a:lnTo>
                  <a:cubicBezTo>
                    <a:pt x="1679" y="89"/>
                    <a:pt x="1596" y="30"/>
                    <a:pt x="1489" y="30"/>
                  </a:cubicBezTo>
                  <a:lnTo>
                    <a:pt x="263" y="30"/>
                  </a:lnTo>
                  <a:cubicBezTo>
                    <a:pt x="120" y="30"/>
                    <a:pt x="1" y="149"/>
                    <a:pt x="1" y="304"/>
                  </a:cubicBezTo>
                  <a:lnTo>
                    <a:pt x="1" y="1518"/>
                  </a:lnTo>
                  <a:cubicBezTo>
                    <a:pt x="1" y="1673"/>
                    <a:pt x="120" y="1792"/>
                    <a:pt x="263" y="1792"/>
                  </a:cubicBezTo>
                  <a:lnTo>
                    <a:pt x="1489" y="1792"/>
                  </a:lnTo>
                  <a:cubicBezTo>
                    <a:pt x="1632" y="1792"/>
                    <a:pt x="1751" y="1673"/>
                    <a:pt x="1751" y="1518"/>
                  </a:cubicBezTo>
                  <a:lnTo>
                    <a:pt x="1751" y="613"/>
                  </a:lnTo>
                  <a:lnTo>
                    <a:pt x="2108" y="304"/>
                  </a:lnTo>
                  <a:cubicBezTo>
                    <a:pt x="2203" y="256"/>
                    <a:pt x="2203" y="137"/>
                    <a:pt x="2144" y="65"/>
                  </a:cubicBezTo>
                  <a:cubicBezTo>
                    <a:pt x="2111" y="26"/>
                    <a:pt x="2059" y="1"/>
                    <a:pt x="2007"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43"/>
            <p:cNvSpPr/>
            <p:nvPr/>
          </p:nvSpPr>
          <p:spPr>
            <a:xfrm>
              <a:off x="1371622" y="3532434"/>
              <a:ext cx="70208" cy="56543"/>
            </a:xfrm>
            <a:custGeom>
              <a:avLst/>
              <a:gdLst/>
              <a:ahLst/>
              <a:cxnLst/>
              <a:rect l="l" t="t" r="r" b="b"/>
              <a:pathLst>
                <a:path w="2204" h="1775" extrusionOk="0">
                  <a:moveTo>
                    <a:pt x="1417" y="382"/>
                  </a:moveTo>
                  <a:lnTo>
                    <a:pt x="1417" y="465"/>
                  </a:lnTo>
                  <a:lnTo>
                    <a:pt x="1072" y="763"/>
                  </a:lnTo>
                  <a:lnTo>
                    <a:pt x="905" y="584"/>
                  </a:lnTo>
                  <a:cubicBezTo>
                    <a:pt x="874" y="547"/>
                    <a:pt x="827" y="529"/>
                    <a:pt x="779" y="529"/>
                  </a:cubicBezTo>
                  <a:cubicBezTo>
                    <a:pt x="734" y="529"/>
                    <a:pt x="690" y="544"/>
                    <a:pt x="655" y="572"/>
                  </a:cubicBezTo>
                  <a:cubicBezTo>
                    <a:pt x="584" y="632"/>
                    <a:pt x="584" y="751"/>
                    <a:pt x="632" y="822"/>
                  </a:cubicBezTo>
                  <a:lnTo>
                    <a:pt x="917" y="1120"/>
                  </a:lnTo>
                  <a:cubicBezTo>
                    <a:pt x="953" y="1168"/>
                    <a:pt x="989" y="1180"/>
                    <a:pt x="1048" y="1180"/>
                  </a:cubicBezTo>
                  <a:cubicBezTo>
                    <a:pt x="1096" y="1180"/>
                    <a:pt x="1132" y="1168"/>
                    <a:pt x="1167" y="1132"/>
                  </a:cubicBezTo>
                  <a:lnTo>
                    <a:pt x="1429" y="930"/>
                  </a:lnTo>
                  <a:lnTo>
                    <a:pt x="1417" y="1430"/>
                  </a:lnTo>
                  <a:lnTo>
                    <a:pt x="358" y="1430"/>
                  </a:lnTo>
                  <a:lnTo>
                    <a:pt x="358" y="382"/>
                  </a:lnTo>
                  <a:close/>
                  <a:moveTo>
                    <a:pt x="2012" y="1"/>
                  </a:moveTo>
                  <a:cubicBezTo>
                    <a:pt x="1969" y="1"/>
                    <a:pt x="1926" y="16"/>
                    <a:pt x="1894" y="49"/>
                  </a:cubicBezTo>
                  <a:lnTo>
                    <a:pt x="1727" y="180"/>
                  </a:lnTo>
                  <a:cubicBezTo>
                    <a:pt x="1679" y="96"/>
                    <a:pt x="1596" y="13"/>
                    <a:pt x="1489" y="13"/>
                  </a:cubicBezTo>
                  <a:lnTo>
                    <a:pt x="263" y="13"/>
                  </a:lnTo>
                  <a:cubicBezTo>
                    <a:pt x="120" y="13"/>
                    <a:pt x="1" y="132"/>
                    <a:pt x="1" y="287"/>
                  </a:cubicBezTo>
                  <a:lnTo>
                    <a:pt x="1" y="1501"/>
                  </a:lnTo>
                  <a:cubicBezTo>
                    <a:pt x="1" y="1656"/>
                    <a:pt x="120" y="1775"/>
                    <a:pt x="263" y="1775"/>
                  </a:cubicBezTo>
                  <a:lnTo>
                    <a:pt x="1489" y="1775"/>
                  </a:lnTo>
                  <a:cubicBezTo>
                    <a:pt x="1632" y="1775"/>
                    <a:pt x="1751" y="1656"/>
                    <a:pt x="1751" y="1501"/>
                  </a:cubicBezTo>
                  <a:lnTo>
                    <a:pt x="1751" y="608"/>
                  </a:lnTo>
                  <a:lnTo>
                    <a:pt x="2108" y="299"/>
                  </a:lnTo>
                  <a:cubicBezTo>
                    <a:pt x="2203" y="239"/>
                    <a:pt x="2203" y="144"/>
                    <a:pt x="2144" y="60"/>
                  </a:cubicBezTo>
                  <a:cubicBezTo>
                    <a:pt x="2111" y="22"/>
                    <a:pt x="2062" y="1"/>
                    <a:pt x="2012"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43"/>
            <p:cNvSpPr/>
            <p:nvPr/>
          </p:nvSpPr>
          <p:spPr>
            <a:xfrm>
              <a:off x="1371622" y="3605254"/>
              <a:ext cx="70208" cy="55810"/>
            </a:xfrm>
            <a:custGeom>
              <a:avLst/>
              <a:gdLst/>
              <a:ahLst/>
              <a:cxnLst/>
              <a:rect l="l" t="t" r="r" b="b"/>
              <a:pathLst>
                <a:path w="2204" h="1752" extrusionOk="0">
                  <a:moveTo>
                    <a:pt x="1417" y="358"/>
                  </a:moveTo>
                  <a:lnTo>
                    <a:pt x="1417" y="489"/>
                  </a:lnTo>
                  <a:lnTo>
                    <a:pt x="1072" y="787"/>
                  </a:lnTo>
                  <a:lnTo>
                    <a:pt x="905" y="608"/>
                  </a:lnTo>
                  <a:cubicBezTo>
                    <a:pt x="874" y="571"/>
                    <a:pt x="827" y="553"/>
                    <a:pt x="779" y="553"/>
                  </a:cubicBezTo>
                  <a:cubicBezTo>
                    <a:pt x="734" y="553"/>
                    <a:pt x="690" y="568"/>
                    <a:pt x="655" y="596"/>
                  </a:cubicBezTo>
                  <a:cubicBezTo>
                    <a:pt x="584" y="644"/>
                    <a:pt x="584" y="775"/>
                    <a:pt x="632" y="846"/>
                  </a:cubicBezTo>
                  <a:lnTo>
                    <a:pt x="917" y="1144"/>
                  </a:lnTo>
                  <a:cubicBezTo>
                    <a:pt x="953" y="1192"/>
                    <a:pt x="989" y="1203"/>
                    <a:pt x="1048" y="1203"/>
                  </a:cubicBezTo>
                  <a:cubicBezTo>
                    <a:pt x="1096" y="1203"/>
                    <a:pt x="1132" y="1192"/>
                    <a:pt x="1167" y="1156"/>
                  </a:cubicBezTo>
                  <a:lnTo>
                    <a:pt x="1429" y="953"/>
                  </a:lnTo>
                  <a:lnTo>
                    <a:pt x="1417" y="1406"/>
                  </a:lnTo>
                  <a:lnTo>
                    <a:pt x="358" y="1406"/>
                  </a:lnTo>
                  <a:lnTo>
                    <a:pt x="358" y="358"/>
                  </a:lnTo>
                  <a:close/>
                  <a:moveTo>
                    <a:pt x="263" y="1"/>
                  </a:moveTo>
                  <a:cubicBezTo>
                    <a:pt x="120" y="1"/>
                    <a:pt x="1" y="120"/>
                    <a:pt x="1" y="263"/>
                  </a:cubicBezTo>
                  <a:lnTo>
                    <a:pt x="1" y="1489"/>
                  </a:lnTo>
                  <a:cubicBezTo>
                    <a:pt x="1" y="1632"/>
                    <a:pt x="120" y="1751"/>
                    <a:pt x="263" y="1751"/>
                  </a:cubicBezTo>
                  <a:lnTo>
                    <a:pt x="1489" y="1751"/>
                  </a:lnTo>
                  <a:cubicBezTo>
                    <a:pt x="1632" y="1751"/>
                    <a:pt x="1751" y="1632"/>
                    <a:pt x="1751" y="1489"/>
                  </a:cubicBezTo>
                  <a:lnTo>
                    <a:pt x="1751" y="632"/>
                  </a:lnTo>
                  <a:lnTo>
                    <a:pt x="2108" y="322"/>
                  </a:lnTo>
                  <a:cubicBezTo>
                    <a:pt x="2191" y="263"/>
                    <a:pt x="2203" y="144"/>
                    <a:pt x="2132" y="72"/>
                  </a:cubicBezTo>
                  <a:cubicBezTo>
                    <a:pt x="2107" y="47"/>
                    <a:pt x="2062" y="32"/>
                    <a:pt x="2014" y="32"/>
                  </a:cubicBezTo>
                  <a:cubicBezTo>
                    <a:pt x="1972" y="32"/>
                    <a:pt x="1927" y="44"/>
                    <a:pt x="1894" y="72"/>
                  </a:cubicBezTo>
                  <a:lnTo>
                    <a:pt x="1739" y="191"/>
                  </a:lnTo>
                  <a:cubicBezTo>
                    <a:pt x="1715" y="84"/>
                    <a:pt x="1608" y="1"/>
                    <a:pt x="1489" y="1"/>
                  </a:cubicBez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7" name="Google Shape;2417;p43"/>
          <p:cNvGrpSpPr/>
          <p:nvPr/>
        </p:nvGrpSpPr>
        <p:grpSpPr>
          <a:xfrm>
            <a:off x="5705794" y="2550950"/>
            <a:ext cx="3093389" cy="2204360"/>
            <a:chOff x="1187048" y="238124"/>
            <a:chExt cx="5256397" cy="5248476"/>
          </a:xfrm>
        </p:grpSpPr>
        <p:sp>
          <p:nvSpPr>
            <p:cNvPr id="2418" name="Google Shape;2418;p43"/>
            <p:cNvSpPr/>
            <p:nvPr/>
          </p:nvSpPr>
          <p:spPr>
            <a:xfrm>
              <a:off x="1188461" y="238124"/>
              <a:ext cx="3198750" cy="2628625"/>
            </a:xfrm>
            <a:custGeom>
              <a:avLst/>
              <a:gdLst/>
              <a:ahLst/>
              <a:cxnLst/>
              <a:rect l="l" t="t" r="r" b="b"/>
              <a:pathLst>
                <a:path w="127950" h="105145" extrusionOk="0">
                  <a:moveTo>
                    <a:pt x="18697" y="0"/>
                  </a:moveTo>
                  <a:cubicBezTo>
                    <a:pt x="8371" y="0"/>
                    <a:pt x="1" y="8371"/>
                    <a:pt x="1" y="18697"/>
                  </a:cubicBezTo>
                  <a:lnTo>
                    <a:pt x="1" y="105145"/>
                  </a:lnTo>
                  <a:lnTo>
                    <a:pt x="36857" y="105145"/>
                  </a:lnTo>
                  <a:cubicBezTo>
                    <a:pt x="35719" y="102283"/>
                    <a:pt x="35385" y="99165"/>
                    <a:pt x="35897" y="96130"/>
                  </a:cubicBezTo>
                  <a:cubicBezTo>
                    <a:pt x="37137" y="88648"/>
                    <a:pt x="43398" y="82793"/>
                    <a:pt x="50957" y="82096"/>
                  </a:cubicBezTo>
                  <a:cubicBezTo>
                    <a:pt x="51501" y="82045"/>
                    <a:pt x="52041" y="82020"/>
                    <a:pt x="52575" y="82020"/>
                  </a:cubicBezTo>
                  <a:cubicBezTo>
                    <a:pt x="61906" y="82020"/>
                    <a:pt x="69475" y="89593"/>
                    <a:pt x="69475" y="98926"/>
                  </a:cubicBezTo>
                  <a:cubicBezTo>
                    <a:pt x="69475" y="101055"/>
                    <a:pt x="69070" y="103165"/>
                    <a:pt x="68283" y="105145"/>
                  </a:cubicBezTo>
                  <a:lnTo>
                    <a:pt x="105145" y="105145"/>
                  </a:lnTo>
                  <a:lnTo>
                    <a:pt x="105145" y="68419"/>
                  </a:lnTo>
                  <a:cubicBezTo>
                    <a:pt x="106958" y="69088"/>
                    <a:pt x="108908" y="69476"/>
                    <a:pt x="110955" y="69476"/>
                  </a:cubicBezTo>
                  <a:cubicBezTo>
                    <a:pt x="111990" y="69476"/>
                    <a:pt x="113050" y="69377"/>
                    <a:pt x="114130" y="69164"/>
                  </a:cubicBezTo>
                  <a:cubicBezTo>
                    <a:pt x="121952" y="67632"/>
                    <a:pt x="127801" y="60687"/>
                    <a:pt x="127866" y="52715"/>
                  </a:cubicBezTo>
                  <a:cubicBezTo>
                    <a:pt x="127950" y="43313"/>
                    <a:pt x="120348" y="35664"/>
                    <a:pt x="110964" y="35664"/>
                  </a:cubicBezTo>
                  <a:cubicBezTo>
                    <a:pt x="108979" y="35670"/>
                    <a:pt x="107005" y="36028"/>
                    <a:pt x="105145" y="36720"/>
                  </a:cubicBezTo>
                  <a:lnTo>
                    <a:pt x="105145" y="0"/>
                  </a:ln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Lora"/>
                  <a:ea typeface="Lora"/>
                  <a:cs typeface="Lora"/>
                  <a:sym typeface="Lora"/>
                </a:rPr>
                <a:t>Incremento de</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   producción</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p:txBody>
        </p:sp>
        <p:sp>
          <p:nvSpPr>
            <p:cNvPr id="2419" name="Google Shape;2419;p43"/>
            <p:cNvSpPr/>
            <p:nvPr/>
          </p:nvSpPr>
          <p:spPr>
            <a:xfrm>
              <a:off x="1187048" y="2289901"/>
              <a:ext cx="2628362" cy="3196700"/>
            </a:xfrm>
            <a:custGeom>
              <a:avLst/>
              <a:gdLst/>
              <a:ahLst/>
              <a:cxnLst/>
              <a:rect l="l" t="t" r="r" b="b"/>
              <a:pathLst>
                <a:path w="105145" h="127868" extrusionOk="0">
                  <a:moveTo>
                    <a:pt x="52573" y="1"/>
                  </a:moveTo>
                  <a:cubicBezTo>
                    <a:pt x="43236" y="1"/>
                    <a:pt x="35664" y="7567"/>
                    <a:pt x="35664" y="16910"/>
                  </a:cubicBezTo>
                  <a:cubicBezTo>
                    <a:pt x="35670" y="18895"/>
                    <a:pt x="36028" y="20862"/>
                    <a:pt x="36720" y="22722"/>
                  </a:cubicBezTo>
                  <a:lnTo>
                    <a:pt x="0" y="22722"/>
                  </a:lnTo>
                  <a:lnTo>
                    <a:pt x="0" y="110011"/>
                  </a:lnTo>
                  <a:cubicBezTo>
                    <a:pt x="0" y="119872"/>
                    <a:pt x="7995" y="127867"/>
                    <a:pt x="17862" y="127867"/>
                  </a:cubicBezTo>
                  <a:lnTo>
                    <a:pt x="105145" y="127867"/>
                  </a:lnTo>
                  <a:lnTo>
                    <a:pt x="105145" y="91010"/>
                  </a:lnTo>
                  <a:cubicBezTo>
                    <a:pt x="103158" y="91801"/>
                    <a:pt x="101044" y="92206"/>
                    <a:pt x="98916" y="92206"/>
                  </a:cubicBezTo>
                  <a:cubicBezTo>
                    <a:pt x="98350" y="92206"/>
                    <a:pt x="97782" y="92177"/>
                    <a:pt x="97215" y="92119"/>
                  </a:cubicBezTo>
                  <a:cubicBezTo>
                    <a:pt x="88869" y="91267"/>
                    <a:pt x="82269" y="84184"/>
                    <a:pt x="82024" y="75802"/>
                  </a:cubicBezTo>
                  <a:cubicBezTo>
                    <a:pt x="81744" y="66233"/>
                    <a:pt x="89417" y="58393"/>
                    <a:pt x="98920" y="58393"/>
                  </a:cubicBezTo>
                  <a:cubicBezTo>
                    <a:pt x="101055" y="58393"/>
                    <a:pt x="103159" y="58792"/>
                    <a:pt x="105139" y="59585"/>
                  </a:cubicBezTo>
                  <a:lnTo>
                    <a:pt x="105139" y="22728"/>
                  </a:lnTo>
                  <a:lnTo>
                    <a:pt x="68419" y="22728"/>
                  </a:lnTo>
                  <a:cubicBezTo>
                    <a:pt x="69427" y="19992"/>
                    <a:pt x="69796" y="16951"/>
                    <a:pt x="69164" y="13738"/>
                  </a:cubicBezTo>
                  <a:cubicBezTo>
                    <a:pt x="67632" y="5922"/>
                    <a:pt x="60686" y="73"/>
                    <a:pt x="52715" y="2"/>
                  </a:cubicBezTo>
                  <a:cubicBezTo>
                    <a:pt x="52668" y="1"/>
                    <a:pt x="52620" y="1"/>
                    <a:pt x="52573"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Reinvertir</a:t>
              </a:r>
              <a:endParaRPr/>
            </a:p>
          </p:txBody>
        </p:sp>
        <p:sp>
          <p:nvSpPr>
            <p:cNvPr id="2420" name="Google Shape;2420;p43"/>
            <p:cNvSpPr/>
            <p:nvPr/>
          </p:nvSpPr>
          <p:spPr>
            <a:xfrm>
              <a:off x="3812708" y="244502"/>
              <a:ext cx="2628650" cy="3170611"/>
            </a:xfrm>
            <a:custGeom>
              <a:avLst/>
              <a:gdLst/>
              <a:ahLst/>
              <a:cxnLst/>
              <a:rect l="l" t="t" r="r" b="b"/>
              <a:pathLst>
                <a:path w="105146" h="127873" extrusionOk="0">
                  <a:moveTo>
                    <a:pt x="1" y="1"/>
                  </a:moveTo>
                  <a:lnTo>
                    <a:pt x="1" y="36857"/>
                  </a:lnTo>
                  <a:cubicBezTo>
                    <a:pt x="1988" y="36066"/>
                    <a:pt x="4101" y="35662"/>
                    <a:pt x="6229" y="35662"/>
                  </a:cubicBezTo>
                  <a:cubicBezTo>
                    <a:pt x="6796" y="35662"/>
                    <a:pt x="7364" y="35691"/>
                    <a:pt x="7930" y="35748"/>
                  </a:cubicBezTo>
                  <a:cubicBezTo>
                    <a:pt x="16277" y="36595"/>
                    <a:pt x="22877" y="43684"/>
                    <a:pt x="23121" y="52066"/>
                  </a:cubicBezTo>
                  <a:cubicBezTo>
                    <a:pt x="23396" y="61635"/>
                    <a:pt x="15722" y="69481"/>
                    <a:pt x="6219" y="69481"/>
                  </a:cubicBezTo>
                  <a:cubicBezTo>
                    <a:pt x="4091" y="69475"/>
                    <a:pt x="1980" y="69076"/>
                    <a:pt x="1" y="68289"/>
                  </a:cubicBezTo>
                  <a:lnTo>
                    <a:pt x="1" y="105145"/>
                  </a:lnTo>
                  <a:lnTo>
                    <a:pt x="36720" y="105145"/>
                  </a:lnTo>
                  <a:cubicBezTo>
                    <a:pt x="35719" y="107882"/>
                    <a:pt x="35343" y="110916"/>
                    <a:pt x="35975" y="114130"/>
                  </a:cubicBezTo>
                  <a:cubicBezTo>
                    <a:pt x="37513" y="121952"/>
                    <a:pt x="44459" y="127801"/>
                    <a:pt x="52424" y="127872"/>
                  </a:cubicBezTo>
                  <a:cubicBezTo>
                    <a:pt x="52472" y="127873"/>
                    <a:pt x="52519" y="127873"/>
                    <a:pt x="52567" y="127873"/>
                  </a:cubicBezTo>
                  <a:cubicBezTo>
                    <a:pt x="61909" y="127873"/>
                    <a:pt x="69481" y="120301"/>
                    <a:pt x="69481" y="110964"/>
                  </a:cubicBezTo>
                  <a:cubicBezTo>
                    <a:pt x="69475" y="108979"/>
                    <a:pt x="69118" y="107005"/>
                    <a:pt x="68426" y="105145"/>
                  </a:cubicBezTo>
                  <a:lnTo>
                    <a:pt x="105145" y="105145"/>
                  </a:lnTo>
                  <a:lnTo>
                    <a:pt x="105145" y="16354"/>
                  </a:lnTo>
                  <a:cubicBezTo>
                    <a:pt x="105140" y="7328"/>
                    <a:pt x="97818" y="1"/>
                    <a:pt x="88786" y="1"/>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Mejora de</a:t>
              </a:r>
              <a:endParaRPr/>
            </a:p>
            <a:p>
              <a:pPr marL="0" lvl="0" indent="0" algn="l" rtl="0">
                <a:spcBef>
                  <a:spcPts val="0"/>
                </a:spcBef>
                <a:spcAft>
                  <a:spcPts val="0"/>
                </a:spcAft>
                <a:buNone/>
              </a:pPr>
              <a:r>
                <a:rPr lang="en"/>
                <a:t>      oferta  </a:t>
              </a:r>
              <a:endParaRPr/>
            </a:p>
            <a:p>
              <a:pPr marL="0" lvl="0" indent="0" algn="l" rtl="0">
                <a:spcBef>
                  <a:spcPts val="0"/>
                </a:spcBef>
                <a:spcAft>
                  <a:spcPts val="0"/>
                </a:spcAft>
                <a:buNone/>
              </a:pPr>
              <a:r>
                <a:rPr lang="en"/>
                <a:t>     exportable y </a:t>
              </a:r>
              <a:endParaRPr/>
            </a:p>
            <a:p>
              <a:pPr marL="0" lvl="0" indent="0" algn="l" rtl="0">
                <a:spcBef>
                  <a:spcPts val="0"/>
                </a:spcBef>
                <a:spcAft>
                  <a:spcPts val="0"/>
                </a:spcAft>
                <a:buNone/>
              </a:pPr>
              <a:r>
                <a:rPr lang="en"/>
                <a:t> posicionamiento</a:t>
              </a:r>
              <a:endParaRPr/>
            </a:p>
            <a:p>
              <a:pPr marL="0" lvl="0" indent="0" algn="l" rtl="0">
                <a:spcBef>
                  <a:spcPts val="0"/>
                </a:spcBef>
                <a:spcAft>
                  <a:spcPts val="0"/>
                </a:spcAft>
                <a:buNone/>
              </a:pPr>
              <a:r>
                <a:rPr lang="en"/>
                <a:t>               </a:t>
              </a:r>
              <a:endParaRPr/>
            </a:p>
          </p:txBody>
        </p:sp>
        <p:sp>
          <p:nvSpPr>
            <p:cNvPr id="2421" name="Google Shape;2421;p43"/>
            <p:cNvSpPr/>
            <p:nvPr/>
          </p:nvSpPr>
          <p:spPr>
            <a:xfrm>
              <a:off x="3244845" y="2847950"/>
              <a:ext cx="3198600" cy="2628500"/>
            </a:xfrm>
            <a:custGeom>
              <a:avLst/>
              <a:gdLst/>
              <a:ahLst/>
              <a:cxnLst/>
              <a:rect l="l" t="t" r="r" b="b"/>
              <a:pathLst>
                <a:path w="127944" h="105140" extrusionOk="0">
                  <a:moveTo>
                    <a:pt x="22805" y="0"/>
                  </a:moveTo>
                  <a:lnTo>
                    <a:pt x="22805" y="36720"/>
                  </a:lnTo>
                  <a:cubicBezTo>
                    <a:pt x="20992" y="36051"/>
                    <a:pt x="19042" y="35663"/>
                    <a:pt x="16995" y="35663"/>
                  </a:cubicBezTo>
                  <a:cubicBezTo>
                    <a:pt x="15960" y="35663"/>
                    <a:pt x="14900" y="35762"/>
                    <a:pt x="13820" y="35975"/>
                  </a:cubicBezTo>
                  <a:cubicBezTo>
                    <a:pt x="5998" y="37513"/>
                    <a:pt x="150" y="44453"/>
                    <a:pt x="78" y="52424"/>
                  </a:cubicBezTo>
                  <a:cubicBezTo>
                    <a:pt x="1" y="61826"/>
                    <a:pt x="7602" y="69481"/>
                    <a:pt x="16986" y="69481"/>
                  </a:cubicBezTo>
                  <a:cubicBezTo>
                    <a:pt x="18971" y="69475"/>
                    <a:pt x="20945" y="69117"/>
                    <a:pt x="22805" y="68420"/>
                  </a:cubicBezTo>
                  <a:lnTo>
                    <a:pt x="22805" y="105139"/>
                  </a:lnTo>
                  <a:lnTo>
                    <a:pt x="108943" y="105139"/>
                  </a:lnTo>
                  <a:cubicBezTo>
                    <a:pt x="119436" y="105139"/>
                    <a:pt x="127944" y="96631"/>
                    <a:pt x="127944" y="86138"/>
                  </a:cubicBezTo>
                  <a:lnTo>
                    <a:pt x="127944" y="0"/>
                  </a:lnTo>
                  <a:lnTo>
                    <a:pt x="91087" y="0"/>
                  </a:lnTo>
                  <a:cubicBezTo>
                    <a:pt x="92088" y="2510"/>
                    <a:pt x="92470" y="5235"/>
                    <a:pt x="92196" y="7924"/>
                  </a:cubicBezTo>
                  <a:cubicBezTo>
                    <a:pt x="91343" y="16271"/>
                    <a:pt x="84260" y="22870"/>
                    <a:pt x="75878" y="23115"/>
                  </a:cubicBezTo>
                  <a:cubicBezTo>
                    <a:pt x="75708" y="23120"/>
                    <a:pt x="75539" y="23122"/>
                    <a:pt x="75370" y="23122"/>
                  </a:cubicBezTo>
                  <a:cubicBezTo>
                    <a:pt x="66033" y="23122"/>
                    <a:pt x="58469" y="15553"/>
                    <a:pt x="58469" y="6219"/>
                  </a:cubicBezTo>
                  <a:cubicBezTo>
                    <a:pt x="58469" y="4084"/>
                    <a:pt x="58869" y="1980"/>
                    <a:pt x="59662" y="0"/>
                  </a:cubicBezTo>
                  <a:close/>
                </a:path>
              </a:pathLst>
            </a:cu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Aumento de  </a:t>
              </a:r>
              <a:endParaRPr/>
            </a:p>
            <a:p>
              <a:pPr marL="0" lvl="0" indent="0" algn="l" rtl="0">
                <a:spcBef>
                  <a:spcPts val="0"/>
                </a:spcBef>
                <a:spcAft>
                  <a:spcPts val="0"/>
                </a:spcAft>
                <a:buNone/>
              </a:pPr>
              <a:r>
                <a:rPr lang="en"/>
                <a:t>        ingresos totales</a:t>
              </a:r>
              <a:endParaRPr/>
            </a:p>
          </p:txBody>
        </p:sp>
      </p:grpSp>
      <p:sp>
        <p:nvSpPr>
          <p:cNvPr id="2422" name="Google Shape;2422;p43"/>
          <p:cNvSpPr txBox="1"/>
          <p:nvPr/>
        </p:nvSpPr>
        <p:spPr>
          <a:xfrm>
            <a:off x="5459388" y="2179075"/>
            <a:ext cx="3586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ora"/>
                <a:ea typeface="Lora"/>
                <a:cs typeface="Lora"/>
                <a:sym typeface="Lora"/>
              </a:rPr>
              <a:t>¿Cómo llegar a exportar por régimen 40?</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426"/>
        <p:cNvGrpSpPr/>
        <p:nvPr/>
      </p:nvGrpSpPr>
      <p:grpSpPr>
        <a:xfrm>
          <a:off x="0" y="0"/>
          <a:ext cx="0" cy="0"/>
          <a:chOff x="0" y="0"/>
          <a:chExt cx="0" cy="0"/>
        </a:xfrm>
      </p:grpSpPr>
      <p:sp>
        <p:nvSpPr>
          <p:cNvPr id="2427" name="Google Shape;2427;p44"/>
          <p:cNvSpPr/>
          <p:nvPr/>
        </p:nvSpPr>
        <p:spPr>
          <a:xfrm rot="-5400000">
            <a:off x="-841450" y="2565900"/>
            <a:ext cx="3821100" cy="4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44"/>
          <p:cNvSpPr txBox="1">
            <a:spLocks noGrp="1"/>
          </p:cNvSpPr>
          <p:nvPr>
            <p:ph type="ctrTitle" idx="6"/>
          </p:nvPr>
        </p:nvSpPr>
        <p:spPr>
          <a:xfrm rot="-5400000">
            <a:off x="-2005301" y="222120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ESTRATEGIAS DE INTERNACIONALIZACIÓN:  PARTICIPACIÓN EN FERIAS </a:t>
            </a:r>
            <a:endParaRPr>
              <a:solidFill>
                <a:schemeClr val="dk2"/>
              </a:solidFill>
            </a:endParaRPr>
          </a:p>
        </p:txBody>
      </p:sp>
      <p:sp>
        <p:nvSpPr>
          <p:cNvPr id="2429" name="Google Shape;2429;p44"/>
          <p:cNvSpPr/>
          <p:nvPr/>
        </p:nvSpPr>
        <p:spPr>
          <a:xfrm rot="-5400000">
            <a:off x="-1493325" y="2535350"/>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0" name="Google Shape;2430;p44"/>
          <p:cNvGrpSpPr/>
          <p:nvPr/>
        </p:nvGrpSpPr>
        <p:grpSpPr>
          <a:xfrm>
            <a:off x="1809533" y="1144720"/>
            <a:ext cx="6829365" cy="3759769"/>
            <a:chOff x="238125" y="999450"/>
            <a:chExt cx="7140700" cy="3708225"/>
          </a:xfrm>
        </p:grpSpPr>
        <p:sp>
          <p:nvSpPr>
            <p:cNvPr id="2431" name="Google Shape;2431;p44"/>
            <p:cNvSpPr/>
            <p:nvPr/>
          </p:nvSpPr>
          <p:spPr>
            <a:xfrm>
              <a:off x="2171975" y="3872925"/>
              <a:ext cx="7900" cy="25"/>
            </a:xfrm>
            <a:custGeom>
              <a:avLst/>
              <a:gdLst/>
              <a:ahLst/>
              <a:cxnLst/>
              <a:rect l="l" t="t" r="r" b="b"/>
              <a:pathLst>
                <a:path w="316" h="1" extrusionOk="0">
                  <a:moveTo>
                    <a:pt x="316" y="0"/>
                  </a:moveTo>
                  <a:lnTo>
                    <a:pt x="1" y="0"/>
                  </a:ln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432" name="Google Shape;2432;p44"/>
            <p:cNvSpPr/>
            <p:nvPr/>
          </p:nvSpPr>
          <p:spPr>
            <a:xfrm>
              <a:off x="2180300" y="999450"/>
              <a:ext cx="3256350" cy="3708225"/>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433" name="Google Shape;2433;p44"/>
            <p:cNvSpPr/>
            <p:nvPr/>
          </p:nvSpPr>
          <p:spPr>
            <a:xfrm>
              <a:off x="238125" y="2853750"/>
              <a:ext cx="2358675" cy="1853475"/>
            </a:xfrm>
            <a:custGeom>
              <a:avLst/>
              <a:gdLst/>
              <a:ahLst/>
              <a:cxnLst/>
              <a:rect l="l" t="t" r="r" b="b"/>
              <a:pathLst>
                <a:path w="94347" h="74139" extrusionOk="0">
                  <a:moveTo>
                    <a:pt x="33354" y="1"/>
                  </a:moveTo>
                  <a:cubicBezTo>
                    <a:pt x="33354" y="9196"/>
                    <a:pt x="25872" y="16661"/>
                    <a:pt x="16642" y="16661"/>
                  </a:cubicBezTo>
                  <a:cubicBezTo>
                    <a:pt x="7482" y="16661"/>
                    <a:pt x="0" y="9196"/>
                    <a:pt x="0" y="1"/>
                  </a:cubicBezTo>
                  <a:lnTo>
                    <a:pt x="0" y="1"/>
                  </a:lnTo>
                  <a:cubicBezTo>
                    <a:pt x="0" y="40872"/>
                    <a:pt x="34858" y="74139"/>
                    <a:pt x="77670" y="74139"/>
                  </a:cubicBezTo>
                  <a:cubicBezTo>
                    <a:pt x="86882" y="74139"/>
                    <a:pt x="94347" y="66657"/>
                    <a:pt x="94347" y="57444"/>
                  </a:cubicBezTo>
                  <a:cubicBezTo>
                    <a:pt x="94347" y="48214"/>
                    <a:pt x="86882" y="40767"/>
                    <a:pt x="77670" y="40767"/>
                  </a:cubicBezTo>
                  <a:lnTo>
                    <a:pt x="77355" y="40767"/>
                  </a:lnTo>
                  <a:cubicBezTo>
                    <a:pt x="53073" y="40610"/>
                    <a:pt x="33354" y="22394"/>
                    <a:pt x="33354" y="1"/>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b" anchorCtr="0">
              <a:noAutofit/>
            </a:bodyPr>
            <a:lstStyle/>
            <a:p>
              <a:pPr marL="0" lvl="0" indent="0" algn="l" rtl="0">
                <a:spcBef>
                  <a:spcPts val="0"/>
                </a:spcBef>
                <a:spcAft>
                  <a:spcPts val="0"/>
                </a:spcAft>
                <a:buNone/>
              </a:pPr>
              <a:r>
                <a:rPr lang="en">
                  <a:latin typeface="Lora"/>
                  <a:ea typeface="Lora"/>
                  <a:cs typeface="Lora"/>
                  <a:sym typeface="Lora"/>
                </a:rPr>
                <a:t>Expo Sweet-Marzo</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Expo Food and Beverages Ecuador-Abril</a:t>
              </a:r>
              <a:endParaRPr>
                <a:latin typeface="Lora"/>
                <a:ea typeface="Lora"/>
                <a:cs typeface="Lora"/>
                <a:sym typeface="Lora"/>
              </a:endParaRPr>
            </a:p>
          </p:txBody>
        </p:sp>
        <p:sp>
          <p:nvSpPr>
            <p:cNvPr id="2434" name="Google Shape;2434;p44"/>
            <p:cNvSpPr/>
            <p:nvPr/>
          </p:nvSpPr>
          <p:spPr>
            <a:xfrm>
              <a:off x="238125" y="999450"/>
              <a:ext cx="1942200" cy="2270400"/>
            </a:xfrm>
            <a:custGeom>
              <a:avLst/>
              <a:gdLst/>
              <a:ahLst/>
              <a:cxnLst/>
              <a:rect l="l" t="t" r="r" b="b"/>
              <a:pathLst>
                <a:path w="77688" h="90816" extrusionOk="0">
                  <a:moveTo>
                    <a:pt x="77687" y="0"/>
                  </a:moveTo>
                  <a:cubicBezTo>
                    <a:pt x="34858" y="0"/>
                    <a:pt x="0" y="33249"/>
                    <a:pt x="0" y="74138"/>
                  </a:cubicBezTo>
                  <a:cubicBezTo>
                    <a:pt x="0" y="83368"/>
                    <a:pt x="7482" y="90815"/>
                    <a:pt x="16695" y="90815"/>
                  </a:cubicBezTo>
                  <a:cubicBezTo>
                    <a:pt x="25925" y="90815"/>
                    <a:pt x="33372" y="83351"/>
                    <a:pt x="33389" y="74138"/>
                  </a:cubicBezTo>
                  <a:lnTo>
                    <a:pt x="33389" y="74120"/>
                  </a:lnTo>
                  <a:cubicBezTo>
                    <a:pt x="33389" y="51654"/>
                    <a:pt x="53222" y="33378"/>
                    <a:pt x="77639" y="33354"/>
                  </a:cubicBezTo>
                  <a:lnTo>
                    <a:pt x="77639" y="33354"/>
                  </a:lnTo>
                  <a:cubicBezTo>
                    <a:pt x="77644" y="33354"/>
                    <a:pt x="77650" y="33354"/>
                    <a:pt x="77655" y="33354"/>
                  </a:cubicBezTo>
                  <a:cubicBezTo>
                    <a:pt x="77666" y="33354"/>
                    <a:pt x="77676" y="33354"/>
                    <a:pt x="77687" y="33354"/>
                  </a:cubicBezTo>
                  <a:cubicBezTo>
                    <a:pt x="77671" y="33354"/>
                    <a:pt x="77655" y="33354"/>
                    <a:pt x="77639" y="33354"/>
                  </a:cubicBezTo>
                  <a:lnTo>
                    <a:pt x="77639" y="33354"/>
                  </a:lnTo>
                  <a:cubicBezTo>
                    <a:pt x="68431" y="33346"/>
                    <a:pt x="60992" y="25874"/>
                    <a:pt x="60992" y="16695"/>
                  </a:cubicBezTo>
                  <a:cubicBezTo>
                    <a:pt x="60992" y="7482"/>
                    <a:pt x="68457" y="0"/>
                    <a:pt x="77687" y="0"/>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ora"/>
                  <a:ea typeface="Lora"/>
                  <a:cs typeface="Lora"/>
                  <a:sym typeface="Lora"/>
                </a:rPr>
                <a:t>Costos relativamente</a:t>
              </a: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bajos</a:t>
              </a:r>
              <a:endParaRPr>
                <a:latin typeface="Lora"/>
                <a:ea typeface="Lora"/>
                <a:cs typeface="Lora"/>
                <a:sym typeface="Lora"/>
              </a:endParaRPr>
            </a:p>
            <a:p>
              <a:pPr marL="0" lvl="0" indent="0" algn="l" rtl="0">
                <a:spcBef>
                  <a:spcPts val="0"/>
                </a:spcBef>
                <a:spcAft>
                  <a:spcPts val="0"/>
                </a:spcAft>
                <a:buNone/>
              </a:pPr>
              <a:endParaRPr>
                <a:latin typeface="Lora"/>
                <a:ea typeface="Lora"/>
                <a:cs typeface="Lora"/>
                <a:sym typeface="Lora"/>
              </a:endParaRPr>
            </a:p>
            <a:p>
              <a:pPr marL="0" lvl="0" indent="0" algn="l" rtl="0">
                <a:spcBef>
                  <a:spcPts val="0"/>
                </a:spcBef>
                <a:spcAft>
                  <a:spcPts val="0"/>
                </a:spcAft>
                <a:buNone/>
              </a:pPr>
              <a:r>
                <a:rPr lang="en">
                  <a:latin typeface="Lora"/>
                  <a:ea typeface="Lora"/>
                  <a:cs typeface="Lora"/>
                  <a:sym typeface="Lora"/>
                </a:rPr>
                <a:t>Regulación a cargo del MAG</a:t>
              </a:r>
              <a:endParaRPr>
                <a:latin typeface="Lora"/>
                <a:ea typeface="Lora"/>
                <a:cs typeface="Lora"/>
                <a:sym typeface="Lora"/>
              </a:endParaRPr>
            </a:p>
          </p:txBody>
        </p:sp>
        <p:sp>
          <p:nvSpPr>
            <p:cNvPr id="2435" name="Google Shape;2435;p44"/>
            <p:cNvSpPr/>
            <p:nvPr/>
          </p:nvSpPr>
          <p:spPr>
            <a:xfrm>
              <a:off x="3808250" y="2852875"/>
              <a:ext cx="25" cy="25"/>
            </a:xfrm>
            <a:custGeom>
              <a:avLst/>
              <a:gdLst/>
              <a:ahLst/>
              <a:cxnLst/>
              <a:rect l="l" t="t" r="r" b="b"/>
              <a:pathLst>
                <a:path w="1" h="1" extrusionOk="0">
                  <a:moveTo>
                    <a:pt x="0" y="1"/>
                  </a:move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436" name="Google Shape;2436;p44"/>
            <p:cNvSpPr/>
            <p:nvPr/>
          </p:nvSpPr>
          <p:spPr>
            <a:xfrm>
              <a:off x="1762475" y="999450"/>
              <a:ext cx="2386250" cy="2044875"/>
            </a:xfrm>
            <a:custGeom>
              <a:avLst/>
              <a:gdLst/>
              <a:ahLst/>
              <a:cxnLst/>
              <a:rect l="l" t="t" r="r" b="b"/>
              <a:pathLst>
                <a:path w="95450" h="81795" extrusionOk="0">
                  <a:moveTo>
                    <a:pt x="16696" y="0"/>
                  </a:moveTo>
                  <a:cubicBezTo>
                    <a:pt x="7465" y="0"/>
                    <a:pt x="1" y="7482"/>
                    <a:pt x="1" y="16695"/>
                  </a:cubicBezTo>
                  <a:cubicBezTo>
                    <a:pt x="1" y="25925"/>
                    <a:pt x="7465" y="33389"/>
                    <a:pt x="16696" y="33389"/>
                  </a:cubicBezTo>
                  <a:cubicBezTo>
                    <a:pt x="36030" y="33389"/>
                    <a:pt x="49473" y="53038"/>
                    <a:pt x="66325" y="80781"/>
                  </a:cubicBezTo>
                  <a:cubicBezTo>
                    <a:pt x="66552" y="81130"/>
                    <a:pt x="66762" y="81463"/>
                    <a:pt x="67007" y="81795"/>
                  </a:cubicBezTo>
                  <a:cubicBezTo>
                    <a:pt x="63021" y="74086"/>
                    <a:pt x="65643" y="64471"/>
                    <a:pt x="73178" y="59891"/>
                  </a:cubicBezTo>
                  <a:cubicBezTo>
                    <a:pt x="75886" y="58251"/>
                    <a:pt x="78874" y="57469"/>
                    <a:pt x="81824" y="57469"/>
                  </a:cubicBezTo>
                  <a:cubicBezTo>
                    <a:pt x="87083" y="57469"/>
                    <a:pt x="92224" y="59953"/>
                    <a:pt x="95449" y="64488"/>
                  </a:cubicBezTo>
                  <a:cubicBezTo>
                    <a:pt x="95274" y="64139"/>
                    <a:pt x="95064" y="63789"/>
                    <a:pt x="94855" y="63439"/>
                  </a:cubicBezTo>
                  <a:cubicBezTo>
                    <a:pt x="77653" y="35190"/>
                    <a:pt x="56291" y="0"/>
                    <a:pt x="16696" y="0"/>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437" name="Google Shape;2437;p44"/>
            <p:cNvSpPr/>
            <p:nvPr/>
          </p:nvSpPr>
          <p:spPr>
            <a:xfrm>
              <a:off x="3338000" y="2435975"/>
              <a:ext cx="2101275" cy="2271250"/>
            </a:xfrm>
            <a:custGeom>
              <a:avLst/>
              <a:gdLst/>
              <a:ahLst/>
              <a:cxnLst/>
              <a:rect l="l" t="t" r="r" b="b"/>
              <a:pathLst>
                <a:path w="84051" h="90850" extrusionOk="0">
                  <a:moveTo>
                    <a:pt x="84011" y="57465"/>
                  </a:moveTo>
                  <a:cubicBezTo>
                    <a:pt x="83994" y="57465"/>
                    <a:pt x="83972" y="57469"/>
                    <a:pt x="83946" y="57478"/>
                  </a:cubicBezTo>
                  <a:lnTo>
                    <a:pt x="84050" y="57478"/>
                  </a:lnTo>
                  <a:cubicBezTo>
                    <a:pt x="84042" y="57469"/>
                    <a:pt x="84029" y="57465"/>
                    <a:pt x="84011" y="57465"/>
                  </a:cubicBezTo>
                  <a:close/>
                  <a:moveTo>
                    <a:pt x="18801" y="0"/>
                  </a:moveTo>
                  <a:cubicBezTo>
                    <a:pt x="15851" y="0"/>
                    <a:pt x="12864" y="784"/>
                    <a:pt x="10157" y="2430"/>
                  </a:cubicBezTo>
                  <a:cubicBezTo>
                    <a:pt x="2622" y="7027"/>
                    <a:pt x="0" y="16625"/>
                    <a:pt x="3986" y="24334"/>
                  </a:cubicBezTo>
                  <a:cubicBezTo>
                    <a:pt x="4161" y="24683"/>
                    <a:pt x="4370" y="25033"/>
                    <a:pt x="4563" y="25348"/>
                  </a:cubicBezTo>
                  <a:cubicBezTo>
                    <a:pt x="23198" y="56062"/>
                    <a:pt x="44333" y="90850"/>
                    <a:pt x="83963" y="90850"/>
                  </a:cubicBezTo>
                  <a:cubicBezTo>
                    <a:pt x="74750" y="90850"/>
                    <a:pt x="67268" y="83368"/>
                    <a:pt x="67268" y="74155"/>
                  </a:cubicBezTo>
                  <a:cubicBezTo>
                    <a:pt x="67268" y="64925"/>
                    <a:pt x="74750" y="57478"/>
                    <a:pt x="83946" y="57478"/>
                  </a:cubicBezTo>
                  <a:cubicBezTo>
                    <a:pt x="64541" y="57478"/>
                    <a:pt x="51220" y="37899"/>
                    <a:pt x="33075" y="8024"/>
                  </a:cubicBezTo>
                  <a:cubicBezTo>
                    <a:pt x="32865" y="7674"/>
                    <a:pt x="32638" y="7342"/>
                    <a:pt x="32428" y="7027"/>
                  </a:cubicBezTo>
                  <a:cubicBezTo>
                    <a:pt x="29202" y="2491"/>
                    <a:pt x="24061" y="0"/>
                    <a:pt x="18801" y="0"/>
                  </a:cubicBezTo>
                  <a:close/>
                </a:path>
              </a:pathLst>
            </a:custGeom>
            <a:solidFill>
              <a:srgbClr val="EFEFEF"/>
            </a:solidFill>
            <a:ln w="9525" cap="flat" cmpd="sng">
              <a:solidFill>
                <a:srgbClr val="D9D9D9"/>
              </a:solidFill>
              <a:prstDash val="solid"/>
              <a:round/>
              <a:headEnd type="none" w="sm" len="sm"/>
              <a:tailEnd type="none" w="sm" len="sm"/>
            </a:ln>
            <a:effectLst>
              <a:outerShdw blurRad="57150" dist="19050" dir="5400000" algn="bl" rotWithShape="0">
                <a:srgbClr val="9E9E9E"/>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438" name="Google Shape;2438;p44"/>
            <p:cNvSpPr/>
            <p:nvPr/>
          </p:nvSpPr>
          <p:spPr>
            <a:xfrm>
              <a:off x="5019250" y="2852875"/>
              <a:ext cx="2359150" cy="1854350"/>
            </a:xfrm>
            <a:custGeom>
              <a:avLst/>
              <a:gdLst/>
              <a:ahLst/>
              <a:cxnLst/>
              <a:rect l="l" t="t" r="r" b="b"/>
              <a:pathLst>
                <a:path w="94366" h="74174" extrusionOk="0">
                  <a:moveTo>
                    <a:pt x="94365" y="18"/>
                  </a:moveTo>
                  <a:cubicBezTo>
                    <a:pt x="94365" y="47"/>
                    <a:pt x="94365" y="76"/>
                    <a:pt x="94365" y="105"/>
                  </a:cubicBezTo>
                  <a:lnTo>
                    <a:pt x="94365" y="105"/>
                  </a:lnTo>
                  <a:cubicBezTo>
                    <a:pt x="94365" y="76"/>
                    <a:pt x="94365" y="47"/>
                    <a:pt x="94365" y="18"/>
                  </a:cubicBezTo>
                  <a:close/>
                  <a:moveTo>
                    <a:pt x="60993" y="1"/>
                  </a:moveTo>
                  <a:cubicBezTo>
                    <a:pt x="60993" y="22447"/>
                    <a:pt x="41187" y="40715"/>
                    <a:pt x="16800" y="40785"/>
                  </a:cubicBezTo>
                  <a:lnTo>
                    <a:pt x="16696" y="40785"/>
                  </a:lnTo>
                  <a:cubicBezTo>
                    <a:pt x="7465" y="40785"/>
                    <a:pt x="1" y="48249"/>
                    <a:pt x="1" y="57479"/>
                  </a:cubicBezTo>
                  <a:cubicBezTo>
                    <a:pt x="1" y="66692"/>
                    <a:pt x="7483" y="74174"/>
                    <a:pt x="16696" y="74174"/>
                  </a:cubicBezTo>
                  <a:cubicBezTo>
                    <a:pt x="59495" y="74174"/>
                    <a:pt x="94316" y="40954"/>
                    <a:pt x="94365" y="105"/>
                  </a:cubicBezTo>
                  <a:lnTo>
                    <a:pt x="94365" y="105"/>
                  </a:lnTo>
                  <a:cubicBezTo>
                    <a:pt x="94336" y="9278"/>
                    <a:pt x="86872" y="16696"/>
                    <a:pt x="77688" y="16696"/>
                  </a:cubicBezTo>
                  <a:cubicBezTo>
                    <a:pt x="68458" y="16696"/>
                    <a:pt x="60993" y="9231"/>
                    <a:pt x="60993" y="1"/>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b" anchorCtr="0">
              <a:noAutofit/>
            </a:bodyPr>
            <a:lstStyle/>
            <a:p>
              <a:pPr marL="0" lvl="0" indent="0" algn="r" rtl="0">
                <a:spcBef>
                  <a:spcPts val="0"/>
                </a:spcBef>
                <a:spcAft>
                  <a:spcPts val="0"/>
                </a:spcAft>
                <a:buNone/>
              </a:pPr>
              <a:r>
                <a:rPr lang="en">
                  <a:latin typeface="Lora"/>
                  <a:ea typeface="Lora"/>
                  <a:cs typeface="Lora"/>
                  <a:sym typeface="Lora"/>
                </a:rPr>
                <a:t>Food Ingredients - Francia - Diciembre</a:t>
              </a:r>
              <a:endParaRPr>
                <a:latin typeface="Lora"/>
                <a:ea typeface="Lora"/>
                <a:cs typeface="Lora"/>
                <a:sym typeface="Lora"/>
              </a:endParaRPr>
            </a:p>
            <a:p>
              <a:pPr marL="0" lvl="0" indent="0" algn="r" rtl="0">
                <a:spcBef>
                  <a:spcPts val="0"/>
                </a:spcBef>
                <a:spcAft>
                  <a:spcPts val="0"/>
                </a:spcAft>
                <a:buNone/>
              </a:pPr>
              <a:endParaRPr>
                <a:latin typeface="Lora"/>
                <a:ea typeface="Lora"/>
                <a:cs typeface="Lora"/>
                <a:sym typeface="Lora"/>
              </a:endParaRPr>
            </a:p>
            <a:p>
              <a:pPr marL="0" lvl="0" indent="0" algn="r" rtl="0">
                <a:spcBef>
                  <a:spcPts val="0"/>
                </a:spcBef>
                <a:spcAft>
                  <a:spcPts val="0"/>
                </a:spcAft>
                <a:buNone/>
              </a:pPr>
              <a:endParaRPr>
                <a:latin typeface="Lora"/>
                <a:ea typeface="Lora"/>
                <a:cs typeface="Lora"/>
                <a:sym typeface="Lora"/>
              </a:endParaRPr>
            </a:p>
            <a:p>
              <a:pPr marL="0" lvl="0" indent="0" algn="r" rtl="0">
                <a:spcBef>
                  <a:spcPts val="0"/>
                </a:spcBef>
                <a:spcAft>
                  <a:spcPts val="0"/>
                </a:spcAft>
                <a:buNone/>
              </a:pPr>
              <a:r>
                <a:rPr lang="en">
                  <a:latin typeface="Lora"/>
                  <a:ea typeface="Lora"/>
                  <a:cs typeface="Lora"/>
                  <a:sym typeface="Lora"/>
                </a:rPr>
                <a:t>Hi Europe - Alemania - Diciembre</a:t>
              </a:r>
              <a:endParaRPr>
                <a:latin typeface="Lora"/>
                <a:ea typeface="Lora"/>
                <a:cs typeface="Lora"/>
                <a:sym typeface="Lora"/>
              </a:endParaRPr>
            </a:p>
          </p:txBody>
        </p:sp>
        <p:sp>
          <p:nvSpPr>
            <p:cNvPr id="2439" name="Google Shape;2439;p44"/>
            <p:cNvSpPr/>
            <p:nvPr/>
          </p:nvSpPr>
          <p:spPr>
            <a:xfrm>
              <a:off x="5025375" y="999450"/>
              <a:ext cx="2353450" cy="2270825"/>
            </a:xfrm>
            <a:custGeom>
              <a:avLst/>
              <a:gdLst/>
              <a:ahLst/>
              <a:cxnLst/>
              <a:rect l="l" t="t" r="r" b="b"/>
              <a:pathLst>
                <a:path w="94138" h="90833" extrusionOk="0">
                  <a:moveTo>
                    <a:pt x="16451" y="0"/>
                  </a:moveTo>
                  <a:cubicBezTo>
                    <a:pt x="7640" y="280"/>
                    <a:pt x="560" y="7360"/>
                    <a:pt x="280" y="16170"/>
                  </a:cubicBezTo>
                  <a:cubicBezTo>
                    <a:pt x="1" y="25400"/>
                    <a:pt x="7238" y="33092"/>
                    <a:pt x="16451" y="33372"/>
                  </a:cubicBezTo>
                  <a:lnTo>
                    <a:pt x="16520" y="33372"/>
                  </a:lnTo>
                  <a:cubicBezTo>
                    <a:pt x="40907" y="33389"/>
                    <a:pt x="60748" y="51675"/>
                    <a:pt x="60748" y="74138"/>
                  </a:cubicBezTo>
                  <a:cubicBezTo>
                    <a:pt x="60748" y="83368"/>
                    <a:pt x="68213" y="90833"/>
                    <a:pt x="77443" y="90833"/>
                  </a:cubicBezTo>
                  <a:cubicBezTo>
                    <a:pt x="86656" y="90833"/>
                    <a:pt x="94138" y="83368"/>
                    <a:pt x="94138" y="74138"/>
                  </a:cubicBezTo>
                  <a:cubicBezTo>
                    <a:pt x="94138" y="33249"/>
                    <a:pt x="59280" y="0"/>
                    <a:pt x="16451" y="0"/>
                  </a:cubicBezTo>
                  <a:close/>
                </a:path>
              </a:pathLst>
            </a:custGeom>
            <a:solidFill>
              <a:srgbClr val="EFEFEF"/>
            </a:solidFill>
            <a:ln w="9525" cap="flat" cmpd="sng">
              <a:solidFill>
                <a:srgbClr val="B7B7B7"/>
              </a:solidFill>
              <a:prstDash val="solid"/>
              <a:round/>
              <a:headEnd type="none" w="sm" len="sm"/>
              <a:tailEnd type="none" w="sm" len="sm"/>
            </a:ln>
          </p:spPr>
          <p:txBody>
            <a:bodyPr spcFirstLastPara="1" wrap="square" lIns="91425" tIns="91425" rIns="91425" bIns="91425" anchor="t" anchorCtr="0">
              <a:noAutofit/>
            </a:bodyPr>
            <a:lstStyle/>
            <a:p>
              <a:pPr marL="0" lvl="0" indent="0" algn="r" rtl="0">
                <a:spcBef>
                  <a:spcPts val="0"/>
                </a:spcBef>
                <a:spcAft>
                  <a:spcPts val="0"/>
                </a:spcAft>
                <a:buNone/>
              </a:pPr>
              <a:r>
                <a:rPr lang="en">
                  <a:latin typeface="Lora"/>
                  <a:ea typeface="Lora"/>
                  <a:cs typeface="Lora"/>
                  <a:sym typeface="Lora"/>
                </a:rPr>
                <a:t>Costos altos</a:t>
              </a:r>
              <a:endParaRPr>
                <a:latin typeface="Lora"/>
                <a:ea typeface="Lora"/>
                <a:cs typeface="Lora"/>
                <a:sym typeface="Lora"/>
              </a:endParaRPr>
            </a:p>
            <a:p>
              <a:pPr marL="0" lvl="0" indent="0" algn="r" rtl="0">
                <a:spcBef>
                  <a:spcPts val="0"/>
                </a:spcBef>
                <a:spcAft>
                  <a:spcPts val="0"/>
                </a:spcAft>
                <a:buNone/>
              </a:pPr>
              <a:endParaRPr>
                <a:latin typeface="Lora"/>
                <a:ea typeface="Lora"/>
                <a:cs typeface="Lora"/>
                <a:sym typeface="Lora"/>
              </a:endParaRPr>
            </a:p>
            <a:p>
              <a:pPr marL="0" lvl="0" indent="0" algn="r" rtl="0">
                <a:spcBef>
                  <a:spcPts val="0"/>
                </a:spcBef>
                <a:spcAft>
                  <a:spcPts val="0"/>
                </a:spcAft>
                <a:buNone/>
              </a:pPr>
              <a:endParaRPr>
                <a:latin typeface="Lora"/>
                <a:ea typeface="Lora"/>
                <a:cs typeface="Lora"/>
                <a:sym typeface="Lora"/>
              </a:endParaRPr>
            </a:p>
            <a:p>
              <a:pPr marL="0" lvl="0" indent="0" algn="r" rtl="0">
                <a:spcBef>
                  <a:spcPts val="0"/>
                </a:spcBef>
                <a:spcAft>
                  <a:spcPts val="0"/>
                </a:spcAft>
                <a:buNone/>
              </a:pPr>
              <a:r>
                <a:rPr lang="en">
                  <a:latin typeface="Lora"/>
                  <a:ea typeface="Lora"/>
                  <a:cs typeface="Lora"/>
                  <a:sym typeface="Lora"/>
                </a:rPr>
                <a:t>Regulación a cargo del país anfitrión</a:t>
              </a:r>
              <a:endParaRPr>
                <a:latin typeface="Lora"/>
                <a:ea typeface="Lora"/>
                <a:cs typeface="Lora"/>
                <a:sym typeface="Lora"/>
              </a:endParaRPr>
            </a:p>
          </p:txBody>
        </p:sp>
      </p:grpSp>
      <p:sp>
        <p:nvSpPr>
          <p:cNvPr id="2440" name="Google Shape;2440;p44"/>
          <p:cNvSpPr txBox="1">
            <a:spLocks noGrp="1"/>
          </p:cNvSpPr>
          <p:nvPr>
            <p:ph type="subTitle" idx="3"/>
          </p:nvPr>
        </p:nvSpPr>
        <p:spPr>
          <a:xfrm>
            <a:off x="2764376" y="676951"/>
            <a:ext cx="1588800" cy="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t>NACIONALES</a:t>
            </a:r>
            <a:endParaRPr sz="1600" b="1"/>
          </a:p>
        </p:txBody>
      </p:sp>
      <p:sp>
        <p:nvSpPr>
          <p:cNvPr id="2441" name="Google Shape;2441;p44"/>
          <p:cNvSpPr txBox="1">
            <a:spLocks noGrp="1"/>
          </p:cNvSpPr>
          <p:nvPr>
            <p:ph type="subTitle" idx="3"/>
          </p:nvPr>
        </p:nvSpPr>
        <p:spPr>
          <a:xfrm>
            <a:off x="5278975" y="676950"/>
            <a:ext cx="2192100" cy="46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b="1"/>
              <a:t>INTERNACIONALES</a:t>
            </a:r>
            <a:endParaRPr sz="1600" b="1"/>
          </a:p>
        </p:txBody>
      </p:sp>
      <p:sp>
        <p:nvSpPr>
          <p:cNvPr id="2442" name="Google Shape;2442;p44"/>
          <p:cNvSpPr/>
          <p:nvPr/>
        </p:nvSpPr>
        <p:spPr>
          <a:xfrm>
            <a:off x="3681000" y="1144725"/>
            <a:ext cx="3098417" cy="3759769"/>
          </a:xfrm>
          <a:custGeom>
            <a:avLst/>
            <a:gdLst/>
            <a:ahLst/>
            <a:cxnLst/>
            <a:rect l="l" t="t" r="r" b="b"/>
            <a:pathLst>
              <a:path w="130254" h="148329" extrusionOk="0">
                <a:moveTo>
                  <a:pt x="130254" y="0"/>
                </a:moveTo>
                <a:cubicBezTo>
                  <a:pt x="90641" y="0"/>
                  <a:pt x="69506" y="34788"/>
                  <a:pt x="50871" y="65485"/>
                </a:cubicBezTo>
                <a:cubicBezTo>
                  <a:pt x="32725" y="95360"/>
                  <a:pt x="19404" y="114939"/>
                  <a:pt x="0" y="114939"/>
                </a:cubicBezTo>
                <a:cubicBezTo>
                  <a:pt x="9213" y="114939"/>
                  <a:pt x="16695" y="122421"/>
                  <a:pt x="16695" y="131634"/>
                </a:cubicBezTo>
                <a:cubicBezTo>
                  <a:pt x="16695" y="140846"/>
                  <a:pt x="9213" y="148328"/>
                  <a:pt x="0" y="148328"/>
                </a:cubicBezTo>
                <a:cubicBezTo>
                  <a:pt x="39630" y="148328"/>
                  <a:pt x="60765" y="113541"/>
                  <a:pt x="79400" y="82844"/>
                </a:cubicBezTo>
                <a:cubicBezTo>
                  <a:pt x="97528" y="52951"/>
                  <a:pt x="110867" y="33372"/>
                  <a:pt x="130254" y="33372"/>
                </a:cubicBezTo>
                <a:cubicBezTo>
                  <a:pt x="121041" y="33075"/>
                  <a:pt x="113804" y="25383"/>
                  <a:pt x="114083" y="16170"/>
                </a:cubicBezTo>
                <a:cubicBezTo>
                  <a:pt x="114346" y="7360"/>
                  <a:pt x="121425" y="280"/>
                  <a:pt x="130254" y="0"/>
                </a:cubicBezTo>
                <a:close/>
              </a:path>
            </a:pathLst>
          </a:custGeom>
          <a:solidFill>
            <a:srgbClr val="EFEFEF"/>
          </a:solidFill>
          <a:ln w="9525"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Promoción de nuevos </a:t>
            </a:r>
            <a:endParaRPr>
              <a:latin typeface="Lora"/>
              <a:ea typeface="Lora"/>
              <a:cs typeface="Lora"/>
              <a:sym typeface="Lora"/>
            </a:endParaRPr>
          </a:p>
          <a:p>
            <a:pPr marL="0" lvl="0" indent="0" algn="ctr" rtl="0">
              <a:spcBef>
                <a:spcPts val="0"/>
              </a:spcBef>
              <a:spcAft>
                <a:spcPts val="0"/>
              </a:spcAft>
              <a:buNone/>
            </a:pPr>
            <a:r>
              <a:rPr lang="en">
                <a:latin typeface="Lora"/>
                <a:ea typeface="Lora"/>
                <a:cs typeface="Lora"/>
                <a:sym typeface="Lora"/>
              </a:rPr>
              <a:t>productos o poco conocidos</a:t>
            </a:r>
            <a:endParaRPr>
              <a:latin typeface="Lora"/>
              <a:ea typeface="Lora"/>
              <a:cs typeface="Lora"/>
              <a:sym typeface="Lora"/>
            </a:endParaRPr>
          </a:p>
          <a:p>
            <a:pPr marL="0" lvl="0" indent="0" algn="ctr" rtl="0">
              <a:spcBef>
                <a:spcPts val="0"/>
              </a:spcBef>
              <a:spcAft>
                <a:spcPts val="0"/>
              </a:spcAft>
              <a:buNone/>
            </a:pPr>
            <a:endParaRPr>
              <a:latin typeface="Lora"/>
              <a:ea typeface="Lora"/>
              <a:cs typeface="Lora"/>
              <a:sym typeface="Lora"/>
            </a:endParaRPr>
          </a:p>
          <a:p>
            <a:pPr marL="0" lvl="0" indent="0" algn="ctr" rtl="0">
              <a:spcBef>
                <a:spcPts val="0"/>
              </a:spcBef>
              <a:spcAft>
                <a:spcPts val="0"/>
              </a:spcAft>
              <a:buNone/>
            </a:pPr>
            <a:r>
              <a:rPr lang="en">
                <a:latin typeface="Lora"/>
                <a:ea typeface="Lora"/>
                <a:cs typeface="Lora"/>
                <a:sym typeface="Lora"/>
              </a:rPr>
              <a:t>Períodicas</a:t>
            </a:r>
            <a:endParaRPr>
              <a:latin typeface="Lora"/>
              <a:ea typeface="Lora"/>
              <a:cs typeface="Lora"/>
              <a:sym typeface="Lora"/>
            </a:endParaRPr>
          </a:p>
          <a:p>
            <a:pPr marL="0" lvl="0" indent="0" algn="ctr" rtl="0">
              <a:spcBef>
                <a:spcPts val="0"/>
              </a:spcBef>
              <a:spcAft>
                <a:spcPts val="0"/>
              </a:spcAft>
              <a:buNone/>
            </a:pPr>
            <a:endParaRPr>
              <a:latin typeface="Lora"/>
              <a:ea typeface="Lora"/>
              <a:cs typeface="Lora"/>
              <a:sym typeface="Lora"/>
            </a:endParaRPr>
          </a:p>
          <a:p>
            <a:pPr marL="0" lvl="0" indent="0" algn="ctr" rtl="0">
              <a:spcBef>
                <a:spcPts val="0"/>
              </a:spcBef>
              <a:spcAft>
                <a:spcPts val="0"/>
              </a:spcAft>
              <a:buNone/>
            </a:pPr>
            <a:r>
              <a:rPr lang="en">
                <a:latin typeface="Lora"/>
                <a:ea typeface="Lora"/>
                <a:cs typeface="Lora"/>
                <a:sym typeface="Lora"/>
              </a:rPr>
              <a:t>Eliminación de los </a:t>
            </a:r>
            <a:endParaRPr>
              <a:latin typeface="Lora"/>
              <a:ea typeface="Lora"/>
              <a:cs typeface="Lora"/>
              <a:sym typeface="Lora"/>
            </a:endParaRPr>
          </a:p>
          <a:p>
            <a:pPr marL="0" lvl="0" indent="0" algn="ctr" rtl="0">
              <a:spcBef>
                <a:spcPts val="0"/>
              </a:spcBef>
              <a:spcAft>
                <a:spcPts val="0"/>
              </a:spcAft>
              <a:buNone/>
            </a:pPr>
            <a:r>
              <a:rPr lang="en">
                <a:latin typeface="Lora"/>
                <a:ea typeface="Lora"/>
                <a:cs typeface="Lora"/>
                <a:sym typeface="Lora"/>
              </a:rPr>
              <a:t>intermediarios</a:t>
            </a:r>
            <a:endParaRPr>
              <a:latin typeface="Lora"/>
              <a:ea typeface="Lora"/>
              <a:cs typeface="Lora"/>
              <a:sym typeface="Lora"/>
            </a:endParaRPr>
          </a:p>
          <a:p>
            <a:pPr marL="0" lvl="0" indent="0" algn="ctr" rtl="0">
              <a:spcBef>
                <a:spcPts val="0"/>
              </a:spcBef>
              <a:spcAft>
                <a:spcPts val="0"/>
              </a:spcAft>
              <a:buNone/>
            </a:pPr>
            <a:endParaRPr>
              <a:latin typeface="Lora"/>
              <a:ea typeface="Lora"/>
              <a:cs typeface="Lora"/>
              <a:sym typeface="Lora"/>
            </a:endParaRPr>
          </a:p>
          <a:p>
            <a:pPr marL="0" lvl="0" indent="0" algn="ctr" rtl="0">
              <a:spcBef>
                <a:spcPts val="0"/>
              </a:spcBef>
              <a:spcAft>
                <a:spcPts val="0"/>
              </a:spcAft>
              <a:buNone/>
            </a:pPr>
            <a:r>
              <a:rPr lang="en">
                <a:latin typeface="Lora"/>
                <a:ea typeface="Lora"/>
                <a:cs typeface="Lora"/>
                <a:sym typeface="Lora"/>
              </a:rPr>
              <a:t>Organizadas por empresas privadas o el Estado</a:t>
            </a:r>
            <a:endParaRPr>
              <a:latin typeface="Lora"/>
              <a:ea typeface="Lora"/>
              <a:cs typeface="Lora"/>
              <a:sym typeface="Lora"/>
            </a:endParaRPr>
          </a:p>
        </p:txBody>
      </p:sp>
      <p:pic>
        <p:nvPicPr>
          <p:cNvPr id="2443" name="Google Shape;2443;p4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143750" y="3329650"/>
            <a:ext cx="988325" cy="400375"/>
          </a:xfrm>
          <a:prstGeom prst="rect">
            <a:avLst/>
          </a:prstGeom>
          <a:noFill/>
          <a:ln>
            <a:noFill/>
          </a:ln>
        </p:spPr>
      </p:pic>
      <p:pic>
        <p:nvPicPr>
          <p:cNvPr id="2444" name="Google Shape;2444;p4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52125" y="3943548"/>
            <a:ext cx="988325" cy="447227"/>
          </a:xfrm>
          <a:prstGeom prst="rect">
            <a:avLst/>
          </a:prstGeom>
          <a:noFill/>
          <a:ln>
            <a:noFill/>
          </a:ln>
        </p:spPr>
      </p:pic>
      <p:pic>
        <p:nvPicPr>
          <p:cNvPr id="2445" name="Google Shape;2445;p44"/>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71075" y="3117900"/>
            <a:ext cx="681846" cy="400375"/>
          </a:xfrm>
          <a:prstGeom prst="rect">
            <a:avLst/>
          </a:prstGeom>
          <a:noFill/>
          <a:ln>
            <a:noFill/>
          </a:ln>
        </p:spPr>
      </p:pic>
      <p:pic>
        <p:nvPicPr>
          <p:cNvPr id="2446" name="Google Shape;2446;p4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578863" y="3961925"/>
            <a:ext cx="466284" cy="467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450"/>
        <p:cNvGrpSpPr/>
        <p:nvPr/>
      </p:nvGrpSpPr>
      <p:grpSpPr>
        <a:xfrm>
          <a:off x="0" y="0"/>
          <a:ext cx="0" cy="0"/>
          <a:chOff x="0" y="0"/>
          <a:chExt cx="0" cy="0"/>
        </a:xfrm>
      </p:grpSpPr>
      <p:sp>
        <p:nvSpPr>
          <p:cNvPr id="2451" name="Google Shape;2451;p45"/>
          <p:cNvSpPr/>
          <p:nvPr/>
        </p:nvSpPr>
        <p:spPr>
          <a:xfrm rot="-5400000">
            <a:off x="-841450" y="2565900"/>
            <a:ext cx="3821100" cy="4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45"/>
          <p:cNvSpPr txBox="1">
            <a:spLocks noGrp="1"/>
          </p:cNvSpPr>
          <p:nvPr>
            <p:ph type="ctrTitle" idx="6"/>
          </p:nvPr>
        </p:nvSpPr>
        <p:spPr>
          <a:xfrm rot="-5400000">
            <a:off x="-2005301" y="222120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ESTRATEGIAS DE INTERNACIONALIZACIÓN:  CERTIFICACIONES INTERNACIONALES </a:t>
            </a:r>
            <a:endParaRPr>
              <a:solidFill>
                <a:schemeClr val="dk2"/>
              </a:solidFill>
            </a:endParaRPr>
          </a:p>
        </p:txBody>
      </p:sp>
      <p:sp>
        <p:nvSpPr>
          <p:cNvPr id="2453" name="Google Shape;2453;p45"/>
          <p:cNvSpPr/>
          <p:nvPr/>
        </p:nvSpPr>
        <p:spPr>
          <a:xfrm rot="-5400000">
            <a:off x="-1493325" y="2535350"/>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4" name="Google Shape;2454;p45"/>
          <p:cNvGrpSpPr/>
          <p:nvPr/>
        </p:nvGrpSpPr>
        <p:grpSpPr>
          <a:xfrm>
            <a:off x="1493034" y="714425"/>
            <a:ext cx="4723686" cy="3892901"/>
            <a:chOff x="3348603" y="1236445"/>
            <a:chExt cx="749256" cy="695894"/>
          </a:xfrm>
        </p:grpSpPr>
        <p:grpSp>
          <p:nvGrpSpPr>
            <p:cNvPr id="2455" name="Google Shape;2455;p45"/>
            <p:cNvGrpSpPr/>
            <p:nvPr/>
          </p:nvGrpSpPr>
          <p:grpSpPr>
            <a:xfrm>
              <a:off x="3583778" y="1236445"/>
              <a:ext cx="294383" cy="285954"/>
              <a:chOff x="3750225" y="1774000"/>
              <a:chExt cx="149874" cy="145598"/>
            </a:xfrm>
          </p:grpSpPr>
          <p:sp>
            <p:nvSpPr>
              <p:cNvPr id="2456" name="Google Shape;2456;p45"/>
              <p:cNvSpPr/>
              <p:nvPr/>
            </p:nvSpPr>
            <p:spPr>
              <a:xfrm>
                <a:off x="3750225" y="1774000"/>
                <a:ext cx="149874" cy="145598"/>
              </a:xfrm>
              <a:custGeom>
                <a:avLst/>
                <a:gdLst/>
                <a:ahLst/>
                <a:cxnLst/>
                <a:rect l="l" t="t" r="r" b="b"/>
                <a:pathLst>
                  <a:path w="5983" h="5821" extrusionOk="0">
                    <a:moveTo>
                      <a:pt x="2652" y="1"/>
                    </a:moveTo>
                    <a:cubicBezTo>
                      <a:pt x="1473" y="1"/>
                      <a:pt x="333" y="843"/>
                      <a:pt x="176" y="2200"/>
                    </a:cubicBezTo>
                    <a:cubicBezTo>
                      <a:pt x="1" y="3763"/>
                      <a:pt x="1259" y="4955"/>
                      <a:pt x="2643" y="4955"/>
                    </a:cubicBezTo>
                    <a:cubicBezTo>
                      <a:pt x="3079" y="4955"/>
                      <a:pt x="3528" y="4836"/>
                      <a:pt x="3948" y="4573"/>
                    </a:cubicBezTo>
                    <a:lnTo>
                      <a:pt x="5203" y="5821"/>
                    </a:lnTo>
                    <a:lnTo>
                      <a:pt x="5982" y="5035"/>
                    </a:lnTo>
                    <a:lnTo>
                      <a:pt x="4735" y="3787"/>
                    </a:lnTo>
                    <a:cubicBezTo>
                      <a:pt x="5340" y="2813"/>
                      <a:pt x="5196" y="1544"/>
                      <a:pt x="4388" y="729"/>
                    </a:cubicBezTo>
                    <a:cubicBezTo>
                      <a:pt x="3888" y="228"/>
                      <a:pt x="3265" y="1"/>
                      <a:pt x="2652" y="1"/>
                    </a:cubicBez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ora"/>
                  <a:ea typeface="Lora"/>
                  <a:cs typeface="Lora"/>
                  <a:sym typeface="Lora"/>
                </a:endParaRPr>
              </a:p>
            </p:txBody>
          </p:sp>
          <p:sp>
            <p:nvSpPr>
              <p:cNvPr id="2457" name="Google Shape;2457;p45"/>
              <p:cNvSpPr/>
              <p:nvPr/>
            </p:nvSpPr>
            <p:spPr>
              <a:xfrm>
                <a:off x="3764089" y="1794932"/>
                <a:ext cx="106034" cy="78800"/>
              </a:xfrm>
              <a:custGeom>
                <a:avLst/>
                <a:gdLst/>
                <a:ahLst/>
                <a:cxnLst/>
                <a:rect l="l" t="t" r="r" b="b"/>
                <a:pathLst>
                  <a:path w="3304" h="3152" extrusionOk="0">
                    <a:moveTo>
                      <a:pt x="1658" y="1"/>
                    </a:moveTo>
                    <a:cubicBezTo>
                      <a:pt x="853" y="1"/>
                      <a:pt x="162" y="612"/>
                      <a:pt x="87" y="1428"/>
                    </a:cubicBezTo>
                    <a:cubicBezTo>
                      <a:pt x="1" y="2294"/>
                      <a:pt x="635" y="3058"/>
                      <a:pt x="1501" y="3145"/>
                    </a:cubicBezTo>
                    <a:cubicBezTo>
                      <a:pt x="1550" y="3149"/>
                      <a:pt x="1598" y="3151"/>
                      <a:pt x="1647" y="3151"/>
                    </a:cubicBezTo>
                    <a:cubicBezTo>
                      <a:pt x="2451" y="3151"/>
                      <a:pt x="3142" y="2540"/>
                      <a:pt x="3217" y="1724"/>
                    </a:cubicBezTo>
                    <a:cubicBezTo>
                      <a:pt x="3304" y="858"/>
                      <a:pt x="2669" y="94"/>
                      <a:pt x="1804" y="7"/>
                    </a:cubicBezTo>
                    <a:cubicBezTo>
                      <a:pt x="1755" y="3"/>
                      <a:pt x="1706" y="1"/>
                      <a:pt x="1658" y="1"/>
                    </a:cubicBez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Ambientales</a:t>
                </a:r>
                <a:endParaRPr>
                  <a:latin typeface="Lora"/>
                  <a:ea typeface="Lora"/>
                  <a:cs typeface="Lora"/>
                  <a:sym typeface="Lora"/>
                </a:endParaRPr>
              </a:p>
            </p:txBody>
          </p:sp>
        </p:grpSp>
        <p:grpSp>
          <p:nvGrpSpPr>
            <p:cNvPr id="2458" name="Google Shape;2458;p45"/>
            <p:cNvGrpSpPr/>
            <p:nvPr/>
          </p:nvGrpSpPr>
          <p:grpSpPr>
            <a:xfrm>
              <a:off x="3775534" y="1462599"/>
              <a:ext cx="322325" cy="285958"/>
              <a:chOff x="3847850" y="1889150"/>
              <a:chExt cx="164100" cy="145600"/>
            </a:xfrm>
          </p:grpSpPr>
          <p:sp>
            <p:nvSpPr>
              <p:cNvPr id="2459" name="Google Shape;2459;p45"/>
              <p:cNvSpPr/>
              <p:nvPr/>
            </p:nvSpPr>
            <p:spPr>
              <a:xfrm>
                <a:off x="3847850" y="1889150"/>
                <a:ext cx="164100" cy="145600"/>
              </a:xfrm>
              <a:custGeom>
                <a:avLst/>
                <a:gdLst/>
                <a:ahLst/>
                <a:cxnLst/>
                <a:rect l="l" t="t" r="r" b="b"/>
                <a:pathLst>
                  <a:path w="6564" h="5824" extrusionOk="0">
                    <a:moveTo>
                      <a:pt x="3329" y="0"/>
                    </a:moveTo>
                    <a:cubicBezTo>
                      <a:pt x="1439" y="0"/>
                      <a:pt x="206" y="2117"/>
                      <a:pt x="1255" y="3790"/>
                    </a:cubicBezTo>
                    <a:lnTo>
                      <a:pt x="0" y="5038"/>
                    </a:lnTo>
                    <a:lnTo>
                      <a:pt x="786" y="5824"/>
                    </a:lnTo>
                    <a:lnTo>
                      <a:pt x="2034" y="4569"/>
                    </a:lnTo>
                    <a:cubicBezTo>
                      <a:pt x="2441" y="4823"/>
                      <a:pt x="2897" y="4947"/>
                      <a:pt x="3350" y="4947"/>
                    </a:cubicBezTo>
                    <a:cubicBezTo>
                      <a:pt x="3989" y="4947"/>
                      <a:pt x="4622" y="4700"/>
                      <a:pt x="5099" y="4223"/>
                    </a:cubicBezTo>
                    <a:cubicBezTo>
                      <a:pt x="6563" y="2758"/>
                      <a:pt x="5683" y="248"/>
                      <a:pt x="3628" y="18"/>
                    </a:cubicBezTo>
                    <a:cubicBezTo>
                      <a:pt x="3527" y="6"/>
                      <a:pt x="3427" y="0"/>
                      <a:pt x="3329" y="0"/>
                    </a:cubicBez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ora"/>
                  <a:ea typeface="Lora"/>
                  <a:cs typeface="Lora"/>
                  <a:sym typeface="Lora"/>
                </a:endParaRPr>
              </a:p>
            </p:txBody>
          </p:sp>
          <p:sp>
            <p:nvSpPr>
              <p:cNvPr id="2460" name="Google Shape;2460;p45"/>
              <p:cNvSpPr/>
              <p:nvPr/>
            </p:nvSpPr>
            <p:spPr>
              <a:xfrm>
                <a:off x="3887875" y="1912456"/>
                <a:ext cx="89450" cy="78700"/>
              </a:xfrm>
              <a:custGeom>
                <a:avLst/>
                <a:gdLst/>
                <a:ahLst/>
                <a:cxnLst/>
                <a:rect l="l" t="t" r="r" b="b"/>
                <a:pathLst>
                  <a:path w="3578" h="3148" extrusionOk="0">
                    <a:moveTo>
                      <a:pt x="1788" y="0"/>
                    </a:moveTo>
                    <a:cubicBezTo>
                      <a:pt x="1172" y="0"/>
                      <a:pt x="587" y="366"/>
                      <a:pt x="332" y="968"/>
                    </a:cubicBezTo>
                    <a:cubicBezTo>
                      <a:pt x="0" y="1769"/>
                      <a:pt x="383" y="2692"/>
                      <a:pt x="1183" y="3024"/>
                    </a:cubicBezTo>
                    <a:cubicBezTo>
                      <a:pt x="1382" y="3108"/>
                      <a:pt x="1588" y="3147"/>
                      <a:pt x="1790" y="3147"/>
                    </a:cubicBezTo>
                    <a:cubicBezTo>
                      <a:pt x="2405" y="3147"/>
                      <a:pt x="2989" y="2782"/>
                      <a:pt x="3239" y="2180"/>
                    </a:cubicBezTo>
                    <a:cubicBezTo>
                      <a:pt x="3578" y="1379"/>
                      <a:pt x="3195" y="456"/>
                      <a:pt x="2395" y="124"/>
                    </a:cubicBezTo>
                    <a:cubicBezTo>
                      <a:pt x="2196" y="40"/>
                      <a:pt x="1990" y="0"/>
                      <a:pt x="1788" y="0"/>
                    </a:cubicBez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Inocuidad</a:t>
                </a:r>
                <a:endParaRPr>
                  <a:latin typeface="Lora"/>
                  <a:ea typeface="Lora"/>
                  <a:cs typeface="Lora"/>
                  <a:sym typeface="Lora"/>
                </a:endParaRPr>
              </a:p>
            </p:txBody>
          </p:sp>
        </p:grpSp>
        <p:grpSp>
          <p:nvGrpSpPr>
            <p:cNvPr id="2461" name="Google Shape;2461;p45"/>
            <p:cNvGrpSpPr/>
            <p:nvPr/>
          </p:nvGrpSpPr>
          <p:grpSpPr>
            <a:xfrm>
              <a:off x="3545329" y="1646528"/>
              <a:ext cx="293746" cy="285811"/>
              <a:chOff x="3730650" y="1982800"/>
              <a:chExt cx="149550" cy="145525"/>
            </a:xfrm>
          </p:grpSpPr>
          <p:sp>
            <p:nvSpPr>
              <p:cNvPr id="2462" name="Google Shape;2462;p45"/>
              <p:cNvSpPr/>
              <p:nvPr/>
            </p:nvSpPr>
            <p:spPr>
              <a:xfrm>
                <a:off x="3730650" y="1982800"/>
                <a:ext cx="149550" cy="145525"/>
              </a:xfrm>
              <a:custGeom>
                <a:avLst/>
                <a:gdLst/>
                <a:ahLst/>
                <a:cxnLst/>
                <a:rect l="l" t="t" r="r" b="b"/>
                <a:pathLst>
                  <a:path w="5982" h="5821" extrusionOk="0">
                    <a:moveTo>
                      <a:pt x="786" y="0"/>
                    </a:moveTo>
                    <a:lnTo>
                      <a:pt x="0" y="787"/>
                    </a:lnTo>
                    <a:lnTo>
                      <a:pt x="1255" y="2034"/>
                    </a:lnTo>
                    <a:cubicBezTo>
                      <a:pt x="642" y="3008"/>
                      <a:pt x="786" y="4277"/>
                      <a:pt x="1601" y="5092"/>
                    </a:cubicBezTo>
                    <a:cubicBezTo>
                      <a:pt x="2102" y="5593"/>
                      <a:pt x="2724" y="5821"/>
                      <a:pt x="3335" y="5821"/>
                    </a:cubicBezTo>
                    <a:cubicBezTo>
                      <a:pt x="4512" y="5821"/>
                      <a:pt x="5649" y="4979"/>
                      <a:pt x="5806" y="3621"/>
                    </a:cubicBezTo>
                    <a:cubicBezTo>
                      <a:pt x="5981" y="2058"/>
                      <a:pt x="4723" y="867"/>
                      <a:pt x="3339" y="867"/>
                    </a:cubicBezTo>
                    <a:cubicBezTo>
                      <a:pt x="2903" y="867"/>
                      <a:pt x="2454" y="985"/>
                      <a:pt x="2034" y="1248"/>
                    </a:cubicBezTo>
                    <a:lnTo>
                      <a:pt x="786" y="0"/>
                    </a:ln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ora"/>
                  <a:ea typeface="Lora"/>
                  <a:cs typeface="Lora"/>
                  <a:sym typeface="Lora"/>
                </a:endParaRPr>
              </a:p>
            </p:txBody>
          </p:sp>
          <p:sp>
            <p:nvSpPr>
              <p:cNvPr id="2463" name="Google Shape;2463;p45"/>
              <p:cNvSpPr/>
              <p:nvPr/>
            </p:nvSpPr>
            <p:spPr>
              <a:xfrm>
                <a:off x="3771925" y="2027231"/>
                <a:ext cx="86575" cy="78750"/>
              </a:xfrm>
              <a:custGeom>
                <a:avLst/>
                <a:gdLst/>
                <a:ahLst/>
                <a:cxnLst/>
                <a:rect l="l" t="t" r="r" b="b"/>
                <a:pathLst>
                  <a:path w="3463" h="3150" extrusionOk="0">
                    <a:moveTo>
                      <a:pt x="1740" y="0"/>
                    </a:moveTo>
                    <a:cubicBezTo>
                      <a:pt x="1022" y="0"/>
                      <a:pt x="376" y="485"/>
                      <a:pt x="203" y="1209"/>
                    </a:cubicBezTo>
                    <a:cubicBezTo>
                      <a:pt x="1" y="2060"/>
                      <a:pt x="527" y="2904"/>
                      <a:pt x="1371" y="3106"/>
                    </a:cubicBezTo>
                    <a:cubicBezTo>
                      <a:pt x="1493" y="3135"/>
                      <a:pt x="1615" y="3149"/>
                      <a:pt x="1735" y="3149"/>
                    </a:cubicBezTo>
                    <a:cubicBezTo>
                      <a:pt x="2447" y="3149"/>
                      <a:pt x="3095" y="2660"/>
                      <a:pt x="3268" y="1938"/>
                    </a:cubicBezTo>
                    <a:cubicBezTo>
                      <a:pt x="3463" y="1094"/>
                      <a:pt x="2943" y="243"/>
                      <a:pt x="2099" y="41"/>
                    </a:cubicBezTo>
                    <a:cubicBezTo>
                      <a:pt x="1979" y="13"/>
                      <a:pt x="1858" y="0"/>
                      <a:pt x="1740" y="0"/>
                    </a:cubicBez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Orgánicas</a:t>
                </a:r>
                <a:endParaRPr>
                  <a:latin typeface="Lora"/>
                  <a:ea typeface="Lora"/>
                  <a:cs typeface="Lora"/>
                  <a:sym typeface="Lora"/>
                </a:endParaRPr>
              </a:p>
            </p:txBody>
          </p:sp>
        </p:grpSp>
        <p:grpSp>
          <p:nvGrpSpPr>
            <p:cNvPr id="2464" name="Google Shape;2464;p45"/>
            <p:cNvGrpSpPr/>
            <p:nvPr/>
          </p:nvGrpSpPr>
          <p:grpSpPr>
            <a:xfrm>
              <a:off x="3348603" y="1415046"/>
              <a:ext cx="294384" cy="284387"/>
              <a:chOff x="3630494" y="1864938"/>
              <a:chExt cx="149875" cy="144800"/>
            </a:xfrm>
          </p:grpSpPr>
          <p:sp>
            <p:nvSpPr>
              <p:cNvPr id="2465" name="Google Shape;2465;p45"/>
              <p:cNvSpPr/>
              <p:nvPr/>
            </p:nvSpPr>
            <p:spPr>
              <a:xfrm>
                <a:off x="3630494" y="1864938"/>
                <a:ext cx="149875" cy="144800"/>
              </a:xfrm>
              <a:custGeom>
                <a:avLst/>
                <a:gdLst/>
                <a:ahLst/>
                <a:cxnLst/>
                <a:rect l="l" t="t" r="r" b="b"/>
                <a:pathLst>
                  <a:path w="5995" h="5792" extrusionOk="0">
                    <a:moveTo>
                      <a:pt x="5251" y="0"/>
                    </a:moveTo>
                    <a:lnTo>
                      <a:pt x="4025" y="1226"/>
                    </a:lnTo>
                    <a:cubicBezTo>
                      <a:pt x="3619" y="974"/>
                      <a:pt x="3165" y="852"/>
                      <a:pt x="2716" y="852"/>
                    </a:cubicBezTo>
                    <a:cubicBezTo>
                      <a:pt x="1986" y="852"/>
                      <a:pt x="1267" y="1174"/>
                      <a:pt x="780" y="1782"/>
                    </a:cubicBezTo>
                    <a:cubicBezTo>
                      <a:pt x="1" y="2770"/>
                      <a:pt x="80" y="4183"/>
                      <a:pt x="967" y="5070"/>
                    </a:cubicBezTo>
                    <a:cubicBezTo>
                      <a:pt x="1449" y="5548"/>
                      <a:pt x="2082" y="5792"/>
                      <a:pt x="2716" y="5792"/>
                    </a:cubicBezTo>
                    <a:cubicBezTo>
                      <a:pt x="3259" y="5792"/>
                      <a:pt x="3804" y="5613"/>
                      <a:pt x="4256" y="5251"/>
                    </a:cubicBezTo>
                    <a:cubicBezTo>
                      <a:pt x="5237" y="4472"/>
                      <a:pt x="5475" y="3073"/>
                      <a:pt x="4811" y="2012"/>
                    </a:cubicBezTo>
                    <a:lnTo>
                      <a:pt x="5994" y="822"/>
                    </a:lnTo>
                    <a:cubicBezTo>
                      <a:pt x="5872" y="736"/>
                      <a:pt x="5756" y="642"/>
                      <a:pt x="5655" y="541"/>
                    </a:cubicBezTo>
                    <a:cubicBezTo>
                      <a:pt x="5497" y="382"/>
                      <a:pt x="5360" y="202"/>
                      <a:pt x="5251" y="0"/>
                    </a:cubicBez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ora"/>
                  <a:ea typeface="Lora"/>
                  <a:cs typeface="Lora"/>
                  <a:sym typeface="Lora"/>
                </a:endParaRPr>
              </a:p>
            </p:txBody>
          </p:sp>
          <p:sp>
            <p:nvSpPr>
              <p:cNvPr id="2466" name="Google Shape;2466;p45"/>
              <p:cNvSpPr/>
              <p:nvPr/>
            </p:nvSpPr>
            <p:spPr>
              <a:xfrm>
                <a:off x="3654119" y="1906594"/>
                <a:ext cx="86575" cy="78800"/>
              </a:xfrm>
              <a:custGeom>
                <a:avLst/>
                <a:gdLst/>
                <a:ahLst/>
                <a:cxnLst/>
                <a:rect l="l" t="t" r="r" b="b"/>
                <a:pathLst>
                  <a:path w="3463" h="3152" extrusionOk="0">
                    <a:moveTo>
                      <a:pt x="1733" y="0"/>
                    </a:moveTo>
                    <a:cubicBezTo>
                      <a:pt x="1018" y="0"/>
                      <a:pt x="375" y="490"/>
                      <a:pt x="203" y="1212"/>
                    </a:cubicBezTo>
                    <a:cubicBezTo>
                      <a:pt x="1" y="2056"/>
                      <a:pt x="520" y="2907"/>
                      <a:pt x="1371" y="3109"/>
                    </a:cubicBezTo>
                    <a:cubicBezTo>
                      <a:pt x="1493" y="3138"/>
                      <a:pt x="1615" y="3152"/>
                      <a:pt x="1735" y="3152"/>
                    </a:cubicBezTo>
                    <a:cubicBezTo>
                      <a:pt x="2447" y="3152"/>
                      <a:pt x="3094" y="2662"/>
                      <a:pt x="3261" y="1940"/>
                    </a:cubicBezTo>
                    <a:cubicBezTo>
                      <a:pt x="3463" y="1096"/>
                      <a:pt x="2943" y="245"/>
                      <a:pt x="2099" y="43"/>
                    </a:cubicBezTo>
                    <a:cubicBezTo>
                      <a:pt x="1976" y="14"/>
                      <a:pt x="1854" y="0"/>
                      <a:pt x="1733" y="0"/>
                    </a:cubicBezTo>
                    <a:close/>
                  </a:path>
                </a:pathLst>
              </a:custGeom>
              <a:noFill/>
              <a:ln w="28575" cap="flat" cmpd="sng">
                <a:solidFill>
                  <a:srgbClr val="4343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Sociales</a:t>
                </a:r>
                <a:endParaRPr>
                  <a:latin typeface="Lora"/>
                  <a:ea typeface="Lora"/>
                  <a:cs typeface="Lora"/>
                  <a:sym typeface="Lora"/>
                </a:endParaRPr>
              </a:p>
            </p:txBody>
          </p:sp>
        </p:grpSp>
      </p:grpSp>
      <p:grpSp>
        <p:nvGrpSpPr>
          <p:cNvPr id="2467" name="Google Shape;2467;p45"/>
          <p:cNvGrpSpPr/>
          <p:nvPr/>
        </p:nvGrpSpPr>
        <p:grpSpPr>
          <a:xfrm>
            <a:off x="5987919" y="2459797"/>
            <a:ext cx="557762" cy="459938"/>
            <a:chOff x="1299146" y="3806507"/>
            <a:chExt cx="367990" cy="351312"/>
          </a:xfrm>
        </p:grpSpPr>
        <p:sp>
          <p:nvSpPr>
            <p:cNvPr id="2468" name="Google Shape;2468;p45"/>
            <p:cNvSpPr/>
            <p:nvPr/>
          </p:nvSpPr>
          <p:spPr>
            <a:xfrm>
              <a:off x="1299146" y="3844414"/>
              <a:ext cx="321012" cy="313405"/>
            </a:xfrm>
            <a:custGeom>
              <a:avLst/>
              <a:gdLst/>
              <a:ahLst/>
              <a:cxnLst/>
              <a:rect l="l" t="t" r="r" b="b"/>
              <a:pathLst>
                <a:path w="10086" h="9847" extrusionOk="0">
                  <a:moveTo>
                    <a:pt x="8728" y="1"/>
                  </a:moveTo>
                  <a:cubicBezTo>
                    <a:pt x="8383" y="1"/>
                    <a:pt x="8038" y="143"/>
                    <a:pt x="7787" y="405"/>
                  </a:cubicBezTo>
                  <a:lnTo>
                    <a:pt x="6847" y="1346"/>
                  </a:lnTo>
                  <a:cubicBezTo>
                    <a:pt x="6775" y="1417"/>
                    <a:pt x="6775" y="1525"/>
                    <a:pt x="6847" y="1596"/>
                  </a:cubicBezTo>
                  <a:cubicBezTo>
                    <a:pt x="6883" y="1632"/>
                    <a:pt x="6927" y="1650"/>
                    <a:pt x="6972" y="1650"/>
                  </a:cubicBezTo>
                  <a:cubicBezTo>
                    <a:pt x="7017" y="1650"/>
                    <a:pt x="7061" y="1632"/>
                    <a:pt x="7097" y="1596"/>
                  </a:cubicBezTo>
                  <a:lnTo>
                    <a:pt x="8038" y="667"/>
                  </a:lnTo>
                  <a:cubicBezTo>
                    <a:pt x="8228" y="465"/>
                    <a:pt x="8478" y="370"/>
                    <a:pt x="8728" y="370"/>
                  </a:cubicBezTo>
                  <a:cubicBezTo>
                    <a:pt x="8990" y="370"/>
                    <a:pt x="9252" y="465"/>
                    <a:pt x="9431" y="667"/>
                  </a:cubicBezTo>
                  <a:cubicBezTo>
                    <a:pt x="9633" y="858"/>
                    <a:pt x="9728" y="1108"/>
                    <a:pt x="9728" y="1358"/>
                  </a:cubicBezTo>
                  <a:cubicBezTo>
                    <a:pt x="9728" y="1620"/>
                    <a:pt x="9633" y="1882"/>
                    <a:pt x="9431" y="2060"/>
                  </a:cubicBezTo>
                  <a:lnTo>
                    <a:pt x="8157" y="3346"/>
                  </a:lnTo>
                  <a:cubicBezTo>
                    <a:pt x="8014" y="3025"/>
                    <a:pt x="7835" y="2751"/>
                    <a:pt x="7585" y="2489"/>
                  </a:cubicBezTo>
                  <a:cubicBezTo>
                    <a:pt x="7085" y="1995"/>
                    <a:pt x="6427" y="1748"/>
                    <a:pt x="5769" y="1748"/>
                  </a:cubicBezTo>
                  <a:cubicBezTo>
                    <a:pt x="5112" y="1748"/>
                    <a:pt x="4454" y="1995"/>
                    <a:pt x="3954" y="2489"/>
                  </a:cubicBezTo>
                  <a:lnTo>
                    <a:pt x="989" y="5454"/>
                  </a:lnTo>
                  <a:cubicBezTo>
                    <a:pt x="1" y="6454"/>
                    <a:pt x="1" y="8085"/>
                    <a:pt x="989" y="9085"/>
                  </a:cubicBezTo>
                  <a:cubicBezTo>
                    <a:pt x="1501" y="9597"/>
                    <a:pt x="2156" y="9847"/>
                    <a:pt x="2811" y="9847"/>
                  </a:cubicBezTo>
                  <a:cubicBezTo>
                    <a:pt x="3466" y="9847"/>
                    <a:pt x="4120" y="9597"/>
                    <a:pt x="4620" y="9085"/>
                  </a:cubicBezTo>
                  <a:lnTo>
                    <a:pt x="6204" y="7513"/>
                  </a:lnTo>
                  <a:cubicBezTo>
                    <a:pt x="6275" y="7430"/>
                    <a:pt x="6275" y="7323"/>
                    <a:pt x="6204" y="7251"/>
                  </a:cubicBezTo>
                  <a:cubicBezTo>
                    <a:pt x="6182" y="7243"/>
                    <a:pt x="6152" y="7237"/>
                    <a:pt x="6120" y="7237"/>
                  </a:cubicBezTo>
                  <a:cubicBezTo>
                    <a:pt x="6064" y="7237"/>
                    <a:pt x="5999" y="7254"/>
                    <a:pt x="5954" y="7299"/>
                  </a:cubicBezTo>
                  <a:lnTo>
                    <a:pt x="4370" y="8883"/>
                  </a:lnTo>
                  <a:cubicBezTo>
                    <a:pt x="3954" y="9299"/>
                    <a:pt x="3394" y="9537"/>
                    <a:pt x="2811" y="9537"/>
                  </a:cubicBezTo>
                  <a:cubicBezTo>
                    <a:pt x="2215" y="9537"/>
                    <a:pt x="1668" y="9311"/>
                    <a:pt x="1251" y="8883"/>
                  </a:cubicBezTo>
                  <a:cubicBezTo>
                    <a:pt x="382" y="8013"/>
                    <a:pt x="382" y="6597"/>
                    <a:pt x="1251" y="5739"/>
                  </a:cubicBezTo>
                  <a:lnTo>
                    <a:pt x="4204" y="2775"/>
                  </a:lnTo>
                  <a:cubicBezTo>
                    <a:pt x="4620" y="2358"/>
                    <a:pt x="5192" y="2120"/>
                    <a:pt x="5775" y="2120"/>
                  </a:cubicBezTo>
                  <a:cubicBezTo>
                    <a:pt x="6371" y="2120"/>
                    <a:pt x="6918" y="2346"/>
                    <a:pt x="7335" y="2775"/>
                  </a:cubicBezTo>
                  <a:cubicBezTo>
                    <a:pt x="7573" y="3013"/>
                    <a:pt x="7764" y="3310"/>
                    <a:pt x="7871" y="3644"/>
                  </a:cubicBezTo>
                  <a:lnTo>
                    <a:pt x="6478" y="5037"/>
                  </a:lnTo>
                  <a:cubicBezTo>
                    <a:pt x="6275" y="5227"/>
                    <a:pt x="6025" y="5335"/>
                    <a:pt x="5775" y="5335"/>
                  </a:cubicBezTo>
                  <a:cubicBezTo>
                    <a:pt x="5501" y="5335"/>
                    <a:pt x="5251" y="5227"/>
                    <a:pt x="5073" y="5037"/>
                  </a:cubicBezTo>
                  <a:cubicBezTo>
                    <a:pt x="4990" y="4942"/>
                    <a:pt x="4906" y="4834"/>
                    <a:pt x="4847" y="4703"/>
                  </a:cubicBezTo>
                  <a:cubicBezTo>
                    <a:pt x="4828" y="4639"/>
                    <a:pt x="4760" y="4596"/>
                    <a:pt x="4692" y="4596"/>
                  </a:cubicBezTo>
                  <a:cubicBezTo>
                    <a:pt x="4672" y="4596"/>
                    <a:pt x="4651" y="4600"/>
                    <a:pt x="4632" y="4608"/>
                  </a:cubicBezTo>
                  <a:cubicBezTo>
                    <a:pt x="4537" y="4632"/>
                    <a:pt x="4489" y="4739"/>
                    <a:pt x="4525" y="4823"/>
                  </a:cubicBezTo>
                  <a:cubicBezTo>
                    <a:pt x="4597" y="4989"/>
                    <a:pt x="4692" y="5144"/>
                    <a:pt x="4823" y="5275"/>
                  </a:cubicBezTo>
                  <a:cubicBezTo>
                    <a:pt x="5073" y="5525"/>
                    <a:pt x="5418" y="5680"/>
                    <a:pt x="5775" y="5680"/>
                  </a:cubicBezTo>
                  <a:cubicBezTo>
                    <a:pt x="6133" y="5680"/>
                    <a:pt x="6478" y="5537"/>
                    <a:pt x="6728" y="5275"/>
                  </a:cubicBezTo>
                  <a:lnTo>
                    <a:pt x="9681" y="2310"/>
                  </a:lnTo>
                  <a:cubicBezTo>
                    <a:pt x="9943" y="2060"/>
                    <a:pt x="10085" y="1715"/>
                    <a:pt x="10085" y="1358"/>
                  </a:cubicBezTo>
                  <a:cubicBezTo>
                    <a:pt x="10085" y="1001"/>
                    <a:pt x="9954" y="655"/>
                    <a:pt x="9681" y="405"/>
                  </a:cubicBezTo>
                  <a:cubicBezTo>
                    <a:pt x="9431" y="155"/>
                    <a:pt x="9085" y="1"/>
                    <a:pt x="872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45"/>
            <p:cNvSpPr/>
            <p:nvPr/>
          </p:nvSpPr>
          <p:spPr>
            <a:xfrm>
              <a:off x="1345391" y="3806507"/>
              <a:ext cx="321744" cy="313819"/>
            </a:xfrm>
            <a:custGeom>
              <a:avLst/>
              <a:gdLst/>
              <a:ahLst/>
              <a:cxnLst/>
              <a:rect l="l" t="t" r="r" b="b"/>
              <a:pathLst>
                <a:path w="10109" h="9860" extrusionOk="0">
                  <a:moveTo>
                    <a:pt x="7281" y="1"/>
                  </a:moveTo>
                  <a:cubicBezTo>
                    <a:pt x="6623" y="1"/>
                    <a:pt x="5965" y="251"/>
                    <a:pt x="5465" y="751"/>
                  </a:cubicBezTo>
                  <a:lnTo>
                    <a:pt x="3894" y="2335"/>
                  </a:lnTo>
                  <a:cubicBezTo>
                    <a:pt x="3810" y="2406"/>
                    <a:pt x="3810" y="2513"/>
                    <a:pt x="3894" y="2585"/>
                  </a:cubicBezTo>
                  <a:cubicBezTo>
                    <a:pt x="3929" y="2620"/>
                    <a:pt x="3974" y="2638"/>
                    <a:pt x="4019" y="2638"/>
                  </a:cubicBezTo>
                  <a:cubicBezTo>
                    <a:pt x="4063" y="2638"/>
                    <a:pt x="4108" y="2620"/>
                    <a:pt x="4144" y="2585"/>
                  </a:cubicBezTo>
                  <a:lnTo>
                    <a:pt x="5715" y="1001"/>
                  </a:lnTo>
                  <a:cubicBezTo>
                    <a:pt x="6150" y="572"/>
                    <a:pt x="6721" y="358"/>
                    <a:pt x="7291" y="358"/>
                  </a:cubicBezTo>
                  <a:cubicBezTo>
                    <a:pt x="7861" y="358"/>
                    <a:pt x="8430" y="572"/>
                    <a:pt x="8859" y="1001"/>
                  </a:cubicBezTo>
                  <a:cubicBezTo>
                    <a:pt x="9728" y="1870"/>
                    <a:pt x="9728" y="3287"/>
                    <a:pt x="8859" y="4144"/>
                  </a:cubicBezTo>
                  <a:lnTo>
                    <a:pt x="5882" y="7097"/>
                  </a:lnTo>
                  <a:cubicBezTo>
                    <a:pt x="5465" y="7514"/>
                    <a:pt x="4894" y="7752"/>
                    <a:pt x="4322" y="7752"/>
                  </a:cubicBezTo>
                  <a:cubicBezTo>
                    <a:pt x="3727" y="7752"/>
                    <a:pt x="3179" y="7526"/>
                    <a:pt x="2763" y="7097"/>
                  </a:cubicBezTo>
                  <a:cubicBezTo>
                    <a:pt x="2513" y="6859"/>
                    <a:pt x="2322" y="6561"/>
                    <a:pt x="2215" y="6228"/>
                  </a:cubicBezTo>
                  <a:lnTo>
                    <a:pt x="3620" y="4835"/>
                  </a:lnTo>
                  <a:cubicBezTo>
                    <a:pt x="3810" y="4632"/>
                    <a:pt x="4060" y="4537"/>
                    <a:pt x="4322" y="4537"/>
                  </a:cubicBezTo>
                  <a:cubicBezTo>
                    <a:pt x="4584" y="4537"/>
                    <a:pt x="4834" y="4632"/>
                    <a:pt x="5013" y="4835"/>
                  </a:cubicBezTo>
                  <a:cubicBezTo>
                    <a:pt x="5108" y="4918"/>
                    <a:pt x="5180" y="5037"/>
                    <a:pt x="5239" y="5156"/>
                  </a:cubicBezTo>
                  <a:cubicBezTo>
                    <a:pt x="5268" y="5232"/>
                    <a:pt x="5334" y="5271"/>
                    <a:pt x="5409" y="5271"/>
                  </a:cubicBezTo>
                  <a:cubicBezTo>
                    <a:pt x="5427" y="5271"/>
                    <a:pt x="5446" y="5268"/>
                    <a:pt x="5465" y="5263"/>
                  </a:cubicBezTo>
                  <a:cubicBezTo>
                    <a:pt x="5549" y="5228"/>
                    <a:pt x="5596" y="5132"/>
                    <a:pt x="5572" y="5037"/>
                  </a:cubicBezTo>
                  <a:cubicBezTo>
                    <a:pt x="5489" y="4871"/>
                    <a:pt x="5406" y="4728"/>
                    <a:pt x="5275" y="4597"/>
                  </a:cubicBezTo>
                  <a:cubicBezTo>
                    <a:pt x="5013" y="4335"/>
                    <a:pt x="4680" y="4192"/>
                    <a:pt x="4322" y="4192"/>
                  </a:cubicBezTo>
                  <a:cubicBezTo>
                    <a:pt x="3965" y="4192"/>
                    <a:pt x="3620" y="4323"/>
                    <a:pt x="3370" y="4597"/>
                  </a:cubicBezTo>
                  <a:lnTo>
                    <a:pt x="1917" y="6037"/>
                  </a:lnTo>
                  <a:cubicBezTo>
                    <a:pt x="1893" y="6049"/>
                    <a:pt x="1882" y="6061"/>
                    <a:pt x="1870" y="6097"/>
                  </a:cubicBezTo>
                  <a:lnTo>
                    <a:pt x="405" y="7549"/>
                  </a:lnTo>
                  <a:cubicBezTo>
                    <a:pt x="155" y="7811"/>
                    <a:pt x="0" y="8145"/>
                    <a:pt x="0" y="8502"/>
                  </a:cubicBezTo>
                  <a:cubicBezTo>
                    <a:pt x="0" y="8859"/>
                    <a:pt x="131" y="9204"/>
                    <a:pt x="405" y="9454"/>
                  </a:cubicBezTo>
                  <a:cubicBezTo>
                    <a:pt x="655" y="9716"/>
                    <a:pt x="1000" y="9859"/>
                    <a:pt x="1358" y="9859"/>
                  </a:cubicBezTo>
                  <a:cubicBezTo>
                    <a:pt x="1715" y="9859"/>
                    <a:pt x="2060" y="9728"/>
                    <a:pt x="2310" y="9454"/>
                  </a:cubicBezTo>
                  <a:lnTo>
                    <a:pt x="3251" y="8526"/>
                  </a:lnTo>
                  <a:cubicBezTo>
                    <a:pt x="3322" y="8442"/>
                    <a:pt x="3322" y="8347"/>
                    <a:pt x="3251" y="8264"/>
                  </a:cubicBezTo>
                  <a:cubicBezTo>
                    <a:pt x="3209" y="8228"/>
                    <a:pt x="3164" y="8210"/>
                    <a:pt x="3120" y="8210"/>
                  </a:cubicBezTo>
                  <a:cubicBezTo>
                    <a:pt x="3075" y="8210"/>
                    <a:pt x="3030" y="8228"/>
                    <a:pt x="2989" y="8264"/>
                  </a:cubicBezTo>
                  <a:lnTo>
                    <a:pt x="2060" y="9204"/>
                  </a:lnTo>
                  <a:cubicBezTo>
                    <a:pt x="1858" y="9395"/>
                    <a:pt x="1608" y="9502"/>
                    <a:pt x="1358" y="9502"/>
                  </a:cubicBezTo>
                  <a:cubicBezTo>
                    <a:pt x="1108" y="9502"/>
                    <a:pt x="834" y="9395"/>
                    <a:pt x="655" y="9204"/>
                  </a:cubicBezTo>
                  <a:cubicBezTo>
                    <a:pt x="465" y="9014"/>
                    <a:pt x="358" y="8764"/>
                    <a:pt x="358" y="8502"/>
                  </a:cubicBezTo>
                  <a:cubicBezTo>
                    <a:pt x="358" y="8252"/>
                    <a:pt x="465" y="7990"/>
                    <a:pt x="655" y="7811"/>
                  </a:cubicBezTo>
                  <a:lnTo>
                    <a:pt x="1941" y="6526"/>
                  </a:lnTo>
                  <a:cubicBezTo>
                    <a:pt x="2072" y="6835"/>
                    <a:pt x="2251" y="7121"/>
                    <a:pt x="2501" y="7371"/>
                  </a:cubicBezTo>
                  <a:cubicBezTo>
                    <a:pt x="3001" y="7859"/>
                    <a:pt x="3632" y="8133"/>
                    <a:pt x="4322" y="8133"/>
                  </a:cubicBezTo>
                  <a:cubicBezTo>
                    <a:pt x="5001" y="8133"/>
                    <a:pt x="5656" y="7871"/>
                    <a:pt x="6132" y="7371"/>
                  </a:cubicBezTo>
                  <a:lnTo>
                    <a:pt x="9097" y="4418"/>
                  </a:lnTo>
                  <a:cubicBezTo>
                    <a:pt x="10109" y="3382"/>
                    <a:pt x="10109" y="1751"/>
                    <a:pt x="9097" y="751"/>
                  </a:cubicBezTo>
                  <a:cubicBezTo>
                    <a:pt x="8597" y="251"/>
                    <a:pt x="7939" y="1"/>
                    <a:pt x="72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0" name="Google Shape;2470;p45"/>
          <p:cNvGrpSpPr/>
          <p:nvPr/>
        </p:nvGrpSpPr>
        <p:grpSpPr>
          <a:xfrm>
            <a:off x="3457627" y="76196"/>
            <a:ext cx="557740" cy="561975"/>
            <a:chOff x="2640993" y="3357835"/>
            <a:chExt cx="365348" cy="364966"/>
          </a:xfrm>
        </p:grpSpPr>
        <p:sp>
          <p:nvSpPr>
            <p:cNvPr id="2471" name="Google Shape;2471;p45"/>
            <p:cNvSpPr/>
            <p:nvPr/>
          </p:nvSpPr>
          <p:spPr>
            <a:xfrm>
              <a:off x="2640993" y="3455227"/>
              <a:ext cx="365348" cy="267574"/>
            </a:xfrm>
            <a:custGeom>
              <a:avLst/>
              <a:gdLst/>
              <a:ahLst/>
              <a:cxnLst/>
              <a:rect l="l" t="t" r="r" b="b"/>
              <a:pathLst>
                <a:path w="11479" h="8407" extrusionOk="0">
                  <a:moveTo>
                    <a:pt x="5168" y="2311"/>
                  </a:moveTo>
                  <a:lnTo>
                    <a:pt x="5335" y="4859"/>
                  </a:lnTo>
                  <a:lnTo>
                    <a:pt x="4620" y="4859"/>
                  </a:lnTo>
                  <a:lnTo>
                    <a:pt x="4763" y="2311"/>
                  </a:lnTo>
                  <a:close/>
                  <a:moveTo>
                    <a:pt x="6966" y="2311"/>
                  </a:moveTo>
                  <a:lnTo>
                    <a:pt x="7133" y="4859"/>
                  </a:lnTo>
                  <a:lnTo>
                    <a:pt x="6418" y="4859"/>
                  </a:lnTo>
                  <a:lnTo>
                    <a:pt x="6561" y="2311"/>
                  </a:lnTo>
                  <a:close/>
                  <a:moveTo>
                    <a:pt x="8764" y="2311"/>
                  </a:moveTo>
                  <a:lnTo>
                    <a:pt x="8931" y="4859"/>
                  </a:lnTo>
                  <a:lnTo>
                    <a:pt x="8216" y="4859"/>
                  </a:lnTo>
                  <a:lnTo>
                    <a:pt x="8371" y="2311"/>
                  </a:lnTo>
                  <a:close/>
                  <a:moveTo>
                    <a:pt x="2156" y="5894"/>
                  </a:moveTo>
                  <a:lnTo>
                    <a:pt x="2144" y="6287"/>
                  </a:lnTo>
                  <a:lnTo>
                    <a:pt x="1549" y="6287"/>
                  </a:lnTo>
                  <a:cubicBezTo>
                    <a:pt x="1453" y="6287"/>
                    <a:pt x="1382" y="6359"/>
                    <a:pt x="1382" y="6442"/>
                  </a:cubicBezTo>
                  <a:cubicBezTo>
                    <a:pt x="1382" y="6537"/>
                    <a:pt x="1453" y="6609"/>
                    <a:pt x="1549" y="6609"/>
                  </a:cubicBezTo>
                  <a:lnTo>
                    <a:pt x="2132" y="6609"/>
                  </a:lnTo>
                  <a:lnTo>
                    <a:pt x="2096" y="8073"/>
                  </a:lnTo>
                  <a:lnTo>
                    <a:pt x="822" y="8073"/>
                  </a:lnTo>
                  <a:lnTo>
                    <a:pt x="822" y="6609"/>
                  </a:lnTo>
                  <a:lnTo>
                    <a:pt x="834" y="6609"/>
                  </a:lnTo>
                  <a:cubicBezTo>
                    <a:pt x="918" y="6609"/>
                    <a:pt x="1001" y="6537"/>
                    <a:pt x="1001" y="6442"/>
                  </a:cubicBezTo>
                  <a:cubicBezTo>
                    <a:pt x="1001" y="6359"/>
                    <a:pt x="918" y="6287"/>
                    <a:pt x="834" y="6287"/>
                  </a:cubicBezTo>
                  <a:cubicBezTo>
                    <a:pt x="727" y="6287"/>
                    <a:pt x="644" y="6192"/>
                    <a:pt x="644" y="6085"/>
                  </a:cubicBezTo>
                  <a:cubicBezTo>
                    <a:pt x="644" y="5990"/>
                    <a:pt x="727" y="5894"/>
                    <a:pt x="834" y="5894"/>
                  </a:cubicBezTo>
                  <a:close/>
                  <a:moveTo>
                    <a:pt x="3382" y="334"/>
                  </a:moveTo>
                  <a:lnTo>
                    <a:pt x="3489" y="4859"/>
                  </a:lnTo>
                  <a:lnTo>
                    <a:pt x="3192" y="4859"/>
                  </a:lnTo>
                  <a:cubicBezTo>
                    <a:pt x="2894" y="4859"/>
                    <a:pt x="2668" y="5097"/>
                    <a:pt x="2668" y="5371"/>
                  </a:cubicBezTo>
                  <a:cubicBezTo>
                    <a:pt x="2668" y="5537"/>
                    <a:pt x="2739" y="5668"/>
                    <a:pt x="2846" y="5775"/>
                  </a:cubicBezTo>
                  <a:lnTo>
                    <a:pt x="2846" y="8085"/>
                  </a:lnTo>
                  <a:lnTo>
                    <a:pt x="2454" y="8085"/>
                  </a:lnTo>
                  <a:lnTo>
                    <a:pt x="2632" y="334"/>
                  </a:lnTo>
                  <a:close/>
                  <a:moveTo>
                    <a:pt x="10359" y="5180"/>
                  </a:moveTo>
                  <a:cubicBezTo>
                    <a:pt x="10466" y="5180"/>
                    <a:pt x="10550" y="5275"/>
                    <a:pt x="10550" y="5371"/>
                  </a:cubicBezTo>
                  <a:cubicBezTo>
                    <a:pt x="10550" y="5478"/>
                    <a:pt x="10466" y="5573"/>
                    <a:pt x="10359" y="5573"/>
                  </a:cubicBezTo>
                  <a:lnTo>
                    <a:pt x="10002" y="5573"/>
                  </a:lnTo>
                  <a:cubicBezTo>
                    <a:pt x="9919" y="5573"/>
                    <a:pt x="9835" y="5644"/>
                    <a:pt x="9835" y="5728"/>
                  </a:cubicBezTo>
                  <a:cubicBezTo>
                    <a:pt x="9835" y="5823"/>
                    <a:pt x="9919" y="5894"/>
                    <a:pt x="10002" y="5894"/>
                  </a:cubicBezTo>
                  <a:lnTo>
                    <a:pt x="10371" y="5894"/>
                  </a:lnTo>
                  <a:lnTo>
                    <a:pt x="10371" y="8085"/>
                  </a:lnTo>
                  <a:lnTo>
                    <a:pt x="3156" y="8085"/>
                  </a:lnTo>
                  <a:lnTo>
                    <a:pt x="3156" y="5894"/>
                  </a:lnTo>
                  <a:lnTo>
                    <a:pt x="9288" y="5894"/>
                  </a:lnTo>
                  <a:cubicBezTo>
                    <a:pt x="9383" y="5894"/>
                    <a:pt x="9454" y="5823"/>
                    <a:pt x="9454" y="5728"/>
                  </a:cubicBezTo>
                  <a:cubicBezTo>
                    <a:pt x="9454" y="5644"/>
                    <a:pt x="9383" y="5573"/>
                    <a:pt x="9288" y="5573"/>
                  </a:cubicBezTo>
                  <a:lnTo>
                    <a:pt x="3168" y="5573"/>
                  </a:lnTo>
                  <a:cubicBezTo>
                    <a:pt x="3073" y="5573"/>
                    <a:pt x="2977" y="5478"/>
                    <a:pt x="2977" y="5371"/>
                  </a:cubicBezTo>
                  <a:cubicBezTo>
                    <a:pt x="2977" y="5275"/>
                    <a:pt x="3073" y="5180"/>
                    <a:pt x="3168" y="5180"/>
                  </a:cubicBezTo>
                  <a:close/>
                  <a:moveTo>
                    <a:pt x="2489" y="1"/>
                  </a:moveTo>
                  <a:cubicBezTo>
                    <a:pt x="2394" y="1"/>
                    <a:pt x="2323" y="72"/>
                    <a:pt x="2323" y="168"/>
                  </a:cubicBezTo>
                  <a:lnTo>
                    <a:pt x="2203" y="5561"/>
                  </a:lnTo>
                  <a:lnTo>
                    <a:pt x="882" y="5561"/>
                  </a:lnTo>
                  <a:cubicBezTo>
                    <a:pt x="584" y="5561"/>
                    <a:pt x="358" y="5799"/>
                    <a:pt x="358" y="6085"/>
                  </a:cubicBezTo>
                  <a:cubicBezTo>
                    <a:pt x="358" y="6252"/>
                    <a:pt x="429" y="6383"/>
                    <a:pt x="537" y="6490"/>
                  </a:cubicBezTo>
                  <a:lnTo>
                    <a:pt x="537" y="8085"/>
                  </a:lnTo>
                  <a:lnTo>
                    <a:pt x="168" y="8085"/>
                  </a:lnTo>
                  <a:cubicBezTo>
                    <a:pt x="72" y="8085"/>
                    <a:pt x="1" y="8157"/>
                    <a:pt x="1" y="8252"/>
                  </a:cubicBezTo>
                  <a:cubicBezTo>
                    <a:pt x="1" y="8335"/>
                    <a:pt x="72" y="8407"/>
                    <a:pt x="168" y="8407"/>
                  </a:cubicBezTo>
                  <a:lnTo>
                    <a:pt x="11312" y="8407"/>
                  </a:lnTo>
                  <a:cubicBezTo>
                    <a:pt x="11395" y="8407"/>
                    <a:pt x="11478" y="8335"/>
                    <a:pt x="11478" y="8252"/>
                  </a:cubicBezTo>
                  <a:cubicBezTo>
                    <a:pt x="11431" y="8157"/>
                    <a:pt x="11359" y="8085"/>
                    <a:pt x="11264" y="8085"/>
                  </a:cubicBezTo>
                  <a:lnTo>
                    <a:pt x="10716" y="8085"/>
                  </a:lnTo>
                  <a:lnTo>
                    <a:pt x="10716" y="5775"/>
                  </a:lnTo>
                  <a:cubicBezTo>
                    <a:pt x="10824" y="5668"/>
                    <a:pt x="10895" y="5537"/>
                    <a:pt x="10895" y="5371"/>
                  </a:cubicBezTo>
                  <a:cubicBezTo>
                    <a:pt x="10895" y="5073"/>
                    <a:pt x="10657" y="4859"/>
                    <a:pt x="10371" y="4859"/>
                  </a:cubicBezTo>
                  <a:lnTo>
                    <a:pt x="9276" y="4859"/>
                  </a:lnTo>
                  <a:lnTo>
                    <a:pt x="9109" y="2132"/>
                  </a:lnTo>
                  <a:cubicBezTo>
                    <a:pt x="9109" y="2037"/>
                    <a:pt x="9038" y="1965"/>
                    <a:pt x="8942" y="1965"/>
                  </a:cubicBezTo>
                  <a:lnTo>
                    <a:pt x="8228" y="1965"/>
                  </a:lnTo>
                  <a:cubicBezTo>
                    <a:pt x="8145" y="1965"/>
                    <a:pt x="8073" y="2037"/>
                    <a:pt x="8073" y="2132"/>
                  </a:cubicBezTo>
                  <a:lnTo>
                    <a:pt x="7907" y="4859"/>
                  </a:lnTo>
                  <a:lnTo>
                    <a:pt x="7502" y="4859"/>
                  </a:lnTo>
                  <a:lnTo>
                    <a:pt x="7335" y="2132"/>
                  </a:lnTo>
                  <a:cubicBezTo>
                    <a:pt x="7335" y="2037"/>
                    <a:pt x="7264" y="1965"/>
                    <a:pt x="7168" y="1965"/>
                  </a:cubicBezTo>
                  <a:lnTo>
                    <a:pt x="6466" y="1965"/>
                  </a:lnTo>
                  <a:cubicBezTo>
                    <a:pt x="6371" y="1965"/>
                    <a:pt x="6299" y="2037"/>
                    <a:pt x="6299" y="2132"/>
                  </a:cubicBezTo>
                  <a:lnTo>
                    <a:pt x="6133" y="4859"/>
                  </a:lnTo>
                  <a:lnTo>
                    <a:pt x="5728" y="4859"/>
                  </a:lnTo>
                  <a:lnTo>
                    <a:pt x="5561" y="2132"/>
                  </a:lnTo>
                  <a:cubicBezTo>
                    <a:pt x="5561" y="2037"/>
                    <a:pt x="5490" y="1965"/>
                    <a:pt x="5406" y="1965"/>
                  </a:cubicBezTo>
                  <a:lnTo>
                    <a:pt x="4620" y="1965"/>
                  </a:lnTo>
                  <a:cubicBezTo>
                    <a:pt x="4525" y="1965"/>
                    <a:pt x="4454" y="2037"/>
                    <a:pt x="4454" y="2132"/>
                  </a:cubicBezTo>
                  <a:lnTo>
                    <a:pt x="4287" y="4859"/>
                  </a:lnTo>
                  <a:lnTo>
                    <a:pt x="3823" y="4859"/>
                  </a:lnTo>
                  <a:lnTo>
                    <a:pt x="3716" y="168"/>
                  </a:lnTo>
                  <a:cubicBezTo>
                    <a:pt x="3716" y="72"/>
                    <a:pt x="3644" y="1"/>
                    <a:pt x="35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5"/>
            <p:cNvSpPr/>
            <p:nvPr/>
          </p:nvSpPr>
          <p:spPr>
            <a:xfrm>
              <a:off x="2724763" y="3357835"/>
              <a:ext cx="280050" cy="136476"/>
            </a:xfrm>
            <a:custGeom>
              <a:avLst/>
              <a:gdLst/>
              <a:ahLst/>
              <a:cxnLst/>
              <a:rect l="l" t="t" r="r" b="b"/>
              <a:pathLst>
                <a:path w="8799" h="4288" extrusionOk="0">
                  <a:moveTo>
                    <a:pt x="6656" y="1"/>
                  </a:moveTo>
                  <a:cubicBezTo>
                    <a:pt x="6156" y="1"/>
                    <a:pt x="5656" y="180"/>
                    <a:pt x="5286" y="501"/>
                  </a:cubicBezTo>
                  <a:cubicBezTo>
                    <a:pt x="5001" y="299"/>
                    <a:pt x="4679" y="168"/>
                    <a:pt x="4322" y="168"/>
                  </a:cubicBezTo>
                  <a:cubicBezTo>
                    <a:pt x="3905" y="168"/>
                    <a:pt x="3501" y="334"/>
                    <a:pt x="3191" y="632"/>
                  </a:cubicBezTo>
                  <a:cubicBezTo>
                    <a:pt x="3036" y="561"/>
                    <a:pt x="2858" y="525"/>
                    <a:pt x="2691" y="525"/>
                  </a:cubicBezTo>
                  <a:cubicBezTo>
                    <a:pt x="2191" y="525"/>
                    <a:pt x="1750" y="822"/>
                    <a:pt x="1548" y="1275"/>
                  </a:cubicBezTo>
                  <a:cubicBezTo>
                    <a:pt x="1476" y="1263"/>
                    <a:pt x="1417" y="1239"/>
                    <a:pt x="1346" y="1239"/>
                  </a:cubicBezTo>
                  <a:cubicBezTo>
                    <a:pt x="1000" y="1239"/>
                    <a:pt x="703" y="1465"/>
                    <a:pt x="584" y="1775"/>
                  </a:cubicBezTo>
                  <a:lnTo>
                    <a:pt x="524" y="1775"/>
                  </a:lnTo>
                  <a:cubicBezTo>
                    <a:pt x="226" y="1775"/>
                    <a:pt x="0" y="2013"/>
                    <a:pt x="0" y="2299"/>
                  </a:cubicBezTo>
                  <a:cubicBezTo>
                    <a:pt x="0" y="2394"/>
                    <a:pt x="72" y="2466"/>
                    <a:pt x="167" y="2466"/>
                  </a:cubicBezTo>
                  <a:cubicBezTo>
                    <a:pt x="262" y="2466"/>
                    <a:pt x="333" y="2394"/>
                    <a:pt x="333" y="2299"/>
                  </a:cubicBezTo>
                  <a:cubicBezTo>
                    <a:pt x="333" y="2192"/>
                    <a:pt x="417" y="2108"/>
                    <a:pt x="524" y="2108"/>
                  </a:cubicBezTo>
                  <a:cubicBezTo>
                    <a:pt x="560" y="2108"/>
                    <a:pt x="584" y="2120"/>
                    <a:pt x="631" y="2144"/>
                  </a:cubicBezTo>
                  <a:cubicBezTo>
                    <a:pt x="649" y="2156"/>
                    <a:pt x="679" y="2162"/>
                    <a:pt x="710" y="2162"/>
                  </a:cubicBezTo>
                  <a:cubicBezTo>
                    <a:pt x="741" y="2162"/>
                    <a:pt x="774" y="2156"/>
                    <a:pt x="798" y="2144"/>
                  </a:cubicBezTo>
                  <a:cubicBezTo>
                    <a:pt x="834" y="2108"/>
                    <a:pt x="881" y="2061"/>
                    <a:pt x="881" y="2001"/>
                  </a:cubicBezTo>
                  <a:cubicBezTo>
                    <a:pt x="893" y="1763"/>
                    <a:pt x="1095" y="1573"/>
                    <a:pt x="1346" y="1573"/>
                  </a:cubicBezTo>
                  <a:cubicBezTo>
                    <a:pt x="1417" y="1573"/>
                    <a:pt x="1488" y="1584"/>
                    <a:pt x="1572" y="1632"/>
                  </a:cubicBezTo>
                  <a:cubicBezTo>
                    <a:pt x="1591" y="1652"/>
                    <a:pt x="1618" y="1661"/>
                    <a:pt x="1646" y="1661"/>
                  </a:cubicBezTo>
                  <a:cubicBezTo>
                    <a:pt x="1669" y="1661"/>
                    <a:pt x="1693" y="1655"/>
                    <a:pt x="1715" y="1644"/>
                  </a:cubicBezTo>
                  <a:cubicBezTo>
                    <a:pt x="1762" y="1632"/>
                    <a:pt x="1810" y="1584"/>
                    <a:pt x="1822" y="1525"/>
                  </a:cubicBezTo>
                  <a:cubicBezTo>
                    <a:pt x="1929" y="1132"/>
                    <a:pt x="2286" y="858"/>
                    <a:pt x="2703" y="858"/>
                  </a:cubicBezTo>
                  <a:cubicBezTo>
                    <a:pt x="2846" y="858"/>
                    <a:pt x="3012" y="906"/>
                    <a:pt x="3143" y="977"/>
                  </a:cubicBezTo>
                  <a:cubicBezTo>
                    <a:pt x="3173" y="997"/>
                    <a:pt x="3207" y="1007"/>
                    <a:pt x="3240" y="1007"/>
                  </a:cubicBezTo>
                  <a:cubicBezTo>
                    <a:pt x="3286" y="1007"/>
                    <a:pt x="3330" y="988"/>
                    <a:pt x="3358" y="953"/>
                  </a:cubicBezTo>
                  <a:cubicBezTo>
                    <a:pt x="3596" y="668"/>
                    <a:pt x="3953" y="501"/>
                    <a:pt x="4322" y="501"/>
                  </a:cubicBezTo>
                  <a:cubicBezTo>
                    <a:pt x="4632" y="501"/>
                    <a:pt x="4941" y="620"/>
                    <a:pt x="5167" y="834"/>
                  </a:cubicBezTo>
                  <a:cubicBezTo>
                    <a:pt x="5197" y="864"/>
                    <a:pt x="5239" y="879"/>
                    <a:pt x="5281" y="879"/>
                  </a:cubicBezTo>
                  <a:cubicBezTo>
                    <a:pt x="5322" y="879"/>
                    <a:pt x="5364" y="864"/>
                    <a:pt x="5394" y="834"/>
                  </a:cubicBezTo>
                  <a:cubicBezTo>
                    <a:pt x="5739" y="501"/>
                    <a:pt x="6179" y="322"/>
                    <a:pt x="6644" y="322"/>
                  </a:cubicBezTo>
                  <a:cubicBezTo>
                    <a:pt x="7644" y="322"/>
                    <a:pt x="8454" y="1144"/>
                    <a:pt x="8454" y="2144"/>
                  </a:cubicBezTo>
                  <a:cubicBezTo>
                    <a:pt x="8454" y="3132"/>
                    <a:pt x="7644" y="3954"/>
                    <a:pt x="6644" y="3954"/>
                  </a:cubicBezTo>
                  <a:cubicBezTo>
                    <a:pt x="5977" y="3954"/>
                    <a:pt x="5382" y="3597"/>
                    <a:pt x="5048" y="3013"/>
                  </a:cubicBezTo>
                  <a:cubicBezTo>
                    <a:pt x="5013" y="2960"/>
                    <a:pt x="4957" y="2933"/>
                    <a:pt x="4891" y="2933"/>
                  </a:cubicBezTo>
                  <a:cubicBezTo>
                    <a:pt x="4869" y="2933"/>
                    <a:pt x="4846" y="2936"/>
                    <a:pt x="4822" y="2942"/>
                  </a:cubicBezTo>
                  <a:cubicBezTo>
                    <a:pt x="4667" y="3013"/>
                    <a:pt x="4489" y="3061"/>
                    <a:pt x="4286" y="3061"/>
                  </a:cubicBezTo>
                  <a:cubicBezTo>
                    <a:pt x="3917" y="3061"/>
                    <a:pt x="3572" y="2894"/>
                    <a:pt x="3322" y="2620"/>
                  </a:cubicBezTo>
                  <a:cubicBezTo>
                    <a:pt x="3284" y="2583"/>
                    <a:pt x="3242" y="2559"/>
                    <a:pt x="3198" y="2559"/>
                  </a:cubicBezTo>
                  <a:cubicBezTo>
                    <a:pt x="3172" y="2559"/>
                    <a:pt x="3146" y="2567"/>
                    <a:pt x="3120" y="2585"/>
                  </a:cubicBezTo>
                  <a:cubicBezTo>
                    <a:pt x="2977" y="2656"/>
                    <a:pt x="2822" y="2704"/>
                    <a:pt x="2667" y="2704"/>
                  </a:cubicBezTo>
                  <a:cubicBezTo>
                    <a:pt x="2381" y="2704"/>
                    <a:pt x="2119" y="2573"/>
                    <a:pt x="1953" y="2346"/>
                  </a:cubicBezTo>
                  <a:cubicBezTo>
                    <a:pt x="1929" y="2299"/>
                    <a:pt x="1881" y="2287"/>
                    <a:pt x="1822" y="2287"/>
                  </a:cubicBezTo>
                  <a:cubicBezTo>
                    <a:pt x="1774" y="2287"/>
                    <a:pt x="1715" y="2323"/>
                    <a:pt x="1691" y="2346"/>
                  </a:cubicBezTo>
                  <a:cubicBezTo>
                    <a:pt x="1596" y="2466"/>
                    <a:pt x="1465" y="2525"/>
                    <a:pt x="1334" y="2525"/>
                  </a:cubicBezTo>
                  <a:cubicBezTo>
                    <a:pt x="1238" y="2525"/>
                    <a:pt x="1167" y="2596"/>
                    <a:pt x="1167" y="2692"/>
                  </a:cubicBezTo>
                  <a:cubicBezTo>
                    <a:pt x="1167" y="2775"/>
                    <a:pt x="1238" y="2858"/>
                    <a:pt x="1334" y="2858"/>
                  </a:cubicBezTo>
                  <a:cubicBezTo>
                    <a:pt x="1512" y="2858"/>
                    <a:pt x="1667" y="2799"/>
                    <a:pt x="1822" y="2692"/>
                  </a:cubicBezTo>
                  <a:cubicBezTo>
                    <a:pt x="2060" y="2918"/>
                    <a:pt x="2358" y="3037"/>
                    <a:pt x="2679" y="3037"/>
                  </a:cubicBezTo>
                  <a:cubicBezTo>
                    <a:pt x="2846" y="3037"/>
                    <a:pt x="3024" y="3001"/>
                    <a:pt x="3179" y="2930"/>
                  </a:cubicBezTo>
                  <a:cubicBezTo>
                    <a:pt x="3477" y="3228"/>
                    <a:pt x="3870" y="3394"/>
                    <a:pt x="4310" y="3394"/>
                  </a:cubicBezTo>
                  <a:cubicBezTo>
                    <a:pt x="4489" y="3394"/>
                    <a:pt x="4667" y="3358"/>
                    <a:pt x="4846" y="3299"/>
                  </a:cubicBezTo>
                  <a:cubicBezTo>
                    <a:pt x="5227" y="3906"/>
                    <a:pt x="5918" y="4287"/>
                    <a:pt x="6644" y="4287"/>
                  </a:cubicBezTo>
                  <a:cubicBezTo>
                    <a:pt x="7834" y="4287"/>
                    <a:pt x="8787" y="3311"/>
                    <a:pt x="8787" y="2144"/>
                  </a:cubicBezTo>
                  <a:cubicBezTo>
                    <a:pt x="8799" y="965"/>
                    <a:pt x="7834" y="1"/>
                    <a:pt x="665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45"/>
            <p:cNvSpPr/>
            <p:nvPr/>
          </p:nvSpPr>
          <p:spPr>
            <a:xfrm>
              <a:off x="2771359" y="3655327"/>
              <a:ext cx="10280" cy="21611"/>
            </a:xfrm>
            <a:custGeom>
              <a:avLst/>
              <a:gdLst/>
              <a:ahLst/>
              <a:cxnLst/>
              <a:rect l="l" t="t" r="r" b="b"/>
              <a:pathLst>
                <a:path w="323" h="679" extrusionOk="0">
                  <a:moveTo>
                    <a:pt x="167" y="0"/>
                  </a:moveTo>
                  <a:cubicBezTo>
                    <a:pt x="72" y="0"/>
                    <a:pt x="1" y="72"/>
                    <a:pt x="1" y="155"/>
                  </a:cubicBezTo>
                  <a:lnTo>
                    <a:pt x="1" y="512"/>
                  </a:lnTo>
                  <a:cubicBezTo>
                    <a:pt x="1" y="608"/>
                    <a:pt x="72" y="679"/>
                    <a:pt x="167" y="679"/>
                  </a:cubicBezTo>
                  <a:cubicBezTo>
                    <a:pt x="251" y="679"/>
                    <a:pt x="322" y="608"/>
                    <a:pt x="322" y="512"/>
                  </a:cubicBezTo>
                  <a:lnTo>
                    <a:pt x="322" y="179"/>
                  </a:lnTo>
                  <a:cubicBezTo>
                    <a:pt x="322" y="72"/>
                    <a:pt x="251"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45"/>
            <p:cNvSpPr/>
            <p:nvPr/>
          </p:nvSpPr>
          <p:spPr>
            <a:xfrm>
              <a:off x="2794084" y="3655327"/>
              <a:ext cx="10280" cy="21611"/>
            </a:xfrm>
            <a:custGeom>
              <a:avLst/>
              <a:gdLst/>
              <a:ahLst/>
              <a:cxnLst/>
              <a:rect l="l" t="t" r="r" b="b"/>
              <a:pathLst>
                <a:path w="323" h="679" extrusionOk="0">
                  <a:moveTo>
                    <a:pt x="168" y="0"/>
                  </a:moveTo>
                  <a:cubicBezTo>
                    <a:pt x="72" y="0"/>
                    <a:pt x="1" y="72"/>
                    <a:pt x="1" y="155"/>
                  </a:cubicBezTo>
                  <a:lnTo>
                    <a:pt x="1" y="512"/>
                  </a:lnTo>
                  <a:cubicBezTo>
                    <a:pt x="1" y="608"/>
                    <a:pt x="72" y="679"/>
                    <a:pt x="168" y="679"/>
                  </a:cubicBezTo>
                  <a:cubicBezTo>
                    <a:pt x="251" y="679"/>
                    <a:pt x="322" y="608"/>
                    <a:pt x="322" y="512"/>
                  </a:cubicBezTo>
                  <a:lnTo>
                    <a:pt x="322" y="179"/>
                  </a:lnTo>
                  <a:cubicBezTo>
                    <a:pt x="322" y="72"/>
                    <a:pt x="251"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45"/>
            <p:cNvSpPr/>
            <p:nvPr/>
          </p:nvSpPr>
          <p:spPr>
            <a:xfrm>
              <a:off x="2816840"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22" y="608"/>
                    <a:pt x="322" y="512"/>
                  </a:cubicBezTo>
                  <a:lnTo>
                    <a:pt x="322" y="179"/>
                  </a:lnTo>
                  <a:cubicBezTo>
                    <a:pt x="346" y="72"/>
                    <a:pt x="262"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45"/>
            <p:cNvSpPr/>
            <p:nvPr/>
          </p:nvSpPr>
          <p:spPr>
            <a:xfrm>
              <a:off x="2839947" y="3655327"/>
              <a:ext cx="10630" cy="21611"/>
            </a:xfrm>
            <a:custGeom>
              <a:avLst/>
              <a:gdLst/>
              <a:ahLst/>
              <a:cxnLst/>
              <a:rect l="l" t="t" r="r" b="b"/>
              <a:pathLst>
                <a:path w="334" h="679" extrusionOk="0">
                  <a:moveTo>
                    <a:pt x="167" y="0"/>
                  </a:moveTo>
                  <a:cubicBezTo>
                    <a:pt x="72" y="0"/>
                    <a:pt x="1" y="72"/>
                    <a:pt x="1" y="155"/>
                  </a:cubicBezTo>
                  <a:lnTo>
                    <a:pt x="1" y="512"/>
                  </a:lnTo>
                  <a:cubicBezTo>
                    <a:pt x="1" y="608"/>
                    <a:pt x="72" y="679"/>
                    <a:pt x="167" y="679"/>
                  </a:cubicBezTo>
                  <a:cubicBezTo>
                    <a:pt x="251" y="679"/>
                    <a:pt x="334" y="608"/>
                    <a:pt x="334" y="512"/>
                  </a:cubicBezTo>
                  <a:lnTo>
                    <a:pt x="334" y="179"/>
                  </a:lnTo>
                  <a:cubicBezTo>
                    <a:pt x="334" y="72"/>
                    <a:pt x="251"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45"/>
            <p:cNvSpPr/>
            <p:nvPr/>
          </p:nvSpPr>
          <p:spPr>
            <a:xfrm>
              <a:off x="2862672" y="3655327"/>
              <a:ext cx="10662" cy="21611"/>
            </a:xfrm>
            <a:custGeom>
              <a:avLst/>
              <a:gdLst/>
              <a:ahLst/>
              <a:cxnLst/>
              <a:rect l="l" t="t" r="r" b="b"/>
              <a:pathLst>
                <a:path w="335" h="679" extrusionOk="0">
                  <a:moveTo>
                    <a:pt x="168" y="0"/>
                  </a:moveTo>
                  <a:cubicBezTo>
                    <a:pt x="72" y="0"/>
                    <a:pt x="1" y="72"/>
                    <a:pt x="1" y="155"/>
                  </a:cubicBezTo>
                  <a:lnTo>
                    <a:pt x="1" y="512"/>
                  </a:lnTo>
                  <a:cubicBezTo>
                    <a:pt x="1" y="608"/>
                    <a:pt x="72" y="679"/>
                    <a:pt x="168" y="679"/>
                  </a:cubicBezTo>
                  <a:cubicBezTo>
                    <a:pt x="251" y="679"/>
                    <a:pt x="334" y="608"/>
                    <a:pt x="334" y="512"/>
                  </a:cubicBezTo>
                  <a:lnTo>
                    <a:pt x="334" y="179"/>
                  </a:lnTo>
                  <a:cubicBezTo>
                    <a:pt x="334" y="72"/>
                    <a:pt x="251"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45"/>
            <p:cNvSpPr/>
            <p:nvPr/>
          </p:nvSpPr>
          <p:spPr>
            <a:xfrm>
              <a:off x="2885429" y="3655327"/>
              <a:ext cx="11012" cy="21611"/>
            </a:xfrm>
            <a:custGeom>
              <a:avLst/>
              <a:gdLst/>
              <a:ahLst/>
              <a:cxnLst/>
              <a:rect l="l" t="t" r="r" b="b"/>
              <a:pathLst>
                <a:path w="346" h="679" extrusionOk="0">
                  <a:moveTo>
                    <a:pt x="167" y="0"/>
                  </a:moveTo>
                  <a:cubicBezTo>
                    <a:pt x="72" y="0"/>
                    <a:pt x="0" y="72"/>
                    <a:pt x="0" y="155"/>
                  </a:cubicBezTo>
                  <a:lnTo>
                    <a:pt x="0" y="512"/>
                  </a:lnTo>
                  <a:cubicBezTo>
                    <a:pt x="0" y="608"/>
                    <a:pt x="72" y="679"/>
                    <a:pt x="167" y="679"/>
                  </a:cubicBezTo>
                  <a:cubicBezTo>
                    <a:pt x="250" y="679"/>
                    <a:pt x="334" y="608"/>
                    <a:pt x="334" y="512"/>
                  </a:cubicBezTo>
                  <a:lnTo>
                    <a:pt x="334" y="179"/>
                  </a:lnTo>
                  <a:cubicBezTo>
                    <a:pt x="346" y="72"/>
                    <a:pt x="274"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45"/>
            <p:cNvSpPr/>
            <p:nvPr/>
          </p:nvSpPr>
          <p:spPr>
            <a:xfrm>
              <a:off x="2908535" y="3655327"/>
              <a:ext cx="10630" cy="21611"/>
            </a:xfrm>
            <a:custGeom>
              <a:avLst/>
              <a:gdLst/>
              <a:ahLst/>
              <a:cxnLst/>
              <a:rect l="l" t="t" r="r" b="b"/>
              <a:pathLst>
                <a:path w="334" h="679" extrusionOk="0">
                  <a:moveTo>
                    <a:pt x="167" y="0"/>
                  </a:moveTo>
                  <a:cubicBezTo>
                    <a:pt x="84" y="0"/>
                    <a:pt x="1" y="72"/>
                    <a:pt x="1" y="155"/>
                  </a:cubicBezTo>
                  <a:lnTo>
                    <a:pt x="1" y="512"/>
                  </a:lnTo>
                  <a:cubicBezTo>
                    <a:pt x="1" y="608"/>
                    <a:pt x="84" y="679"/>
                    <a:pt x="167" y="679"/>
                  </a:cubicBezTo>
                  <a:cubicBezTo>
                    <a:pt x="263" y="679"/>
                    <a:pt x="334" y="608"/>
                    <a:pt x="334" y="512"/>
                  </a:cubicBezTo>
                  <a:lnTo>
                    <a:pt x="334" y="179"/>
                  </a:lnTo>
                  <a:cubicBezTo>
                    <a:pt x="334" y="72"/>
                    <a:pt x="263"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5"/>
            <p:cNvSpPr/>
            <p:nvPr/>
          </p:nvSpPr>
          <p:spPr>
            <a:xfrm>
              <a:off x="2931292" y="3655327"/>
              <a:ext cx="10630" cy="21611"/>
            </a:xfrm>
            <a:custGeom>
              <a:avLst/>
              <a:gdLst/>
              <a:ahLst/>
              <a:cxnLst/>
              <a:rect l="l" t="t" r="r" b="b"/>
              <a:pathLst>
                <a:path w="334" h="679" extrusionOk="0">
                  <a:moveTo>
                    <a:pt x="167" y="0"/>
                  </a:moveTo>
                  <a:cubicBezTo>
                    <a:pt x="71" y="0"/>
                    <a:pt x="0" y="72"/>
                    <a:pt x="0" y="155"/>
                  </a:cubicBezTo>
                  <a:lnTo>
                    <a:pt x="0" y="512"/>
                  </a:lnTo>
                  <a:cubicBezTo>
                    <a:pt x="0" y="608"/>
                    <a:pt x="71" y="679"/>
                    <a:pt x="167" y="679"/>
                  </a:cubicBezTo>
                  <a:cubicBezTo>
                    <a:pt x="262" y="679"/>
                    <a:pt x="333" y="608"/>
                    <a:pt x="333" y="512"/>
                  </a:cubicBezTo>
                  <a:lnTo>
                    <a:pt x="333" y="179"/>
                  </a:lnTo>
                  <a:cubicBezTo>
                    <a:pt x="333" y="72"/>
                    <a:pt x="262"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1" name="Google Shape;2481;p45"/>
          <p:cNvGrpSpPr/>
          <p:nvPr/>
        </p:nvGrpSpPr>
        <p:grpSpPr>
          <a:xfrm>
            <a:off x="1137379" y="2472253"/>
            <a:ext cx="427517" cy="369982"/>
            <a:chOff x="2661459" y="2015001"/>
            <a:chExt cx="322508" cy="273494"/>
          </a:xfrm>
        </p:grpSpPr>
        <p:sp>
          <p:nvSpPr>
            <p:cNvPr id="2482" name="Google Shape;2482;p45"/>
            <p:cNvSpPr/>
            <p:nvPr/>
          </p:nvSpPr>
          <p:spPr>
            <a:xfrm>
              <a:off x="2661459" y="2028878"/>
              <a:ext cx="322508" cy="259617"/>
            </a:xfrm>
            <a:custGeom>
              <a:avLst/>
              <a:gdLst/>
              <a:ahLst/>
              <a:cxnLst/>
              <a:rect l="l" t="t" r="r" b="b"/>
              <a:pathLst>
                <a:path w="10133" h="8157" extrusionOk="0">
                  <a:moveTo>
                    <a:pt x="6156" y="2227"/>
                  </a:moveTo>
                  <a:lnTo>
                    <a:pt x="6966" y="2489"/>
                  </a:lnTo>
                  <a:cubicBezTo>
                    <a:pt x="6975" y="2492"/>
                    <a:pt x="6987" y="2494"/>
                    <a:pt x="6999" y="2494"/>
                  </a:cubicBezTo>
                  <a:cubicBezTo>
                    <a:pt x="7032" y="2494"/>
                    <a:pt x="7071" y="2483"/>
                    <a:pt x="7097" y="2465"/>
                  </a:cubicBezTo>
                  <a:lnTo>
                    <a:pt x="7347" y="2263"/>
                  </a:lnTo>
                  <a:lnTo>
                    <a:pt x="9121" y="4585"/>
                  </a:lnTo>
                  <a:lnTo>
                    <a:pt x="8847" y="4799"/>
                  </a:lnTo>
                  <a:cubicBezTo>
                    <a:pt x="8835" y="4787"/>
                    <a:pt x="8811" y="4763"/>
                    <a:pt x="8799" y="4763"/>
                  </a:cubicBezTo>
                  <a:lnTo>
                    <a:pt x="5728" y="3096"/>
                  </a:lnTo>
                  <a:lnTo>
                    <a:pt x="5847" y="2918"/>
                  </a:lnTo>
                  <a:cubicBezTo>
                    <a:pt x="5894" y="2846"/>
                    <a:pt x="5859" y="2763"/>
                    <a:pt x="5799" y="2715"/>
                  </a:cubicBezTo>
                  <a:cubicBezTo>
                    <a:pt x="5776" y="2700"/>
                    <a:pt x="5750" y="2693"/>
                    <a:pt x="5725" y="2693"/>
                  </a:cubicBezTo>
                  <a:cubicBezTo>
                    <a:pt x="5672" y="2693"/>
                    <a:pt x="5621" y="2723"/>
                    <a:pt x="5597" y="2763"/>
                  </a:cubicBezTo>
                  <a:lnTo>
                    <a:pt x="5263" y="3263"/>
                  </a:lnTo>
                  <a:cubicBezTo>
                    <a:pt x="5251" y="3299"/>
                    <a:pt x="5240" y="3311"/>
                    <a:pt x="5240" y="3335"/>
                  </a:cubicBezTo>
                  <a:lnTo>
                    <a:pt x="5240" y="4609"/>
                  </a:lnTo>
                  <a:cubicBezTo>
                    <a:pt x="5240" y="4870"/>
                    <a:pt x="5013" y="5085"/>
                    <a:pt x="4763" y="5085"/>
                  </a:cubicBezTo>
                  <a:cubicBezTo>
                    <a:pt x="4489" y="5085"/>
                    <a:pt x="4287" y="4859"/>
                    <a:pt x="4287" y="4609"/>
                  </a:cubicBezTo>
                  <a:lnTo>
                    <a:pt x="4287" y="3358"/>
                  </a:lnTo>
                  <a:lnTo>
                    <a:pt x="4561" y="2227"/>
                  </a:lnTo>
                  <a:close/>
                  <a:moveTo>
                    <a:pt x="2620" y="1727"/>
                  </a:moveTo>
                  <a:lnTo>
                    <a:pt x="2858" y="1870"/>
                  </a:lnTo>
                  <a:lnTo>
                    <a:pt x="906" y="5228"/>
                  </a:lnTo>
                  <a:lnTo>
                    <a:pt x="668" y="5097"/>
                  </a:lnTo>
                  <a:lnTo>
                    <a:pt x="2620" y="1727"/>
                  </a:lnTo>
                  <a:close/>
                  <a:moveTo>
                    <a:pt x="3108" y="4656"/>
                  </a:moveTo>
                  <a:cubicBezTo>
                    <a:pt x="3215" y="4656"/>
                    <a:pt x="3299" y="4704"/>
                    <a:pt x="3358" y="4799"/>
                  </a:cubicBezTo>
                  <a:cubicBezTo>
                    <a:pt x="3465" y="4942"/>
                    <a:pt x="3442" y="5156"/>
                    <a:pt x="3287" y="5251"/>
                  </a:cubicBezTo>
                  <a:lnTo>
                    <a:pt x="2263" y="6013"/>
                  </a:lnTo>
                  <a:cubicBezTo>
                    <a:pt x="2200" y="6057"/>
                    <a:pt x="2130" y="6079"/>
                    <a:pt x="2062" y="6079"/>
                  </a:cubicBezTo>
                  <a:cubicBezTo>
                    <a:pt x="1964" y="6079"/>
                    <a:pt x="1869" y="6033"/>
                    <a:pt x="1799" y="5942"/>
                  </a:cubicBezTo>
                  <a:cubicBezTo>
                    <a:pt x="1691" y="5799"/>
                    <a:pt x="1727" y="5597"/>
                    <a:pt x="1870" y="5478"/>
                  </a:cubicBezTo>
                  <a:lnTo>
                    <a:pt x="2918" y="4716"/>
                  </a:lnTo>
                  <a:cubicBezTo>
                    <a:pt x="2977" y="4680"/>
                    <a:pt x="3037" y="4656"/>
                    <a:pt x="3108" y="4656"/>
                  </a:cubicBezTo>
                  <a:close/>
                  <a:moveTo>
                    <a:pt x="3739" y="5418"/>
                  </a:moveTo>
                  <a:cubicBezTo>
                    <a:pt x="3823" y="5418"/>
                    <a:pt x="3918" y="5478"/>
                    <a:pt x="3977" y="5549"/>
                  </a:cubicBezTo>
                  <a:cubicBezTo>
                    <a:pt x="4073" y="5704"/>
                    <a:pt x="4049" y="5906"/>
                    <a:pt x="3894" y="6013"/>
                  </a:cubicBezTo>
                  <a:lnTo>
                    <a:pt x="3084" y="6609"/>
                  </a:lnTo>
                  <a:cubicBezTo>
                    <a:pt x="3021" y="6653"/>
                    <a:pt x="2952" y="6675"/>
                    <a:pt x="2885" y="6675"/>
                  </a:cubicBezTo>
                  <a:cubicBezTo>
                    <a:pt x="2788" y="6675"/>
                    <a:pt x="2695" y="6629"/>
                    <a:pt x="2632" y="6537"/>
                  </a:cubicBezTo>
                  <a:cubicBezTo>
                    <a:pt x="2525" y="6394"/>
                    <a:pt x="2561" y="6180"/>
                    <a:pt x="2703" y="6073"/>
                  </a:cubicBezTo>
                  <a:lnTo>
                    <a:pt x="3489" y="5513"/>
                  </a:lnTo>
                  <a:cubicBezTo>
                    <a:pt x="3525" y="5490"/>
                    <a:pt x="3549" y="5466"/>
                    <a:pt x="3585" y="5454"/>
                  </a:cubicBezTo>
                  <a:cubicBezTo>
                    <a:pt x="3632" y="5430"/>
                    <a:pt x="3680" y="5418"/>
                    <a:pt x="3739" y="5418"/>
                  </a:cubicBezTo>
                  <a:close/>
                  <a:moveTo>
                    <a:pt x="4269" y="6177"/>
                  </a:moveTo>
                  <a:cubicBezTo>
                    <a:pt x="4367" y="6177"/>
                    <a:pt x="4461" y="6221"/>
                    <a:pt x="4525" y="6299"/>
                  </a:cubicBezTo>
                  <a:cubicBezTo>
                    <a:pt x="4632" y="6442"/>
                    <a:pt x="4597" y="6656"/>
                    <a:pt x="4454" y="6764"/>
                  </a:cubicBezTo>
                  <a:lnTo>
                    <a:pt x="3882" y="7192"/>
                  </a:lnTo>
                  <a:cubicBezTo>
                    <a:pt x="3823" y="7232"/>
                    <a:pt x="3747" y="7255"/>
                    <a:pt x="3683" y="7255"/>
                  </a:cubicBezTo>
                  <a:cubicBezTo>
                    <a:pt x="3669" y="7255"/>
                    <a:pt x="3656" y="7254"/>
                    <a:pt x="3644" y="7252"/>
                  </a:cubicBezTo>
                  <a:cubicBezTo>
                    <a:pt x="3549" y="7240"/>
                    <a:pt x="3477" y="7192"/>
                    <a:pt x="3442" y="7121"/>
                  </a:cubicBezTo>
                  <a:cubicBezTo>
                    <a:pt x="3335" y="6966"/>
                    <a:pt x="3358" y="6775"/>
                    <a:pt x="3513" y="6656"/>
                  </a:cubicBezTo>
                  <a:lnTo>
                    <a:pt x="4061" y="6252"/>
                  </a:lnTo>
                  <a:lnTo>
                    <a:pt x="4073" y="6240"/>
                  </a:lnTo>
                  <a:cubicBezTo>
                    <a:pt x="4135" y="6197"/>
                    <a:pt x="4203" y="6177"/>
                    <a:pt x="4269" y="6177"/>
                  </a:cubicBezTo>
                  <a:close/>
                  <a:moveTo>
                    <a:pt x="2799" y="2549"/>
                  </a:moveTo>
                  <a:lnTo>
                    <a:pt x="3061" y="2715"/>
                  </a:lnTo>
                  <a:cubicBezTo>
                    <a:pt x="3086" y="2724"/>
                    <a:pt x="3105" y="2732"/>
                    <a:pt x="3127" y="2732"/>
                  </a:cubicBezTo>
                  <a:cubicBezTo>
                    <a:pt x="3136" y="2732"/>
                    <a:pt x="3145" y="2731"/>
                    <a:pt x="3156" y="2727"/>
                  </a:cubicBezTo>
                  <a:lnTo>
                    <a:pt x="3858" y="2656"/>
                  </a:lnTo>
                  <a:lnTo>
                    <a:pt x="4108" y="2751"/>
                  </a:lnTo>
                  <a:lnTo>
                    <a:pt x="3954" y="3335"/>
                  </a:lnTo>
                  <a:lnTo>
                    <a:pt x="3954" y="3370"/>
                  </a:lnTo>
                  <a:lnTo>
                    <a:pt x="3954" y="4632"/>
                  </a:lnTo>
                  <a:cubicBezTo>
                    <a:pt x="3954" y="5061"/>
                    <a:pt x="4299" y="5406"/>
                    <a:pt x="4728" y="5406"/>
                  </a:cubicBezTo>
                  <a:cubicBezTo>
                    <a:pt x="5168" y="5406"/>
                    <a:pt x="5501" y="5061"/>
                    <a:pt x="5501" y="4632"/>
                  </a:cubicBezTo>
                  <a:lnTo>
                    <a:pt x="5501" y="3406"/>
                  </a:lnTo>
                  <a:lnTo>
                    <a:pt x="5537" y="3370"/>
                  </a:lnTo>
                  <a:lnTo>
                    <a:pt x="8621" y="5049"/>
                  </a:lnTo>
                  <a:cubicBezTo>
                    <a:pt x="8811" y="5109"/>
                    <a:pt x="8871" y="5299"/>
                    <a:pt x="8776" y="5466"/>
                  </a:cubicBezTo>
                  <a:cubicBezTo>
                    <a:pt x="8718" y="5573"/>
                    <a:pt x="8609" y="5634"/>
                    <a:pt x="8492" y="5634"/>
                  </a:cubicBezTo>
                  <a:cubicBezTo>
                    <a:pt x="8440" y="5634"/>
                    <a:pt x="8386" y="5622"/>
                    <a:pt x="8335" y="5597"/>
                  </a:cubicBezTo>
                  <a:lnTo>
                    <a:pt x="6621" y="4656"/>
                  </a:lnTo>
                  <a:cubicBezTo>
                    <a:pt x="6599" y="4645"/>
                    <a:pt x="6574" y="4640"/>
                    <a:pt x="6550" y="4640"/>
                  </a:cubicBezTo>
                  <a:cubicBezTo>
                    <a:pt x="6497" y="4640"/>
                    <a:pt x="6447" y="4666"/>
                    <a:pt x="6430" y="4716"/>
                  </a:cubicBezTo>
                  <a:cubicBezTo>
                    <a:pt x="6383" y="4799"/>
                    <a:pt x="6418" y="4882"/>
                    <a:pt x="6490" y="4918"/>
                  </a:cubicBezTo>
                  <a:lnTo>
                    <a:pt x="7918" y="5692"/>
                  </a:lnTo>
                  <a:cubicBezTo>
                    <a:pt x="8085" y="5775"/>
                    <a:pt x="8145" y="5966"/>
                    <a:pt x="8049" y="6133"/>
                  </a:cubicBezTo>
                  <a:cubicBezTo>
                    <a:pt x="7985" y="6245"/>
                    <a:pt x="7877" y="6309"/>
                    <a:pt x="7766" y="6309"/>
                  </a:cubicBezTo>
                  <a:cubicBezTo>
                    <a:pt x="7713" y="6309"/>
                    <a:pt x="7659" y="6294"/>
                    <a:pt x="7609" y="6263"/>
                  </a:cubicBezTo>
                  <a:lnTo>
                    <a:pt x="6144" y="5478"/>
                  </a:lnTo>
                  <a:cubicBezTo>
                    <a:pt x="6122" y="5463"/>
                    <a:pt x="6097" y="5456"/>
                    <a:pt x="6073" y="5456"/>
                  </a:cubicBezTo>
                  <a:cubicBezTo>
                    <a:pt x="6020" y="5456"/>
                    <a:pt x="5970" y="5488"/>
                    <a:pt x="5954" y="5537"/>
                  </a:cubicBezTo>
                  <a:cubicBezTo>
                    <a:pt x="5906" y="5609"/>
                    <a:pt x="5942" y="5704"/>
                    <a:pt x="6013" y="5728"/>
                  </a:cubicBezTo>
                  <a:lnTo>
                    <a:pt x="7192" y="6371"/>
                  </a:lnTo>
                  <a:cubicBezTo>
                    <a:pt x="7347" y="6466"/>
                    <a:pt x="7395" y="6656"/>
                    <a:pt x="7323" y="6823"/>
                  </a:cubicBezTo>
                  <a:cubicBezTo>
                    <a:pt x="7255" y="6925"/>
                    <a:pt x="7139" y="6984"/>
                    <a:pt x="7018" y="6984"/>
                  </a:cubicBezTo>
                  <a:cubicBezTo>
                    <a:pt x="6969" y="6984"/>
                    <a:pt x="6919" y="6975"/>
                    <a:pt x="6871" y="6954"/>
                  </a:cubicBezTo>
                  <a:lnTo>
                    <a:pt x="5644" y="6287"/>
                  </a:lnTo>
                  <a:cubicBezTo>
                    <a:pt x="5616" y="6271"/>
                    <a:pt x="5587" y="6263"/>
                    <a:pt x="5560" y="6263"/>
                  </a:cubicBezTo>
                  <a:cubicBezTo>
                    <a:pt x="5509" y="6263"/>
                    <a:pt x="5465" y="6292"/>
                    <a:pt x="5442" y="6347"/>
                  </a:cubicBezTo>
                  <a:cubicBezTo>
                    <a:pt x="5406" y="6418"/>
                    <a:pt x="5430" y="6502"/>
                    <a:pt x="5501" y="6537"/>
                  </a:cubicBezTo>
                  <a:lnTo>
                    <a:pt x="6454" y="7061"/>
                  </a:lnTo>
                  <a:cubicBezTo>
                    <a:pt x="6609" y="7145"/>
                    <a:pt x="6668" y="7335"/>
                    <a:pt x="6597" y="7502"/>
                  </a:cubicBezTo>
                  <a:cubicBezTo>
                    <a:pt x="6531" y="7609"/>
                    <a:pt x="6419" y="7670"/>
                    <a:pt x="6301" y="7670"/>
                  </a:cubicBezTo>
                  <a:cubicBezTo>
                    <a:pt x="6249" y="7670"/>
                    <a:pt x="6196" y="7658"/>
                    <a:pt x="6144" y="7633"/>
                  </a:cubicBezTo>
                  <a:lnTo>
                    <a:pt x="5478" y="7264"/>
                  </a:lnTo>
                  <a:cubicBezTo>
                    <a:pt x="5478" y="7133"/>
                    <a:pt x="5430" y="7002"/>
                    <a:pt x="5347" y="6883"/>
                  </a:cubicBezTo>
                  <a:cubicBezTo>
                    <a:pt x="5228" y="6728"/>
                    <a:pt x="5061" y="6644"/>
                    <a:pt x="4882" y="6644"/>
                  </a:cubicBezTo>
                  <a:lnTo>
                    <a:pt x="4882" y="6597"/>
                  </a:lnTo>
                  <a:cubicBezTo>
                    <a:pt x="4906" y="6430"/>
                    <a:pt x="4870" y="6263"/>
                    <a:pt x="4763" y="6133"/>
                  </a:cubicBezTo>
                  <a:cubicBezTo>
                    <a:pt x="4644" y="5990"/>
                    <a:pt x="4478" y="5894"/>
                    <a:pt x="4299" y="5894"/>
                  </a:cubicBezTo>
                  <a:lnTo>
                    <a:pt x="4299" y="5847"/>
                  </a:lnTo>
                  <a:cubicBezTo>
                    <a:pt x="4335" y="5692"/>
                    <a:pt x="4287" y="5525"/>
                    <a:pt x="4180" y="5394"/>
                  </a:cubicBezTo>
                  <a:cubicBezTo>
                    <a:pt x="4061" y="5240"/>
                    <a:pt x="3894" y="5156"/>
                    <a:pt x="3716" y="5156"/>
                  </a:cubicBezTo>
                  <a:lnTo>
                    <a:pt x="3716" y="5109"/>
                  </a:lnTo>
                  <a:cubicBezTo>
                    <a:pt x="3751" y="4942"/>
                    <a:pt x="3704" y="4775"/>
                    <a:pt x="3596" y="4644"/>
                  </a:cubicBezTo>
                  <a:cubicBezTo>
                    <a:pt x="3476" y="4488"/>
                    <a:pt x="3297" y="4404"/>
                    <a:pt x="3111" y="4404"/>
                  </a:cubicBezTo>
                  <a:cubicBezTo>
                    <a:pt x="2984" y="4404"/>
                    <a:pt x="2855" y="4443"/>
                    <a:pt x="2739" y="4525"/>
                  </a:cubicBezTo>
                  <a:lnTo>
                    <a:pt x="1715" y="5275"/>
                  </a:lnTo>
                  <a:lnTo>
                    <a:pt x="1334" y="5073"/>
                  </a:lnTo>
                  <a:lnTo>
                    <a:pt x="2799" y="2549"/>
                  </a:lnTo>
                  <a:close/>
                  <a:moveTo>
                    <a:pt x="4855" y="6920"/>
                  </a:moveTo>
                  <a:cubicBezTo>
                    <a:pt x="4953" y="6920"/>
                    <a:pt x="5045" y="6960"/>
                    <a:pt x="5109" y="7037"/>
                  </a:cubicBezTo>
                  <a:cubicBezTo>
                    <a:pt x="5168" y="7133"/>
                    <a:pt x="5192" y="7228"/>
                    <a:pt x="5180" y="7299"/>
                  </a:cubicBezTo>
                  <a:cubicBezTo>
                    <a:pt x="5168" y="7383"/>
                    <a:pt x="5120" y="7466"/>
                    <a:pt x="5049" y="7526"/>
                  </a:cubicBezTo>
                  <a:lnTo>
                    <a:pt x="4704" y="7776"/>
                  </a:lnTo>
                  <a:cubicBezTo>
                    <a:pt x="4643" y="7818"/>
                    <a:pt x="4574" y="7838"/>
                    <a:pt x="4507" y="7838"/>
                  </a:cubicBezTo>
                  <a:cubicBezTo>
                    <a:pt x="4404" y="7838"/>
                    <a:pt x="4304" y="7791"/>
                    <a:pt x="4239" y="7704"/>
                  </a:cubicBezTo>
                  <a:cubicBezTo>
                    <a:pt x="4132" y="7549"/>
                    <a:pt x="4168" y="7347"/>
                    <a:pt x="4311" y="7240"/>
                  </a:cubicBezTo>
                  <a:lnTo>
                    <a:pt x="4644" y="7002"/>
                  </a:lnTo>
                  <a:lnTo>
                    <a:pt x="4656" y="6978"/>
                  </a:lnTo>
                  <a:cubicBezTo>
                    <a:pt x="4719" y="6939"/>
                    <a:pt x="4788" y="6920"/>
                    <a:pt x="4855" y="6920"/>
                  </a:cubicBezTo>
                  <a:close/>
                  <a:moveTo>
                    <a:pt x="172" y="0"/>
                  </a:moveTo>
                  <a:cubicBezTo>
                    <a:pt x="121" y="0"/>
                    <a:pt x="72" y="29"/>
                    <a:pt x="48" y="84"/>
                  </a:cubicBezTo>
                  <a:cubicBezTo>
                    <a:pt x="1" y="156"/>
                    <a:pt x="25" y="239"/>
                    <a:pt x="108" y="287"/>
                  </a:cubicBezTo>
                  <a:lnTo>
                    <a:pt x="2346" y="1584"/>
                  </a:lnTo>
                  <a:lnTo>
                    <a:pt x="406" y="4942"/>
                  </a:lnTo>
                  <a:lnTo>
                    <a:pt x="251" y="4847"/>
                  </a:lnTo>
                  <a:cubicBezTo>
                    <a:pt x="226" y="4830"/>
                    <a:pt x="199" y="4822"/>
                    <a:pt x="172" y="4822"/>
                  </a:cubicBezTo>
                  <a:cubicBezTo>
                    <a:pt x="121" y="4822"/>
                    <a:pt x="72" y="4851"/>
                    <a:pt x="48" y="4906"/>
                  </a:cubicBezTo>
                  <a:cubicBezTo>
                    <a:pt x="1" y="4978"/>
                    <a:pt x="25" y="5061"/>
                    <a:pt x="108" y="5109"/>
                  </a:cubicBezTo>
                  <a:lnTo>
                    <a:pt x="894" y="5549"/>
                  </a:lnTo>
                  <a:cubicBezTo>
                    <a:pt x="919" y="5566"/>
                    <a:pt x="947" y="5574"/>
                    <a:pt x="975" y="5574"/>
                  </a:cubicBezTo>
                  <a:cubicBezTo>
                    <a:pt x="1025" y="5574"/>
                    <a:pt x="1073" y="5548"/>
                    <a:pt x="1096" y="5501"/>
                  </a:cubicBezTo>
                  <a:lnTo>
                    <a:pt x="1215" y="5299"/>
                  </a:lnTo>
                  <a:lnTo>
                    <a:pt x="1525" y="5466"/>
                  </a:lnTo>
                  <a:cubicBezTo>
                    <a:pt x="1430" y="5680"/>
                    <a:pt x="1441" y="5918"/>
                    <a:pt x="1572" y="6121"/>
                  </a:cubicBezTo>
                  <a:cubicBezTo>
                    <a:pt x="1691" y="6287"/>
                    <a:pt x="1882" y="6371"/>
                    <a:pt x="2084" y="6371"/>
                  </a:cubicBezTo>
                  <a:cubicBezTo>
                    <a:pt x="2144" y="6371"/>
                    <a:pt x="2215" y="6359"/>
                    <a:pt x="2275" y="6347"/>
                  </a:cubicBezTo>
                  <a:cubicBezTo>
                    <a:pt x="2275" y="6478"/>
                    <a:pt x="2322" y="6597"/>
                    <a:pt x="2394" y="6716"/>
                  </a:cubicBezTo>
                  <a:cubicBezTo>
                    <a:pt x="2513" y="6883"/>
                    <a:pt x="2703" y="6966"/>
                    <a:pt x="2882" y="6966"/>
                  </a:cubicBezTo>
                  <a:cubicBezTo>
                    <a:pt x="2942" y="6966"/>
                    <a:pt x="3013" y="6954"/>
                    <a:pt x="3073" y="6942"/>
                  </a:cubicBezTo>
                  <a:cubicBezTo>
                    <a:pt x="3073" y="7061"/>
                    <a:pt x="3120" y="7192"/>
                    <a:pt x="3192" y="7299"/>
                  </a:cubicBezTo>
                  <a:cubicBezTo>
                    <a:pt x="3299" y="7430"/>
                    <a:pt x="3430" y="7514"/>
                    <a:pt x="3596" y="7549"/>
                  </a:cubicBezTo>
                  <a:cubicBezTo>
                    <a:pt x="3632" y="7549"/>
                    <a:pt x="3656" y="7561"/>
                    <a:pt x="3704" y="7561"/>
                  </a:cubicBezTo>
                  <a:cubicBezTo>
                    <a:pt x="3763" y="7561"/>
                    <a:pt x="3835" y="7549"/>
                    <a:pt x="3894" y="7537"/>
                  </a:cubicBezTo>
                  <a:cubicBezTo>
                    <a:pt x="3894" y="7668"/>
                    <a:pt x="3942" y="7787"/>
                    <a:pt x="4013" y="7895"/>
                  </a:cubicBezTo>
                  <a:cubicBezTo>
                    <a:pt x="4120" y="8026"/>
                    <a:pt x="4251" y="8109"/>
                    <a:pt x="4418" y="8145"/>
                  </a:cubicBezTo>
                  <a:cubicBezTo>
                    <a:pt x="4442" y="8145"/>
                    <a:pt x="4478" y="8157"/>
                    <a:pt x="4525" y="8157"/>
                  </a:cubicBezTo>
                  <a:cubicBezTo>
                    <a:pt x="4656" y="8157"/>
                    <a:pt x="4775" y="8109"/>
                    <a:pt x="4882" y="8037"/>
                  </a:cubicBezTo>
                  <a:lnTo>
                    <a:pt x="5216" y="7787"/>
                  </a:lnTo>
                  <a:cubicBezTo>
                    <a:pt x="5299" y="7728"/>
                    <a:pt x="5359" y="7668"/>
                    <a:pt x="5394" y="7597"/>
                  </a:cubicBezTo>
                  <a:lnTo>
                    <a:pt x="6013" y="7918"/>
                  </a:lnTo>
                  <a:cubicBezTo>
                    <a:pt x="6097" y="7966"/>
                    <a:pt x="6204" y="7990"/>
                    <a:pt x="6311" y="7990"/>
                  </a:cubicBezTo>
                  <a:cubicBezTo>
                    <a:pt x="6371" y="7990"/>
                    <a:pt x="6430" y="7978"/>
                    <a:pt x="6490" y="7966"/>
                  </a:cubicBezTo>
                  <a:cubicBezTo>
                    <a:pt x="6644" y="7918"/>
                    <a:pt x="6787" y="7811"/>
                    <a:pt x="6859" y="7668"/>
                  </a:cubicBezTo>
                  <a:cubicBezTo>
                    <a:pt x="6918" y="7549"/>
                    <a:pt x="6942" y="7430"/>
                    <a:pt x="6930" y="7299"/>
                  </a:cubicBezTo>
                  <a:cubicBezTo>
                    <a:pt x="6966" y="7299"/>
                    <a:pt x="7002" y="7311"/>
                    <a:pt x="7049" y="7311"/>
                  </a:cubicBezTo>
                  <a:cubicBezTo>
                    <a:pt x="7275" y="7311"/>
                    <a:pt x="7478" y="7192"/>
                    <a:pt x="7597" y="6990"/>
                  </a:cubicBezTo>
                  <a:cubicBezTo>
                    <a:pt x="7656" y="6871"/>
                    <a:pt x="7692" y="6740"/>
                    <a:pt x="7680" y="6609"/>
                  </a:cubicBezTo>
                  <a:cubicBezTo>
                    <a:pt x="7716" y="6609"/>
                    <a:pt x="7752" y="6633"/>
                    <a:pt x="7799" y="6633"/>
                  </a:cubicBezTo>
                  <a:cubicBezTo>
                    <a:pt x="8014" y="6633"/>
                    <a:pt x="8228" y="6514"/>
                    <a:pt x="8347" y="6299"/>
                  </a:cubicBezTo>
                  <a:cubicBezTo>
                    <a:pt x="8407" y="6180"/>
                    <a:pt x="8430" y="6061"/>
                    <a:pt x="8418" y="5930"/>
                  </a:cubicBezTo>
                  <a:cubicBezTo>
                    <a:pt x="8454" y="5930"/>
                    <a:pt x="8490" y="5942"/>
                    <a:pt x="8538" y="5942"/>
                  </a:cubicBezTo>
                  <a:cubicBezTo>
                    <a:pt x="8597" y="5942"/>
                    <a:pt x="8657" y="5930"/>
                    <a:pt x="8716" y="5918"/>
                  </a:cubicBezTo>
                  <a:cubicBezTo>
                    <a:pt x="8883" y="5871"/>
                    <a:pt x="9014" y="5763"/>
                    <a:pt x="9085" y="5621"/>
                  </a:cubicBezTo>
                  <a:cubicBezTo>
                    <a:pt x="9169" y="5466"/>
                    <a:pt x="9192" y="5299"/>
                    <a:pt x="9133" y="5144"/>
                  </a:cubicBezTo>
                  <a:cubicBezTo>
                    <a:pt x="9121" y="5097"/>
                    <a:pt x="9109" y="5061"/>
                    <a:pt x="9085" y="5037"/>
                  </a:cubicBezTo>
                  <a:lnTo>
                    <a:pt x="9347" y="4859"/>
                  </a:lnTo>
                  <a:lnTo>
                    <a:pt x="9478" y="5037"/>
                  </a:lnTo>
                  <a:cubicBezTo>
                    <a:pt x="9506" y="5072"/>
                    <a:pt x="9550" y="5090"/>
                    <a:pt x="9593" y="5090"/>
                  </a:cubicBezTo>
                  <a:cubicBezTo>
                    <a:pt x="9625" y="5090"/>
                    <a:pt x="9656" y="5081"/>
                    <a:pt x="9681" y="5061"/>
                  </a:cubicBezTo>
                  <a:lnTo>
                    <a:pt x="10085" y="4739"/>
                  </a:lnTo>
                  <a:cubicBezTo>
                    <a:pt x="10121" y="4668"/>
                    <a:pt x="10133" y="4573"/>
                    <a:pt x="10085" y="4513"/>
                  </a:cubicBezTo>
                  <a:cubicBezTo>
                    <a:pt x="10065" y="4479"/>
                    <a:pt x="10019" y="4460"/>
                    <a:pt x="9974" y="4460"/>
                  </a:cubicBezTo>
                  <a:cubicBezTo>
                    <a:pt x="9941" y="4460"/>
                    <a:pt x="9908" y="4470"/>
                    <a:pt x="9883" y="4489"/>
                  </a:cubicBezTo>
                  <a:lnTo>
                    <a:pt x="9585" y="4704"/>
                  </a:lnTo>
                  <a:lnTo>
                    <a:pt x="7252" y="1644"/>
                  </a:lnTo>
                  <a:lnTo>
                    <a:pt x="8585" y="775"/>
                  </a:lnTo>
                  <a:cubicBezTo>
                    <a:pt x="8657" y="739"/>
                    <a:pt x="8680" y="644"/>
                    <a:pt x="8633" y="572"/>
                  </a:cubicBezTo>
                  <a:cubicBezTo>
                    <a:pt x="8602" y="526"/>
                    <a:pt x="8556" y="500"/>
                    <a:pt x="8505" y="500"/>
                  </a:cubicBezTo>
                  <a:cubicBezTo>
                    <a:pt x="8478" y="500"/>
                    <a:pt x="8448" y="508"/>
                    <a:pt x="8418" y="525"/>
                  </a:cubicBezTo>
                  <a:lnTo>
                    <a:pt x="6954" y="1477"/>
                  </a:lnTo>
                  <a:cubicBezTo>
                    <a:pt x="6871" y="1525"/>
                    <a:pt x="6859" y="1632"/>
                    <a:pt x="6906" y="1680"/>
                  </a:cubicBezTo>
                  <a:lnTo>
                    <a:pt x="7168" y="2037"/>
                  </a:lnTo>
                  <a:lnTo>
                    <a:pt x="6978" y="2192"/>
                  </a:lnTo>
                  <a:lnTo>
                    <a:pt x="6216" y="1942"/>
                  </a:lnTo>
                  <a:cubicBezTo>
                    <a:pt x="6204" y="1942"/>
                    <a:pt x="6192" y="1918"/>
                    <a:pt x="6180" y="1918"/>
                  </a:cubicBezTo>
                  <a:lnTo>
                    <a:pt x="4430" y="1918"/>
                  </a:lnTo>
                  <a:cubicBezTo>
                    <a:pt x="4358" y="1918"/>
                    <a:pt x="4299" y="1965"/>
                    <a:pt x="4287" y="2037"/>
                  </a:cubicBezTo>
                  <a:lnTo>
                    <a:pt x="4180" y="2430"/>
                  </a:lnTo>
                  <a:lnTo>
                    <a:pt x="3930" y="2323"/>
                  </a:lnTo>
                  <a:cubicBezTo>
                    <a:pt x="3894" y="2311"/>
                    <a:pt x="3882" y="2311"/>
                    <a:pt x="3846" y="2311"/>
                  </a:cubicBezTo>
                  <a:lnTo>
                    <a:pt x="3168" y="2382"/>
                  </a:lnTo>
                  <a:lnTo>
                    <a:pt x="2930" y="2251"/>
                  </a:lnTo>
                  <a:lnTo>
                    <a:pt x="3156" y="1858"/>
                  </a:lnTo>
                  <a:cubicBezTo>
                    <a:pt x="3192" y="1787"/>
                    <a:pt x="3168" y="1703"/>
                    <a:pt x="3096" y="1656"/>
                  </a:cubicBezTo>
                  <a:lnTo>
                    <a:pt x="251" y="25"/>
                  </a:lnTo>
                  <a:cubicBezTo>
                    <a:pt x="226" y="8"/>
                    <a:pt x="199" y="0"/>
                    <a:pt x="1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45"/>
            <p:cNvSpPr/>
            <p:nvPr/>
          </p:nvSpPr>
          <p:spPr>
            <a:xfrm>
              <a:off x="2946442" y="2015001"/>
              <a:ext cx="37525" cy="26799"/>
            </a:xfrm>
            <a:custGeom>
              <a:avLst/>
              <a:gdLst/>
              <a:ahLst/>
              <a:cxnLst/>
              <a:rect l="l" t="t" r="r" b="b"/>
              <a:pathLst>
                <a:path w="1179" h="842" extrusionOk="0">
                  <a:moveTo>
                    <a:pt x="1011" y="1"/>
                  </a:moveTo>
                  <a:cubicBezTo>
                    <a:pt x="983" y="1"/>
                    <a:pt x="955" y="7"/>
                    <a:pt x="929" y="20"/>
                  </a:cubicBezTo>
                  <a:lnTo>
                    <a:pt x="96" y="556"/>
                  </a:lnTo>
                  <a:cubicBezTo>
                    <a:pt x="24" y="603"/>
                    <a:pt x="0" y="699"/>
                    <a:pt x="48" y="770"/>
                  </a:cubicBezTo>
                  <a:cubicBezTo>
                    <a:pt x="84" y="818"/>
                    <a:pt x="119" y="842"/>
                    <a:pt x="167" y="842"/>
                  </a:cubicBezTo>
                  <a:cubicBezTo>
                    <a:pt x="203" y="842"/>
                    <a:pt x="226" y="830"/>
                    <a:pt x="238" y="818"/>
                  </a:cubicBezTo>
                  <a:lnTo>
                    <a:pt x="1072" y="282"/>
                  </a:lnTo>
                  <a:cubicBezTo>
                    <a:pt x="1167" y="234"/>
                    <a:pt x="1179" y="127"/>
                    <a:pt x="1131" y="68"/>
                  </a:cubicBezTo>
                  <a:cubicBezTo>
                    <a:pt x="1108" y="22"/>
                    <a:pt x="1061" y="1"/>
                    <a:pt x="10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4" name="Google Shape;2484;p45"/>
          <p:cNvSpPr/>
          <p:nvPr/>
        </p:nvSpPr>
        <p:spPr>
          <a:xfrm>
            <a:off x="3700674" y="4624048"/>
            <a:ext cx="307789" cy="459920"/>
          </a:xfrm>
          <a:custGeom>
            <a:avLst/>
            <a:gdLst/>
            <a:ahLst/>
            <a:cxnLst/>
            <a:rect l="l" t="t" r="r" b="b"/>
            <a:pathLst>
              <a:path w="9038" h="11516" extrusionOk="0">
                <a:moveTo>
                  <a:pt x="6103" y="573"/>
                </a:moveTo>
                <a:cubicBezTo>
                  <a:pt x="6692" y="573"/>
                  <a:pt x="7223" y="753"/>
                  <a:pt x="7645" y="1110"/>
                </a:cubicBezTo>
                <a:cubicBezTo>
                  <a:pt x="8252" y="1633"/>
                  <a:pt x="8585" y="2479"/>
                  <a:pt x="8597" y="3515"/>
                </a:cubicBezTo>
                <a:cubicBezTo>
                  <a:pt x="8192" y="2788"/>
                  <a:pt x="7585" y="2122"/>
                  <a:pt x="6847" y="1633"/>
                </a:cubicBezTo>
                <a:cubicBezTo>
                  <a:pt x="6144" y="1169"/>
                  <a:pt x="5382" y="919"/>
                  <a:pt x="4728" y="895"/>
                </a:cubicBezTo>
                <a:cubicBezTo>
                  <a:pt x="4894" y="812"/>
                  <a:pt x="5061" y="752"/>
                  <a:pt x="5240" y="693"/>
                </a:cubicBezTo>
                <a:cubicBezTo>
                  <a:pt x="5537" y="613"/>
                  <a:pt x="5826" y="573"/>
                  <a:pt x="6103" y="573"/>
                </a:cubicBezTo>
                <a:close/>
                <a:moveTo>
                  <a:pt x="1394" y="1205"/>
                </a:moveTo>
                <a:cubicBezTo>
                  <a:pt x="1465" y="2598"/>
                  <a:pt x="1680" y="5098"/>
                  <a:pt x="2263" y="7063"/>
                </a:cubicBezTo>
                <a:cubicBezTo>
                  <a:pt x="2144" y="7360"/>
                  <a:pt x="2084" y="7670"/>
                  <a:pt x="2037" y="7944"/>
                </a:cubicBezTo>
                <a:cubicBezTo>
                  <a:pt x="1739" y="7051"/>
                  <a:pt x="1465" y="6194"/>
                  <a:pt x="1263" y="5455"/>
                </a:cubicBezTo>
                <a:cubicBezTo>
                  <a:pt x="1049" y="3705"/>
                  <a:pt x="1168" y="2384"/>
                  <a:pt x="1322" y="1586"/>
                </a:cubicBezTo>
                <a:cubicBezTo>
                  <a:pt x="1346" y="1443"/>
                  <a:pt x="1370" y="1324"/>
                  <a:pt x="1394" y="1205"/>
                </a:cubicBezTo>
                <a:close/>
                <a:moveTo>
                  <a:pt x="1503" y="0"/>
                </a:moveTo>
                <a:cubicBezTo>
                  <a:pt x="1439" y="0"/>
                  <a:pt x="1377" y="45"/>
                  <a:pt x="1334" y="109"/>
                </a:cubicBezTo>
                <a:cubicBezTo>
                  <a:pt x="1322" y="121"/>
                  <a:pt x="1108" y="598"/>
                  <a:pt x="965" y="1526"/>
                </a:cubicBezTo>
                <a:cubicBezTo>
                  <a:pt x="870" y="2074"/>
                  <a:pt x="787" y="2848"/>
                  <a:pt x="799" y="3836"/>
                </a:cubicBezTo>
                <a:cubicBezTo>
                  <a:pt x="537" y="2788"/>
                  <a:pt x="418" y="2145"/>
                  <a:pt x="394" y="2133"/>
                </a:cubicBezTo>
                <a:cubicBezTo>
                  <a:pt x="382" y="2050"/>
                  <a:pt x="310" y="2003"/>
                  <a:pt x="215" y="2003"/>
                </a:cubicBezTo>
                <a:cubicBezTo>
                  <a:pt x="132" y="2003"/>
                  <a:pt x="72" y="2074"/>
                  <a:pt x="60" y="2169"/>
                </a:cubicBezTo>
                <a:cubicBezTo>
                  <a:pt x="60" y="2181"/>
                  <a:pt x="1" y="3324"/>
                  <a:pt x="144" y="5039"/>
                </a:cubicBezTo>
                <a:cubicBezTo>
                  <a:pt x="299" y="6610"/>
                  <a:pt x="668" y="8991"/>
                  <a:pt x="1608" y="11408"/>
                </a:cubicBezTo>
                <a:cubicBezTo>
                  <a:pt x="1632" y="11468"/>
                  <a:pt x="1692" y="11516"/>
                  <a:pt x="1763" y="11516"/>
                </a:cubicBezTo>
                <a:cubicBezTo>
                  <a:pt x="1787" y="11516"/>
                  <a:pt x="1811" y="11516"/>
                  <a:pt x="1823" y="11492"/>
                </a:cubicBezTo>
                <a:cubicBezTo>
                  <a:pt x="1918" y="11468"/>
                  <a:pt x="1965" y="11361"/>
                  <a:pt x="1918" y="11277"/>
                </a:cubicBezTo>
                <a:cubicBezTo>
                  <a:pt x="989" y="8908"/>
                  <a:pt x="620" y="6551"/>
                  <a:pt x="477" y="5003"/>
                </a:cubicBezTo>
                <a:cubicBezTo>
                  <a:pt x="429" y="4503"/>
                  <a:pt x="394" y="4050"/>
                  <a:pt x="382" y="3669"/>
                </a:cubicBezTo>
                <a:lnTo>
                  <a:pt x="382" y="3669"/>
                </a:lnTo>
                <a:cubicBezTo>
                  <a:pt x="691" y="4931"/>
                  <a:pt x="1227" y="6896"/>
                  <a:pt x="2037" y="9099"/>
                </a:cubicBezTo>
                <a:cubicBezTo>
                  <a:pt x="2056" y="9175"/>
                  <a:pt x="2128" y="9213"/>
                  <a:pt x="2193" y="9213"/>
                </a:cubicBezTo>
                <a:cubicBezTo>
                  <a:pt x="2209" y="9213"/>
                  <a:pt x="2225" y="9211"/>
                  <a:pt x="2239" y="9206"/>
                </a:cubicBezTo>
                <a:cubicBezTo>
                  <a:pt x="2334" y="9170"/>
                  <a:pt x="2382" y="9075"/>
                  <a:pt x="2346" y="8991"/>
                </a:cubicBezTo>
                <a:lnTo>
                  <a:pt x="2263" y="8730"/>
                </a:lnTo>
                <a:cubicBezTo>
                  <a:pt x="2263" y="8670"/>
                  <a:pt x="2287" y="8075"/>
                  <a:pt x="2454" y="7467"/>
                </a:cubicBezTo>
                <a:cubicBezTo>
                  <a:pt x="2596" y="6896"/>
                  <a:pt x="2894" y="6194"/>
                  <a:pt x="3466" y="6098"/>
                </a:cubicBezTo>
                <a:cubicBezTo>
                  <a:pt x="3510" y="6089"/>
                  <a:pt x="3557" y="6084"/>
                  <a:pt x="3607" y="6084"/>
                </a:cubicBezTo>
                <a:cubicBezTo>
                  <a:pt x="4169" y="6084"/>
                  <a:pt x="5061" y="6699"/>
                  <a:pt x="6144" y="7837"/>
                </a:cubicBezTo>
                <a:cubicBezTo>
                  <a:pt x="6430" y="8134"/>
                  <a:pt x="6680" y="8432"/>
                  <a:pt x="6918" y="8694"/>
                </a:cubicBezTo>
                <a:cubicBezTo>
                  <a:pt x="6692" y="8539"/>
                  <a:pt x="6454" y="8337"/>
                  <a:pt x="6216" y="8158"/>
                </a:cubicBezTo>
                <a:cubicBezTo>
                  <a:pt x="5656" y="7741"/>
                  <a:pt x="5180" y="7420"/>
                  <a:pt x="4787" y="7194"/>
                </a:cubicBezTo>
                <a:cubicBezTo>
                  <a:pt x="4227" y="6854"/>
                  <a:pt x="3961" y="6782"/>
                  <a:pt x="3806" y="6782"/>
                </a:cubicBezTo>
                <a:cubicBezTo>
                  <a:pt x="3776" y="6782"/>
                  <a:pt x="3750" y="6785"/>
                  <a:pt x="3728" y="6789"/>
                </a:cubicBezTo>
                <a:cubicBezTo>
                  <a:pt x="3489" y="6836"/>
                  <a:pt x="3239" y="7122"/>
                  <a:pt x="2954" y="8872"/>
                </a:cubicBezTo>
                <a:cubicBezTo>
                  <a:pt x="2882" y="9325"/>
                  <a:pt x="2823" y="9765"/>
                  <a:pt x="2775" y="10111"/>
                </a:cubicBezTo>
                <a:cubicBezTo>
                  <a:pt x="2715" y="9968"/>
                  <a:pt x="2680" y="9825"/>
                  <a:pt x="2620" y="9682"/>
                </a:cubicBezTo>
                <a:cubicBezTo>
                  <a:pt x="2592" y="9606"/>
                  <a:pt x="2517" y="9568"/>
                  <a:pt x="2446" y="9568"/>
                </a:cubicBezTo>
                <a:cubicBezTo>
                  <a:pt x="2428" y="9568"/>
                  <a:pt x="2411" y="9570"/>
                  <a:pt x="2394" y="9575"/>
                </a:cubicBezTo>
                <a:cubicBezTo>
                  <a:pt x="2299" y="9611"/>
                  <a:pt x="2263" y="9706"/>
                  <a:pt x="2287" y="9801"/>
                </a:cubicBezTo>
                <a:cubicBezTo>
                  <a:pt x="2501" y="10349"/>
                  <a:pt x="2715" y="10885"/>
                  <a:pt x="2930" y="11408"/>
                </a:cubicBezTo>
                <a:cubicBezTo>
                  <a:pt x="2954" y="11468"/>
                  <a:pt x="3013" y="11516"/>
                  <a:pt x="3073" y="11516"/>
                </a:cubicBezTo>
                <a:cubicBezTo>
                  <a:pt x="3096" y="11516"/>
                  <a:pt x="3120" y="11516"/>
                  <a:pt x="3132" y="11492"/>
                </a:cubicBezTo>
                <a:cubicBezTo>
                  <a:pt x="3227" y="11468"/>
                  <a:pt x="3251" y="11361"/>
                  <a:pt x="3227" y="11277"/>
                </a:cubicBezTo>
                <a:cubicBezTo>
                  <a:pt x="3156" y="11111"/>
                  <a:pt x="3096" y="10932"/>
                  <a:pt x="3013" y="10765"/>
                </a:cubicBezTo>
                <a:cubicBezTo>
                  <a:pt x="3037" y="10646"/>
                  <a:pt x="3108" y="9825"/>
                  <a:pt x="3239" y="8980"/>
                </a:cubicBezTo>
                <a:cubicBezTo>
                  <a:pt x="3513" y="7325"/>
                  <a:pt x="3728" y="7122"/>
                  <a:pt x="3763" y="7086"/>
                </a:cubicBezTo>
                <a:cubicBezTo>
                  <a:pt x="3811" y="7086"/>
                  <a:pt x="3989" y="7110"/>
                  <a:pt x="4585" y="7444"/>
                </a:cubicBezTo>
                <a:cubicBezTo>
                  <a:pt x="4954" y="7670"/>
                  <a:pt x="5430" y="8003"/>
                  <a:pt x="5978" y="8396"/>
                </a:cubicBezTo>
                <a:cubicBezTo>
                  <a:pt x="6930" y="9099"/>
                  <a:pt x="7811" y="9825"/>
                  <a:pt x="7823" y="9825"/>
                </a:cubicBezTo>
                <a:cubicBezTo>
                  <a:pt x="7851" y="9853"/>
                  <a:pt x="7890" y="9865"/>
                  <a:pt x="7929" y="9865"/>
                </a:cubicBezTo>
                <a:cubicBezTo>
                  <a:pt x="7973" y="9865"/>
                  <a:pt x="8018" y="9850"/>
                  <a:pt x="8049" y="9825"/>
                </a:cubicBezTo>
                <a:cubicBezTo>
                  <a:pt x="8109" y="9765"/>
                  <a:pt x="8121" y="9682"/>
                  <a:pt x="8061" y="9611"/>
                </a:cubicBezTo>
                <a:cubicBezTo>
                  <a:pt x="8049" y="9587"/>
                  <a:pt x="7287" y="8551"/>
                  <a:pt x="6371" y="7563"/>
                </a:cubicBezTo>
                <a:cubicBezTo>
                  <a:pt x="5203" y="6341"/>
                  <a:pt x="4276" y="5718"/>
                  <a:pt x="3591" y="5718"/>
                </a:cubicBezTo>
                <a:cubicBezTo>
                  <a:pt x="3514" y="5718"/>
                  <a:pt x="3441" y="5726"/>
                  <a:pt x="3370" y="5741"/>
                </a:cubicBezTo>
                <a:cubicBezTo>
                  <a:pt x="3013" y="5813"/>
                  <a:pt x="2751" y="6051"/>
                  <a:pt x="2537" y="6348"/>
                </a:cubicBezTo>
                <a:cubicBezTo>
                  <a:pt x="2537" y="6253"/>
                  <a:pt x="2537" y="6170"/>
                  <a:pt x="2561" y="6063"/>
                </a:cubicBezTo>
                <a:cubicBezTo>
                  <a:pt x="2680" y="5693"/>
                  <a:pt x="3108" y="4527"/>
                  <a:pt x="3835" y="3753"/>
                </a:cubicBezTo>
                <a:cubicBezTo>
                  <a:pt x="4035" y="3686"/>
                  <a:pt x="4236" y="3648"/>
                  <a:pt x="4428" y="3648"/>
                </a:cubicBezTo>
                <a:cubicBezTo>
                  <a:pt x="4510" y="3648"/>
                  <a:pt x="4590" y="3655"/>
                  <a:pt x="4668" y="3669"/>
                </a:cubicBezTo>
                <a:cubicBezTo>
                  <a:pt x="4676" y="3670"/>
                  <a:pt x="4684" y="3671"/>
                  <a:pt x="4692" y="3671"/>
                </a:cubicBezTo>
                <a:cubicBezTo>
                  <a:pt x="4777" y="3671"/>
                  <a:pt x="4848" y="3613"/>
                  <a:pt x="4859" y="3515"/>
                </a:cubicBezTo>
                <a:cubicBezTo>
                  <a:pt x="4871" y="3431"/>
                  <a:pt x="4823" y="3336"/>
                  <a:pt x="4716" y="3324"/>
                </a:cubicBezTo>
                <a:cubicBezTo>
                  <a:pt x="4632" y="3316"/>
                  <a:pt x="4547" y="3307"/>
                  <a:pt x="4463" y="3307"/>
                </a:cubicBezTo>
                <a:cubicBezTo>
                  <a:pt x="4428" y="3307"/>
                  <a:pt x="4393" y="3309"/>
                  <a:pt x="4359" y="3312"/>
                </a:cubicBezTo>
                <a:cubicBezTo>
                  <a:pt x="4597" y="3157"/>
                  <a:pt x="4847" y="3074"/>
                  <a:pt x="5109" y="3038"/>
                </a:cubicBezTo>
                <a:cubicBezTo>
                  <a:pt x="5184" y="3031"/>
                  <a:pt x="5258" y="3027"/>
                  <a:pt x="5330" y="3027"/>
                </a:cubicBezTo>
                <a:cubicBezTo>
                  <a:pt x="5831" y="3027"/>
                  <a:pt x="6264" y="3205"/>
                  <a:pt x="6597" y="3538"/>
                </a:cubicBezTo>
                <a:cubicBezTo>
                  <a:pt x="7335" y="4265"/>
                  <a:pt x="7538" y="5622"/>
                  <a:pt x="7585" y="6551"/>
                </a:cubicBezTo>
                <a:cubicBezTo>
                  <a:pt x="7514" y="6348"/>
                  <a:pt x="7407" y="6122"/>
                  <a:pt x="7299" y="5896"/>
                </a:cubicBezTo>
                <a:cubicBezTo>
                  <a:pt x="6752" y="4741"/>
                  <a:pt x="6121" y="3967"/>
                  <a:pt x="5430" y="3574"/>
                </a:cubicBezTo>
                <a:cubicBezTo>
                  <a:pt x="5404" y="3563"/>
                  <a:pt x="5377" y="3558"/>
                  <a:pt x="5351" y="3558"/>
                </a:cubicBezTo>
                <a:cubicBezTo>
                  <a:pt x="5292" y="3558"/>
                  <a:pt x="5237" y="3584"/>
                  <a:pt x="5204" y="3634"/>
                </a:cubicBezTo>
                <a:cubicBezTo>
                  <a:pt x="5156" y="3717"/>
                  <a:pt x="5192" y="3812"/>
                  <a:pt x="5263" y="3860"/>
                </a:cubicBezTo>
                <a:cubicBezTo>
                  <a:pt x="6776" y="4693"/>
                  <a:pt x="7585" y="7563"/>
                  <a:pt x="7597" y="7598"/>
                </a:cubicBezTo>
                <a:cubicBezTo>
                  <a:pt x="7609" y="7670"/>
                  <a:pt x="7692" y="7718"/>
                  <a:pt x="7764" y="7718"/>
                </a:cubicBezTo>
                <a:lnTo>
                  <a:pt x="7776" y="7718"/>
                </a:lnTo>
                <a:cubicBezTo>
                  <a:pt x="7847" y="7694"/>
                  <a:pt x="7930" y="7646"/>
                  <a:pt x="7930" y="7563"/>
                </a:cubicBezTo>
                <a:cubicBezTo>
                  <a:pt x="7930" y="7539"/>
                  <a:pt x="7990" y="6825"/>
                  <a:pt x="7883" y="5932"/>
                </a:cubicBezTo>
                <a:cubicBezTo>
                  <a:pt x="7752" y="4717"/>
                  <a:pt x="7395" y="3824"/>
                  <a:pt x="6835" y="3288"/>
                </a:cubicBezTo>
                <a:cubicBezTo>
                  <a:pt x="6432" y="2896"/>
                  <a:pt x="5926" y="2683"/>
                  <a:pt x="5315" y="2683"/>
                </a:cubicBezTo>
                <a:cubicBezTo>
                  <a:pt x="5240" y="2683"/>
                  <a:pt x="5163" y="2687"/>
                  <a:pt x="5085" y="2693"/>
                </a:cubicBezTo>
                <a:cubicBezTo>
                  <a:pt x="4620" y="2741"/>
                  <a:pt x="4192" y="2955"/>
                  <a:pt x="3787" y="3324"/>
                </a:cubicBezTo>
                <a:cubicBezTo>
                  <a:pt x="3477" y="3610"/>
                  <a:pt x="3180" y="3991"/>
                  <a:pt x="2894" y="4467"/>
                </a:cubicBezTo>
                <a:cubicBezTo>
                  <a:pt x="2811" y="4622"/>
                  <a:pt x="2727" y="4765"/>
                  <a:pt x="2656" y="4920"/>
                </a:cubicBezTo>
                <a:cubicBezTo>
                  <a:pt x="2692" y="4670"/>
                  <a:pt x="2727" y="4408"/>
                  <a:pt x="2787" y="4146"/>
                </a:cubicBezTo>
                <a:cubicBezTo>
                  <a:pt x="2977" y="3276"/>
                  <a:pt x="3239" y="2562"/>
                  <a:pt x="3585" y="2014"/>
                </a:cubicBezTo>
                <a:cubicBezTo>
                  <a:pt x="3739" y="1752"/>
                  <a:pt x="3918" y="1526"/>
                  <a:pt x="4132" y="1336"/>
                </a:cubicBezTo>
                <a:cubicBezTo>
                  <a:pt x="4291" y="1291"/>
                  <a:pt x="4463" y="1270"/>
                  <a:pt x="4645" y="1270"/>
                </a:cubicBezTo>
                <a:cubicBezTo>
                  <a:pt x="5245" y="1270"/>
                  <a:pt x="5949" y="1505"/>
                  <a:pt x="6597" y="1943"/>
                </a:cubicBezTo>
                <a:cubicBezTo>
                  <a:pt x="7526" y="2550"/>
                  <a:pt x="8204" y="3431"/>
                  <a:pt x="8490" y="4372"/>
                </a:cubicBezTo>
                <a:cubicBezTo>
                  <a:pt x="8520" y="4432"/>
                  <a:pt x="8568" y="4484"/>
                  <a:pt x="8632" y="4484"/>
                </a:cubicBezTo>
                <a:cubicBezTo>
                  <a:pt x="8644" y="4484"/>
                  <a:pt x="8656" y="4483"/>
                  <a:pt x="8669" y="4479"/>
                </a:cubicBezTo>
                <a:cubicBezTo>
                  <a:pt x="8740" y="4479"/>
                  <a:pt x="8823" y="4408"/>
                  <a:pt x="8823" y="4336"/>
                </a:cubicBezTo>
                <a:cubicBezTo>
                  <a:pt x="9038" y="2824"/>
                  <a:pt x="8669" y="1586"/>
                  <a:pt x="7835" y="871"/>
                </a:cubicBezTo>
                <a:cubicBezTo>
                  <a:pt x="7351" y="452"/>
                  <a:pt x="6757" y="240"/>
                  <a:pt x="6102" y="240"/>
                </a:cubicBezTo>
                <a:cubicBezTo>
                  <a:pt x="5791" y="240"/>
                  <a:pt x="5466" y="287"/>
                  <a:pt x="5132" y="383"/>
                </a:cubicBezTo>
                <a:cubicBezTo>
                  <a:pt x="4394" y="574"/>
                  <a:pt x="3799" y="1062"/>
                  <a:pt x="3347" y="1824"/>
                </a:cubicBezTo>
                <a:cubicBezTo>
                  <a:pt x="2989" y="2419"/>
                  <a:pt x="2704" y="3157"/>
                  <a:pt x="2513" y="4074"/>
                </a:cubicBezTo>
                <a:cubicBezTo>
                  <a:pt x="2382" y="4693"/>
                  <a:pt x="2323" y="5301"/>
                  <a:pt x="2275" y="5801"/>
                </a:cubicBezTo>
                <a:cubicBezTo>
                  <a:pt x="1727" y="3181"/>
                  <a:pt x="1668" y="205"/>
                  <a:pt x="1668" y="169"/>
                </a:cubicBezTo>
                <a:cubicBezTo>
                  <a:pt x="1668" y="98"/>
                  <a:pt x="1608" y="26"/>
                  <a:pt x="1525" y="2"/>
                </a:cubicBezTo>
                <a:cubicBezTo>
                  <a:pt x="1517" y="1"/>
                  <a:pt x="1510" y="0"/>
                  <a:pt x="15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5" name="Google Shape;2485;p45"/>
          <p:cNvGrpSpPr/>
          <p:nvPr/>
        </p:nvGrpSpPr>
        <p:grpSpPr>
          <a:xfrm>
            <a:off x="3483875" y="2362143"/>
            <a:ext cx="732608" cy="693586"/>
            <a:chOff x="7158637" y="3353074"/>
            <a:chExt cx="357056" cy="357408"/>
          </a:xfrm>
        </p:grpSpPr>
        <p:sp>
          <p:nvSpPr>
            <p:cNvPr id="2486" name="Google Shape;2486;p45"/>
            <p:cNvSpPr/>
            <p:nvPr/>
          </p:nvSpPr>
          <p:spPr>
            <a:xfrm>
              <a:off x="7158637" y="3353074"/>
              <a:ext cx="357056" cy="357408"/>
            </a:xfrm>
            <a:custGeom>
              <a:avLst/>
              <a:gdLst/>
              <a:ahLst/>
              <a:cxnLst/>
              <a:rect l="l" t="t" r="r" b="b"/>
              <a:pathLst>
                <a:path w="11158" h="11169" extrusionOk="0">
                  <a:moveTo>
                    <a:pt x="7157" y="2489"/>
                  </a:moveTo>
                  <a:cubicBezTo>
                    <a:pt x="7192" y="2489"/>
                    <a:pt x="7204" y="2501"/>
                    <a:pt x="7204" y="2501"/>
                  </a:cubicBezTo>
                  <a:cubicBezTo>
                    <a:pt x="7216" y="2513"/>
                    <a:pt x="7228" y="2537"/>
                    <a:pt x="7228" y="2560"/>
                  </a:cubicBezTo>
                  <a:cubicBezTo>
                    <a:pt x="7228" y="2608"/>
                    <a:pt x="7204" y="2632"/>
                    <a:pt x="7157" y="2656"/>
                  </a:cubicBezTo>
                  <a:lnTo>
                    <a:pt x="6776" y="2691"/>
                  </a:lnTo>
                  <a:lnTo>
                    <a:pt x="6788" y="2656"/>
                  </a:lnTo>
                  <a:cubicBezTo>
                    <a:pt x="6811" y="2596"/>
                    <a:pt x="6859" y="2548"/>
                    <a:pt x="6919" y="2537"/>
                  </a:cubicBezTo>
                  <a:lnTo>
                    <a:pt x="7145" y="2489"/>
                  </a:lnTo>
                  <a:close/>
                  <a:moveTo>
                    <a:pt x="5192" y="2632"/>
                  </a:moveTo>
                  <a:cubicBezTo>
                    <a:pt x="5014" y="3084"/>
                    <a:pt x="5014" y="3108"/>
                    <a:pt x="5014" y="3144"/>
                  </a:cubicBezTo>
                  <a:cubicBezTo>
                    <a:pt x="5002" y="3227"/>
                    <a:pt x="5073" y="3310"/>
                    <a:pt x="5168" y="3310"/>
                  </a:cubicBezTo>
                  <a:cubicBezTo>
                    <a:pt x="5240" y="3310"/>
                    <a:pt x="5311" y="3251"/>
                    <a:pt x="5323" y="3168"/>
                  </a:cubicBezTo>
                  <a:cubicBezTo>
                    <a:pt x="5335" y="3132"/>
                    <a:pt x="5395" y="2989"/>
                    <a:pt x="5466" y="2810"/>
                  </a:cubicBezTo>
                  <a:lnTo>
                    <a:pt x="5549" y="2953"/>
                  </a:lnTo>
                  <a:cubicBezTo>
                    <a:pt x="5641" y="3100"/>
                    <a:pt x="5803" y="3176"/>
                    <a:pt x="5966" y="3176"/>
                  </a:cubicBezTo>
                  <a:cubicBezTo>
                    <a:pt x="6014" y="3176"/>
                    <a:pt x="6062" y="3169"/>
                    <a:pt x="6109" y="3156"/>
                  </a:cubicBezTo>
                  <a:lnTo>
                    <a:pt x="6347" y="3096"/>
                  </a:lnTo>
                  <a:cubicBezTo>
                    <a:pt x="6347" y="3156"/>
                    <a:pt x="6383" y="3215"/>
                    <a:pt x="6442" y="3251"/>
                  </a:cubicBezTo>
                  <a:lnTo>
                    <a:pt x="6811" y="3441"/>
                  </a:lnTo>
                  <a:lnTo>
                    <a:pt x="6788" y="3489"/>
                  </a:lnTo>
                  <a:lnTo>
                    <a:pt x="5264" y="3489"/>
                  </a:lnTo>
                  <a:lnTo>
                    <a:pt x="4049" y="3013"/>
                  </a:lnTo>
                  <a:lnTo>
                    <a:pt x="4299" y="2667"/>
                  </a:lnTo>
                  <a:lnTo>
                    <a:pt x="5192" y="2632"/>
                  </a:lnTo>
                  <a:close/>
                  <a:moveTo>
                    <a:pt x="382" y="6442"/>
                  </a:moveTo>
                  <a:lnTo>
                    <a:pt x="1001" y="7025"/>
                  </a:lnTo>
                  <a:cubicBezTo>
                    <a:pt x="1037" y="7073"/>
                    <a:pt x="1061" y="7132"/>
                    <a:pt x="1061" y="7192"/>
                  </a:cubicBezTo>
                  <a:lnTo>
                    <a:pt x="953" y="8085"/>
                  </a:lnTo>
                  <a:cubicBezTo>
                    <a:pt x="668" y="7573"/>
                    <a:pt x="489" y="7025"/>
                    <a:pt x="382" y="6442"/>
                  </a:cubicBezTo>
                  <a:close/>
                  <a:moveTo>
                    <a:pt x="5537" y="310"/>
                  </a:moveTo>
                  <a:cubicBezTo>
                    <a:pt x="6930" y="310"/>
                    <a:pt x="8228" y="870"/>
                    <a:pt x="9228" y="1846"/>
                  </a:cubicBezTo>
                  <a:cubicBezTo>
                    <a:pt x="10193" y="2810"/>
                    <a:pt x="10729" y="4084"/>
                    <a:pt x="10752" y="5430"/>
                  </a:cubicBezTo>
                  <a:cubicBezTo>
                    <a:pt x="10717" y="5418"/>
                    <a:pt x="10669" y="5394"/>
                    <a:pt x="10657" y="5346"/>
                  </a:cubicBezTo>
                  <a:lnTo>
                    <a:pt x="10419" y="4894"/>
                  </a:lnTo>
                  <a:cubicBezTo>
                    <a:pt x="10386" y="4845"/>
                    <a:pt x="10325" y="4818"/>
                    <a:pt x="10267" y="4818"/>
                  </a:cubicBezTo>
                  <a:cubicBezTo>
                    <a:pt x="10240" y="4818"/>
                    <a:pt x="10215" y="4823"/>
                    <a:pt x="10193" y="4834"/>
                  </a:cubicBezTo>
                  <a:cubicBezTo>
                    <a:pt x="10181" y="4894"/>
                    <a:pt x="10145" y="4989"/>
                    <a:pt x="10193" y="5073"/>
                  </a:cubicBezTo>
                  <a:lnTo>
                    <a:pt x="10431" y="5525"/>
                  </a:lnTo>
                  <a:cubicBezTo>
                    <a:pt x="10490" y="5644"/>
                    <a:pt x="10598" y="5727"/>
                    <a:pt x="10729" y="5763"/>
                  </a:cubicBezTo>
                  <a:lnTo>
                    <a:pt x="10824" y="5787"/>
                  </a:lnTo>
                  <a:cubicBezTo>
                    <a:pt x="10752" y="7120"/>
                    <a:pt x="10228" y="8347"/>
                    <a:pt x="9288" y="9287"/>
                  </a:cubicBezTo>
                  <a:cubicBezTo>
                    <a:pt x="8288" y="10287"/>
                    <a:pt x="6978" y="10823"/>
                    <a:pt x="5561" y="10823"/>
                  </a:cubicBezTo>
                  <a:cubicBezTo>
                    <a:pt x="4168" y="10823"/>
                    <a:pt x="2847" y="10276"/>
                    <a:pt x="1846" y="9287"/>
                  </a:cubicBezTo>
                  <a:cubicBezTo>
                    <a:pt x="1608" y="9049"/>
                    <a:pt x="1394" y="8799"/>
                    <a:pt x="1215" y="8525"/>
                  </a:cubicBezTo>
                  <a:lnTo>
                    <a:pt x="1370" y="7216"/>
                  </a:lnTo>
                  <a:cubicBezTo>
                    <a:pt x="1382" y="7061"/>
                    <a:pt x="1323" y="6906"/>
                    <a:pt x="1215" y="6787"/>
                  </a:cubicBezTo>
                  <a:lnTo>
                    <a:pt x="322" y="5930"/>
                  </a:lnTo>
                  <a:cubicBezTo>
                    <a:pt x="311" y="5811"/>
                    <a:pt x="311" y="5692"/>
                    <a:pt x="311" y="5573"/>
                  </a:cubicBezTo>
                  <a:cubicBezTo>
                    <a:pt x="311" y="4168"/>
                    <a:pt x="858" y="2846"/>
                    <a:pt x="1846" y="1846"/>
                  </a:cubicBezTo>
                  <a:cubicBezTo>
                    <a:pt x="2466" y="1227"/>
                    <a:pt x="3216" y="774"/>
                    <a:pt x="4037" y="536"/>
                  </a:cubicBezTo>
                  <a:lnTo>
                    <a:pt x="4037" y="536"/>
                  </a:lnTo>
                  <a:lnTo>
                    <a:pt x="3930" y="822"/>
                  </a:lnTo>
                  <a:cubicBezTo>
                    <a:pt x="3894" y="905"/>
                    <a:pt x="3942" y="1001"/>
                    <a:pt x="4013" y="1024"/>
                  </a:cubicBezTo>
                  <a:cubicBezTo>
                    <a:pt x="4025" y="1024"/>
                    <a:pt x="4061" y="1048"/>
                    <a:pt x="4073" y="1048"/>
                  </a:cubicBezTo>
                  <a:cubicBezTo>
                    <a:pt x="4132" y="1048"/>
                    <a:pt x="4216" y="1001"/>
                    <a:pt x="4228" y="941"/>
                  </a:cubicBezTo>
                  <a:lnTo>
                    <a:pt x="4418" y="453"/>
                  </a:lnTo>
                  <a:cubicBezTo>
                    <a:pt x="4692" y="393"/>
                    <a:pt x="4966" y="346"/>
                    <a:pt x="5252" y="334"/>
                  </a:cubicBezTo>
                  <a:lnTo>
                    <a:pt x="5252" y="334"/>
                  </a:lnTo>
                  <a:lnTo>
                    <a:pt x="5025" y="1227"/>
                  </a:lnTo>
                  <a:lnTo>
                    <a:pt x="4966" y="1239"/>
                  </a:lnTo>
                  <a:lnTo>
                    <a:pt x="4073" y="1239"/>
                  </a:lnTo>
                  <a:cubicBezTo>
                    <a:pt x="3906" y="1239"/>
                    <a:pt x="3763" y="1358"/>
                    <a:pt x="3728" y="1536"/>
                  </a:cubicBezTo>
                  <a:lnTo>
                    <a:pt x="3656" y="2120"/>
                  </a:lnTo>
                  <a:lnTo>
                    <a:pt x="3251" y="2132"/>
                  </a:lnTo>
                  <a:cubicBezTo>
                    <a:pt x="3073" y="2144"/>
                    <a:pt x="2942" y="2275"/>
                    <a:pt x="2930" y="2453"/>
                  </a:cubicBezTo>
                  <a:lnTo>
                    <a:pt x="2918" y="2918"/>
                  </a:lnTo>
                  <a:cubicBezTo>
                    <a:pt x="2918" y="3025"/>
                    <a:pt x="2942" y="3108"/>
                    <a:pt x="3013" y="3168"/>
                  </a:cubicBezTo>
                  <a:cubicBezTo>
                    <a:pt x="3083" y="3238"/>
                    <a:pt x="3154" y="3266"/>
                    <a:pt x="3238" y="3266"/>
                  </a:cubicBezTo>
                  <a:cubicBezTo>
                    <a:pt x="3254" y="3266"/>
                    <a:pt x="3270" y="3265"/>
                    <a:pt x="3287" y="3263"/>
                  </a:cubicBezTo>
                  <a:lnTo>
                    <a:pt x="3311" y="3263"/>
                  </a:lnTo>
                  <a:lnTo>
                    <a:pt x="2989" y="3572"/>
                  </a:lnTo>
                  <a:cubicBezTo>
                    <a:pt x="2930" y="3632"/>
                    <a:pt x="2918" y="3739"/>
                    <a:pt x="2978" y="3810"/>
                  </a:cubicBezTo>
                  <a:cubicBezTo>
                    <a:pt x="3001" y="3846"/>
                    <a:pt x="3049" y="3870"/>
                    <a:pt x="3097" y="3870"/>
                  </a:cubicBezTo>
                  <a:cubicBezTo>
                    <a:pt x="3132" y="3870"/>
                    <a:pt x="3168" y="3858"/>
                    <a:pt x="3204" y="3822"/>
                  </a:cubicBezTo>
                  <a:lnTo>
                    <a:pt x="3811" y="3263"/>
                  </a:lnTo>
                  <a:lnTo>
                    <a:pt x="5144" y="3799"/>
                  </a:lnTo>
                  <a:cubicBezTo>
                    <a:pt x="5156" y="3810"/>
                    <a:pt x="5192" y="3810"/>
                    <a:pt x="5204" y="3810"/>
                  </a:cubicBezTo>
                  <a:lnTo>
                    <a:pt x="6847" y="3810"/>
                  </a:lnTo>
                  <a:cubicBezTo>
                    <a:pt x="6907" y="3810"/>
                    <a:pt x="6954" y="3787"/>
                    <a:pt x="6978" y="3739"/>
                  </a:cubicBezTo>
                  <a:lnTo>
                    <a:pt x="7157" y="3465"/>
                  </a:lnTo>
                  <a:cubicBezTo>
                    <a:pt x="7192" y="3429"/>
                    <a:pt x="7192" y="3382"/>
                    <a:pt x="7192" y="3334"/>
                  </a:cubicBezTo>
                  <a:cubicBezTo>
                    <a:pt x="7169" y="3287"/>
                    <a:pt x="7145" y="3251"/>
                    <a:pt x="7097" y="3227"/>
                  </a:cubicBezTo>
                  <a:lnTo>
                    <a:pt x="6680" y="3025"/>
                  </a:lnTo>
                  <a:lnTo>
                    <a:pt x="7169" y="2965"/>
                  </a:lnTo>
                  <a:cubicBezTo>
                    <a:pt x="7383" y="2929"/>
                    <a:pt x="7550" y="2751"/>
                    <a:pt x="7526" y="2548"/>
                  </a:cubicBezTo>
                  <a:cubicBezTo>
                    <a:pt x="7526" y="2429"/>
                    <a:pt x="7466" y="2322"/>
                    <a:pt x="7371" y="2251"/>
                  </a:cubicBezTo>
                  <a:cubicBezTo>
                    <a:pt x="7301" y="2198"/>
                    <a:pt x="7219" y="2165"/>
                    <a:pt x="7133" y="2165"/>
                  </a:cubicBezTo>
                  <a:cubicBezTo>
                    <a:pt x="7101" y="2165"/>
                    <a:pt x="7069" y="2170"/>
                    <a:pt x="7038" y="2179"/>
                  </a:cubicBezTo>
                  <a:lnTo>
                    <a:pt x="6811" y="2215"/>
                  </a:lnTo>
                  <a:cubicBezTo>
                    <a:pt x="6633" y="2251"/>
                    <a:pt x="6502" y="2370"/>
                    <a:pt x="6442" y="2548"/>
                  </a:cubicBezTo>
                  <a:lnTo>
                    <a:pt x="6371" y="2751"/>
                  </a:lnTo>
                  <a:lnTo>
                    <a:pt x="6002" y="2858"/>
                  </a:lnTo>
                  <a:cubicBezTo>
                    <a:pt x="5988" y="2860"/>
                    <a:pt x="5974" y="2861"/>
                    <a:pt x="5960" y="2861"/>
                  </a:cubicBezTo>
                  <a:cubicBezTo>
                    <a:pt x="5892" y="2861"/>
                    <a:pt x="5827" y="2836"/>
                    <a:pt x="5787" y="2787"/>
                  </a:cubicBezTo>
                  <a:lnTo>
                    <a:pt x="5525" y="2382"/>
                  </a:lnTo>
                  <a:cubicBezTo>
                    <a:pt x="5490" y="2334"/>
                    <a:pt x="5430" y="2310"/>
                    <a:pt x="5371" y="2310"/>
                  </a:cubicBezTo>
                  <a:lnTo>
                    <a:pt x="4156" y="2358"/>
                  </a:lnTo>
                  <a:cubicBezTo>
                    <a:pt x="4109" y="2358"/>
                    <a:pt x="4049" y="2382"/>
                    <a:pt x="4013" y="2429"/>
                  </a:cubicBezTo>
                  <a:lnTo>
                    <a:pt x="3644" y="2953"/>
                  </a:lnTo>
                  <a:lnTo>
                    <a:pt x="3216" y="2977"/>
                  </a:lnTo>
                  <a:lnTo>
                    <a:pt x="3204" y="2977"/>
                  </a:lnTo>
                  <a:lnTo>
                    <a:pt x="3204" y="2965"/>
                  </a:lnTo>
                  <a:lnTo>
                    <a:pt x="3216" y="2501"/>
                  </a:lnTo>
                  <a:cubicBezTo>
                    <a:pt x="3216" y="2501"/>
                    <a:pt x="3216" y="2489"/>
                    <a:pt x="3228" y="2489"/>
                  </a:cubicBezTo>
                  <a:lnTo>
                    <a:pt x="3763" y="2453"/>
                  </a:lnTo>
                  <a:cubicBezTo>
                    <a:pt x="3835" y="2453"/>
                    <a:pt x="3906" y="2394"/>
                    <a:pt x="3906" y="2310"/>
                  </a:cubicBezTo>
                  <a:lnTo>
                    <a:pt x="4001" y="1584"/>
                  </a:lnTo>
                  <a:cubicBezTo>
                    <a:pt x="4001" y="1584"/>
                    <a:pt x="4001" y="1560"/>
                    <a:pt x="4013" y="1560"/>
                  </a:cubicBezTo>
                  <a:lnTo>
                    <a:pt x="4966" y="1560"/>
                  </a:lnTo>
                  <a:lnTo>
                    <a:pt x="5871" y="1310"/>
                  </a:lnTo>
                  <a:cubicBezTo>
                    <a:pt x="5918" y="1298"/>
                    <a:pt x="5966" y="1263"/>
                    <a:pt x="5978" y="1203"/>
                  </a:cubicBezTo>
                  <a:lnTo>
                    <a:pt x="6097" y="882"/>
                  </a:lnTo>
                  <a:cubicBezTo>
                    <a:pt x="6133" y="786"/>
                    <a:pt x="6085" y="703"/>
                    <a:pt x="5990" y="667"/>
                  </a:cubicBezTo>
                  <a:cubicBezTo>
                    <a:pt x="5975" y="663"/>
                    <a:pt x="5960" y="661"/>
                    <a:pt x="5946" y="661"/>
                  </a:cubicBezTo>
                  <a:cubicBezTo>
                    <a:pt x="5875" y="661"/>
                    <a:pt x="5807" y="706"/>
                    <a:pt x="5787" y="774"/>
                  </a:cubicBezTo>
                  <a:lnTo>
                    <a:pt x="5692" y="1013"/>
                  </a:lnTo>
                  <a:lnTo>
                    <a:pt x="5323" y="1120"/>
                  </a:lnTo>
                  <a:lnTo>
                    <a:pt x="5537" y="310"/>
                  </a:lnTo>
                  <a:close/>
                  <a:moveTo>
                    <a:pt x="5585" y="0"/>
                  </a:moveTo>
                  <a:cubicBezTo>
                    <a:pt x="4097" y="0"/>
                    <a:pt x="2692" y="584"/>
                    <a:pt x="1632" y="1644"/>
                  </a:cubicBezTo>
                  <a:cubicBezTo>
                    <a:pt x="584" y="2691"/>
                    <a:pt x="1" y="4096"/>
                    <a:pt x="1" y="5585"/>
                  </a:cubicBezTo>
                  <a:cubicBezTo>
                    <a:pt x="1" y="7073"/>
                    <a:pt x="584" y="8466"/>
                    <a:pt x="1632" y="9525"/>
                  </a:cubicBezTo>
                  <a:cubicBezTo>
                    <a:pt x="2692" y="10585"/>
                    <a:pt x="4097" y="11169"/>
                    <a:pt x="5585" y="11169"/>
                  </a:cubicBezTo>
                  <a:cubicBezTo>
                    <a:pt x="7073" y="11169"/>
                    <a:pt x="8466" y="10585"/>
                    <a:pt x="9526" y="9525"/>
                  </a:cubicBezTo>
                  <a:cubicBezTo>
                    <a:pt x="10586" y="8466"/>
                    <a:pt x="11157" y="7073"/>
                    <a:pt x="11157" y="5585"/>
                  </a:cubicBezTo>
                  <a:cubicBezTo>
                    <a:pt x="11157" y="4096"/>
                    <a:pt x="10586" y="2691"/>
                    <a:pt x="9526" y="1644"/>
                  </a:cubicBezTo>
                  <a:cubicBezTo>
                    <a:pt x="8466" y="584"/>
                    <a:pt x="7073" y="0"/>
                    <a:pt x="55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45"/>
            <p:cNvSpPr/>
            <p:nvPr/>
          </p:nvSpPr>
          <p:spPr>
            <a:xfrm>
              <a:off x="7406669" y="3594898"/>
              <a:ext cx="26336" cy="27968"/>
            </a:xfrm>
            <a:custGeom>
              <a:avLst/>
              <a:gdLst/>
              <a:ahLst/>
              <a:cxnLst/>
              <a:rect l="l" t="t" r="r" b="b"/>
              <a:pathLst>
                <a:path w="823" h="874" extrusionOk="0">
                  <a:moveTo>
                    <a:pt x="637" y="1"/>
                  </a:moveTo>
                  <a:cubicBezTo>
                    <a:pt x="592" y="1"/>
                    <a:pt x="551" y="19"/>
                    <a:pt x="525" y="52"/>
                  </a:cubicBezTo>
                  <a:lnTo>
                    <a:pt x="60" y="599"/>
                  </a:lnTo>
                  <a:cubicBezTo>
                    <a:pt x="1" y="671"/>
                    <a:pt x="13" y="778"/>
                    <a:pt x="72" y="825"/>
                  </a:cubicBezTo>
                  <a:cubicBezTo>
                    <a:pt x="108" y="849"/>
                    <a:pt x="156" y="873"/>
                    <a:pt x="180" y="873"/>
                  </a:cubicBezTo>
                  <a:cubicBezTo>
                    <a:pt x="227" y="873"/>
                    <a:pt x="275" y="849"/>
                    <a:pt x="299" y="814"/>
                  </a:cubicBezTo>
                  <a:lnTo>
                    <a:pt x="763" y="254"/>
                  </a:lnTo>
                  <a:cubicBezTo>
                    <a:pt x="822" y="194"/>
                    <a:pt x="822" y="99"/>
                    <a:pt x="751" y="40"/>
                  </a:cubicBezTo>
                  <a:cubicBezTo>
                    <a:pt x="713" y="13"/>
                    <a:pt x="674" y="1"/>
                    <a:pt x="6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45"/>
            <p:cNvSpPr/>
            <p:nvPr/>
          </p:nvSpPr>
          <p:spPr>
            <a:xfrm>
              <a:off x="7229133" y="3469074"/>
              <a:ext cx="254912" cy="180832"/>
            </a:xfrm>
            <a:custGeom>
              <a:avLst/>
              <a:gdLst/>
              <a:ahLst/>
              <a:cxnLst/>
              <a:rect l="l" t="t" r="r" b="b"/>
              <a:pathLst>
                <a:path w="7966" h="5651" extrusionOk="0">
                  <a:moveTo>
                    <a:pt x="5980" y="1"/>
                  </a:moveTo>
                  <a:cubicBezTo>
                    <a:pt x="5931" y="1"/>
                    <a:pt x="5884" y="21"/>
                    <a:pt x="5859" y="66"/>
                  </a:cubicBezTo>
                  <a:cubicBezTo>
                    <a:pt x="5823" y="138"/>
                    <a:pt x="5835" y="233"/>
                    <a:pt x="5894" y="293"/>
                  </a:cubicBezTo>
                  <a:lnTo>
                    <a:pt x="6442" y="781"/>
                  </a:lnTo>
                  <a:cubicBezTo>
                    <a:pt x="6478" y="817"/>
                    <a:pt x="6513" y="828"/>
                    <a:pt x="6573" y="828"/>
                  </a:cubicBezTo>
                  <a:lnTo>
                    <a:pt x="6859" y="793"/>
                  </a:lnTo>
                  <a:lnTo>
                    <a:pt x="6978" y="959"/>
                  </a:lnTo>
                  <a:lnTo>
                    <a:pt x="5942" y="1662"/>
                  </a:lnTo>
                  <a:cubicBezTo>
                    <a:pt x="5927" y="1667"/>
                    <a:pt x="5910" y="1670"/>
                    <a:pt x="5895" y="1670"/>
                  </a:cubicBezTo>
                  <a:cubicBezTo>
                    <a:pt x="5873" y="1670"/>
                    <a:pt x="5854" y="1664"/>
                    <a:pt x="5847" y="1650"/>
                  </a:cubicBezTo>
                  <a:lnTo>
                    <a:pt x="5168" y="555"/>
                  </a:lnTo>
                  <a:cubicBezTo>
                    <a:pt x="5139" y="511"/>
                    <a:pt x="5088" y="485"/>
                    <a:pt x="5036" y="485"/>
                  </a:cubicBezTo>
                  <a:cubicBezTo>
                    <a:pt x="5003" y="485"/>
                    <a:pt x="4970" y="496"/>
                    <a:pt x="4942" y="519"/>
                  </a:cubicBezTo>
                  <a:cubicBezTo>
                    <a:pt x="4870" y="555"/>
                    <a:pt x="4846" y="662"/>
                    <a:pt x="4894" y="733"/>
                  </a:cubicBezTo>
                  <a:lnTo>
                    <a:pt x="5644" y="1912"/>
                  </a:lnTo>
                  <a:cubicBezTo>
                    <a:pt x="5668" y="1960"/>
                    <a:pt x="5704" y="1983"/>
                    <a:pt x="5763" y="1983"/>
                  </a:cubicBezTo>
                  <a:lnTo>
                    <a:pt x="6132" y="2043"/>
                  </a:lnTo>
                  <a:lnTo>
                    <a:pt x="6144" y="2043"/>
                  </a:lnTo>
                  <a:lnTo>
                    <a:pt x="6144" y="2067"/>
                  </a:lnTo>
                  <a:lnTo>
                    <a:pt x="5299" y="2995"/>
                  </a:lnTo>
                  <a:lnTo>
                    <a:pt x="5251" y="3091"/>
                  </a:lnTo>
                  <a:lnTo>
                    <a:pt x="5132" y="3948"/>
                  </a:lnTo>
                  <a:cubicBezTo>
                    <a:pt x="5120" y="4043"/>
                    <a:pt x="5073" y="4115"/>
                    <a:pt x="5013" y="4162"/>
                  </a:cubicBezTo>
                  <a:lnTo>
                    <a:pt x="3834" y="5234"/>
                  </a:lnTo>
                  <a:cubicBezTo>
                    <a:pt x="3775" y="5293"/>
                    <a:pt x="3692" y="5317"/>
                    <a:pt x="3596" y="5317"/>
                  </a:cubicBezTo>
                  <a:cubicBezTo>
                    <a:pt x="3453" y="5317"/>
                    <a:pt x="3334" y="5234"/>
                    <a:pt x="3275" y="5103"/>
                  </a:cubicBezTo>
                  <a:lnTo>
                    <a:pt x="2846" y="3972"/>
                  </a:lnTo>
                  <a:lnTo>
                    <a:pt x="2739" y="2781"/>
                  </a:lnTo>
                  <a:cubicBezTo>
                    <a:pt x="2703" y="2436"/>
                    <a:pt x="2430" y="2162"/>
                    <a:pt x="2084" y="2150"/>
                  </a:cubicBezTo>
                  <a:lnTo>
                    <a:pt x="763" y="2079"/>
                  </a:lnTo>
                  <a:cubicBezTo>
                    <a:pt x="667" y="2079"/>
                    <a:pt x="608" y="2019"/>
                    <a:pt x="596" y="1948"/>
                  </a:cubicBezTo>
                  <a:lnTo>
                    <a:pt x="358" y="971"/>
                  </a:lnTo>
                  <a:cubicBezTo>
                    <a:pt x="346" y="912"/>
                    <a:pt x="358" y="840"/>
                    <a:pt x="417" y="793"/>
                  </a:cubicBezTo>
                  <a:lnTo>
                    <a:pt x="548" y="674"/>
                  </a:lnTo>
                  <a:cubicBezTo>
                    <a:pt x="608" y="614"/>
                    <a:pt x="620" y="519"/>
                    <a:pt x="560" y="436"/>
                  </a:cubicBezTo>
                  <a:cubicBezTo>
                    <a:pt x="529" y="398"/>
                    <a:pt x="488" y="380"/>
                    <a:pt x="444" y="380"/>
                  </a:cubicBezTo>
                  <a:cubicBezTo>
                    <a:pt x="404" y="380"/>
                    <a:pt x="362" y="395"/>
                    <a:pt x="322" y="424"/>
                  </a:cubicBezTo>
                  <a:lnTo>
                    <a:pt x="191" y="543"/>
                  </a:lnTo>
                  <a:cubicBezTo>
                    <a:pt x="60" y="674"/>
                    <a:pt x="1" y="852"/>
                    <a:pt x="48" y="1043"/>
                  </a:cubicBezTo>
                  <a:lnTo>
                    <a:pt x="286" y="2019"/>
                  </a:lnTo>
                  <a:cubicBezTo>
                    <a:pt x="346" y="2233"/>
                    <a:pt x="525" y="2388"/>
                    <a:pt x="763" y="2400"/>
                  </a:cubicBezTo>
                  <a:lnTo>
                    <a:pt x="2084" y="2471"/>
                  </a:lnTo>
                  <a:cubicBezTo>
                    <a:pt x="2263" y="2495"/>
                    <a:pt x="2406" y="2626"/>
                    <a:pt x="2430" y="2805"/>
                  </a:cubicBezTo>
                  <a:lnTo>
                    <a:pt x="2525" y="4007"/>
                  </a:lnTo>
                  <a:cubicBezTo>
                    <a:pt x="2525" y="4031"/>
                    <a:pt x="2525" y="4043"/>
                    <a:pt x="2549" y="4055"/>
                  </a:cubicBezTo>
                  <a:lnTo>
                    <a:pt x="2989" y="5210"/>
                  </a:lnTo>
                  <a:cubicBezTo>
                    <a:pt x="3096" y="5472"/>
                    <a:pt x="3346" y="5650"/>
                    <a:pt x="3620" y="5650"/>
                  </a:cubicBezTo>
                  <a:cubicBezTo>
                    <a:pt x="3775" y="5650"/>
                    <a:pt x="3942" y="5591"/>
                    <a:pt x="4061" y="5472"/>
                  </a:cubicBezTo>
                  <a:lnTo>
                    <a:pt x="5239" y="4400"/>
                  </a:lnTo>
                  <a:cubicBezTo>
                    <a:pt x="5358" y="4293"/>
                    <a:pt x="5430" y="4138"/>
                    <a:pt x="5466" y="3984"/>
                  </a:cubicBezTo>
                  <a:lnTo>
                    <a:pt x="5585" y="3162"/>
                  </a:lnTo>
                  <a:lnTo>
                    <a:pt x="6394" y="2257"/>
                  </a:lnTo>
                  <a:cubicBezTo>
                    <a:pt x="6490" y="2162"/>
                    <a:pt x="6501" y="2031"/>
                    <a:pt x="6478" y="1912"/>
                  </a:cubicBezTo>
                  <a:cubicBezTo>
                    <a:pt x="6454" y="1852"/>
                    <a:pt x="6418" y="1793"/>
                    <a:pt x="6370" y="1757"/>
                  </a:cubicBezTo>
                  <a:lnTo>
                    <a:pt x="7335" y="1102"/>
                  </a:lnTo>
                  <a:lnTo>
                    <a:pt x="7383" y="1067"/>
                  </a:lnTo>
                  <a:cubicBezTo>
                    <a:pt x="7430" y="1007"/>
                    <a:pt x="7406" y="924"/>
                    <a:pt x="7383" y="888"/>
                  </a:cubicBezTo>
                  <a:lnTo>
                    <a:pt x="7263" y="733"/>
                  </a:lnTo>
                  <a:lnTo>
                    <a:pt x="7466" y="709"/>
                  </a:lnTo>
                  <a:cubicBezTo>
                    <a:pt x="7481" y="705"/>
                    <a:pt x="7496" y="703"/>
                    <a:pt x="7510" y="703"/>
                  </a:cubicBezTo>
                  <a:cubicBezTo>
                    <a:pt x="7573" y="703"/>
                    <a:pt x="7625" y="744"/>
                    <a:pt x="7644" y="793"/>
                  </a:cubicBezTo>
                  <a:cubicBezTo>
                    <a:pt x="7680" y="852"/>
                    <a:pt x="7740" y="888"/>
                    <a:pt x="7799" y="888"/>
                  </a:cubicBezTo>
                  <a:cubicBezTo>
                    <a:pt x="7823" y="888"/>
                    <a:pt x="7859" y="864"/>
                    <a:pt x="7883" y="852"/>
                  </a:cubicBezTo>
                  <a:cubicBezTo>
                    <a:pt x="7942" y="817"/>
                    <a:pt x="7966" y="709"/>
                    <a:pt x="7918" y="650"/>
                  </a:cubicBezTo>
                  <a:cubicBezTo>
                    <a:pt x="7825" y="494"/>
                    <a:pt x="7668" y="393"/>
                    <a:pt x="7488" y="393"/>
                  </a:cubicBezTo>
                  <a:cubicBezTo>
                    <a:pt x="7461" y="393"/>
                    <a:pt x="7434" y="395"/>
                    <a:pt x="7406" y="400"/>
                  </a:cubicBezTo>
                  <a:lnTo>
                    <a:pt x="6609" y="483"/>
                  </a:lnTo>
                  <a:lnTo>
                    <a:pt x="6097" y="43"/>
                  </a:lnTo>
                  <a:cubicBezTo>
                    <a:pt x="6064" y="15"/>
                    <a:pt x="6021" y="1"/>
                    <a:pt x="59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45"/>
            <p:cNvSpPr/>
            <p:nvPr/>
          </p:nvSpPr>
          <p:spPr>
            <a:xfrm>
              <a:off x="7409741" y="3428370"/>
              <a:ext cx="22880" cy="27616"/>
            </a:xfrm>
            <a:custGeom>
              <a:avLst/>
              <a:gdLst/>
              <a:ahLst/>
              <a:cxnLst/>
              <a:rect l="l" t="t" r="r" b="b"/>
              <a:pathLst>
                <a:path w="715" h="863" extrusionOk="0">
                  <a:moveTo>
                    <a:pt x="177" y="1"/>
                  </a:moveTo>
                  <a:cubicBezTo>
                    <a:pt x="144" y="1"/>
                    <a:pt x="111" y="10"/>
                    <a:pt x="84" y="29"/>
                  </a:cubicBezTo>
                  <a:cubicBezTo>
                    <a:pt x="12" y="76"/>
                    <a:pt x="0" y="184"/>
                    <a:pt x="36" y="255"/>
                  </a:cubicBezTo>
                  <a:lnTo>
                    <a:pt x="393" y="791"/>
                  </a:lnTo>
                  <a:cubicBezTo>
                    <a:pt x="429" y="838"/>
                    <a:pt x="488" y="862"/>
                    <a:pt x="536" y="862"/>
                  </a:cubicBezTo>
                  <a:cubicBezTo>
                    <a:pt x="560" y="862"/>
                    <a:pt x="596" y="850"/>
                    <a:pt x="619" y="838"/>
                  </a:cubicBezTo>
                  <a:cubicBezTo>
                    <a:pt x="691" y="779"/>
                    <a:pt x="715" y="684"/>
                    <a:pt x="667" y="612"/>
                  </a:cubicBezTo>
                  <a:lnTo>
                    <a:pt x="310" y="76"/>
                  </a:lnTo>
                  <a:cubicBezTo>
                    <a:pt x="280" y="25"/>
                    <a:pt x="229" y="1"/>
                    <a:pt x="1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90" name="Google Shape;2490;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64400" y="121950"/>
            <a:ext cx="966125" cy="923950"/>
          </a:xfrm>
          <a:prstGeom prst="rect">
            <a:avLst/>
          </a:prstGeom>
          <a:noFill/>
          <a:ln>
            <a:noFill/>
          </a:ln>
        </p:spPr>
      </p:pic>
      <p:sp>
        <p:nvSpPr>
          <p:cNvPr id="2491" name="Google Shape;2491;p45"/>
          <p:cNvSpPr txBox="1"/>
          <p:nvPr/>
        </p:nvSpPr>
        <p:spPr>
          <a:xfrm>
            <a:off x="6047463" y="1116500"/>
            <a:ext cx="3000000" cy="1185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Lora"/>
                <a:ea typeface="Lora"/>
                <a:cs typeface="Lora"/>
                <a:sym typeface="Lora"/>
              </a:rPr>
              <a:t>Se centra en un comercio justo para los productores y consumidores, equilibrando el comercio convencional y preocupándose por los pequeños productores</a:t>
            </a:r>
            <a:endParaRPr sz="1300">
              <a:latin typeface="Lora"/>
              <a:ea typeface="Lora"/>
              <a:cs typeface="Lora"/>
              <a:sym typeface="Lora"/>
            </a:endParaRPr>
          </a:p>
        </p:txBody>
      </p:sp>
      <p:pic>
        <p:nvPicPr>
          <p:cNvPr id="2492" name="Google Shape;2492;p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128375" y="2815850"/>
            <a:ext cx="966125" cy="989975"/>
          </a:xfrm>
          <a:prstGeom prst="rect">
            <a:avLst/>
          </a:prstGeom>
          <a:noFill/>
          <a:ln>
            <a:noFill/>
          </a:ln>
        </p:spPr>
      </p:pic>
      <p:sp>
        <p:nvSpPr>
          <p:cNvPr id="2493" name="Google Shape;2493;p45"/>
          <p:cNvSpPr txBox="1"/>
          <p:nvPr/>
        </p:nvSpPr>
        <p:spPr>
          <a:xfrm>
            <a:off x="5882675" y="3854025"/>
            <a:ext cx="3200100" cy="1185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latin typeface="Lora"/>
                <a:ea typeface="Lora"/>
                <a:cs typeface="Lora"/>
                <a:sym typeface="Lora"/>
              </a:rPr>
              <a:t>Combina el comercio justo con la agricultura orgánica. El precio apropiado, las relaciones comerciales y la responsabilidad social son la base de esta certificación. </a:t>
            </a:r>
            <a:endParaRPr sz="1300">
              <a:latin typeface="Lora"/>
              <a:ea typeface="Lora"/>
              <a:cs typeface="Lora"/>
              <a:sym typeface="Lor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497"/>
        <p:cNvGrpSpPr/>
        <p:nvPr/>
      </p:nvGrpSpPr>
      <p:grpSpPr>
        <a:xfrm>
          <a:off x="0" y="0"/>
          <a:ext cx="0" cy="0"/>
          <a:chOff x="0" y="0"/>
          <a:chExt cx="0" cy="0"/>
        </a:xfrm>
      </p:grpSpPr>
      <p:sp>
        <p:nvSpPr>
          <p:cNvPr id="2498" name="Google Shape;2498;p46"/>
          <p:cNvSpPr/>
          <p:nvPr/>
        </p:nvSpPr>
        <p:spPr>
          <a:xfrm rot="-5400000">
            <a:off x="-841450" y="2565900"/>
            <a:ext cx="3821100" cy="43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46"/>
          <p:cNvSpPr txBox="1">
            <a:spLocks noGrp="1"/>
          </p:cNvSpPr>
          <p:nvPr>
            <p:ph type="ctrTitle" idx="6"/>
          </p:nvPr>
        </p:nvSpPr>
        <p:spPr>
          <a:xfrm rot="-5400000">
            <a:off x="-2005301" y="222120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ESTRATEGIAS DE INTERNACIONALIZACIÓN: </a:t>
            </a:r>
            <a:endParaRPr>
              <a:solidFill>
                <a:schemeClr val="dk2"/>
              </a:solidFill>
            </a:endParaRPr>
          </a:p>
          <a:p>
            <a:pPr marL="0" lvl="0" indent="0" algn="ctr" rtl="0">
              <a:spcBef>
                <a:spcPts val="0"/>
              </a:spcBef>
              <a:spcAft>
                <a:spcPts val="0"/>
              </a:spcAft>
              <a:buNone/>
            </a:pPr>
            <a:r>
              <a:rPr lang="en">
                <a:solidFill>
                  <a:schemeClr val="dk2"/>
                </a:solidFill>
              </a:rPr>
              <a:t>MARKETING DIGITAL </a:t>
            </a:r>
            <a:endParaRPr>
              <a:solidFill>
                <a:schemeClr val="dk2"/>
              </a:solidFill>
            </a:endParaRPr>
          </a:p>
        </p:txBody>
      </p:sp>
      <p:sp>
        <p:nvSpPr>
          <p:cNvPr id="2500" name="Google Shape;2500;p46"/>
          <p:cNvSpPr/>
          <p:nvPr/>
        </p:nvSpPr>
        <p:spPr>
          <a:xfrm rot="-5400000">
            <a:off x="-1493325" y="2535350"/>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1" name="Google Shape;2501;p46"/>
          <p:cNvGrpSpPr/>
          <p:nvPr/>
        </p:nvGrpSpPr>
        <p:grpSpPr>
          <a:xfrm>
            <a:off x="1338321" y="515775"/>
            <a:ext cx="7564638" cy="1857970"/>
            <a:chOff x="1247650" y="1927824"/>
            <a:chExt cx="6648477" cy="1702685"/>
          </a:xfrm>
        </p:grpSpPr>
        <p:sp>
          <p:nvSpPr>
            <p:cNvPr id="2502" name="Google Shape;2502;p46"/>
            <p:cNvSpPr/>
            <p:nvPr/>
          </p:nvSpPr>
          <p:spPr>
            <a:xfrm>
              <a:off x="6434702" y="1927824"/>
              <a:ext cx="1353481" cy="973275"/>
            </a:xfrm>
            <a:custGeom>
              <a:avLst/>
              <a:gdLst/>
              <a:ahLst/>
              <a:cxnLst/>
              <a:rect l="l" t="t" r="r" b="b"/>
              <a:pathLst>
                <a:path w="57767" h="50027" extrusionOk="0">
                  <a:moveTo>
                    <a:pt x="14439" y="0"/>
                  </a:moveTo>
                  <a:lnTo>
                    <a:pt x="0" y="25014"/>
                  </a:lnTo>
                  <a:lnTo>
                    <a:pt x="14439" y="50027"/>
                  </a:lnTo>
                  <a:lnTo>
                    <a:pt x="43329" y="50027"/>
                  </a:lnTo>
                  <a:lnTo>
                    <a:pt x="57767" y="25014"/>
                  </a:lnTo>
                  <a:lnTo>
                    <a:pt x="43329"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Micro</a:t>
              </a:r>
              <a:endParaRPr>
                <a:latin typeface="Lora"/>
                <a:ea typeface="Lora"/>
                <a:cs typeface="Lora"/>
                <a:sym typeface="Lora"/>
              </a:endParaRPr>
            </a:p>
            <a:p>
              <a:pPr marL="0" lvl="0" indent="0" algn="ctr" rtl="0">
                <a:spcBef>
                  <a:spcPts val="0"/>
                </a:spcBef>
                <a:spcAft>
                  <a:spcPts val="0"/>
                </a:spcAft>
                <a:buNone/>
              </a:pPr>
              <a:r>
                <a:rPr lang="en">
                  <a:latin typeface="Lora"/>
                  <a:ea typeface="Lora"/>
                  <a:cs typeface="Lora"/>
                  <a:sym typeface="Lora"/>
                </a:rPr>
                <a:t>multinacionales</a:t>
              </a:r>
              <a:endParaRPr>
                <a:latin typeface="Lora"/>
                <a:ea typeface="Lora"/>
                <a:cs typeface="Lora"/>
                <a:sym typeface="Lora"/>
              </a:endParaRPr>
            </a:p>
          </p:txBody>
        </p:sp>
        <p:sp>
          <p:nvSpPr>
            <p:cNvPr id="2503" name="Google Shape;2503;p46"/>
            <p:cNvSpPr/>
            <p:nvPr/>
          </p:nvSpPr>
          <p:spPr>
            <a:xfrm>
              <a:off x="5292279" y="2737140"/>
              <a:ext cx="1157237" cy="893232"/>
            </a:xfrm>
            <a:custGeom>
              <a:avLst/>
              <a:gdLst/>
              <a:ahLst/>
              <a:cxnLst/>
              <a:rect l="l" t="t" r="r" b="b"/>
              <a:pathLst>
                <a:path w="57768" h="50027" extrusionOk="0">
                  <a:moveTo>
                    <a:pt x="14439" y="0"/>
                  </a:moveTo>
                  <a:lnTo>
                    <a:pt x="1" y="25013"/>
                  </a:lnTo>
                  <a:lnTo>
                    <a:pt x="14439" y="50027"/>
                  </a:lnTo>
                  <a:lnTo>
                    <a:pt x="43329" y="50027"/>
                  </a:lnTo>
                  <a:lnTo>
                    <a:pt x="57767" y="25013"/>
                  </a:lnTo>
                  <a:lnTo>
                    <a:pt x="43329"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E-commerce</a:t>
              </a:r>
              <a:endParaRPr>
                <a:latin typeface="Lora"/>
                <a:ea typeface="Lora"/>
                <a:cs typeface="Lora"/>
                <a:sym typeface="Lora"/>
              </a:endParaRPr>
            </a:p>
          </p:txBody>
        </p:sp>
        <p:sp>
          <p:nvSpPr>
            <p:cNvPr id="2504" name="Google Shape;2504;p46"/>
            <p:cNvSpPr/>
            <p:nvPr/>
          </p:nvSpPr>
          <p:spPr>
            <a:xfrm>
              <a:off x="1501936" y="1927824"/>
              <a:ext cx="1157237" cy="973275"/>
            </a:xfrm>
            <a:custGeom>
              <a:avLst/>
              <a:gdLst/>
              <a:ahLst/>
              <a:cxnLst/>
              <a:rect l="l" t="t" r="r" b="b"/>
              <a:pathLst>
                <a:path w="57768" h="50027" extrusionOk="0">
                  <a:moveTo>
                    <a:pt x="14439" y="0"/>
                  </a:moveTo>
                  <a:lnTo>
                    <a:pt x="1" y="25013"/>
                  </a:lnTo>
                  <a:lnTo>
                    <a:pt x="14439" y="50027"/>
                  </a:lnTo>
                  <a:lnTo>
                    <a:pt x="43329" y="50027"/>
                  </a:lnTo>
                  <a:lnTo>
                    <a:pt x="57768" y="25013"/>
                  </a:lnTo>
                  <a:lnTo>
                    <a:pt x="43329"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Globalización</a:t>
              </a:r>
              <a:endParaRPr>
                <a:latin typeface="Lora"/>
                <a:ea typeface="Lora"/>
                <a:cs typeface="Lora"/>
                <a:sym typeface="Lora"/>
              </a:endParaRPr>
            </a:p>
          </p:txBody>
        </p:sp>
        <p:sp>
          <p:nvSpPr>
            <p:cNvPr id="2505" name="Google Shape;2505;p46"/>
            <p:cNvSpPr/>
            <p:nvPr/>
          </p:nvSpPr>
          <p:spPr>
            <a:xfrm>
              <a:off x="2763700" y="2737277"/>
              <a:ext cx="1157189" cy="893232"/>
            </a:xfrm>
            <a:custGeom>
              <a:avLst/>
              <a:gdLst/>
              <a:ahLst/>
              <a:cxnLst/>
              <a:rect l="l" t="t" r="r" b="b"/>
              <a:pathLst>
                <a:path w="57780" h="50027" extrusionOk="0">
                  <a:moveTo>
                    <a:pt x="14452" y="0"/>
                  </a:moveTo>
                  <a:lnTo>
                    <a:pt x="0" y="25013"/>
                  </a:lnTo>
                  <a:lnTo>
                    <a:pt x="14452" y="50027"/>
                  </a:lnTo>
                  <a:lnTo>
                    <a:pt x="43328" y="50027"/>
                  </a:lnTo>
                  <a:lnTo>
                    <a:pt x="57780" y="25013"/>
                  </a:lnTo>
                  <a:lnTo>
                    <a:pt x="43328"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Conectividad</a:t>
              </a:r>
              <a:endParaRPr>
                <a:latin typeface="Lora"/>
                <a:ea typeface="Lora"/>
                <a:cs typeface="Lora"/>
                <a:sym typeface="Lora"/>
              </a:endParaRPr>
            </a:p>
          </p:txBody>
        </p:sp>
        <p:sp>
          <p:nvSpPr>
            <p:cNvPr id="2506" name="Google Shape;2506;p46"/>
            <p:cNvSpPr/>
            <p:nvPr/>
          </p:nvSpPr>
          <p:spPr>
            <a:xfrm>
              <a:off x="4097385" y="1927846"/>
              <a:ext cx="1030563" cy="973275"/>
            </a:xfrm>
            <a:custGeom>
              <a:avLst/>
              <a:gdLst/>
              <a:ahLst/>
              <a:cxnLst/>
              <a:rect l="l" t="t" r="r" b="b"/>
              <a:pathLst>
                <a:path w="57767" h="50027" extrusionOk="0">
                  <a:moveTo>
                    <a:pt x="14439" y="0"/>
                  </a:moveTo>
                  <a:lnTo>
                    <a:pt x="0" y="25013"/>
                  </a:lnTo>
                  <a:lnTo>
                    <a:pt x="14439" y="50027"/>
                  </a:lnTo>
                  <a:lnTo>
                    <a:pt x="43328" y="50027"/>
                  </a:lnTo>
                  <a:lnTo>
                    <a:pt x="57767" y="25013"/>
                  </a:lnTo>
                  <a:lnTo>
                    <a:pt x="43328" y="0"/>
                  </a:lnTo>
                  <a:close/>
                </a:path>
              </a:pathLst>
            </a:cu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Lora"/>
                  <a:ea typeface="Lora"/>
                  <a:cs typeface="Lora"/>
                  <a:sym typeface="Lora"/>
                </a:rPr>
                <a:t>Medios Sociales</a:t>
              </a:r>
              <a:endParaRPr>
                <a:latin typeface="Lora"/>
                <a:ea typeface="Lora"/>
                <a:cs typeface="Lora"/>
                <a:sym typeface="Lora"/>
              </a:endParaRPr>
            </a:p>
          </p:txBody>
        </p:sp>
        <p:sp>
          <p:nvSpPr>
            <p:cNvPr id="2507" name="Google Shape;2507;p46"/>
            <p:cNvSpPr/>
            <p:nvPr/>
          </p:nvSpPr>
          <p:spPr>
            <a:xfrm>
              <a:off x="1247650" y="2490334"/>
              <a:ext cx="6648477" cy="729445"/>
            </a:xfrm>
            <a:custGeom>
              <a:avLst/>
              <a:gdLst/>
              <a:ahLst/>
              <a:cxnLst/>
              <a:rect l="l" t="t" r="r" b="b"/>
              <a:pathLst>
                <a:path w="285373" h="31310" fill="none" extrusionOk="0">
                  <a:moveTo>
                    <a:pt x="285373" y="3317"/>
                  </a:moveTo>
                  <a:lnTo>
                    <a:pt x="269256" y="31309"/>
                  </a:lnTo>
                  <a:lnTo>
                    <a:pt x="233095" y="31309"/>
                  </a:lnTo>
                  <a:lnTo>
                    <a:pt x="215067" y="352"/>
                  </a:lnTo>
                  <a:lnTo>
                    <a:pt x="179426" y="352"/>
                  </a:lnTo>
                  <a:lnTo>
                    <a:pt x="161606" y="31218"/>
                  </a:lnTo>
                  <a:lnTo>
                    <a:pt x="125718" y="31309"/>
                  </a:lnTo>
                  <a:lnTo>
                    <a:pt x="107651" y="0"/>
                  </a:lnTo>
                  <a:lnTo>
                    <a:pt x="71490" y="0"/>
                  </a:lnTo>
                  <a:lnTo>
                    <a:pt x="53669" y="31075"/>
                  </a:lnTo>
                  <a:lnTo>
                    <a:pt x="18042" y="31075"/>
                  </a:lnTo>
                  <a:lnTo>
                    <a:pt x="0" y="118"/>
                  </a:lnTo>
                </a:path>
              </a:pathLst>
            </a:custGeom>
            <a:noFill/>
            <a:ln w="9525" cap="flat" cmpd="sng">
              <a:solidFill>
                <a:srgbClr val="000000"/>
              </a:solidFill>
              <a:prstDash val="solid"/>
              <a:miter lim="1300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ora"/>
                <a:ea typeface="Lora"/>
                <a:cs typeface="Lora"/>
                <a:sym typeface="Lora"/>
              </a:endParaRPr>
            </a:p>
          </p:txBody>
        </p:sp>
      </p:grpSp>
      <p:sp>
        <p:nvSpPr>
          <p:cNvPr id="2508" name="Google Shape;2508;p46"/>
          <p:cNvSpPr/>
          <p:nvPr/>
        </p:nvSpPr>
        <p:spPr>
          <a:xfrm>
            <a:off x="3436249" y="3032150"/>
            <a:ext cx="3174900" cy="17889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46"/>
          <p:cNvSpPr/>
          <p:nvPr/>
        </p:nvSpPr>
        <p:spPr>
          <a:xfrm>
            <a:off x="3625950" y="2853650"/>
            <a:ext cx="3174900" cy="1905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510" name="Google Shape;2510;p46"/>
          <p:cNvSpPr txBox="1">
            <a:spLocks noGrp="1"/>
          </p:cNvSpPr>
          <p:nvPr>
            <p:ph type="ctrTitle" idx="2"/>
          </p:nvPr>
        </p:nvSpPr>
        <p:spPr>
          <a:xfrm>
            <a:off x="3880204" y="3052989"/>
            <a:ext cx="2666400" cy="1506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rgbClr val="0F0F0F"/>
              </a:buClr>
              <a:buSzPts val="1400"/>
              <a:buChar char="-"/>
            </a:pPr>
            <a:r>
              <a:rPr lang="en">
                <a:solidFill>
                  <a:srgbClr val="0F0F0F"/>
                </a:solidFill>
              </a:rPr>
              <a:t>Manejo de Redes Sociales</a:t>
            </a:r>
            <a:endParaRPr>
              <a:solidFill>
                <a:srgbClr val="0F0F0F"/>
              </a:solidFill>
            </a:endParaRPr>
          </a:p>
          <a:p>
            <a:pPr marL="0" lvl="0" indent="0" algn="l" rtl="0">
              <a:spcBef>
                <a:spcPts val="0"/>
              </a:spcBef>
              <a:spcAft>
                <a:spcPts val="0"/>
              </a:spcAft>
              <a:buNone/>
            </a:pPr>
            <a:endParaRPr>
              <a:solidFill>
                <a:srgbClr val="0F0F0F"/>
              </a:solidFill>
            </a:endParaRPr>
          </a:p>
          <a:p>
            <a:pPr marL="457200" lvl="0" indent="-317500" algn="l" rtl="0">
              <a:spcBef>
                <a:spcPts val="0"/>
              </a:spcBef>
              <a:spcAft>
                <a:spcPts val="0"/>
              </a:spcAft>
              <a:buClr>
                <a:srgbClr val="0F0F0F"/>
              </a:buClr>
              <a:buSzPts val="1400"/>
              <a:buChar char="-"/>
            </a:pPr>
            <a:r>
              <a:rPr lang="en">
                <a:solidFill>
                  <a:srgbClr val="0F0F0F"/>
                </a:solidFill>
              </a:rPr>
              <a:t>Páginas Web</a:t>
            </a:r>
            <a:endParaRPr>
              <a:solidFill>
                <a:srgbClr val="0F0F0F"/>
              </a:solidFill>
            </a:endParaRPr>
          </a:p>
          <a:p>
            <a:pPr marL="0" lvl="0" indent="0" algn="l" rtl="0">
              <a:spcBef>
                <a:spcPts val="0"/>
              </a:spcBef>
              <a:spcAft>
                <a:spcPts val="0"/>
              </a:spcAft>
              <a:buNone/>
            </a:pPr>
            <a:endParaRPr>
              <a:solidFill>
                <a:srgbClr val="0F0F0F"/>
              </a:solidFill>
            </a:endParaRPr>
          </a:p>
          <a:p>
            <a:pPr marL="457200" lvl="0" indent="-317500" algn="l" rtl="0">
              <a:spcBef>
                <a:spcPts val="0"/>
              </a:spcBef>
              <a:spcAft>
                <a:spcPts val="0"/>
              </a:spcAft>
              <a:buClr>
                <a:srgbClr val="0F0F0F"/>
              </a:buClr>
              <a:buSzPts val="1400"/>
              <a:buChar char="-"/>
            </a:pPr>
            <a:r>
              <a:rPr lang="en">
                <a:solidFill>
                  <a:srgbClr val="0F0F0F"/>
                </a:solidFill>
              </a:rPr>
              <a:t>Gestión de la Información</a:t>
            </a:r>
            <a:endParaRPr>
              <a:solidFill>
                <a:srgbClr val="0F0F0F"/>
              </a:solidFill>
            </a:endParaRPr>
          </a:p>
          <a:p>
            <a:pPr marL="0" lvl="0" indent="0" algn="l" rtl="0">
              <a:spcBef>
                <a:spcPts val="0"/>
              </a:spcBef>
              <a:spcAft>
                <a:spcPts val="0"/>
              </a:spcAft>
              <a:buNone/>
            </a:pPr>
            <a:endParaRPr>
              <a:solidFill>
                <a:srgbClr val="0F0F0F"/>
              </a:solidFill>
            </a:endParaRPr>
          </a:p>
        </p:txBody>
      </p:sp>
      <p:sp>
        <p:nvSpPr>
          <p:cNvPr id="2511" name="Google Shape;2511;p46"/>
          <p:cNvSpPr/>
          <p:nvPr/>
        </p:nvSpPr>
        <p:spPr>
          <a:xfrm>
            <a:off x="2805147" y="2853649"/>
            <a:ext cx="345674" cy="346056"/>
          </a:xfrm>
          <a:custGeom>
            <a:avLst/>
            <a:gdLst/>
            <a:ahLst/>
            <a:cxnLst/>
            <a:rect l="l" t="t" r="r" b="b"/>
            <a:pathLst>
              <a:path w="10860" h="10872" extrusionOk="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2" name="Google Shape;2512;p46"/>
          <p:cNvGrpSpPr/>
          <p:nvPr/>
        </p:nvGrpSpPr>
        <p:grpSpPr>
          <a:xfrm>
            <a:off x="2804956" y="3502149"/>
            <a:ext cx="346056" cy="345674"/>
            <a:chOff x="3303268" y="3817349"/>
            <a:chExt cx="346056" cy="345674"/>
          </a:xfrm>
        </p:grpSpPr>
        <p:sp>
          <p:nvSpPr>
            <p:cNvPr id="2513" name="Google Shape;2513;p46"/>
            <p:cNvSpPr/>
            <p:nvPr/>
          </p:nvSpPr>
          <p:spPr>
            <a:xfrm>
              <a:off x="3303268" y="3817349"/>
              <a:ext cx="346056" cy="345674"/>
            </a:xfrm>
            <a:custGeom>
              <a:avLst/>
              <a:gdLst/>
              <a:ahLst/>
              <a:cxnLst/>
              <a:rect l="l" t="t" r="r" b="b"/>
              <a:pathLst>
                <a:path w="10872" h="10860" extrusionOk="0">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46"/>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46"/>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46"/>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7" name="Google Shape;2517;p46"/>
          <p:cNvGrpSpPr/>
          <p:nvPr/>
        </p:nvGrpSpPr>
        <p:grpSpPr>
          <a:xfrm>
            <a:off x="4121933" y="2440861"/>
            <a:ext cx="346056" cy="345674"/>
            <a:chOff x="3752358" y="3817349"/>
            <a:chExt cx="346056" cy="345674"/>
          </a:xfrm>
        </p:grpSpPr>
        <p:sp>
          <p:nvSpPr>
            <p:cNvPr id="2518" name="Google Shape;2518;p46"/>
            <p:cNvSpPr/>
            <p:nvPr/>
          </p:nvSpPr>
          <p:spPr>
            <a:xfrm>
              <a:off x="3752358" y="3817349"/>
              <a:ext cx="346056" cy="345674"/>
            </a:xfrm>
            <a:custGeom>
              <a:avLst/>
              <a:gdLst/>
              <a:ahLst/>
              <a:cxnLst/>
              <a:rect l="l" t="t" r="r" b="b"/>
              <a:pathLst>
                <a:path w="10872" h="10860" extrusionOk="0">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46"/>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46"/>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46"/>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2" name="Google Shape;2522;p46"/>
          <p:cNvGrpSpPr/>
          <p:nvPr/>
        </p:nvGrpSpPr>
        <p:grpSpPr>
          <a:xfrm>
            <a:off x="6068608" y="2440874"/>
            <a:ext cx="346024" cy="345674"/>
            <a:chOff x="5100008" y="3817349"/>
            <a:chExt cx="346024" cy="345674"/>
          </a:xfrm>
        </p:grpSpPr>
        <p:sp>
          <p:nvSpPr>
            <p:cNvPr id="2523" name="Google Shape;2523;p46"/>
            <p:cNvSpPr/>
            <p:nvPr/>
          </p:nvSpPr>
          <p:spPr>
            <a:xfrm>
              <a:off x="5100008" y="3817349"/>
              <a:ext cx="346024" cy="345674"/>
            </a:xfrm>
            <a:custGeom>
              <a:avLst/>
              <a:gdLst/>
              <a:ahLst/>
              <a:cxnLst/>
              <a:rect l="l" t="t" r="r" b="b"/>
              <a:pathLst>
                <a:path w="10871" h="10860" extrusionOk="0">
                  <a:moveTo>
                    <a:pt x="5441" y="334"/>
                  </a:moveTo>
                  <a:cubicBezTo>
                    <a:pt x="8251" y="334"/>
                    <a:pt x="10525" y="2608"/>
                    <a:pt x="10525" y="5430"/>
                  </a:cubicBezTo>
                  <a:cubicBezTo>
                    <a:pt x="10525" y="8240"/>
                    <a:pt x="8251" y="10514"/>
                    <a:pt x="5441" y="10514"/>
                  </a:cubicBezTo>
                  <a:cubicBezTo>
                    <a:pt x="2620" y="10514"/>
                    <a:pt x="346" y="8240"/>
                    <a:pt x="346" y="5430"/>
                  </a:cubicBezTo>
                  <a:cubicBezTo>
                    <a:pt x="346" y="2608"/>
                    <a:pt x="2620" y="334"/>
                    <a:pt x="5441" y="334"/>
                  </a:cubicBezTo>
                  <a:close/>
                  <a:moveTo>
                    <a:pt x="5441" y="1"/>
                  </a:moveTo>
                  <a:cubicBezTo>
                    <a:pt x="3989" y="1"/>
                    <a:pt x="2620" y="560"/>
                    <a:pt x="1596" y="1584"/>
                  </a:cubicBezTo>
                  <a:cubicBezTo>
                    <a:pt x="572" y="2620"/>
                    <a:pt x="0" y="3989"/>
                    <a:pt x="0" y="5430"/>
                  </a:cubicBezTo>
                  <a:cubicBezTo>
                    <a:pt x="0" y="6871"/>
                    <a:pt x="572" y="8240"/>
                    <a:pt x="1596" y="9264"/>
                  </a:cubicBezTo>
                  <a:cubicBezTo>
                    <a:pt x="2620" y="10300"/>
                    <a:pt x="3989" y="10859"/>
                    <a:pt x="5441" y="10859"/>
                  </a:cubicBezTo>
                  <a:cubicBezTo>
                    <a:pt x="6882" y="10859"/>
                    <a:pt x="8251" y="10300"/>
                    <a:pt x="9275" y="9264"/>
                  </a:cubicBezTo>
                  <a:cubicBezTo>
                    <a:pt x="10299" y="8240"/>
                    <a:pt x="10871" y="6871"/>
                    <a:pt x="10871" y="5430"/>
                  </a:cubicBezTo>
                  <a:cubicBezTo>
                    <a:pt x="10871" y="3989"/>
                    <a:pt x="10299" y="2620"/>
                    <a:pt x="9275" y="1584"/>
                  </a:cubicBezTo>
                  <a:cubicBezTo>
                    <a:pt x="8251" y="560"/>
                    <a:pt x="6882" y="1"/>
                    <a:pt x="54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46"/>
            <p:cNvSpPr/>
            <p:nvPr/>
          </p:nvSpPr>
          <p:spPr>
            <a:xfrm>
              <a:off x="5150777" y="3867767"/>
              <a:ext cx="244486" cy="243690"/>
            </a:xfrm>
            <a:custGeom>
              <a:avLst/>
              <a:gdLst/>
              <a:ahLst/>
              <a:cxnLst/>
              <a:rect l="l" t="t" r="r" b="b"/>
              <a:pathLst>
                <a:path w="7681" h="7656" extrusionOk="0">
                  <a:moveTo>
                    <a:pt x="3823" y="0"/>
                  </a:moveTo>
                  <a:cubicBezTo>
                    <a:pt x="1715" y="0"/>
                    <a:pt x="1" y="1715"/>
                    <a:pt x="1" y="3834"/>
                  </a:cubicBezTo>
                  <a:cubicBezTo>
                    <a:pt x="1" y="4429"/>
                    <a:pt x="132" y="5001"/>
                    <a:pt x="406" y="5537"/>
                  </a:cubicBezTo>
                  <a:lnTo>
                    <a:pt x="13" y="6513"/>
                  </a:lnTo>
                  <a:cubicBezTo>
                    <a:pt x="1" y="6537"/>
                    <a:pt x="1" y="6584"/>
                    <a:pt x="1" y="6632"/>
                  </a:cubicBezTo>
                  <a:cubicBezTo>
                    <a:pt x="13" y="6703"/>
                    <a:pt x="96" y="6751"/>
                    <a:pt x="167" y="6751"/>
                  </a:cubicBezTo>
                  <a:lnTo>
                    <a:pt x="1346" y="6751"/>
                  </a:lnTo>
                  <a:cubicBezTo>
                    <a:pt x="2037" y="7346"/>
                    <a:pt x="2918" y="7656"/>
                    <a:pt x="3823" y="7656"/>
                  </a:cubicBezTo>
                  <a:cubicBezTo>
                    <a:pt x="5942" y="7656"/>
                    <a:pt x="7656" y="5941"/>
                    <a:pt x="7656" y="3834"/>
                  </a:cubicBezTo>
                  <a:cubicBezTo>
                    <a:pt x="7680" y="2382"/>
                    <a:pt x="6847" y="1108"/>
                    <a:pt x="5644" y="465"/>
                  </a:cubicBezTo>
                  <a:cubicBezTo>
                    <a:pt x="5616" y="450"/>
                    <a:pt x="5586" y="444"/>
                    <a:pt x="5558" y="444"/>
                  </a:cubicBezTo>
                  <a:cubicBezTo>
                    <a:pt x="5470" y="444"/>
                    <a:pt x="5394" y="511"/>
                    <a:pt x="5394" y="619"/>
                  </a:cubicBezTo>
                  <a:cubicBezTo>
                    <a:pt x="5394" y="679"/>
                    <a:pt x="5418" y="727"/>
                    <a:pt x="5478" y="762"/>
                  </a:cubicBezTo>
                  <a:cubicBezTo>
                    <a:pt x="6585" y="1358"/>
                    <a:pt x="7323" y="2501"/>
                    <a:pt x="7323" y="3846"/>
                  </a:cubicBezTo>
                  <a:cubicBezTo>
                    <a:pt x="7323" y="5763"/>
                    <a:pt x="5763" y="7323"/>
                    <a:pt x="3846" y="7323"/>
                  </a:cubicBezTo>
                  <a:cubicBezTo>
                    <a:pt x="2989" y="7323"/>
                    <a:pt x="2168" y="7013"/>
                    <a:pt x="1537" y="6453"/>
                  </a:cubicBezTo>
                  <a:cubicBezTo>
                    <a:pt x="1501" y="6418"/>
                    <a:pt x="1465" y="6406"/>
                    <a:pt x="1418" y="6406"/>
                  </a:cubicBezTo>
                  <a:lnTo>
                    <a:pt x="429" y="6406"/>
                  </a:lnTo>
                  <a:lnTo>
                    <a:pt x="763" y="5596"/>
                  </a:lnTo>
                  <a:cubicBezTo>
                    <a:pt x="775" y="5560"/>
                    <a:pt x="775" y="5501"/>
                    <a:pt x="763" y="5453"/>
                  </a:cubicBezTo>
                  <a:cubicBezTo>
                    <a:pt x="489" y="4965"/>
                    <a:pt x="358" y="4394"/>
                    <a:pt x="358" y="3834"/>
                  </a:cubicBezTo>
                  <a:cubicBezTo>
                    <a:pt x="358" y="1905"/>
                    <a:pt x="1918" y="346"/>
                    <a:pt x="3846" y="346"/>
                  </a:cubicBezTo>
                  <a:cubicBezTo>
                    <a:pt x="4144" y="346"/>
                    <a:pt x="4418" y="381"/>
                    <a:pt x="4692" y="453"/>
                  </a:cubicBezTo>
                  <a:cubicBezTo>
                    <a:pt x="4704" y="455"/>
                    <a:pt x="4717" y="457"/>
                    <a:pt x="4729" y="457"/>
                  </a:cubicBezTo>
                  <a:cubicBezTo>
                    <a:pt x="4820" y="457"/>
                    <a:pt x="4894" y="381"/>
                    <a:pt x="4894" y="286"/>
                  </a:cubicBezTo>
                  <a:cubicBezTo>
                    <a:pt x="4894" y="215"/>
                    <a:pt x="4835" y="143"/>
                    <a:pt x="4763" y="119"/>
                  </a:cubicBezTo>
                  <a:cubicBezTo>
                    <a:pt x="4466" y="48"/>
                    <a:pt x="4156" y="0"/>
                    <a:pt x="38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46"/>
            <p:cNvSpPr/>
            <p:nvPr/>
          </p:nvSpPr>
          <p:spPr>
            <a:xfrm>
              <a:off x="5201960" y="3941167"/>
              <a:ext cx="135691" cy="91097"/>
            </a:xfrm>
            <a:custGeom>
              <a:avLst/>
              <a:gdLst/>
              <a:ahLst/>
              <a:cxnLst/>
              <a:rect l="l" t="t" r="r" b="b"/>
              <a:pathLst>
                <a:path w="4263" h="2862" extrusionOk="0">
                  <a:moveTo>
                    <a:pt x="4077" y="0"/>
                  </a:moveTo>
                  <a:cubicBezTo>
                    <a:pt x="4039" y="0"/>
                    <a:pt x="4000" y="12"/>
                    <a:pt x="3965" y="40"/>
                  </a:cubicBezTo>
                  <a:lnTo>
                    <a:pt x="2869" y="909"/>
                  </a:lnTo>
                  <a:lnTo>
                    <a:pt x="881" y="909"/>
                  </a:lnTo>
                  <a:cubicBezTo>
                    <a:pt x="810" y="909"/>
                    <a:pt x="750" y="957"/>
                    <a:pt x="714" y="1016"/>
                  </a:cubicBezTo>
                  <a:lnTo>
                    <a:pt x="36" y="2623"/>
                  </a:lnTo>
                  <a:cubicBezTo>
                    <a:pt x="0" y="2695"/>
                    <a:pt x="12" y="2778"/>
                    <a:pt x="72" y="2814"/>
                  </a:cubicBezTo>
                  <a:cubicBezTo>
                    <a:pt x="107" y="2850"/>
                    <a:pt x="155" y="2862"/>
                    <a:pt x="191" y="2862"/>
                  </a:cubicBezTo>
                  <a:cubicBezTo>
                    <a:pt x="226" y="2862"/>
                    <a:pt x="250" y="2850"/>
                    <a:pt x="286" y="2826"/>
                  </a:cubicBezTo>
                  <a:lnTo>
                    <a:pt x="1381" y="2171"/>
                  </a:lnTo>
                  <a:lnTo>
                    <a:pt x="1857" y="2171"/>
                  </a:lnTo>
                  <a:cubicBezTo>
                    <a:pt x="1953" y="2171"/>
                    <a:pt x="2036" y="2100"/>
                    <a:pt x="2036" y="1992"/>
                  </a:cubicBezTo>
                  <a:cubicBezTo>
                    <a:pt x="2036" y="1909"/>
                    <a:pt x="1965" y="1814"/>
                    <a:pt x="1857" y="1814"/>
                  </a:cubicBezTo>
                  <a:lnTo>
                    <a:pt x="1345" y="1814"/>
                  </a:lnTo>
                  <a:cubicBezTo>
                    <a:pt x="1310" y="1814"/>
                    <a:pt x="1286" y="1838"/>
                    <a:pt x="1250" y="1850"/>
                  </a:cubicBezTo>
                  <a:lnTo>
                    <a:pt x="572" y="2266"/>
                  </a:lnTo>
                  <a:lnTo>
                    <a:pt x="1000" y="1254"/>
                  </a:lnTo>
                  <a:lnTo>
                    <a:pt x="2953" y="1254"/>
                  </a:lnTo>
                  <a:cubicBezTo>
                    <a:pt x="2989" y="1254"/>
                    <a:pt x="3024" y="1242"/>
                    <a:pt x="3048" y="1207"/>
                  </a:cubicBezTo>
                  <a:lnTo>
                    <a:pt x="3584" y="778"/>
                  </a:lnTo>
                  <a:lnTo>
                    <a:pt x="3072" y="1814"/>
                  </a:lnTo>
                  <a:lnTo>
                    <a:pt x="2691" y="1814"/>
                  </a:lnTo>
                  <a:cubicBezTo>
                    <a:pt x="2608" y="1814"/>
                    <a:pt x="2512" y="1897"/>
                    <a:pt x="2512" y="1992"/>
                  </a:cubicBezTo>
                  <a:cubicBezTo>
                    <a:pt x="2512" y="2088"/>
                    <a:pt x="2596" y="2183"/>
                    <a:pt x="2691" y="2183"/>
                  </a:cubicBezTo>
                  <a:lnTo>
                    <a:pt x="3167" y="2183"/>
                  </a:lnTo>
                  <a:cubicBezTo>
                    <a:pt x="3227" y="2183"/>
                    <a:pt x="3286" y="2147"/>
                    <a:pt x="3322" y="2088"/>
                  </a:cubicBezTo>
                  <a:lnTo>
                    <a:pt x="4227" y="254"/>
                  </a:lnTo>
                  <a:cubicBezTo>
                    <a:pt x="4263" y="171"/>
                    <a:pt x="4227" y="64"/>
                    <a:pt x="4155" y="16"/>
                  </a:cubicBezTo>
                  <a:cubicBezTo>
                    <a:pt x="4131" y="6"/>
                    <a:pt x="4104" y="0"/>
                    <a:pt x="40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6" name="Google Shape;2526;p46"/>
          <p:cNvGrpSpPr/>
          <p:nvPr/>
        </p:nvGrpSpPr>
        <p:grpSpPr>
          <a:xfrm>
            <a:off x="7071682" y="4213924"/>
            <a:ext cx="345674" cy="345674"/>
            <a:chOff x="5998919" y="3817349"/>
            <a:chExt cx="345674" cy="345674"/>
          </a:xfrm>
        </p:grpSpPr>
        <p:sp>
          <p:nvSpPr>
            <p:cNvPr id="2527" name="Google Shape;2527;p46"/>
            <p:cNvSpPr/>
            <p:nvPr/>
          </p:nvSpPr>
          <p:spPr>
            <a:xfrm>
              <a:off x="5998919" y="3817349"/>
              <a:ext cx="345674" cy="345674"/>
            </a:xfrm>
            <a:custGeom>
              <a:avLst/>
              <a:gdLst/>
              <a:ahLst/>
              <a:cxnLst/>
              <a:rect l="l" t="t" r="r" b="b"/>
              <a:pathLst>
                <a:path w="10860" h="10860" extrusionOk="0">
                  <a:moveTo>
                    <a:pt x="5430" y="334"/>
                  </a:moveTo>
                  <a:cubicBezTo>
                    <a:pt x="8240" y="334"/>
                    <a:pt x="10514" y="2608"/>
                    <a:pt x="10514" y="5430"/>
                  </a:cubicBezTo>
                  <a:cubicBezTo>
                    <a:pt x="10514" y="8240"/>
                    <a:pt x="8240" y="10514"/>
                    <a:pt x="5430" y="10514"/>
                  </a:cubicBezTo>
                  <a:cubicBezTo>
                    <a:pt x="2608" y="10514"/>
                    <a:pt x="334" y="8240"/>
                    <a:pt x="334" y="5430"/>
                  </a:cubicBezTo>
                  <a:cubicBezTo>
                    <a:pt x="334" y="2608"/>
                    <a:pt x="2608" y="334"/>
                    <a:pt x="5430" y="334"/>
                  </a:cubicBezTo>
                  <a:close/>
                  <a:moveTo>
                    <a:pt x="5430" y="1"/>
                  </a:moveTo>
                  <a:cubicBezTo>
                    <a:pt x="3990" y="1"/>
                    <a:pt x="2608" y="560"/>
                    <a:pt x="1584" y="1584"/>
                  </a:cubicBezTo>
                  <a:cubicBezTo>
                    <a:pt x="561" y="2620"/>
                    <a:pt x="1" y="3989"/>
                    <a:pt x="1" y="5430"/>
                  </a:cubicBezTo>
                  <a:cubicBezTo>
                    <a:pt x="1" y="6871"/>
                    <a:pt x="561" y="8240"/>
                    <a:pt x="1584" y="9264"/>
                  </a:cubicBezTo>
                  <a:cubicBezTo>
                    <a:pt x="2620" y="10300"/>
                    <a:pt x="3990" y="10859"/>
                    <a:pt x="5430" y="10859"/>
                  </a:cubicBezTo>
                  <a:cubicBezTo>
                    <a:pt x="6871" y="10859"/>
                    <a:pt x="8240" y="10300"/>
                    <a:pt x="9264" y="9264"/>
                  </a:cubicBezTo>
                  <a:cubicBezTo>
                    <a:pt x="10300" y="8240"/>
                    <a:pt x="10859" y="6871"/>
                    <a:pt x="10859" y="5430"/>
                  </a:cubicBezTo>
                  <a:cubicBezTo>
                    <a:pt x="10859" y="3989"/>
                    <a:pt x="10300" y="2620"/>
                    <a:pt x="9264" y="1584"/>
                  </a:cubicBezTo>
                  <a:cubicBezTo>
                    <a:pt x="8240" y="560"/>
                    <a:pt x="6871" y="1"/>
                    <a:pt x="54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6"/>
            <p:cNvSpPr/>
            <p:nvPr/>
          </p:nvSpPr>
          <p:spPr>
            <a:xfrm>
              <a:off x="6051980" y="3874579"/>
              <a:ext cx="240698" cy="231595"/>
            </a:xfrm>
            <a:custGeom>
              <a:avLst/>
              <a:gdLst/>
              <a:ahLst/>
              <a:cxnLst/>
              <a:rect l="l" t="t" r="r" b="b"/>
              <a:pathLst>
                <a:path w="7562" h="7276" extrusionOk="0">
                  <a:moveTo>
                    <a:pt x="1680" y="1"/>
                  </a:moveTo>
                  <a:cubicBezTo>
                    <a:pt x="1263" y="1"/>
                    <a:pt x="870" y="167"/>
                    <a:pt x="596" y="441"/>
                  </a:cubicBezTo>
                  <a:cubicBezTo>
                    <a:pt x="1" y="1036"/>
                    <a:pt x="1" y="2013"/>
                    <a:pt x="572" y="2608"/>
                  </a:cubicBezTo>
                  <a:cubicBezTo>
                    <a:pt x="477" y="2930"/>
                    <a:pt x="418" y="3275"/>
                    <a:pt x="418" y="3632"/>
                  </a:cubicBezTo>
                  <a:cubicBezTo>
                    <a:pt x="418" y="5489"/>
                    <a:pt x="1930" y="7013"/>
                    <a:pt x="3787" y="7013"/>
                  </a:cubicBezTo>
                  <a:cubicBezTo>
                    <a:pt x="4144" y="7013"/>
                    <a:pt x="4489" y="6954"/>
                    <a:pt x="4823" y="6847"/>
                  </a:cubicBezTo>
                  <a:cubicBezTo>
                    <a:pt x="5097" y="7132"/>
                    <a:pt x="5490" y="7275"/>
                    <a:pt x="5894" y="7275"/>
                  </a:cubicBezTo>
                  <a:cubicBezTo>
                    <a:pt x="6311" y="7275"/>
                    <a:pt x="6692" y="7109"/>
                    <a:pt x="6978" y="6835"/>
                  </a:cubicBezTo>
                  <a:cubicBezTo>
                    <a:pt x="7561" y="6239"/>
                    <a:pt x="7561" y="5263"/>
                    <a:pt x="6978" y="4656"/>
                  </a:cubicBezTo>
                  <a:cubicBezTo>
                    <a:pt x="7037" y="4454"/>
                    <a:pt x="7085" y="4239"/>
                    <a:pt x="7109" y="4013"/>
                  </a:cubicBezTo>
                  <a:cubicBezTo>
                    <a:pt x="7121" y="3918"/>
                    <a:pt x="7037" y="3822"/>
                    <a:pt x="6942" y="3822"/>
                  </a:cubicBezTo>
                  <a:cubicBezTo>
                    <a:pt x="6859" y="3822"/>
                    <a:pt x="6787" y="3882"/>
                    <a:pt x="6787" y="3977"/>
                  </a:cubicBezTo>
                  <a:cubicBezTo>
                    <a:pt x="6752" y="4192"/>
                    <a:pt x="6704" y="4418"/>
                    <a:pt x="6633" y="4632"/>
                  </a:cubicBezTo>
                  <a:cubicBezTo>
                    <a:pt x="6609" y="4692"/>
                    <a:pt x="6633" y="4763"/>
                    <a:pt x="6680" y="4811"/>
                  </a:cubicBezTo>
                  <a:lnTo>
                    <a:pt x="6740" y="4870"/>
                  </a:lnTo>
                  <a:cubicBezTo>
                    <a:pt x="7204" y="5323"/>
                    <a:pt x="7204" y="6097"/>
                    <a:pt x="6740" y="6561"/>
                  </a:cubicBezTo>
                  <a:cubicBezTo>
                    <a:pt x="6514" y="6787"/>
                    <a:pt x="6204" y="6918"/>
                    <a:pt x="5894" y="6918"/>
                  </a:cubicBezTo>
                  <a:cubicBezTo>
                    <a:pt x="5561" y="6918"/>
                    <a:pt x="5251" y="6787"/>
                    <a:pt x="5025" y="6549"/>
                  </a:cubicBezTo>
                  <a:lnTo>
                    <a:pt x="4978" y="6501"/>
                  </a:lnTo>
                  <a:cubicBezTo>
                    <a:pt x="4954" y="6478"/>
                    <a:pt x="4906" y="6454"/>
                    <a:pt x="4859" y="6454"/>
                  </a:cubicBezTo>
                  <a:cubicBezTo>
                    <a:pt x="4847" y="6454"/>
                    <a:pt x="4823" y="6454"/>
                    <a:pt x="4799" y="6478"/>
                  </a:cubicBezTo>
                  <a:cubicBezTo>
                    <a:pt x="4466" y="6597"/>
                    <a:pt x="4108" y="6656"/>
                    <a:pt x="3751" y="6656"/>
                  </a:cubicBezTo>
                  <a:cubicBezTo>
                    <a:pt x="2084" y="6620"/>
                    <a:pt x="739" y="5251"/>
                    <a:pt x="751" y="3584"/>
                  </a:cubicBezTo>
                  <a:cubicBezTo>
                    <a:pt x="751" y="3239"/>
                    <a:pt x="810" y="2918"/>
                    <a:pt x="929" y="2608"/>
                  </a:cubicBezTo>
                  <a:cubicBezTo>
                    <a:pt x="965" y="2549"/>
                    <a:pt x="929" y="2465"/>
                    <a:pt x="894" y="2429"/>
                  </a:cubicBezTo>
                  <a:lnTo>
                    <a:pt x="834" y="2370"/>
                  </a:lnTo>
                  <a:cubicBezTo>
                    <a:pt x="370" y="1906"/>
                    <a:pt x="370" y="1132"/>
                    <a:pt x="834" y="667"/>
                  </a:cubicBezTo>
                  <a:cubicBezTo>
                    <a:pt x="1049" y="441"/>
                    <a:pt x="1370" y="310"/>
                    <a:pt x="1680" y="310"/>
                  </a:cubicBezTo>
                  <a:cubicBezTo>
                    <a:pt x="2001" y="310"/>
                    <a:pt x="2323" y="441"/>
                    <a:pt x="2537" y="679"/>
                  </a:cubicBezTo>
                  <a:lnTo>
                    <a:pt x="2584" y="727"/>
                  </a:lnTo>
                  <a:cubicBezTo>
                    <a:pt x="2621" y="763"/>
                    <a:pt x="2671" y="779"/>
                    <a:pt x="2719" y="779"/>
                  </a:cubicBezTo>
                  <a:cubicBezTo>
                    <a:pt x="2734" y="779"/>
                    <a:pt x="2749" y="777"/>
                    <a:pt x="2763" y="774"/>
                  </a:cubicBezTo>
                  <a:cubicBezTo>
                    <a:pt x="3096" y="655"/>
                    <a:pt x="3430" y="596"/>
                    <a:pt x="3775" y="596"/>
                  </a:cubicBezTo>
                  <a:cubicBezTo>
                    <a:pt x="5299" y="596"/>
                    <a:pt x="6561" y="1727"/>
                    <a:pt x="6787" y="3203"/>
                  </a:cubicBezTo>
                  <a:cubicBezTo>
                    <a:pt x="6799" y="3287"/>
                    <a:pt x="6871" y="3346"/>
                    <a:pt x="6942" y="3346"/>
                  </a:cubicBezTo>
                  <a:cubicBezTo>
                    <a:pt x="7049" y="3346"/>
                    <a:pt x="7121" y="3263"/>
                    <a:pt x="7109" y="3156"/>
                  </a:cubicBezTo>
                  <a:cubicBezTo>
                    <a:pt x="6871" y="1513"/>
                    <a:pt x="5478" y="263"/>
                    <a:pt x="3775" y="263"/>
                  </a:cubicBezTo>
                  <a:cubicBezTo>
                    <a:pt x="3418" y="263"/>
                    <a:pt x="3073" y="322"/>
                    <a:pt x="2751" y="429"/>
                  </a:cubicBezTo>
                  <a:cubicBezTo>
                    <a:pt x="2465" y="143"/>
                    <a:pt x="2084" y="1"/>
                    <a:pt x="16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6"/>
            <p:cNvSpPr/>
            <p:nvPr/>
          </p:nvSpPr>
          <p:spPr>
            <a:xfrm>
              <a:off x="6116786" y="3928404"/>
              <a:ext cx="109941" cy="123946"/>
            </a:xfrm>
            <a:custGeom>
              <a:avLst/>
              <a:gdLst/>
              <a:ahLst/>
              <a:cxnLst/>
              <a:rect l="l" t="t" r="r" b="b"/>
              <a:pathLst>
                <a:path w="3454" h="3894" extrusionOk="0">
                  <a:moveTo>
                    <a:pt x="2322" y="1131"/>
                  </a:moveTo>
                  <a:cubicBezTo>
                    <a:pt x="2334" y="1227"/>
                    <a:pt x="2382" y="1310"/>
                    <a:pt x="2442" y="1393"/>
                  </a:cubicBezTo>
                  <a:cubicBezTo>
                    <a:pt x="2346" y="1369"/>
                    <a:pt x="2263" y="1369"/>
                    <a:pt x="2180" y="1369"/>
                  </a:cubicBezTo>
                  <a:lnTo>
                    <a:pt x="1275" y="1369"/>
                  </a:lnTo>
                  <a:cubicBezTo>
                    <a:pt x="1215" y="1369"/>
                    <a:pt x="1156" y="1334"/>
                    <a:pt x="1156" y="1250"/>
                  </a:cubicBezTo>
                  <a:cubicBezTo>
                    <a:pt x="1156" y="1191"/>
                    <a:pt x="1203" y="1131"/>
                    <a:pt x="1275" y="1131"/>
                  </a:cubicBezTo>
                  <a:close/>
                  <a:moveTo>
                    <a:pt x="1013" y="2489"/>
                  </a:moveTo>
                  <a:lnTo>
                    <a:pt x="1013" y="2489"/>
                  </a:lnTo>
                  <a:cubicBezTo>
                    <a:pt x="1096" y="2501"/>
                    <a:pt x="1191" y="2501"/>
                    <a:pt x="1263" y="2501"/>
                  </a:cubicBezTo>
                  <a:lnTo>
                    <a:pt x="2168" y="2501"/>
                  </a:lnTo>
                  <a:cubicBezTo>
                    <a:pt x="2227" y="2501"/>
                    <a:pt x="2287" y="2548"/>
                    <a:pt x="2287" y="2620"/>
                  </a:cubicBezTo>
                  <a:cubicBezTo>
                    <a:pt x="2287" y="2691"/>
                    <a:pt x="2251" y="2739"/>
                    <a:pt x="2168" y="2739"/>
                  </a:cubicBezTo>
                  <a:lnTo>
                    <a:pt x="1132" y="2739"/>
                  </a:lnTo>
                  <a:cubicBezTo>
                    <a:pt x="1120" y="2655"/>
                    <a:pt x="1072" y="2560"/>
                    <a:pt x="1013" y="2489"/>
                  </a:cubicBezTo>
                  <a:close/>
                  <a:moveTo>
                    <a:pt x="1275" y="0"/>
                  </a:moveTo>
                  <a:cubicBezTo>
                    <a:pt x="572" y="0"/>
                    <a:pt x="13" y="560"/>
                    <a:pt x="1" y="1250"/>
                  </a:cubicBezTo>
                  <a:cubicBezTo>
                    <a:pt x="1" y="1691"/>
                    <a:pt x="203" y="2072"/>
                    <a:pt x="537" y="2298"/>
                  </a:cubicBezTo>
                  <a:cubicBezTo>
                    <a:pt x="239" y="2310"/>
                    <a:pt x="1" y="2560"/>
                    <a:pt x="1" y="2858"/>
                  </a:cubicBezTo>
                  <a:cubicBezTo>
                    <a:pt x="1" y="3429"/>
                    <a:pt x="453" y="3894"/>
                    <a:pt x="1025" y="3894"/>
                  </a:cubicBezTo>
                  <a:lnTo>
                    <a:pt x="2144" y="3894"/>
                  </a:lnTo>
                  <a:cubicBezTo>
                    <a:pt x="2846" y="3894"/>
                    <a:pt x="3406" y="3334"/>
                    <a:pt x="3418" y="2643"/>
                  </a:cubicBezTo>
                  <a:cubicBezTo>
                    <a:pt x="3454" y="2203"/>
                    <a:pt x="3227" y="1822"/>
                    <a:pt x="2906" y="1596"/>
                  </a:cubicBezTo>
                  <a:cubicBezTo>
                    <a:pt x="3204" y="1584"/>
                    <a:pt x="3442" y="1334"/>
                    <a:pt x="3442" y="1036"/>
                  </a:cubicBezTo>
                  <a:cubicBezTo>
                    <a:pt x="3442" y="465"/>
                    <a:pt x="2977" y="0"/>
                    <a:pt x="2406" y="0"/>
                  </a:cubicBezTo>
                  <a:lnTo>
                    <a:pt x="2203" y="0"/>
                  </a:lnTo>
                  <a:cubicBezTo>
                    <a:pt x="2108" y="0"/>
                    <a:pt x="2025" y="84"/>
                    <a:pt x="2025" y="179"/>
                  </a:cubicBezTo>
                  <a:cubicBezTo>
                    <a:pt x="2025" y="274"/>
                    <a:pt x="2096" y="357"/>
                    <a:pt x="2203" y="357"/>
                  </a:cubicBezTo>
                  <a:lnTo>
                    <a:pt x="2406" y="357"/>
                  </a:lnTo>
                  <a:cubicBezTo>
                    <a:pt x="2775" y="357"/>
                    <a:pt x="3096" y="655"/>
                    <a:pt x="3096" y="1036"/>
                  </a:cubicBezTo>
                  <a:cubicBezTo>
                    <a:pt x="3096" y="1167"/>
                    <a:pt x="3001" y="1274"/>
                    <a:pt x="2870" y="1274"/>
                  </a:cubicBezTo>
                  <a:cubicBezTo>
                    <a:pt x="2739" y="1274"/>
                    <a:pt x="2632" y="1167"/>
                    <a:pt x="2632" y="1048"/>
                  </a:cubicBezTo>
                  <a:cubicBezTo>
                    <a:pt x="2632" y="917"/>
                    <a:pt x="2525" y="822"/>
                    <a:pt x="2394" y="822"/>
                  </a:cubicBezTo>
                  <a:lnTo>
                    <a:pt x="1263" y="822"/>
                  </a:lnTo>
                  <a:cubicBezTo>
                    <a:pt x="1013" y="822"/>
                    <a:pt x="798" y="1012"/>
                    <a:pt x="798" y="1274"/>
                  </a:cubicBezTo>
                  <a:cubicBezTo>
                    <a:pt x="787" y="1524"/>
                    <a:pt x="1001" y="1750"/>
                    <a:pt x="1263" y="1750"/>
                  </a:cubicBezTo>
                  <a:lnTo>
                    <a:pt x="2156" y="1750"/>
                  </a:lnTo>
                  <a:cubicBezTo>
                    <a:pt x="2668" y="1750"/>
                    <a:pt x="3084" y="2131"/>
                    <a:pt x="3096" y="2643"/>
                  </a:cubicBezTo>
                  <a:cubicBezTo>
                    <a:pt x="3108" y="3155"/>
                    <a:pt x="2692" y="3572"/>
                    <a:pt x="2192" y="3572"/>
                  </a:cubicBezTo>
                  <a:lnTo>
                    <a:pt x="1037" y="3572"/>
                  </a:lnTo>
                  <a:cubicBezTo>
                    <a:pt x="668" y="3572"/>
                    <a:pt x="358" y="3274"/>
                    <a:pt x="358" y="2905"/>
                  </a:cubicBezTo>
                  <a:cubicBezTo>
                    <a:pt x="358" y="2774"/>
                    <a:pt x="441" y="2667"/>
                    <a:pt x="584" y="2667"/>
                  </a:cubicBezTo>
                  <a:cubicBezTo>
                    <a:pt x="715" y="2667"/>
                    <a:pt x="822" y="2774"/>
                    <a:pt x="822" y="2893"/>
                  </a:cubicBezTo>
                  <a:cubicBezTo>
                    <a:pt x="822" y="3024"/>
                    <a:pt x="918" y="3120"/>
                    <a:pt x="1060" y="3120"/>
                  </a:cubicBezTo>
                  <a:lnTo>
                    <a:pt x="2180" y="3120"/>
                  </a:lnTo>
                  <a:cubicBezTo>
                    <a:pt x="2442" y="3120"/>
                    <a:pt x="2644" y="2917"/>
                    <a:pt x="2644" y="2667"/>
                  </a:cubicBezTo>
                  <a:cubicBezTo>
                    <a:pt x="2656" y="2417"/>
                    <a:pt x="2453" y="2191"/>
                    <a:pt x="2180" y="2191"/>
                  </a:cubicBezTo>
                  <a:lnTo>
                    <a:pt x="1287" y="2191"/>
                  </a:lnTo>
                  <a:cubicBezTo>
                    <a:pt x="787" y="2191"/>
                    <a:pt x="370" y="1810"/>
                    <a:pt x="358" y="1298"/>
                  </a:cubicBezTo>
                  <a:cubicBezTo>
                    <a:pt x="346" y="774"/>
                    <a:pt x="763" y="357"/>
                    <a:pt x="1263" y="357"/>
                  </a:cubicBezTo>
                  <a:lnTo>
                    <a:pt x="1346" y="357"/>
                  </a:lnTo>
                  <a:cubicBezTo>
                    <a:pt x="1441" y="357"/>
                    <a:pt x="1525" y="286"/>
                    <a:pt x="1525" y="179"/>
                  </a:cubicBezTo>
                  <a:cubicBezTo>
                    <a:pt x="1525" y="96"/>
                    <a:pt x="1453" y="0"/>
                    <a:pt x="13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0" name="Google Shape;2530;p46"/>
          <p:cNvGrpSpPr/>
          <p:nvPr/>
        </p:nvGrpSpPr>
        <p:grpSpPr>
          <a:xfrm>
            <a:off x="5040385" y="2440874"/>
            <a:ext cx="346024" cy="345674"/>
            <a:chOff x="4201447" y="3817349"/>
            <a:chExt cx="346024" cy="345674"/>
          </a:xfrm>
        </p:grpSpPr>
        <p:sp>
          <p:nvSpPr>
            <p:cNvPr id="2531" name="Google Shape;2531;p46"/>
            <p:cNvSpPr/>
            <p:nvPr/>
          </p:nvSpPr>
          <p:spPr>
            <a:xfrm>
              <a:off x="4201447" y="3817349"/>
              <a:ext cx="346024" cy="345674"/>
            </a:xfrm>
            <a:custGeom>
              <a:avLst/>
              <a:gdLst/>
              <a:ahLst/>
              <a:cxnLst/>
              <a:rect l="l" t="t" r="r" b="b"/>
              <a:pathLst>
                <a:path w="10871" h="10860" extrusionOk="0">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6"/>
            <p:cNvSpPr/>
            <p:nvPr/>
          </p:nvSpPr>
          <p:spPr>
            <a:xfrm>
              <a:off x="4271569" y="3904531"/>
              <a:ext cx="227394" cy="185728"/>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3" name="Google Shape;2533;p46"/>
          <p:cNvGrpSpPr/>
          <p:nvPr/>
        </p:nvGrpSpPr>
        <p:grpSpPr>
          <a:xfrm>
            <a:off x="2804969" y="4213924"/>
            <a:ext cx="346024" cy="345674"/>
            <a:chOff x="4650919" y="3817349"/>
            <a:chExt cx="346024" cy="345674"/>
          </a:xfrm>
        </p:grpSpPr>
        <p:sp>
          <p:nvSpPr>
            <p:cNvPr id="2534" name="Google Shape;2534;p46"/>
            <p:cNvSpPr/>
            <p:nvPr/>
          </p:nvSpPr>
          <p:spPr>
            <a:xfrm>
              <a:off x="4650919" y="3817349"/>
              <a:ext cx="346024" cy="345674"/>
            </a:xfrm>
            <a:custGeom>
              <a:avLst/>
              <a:gdLst/>
              <a:ahLst/>
              <a:cxnLst/>
              <a:rect l="l" t="t" r="r" b="b"/>
              <a:pathLst>
                <a:path w="10871" h="10860" extrusionOk="0">
                  <a:moveTo>
                    <a:pt x="5442" y="334"/>
                  </a:moveTo>
                  <a:cubicBezTo>
                    <a:pt x="8251" y="334"/>
                    <a:pt x="10526" y="2608"/>
                    <a:pt x="10526" y="5430"/>
                  </a:cubicBezTo>
                  <a:cubicBezTo>
                    <a:pt x="10526" y="8240"/>
                    <a:pt x="8240" y="10514"/>
                    <a:pt x="5442" y="10514"/>
                  </a:cubicBezTo>
                  <a:cubicBezTo>
                    <a:pt x="2620" y="10514"/>
                    <a:pt x="346" y="8240"/>
                    <a:pt x="346" y="5430"/>
                  </a:cubicBezTo>
                  <a:cubicBezTo>
                    <a:pt x="346" y="2608"/>
                    <a:pt x="2620" y="334"/>
                    <a:pt x="5442" y="334"/>
                  </a:cubicBezTo>
                  <a:close/>
                  <a:moveTo>
                    <a:pt x="5442" y="1"/>
                  </a:moveTo>
                  <a:cubicBezTo>
                    <a:pt x="3989" y="1"/>
                    <a:pt x="2620" y="560"/>
                    <a:pt x="1596" y="1584"/>
                  </a:cubicBezTo>
                  <a:cubicBezTo>
                    <a:pt x="572" y="2620"/>
                    <a:pt x="0" y="3989"/>
                    <a:pt x="0" y="5430"/>
                  </a:cubicBezTo>
                  <a:cubicBezTo>
                    <a:pt x="0" y="6871"/>
                    <a:pt x="572" y="8240"/>
                    <a:pt x="1596" y="9264"/>
                  </a:cubicBezTo>
                  <a:cubicBezTo>
                    <a:pt x="2620" y="10300"/>
                    <a:pt x="3989" y="10859"/>
                    <a:pt x="5442" y="10859"/>
                  </a:cubicBezTo>
                  <a:cubicBezTo>
                    <a:pt x="6882" y="10859"/>
                    <a:pt x="8251" y="10300"/>
                    <a:pt x="9275" y="9264"/>
                  </a:cubicBezTo>
                  <a:cubicBezTo>
                    <a:pt x="10299" y="8240"/>
                    <a:pt x="10871" y="6871"/>
                    <a:pt x="10871" y="5430"/>
                  </a:cubicBezTo>
                  <a:cubicBezTo>
                    <a:pt x="10871" y="3989"/>
                    <a:pt x="10299" y="2620"/>
                    <a:pt x="9275" y="1584"/>
                  </a:cubicBezTo>
                  <a:cubicBezTo>
                    <a:pt x="8251" y="560"/>
                    <a:pt x="6882" y="1"/>
                    <a:pt x="5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6"/>
            <p:cNvSpPr/>
            <p:nvPr/>
          </p:nvSpPr>
          <p:spPr>
            <a:xfrm>
              <a:off x="4701305" y="3867386"/>
              <a:ext cx="244486" cy="242958"/>
            </a:xfrm>
            <a:custGeom>
              <a:avLst/>
              <a:gdLst/>
              <a:ahLst/>
              <a:cxnLst/>
              <a:rect l="l" t="t" r="r" b="b"/>
              <a:pathLst>
                <a:path w="7681" h="7633" extrusionOk="0">
                  <a:moveTo>
                    <a:pt x="3835" y="0"/>
                  </a:moveTo>
                  <a:cubicBezTo>
                    <a:pt x="1727" y="0"/>
                    <a:pt x="13" y="1715"/>
                    <a:pt x="13" y="3822"/>
                  </a:cubicBezTo>
                  <a:cubicBezTo>
                    <a:pt x="13" y="4418"/>
                    <a:pt x="144" y="5001"/>
                    <a:pt x="418" y="5537"/>
                  </a:cubicBezTo>
                  <a:lnTo>
                    <a:pt x="25" y="6501"/>
                  </a:lnTo>
                  <a:cubicBezTo>
                    <a:pt x="1" y="6585"/>
                    <a:pt x="13" y="6656"/>
                    <a:pt x="84" y="6704"/>
                  </a:cubicBezTo>
                  <a:cubicBezTo>
                    <a:pt x="120" y="6727"/>
                    <a:pt x="156" y="6727"/>
                    <a:pt x="191" y="6727"/>
                  </a:cubicBezTo>
                  <a:lnTo>
                    <a:pt x="1370" y="6727"/>
                  </a:lnTo>
                  <a:cubicBezTo>
                    <a:pt x="2061" y="7323"/>
                    <a:pt x="2942" y="7632"/>
                    <a:pt x="3847" y="7632"/>
                  </a:cubicBezTo>
                  <a:cubicBezTo>
                    <a:pt x="5966" y="7632"/>
                    <a:pt x="7680" y="5930"/>
                    <a:pt x="7680" y="3810"/>
                  </a:cubicBezTo>
                  <a:cubicBezTo>
                    <a:pt x="7680" y="3096"/>
                    <a:pt x="7454" y="2394"/>
                    <a:pt x="7085" y="1798"/>
                  </a:cubicBezTo>
                  <a:cubicBezTo>
                    <a:pt x="7052" y="1752"/>
                    <a:pt x="6997" y="1727"/>
                    <a:pt x="6940" y="1727"/>
                  </a:cubicBezTo>
                  <a:cubicBezTo>
                    <a:pt x="6894" y="1727"/>
                    <a:pt x="6848" y="1743"/>
                    <a:pt x="6811" y="1774"/>
                  </a:cubicBezTo>
                  <a:cubicBezTo>
                    <a:pt x="6752" y="1834"/>
                    <a:pt x="6752" y="1917"/>
                    <a:pt x="6787" y="1977"/>
                  </a:cubicBezTo>
                  <a:cubicBezTo>
                    <a:pt x="7133" y="2513"/>
                    <a:pt x="7323" y="3156"/>
                    <a:pt x="7323" y="3846"/>
                  </a:cubicBezTo>
                  <a:cubicBezTo>
                    <a:pt x="7323" y="5763"/>
                    <a:pt x="5764" y="7323"/>
                    <a:pt x="3835" y="7323"/>
                  </a:cubicBezTo>
                  <a:cubicBezTo>
                    <a:pt x="2989" y="7323"/>
                    <a:pt x="2168" y="7013"/>
                    <a:pt x="1537" y="6442"/>
                  </a:cubicBezTo>
                  <a:cubicBezTo>
                    <a:pt x="1501" y="6418"/>
                    <a:pt x="1453" y="6406"/>
                    <a:pt x="1418" y="6406"/>
                  </a:cubicBezTo>
                  <a:lnTo>
                    <a:pt x="430" y="6406"/>
                  </a:lnTo>
                  <a:lnTo>
                    <a:pt x="763" y="5596"/>
                  </a:lnTo>
                  <a:cubicBezTo>
                    <a:pt x="775" y="5549"/>
                    <a:pt x="775" y="5489"/>
                    <a:pt x="763" y="5453"/>
                  </a:cubicBezTo>
                  <a:cubicBezTo>
                    <a:pt x="489" y="4953"/>
                    <a:pt x="358" y="4394"/>
                    <a:pt x="358" y="3822"/>
                  </a:cubicBezTo>
                  <a:cubicBezTo>
                    <a:pt x="358" y="1905"/>
                    <a:pt x="1918" y="346"/>
                    <a:pt x="3835" y="346"/>
                  </a:cubicBezTo>
                  <a:cubicBezTo>
                    <a:pt x="4787" y="346"/>
                    <a:pt x="5656" y="727"/>
                    <a:pt x="6276" y="1346"/>
                  </a:cubicBezTo>
                  <a:cubicBezTo>
                    <a:pt x="6305" y="1376"/>
                    <a:pt x="6350" y="1390"/>
                    <a:pt x="6395" y="1390"/>
                  </a:cubicBezTo>
                  <a:cubicBezTo>
                    <a:pt x="6439" y="1390"/>
                    <a:pt x="6484" y="1376"/>
                    <a:pt x="6514" y="1346"/>
                  </a:cubicBezTo>
                  <a:cubicBezTo>
                    <a:pt x="6573" y="1262"/>
                    <a:pt x="6573" y="1167"/>
                    <a:pt x="6514" y="1108"/>
                  </a:cubicBezTo>
                  <a:cubicBezTo>
                    <a:pt x="5835" y="417"/>
                    <a:pt x="4882" y="0"/>
                    <a:pt x="383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6"/>
            <p:cNvSpPr/>
            <p:nvPr/>
          </p:nvSpPr>
          <p:spPr>
            <a:xfrm>
              <a:off x="4749464" y="3911534"/>
              <a:ext cx="153134" cy="151065"/>
            </a:xfrm>
            <a:custGeom>
              <a:avLst/>
              <a:gdLst/>
              <a:ahLst/>
              <a:cxnLst/>
              <a:rect l="l" t="t" r="r" b="b"/>
              <a:pathLst>
                <a:path w="4811" h="4746" extrusionOk="0">
                  <a:moveTo>
                    <a:pt x="1384" y="0"/>
                  </a:moveTo>
                  <a:cubicBezTo>
                    <a:pt x="1342" y="0"/>
                    <a:pt x="1304" y="18"/>
                    <a:pt x="1274" y="54"/>
                  </a:cubicBezTo>
                  <a:lnTo>
                    <a:pt x="274" y="1054"/>
                  </a:lnTo>
                  <a:cubicBezTo>
                    <a:pt x="36" y="1292"/>
                    <a:pt x="0" y="1661"/>
                    <a:pt x="202" y="1935"/>
                  </a:cubicBezTo>
                  <a:cubicBezTo>
                    <a:pt x="619" y="2495"/>
                    <a:pt x="1072" y="3031"/>
                    <a:pt x="1572" y="3531"/>
                  </a:cubicBezTo>
                  <a:cubicBezTo>
                    <a:pt x="1601" y="3560"/>
                    <a:pt x="1646" y="3575"/>
                    <a:pt x="1691" y="3575"/>
                  </a:cubicBezTo>
                  <a:cubicBezTo>
                    <a:pt x="1735" y="3575"/>
                    <a:pt x="1780" y="3560"/>
                    <a:pt x="1810" y="3531"/>
                  </a:cubicBezTo>
                  <a:cubicBezTo>
                    <a:pt x="1881" y="3447"/>
                    <a:pt x="1869" y="3352"/>
                    <a:pt x="1810" y="3293"/>
                  </a:cubicBezTo>
                  <a:cubicBezTo>
                    <a:pt x="1310" y="2816"/>
                    <a:pt x="869" y="2304"/>
                    <a:pt x="464" y="1745"/>
                  </a:cubicBezTo>
                  <a:cubicBezTo>
                    <a:pt x="381" y="1602"/>
                    <a:pt x="393" y="1423"/>
                    <a:pt x="500" y="1304"/>
                  </a:cubicBezTo>
                  <a:lnTo>
                    <a:pt x="1369" y="435"/>
                  </a:lnTo>
                  <a:lnTo>
                    <a:pt x="2107" y="1161"/>
                  </a:lnTo>
                  <a:lnTo>
                    <a:pt x="1750" y="1518"/>
                  </a:lnTo>
                  <a:cubicBezTo>
                    <a:pt x="1703" y="1566"/>
                    <a:pt x="1691" y="1638"/>
                    <a:pt x="1703" y="1697"/>
                  </a:cubicBezTo>
                  <a:cubicBezTo>
                    <a:pt x="1941" y="2400"/>
                    <a:pt x="2405" y="2876"/>
                    <a:pt x="3096" y="3090"/>
                  </a:cubicBezTo>
                  <a:cubicBezTo>
                    <a:pt x="3112" y="3097"/>
                    <a:pt x="3131" y="3100"/>
                    <a:pt x="3150" y="3100"/>
                  </a:cubicBezTo>
                  <a:cubicBezTo>
                    <a:pt x="3198" y="3100"/>
                    <a:pt x="3248" y="3080"/>
                    <a:pt x="3274" y="3054"/>
                  </a:cubicBezTo>
                  <a:lnTo>
                    <a:pt x="3631" y="2697"/>
                  </a:lnTo>
                  <a:lnTo>
                    <a:pt x="4370" y="3423"/>
                  </a:lnTo>
                  <a:lnTo>
                    <a:pt x="3489" y="4305"/>
                  </a:lnTo>
                  <a:cubicBezTo>
                    <a:pt x="3424" y="4369"/>
                    <a:pt x="3343" y="4402"/>
                    <a:pt x="3261" y="4402"/>
                  </a:cubicBezTo>
                  <a:cubicBezTo>
                    <a:pt x="3191" y="4402"/>
                    <a:pt x="3120" y="4378"/>
                    <a:pt x="3060" y="4328"/>
                  </a:cubicBezTo>
                  <a:cubicBezTo>
                    <a:pt x="2834" y="4162"/>
                    <a:pt x="2607" y="4007"/>
                    <a:pt x="2405" y="3828"/>
                  </a:cubicBezTo>
                  <a:cubicBezTo>
                    <a:pt x="2368" y="3801"/>
                    <a:pt x="2330" y="3789"/>
                    <a:pt x="2295" y="3789"/>
                  </a:cubicBezTo>
                  <a:cubicBezTo>
                    <a:pt x="2251" y="3789"/>
                    <a:pt x="2212" y="3807"/>
                    <a:pt x="2179" y="3840"/>
                  </a:cubicBezTo>
                  <a:cubicBezTo>
                    <a:pt x="2107" y="3912"/>
                    <a:pt x="2119" y="4031"/>
                    <a:pt x="2191" y="4090"/>
                  </a:cubicBezTo>
                  <a:cubicBezTo>
                    <a:pt x="2417" y="4269"/>
                    <a:pt x="2643" y="4447"/>
                    <a:pt x="2858" y="4614"/>
                  </a:cubicBezTo>
                  <a:cubicBezTo>
                    <a:pt x="2977" y="4697"/>
                    <a:pt x="3119" y="4745"/>
                    <a:pt x="3250" y="4745"/>
                  </a:cubicBezTo>
                  <a:cubicBezTo>
                    <a:pt x="3429" y="4745"/>
                    <a:pt x="3596" y="4674"/>
                    <a:pt x="3727" y="4555"/>
                  </a:cubicBezTo>
                  <a:lnTo>
                    <a:pt x="4727" y="3554"/>
                  </a:lnTo>
                  <a:cubicBezTo>
                    <a:pt x="4798" y="3495"/>
                    <a:pt x="4810" y="3423"/>
                    <a:pt x="4786" y="3352"/>
                  </a:cubicBezTo>
                  <a:cubicBezTo>
                    <a:pt x="4763" y="3328"/>
                    <a:pt x="4751" y="3304"/>
                    <a:pt x="4739" y="3293"/>
                  </a:cubicBezTo>
                  <a:lnTo>
                    <a:pt x="3774" y="2316"/>
                  </a:lnTo>
                  <a:cubicBezTo>
                    <a:pt x="3733" y="2280"/>
                    <a:pt x="3688" y="2263"/>
                    <a:pt x="3646" y="2263"/>
                  </a:cubicBezTo>
                  <a:cubicBezTo>
                    <a:pt x="3605" y="2263"/>
                    <a:pt x="3566" y="2280"/>
                    <a:pt x="3536" y="2316"/>
                  </a:cubicBezTo>
                  <a:lnTo>
                    <a:pt x="3131" y="2721"/>
                  </a:lnTo>
                  <a:cubicBezTo>
                    <a:pt x="2619" y="2531"/>
                    <a:pt x="2286" y="2185"/>
                    <a:pt x="2072" y="1661"/>
                  </a:cubicBezTo>
                  <a:lnTo>
                    <a:pt x="2477" y="1268"/>
                  </a:lnTo>
                  <a:cubicBezTo>
                    <a:pt x="2548" y="1185"/>
                    <a:pt x="2548" y="1090"/>
                    <a:pt x="2477" y="1030"/>
                  </a:cubicBezTo>
                  <a:lnTo>
                    <a:pt x="1512" y="54"/>
                  </a:lnTo>
                  <a:cubicBezTo>
                    <a:pt x="1470" y="18"/>
                    <a:pt x="1426" y="0"/>
                    <a:pt x="13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7" name="Google Shape;2537;p46"/>
          <p:cNvGrpSpPr/>
          <p:nvPr/>
        </p:nvGrpSpPr>
        <p:grpSpPr>
          <a:xfrm>
            <a:off x="7071699" y="3502149"/>
            <a:ext cx="345642" cy="345674"/>
            <a:chOff x="5549861" y="3817349"/>
            <a:chExt cx="345642" cy="345674"/>
          </a:xfrm>
        </p:grpSpPr>
        <p:sp>
          <p:nvSpPr>
            <p:cNvPr id="2538" name="Google Shape;2538;p46"/>
            <p:cNvSpPr/>
            <p:nvPr/>
          </p:nvSpPr>
          <p:spPr>
            <a:xfrm>
              <a:off x="5549861" y="3817349"/>
              <a:ext cx="345642" cy="345674"/>
            </a:xfrm>
            <a:custGeom>
              <a:avLst/>
              <a:gdLst/>
              <a:ahLst/>
              <a:cxnLst/>
              <a:rect l="l" t="t" r="r" b="b"/>
              <a:pathLst>
                <a:path w="10859" h="10860" extrusionOk="0">
                  <a:moveTo>
                    <a:pt x="5429" y="334"/>
                  </a:moveTo>
                  <a:cubicBezTo>
                    <a:pt x="8239" y="334"/>
                    <a:pt x="10513" y="2608"/>
                    <a:pt x="10513" y="5430"/>
                  </a:cubicBezTo>
                  <a:cubicBezTo>
                    <a:pt x="10513" y="8240"/>
                    <a:pt x="8227" y="10514"/>
                    <a:pt x="5429" y="10514"/>
                  </a:cubicBezTo>
                  <a:cubicBezTo>
                    <a:pt x="2619" y="10514"/>
                    <a:pt x="333" y="8240"/>
                    <a:pt x="333" y="5430"/>
                  </a:cubicBezTo>
                  <a:cubicBezTo>
                    <a:pt x="333" y="2608"/>
                    <a:pt x="2619" y="334"/>
                    <a:pt x="5429" y="334"/>
                  </a:cubicBezTo>
                  <a:close/>
                  <a:moveTo>
                    <a:pt x="5429" y="1"/>
                  </a:moveTo>
                  <a:cubicBezTo>
                    <a:pt x="3989" y="1"/>
                    <a:pt x="2619" y="560"/>
                    <a:pt x="1584" y="1584"/>
                  </a:cubicBezTo>
                  <a:cubicBezTo>
                    <a:pt x="560" y="2620"/>
                    <a:pt x="0" y="3989"/>
                    <a:pt x="0" y="5430"/>
                  </a:cubicBezTo>
                  <a:cubicBezTo>
                    <a:pt x="0" y="6871"/>
                    <a:pt x="560" y="8240"/>
                    <a:pt x="1584" y="9264"/>
                  </a:cubicBezTo>
                  <a:cubicBezTo>
                    <a:pt x="2619" y="10300"/>
                    <a:pt x="3989" y="10859"/>
                    <a:pt x="5429" y="10859"/>
                  </a:cubicBezTo>
                  <a:cubicBezTo>
                    <a:pt x="6870" y="10859"/>
                    <a:pt x="8239" y="10300"/>
                    <a:pt x="9263" y="9264"/>
                  </a:cubicBezTo>
                  <a:cubicBezTo>
                    <a:pt x="10299" y="8240"/>
                    <a:pt x="10859" y="6871"/>
                    <a:pt x="10859" y="5430"/>
                  </a:cubicBezTo>
                  <a:cubicBezTo>
                    <a:pt x="10859" y="3989"/>
                    <a:pt x="10299" y="2620"/>
                    <a:pt x="9263" y="1584"/>
                  </a:cubicBezTo>
                  <a:cubicBezTo>
                    <a:pt x="8239" y="560"/>
                    <a:pt x="6870" y="1"/>
                    <a:pt x="54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6"/>
            <p:cNvSpPr/>
            <p:nvPr/>
          </p:nvSpPr>
          <p:spPr>
            <a:xfrm>
              <a:off x="5590763" y="3890208"/>
              <a:ext cx="262661" cy="200052"/>
            </a:xfrm>
            <a:custGeom>
              <a:avLst/>
              <a:gdLst/>
              <a:ahLst/>
              <a:cxnLst/>
              <a:rect l="l" t="t" r="r" b="b"/>
              <a:pathLst>
                <a:path w="8252" h="6285" extrusionOk="0">
                  <a:moveTo>
                    <a:pt x="4123" y="1"/>
                  </a:moveTo>
                  <a:cubicBezTo>
                    <a:pt x="3010" y="1"/>
                    <a:pt x="1900" y="63"/>
                    <a:pt x="799" y="188"/>
                  </a:cubicBezTo>
                  <a:cubicBezTo>
                    <a:pt x="513" y="224"/>
                    <a:pt x="287" y="450"/>
                    <a:pt x="239" y="712"/>
                  </a:cubicBezTo>
                  <a:cubicBezTo>
                    <a:pt x="1" y="2319"/>
                    <a:pt x="1" y="3963"/>
                    <a:pt x="239" y="5570"/>
                  </a:cubicBezTo>
                  <a:cubicBezTo>
                    <a:pt x="287" y="5844"/>
                    <a:pt x="513" y="6058"/>
                    <a:pt x="799" y="6082"/>
                  </a:cubicBezTo>
                  <a:cubicBezTo>
                    <a:pt x="1894" y="6201"/>
                    <a:pt x="3013" y="6284"/>
                    <a:pt x="4132" y="6284"/>
                  </a:cubicBezTo>
                  <a:cubicBezTo>
                    <a:pt x="4609" y="6284"/>
                    <a:pt x="5085" y="6260"/>
                    <a:pt x="5561" y="6249"/>
                  </a:cubicBezTo>
                  <a:cubicBezTo>
                    <a:pt x="5644" y="6249"/>
                    <a:pt x="5716" y="6177"/>
                    <a:pt x="5716" y="6070"/>
                  </a:cubicBezTo>
                  <a:cubicBezTo>
                    <a:pt x="5716" y="5963"/>
                    <a:pt x="5633" y="5891"/>
                    <a:pt x="5537" y="5891"/>
                  </a:cubicBezTo>
                  <a:cubicBezTo>
                    <a:pt x="5051" y="5914"/>
                    <a:pt x="4564" y="5925"/>
                    <a:pt x="4076" y="5925"/>
                  </a:cubicBezTo>
                  <a:cubicBezTo>
                    <a:pt x="2998" y="5925"/>
                    <a:pt x="1916" y="5868"/>
                    <a:pt x="834" y="5737"/>
                  </a:cubicBezTo>
                  <a:cubicBezTo>
                    <a:pt x="715" y="5725"/>
                    <a:pt x="620" y="5641"/>
                    <a:pt x="596" y="5498"/>
                  </a:cubicBezTo>
                  <a:cubicBezTo>
                    <a:pt x="382" y="3927"/>
                    <a:pt x="382" y="2319"/>
                    <a:pt x="596" y="736"/>
                  </a:cubicBezTo>
                  <a:cubicBezTo>
                    <a:pt x="620" y="617"/>
                    <a:pt x="715" y="522"/>
                    <a:pt x="834" y="498"/>
                  </a:cubicBezTo>
                  <a:cubicBezTo>
                    <a:pt x="1942" y="379"/>
                    <a:pt x="3037" y="319"/>
                    <a:pt x="4144" y="319"/>
                  </a:cubicBezTo>
                  <a:cubicBezTo>
                    <a:pt x="5240" y="319"/>
                    <a:pt x="6347" y="379"/>
                    <a:pt x="7442" y="498"/>
                  </a:cubicBezTo>
                  <a:cubicBezTo>
                    <a:pt x="7561" y="522"/>
                    <a:pt x="7669" y="605"/>
                    <a:pt x="7680" y="736"/>
                  </a:cubicBezTo>
                  <a:cubicBezTo>
                    <a:pt x="7907" y="2319"/>
                    <a:pt x="7907" y="3927"/>
                    <a:pt x="7680" y="5498"/>
                  </a:cubicBezTo>
                  <a:cubicBezTo>
                    <a:pt x="7669" y="5617"/>
                    <a:pt x="7561" y="5725"/>
                    <a:pt x="7442" y="5737"/>
                  </a:cubicBezTo>
                  <a:cubicBezTo>
                    <a:pt x="7085" y="5784"/>
                    <a:pt x="6752" y="5820"/>
                    <a:pt x="6395" y="5844"/>
                  </a:cubicBezTo>
                  <a:cubicBezTo>
                    <a:pt x="6299" y="5844"/>
                    <a:pt x="6228" y="5927"/>
                    <a:pt x="6228" y="6010"/>
                  </a:cubicBezTo>
                  <a:cubicBezTo>
                    <a:pt x="6228" y="6110"/>
                    <a:pt x="6299" y="6178"/>
                    <a:pt x="6386" y="6178"/>
                  </a:cubicBezTo>
                  <a:cubicBezTo>
                    <a:pt x="6393" y="6178"/>
                    <a:pt x="6399" y="6178"/>
                    <a:pt x="6406" y="6177"/>
                  </a:cubicBezTo>
                  <a:cubicBezTo>
                    <a:pt x="6764" y="6141"/>
                    <a:pt x="7121" y="6118"/>
                    <a:pt x="7478" y="6070"/>
                  </a:cubicBezTo>
                  <a:cubicBezTo>
                    <a:pt x="7764" y="6034"/>
                    <a:pt x="7978" y="5820"/>
                    <a:pt x="8026" y="5546"/>
                  </a:cubicBezTo>
                  <a:cubicBezTo>
                    <a:pt x="8252" y="3963"/>
                    <a:pt x="8252" y="2319"/>
                    <a:pt x="8014" y="712"/>
                  </a:cubicBezTo>
                  <a:cubicBezTo>
                    <a:pt x="7966" y="426"/>
                    <a:pt x="7740" y="224"/>
                    <a:pt x="7466" y="188"/>
                  </a:cubicBezTo>
                  <a:cubicBezTo>
                    <a:pt x="6353" y="63"/>
                    <a:pt x="5237" y="1"/>
                    <a:pt x="412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6"/>
            <p:cNvSpPr/>
            <p:nvPr/>
          </p:nvSpPr>
          <p:spPr>
            <a:xfrm>
              <a:off x="5680587" y="3935024"/>
              <a:ext cx="105389" cy="110514"/>
            </a:xfrm>
            <a:custGeom>
              <a:avLst/>
              <a:gdLst/>
              <a:ahLst/>
              <a:cxnLst/>
              <a:rect l="l" t="t" r="r" b="b"/>
              <a:pathLst>
                <a:path w="3311" h="3472" extrusionOk="0">
                  <a:moveTo>
                    <a:pt x="334" y="447"/>
                  </a:moveTo>
                  <a:lnTo>
                    <a:pt x="2763" y="1733"/>
                  </a:lnTo>
                  <a:lnTo>
                    <a:pt x="334" y="3007"/>
                  </a:lnTo>
                  <a:lnTo>
                    <a:pt x="334" y="447"/>
                  </a:lnTo>
                  <a:close/>
                  <a:moveTo>
                    <a:pt x="163" y="1"/>
                  </a:moveTo>
                  <a:cubicBezTo>
                    <a:pt x="135" y="1"/>
                    <a:pt x="108" y="7"/>
                    <a:pt x="84" y="18"/>
                  </a:cubicBezTo>
                  <a:cubicBezTo>
                    <a:pt x="36" y="54"/>
                    <a:pt x="1" y="114"/>
                    <a:pt x="1" y="173"/>
                  </a:cubicBezTo>
                  <a:lnTo>
                    <a:pt x="1" y="3293"/>
                  </a:lnTo>
                  <a:cubicBezTo>
                    <a:pt x="1" y="3352"/>
                    <a:pt x="24" y="3412"/>
                    <a:pt x="84" y="3447"/>
                  </a:cubicBezTo>
                  <a:cubicBezTo>
                    <a:pt x="120" y="3459"/>
                    <a:pt x="144" y="3471"/>
                    <a:pt x="179" y="3471"/>
                  </a:cubicBezTo>
                  <a:cubicBezTo>
                    <a:pt x="203" y="3471"/>
                    <a:pt x="239" y="3471"/>
                    <a:pt x="251" y="3459"/>
                  </a:cubicBezTo>
                  <a:lnTo>
                    <a:pt x="3227" y="1900"/>
                  </a:lnTo>
                  <a:cubicBezTo>
                    <a:pt x="3287" y="1864"/>
                    <a:pt x="3311" y="1804"/>
                    <a:pt x="3311" y="1745"/>
                  </a:cubicBezTo>
                  <a:cubicBezTo>
                    <a:pt x="3311" y="1673"/>
                    <a:pt x="3287" y="1614"/>
                    <a:pt x="3227" y="1578"/>
                  </a:cubicBezTo>
                  <a:lnTo>
                    <a:pt x="251" y="18"/>
                  </a:lnTo>
                  <a:cubicBezTo>
                    <a:pt x="221" y="7"/>
                    <a:pt x="191" y="1"/>
                    <a:pt x="1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1" name="Google Shape;2541;p46"/>
          <p:cNvGrpSpPr/>
          <p:nvPr/>
        </p:nvGrpSpPr>
        <p:grpSpPr>
          <a:xfrm>
            <a:off x="7109774" y="2903813"/>
            <a:ext cx="330110" cy="308908"/>
            <a:chOff x="2766264" y="3394042"/>
            <a:chExt cx="294873" cy="275934"/>
          </a:xfrm>
        </p:grpSpPr>
        <p:sp>
          <p:nvSpPr>
            <p:cNvPr id="2542" name="Google Shape;2542;p46"/>
            <p:cNvSpPr/>
            <p:nvPr/>
          </p:nvSpPr>
          <p:spPr>
            <a:xfrm>
              <a:off x="2766264" y="3394042"/>
              <a:ext cx="253176" cy="275934"/>
            </a:xfrm>
            <a:custGeom>
              <a:avLst/>
              <a:gdLst/>
              <a:ahLst/>
              <a:cxnLst/>
              <a:rect l="l" t="t" r="r" b="b"/>
              <a:pathLst>
                <a:path w="7954" h="8669" extrusionOk="0">
                  <a:moveTo>
                    <a:pt x="6942" y="3489"/>
                  </a:moveTo>
                  <a:cubicBezTo>
                    <a:pt x="7371" y="3549"/>
                    <a:pt x="7692" y="3918"/>
                    <a:pt x="7692" y="4346"/>
                  </a:cubicBezTo>
                  <a:cubicBezTo>
                    <a:pt x="7692" y="4799"/>
                    <a:pt x="7382" y="5156"/>
                    <a:pt x="6942" y="5227"/>
                  </a:cubicBezTo>
                  <a:lnTo>
                    <a:pt x="6942" y="3489"/>
                  </a:lnTo>
                  <a:close/>
                  <a:moveTo>
                    <a:pt x="1013" y="3322"/>
                  </a:moveTo>
                  <a:lnTo>
                    <a:pt x="1013" y="5382"/>
                  </a:lnTo>
                  <a:lnTo>
                    <a:pt x="715" y="5382"/>
                  </a:lnTo>
                  <a:cubicBezTo>
                    <a:pt x="465" y="5382"/>
                    <a:pt x="263" y="5180"/>
                    <a:pt x="263" y="4930"/>
                  </a:cubicBezTo>
                  <a:lnTo>
                    <a:pt x="263" y="3775"/>
                  </a:lnTo>
                  <a:cubicBezTo>
                    <a:pt x="263" y="3537"/>
                    <a:pt x="453" y="3322"/>
                    <a:pt x="715" y="3322"/>
                  </a:cubicBezTo>
                  <a:close/>
                  <a:moveTo>
                    <a:pt x="2179" y="3322"/>
                  </a:moveTo>
                  <a:lnTo>
                    <a:pt x="2179" y="5382"/>
                  </a:lnTo>
                  <a:lnTo>
                    <a:pt x="1286" y="5382"/>
                  </a:lnTo>
                  <a:lnTo>
                    <a:pt x="1286" y="3322"/>
                  </a:lnTo>
                  <a:close/>
                  <a:moveTo>
                    <a:pt x="2322" y="6370"/>
                  </a:moveTo>
                  <a:lnTo>
                    <a:pt x="2322" y="6966"/>
                  </a:lnTo>
                  <a:lnTo>
                    <a:pt x="2060" y="6966"/>
                  </a:lnTo>
                  <a:lnTo>
                    <a:pt x="2227" y="6370"/>
                  </a:lnTo>
                  <a:close/>
                  <a:moveTo>
                    <a:pt x="2144" y="5644"/>
                  </a:moveTo>
                  <a:lnTo>
                    <a:pt x="1632" y="7549"/>
                  </a:lnTo>
                  <a:lnTo>
                    <a:pt x="1286" y="7549"/>
                  </a:lnTo>
                  <a:lnTo>
                    <a:pt x="1286" y="5644"/>
                  </a:lnTo>
                  <a:close/>
                  <a:moveTo>
                    <a:pt x="6680" y="274"/>
                  </a:moveTo>
                  <a:lnTo>
                    <a:pt x="6680" y="8430"/>
                  </a:lnTo>
                  <a:lnTo>
                    <a:pt x="6085" y="8430"/>
                  </a:lnTo>
                  <a:lnTo>
                    <a:pt x="6085" y="2703"/>
                  </a:lnTo>
                  <a:cubicBezTo>
                    <a:pt x="6085" y="2620"/>
                    <a:pt x="6025" y="2560"/>
                    <a:pt x="5954" y="2560"/>
                  </a:cubicBezTo>
                  <a:cubicBezTo>
                    <a:pt x="5870" y="2560"/>
                    <a:pt x="5811" y="2620"/>
                    <a:pt x="5811" y="2703"/>
                  </a:cubicBezTo>
                  <a:lnTo>
                    <a:pt x="5811" y="7549"/>
                  </a:lnTo>
                  <a:cubicBezTo>
                    <a:pt x="5632" y="7311"/>
                    <a:pt x="5382" y="6989"/>
                    <a:pt x="5037" y="6668"/>
                  </a:cubicBezTo>
                  <a:cubicBezTo>
                    <a:pt x="4668" y="6299"/>
                    <a:pt x="4263" y="6013"/>
                    <a:pt x="3870" y="5799"/>
                  </a:cubicBezTo>
                  <a:cubicBezTo>
                    <a:pt x="3406" y="5561"/>
                    <a:pt x="2930" y="5418"/>
                    <a:pt x="2453" y="5394"/>
                  </a:cubicBezTo>
                  <a:lnTo>
                    <a:pt x="2453" y="3322"/>
                  </a:lnTo>
                  <a:cubicBezTo>
                    <a:pt x="2930" y="3310"/>
                    <a:pt x="3406" y="3179"/>
                    <a:pt x="3870" y="2918"/>
                  </a:cubicBezTo>
                  <a:cubicBezTo>
                    <a:pt x="4263" y="2715"/>
                    <a:pt x="4668" y="2417"/>
                    <a:pt x="5037" y="2048"/>
                  </a:cubicBezTo>
                  <a:cubicBezTo>
                    <a:pt x="5370" y="1715"/>
                    <a:pt x="5632" y="1394"/>
                    <a:pt x="5811" y="1167"/>
                  </a:cubicBezTo>
                  <a:lnTo>
                    <a:pt x="5811" y="2025"/>
                  </a:lnTo>
                  <a:cubicBezTo>
                    <a:pt x="5811" y="2108"/>
                    <a:pt x="5870" y="2167"/>
                    <a:pt x="5954" y="2167"/>
                  </a:cubicBezTo>
                  <a:cubicBezTo>
                    <a:pt x="6025" y="2167"/>
                    <a:pt x="6085" y="2108"/>
                    <a:pt x="6085" y="2025"/>
                  </a:cubicBezTo>
                  <a:lnTo>
                    <a:pt x="6085" y="274"/>
                  </a:lnTo>
                  <a:close/>
                  <a:moveTo>
                    <a:pt x="5930" y="0"/>
                  </a:moveTo>
                  <a:cubicBezTo>
                    <a:pt x="5858" y="0"/>
                    <a:pt x="5799" y="60"/>
                    <a:pt x="5799" y="143"/>
                  </a:cubicBezTo>
                  <a:lnTo>
                    <a:pt x="5799" y="679"/>
                  </a:lnTo>
                  <a:cubicBezTo>
                    <a:pt x="5728" y="810"/>
                    <a:pt x="5370" y="1334"/>
                    <a:pt x="4835" y="1846"/>
                  </a:cubicBezTo>
                  <a:cubicBezTo>
                    <a:pt x="4263" y="2382"/>
                    <a:pt x="3370" y="3037"/>
                    <a:pt x="2299" y="3037"/>
                  </a:cubicBezTo>
                  <a:lnTo>
                    <a:pt x="715" y="3037"/>
                  </a:lnTo>
                  <a:cubicBezTo>
                    <a:pt x="310" y="3037"/>
                    <a:pt x="1" y="3370"/>
                    <a:pt x="1" y="3751"/>
                  </a:cubicBezTo>
                  <a:lnTo>
                    <a:pt x="1" y="4918"/>
                  </a:lnTo>
                  <a:cubicBezTo>
                    <a:pt x="1" y="5323"/>
                    <a:pt x="322" y="5632"/>
                    <a:pt x="715" y="5632"/>
                  </a:cubicBezTo>
                  <a:lnTo>
                    <a:pt x="1013" y="5632"/>
                  </a:lnTo>
                  <a:lnTo>
                    <a:pt x="1013" y="7668"/>
                  </a:lnTo>
                  <a:cubicBezTo>
                    <a:pt x="1013" y="7740"/>
                    <a:pt x="1072" y="7799"/>
                    <a:pt x="1144" y="7799"/>
                  </a:cubicBezTo>
                  <a:lnTo>
                    <a:pt x="1727" y="7799"/>
                  </a:lnTo>
                  <a:cubicBezTo>
                    <a:pt x="1787" y="7799"/>
                    <a:pt x="1846" y="7763"/>
                    <a:pt x="1858" y="7692"/>
                  </a:cubicBezTo>
                  <a:lnTo>
                    <a:pt x="1989" y="7216"/>
                  </a:lnTo>
                  <a:lnTo>
                    <a:pt x="2453" y="7216"/>
                  </a:lnTo>
                  <a:cubicBezTo>
                    <a:pt x="2525" y="7216"/>
                    <a:pt x="2584" y="7156"/>
                    <a:pt x="2584" y="7085"/>
                  </a:cubicBezTo>
                  <a:lnTo>
                    <a:pt x="2584" y="6204"/>
                  </a:lnTo>
                  <a:cubicBezTo>
                    <a:pt x="2584" y="6132"/>
                    <a:pt x="2525" y="6073"/>
                    <a:pt x="2453" y="6073"/>
                  </a:cubicBezTo>
                  <a:lnTo>
                    <a:pt x="2287" y="6073"/>
                  </a:lnTo>
                  <a:lnTo>
                    <a:pt x="2406" y="5632"/>
                  </a:lnTo>
                  <a:cubicBezTo>
                    <a:pt x="3430" y="5668"/>
                    <a:pt x="4299" y="6299"/>
                    <a:pt x="4835" y="6823"/>
                  </a:cubicBezTo>
                  <a:cubicBezTo>
                    <a:pt x="5370" y="7335"/>
                    <a:pt x="5704" y="7859"/>
                    <a:pt x="5799" y="7990"/>
                  </a:cubicBezTo>
                  <a:lnTo>
                    <a:pt x="5799" y="8525"/>
                  </a:lnTo>
                  <a:cubicBezTo>
                    <a:pt x="5799" y="8609"/>
                    <a:pt x="5858" y="8668"/>
                    <a:pt x="5930" y="8668"/>
                  </a:cubicBezTo>
                  <a:lnTo>
                    <a:pt x="6811" y="8668"/>
                  </a:lnTo>
                  <a:cubicBezTo>
                    <a:pt x="6882" y="8668"/>
                    <a:pt x="6942" y="8609"/>
                    <a:pt x="6942" y="8525"/>
                  </a:cubicBezTo>
                  <a:lnTo>
                    <a:pt x="6942" y="5465"/>
                  </a:lnTo>
                  <a:cubicBezTo>
                    <a:pt x="7525" y="5394"/>
                    <a:pt x="7954" y="4918"/>
                    <a:pt x="7954" y="4322"/>
                  </a:cubicBezTo>
                  <a:cubicBezTo>
                    <a:pt x="7954" y="3775"/>
                    <a:pt x="7525" y="3275"/>
                    <a:pt x="6942" y="3203"/>
                  </a:cubicBezTo>
                  <a:lnTo>
                    <a:pt x="6942" y="143"/>
                  </a:lnTo>
                  <a:cubicBezTo>
                    <a:pt x="6942" y="60"/>
                    <a:pt x="6882" y="0"/>
                    <a:pt x="681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6"/>
            <p:cNvSpPr/>
            <p:nvPr/>
          </p:nvSpPr>
          <p:spPr>
            <a:xfrm>
              <a:off x="3039143" y="3528205"/>
              <a:ext cx="21995" cy="8753"/>
            </a:xfrm>
            <a:custGeom>
              <a:avLst/>
              <a:gdLst/>
              <a:ahLst/>
              <a:cxnLst/>
              <a:rect l="l" t="t" r="r" b="b"/>
              <a:pathLst>
                <a:path w="691" h="275" extrusionOk="0">
                  <a:moveTo>
                    <a:pt x="131" y="0"/>
                  </a:moveTo>
                  <a:cubicBezTo>
                    <a:pt x="60" y="0"/>
                    <a:pt x="0" y="60"/>
                    <a:pt x="0" y="131"/>
                  </a:cubicBezTo>
                  <a:cubicBezTo>
                    <a:pt x="0" y="215"/>
                    <a:pt x="60" y="274"/>
                    <a:pt x="131" y="274"/>
                  </a:cubicBezTo>
                  <a:lnTo>
                    <a:pt x="560" y="274"/>
                  </a:lnTo>
                  <a:cubicBezTo>
                    <a:pt x="631" y="274"/>
                    <a:pt x="691" y="215"/>
                    <a:pt x="691" y="131"/>
                  </a:cubicBezTo>
                  <a:cubicBezTo>
                    <a:pt x="691" y="60"/>
                    <a:pt x="631" y="0"/>
                    <a:pt x="5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6"/>
            <p:cNvSpPr/>
            <p:nvPr/>
          </p:nvSpPr>
          <p:spPr>
            <a:xfrm>
              <a:off x="3019408" y="3475622"/>
              <a:ext cx="20499" cy="18875"/>
            </a:xfrm>
            <a:custGeom>
              <a:avLst/>
              <a:gdLst/>
              <a:ahLst/>
              <a:cxnLst/>
              <a:rect l="l" t="t" r="r" b="b"/>
              <a:pathLst>
                <a:path w="644" h="593" extrusionOk="0">
                  <a:moveTo>
                    <a:pt x="501" y="0"/>
                  </a:moveTo>
                  <a:cubicBezTo>
                    <a:pt x="468" y="0"/>
                    <a:pt x="436" y="15"/>
                    <a:pt x="406" y="45"/>
                  </a:cubicBezTo>
                  <a:lnTo>
                    <a:pt x="96" y="355"/>
                  </a:lnTo>
                  <a:cubicBezTo>
                    <a:pt x="1" y="450"/>
                    <a:pt x="61" y="593"/>
                    <a:pt x="180" y="593"/>
                  </a:cubicBezTo>
                  <a:cubicBezTo>
                    <a:pt x="215" y="593"/>
                    <a:pt x="263" y="581"/>
                    <a:pt x="275" y="557"/>
                  </a:cubicBezTo>
                  <a:lnTo>
                    <a:pt x="584" y="235"/>
                  </a:lnTo>
                  <a:cubicBezTo>
                    <a:pt x="644" y="200"/>
                    <a:pt x="644" y="104"/>
                    <a:pt x="596" y="45"/>
                  </a:cubicBezTo>
                  <a:cubicBezTo>
                    <a:pt x="567" y="15"/>
                    <a:pt x="534" y="0"/>
                    <a:pt x="5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6"/>
            <p:cNvSpPr/>
            <p:nvPr/>
          </p:nvSpPr>
          <p:spPr>
            <a:xfrm>
              <a:off x="3020554" y="3570348"/>
              <a:ext cx="19353" cy="18621"/>
            </a:xfrm>
            <a:custGeom>
              <a:avLst/>
              <a:gdLst/>
              <a:ahLst/>
              <a:cxnLst/>
              <a:rect l="l" t="t" r="r" b="b"/>
              <a:pathLst>
                <a:path w="608" h="585" extrusionOk="0">
                  <a:moveTo>
                    <a:pt x="155" y="1"/>
                  </a:moveTo>
                  <a:cubicBezTo>
                    <a:pt x="123" y="1"/>
                    <a:pt x="90" y="16"/>
                    <a:pt x="60" y="46"/>
                  </a:cubicBezTo>
                  <a:cubicBezTo>
                    <a:pt x="1" y="105"/>
                    <a:pt x="1" y="176"/>
                    <a:pt x="60" y="236"/>
                  </a:cubicBezTo>
                  <a:lnTo>
                    <a:pt x="370" y="546"/>
                  </a:lnTo>
                  <a:cubicBezTo>
                    <a:pt x="397" y="572"/>
                    <a:pt x="431" y="585"/>
                    <a:pt x="463" y="585"/>
                  </a:cubicBezTo>
                  <a:cubicBezTo>
                    <a:pt x="503" y="585"/>
                    <a:pt x="541" y="566"/>
                    <a:pt x="560" y="534"/>
                  </a:cubicBezTo>
                  <a:cubicBezTo>
                    <a:pt x="608" y="498"/>
                    <a:pt x="608" y="403"/>
                    <a:pt x="560" y="355"/>
                  </a:cubicBezTo>
                  <a:lnTo>
                    <a:pt x="251" y="46"/>
                  </a:lnTo>
                  <a:cubicBezTo>
                    <a:pt x="221" y="16"/>
                    <a:pt x="188" y="1"/>
                    <a:pt x="1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9300" y="141600"/>
            <a:ext cx="6007622" cy="4860301"/>
          </a:xfrm>
          <a:prstGeom prst="rect">
            <a:avLst/>
          </a:prstGeom>
          <a:noFill/>
          <a:ln>
            <a:noFill/>
          </a:ln>
        </p:spPr>
      </p:pic>
      <p:sp>
        <p:nvSpPr>
          <p:cNvPr id="153" name="Google Shape;153;p20"/>
          <p:cNvSpPr txBox="1">
            <a:spLocks noGrp="1"/>
          </p:cNvSpPr>
          <p:nvPr>
            <p:ph type="ctrTitle" idx="15"/>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300">
                <a:solidFill>
                  <a:srgbClr val="FFFFFF"/>
                </a:solidFill>
              </a:rPr>
              <a:t>JUSTIFICACIÓN</a:t>
            </a:r>
            <a:endParaRPr sz="2300" b="1">
              <a:solidFill>
                <a:srgbClr val="FFFFFF"/>
              </a:solidFill>
            </a:endParaRPr>
          </a:p>
        </p:txBody>
      </p:sp>
      <p:sp>
        <p:nvSpPr>
          <p:cNvPr id="154" name="Google Shape;154;p20"/>
          <p:cNvSpPr/>
          <p:nvPr/>
        </p:nvSpPr>
        <p:spPr>
          <a:xfrm>
            <a:off x="3917725" y="1271250"/>
            <a:ext cx="4918200" cy="35562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3748225" y="1126500"/>
            <a:ext cx="4918200" cy="35562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78909C"/>
              </a:solidFill>
            </a:endParaRPr>
          </a:p>
        </p:txBody>
      </p:sp>
      <p:sp>
        <p:nvSpPr>
          <p:cNvPr id="157" name="Google Shape;157;p20"/>
          <p:cNvSpPr txBox="1">
            <a:spLocks noGrp="1"/>
          </p:cNvSpPr>
          <p:nvPr>
            <p:ph type="ctrTitle" idx="2"/>
          </p:nvPr>
        </p:nvSpPr>
        <p:spPr>
          <a:xfrm>
            <a:off x="3780413" y="1852450"/>
            <a:ext cx="2432100"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FFFFF"/>
                </a:solidFill>
              </a:rPr>
              <a:t>CAMBIO DE LA MATRIZ PRODUCTIVA</a:t>
            </a:r>
            <a:endParaRPr>
              <a:solidFill>
                <a:srgbClr val="FFFFFF"/>
              </a:solidFill>
            </a:endParaRPr>
          </a:p>
        </p:txBody>
      </p:sp>
      <p:sp>
        <p:nvSpPr>
          <p:cNvPr id="158" name="Google Shape;158;p20"/>
          <p:cNvSpPr txBox="1">
            <a:spLocks noGrp="1"/>
          </p:cNvSpPr>
          <p:nvPr>
            <p:ph type="subTitle" idx="1"/>
          </p:nvPr>
        </p:nvSpPr>
        <p:spPr>
          <a:xfrm>
            <a:off x="3780413" y="2029550"/>
            <a:ext cx="2432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sz="1200">
              <a:solidFill>
                <a:srgbClr val="FFFFFF"/>
              </a:solidFill>
            </a:endParaRPr>
          </a:p>
          <a:p>
            <a:pPr marL="0" lvl="0" indent="0" algn="ctr" rtl="0">
              <a:spcBef>
                <a:spcPts val="0"/>
              </a:spcBef>
              <a:spcAft>
                <a:spcPts val="0"/>
              </a:spcAft>
              <a:buNone/>
            </a:pPr>
            <a:endParaRPr sz="1200">
              <a:solidFill>
                <a:srgbClr val="FFFFFF"/>
              </a:solidFill>
            </a:endParaRPr>
          </a:p>
          <a:p>
            <a:pPr marL="0" lvl="0" indent="0" algn="ctr" rtl="0">
              <a:spcBef>
                <a:spcPts val="0"/>
              </a:spcBef>
              <a:spcAft>
                <a:spcPts val="0"/>
              </a:spcAft>
              <a:buNone/>
            </a:pPr>
            <a:r>
              <a:rPr lang="en" sz="1200">
                <a:solidFill>
                  <a:srgbClr val="FFFFFF"/>
                </a:solidFill>
              </a:rPr>
              <a:t>Potenciar exportaciones de productos no tradicionales</a:t>
            </a:r>
            <a:endParaRPr sz="1200">
              <a:solidFill>
                <a:srgbClr val="FFFFFF"/>
              </a:solidFill>
            </a:endParaRPr>
          </a:p>
        </p:txBody>
      </p:sp>
      <p:sp>
        <p:nvSpPr>
          <p:cNvPr id="159" name="Google Shape;159;p20"/>
          <p:cNvSpPr txBox="1">
            <a:spLocks noGrp="1"/>
          </p:cNvSpPr>
          <p:nvPr>
            <p:ph type="ctrTitle" idx="4"/>
          </p:nvPr>
        </p:nvSpPr>
        <p:spPr>
          <a:xfrm>
            <a:off x="6093163" y="1852450"/>
            <a:ext cx="2432100"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FACILIDADES DE CULTIVO Y COSECHA</a:t>
            </a:r>
            <a:endParaRPr/>
          </a:p>
        </p:txBody>
      </p:sp>
      <p:sp>
        <p:nvSpPr>
          <p:cNvPr id="160" name="Google Shape;160;p20"/>
          <p:cNvSpPr txBox="1">
            <a:spLocks noGrp="1"/>
          </p:cNvSpPr>
          <p:nvPr>
            <p:ph type="subTitle" idx="5"/>
          </p:nvPr>
        </p:nvSpPr>
        <p:spPr>
          <a:xfrm>
            <a:off x="6212513" y="2032288"/>
            <a:ext cx="2432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200"/>
          </a:p>
          <a:p>
            <a:pPr marL="0" lvl="0" indent="0" algn="ctr" rtl="0">
              <a:spcBef>
                <a:spcPts val="0"/>
              </a:spcBef>
              <a:spcAft>
                <a:spcPts val="0"/>
              </a:spcAft>
              <a:buClr>
                <a:schemeClr val="dk1"/>
              </a:buClr>
              <a:buSzPts val="1100"/>
              <a:buFont typeface="Arial"/>
              <a:buNone/>
            </a:pPr>
            <a:endParaRPr sz="1200"/>
          </a:p>
          <a:p>
            <a:pPr marL="0" lvl="0" indent="0" algn="ctr" rtl="0">
              <a:spcBef>
                <a:spcPts val="0"/>
              </a:spcBef>
              <a:spcAft>
                <a:spcPts val="0"/>
              </a:spcAft>
              <a:buClr>
                <a:schemeClr val="dk1"/>
              </a:buClr>
              <a:buSzPts val="1100"/>
              <a:buFont typeface="Arial"/>
              <a:buNone/>
            </a:pPr>
            <a:r>
              <a:rPr lang="en" sz="1200"/>
              <a:t>Climas variados que favorecen la actividad agrícola</a:t>
            </a:r>
            <a:endParaRPr sz="1200"/>
          </a:p>
        </p:txBody>
      </p:sp>
      <p:sp>
        <p:nvSpPr>
          <p:cNvPr id="161" name="Google Shape;161;p20"/>
          <p:cNvSpPr txBox="1">
            <a:spLocks noGrp="1"/>
          </p:cNvSpPr>
          <p:nvPr>
            <p:ph type="ctrTitle" idx="7"/>
          </p:nvPr>
        </p:nvSpPr>
        <p:spPr>
          <a:xfrm>
            <a:off x="3748213" y="3016125"/>
            <a:ext cx="2432100"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endParaRPr>
              <a:solidFill>
                <a:srgbClr val="FFFFFF"/>
              </a:solidFill>
            </a:endParaRPr>
          </a:p>
          <a:p>
            <a:pPr marL="0" lvl="0" indent="0" algn="ctr" rtl="0">
              <a:spcBef>
                <a:spcPts val="0"/>
              </a:spcBef>
              <a:spcAft>
                <a:spcPts val="0"/>
              </a:spcAft>
              <a:buNone/>
            </a:pPr>
            <a:r>
              <a:rPr lang="en">
                <a:solidFill>
                  <a:srgbClr val="FFFFFF"/>
                </a:solidFill>
              </a:rPr>
              <a:t>RECONOCIMIENTO INTERNACIONAL</a:t>
            </a:r>
            <a:endParaRPr>
              <a:solidFill>
                <a:srgbClr val="FFFFFF"/>
              </a:solidFill>
            </a:endParaRPr>
          </a:p>
        </p:txBody>
      </p:sp>
      <p:sp>
        <p:nvSpPr>
          <p:cNvPr id="162" name="Google Shape;162;p20"/>
          <p:cNvSpPr txBox="1">
            <a:spLocks noGrp="1"/>
          </p:cNvSpPr>
          <p:nvPr>
            <p:ph type="subTitle" idx="8"/>
          </p:nvPr>
        </p:nvSpPr>
        <p:spPr>
          <a:xfrm>
            <a:off x="3868413" y="3692500"/>
            <a:ext cx="2432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200">
              <a:solidFill>
                <a:srgbClr val="FFFFFF"/>
              </a:solidFill>
            </a:endParaRPr>
          </a:p>
          <a:p>
            <a:pPr marL="0" lvl="0" indent="0" algn="ctr" rtl="0">
              <a:spcBef>
                <a:spcPts val="0"/>
              </a:spcBef>
              <a:spcAft>
                <a:spcPts val="0"/>
              </a:spcAft>
              <a:buClr>
                <a:schemeClr val="dk1"/>
              </a:buClr>
              <a:buSzPts val="1100"/>
              <a:buFont typeface="Arial"/>
              <a:buNone/>
            </a:pPr>
            <a:endParaRPr sz="1200">
              <a:solidFill>
                <a:srgbClr val="FFFFFF"/>
              </a:solidFill>
            </a:endParaRPr>
          </a:p>
          <a:p>
            <a:pPr marL="0" lvl="0" indent="0" algn="ctr" rtl="0">
              <a:spcBef>
                <a:spcPts val="0"/>
              </a:spcBef>
              <a:spcAft>
                <a:spcPts val="0"/>
              </a:spcAft>
              <a:buClr>
                <a:schemeClr val="dk1"/>
              </a:buClr>
              <a:buSzPts val="1100"/>
              <a:buFont typeface="Arial"/>
              <a:buNone/>
            </a:pPr>
            <a:r>
              <a:rPr lang="en" sz="1200">
                <a:solidFill>
                  <a:srgbClr val="FFFFFF"/>
                </a:solidFill>
              </a:rPr>
              <a:t>Posicionar un producto novedoso y de calidad</a:t>
            </a:r>
            <a:endParaRPr sz="1200">
              <a:solidFill>
                <a:srgbClr val="FFFFFF"/>
              </a:solidFill>
            </a:endParaRPr>
          </a:p>
        </p:txBody>
      </p:sp>
      <p:sp>
        <p:nvSpPr>
          <p:cNvPr id="163" name="Google Shape;163;p20"/>
          <p:cNvSpPr txBox="1">
            <a:spLocks noGrp="1"/>
          </p:cNvSpPr>
          <p:nvPr>
            <p:ph type="ctrTitle" idx="13"/>
          </p:nvPr>
        </p:nvSpPr>
        <p:spPr>
          <a:xfrm>
            <a:off x="5951725" y="3016125"/>
            <a:ext cx="2432100" cy="367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latin typeface="Roboto Condensed"/>
              <a:ea typeface="Roboto Condensed"/>
              <a:cs typeface="Roboto Condensed"/>
              <a:sym typeface="Roboto Condensed"/>
            </a:endParaRPr>
          </a:p>
          <a:p>
            <a:pPr marL="0" lvl="0" indent="0" algn="ctr" rtl="0">
              <a:spcBef>
                <a:spcPts val="0"/>
              </a:spcBef>
              <a:spcAft>
                <a:spcPts val="0"/>
              </a:spcAft>
              <a:buNone/>
            </a:pPr>
            <a:endParaRPr>
              <a:latin typeface="Roboto Condensed"/>
              <a:ea typeface="Roboto Condensed"/>
              <a:cs typeface="Roboto Condensed"/>
              <a:sym typeface="Roboto Condensed"/>
            </a:endParaRPr>
          </a:p>
          <a:p>
            <a:pPr marL="0" lvl="0" indent="0" algn="ctr" rtl="0">
              <a:spcBef>
                <a:spcPts val="0"/>
              </a:spcBef>
              <a:spcAft>
                <a:spcPts val="0"/>
              </a:spcAft>
              <a:buNone/>
            </a:pPr>
            <a:r>
              <a:rPr lang="en">
                <a:latin typeface="Roboto Condensed"/>
                <a:ea typeface="Roboto Condensed"/>
                <a:cs typeface="Roboto Condensed"/>
                <a:sym typeface="Roboto Condensed"/>
              </a:rPr>
              <a:t>CRECIMIENTO DEL PIB AGROPECUARIO</a:t>
            </a:r>
            <a:endParaRPr>
              <a:latin typeface="Roboto Condensed"/>
              <a:ea typeface="Roboto Condensed"/>
              <a:cs typeface="Roboto Condensed"/>
              <a:sym typeface="Roboto Condensed"/>
            </a:endParaRPr>
          </a:p>
        </p:txBody>
      </p:sp>
      <p:sp>
        <p:nvSpPr>
          <p:cNvPr id="164" name="Google Shape;164;p20"/>
          <p:cNvSpPr txBox="1">
            <a:spLocks noGrp="1"/>
          </p:cNvSpPr>
          <p:nvPr>
            <p:ph type="subTitle" idx="14"/>
          </p:nvPr>
        </p:nvSpPr>
        <p:spPr>
          <a:xfrm>
            <a:off x="5951713" y="3522900"/>
            <a:ext cx="24321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endParaRPr sz="1200">
              <a:latin typeface="Lora"/>
              <a:ea typeface="Lora"/>
              <a:cs typeface="Lora"/>
              <a:sym typeface="Lora"/>
            </a:endParaRPr>
          </a:p>
          <a:p>
            <a:pPr marL="0" lvl="0" indent="0" algn="ctr" rtl="0">
              <a:spcBef>
                <a:spcPts val="0"/>
              </a:spcBef>
              <a:spcAft>
                <a:spcPts val="0"/>
              </a:spcAft>
              <a:buClr>
                <a:schemeClr val="dk1"/>
              </a:buClr>
              <a:buSzPts val="1100"/>
              <a:buFont typeface="Arial"/>
              <a:buNone/>
            </a:pPr>
            <a:endParaRPr sz="1200">
              <a:latin typeface="Lora"/>
              <a:ea typeface="Lora"/>
              <a:cs typeface="Lora"/>
              <a:sym typeface="Lora"/>
            </a:endParaRPr>
          </a:p>
          <a:p>
            <a:pPr marL="0" lvl="0" indent="0" algn="ctr" rtl="0">
              <a:spcBef>
                <a:spcPts val="0"/>
              </a:spcBef>
              <a:spcAft>
                <a:spcPts val="0"/>
              </a:spcAft>
              <a:buClr>
                <a:schemeClr val="dk1"/>
              </a:buClr>
              <a:buSzPts val="1100"/>
              <a:buFont typeface="Arial"/>
              <a:buNone/>
            </a:pPr>
            <a:endParaRPr sz="1200">
              <a:latin typeface="Lora"/>
              <a:ea typeface="Lora"/>
              <a:cs typeface="Lora"/>
              <a:sym typeface="Lora"/>
            </a:endParaRPr>
          </a:p>
          <a:p>
            <a:pPr marL="0" lvl="0" indent="0" algn="ctr" rtl="0">
              <a:spcBef>
                <a:spcPts val="0"/>
              </a:spcBef>
              <a:spcAft>
                <a:spcPts val="0"/>
              </a:spcAft>
              <a:buClr>
                <a:schemeClr val="dk1"/>
              </a:buClr>
              <a:buSzPts val="1100"/>
              <a:buFont typeface="Arial"/>
              <a:buNone/>
            </a:pPr>
            <a:r>
              <a:rPr lang="en" sz="1200">
                <a:latin typeface="Lora"/>
                <a:ea typeface="Lora"/>
                <a:cs typeface="Lora"/>
                <a:sym typeface="Lora"/>
              </a:rPr>
              <a:t>Alta demanda y valores de comercialización</a:t>
            </a:r>
            <a:endParaRPr sz="1200">
              <a:latin typeface="Lora"/>
              <a:ea typeface="Lora"/>
              <a:cs typeface="Lora"/>
              <a:sym typeface="Lora"/>
            </a:endParaRPr>
          </a:p>
        </p:txBody>
      </p:sp>
      <p:grpSp>
        <p:nvGrpSpPr>
          <p:cNvPr id="165" name="Google Shape;165;p20"/>
          <p:cNvGrpSpPr/>
          <p:nvPr/>
        </p:nvGrpSpPr>
        <p:grpSpPr>
          <a:xfrm>
            <a:off x="6984170" y="2994143"/>
            <a:ext cx="367208" cy="367603"/>
            <a:chOff x="3539102" y="2427549"/>
            <a:chExt cx="355099" cy="355481"/>
          </a:xfrm>
        </p:grpSpPr>
        <p:sp>
          <p:nvSpPr>
            <p:cNvPr id="166" name="Google Shape;166;p20"/>
            <p:cNvSpPr/>
            <p:nvPr/>
          </p:nvSpPr>
          <p:spPr>
            <a:xfrm>
              <a:off x="3539102" y="2561320"/>
              <a:ext cx="355099" cy="221710"/>
            </a:xfrm>
            <a:custGeom>
              <a:avLst/>
              <a:gdLst/>
              <a:ahLst/>
              <a:cxnLst/>
              <a:rect l="l" t="t" r="r" b="b"/>
              <a:pathLst>
                <a:path w="11157" h="6966" extrusionOk="0">
                  <a:moveTo>
                    <a:pt x="2953" y="3131"/>
                  </a:moveTo>
                  <a:lnTo>
                    <a:pt x="2953" y="6644"/>
                  </a:lnTo>
                  <a:lnTo>
                    <a:pt x="1537" y="6644"/>
                  </a:lnTo>
                  <a:lnTo>
                    <a:pt x="1537" y="3131"/>
                  </a:lnTo>
                  <a:close/>
                  <a:moveTo>
                    <a:pt x="6263" y="2250"/>
                  </a:moveTo>
                  <a:lnTo>
                    <a:pt x="6263" y="6644"/>
                  </a:lnTo>
                  <a:lnTo>
                    <a:pt x="4858" y="6644"/>
                  </a:lnTo>
                  <a:lnTo>
                    <a:pt x="4858" y="2250"/>
                  </a:lnTo>
                  <a:close/>
                  <a:moveTo>
                    <a:pt x="9585" y="333"/>
                  </a:moveTo>
                  <a:lnTo>
                    <a:pt x="9585" y="6644"/>
                  </a:lnTo>
                  <a:lnTo>
                    <a:pt x="8168" y="6644"/>
                  </a:lnTo>
                  <a:lnTo>
                    <a:pt x="8168" y="333"/>
                  </a:lnTo>
                  <a:close/>
                  <a:moveTo>
                    <a:pt x="8025" y="0"/>
                  </a:moveTo>
                  <a:cubicBezTo>
                    <a:pt x="7930" y="0"/>
                    <a:pt x="7859" y="83"/>
                    <a:pt x="7859" y="167"/>
                  </a:cubicBezTo>
                  <a:lnTo>
                    <a:pt x="7859" y="6644"/>
                  </a:lnTo>
                  <a:lnTo>
                    <a:pt x="6609" y="6644"/>
                  </a:lnTo>
                  <a:lnTo>
                    <a:pt x="6609" y="2084"/>
                  </a:lnTo>
                  <a:cubicBezTo>
                    <a:pt x="6609" y="2000"/>
                    <a:pt x="6537" y="1917"/>
                    <a:pt x="6442" y="1917"/>
                  </a:cubicBezTo>
                  <a:lnTo>
                    <a:pt x="4704" y="1917"/>
                  </a:lnTo>
                  <a:cubicBezTo>
                    <a:pt x="4608" y="1917"/>
                    <a:pt x="4537" y="2000"/>
                    <a:pt x="4537" y="2084"/>
                  </a:cubicBezTo>
                  <a:lnTo>
                    <a:pt x="4537" y="6644"/>
                  </a:lnTo>
                  <a:lnTo>
                    <a:pt x="3287" y="6644"/>
                  </a:lnTo>
                  <a:lnTo>
                    <a:pt x="3287" y="2965"/>
                  </a:lnTo>
                  <a:cubicBezTo>
                    <a:pt x="3287" y="2881"/>
                    <a:pt x="3215" y="2798"/>
                    <a:pt x="3120" y="2798"/>
                  </a:cubicBezTo>
                  <a:lnTo>
                    <a:pt x="1382" y="2798"/>
                  </a:lnTo>
                  <a:cubicBezTo>
                    <a:pt x="1298" y="2798"/>
                    <a:pt x="1215" y="2881"/>
                    <a:pt x="1215" y="2965"/>
                  </a:cubicBezTo>
                  <a:lnTo>
                    <a:pt x="1215" y="6644"/>
                  </a:lnTo>
                  <a:lnTo>
                    <a:pt x="167" y="6644"/>
                  </a:lnTo>
                  <a:cubicBezTo>
                    <a:pt x="72" y="6644"/>
                    <a:pt x="1" y="6715"/>
                    <a:pt x="1" y="6810"/>
                  </a:cubicBezTo>
                  <a:cubicBezTo>
                    <a:pt x="1" y="6894"/>
                    <a:pt x="72" y="6965"/>
                    <a:pt x="167" y="6965"/>
                  </a:cubicBezTo>
                  <a:lnTo>
                    <a:pt x="11002" y="6965"/>
                  </a:lnTo>
                  <a:cubicBezTo>
                    <a:pt x="11085" y="6965"/>
                    <a:pt x="11157" y="6894"/>
                    <a:pt x="11157" y="6810"/>
                  </a:cubicBezTo>
                  <a:cubicBezTo>
                    <a:pt x="11145" y="6715"/>
                    <a:pt x="11073" y="6644"/>
                    <a:pt x="10990" y="6644"/>
                  </a:cubicBezTo>
                  <a:lnTo>
                    <a:pt x="9930" y="6644"/>
                  </a:lnTo>
                  <a:lnTo>
                    <a:pt x="9930" y="167"/>
                  </a:lnTo>
                  <a:cubicBezTo>
                    <a:pt x="9930" y="83"/>
                    <a:pt x="9859" y="0"/>
                    <a:pt x="9764" y="0"/>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3544417" y="2427549"/>
              <a:ext cx="339568" cy="205415"/>
            </a:xfrm>
            <a:custGeom>
              <a:avLst/>
              <a:gdLst/>
              <a:ahLst/>
              <a:cxnLst/>
              <a:rect l="l" t="t" r="r" b="b"/>
              <a:pathLst>
                <a:path w="10669" h="6454" extrusionOk="0">
                  <a:moveTo>
                    <a:pt x="10157" y="0"/>
                  </a:moveTo>
                  <a:cubicBezTo>
                    <a:pt x="10125" y="0"/>
                    <a:pt x="10093" y="4"/>
                    <a:pt x="10061" y="12"/>
                  </a:cubicBezTo>
                  <a:lnTo>
                    <a:pt x="8656" y="191"/>
                  </a:lnTo>
                  <a:cubicBezTo>
                    <a:pt x="8382" y="214"/>
                    <a:pt x="8180" y="488"/>
                    <a:pt x="8216" y="762"/>
                  </a:cubicBezTo>
                  <a:cubicBezTo>
                    <a:pt x="8238" y="1032"/>
                    <a:pt x="8483" y="1217"/>
                    <a:pt x="8751" y="1217"/>
                  </a:cubicBezTo>
                  <a:cubicBezTo>
                    <a:pt x="8767" y="1217"/>
                    <a:pt x="8783" y="1216"/>
                    <a:pt x="8799" y="1215"/>
                  </a:cubicBezTo>
                  <a:lnTo>
                    <a:pt x="8906" y="1203"/>
                  </a:lnTo>
                  <a:lnTo>
                    <a:pt x="8906" y="1203"/>
                  </a:lnTo>
                  <a:cubicBezTo>
                    <a:pt x="7204" y="3191"/>
                    <a:pt x="5156" y="4215"/>
                    <a:pt x="3715" y="4727"/>
                  </a:cubicBezTo>
                  <a:cubicBezTo>
                    <a:pt x="1917" y="5370"/>
                    <a:pt x="524" y="5429"/>
                    <a:pt x="500" y="5429"/>
                  </a:cubicBezTo>
                  <a:cubicBezTo>
                    <a:pt x="227" y="5441"/>
                    <a:pt x="0" y="5679"/>
                    <a:pt x="12" y="5965"/>
                  </a:cubicBezTo>
                  <a:cubicBezTo>
                    <a:pt x="24" y="6239"/>
                    <a:pt x="250" y="6453"/>
                    <a:pt x="524" y="6453"/>
                  </a:cubicBezTo>
                  <a:lnTo>
                    <a:pt x="536" y="6453"/>
                  </a:lnTo>
                  <a:cubicBezTo>
                    <a:pt x="596" y="6453"/>
                    <a:pt x="2084" y="6394"/>
                    <a:pt x="4037" y="5703"/>
                  </a:cubicBezTo>
                  <a:cubicBezTo>
                    <a:pt x="5132" y="5322"/>
                    <a:pt x="6156" y="4798"/>
                    <a:pt x="7096" y="4167"/>
                  </a:cubicBezTo>
                  <a:cubicBezTo>
                    <a:pt x="7168" y="4120"/>
                    <a:pt x="7192" y="4013"/>
                    <a:pt x="7144" y="3941"/>
                  </a:cubicBezTo>
                  <a:cubicBezTo>
                    <a:pt x="7113" y="3895"/>
                    <a:pt x="7058" y="3869"/>
                    <a:pt x="7003" y="3869"/>
                  </a:cubicBezTo>
                  <a:cubicBezTo>
                    <a:pt x="6973" y="3869"/>
                    <a:pt x="6943" y="3877"/>
                    <a:pt x="6918" y="3893"/>
                  </a:cubicBezTo>
                  <a:cubicBezTo>
                    <a:pt x="5989" y="4513"/>
                    <a:pt x="5001" y="5025"/>
                    <a:pt x="3929" y="5394"/>
                  </a:cubicBezTo>
                  <a:cubicBezTo>
                    <a:pt x="2024" y="6084"/>
                    <a:pt x="596" y="6120"/>
                    <a:pt x="536" y="6120"/>
                  </a:cubicBezTo>
                  <a:cubicBezTo>
                    <a:pt x="429" y="6120"/>
                    <a:pt x="358" y="6049"/>
                    <a:pt x="358" y="5953"/>
                  </a:cubicBezTo>
                  <a:cubicBezTo>
                    <a:pt x="358" y="5846"/>
                    <a:pt x="429" y="5751"/>
                    <a:pt x="536" y="5751"/>
                  </a:cubicBezTo>
                  <a:cubicBezTo>
                    <a:pt x="548" y="5751"/>
                    <a:pt x="1989" y="5691"/>
                    <a:pt x="3834" y="5036"/>
                  </a:cubicBezTo>
                  <a:cubicBezTo>
                    <a:pt x="5406" y="4489"/>
                    <a:pt x="7632" y="3346"/>
                    <a:pt x="9454" y="1084"/>
                  </a:cubicBezTo>
                  <a:cubicBezTo>
                    <a:pt x="9534" y="969"/>
                    <a:pt x="9459" y="809"/>
                    <a:pt x="9315" y="809"/>
                  </a:cubicBezTo>
                  <a:cubicBezTo>
                    <a:pt x="9310" y="809"/>
                    <a:pt x="9304" y="809"/>
                    <a:pt x="9299" y="810"/>
                  </a:cubicBezTo>
                  <a:lnTo>
                    <a:pt x="8775" y="869"/>
                  </a:lnTo>
                  <a:cubicBezTo>
                    <a:pt x="8768" y="870"/>
                    <a:pt x="8761" y="871"/>
                    <a:pt x="8754" y="871"/>
                  </a:cubicBezTo>
                  <a:cubicBezTo>
                    <a:pt x="8676" y="871"/>
                    <a:pt x="8595" y="815"/>
                    <a:pt x="8573" y="738"/>
                  </a:cubicBezTo>
                  <a:cubicBezTo>
                    <a:pt x="8537" y="631"/>
                    <a:pt x="8620" y="512"/>
                    <a:pt x="8740" y="500"/>
                  </a:cubicBezTo>
                  <a:lnTo>
                    <a:pt x="10133" y="322"/>
                  </a:lnTo>
                  <a:cubicBezTo>
                    <a:pt x="10139" y="321"/>
                    <a:pt x="10146" y="320"/>
                    <a:pt x="10153" y="320"/>
                  </a:cubicBezTo>
                  <a:cubicBezTo>
                    <a:pt x="10253" y="320"/>
                    <a:pt x="10347" y="400"/>
                    <a:pt x="10347" y="500"/>
                  </a:cubicBezTo>
                  <a:lnTo>
                    <a:pt x="10347" y="1893"/>
                  </a:lnTo>
                  <a:cubicBezTo>
                    <a:pt x="10347" y="2000"/>
                    <a:pt x="10252" y="2072"/>
                    <a:pt x="10168" y="2072"/>
                  </a:cubicBezTo>
                  <a:cubicBezTo>
                    <a:pt x="10073" y="2072"/>
                    <a:pt x="9990" y="1988"/>
                    <a:pt x="9990" y="1893"/>
                  </a:cubicBezTo>
                  <a:lnTo>
                    <a:pt x="9990" y="1477"/>
                  </a:lnTo>
                  <a:cubicBezTo>
                    <a:pt x="9990" y="1417"/>
                    <a:pt x="9942" y="1346"/>
                    <a:pt x="9883" y="1334"/>
                  </a:cubicBezTo>
                  <a:cubicBezTo>
                    <a:pt x="9866" y="1324"/>
                    <a:pt x="9848" y="1319"/>
                    <a:pt x="9830" y="1319"/>
                  </a:cubicBezTo>
                  <a:cubicBezTo>
                    <a:pt x="9784" y="1319"/>
                    <a:pt x="9738" y="1347"/>
                    <a:pt x="9704" y="1381"/>
                  </a:cubicBezTo>
                  <a:cubicBezTo>
                    <a:pt x="9085" y="2119"/>
                    <a:pt x="8394" y="2810"/>
                    <a:pt x="7632" y="3382"/>
                  </a:cubicBezTo>
                  <a:cubicBezTo>
                    <a:pt x="7561" y="3441"/>
                    <a:pt x="7537" y="3548"/>
                    <a:pt x="7597" y="3608"/>
                  </a:cubicBezTo>
                  <a:cubicBezTo>
                    <a:pt x="7635" y="3646"/>
                    <a:pt x="7692" y="3674"/>
                    <a:pt x="7744" y="3674"/>
                  </a:cubicBezTo>
                  <a:cubicBezTo>
                    <a:pt x="7773" y="3674"/>
                    <a:pt x="7801" y="3665"/>
                    <a:pt x="7823" y="3643"/>
                  </a:cubicBezTo>
                  <a:cubicBezTo>
                    <a:pt x="8489" y="3131"/>
                    <a:pt x="9109" y="2548"/>
                    <a:pt x="9656" y="1917"/>
                  </a:cubicBezTo>
                  <a:cubicBezTo>
                    <a:pt x="9668" y="2179"/>
                    <a:pt x="9894" y="2405"/>
                    <a:pt x="10156" y="2405"/>
                  </a:cubicBezTo>
                  <a:cubicBezTo>
                    <a:pt x="10442" y="2405"/>
                    <a:pt x="10668" y="2179"/>
                    <a:pt x="10668" y="1893"/>
                  </a:cubicBezTo>
                  <a:lnTo>
                    <a:pt x="10668" y="500"/>
                  </a:lnTo>
                  <a:cubicBezTo>
                    <a:pt x="10621" y="369"/>
                    <a:pt x="10561" y="238"/>
                    <a:pt x="10466" y="131"/>
                  </a:cubicBezTo>
                  <a:cubicBezTo>
                    <a:pt x="10382" y="48"/>
                    <a:pt x="10270" y="0"/>
                    <a:pt x="10157" y="0"/>
                  </a:cubicBezTo>
                  <a:close/>
                </a:path>
              </a:pathLst>
            </a:custGeom>
            <a:solidFill>
              <a:srgbClr val="0F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0"/>
          <p:cNvGrpSpPr/>
          <p:nvPr/>
        </p:nvGrpSpPr>
        <p:grpSpPr>
          <a:xfrm>
            <a:off x="7125619" y="1440641"/>
            <a:ext cx="367198" cy="422395"/>
            <a:chOff x="3910637" y="3352690"/>
            <a:chExt cx="256800" cy="357024"/>
          </a:xfrm>
        </p:grpSpPr>
        <p:sp>
          <p:nvSpPr>
            <p:cNvPr id="169" name="Google Shape;169;p20"/>
            <p:cNvSpPr/>
            <p:nvPr/>
          </p:nvSpPr>
          <p:spPr>
            <a:xfrm>
              <a:off x="3910637" y="3352690"/>
              <a:ext cx="256800" cy="357024"/>
            </a:xfrm>
            <a:custGeom>
              <a:avLst/>
              <a:gdLst/>
              <a:ahLst/>
              <a:cxnLst/>
              <a:rect l="l" t="t" r="r" b="b"/>
              <a:pathLst>
                <a:path w="8025" h="11157" extrusionOk="0">
                  <a:moveTo>
                    <a:pt x="4001" y="310"/>
                  </a:moveTo>
                  <a:cubicBezTo>
                    <a:pt x="4596" y="310"/>
                    <a:pt x="5144" y="608"/>
                    <a:pt x="5477" y="1120"/>
                  </a:cubicBezTo>
                  <a:cubicBezTo>
                    <a:pt x="5501" y="1155"/>
                    <a:pt x="5560" y="1191"/>
                    <a:pt x="5608" y="1191"/>
                  </a:cubicBezTo>
                  <a:lnTo>
                    <a:pt x="5656" y="1191"/>
                  </a:lnTo>
                  <a:cubicBezTo>
                    <a:pt x="6668" y="1191"/>
                    <a:pt x="7501" y="2025"/>
                    <a:pt x="7501" y="3037"/>
                  </a:cubicBezTo>
                  <a:cubicBezTo>
                    <a:pt x="7501" y="3346"/>
                    <a:pt x="7418" y="3656"/>
                    <a:pt x="7263" y="3930"/>
                  </a:cubicBezTo>
                  <a:lnTo>
                    <a:pt x="7215" y="3882"/>
                  </a:lnTo>
                  <a:cubicBezTo>
                    <a:pt x="7186" y="3852"/>
                    <a:pt x="7144" y="3837"/>
                    <a:pt x="7101" y="3837"/>
                  </a:cubicBezTo>
                  <a:cubicBezTo>
                    <a:pt x="7058" y="3837"/>
                    <a:pt x="7013" y="3852"/>
                    <a:pt x="6977" y="3882"/>
                  </a:cubicBezTo>
                  <a:cubicBezTo>
                    <a:pt x="6918" y="3942"/>
                    <a:pt x="6918" y="4049"/>
                    <a:pt x="6977" y="4120"/>
                  </a:cubicBezTo>
                  <a:cubicBezTo>
                    <a:pt x="7418" y="4549"/>
                    <a:pt x="7656" y="5132"/>
                    <a:pt x="7656" y="5763"/>
                  </a:cubicBezTo>
                  <a:cubicBezTo>
                    <a:pt x="7692" y="7025"/>
                    <a:pt x="6668" y="8049"/>
                    <a:pt x="5418" y="8049"/>
                  </a:cubicBezTo>
                  <a:cubicBezTo>
                    <a:pt x="5179" y="8049"/>
                    <a:pt x="4953" y="8025"/>
                    <a:pt x="4727" y="7942"/>
                  </a:cubicBezTo>
                  <a:lnTo>
                    <a:pt x="4715" y="7513"/>
                  </a:lnTo>
                  <a:cubicBezTo>
                    <a:pt x="4763" y="7490"/>
                    <a:pt x="4810" y="7442"/>
                    <a:pt x="4834" y="7394"/>
                  </a:cubicBezTo>
                  <a:cubicBezTo>
                    <a:pt x="4894" y="7335"/>
                    <a:pt x="4894" y="7228"/>
                    <a:pt x="4834" y="7156"/>
                  </a:cubicBezTo>
                  <a:cubicBezTo>
                    <a:pt x="4804" y="7126"/>
                    <a:pt x="4763" y="7112"/>
                    <a:pt x="4720" y="7112"/>
                  </a:cubicBezTo>
                  <a:cubicBezTo>
                    <a:pt x="4676" y="7112"/>
                    <a:pt x="4632" y="7126"/>
                    <a:pt x="4596" y="7156"/>
                  </a:cubicBezTo>
                  <a:cubicBezTo>
                    <a:pt x="4382" y="7371"/>
                    <a:pt x="4120" y="7466"/>
                    <a:pt x="3834" y="7466"/>
                  </a:cubicBezTo>
                  <a:cubicBezTo>
                    <a:pt x="3667" y="7466"/>
                    <a:pt x="3524" y="7442"/>
                    <a:pt x="3370" y="7371"/>
                  </a:cubicBezTo>
                  <a:cubicBezTo>
                    <a:pt x="3350" y="7357"/>
                    <a:pt x="3327" y="7351"/>
                    <a:pt x="3304" y="7351"/>
                  </a:cubicBezTo>
                  <a:cubicBezTo>
                    <a:pt x="3244" y="7351"/>
                    <a:pt x="3181" y="7390"/>
                    <a:pt x="3155" y="7442"/>
                  </a:cubicBezTo>
                  <a:cubicBezTo>
                    <a:pt x="3108" y="7513"/>
                    <a:pt x="3155" y="7621"/>
                    <a:pt x="3227" y="7668"/>
                  </a:cubicBezTo>
                  <a:cubicBezTo>
                    <a:pt x="3358" y="7728"/>
                    <a:pt x="3489" y="7763"/>
                    <a:pt x="3644" y="7787"/>
                  </a:cubicBezTo>
                  <a:lnTo>
                    <a:pt x="3608" y="8347"/>
                  </a:lnTo>
                  <a:cubicBezTo>
                    <a:pt x="3513" y="8359"/>
                    <a:pt x="3405" y="8359"/>
                    <a:pt x="3298" y="8359"/>
                  </a:cubicBezTo>
                  <a:cubicBezTo>
                    <a:pt x="2036" y="8359"/>
                    <a:pt x="1024" y="7335"/>
                    <a:pt x="1024" y="6085"/>
                  </a:cubicBezTo>
                  <a:cubicBezTo>
                    <a:pt x="1024" y="6013"/>
                    <a:pt x="1024" y="5942"/>
                    <a:pt x="1036" y="5858"/>
                  </a:cubicBezTo>
                  <a:cubicBezTo>
                    <a:pt x="1036" y="5823"/>
                    <a:pt x="1024" y="5775"/>
                    <a:pt x="988" y="5739"/>
                  </a:cubicBezTo>
                  <a:cubicBezTo>
                    <a:pt x="560" y="5251"/>
                    <a:pt x="322" y="4644"/>
                    <a:pt x="322" y="3989"/>
                  </a:cubicBezTo>
                  <a:cubicBezTo>
                    <a:pt x="322" y="2906"/>
                    <a:pt x="988" y="1929"/>
                    <a:pt x="1989" y="1548"/>
                  </a:cubicBezTo>
                  <a:lnTo>
                    <a:pt x="1989" y="1548"/>
                  </a:lnTo>
                  <a:cubicBezTo>
                    <a:pt x="1965" y="1656"/>
                    <a:pt x="1941" y="1775"/>
                    <a:pt x="1929" y="1870"/>
                  </a:cubicBezTo>
                  <a:cubicBezTo>
                    <a:pt x="1917" y="1965"/>
                    <a:pt x="1989" y="2037"/>
                    <a:pt x="2084" y="2048"/>
                  </a:cubicBezTo>
                  <a:lnTo>
                    <a:pt x="2096" y="2048"/>
                  </a:lnTo>
                  <a:cubicBezTo>
                    <a:pt x="2179" y="2048"/>
                    <a:pt x="2239" y="1989"/>
                    <a:pt x="2262" y="1906"/>
                  </a:cubicBezTo>
                  <a:cubicBezTo>
                    <a:pt x="2274" y="1715"/>
                    <a:pt x="2322" y="1536"/>
                    <a:pt x="2393" y="1370"/>
                  </a:cubicBezTo>
                  <a:lnTo>
                    <a:pt x="2393" y="1358"/>
                  </a:lnTo>
                  <a:cubicBezTo>
                    <a:pt x="2679" y="715"/>
                    <a:pt x="3298" y="310"/>
                    <a:pt x="4001" y="310"/>
                  </a:cubicBezTo>
                  <a:close/>
                  <a:moveTo>
                    <a:pt x="4394" y="7704"/>
                  </a:moveTo>
                  <a:lnTo>
                    <a:pt x="4536" y="10847"/>
                  </a:lnTo>
                  <a:lnTo>
                    <a:pt x="3834" y="10847"/>
                  </a:lnTo>
                  <a:lnTo>
                    <a:pt x="3989" y="7811"/>
                  </a:lnTo>
                  <a:cubicBezTo>
                    <a:pt x="4120" y="7799"/>
                    <a:pt x="4251" y="7763"/>
                    <a:pt x="4394" y="7704"/>
                  </a:cubicBezTo>
                  <a:close/>
                  <a:moveTo>
                    <a:pt x="4013" y="1"/>
                  </a:moveTo>
                  <a:cubicBezTo>
                    <a:pt x="3215" y="1"/>
                    <a:pt x="2501" y="465"/>
                    <a:pt x="2143" y="1155"/>
                  </a:cubicBezTo>
                  <a:cubicBezTo>
                    <a:pt x="881" y="1536"/>
                    <a:pt x="0" y="2679"/>
                    <a:pt x="0" y="4001"/>
                  </a:cubicBezTo>
                  <a:cubicBezTo>
                    <a:pt x="0" y="4704"/>
                    <a:pt x="250" y="5382"/>
                    <a:pt x="703" y="5918"/>
                  </a:cubicBezTo>
                  <a:lnTo>
                    <a:pt x="703" y="6097"/>
                  </a:lnTo>
                  <a:cubicBezTo>
                    <a:pt x="703" y="7549"/>
                    <a:pt x="1869" y="8704"/>
                    <a:pt x="3298" y="8704"/>
                  </a:cubicBezTo>
                  <a:cubicBezTo>
                    <a:pt x="3405" y="8704"/>
                    <a:pt x="3501" y="8704"/>
                    <a:pt x="3596" y="8692"/>
                  </a:cubicBezTo>
                  <a:lnTo>
                    <a:pt x="3596" y="8692"/>
                  </a:lnTo>
                  <a:lnTo>
                    <a:pt x="3501" y="10835"/>
                  </a:lnTo>
                  <a:lnTo>
                    <a:pt x="3298" y="10835"/>
                  </a:lnTo>
                  <a:cubicBezTo>
                    <a:pt x="3215" y="10835"/>
                    <a:pt x="3143" y="10907"/>
                    <a:pt x="3143" y="11002"/>
                  </a:cubicBezTo>
                  <a:cubicBezTo>
                    <a:pt x="3143" y="11085"/>
                    <a:pt x="3215" y="11157"/>
                    <a:pt x="3298" y="11157"/>
                  </a:cubicBezTo>
                  <a:lnTo>
                    <a:pt x="5048" y="11157"/>
                  </a:lnTo>
                  <a:cubicBezTo>
                    <a:pt x="5132" y="11157"/>
                    <a:pt x="5203" y="11085"/>
                    <a:pt x="5203" y="11002"/>
                  </a:cubicBezTo>
                  <a:cubicBezTo>
                    <a:pt x="5203" y="10907"/>
                    <a:pt x="5132" y="10835"/>
                    <a:pt x="5048" y="10835"/>
                  </a:cubicBezTo>
                  <a:lnTo>
                    <a:pt x="4846" y="10835"/>
                  </a:lnTo>
                  <a:lnTo>
                    <a:pt x="4715" y="8275"/>
                  </a:lnTo>
                  <a:lnTo>
                    <a:pt x="4715" y="8275"/>
                  </a:lnTo>
                  <a:cubicBezTo>
                    <a:pt x="4941" y="8335"/>
                    <a:pt x="5168" y="8359"/>
                    <a:pt x="5382" y="8359"/>
                  </a:cubicBezTo>
                  <a:cubicBezTo>
                    <a:pt x="6834" y="8359"/>
                    <a:pt x="7989" y="7192"/>
                    <a:pt x="7989" y="5763"/>
                  </a:cubicBezTo>
                  <a:cubicBezTo>
                    <a:pt x="8025" y="5204"/>
                    <a:pt x="7846" y="4656"/>
                    <a:pt x="7513" y="4215"/>
                  </a:cubicBezTo>
                  <a:cubicBezTo>
                    <a:pt x="7739" y="3870"/>
                    <a:pt x="7858" y="3465"/>
                    <a:pt x="7858" y="3049"/>
                  </a:cubicBezTo>
                  <a:cubicBezTo>
                    <a:pt x="7858" y="1858"/>
                    <a:pt x="6906" y="894"/>
                    <a:pt x="5715" y="882"/>
                  </a:cubicBezTo>
                  <a:cubicBezTo>
                    <a:pt x="5322" y="322"/>
                    <a:pt x="4691" y="1"/>
                    <a:pt x="4013"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
          <p:nvSpPr>
            <p:cNvPr id="170" name="Google Shape;170;p20"/>
            <p:cNvSpPr/>
            <p:nvPr/>
          </p:nvSpPr>
          <p:spPr>
            <a:xfrm>
              <a:off x="3960909" y="3498226"/>
              <a:ext cx="60992" cy="60992"/>
            </a:xfrm>
            <a:custGeom>
              <a:avLst/>
              <a:gdLst/>
              <a:ahLst/>
              <a:cxnLst/>
              <a:rect l="l" t="t" r="r" b="b"/>
              <a:pathLst>
                <a:path w="1906" h="1906" extrusionOk="0">
                  <a:moveTo>
                    <a:pt x="168" y="1"/>
                  </a:moveTo>
                  <a:cubicBezTo>
                    <a:pt x="84" y="1"/>
                    <a:pt x="1" y="84"/>
                    <a:pt x="1" y="167"/>
                  </a:cubicBezTo>
                  <a:cubicBezTo>
                    <a:pt x="1" y="1120"/>
                    <a:pt x="775" y="1906"/>
                    <a:pt x="1751" y="1906"/>
                  </a:cubicBezTo>
                  <a:cubicBezTo>
                    <a:pt x="1834" y="1906"/>
                    <a:pt x="1906" y="1834"/>
                    <a:pt x="1906" y="1751"/>
                  </a:cubicBezTo>
                  <a:cubicBezTo>
                    <a:pt x="1906" y="1656"/>
                    <a:pt x="1834" y="1584"/>
                    <a:pt x="1751" y="1584"/>
                  </a:cubicBezTo>
                  <a:cubicBezTo>
                    <a:pt x="977" y="1584"/>
                    <a:pt x="334" y="953"/>
                    <a:pt x="334" y="167"/>
                  </a:cubicBezTo>
                  <a:cubicBezTo>
                    <a:pt x="334" y="84"/>
                    <a:pt x="263" y="1"/>
                    <a:pt x="168"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sp>
          <p:nvSpPr>
            <p:cNvPr id="171" name="Google Shape;171;p20"/>
            <p:cNvSpPr/>
            <p:nvPr/>
          </p:nvSpPr>
          <p:spPr>
            <a:xfrm>
              <a:off x="3978344" y="3481697"/>
              <a:ext cx="44224" cy="43872"/>
            </a:xfrm>
            <a:custGeom>
              <a:avLst/>
              <a:gdLst/>
              <a:ahLst/>
              <a:cxnLst/>
              <a:rect l="l" t="t" r="r" b="b"/>
              <a:pathLst>
                <a:path w="1382" h="1371" extrusionOk="0">
                  <a:moveTo>
                    <a:pt x="167" y="1"/>
                  </a:moveTo>
                  <a:cubicBezTo>
                    <a:pt x="72" y="1"/>
                    <a:pt x="1" y="84"/>
                    <a:pt x="1" y="167"/>
                  </a:cubicBezTo>
                  <a:cubicBezTo>
                    <a:pt x="1" y="263"/>
                    <a:pt x="72" y="334"/>
                    <a:pt x="167" y="334"/>
                  </a:cubicBezTo>
                  <a:cubicBezTo>
                    <a:pt x="655" y="334"/>
                    <a:pt x="1036" y="739"/>
                    <a:pt x="1036" y="1215"/>
                  </a:cubicBezTo>
                  <a:cubicBezTo>
                    <a:pt x="1036" y="1299"/>
                    <a:pt x="1120" y="1370"/>
                    <a:pt x="1203" y="1370"/>
                  </a:cubicBezTo>
                  <a:cubicBezTo>
                    <a:pt x="1298" y="1370"/>
                    <a:pt x="1370" y="1299"/>
                    <a:pt x="1370" y="1215"/>
                  </a:cubicBezTo>
                  <a:cubicBezTo>
                    <a:pt x="1382" y="560"/>
                    <a:pt x="834" y="1"/>
                    <a:pt x="167" y="1"/>
                  </a:cubicBezTo>
                  <a:close/>
                </a:path>
              </a:pathLst>
            </a:custGeom>
            <a:solidFill>
              <a:srgbClr val="657E9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00"/>
                </a:highlight>
              </a:endParaRPr>
            </a:p>
          </p:txBody>
        </p:sp>
      </p:grpSp>
      <p:grpSp>
        <p:nvGrpSpPr>
          <p:cNvPr id="172" name="Google Shape;172;p20"/>
          <p:cNvGrpSpPr/>
          <p:nvPr/>
        </p:nvGrpSpPr>
        <p:grpSpPr>
          <a:xfrm>
            <a:off x="4761945" y="2988675"/>
            <a:ext cx="469061" cy="422396"/>
            <a:chOff x="2201806" y="1976585"/>
            <a:chExt cx="349784" cy="349434"/>
          </a:xfrm>
        </p:grpSpPr>
        <p:sp>
          <p:nvSpPr>
            <p:cNvPr id="173" name="Google Shape;173;p20"/>
            <p:cNvSpPr/>
            <p:nvPr/>
          </p:nvSpPr>
          <p:spPr>
            <a:xfrm>
              <a:off x="2231755" y="2073373"/>
              <a:ext cx="319835" cy="252647"/>
            </a:xfrm>
            <a:custGeom>
              <a:avLst/>
              <a:gdLst/>
              <a:ahLst/>
              <a:cxnLst/>
              <a:rect l="l" t="t" r="r" b="b"/>
              <a:pathLst>
                <a:path w="10049" h="7938" extrusionOk="0">
                  <a:moveTo>
                    <a:pt x="9368" y="0"/>
                  </a:moveTo>
                  <a:cubicBezTo>
                    <a:pt x="9345" y="0"/>
                    <a:pt x="9322" y="6"/>
                    <a:pt x="9299" y="20"/>
                  </a:cubicBezTo>
                  <a:cubicBezTo>
                    <a:pt x="9227" y="67"/>
                    <a:pt x="9180" y="151"/>
                    <a:pt x="9227" y="234"/>
                  </a:cubicBezTo>
                  <a:cubicBezTo>
                    <a:pt x="9561" y="925"/>
                    <a:pt x="9716" y="1675"/>
                    <a:pt x="9716" y="2449"/>
                  </a:cubicBezTo>
                  <a:cubicBezTo>
                    <a:pt x="9716" y="3830"/>
                    <a:pt x="9180" y="5127"/>
                    <a:pt x="8203" y="6104"/>
                  </a:cubicBezTo>
                  <a:cubicBezTo>
                    <a:pt x="7215" y="7092"/>
                    <a:pt x="5917" y="7628"/>
                    <a:pt x="4536" y="7628"/>
                  </a:cubicBezTo>
                  <a:cubicBezTo>
                    <a:pt x="3715" y="7628"/>
                    <a:pt x="2929" y="7449"/>
                    <a:pt x="2203" y="7080"/>
                  </a:cubicBezTo>
                  <a:cubicBezTo>
                    <a:pt x="1596" y="6759"/>
                    <a:pt x="1060" y="6342"/>
                    <a:pt x="607" y="5830"/>
                  </a:cubicBezTo>
                  <a:lnTo>
                    <a:pt x="607" y="5830"/>
                  </a:lnTo>
                  <a:lnTo>
                    <a:pt x="1250" y="6032"/>
                  </a:lnTo>
                  <a:cubicBezTo>
                    <a:pt x="1272" y="6040"/>
                    <a:pt x="1293" y="6044"/>
                    <a:pt x="1312" y="6044"/>
                  </a:cubicBezTo>
                  <a:cubicBezTo>
                    <a:pt x="1380" y="6044"/>
                    <a:pt x="1434" y="5999"/>
                    <a:pt x="1453" y="5925"/>
                  </a:cubicBezTo>
                  <a:cubicBezTo>
                    <a:pt x="1488" y="5842"/>
                    <a:pt x="1441" y="5747"/>
                    <a:pt x="1357" y="5723"/>
                  </a:cubicBezTo>
                  <a:lnTo>
                    <a:pt x="202" y="5330"/>
                  </a:lnTo>
                  <a:cubicBezTo>
                    <a:pt x="191" y="5327"/>
                    <a:pt x="179" y="5325"/>
                    <a:pt x="167" y="5325"/>
                  </a:cubicBezTo>
                  <a:cubicBezTo>
                    <a:pt x="131" y="5325"/>
                    <a:pt x="95" y="5339"/>
                    <a:pt x="60" y="5366"/>
                  </a:cubicBezTo>
                  <a:cubicBezTo>
                    <a:pt x="12" y="5389"/>
                    <a:pt x="0" y="5449"/>
                    <a:pt x="0" y="5508"/>
                  </a:cubicBezTo>
                  <a:lnTo>
                    <a:pt x="191" y="6854"/>
                  </a:lnTo>
                  <a:cubicBezTo>
                    <a:pt x="214" y="6925"/>
                    <a:pt x="274" y="6985"/>
                    <a:pt x="357" y="6985"/>
                  </a:cubicBezTo>
                  <a:lnTo>
                    <a:pt x="393" y="6985"/>
                  </a:lnTo>
                  <a:cubicBezTo>
                    <a:pt x="476" y="6973"/>
                    <a:pt x="536" y="6890"/>
                    <a:pt x="524" y="6806"/>
                  </a:cubicBezTo>
                  <a:lnTo>
                    <a:pt x="417" y="6068"/>
                  </a:lnTo>
                  <a:lnTo>
                    <a:pt x="417" y="6068"/>
                  </a:lnTo>
                  <a:cubicBezTo>
                    <a:pt x="881" y="6604"/>
                    <a:pt x="1465" y="7044"/>
                    <a:pt x="2084" y="7354"/>
                  </a:cubicBezTo>
                  <a:cubicBezTo>
                    <a:pt x="2858" y="7747"/>
                    <a:pt x="3691" y="7937"/>
                    <a:pt x="4560" y="7937"/>
                  </a:cubicBezTo>
                  <a:cubicBezTo>
                    <a:pt x="6025" y="7937"/>
                    <a:pt x="7394" y="7366"/>
                    <a:pt x="8442" y="6330"/>
                  </a:cubicBezTo>
                  <a:cubicBezTo>
                    <a:pt x="9477" y="5282"/>
                    <a:pt x="10049" y="3913"/>
                    <a:pt x="10049" y="2449"/>
                  </a:cubicBezTo>
                  <a:cubicBezTo>
                    <a:pt x="10049" y="1627"/>
                    <a:pt x="9870" y="829"/>
                    <a:pt x="9513" y="91"/>
                  </a:cubicBezTo>
                  <a:cubicBezTo>
                    <a:pt x="9479" y="40"/>
                    <a:pt x="9426" y="0"/>
                    <a:pt x="9368" y="0"/>
                  </a:cubicBezTo>
                  <a:close/>
                </a:path>
              </a:pathLst>
            </a:custGeom>
            <a:solidFill>
              <a:srgbClr val="657E9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0"/>
            <p:cNvSpPr/>
            <p:nvPr/>
          </p:nvSpPr>
          <p:spPr>
            <a:xfrm>
              <a:off x="2201806" y="1976585"/>
              <a:ext cx="319484" cy="252424"/>
            </a:xfrm>
            <a:custGeom>
              <a:avLst/>
              <a:gdLst/>
              <a:ahLst/>
              <a:cxnLst/>
              <a:rect l="l" t="t" r="r" b="b"/>
              <a:pathLst>
                <a:path w="10038" h="7931" extrusionOk="0">
                  <a:moveTo>
                    <a:pt x="5501" y="1"/>
                  </a:moveTo>
                  <a:cubicBezTo>
                    <a:pt x="4025" y="1"/>
                    <a:pt x="2656" y="560"/>
                    <a:pt x="1608" y="1608"/>
                  </a:cubicBezTo>
                  <a:cubicBezTo>
                    <a:pt x="572" y="2644"/>
                    <a:pt x="0" y="4013"/>
                    <a:pt x="0" y="5490"/>
                  </a:cubicBezTo>
                  <a:cubicBezTo>
                    <a:pt x="0" y="6311"/>
                    <a:pt x="179" y="7109"/>
                    <a:pt x="536" y="7835"/>
                  </a:cubicBezTo>
                  <a:cubicBezTo>
                    <a:pt x="572" y="7895"/>
                    <a:pt x="632" y="7930"/>
                    <a:pt x="691" y="7930"/>
                  </a:cubicBezTo>
                  <a:cubicBezTo>
                    <a:pt x="715" y="7930"/>
                    <a:pt x="739" y="7930"/>
                    <a:pt x="762" y="7918"/>
                  </a:cubicBezTo>
                  <a:cubicBezTo>
                    <a:pt x="834" y="7871"/>
                    <a:pt x="882" y="7776"/>
                    <a:pt x="834" y="7704"/>
                  </a:cubicBezTo>
                  <a:cubicBezTo>
                    <a:pt x="512" y="7002"/>
                    <a:pt x="346" y="6263"/>
                    <a:pt x="346" y="5490"/>
                  </a:cubicBezTo>
                  <a:cubicBezTo>
                    <a:pt x="346" y="4108"/>
                    <a:pt x="882" y="2811"/>
                    <a:pt x="1870" y="1822"/>
                  </a:cubicBezTo>
                  <a:cubicBezTo>
                    <a:pt x="2846" y="846"/>
                    <a:pt x="4144" y="310"/>
                    <a:pt x="5525" y="310"/>
                  </a:cubicBezTo>
                  <a:cubicBezTo>
                    <a:pt x="7049" y="310"/>
                    <a:pt x="8454" y="965"/>
                    <a:pt x="9454" y="2108"/>
                  </a:cubicBezTo>
                  <a:lnTo>
                    <a:pt x="8811" y="1906"/>
                  </a:lnTo>
                  <a:cubicBezTo>
                    <a:pt x="8792" y="1898"/>
                    <a:pt x="8772" y="1894"/>
                    <a:pt x="8753" y="1894"/>
                  </a:cubicBezTo>
                  <a:cubicBezTo>
                    <a:pt x="8688" y="1894"/>
                    <a:pt x="8627" y="1937"/>
                    <a:pt x="8609" y="2001"/>
                  </a:cubicBezTo>
                  <a:cubicBezTo>
                    <a:pt x="8573" y="2096"/>
                    <a:pt x="8621" y="2180"/>
                    <a:pt x="8716" y="2215"/>
                  </a:cubicBezTo>
                  <a:lnTo>
                    <a:pt x="9859" y="2596"/>
                  </a:lnTo>
                  <a:cubicBezTo>
                    <a:pt x="9871" y="2596"/>
                    <a:pt x="9883" y="2620"/>
                    <a:pt x="9906" y="2620"/>
                  </a:cubicBezTo>
                  <a:cubicBezTo>
                    <a:pt x="9930" y="2620"/>
                    <a:pt x="9978" y="2596"/>
                    <a:pt x="10002" y="2572"/>
                  </a:cubicBezTo>
                  <a:cubicBezTo>
                    <a:pt x="10026" y="2525"/>
                    <a:pt x="10037" y="2465"/>
                    <a:pt x="10037" y="2418"/>
                  </a:cubicBezTo>
                  <a:lnTo>
                    <a:pt x="9847" y="1084"/>
                  </a:lnTo>
                  <a:cubicBezTo>
                    <a:pt x="9827" y="1003"/>
                    <a:pt x="9772" y="948"/>
                    <a:pt x="9705" y="948"/>
                  </a:cubicBezTo>
                  <a:cubicBezTo>
                    <a:pt x="9693" y="948"/>
                    <a:pt x="9681" y="950"/>
                    <a:pt x="9668" y="953"/>
                  </a:cubicBezTo>
                  <a:cubicBezTo>
                    <a:pt x="9573" y="965"/>
                    <a:pt x="9514" y="1037"/>
                    <a:pt x="9525" y="1132"/>
                  </a:cubicBezTo>
                  <a:lnTo>
                    <a:pt x="9633" y="1870"/>
                  </a:lnTo>
                  <a:cubicBezTo>
                    <a:pt x="8597" y="667"/>
                    <a:pt x="7085" y="1"/>
                    <a:pt x="5501" y="1"/>
                  </a:cubicBezTo>
                  <a:close/>
                </a:path>
              </a:pathLst>
            </a:custGeom>
            <a:solidFill>
              <a:srgbClr val="657E9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0"/>
            <p:cNvSpPr/>
            <p:nvPr/>
          </p:nvSpPr>
          <p:spPr>
            <a:xfrm>
              <a:off x="2331789" y="2068662"/>
              <a:ext cx="16709" cy="27340"/>
            </a:xfrm>
            <a:custGeom>
              <a:avLst/>
              <a:gdLst/>
              <a:ahLst/>
              <a:cxnLst/>
              <a:rect l="l" t="t" r="r" b="b"/>
              <a:pathLst>
                <a:path w="525" h="859" extrusionOk="0">
                  <a:moveTo>
                    <a:pt x="358" y="1"/>
                  </a:moveTo>
                  <a:cubicBezTo>
                    <a:pt x="262" y="1"/>
                    <a:pt x="191" y="84"/>
                    <a:pt x="191" y="168"/>
                  </a:cubicBezTo>
                  <a:lnTo>
                    <a:pt x="191" y="465"/>
                  </a:lnTo>
                  <a:lnTo>
                    <a:pt x="72" y="584"/>
                  </a:lnTo>
                  <a:cubicBezTo>
                    <a:pt x="12" y="644"/>
                    <a:pt x="0" y="751"/>
                    <a:pt x="72" y="811"/>
                  </a:cubicBezTo>
                  <a:cubicBezTo>
                    <a:pt x="96" y="834"/>
                    <a:pt x="143" y="858"/>
                    <a:pt x="191" y="858"/>
                  </a:cubicBezTo>
                  <a:cubicBezTo>
                    <a:pt x="238" y="858"/>
                    <a:pt x="262" y="834"/>
                    <a:pt x="298" y="811"/>
                  </a:cubicBezTo>
                  <a:lnTo>
                    <a:pt x="453" y="644"/>
                  </a:lnTo>
                  <a:cubicBezTo>
                    <a:pt x="488" y="620"/>
                    <a:pt x="500" y="572"/>
                    <a:pt x="500" y="525"/>
                  </a:cubicBezTo>
                  <a:lnTo>
                    <a:pt x="524" y="168"/>
                  </a:lnTo>
                  <a:cubicBezTo>
                    <a:pt x="524" y="84"/>
                    <a:pt x="441" y="1"/>
                    <a:pt x="358" y="1"/>
                  </a:cubicBezTo>
                  <a:close/>
                </a:path>
              </a:pathLst>
            </a:custGeom>
            <a:solidFill>
              <a:srgbClr val="657E9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0"/>
            <p:cNvSpPr/>
            <p:nvPr/>
          </p:nvSpPr>
          <p:spPr>
            <a:xfrm>
              <a:off x="2243118" y="2021653"/>
              <a:ext cx="265664" cy="261908"/>
            </a:xfrm>
            <a:custGeom>
              <a:avLst/>
              <a:gdLst/>
              <a:ahLst/>
              <a:cxnLst/>
              <a:rect l="l" t="t" r="r" b="b"/>
              <a:pathLst>
                <a:path w="8347" h="8229" extrusionOk="0">
                  <a:moveTo>
                    <a:pt x="2751" y="3109"/>
                  </a:moveTo>
                  <a:lnTo>
                    <a:pt x="2977" y="3133"/>
                  </a:lnTo>
                  <a:lnTo>
                    <a:pt x="3084" y="3133"/>
                  </a:lnTo>
                  <a:lnTo>
                    <a:pt x="2917" y="3502"/>
                  </a:lnTo>
                  <a:lnTo>
                    <a:pt x="2643" y="3431"/>
                  </a:lnTo>
                  <a:lnTo>
                    <a:pt x="2751" y="3109"/>
                  </a:lnTo>
                  <a:close/>
                  <a:moveTo>
                    <a:pt x="3834" y="3026"/>
                  </a:moveTo>
                  <a:lnTo>
                    <a:pt x="4156" y="3419"/>
                  </a:lnTo>
                  <a:lnTo>
                    <a:pt x="4120" y="3526"/>
                  </a:lnTo>
                  <a:cubicBezTo>
                    <a:pt x="4096" y="3609"/>
                    <a:pt x="4144" y="3704"/>
                    <a:pt x="4227" y="3728"/>
                  </a:cubicBezTo>
                  <a:cubicBezTo>
                    <a:pt x="4239" y="3728"/>
                    <a:pt x="4263" y="3740"/>
                    <a:pt x="4275" y="3740"/>
                  </a:cubicBezTo>
                  <a:cubicBezTo>
                    <a:pt x="4346" y="3740"/>
                    <a:pt x="4406" y="3704"/>
                    <a:pt x="4417" y="3645"/>
                  </a:cubicBezTo>
                  <a:lnTo>
                    <a:pt x="4465" y="3526"/>
                  </a:lnTo>
                  <a:cubicBezTo>
                    <a:pt x="4501" y="3419"/>
                    <a:pt x="4477" y="3312"/>
                    <a:pt x="4417" y="3240"/>
                  </a:cubicBezTo>
                  <a:lnTo>
                    <a:pt x="4334" y="3133"/>
                  </a:lnTo>
                  <a:lnTo>
                    <a:pt x="4608" y="3359"/>
                  </a:lnTo>
                  <a:cubicBezTo>
                    <a:pt x="4638" y="3374"/>
                    <a:pt x="4673" y="3389"/>
                    <a:pt x="4710" y="3389"/>
                  </a:cubicBezTo>
                  <a:cubicBezTo>
                    <a:pt x="4731" y="3389"/>
                    <a:pt x="4753" y="3384"/>
                    <a:pt x="4775" y="3371"/>
                  </a:cubicBezTo>
                  <a:lnTo>
                    <a:pt x="4989" y="3288"/>
                  </a:lnTo>
                  <a:lnTo>
                    <a:pt x="5108" y="3419"/>
                  </a:lnTo>
                  <a:cubicBezTo>
                    <a:pt x="5132" y="3466"/>
                    <a:pt x="5191" y="3478"/>
                    <a:pt x="5239" y="3478"/>
                  </a:cubicBezTo>
                  <a:lnTo>
                    <a:pt x="5644" y="3442"/>
                  </a:lnTo>
                  <a:lnTo>
                    <a:pt x="5656" y="3526"/>
                  </a:lnTo>
                  <a:cubicBezTo>
                    <a:pt x="5668" y="3562"/>
                    <a:pt x="5644" y="3597"/>
                    <a:pt x="5644" y="3609"/>
                  </a:cubicBezTo>
                  <a:cubicBezTo>
                    <a:pt x="5620" y="3621"/>
                    <a:pt x="5608" y="3657"/>
                    <a:pt x="5560" y="3657"/>
                  </a:cubicBezTo>
                  <a:lnTo>
                    <a:pt x="4882" y="3716"/>
                  </a:lnTo>
                  <a:cubicBezTo>
                    <a:pt x="4787" y="3716"/>
                    <a:pt x="4715" y="3764"/>
                    <a:pt x="4668" y="3835"/>
                  </a:cubicBezTo>
                  <a:cubicBezTo>
                    <a:pt x="4644" y="3895"/>
                    <a:pt x="4608" y="3954"/>
                    <a:pt x="4632" y="4014"/>
                  </a:cubicBezTo>
                  <a:lnTo>
                    <a:pt x="4167" y="3859"/>
                  </a:lnTo>
                  <a:cubicBezTo>
                    <a:pt x="4156" y="3859"/>
                    <a:pt x="4156" y="3847"/>
                    <a:pt x="4156" y="3835"/>
                  </a:cubicBezTo>
                  <a:cubicBezTo>
                    <a:pt x="4120" y="3657"/>
                    <a:pt x="3977" y="3538"/>
                    <a:pt x="3798" y="3538"/>
                  </a:cubicBezTo>
                  <a:lnTo>
                    <a:pt x="3775" y="3538"/>
                  </a:lnTo>
                  <a:lnTo>
                    <a:pt x="3286" y="3550"/>
                  </a:lnTo>
                  <a:lnTo>
                    <a:pt x="3405" y="3204"/>
                  </a:lnTo>
                  <a:cubicBezTo>
                    <a:pt x="3429" y="3181"/>
                    <a:pt x="3453" y="3169"/>
                    <a:pt x="3489" y="3145"/>
                  </a:cubicBezTo>
                  <a:lnTo>
                    <a:pt x="3834" y="3026"/>
                  </a:lnTo>
                  <a:close/>
                  <a:moveTo>
                    <a:pt x="7561" y="3562"/>
                  </a:moveTo>
                  <a:cubicBezTo>
                    <a:pt x="7573" y="3562"/>
                    <a:pt x="7620" y="3562"/>
                    <a:pt x="7656" y="3597"/>
                  </a:cubicBezTo>
                  <a:lnTo>
                    <a:pt x="7977" y="3907"/>
                  </a:lnTo>
                  <a:cubicBezTo>
                    <a:pt x="7989" y="4026"/>
                    <a:pt x="7989" y="4133"/>
                    <a:pt x="7977" y="4216"/>
                  </a:cubicBezTo>
                  <a:cubicBezTo>
                    <a:pt x="7930" y="5169"/>
                    <a:pt x="7549" y="6086"/>
                    <a:pt x="6858" y="6752"/>
                  </a:cubicBezTo>
                  <a:cubicBezTo>
                    <a:pt x="6763" y="6860"/>
                    <a:pt x="6656" y="6943"/>
                    <a:pt x="6537" y="7050"/>
                  </a:cubicBezTo>
                  <a:cubicBezTo>
                    <a:pt x="6596" y="6955"/>
                    <a:pt x="6644" y="6871"/>
                    <a:pt x="6680" y="6776"/>
                  </a:cubicBezTo>
                  <a:lnTo>
                    <a:pt x="7430" y="5074"/>
                  </a:lnTo>
                  <a:cubicBezTo>
                    <a:pt x="7454" y="5026"/>
                    <a:pt x="7442" y="4966"/>
                    <a:pt x="7418" y="4907"/>
                  </a:cubicBezTo>
                  <a:cubicBezTo>
                    <a:pt x="7382" y="4859"/>
                    <a:pt x="7323" y="4836"/>
                    <a:pt x="7263" y="4836"/>
                  </a:cubicBezTo>
                  <a:lnTo>
                    <a:pt x="7192" y="4836"/>
                  </a:lnTo>
                  <a:lnTo>
                    <a:pt x="7596" y="4026"/>
                  </a:lnTo>
                  <a:cubicBezTo>
                    <a:pt x="7656" y="3895"/>
                    <a:pt x="7620" y="3728"/>
                    <a:pt x="7501" y="3657"/>
                  </a:cubicBezTo>
                  <a:lnTo>
                    <a:pt x="7477" y="3621"/>
                  </a:lnTo>
                  <a:lnTo>
                    <a:pt x="7489" y="3609"/>
                  </a:lnTo>
                  <a:cubicBezTo>
                    <a:pt x="7513" y="3562"/>
                    <a:pt x="7549" y="3562"/>
                    <a:pt x="7561" y="3562"/>
                  </a:cubicBezTo>
                  <a:close/>
                  <a:moveTo>
                    <a:pt x="4088" y="0"/>
                  </a:moveTo>
                  <a:cubicBezTo>
                    <a:pt x="4055" y="0"/>
                    <a:pt x="4022" y="1"/>
                    <a:pt x="3989" y="2"/>
                  </a:cubicBezTo>
                  <a:cubicBezTo>
                    <a:pt x="2953" y="49"/>
                    <a:pt x="1977" y="478"/>
                    <a:pt x="1250" y="1216"/>
                  </a:cubicBezTo>
                  <a:cubicBezTo>
                    <a:pt x="524" y="1942"/>
                    <a:pt x="96" y="2919"/>
                    <a:pt x="48" y="3954"/>
                  </a:cubicBezTo>
                  <a:cubicBezTo>
                    <a:pt x="0" y="4978"/>
                    <a:pt x="346" y="5979"/>
                    <a:pt x="1012" y="6764"/>
                  </a:cubicBezTo>
                  <a:cubicBezTo>
                    <a:pt x="1048" y="6812"/>
                    <a:pt x="1084" y="6824"/>
                    <a:pt x="1131" y="6824"/>
                  </a:cubicBezTo>
                  <a:cubicBezTo>
                    <a:pt x="1167" y="6824"/>
                    <a:pt x="1203" y="6812"/>
                    <a:pt x="1239" y="6776"/>
                  </a:cubicBezTo>
                  <a:cubicBezTo>
                    <a:pt x="1310" y="6717"/>
                    <a:pt x="1310" y="6610"/>
                    <a:pt x="1250" y="6550"/>
                  </a:cubicBezTo>
                  <a:cubicBezTo>
                    <a:pt x="643" y="5824"/>
                    <a:pt x="334" y="4907"/>
                    <a:pt x="369" y="3966"/>
                  </a:cubicBezTo>
                  <a:cubicBezTo>
                    <a:pt x="417" y="3014"/>
                    <a:pt x="810" y="2109"/>
                    <a:pt x="1489" y="1430"/>
                  </a:cubicBezTo>
                  <a:cubicBezTo>
                    <a:pt x="2155" y="764"/>
                    <a:pt x="3072" y="359"/>
                    <a:pt x="4025" y="323"/>
                  </a:cubicBezTo>
                  <a:cubicBezTo>
                    <a:pt x="4087" y="316"/>
                    <a:pt x="4150" y="313"/>
                    <a:pt x="4213" y="313"/>
                  </a:cubicBezTo>
                  <a:cubicBezTo>
                    <a:pt x="4363" y="313"/>
                    <a:pt x="4512" y="330"/>
                    <a:pt x="4656" y="347"/>
                  </a:cubicBezTo>
                  <a:lnTo>
                    <a:pt x="4882" y="621"/>
                  </a:lnTo>
                  <a:lnTo>
                    <a:pt x="4798" y="823"/>
                  </a:lnTo>
                  <a:lnTo>
                    <a:pt x="4656" y="585"/>
                  </a:lnTo>
                  <a:cubicBezTo>
                    <a:pt x="4632" y="537"/>
                    <a:pt x="4572" y="502"/>
                    <a:pt x="4525" y="502"/>
                  </a:cubicBezTo>
                  <a:lnTo>
                    <a:pt x="4025" y="502"/>
                  </a:lnTo>
                  <a:cubicBezTo>
                    <a:pt x="3965" y="502"/>
                    <a:pt x="3906" y="525"/>
                    <a:pt x="3870" y="585"/>
                  </a:cubicBezTo>
                  <a:lnTo>
                    <a:pt x="3513" y="1276"/>
                  </a:lnTo>
                  <a:cubicBezTo>
                    <a:pt x="3465" y="1359"/>
                    <a:pt x="3465" y="1478"/>
                    <a:pt x="3513" y="1573"/>
                  </a:cubicBezTo>
                  <a:cubicBezTo>
                    <a:pt x="3560" y="1657"/>
                    <a:pt x="3667" y="1716"/>
                    <a:pt x="3763" y="1728"/>
                  </a:cubicBezTo>
                  <a:lnTo>
                    <a:pt x="4048" y="1764"/>
                  </a:lnTo>
                  <a:cubicBezTo>
                    <a:pt x="4108" y="1764"/>
                    <a:pt x="4167" y="1752"/>
                    <a:pt x="4203" y="1692"/>
                  </a:cubicBezTo>
                  <a:lnTo>
                    <a:pt x="4298" y="1537"/>
                  </a:lnTo>
                  <a:lnTo>
                    <a:pt x="4358" y="1609"/>
                  </a:lnTo>
                  <a:lnTo>
                    <a:pt x="4310" y="1895"/>
                  </a:lnTo>
                  <a:lnTo>
                    <a:pt x="3822" y="1966"/>
                  </a:lnTo>
                  <a:cubicBezTo>
                    <a:pt x="3798" y="1966"/>
                    <a:pt x="3775" y="1990"/>
                    <a:pt x="3751" y="2002"/>
                  </a:cubicBezTo>
                  <a:lnTo>
                    <a:pt x="3108" y="2466"/>
                  </a:lnTo>
                  <a:cubicBezTo>
                    <a:pt x="3084" y="2490"/>
                    <a:pt x="3048" y="2526"/>
                    <a:pt x="3048" y="2550"/>
                  </a:cubicBezTo>
                  <a:lnTo>
                    <a:pt x="2977" y="2847"/>
                  </a:lnTo>
                  <a:lnTo>
                    <a:pt x="2751" y="2823"/>
                  </a:lnTo>
                  <a:cubicBezTo>
                    <a:pt x="2736" y="2821"/>
                    <a:pt x="2721" y="2819"/>
                    <a:pt x="2706" y="2819"/>
                  </a:cubicBezTo>
                  <a:cubicBezTo>
                    <a:pt x="2591" y="2819"/>
                    <a:pt x="2483" y="2898"/>
                    <a:pt x="2441" y="3014"/>
                  </a:cubicBezTo>
                  <a:lnTo>
                    <a:pt x="2310" y="3371"/>
                  </a:lnTo>
                  <a:cubicBezTo>
                    <a:pt x="2274" y="3442"/>
                    <a:pt x="2274" y="3538"/>
                    <a:pt x="2322" y="3609"/>
                  </a:cubicBezTo>
                  <a:cubicBezTo>
                    <a:pt x="2370" y="3681"/>
                    <a:pt x="2429" y="3740"/>
                    <a:pt x="2501" y="3752"/>
                  </a:cubicBezTo>
                  <a:cubicBezTo>
                    <a:pt x="2346" y="3812"/>
                    <a:pt x="2251" y="3978"/>
                    <a:pt x="2251" y="4145"/>
                  </a:cubicBezTo>
                  <a:lnTo>
                    <a:pt x="2251" y="4216"/>
                  </a:lnTo>
                  <a:lnTo>
                    <a:pt x="1798" y="4740"/>
                  </a:lnTo>
                  <a:cubicBezTo>
                    <a:pt x="1727" y="4812"/>
                    <a:pt x="1703" y="4919"/>
                    <a:pt x="1703" y="5026"/>
                  </a:cubicBezTo>
                  <a:lnTo>
                    <a:pt x="1703" y="5621"/>
                  </a:lnTo>
                  <a:cubicBezTo>
                    <a:pt x="1703" y="5764"/>
                    <a:pt x="1750" y="5919"/>
                    <a:pt x="1881" y="6038"/>
                  </a:cubicBezTo>
                  <a:lnTo>
                    <a:pt x="2310" y="6455"/>
                  </a:lnTo>
                  <a:cubicBezTo>
                    <a:pt x="2393" y="6538"/>
                    <a:pt x="2524" y="6598"/>
                    <a:pt x="2643" y="6610"/>
                  </a:cubicBezTo>
                  <a:lnTo>
                    <a:pt x="3917" y="6717"/>
                  </a:lnTo>
                  <a:lnTo>
                    <a:pt x="3917" y="6764"/>
                  </a:lnTo>
                  <a:cubicBezTo>
                    <a:pt x="3894" y="6907"/>
                    <a:pt x="3965" y="7074"/>
                    <a:pt x="4096" y="7169"/>
                  </a:cubicBezTo>
                  <a:lnTo>
                    <a:pt x="4310" y="7324"/>
                  </a:lnTo>
                  <a:lnTo>
                    <a:pt x="4298" y="7372"/>
                  </a:lnTo>
                  <a:cubicBezTo>
                    <a:pt x="4251" y="7538"/>
                    <a:pt x="4298" y="7717"/>
                    <a:pt x="4429" y="7836"/>
                  </a:cubicBezTo>
                  <a:lnTo>
                    <a:pt x="4489" y="7895"/>
                  </a:lnTo>
                  <a:cubicBezTo>
                    <a:pt x="4429" y="7895"/>
                    <a:pt x="4394" y="7907"/>
                    <a:pt x="4334" y="7907"/>
                  </a:cubicBezTo>
                  <a:cubicBezTo>
                    <a:pt x="4272" y="7910"/>
                    <a:pt x="4211" y="7912"/>
                    <a:pt x="4149" y="7912"/>
                  </a:cubicBezTo>
                  <a:cubicBezTo>
                    <a:pt x="3262" y="7912"/>
                    <a:pt x="2407" y="7593"/>
                    <a:pt x="1739" y="7014"/>
                  </a:cubicBezTo>
                  <a:cubicBezTo>
                    <a:pt x="1708" y="6989"/>
                    <a:pt x="1672" y="6976"/>
                    <a:pt x="1637" y="6976"/>
                  </a:cubicBezTo>
                  <a:cubicBezTo>
                    <a:pt x="1591" y="6976"/>
                    <a:pt x="1546" y="6998"/>
                    <a:pt x="1512" y="7038"/>
                  </a:cubicBezTo>
                  <a:cubicBezTo>
                    <a:pt x="1453" y="7110"/>
                    <a:pt x="1477" y="7193"/>
                    <a:pt x="1536" y="7252"/>
                  </a:cubicBezTo>
                  <a:cubicBezTo>
                    <a:pt x="2274" y="7883"/>
                    <a:pt x="3215" y="8229"/>
                    <a:pt x="4179" y="8229"/>
                  </a:cubicBezTo>
                  <a:lnTo>
                    <a:pt x="4346" y="8229"/>
                  </a:lnTo>
                  <a:cubicBezTo>
                    <a:pt x="5382" y="8181"/>
                    <a:pt x="6358" y="7753"/>
                    <a:pt x="7084" y="7014"/>
                  </a:cubicBezTo>
                  <a:cubicBezTo>
                    <a:pt x="7811" y="6288"/>
                    <a:pt x="8239" y="5312"/>
                    <a:pt x="8287" y="4276"/>
                  </a:cubicBezTo>
                  <a:cubicBezTo>
                    <a:pt x="8347" y="3204"/>
                    <a:pt x="8001" y="2216"/>
                    <a:pt x="7335" y="1418"/>
                  </a:cubicBezTo>
                  <a:cubicBezTo>
                    <a:pt x="7303" y="1381"/>
                    <a:pt x="7259" y="1363"/>
                    <a:pt x="7216" y="1363"/>
                  </a:cubicBezTo>
                  <a:cubicBezTo>
                    <a:pt x="7176" y="1363"/>
                    <a:pt x="7137" y="1378"/>
                    <a:pt x="7108" y="1407"/>
                  </a:cubicBezTo>
                  <a:cubicBezTo>
                    <a:pt x="7037" y="1466"/>
                    <a:pt x="7037" y="1573"/>
                    <a:pt x="7096" y="1633"/>
                  </a:cubicBezTo>
                  <a:cubicBezTo>
                    <a:pt x="7525" y="2157"/>
                    <a:pt x="7823" y="2776"/>
                    <a:pt x="7930" y="3431"/>
                  </a:cubicBezTo>
                  <a:lnTo>
                    <a:pt x="7894" y="3383"/>
                  </a:lnTo>
                  <a:cubicBezTo>
                    <a:pt x="7809" y="3308"/>
                    <a:pt x="7694" y="3262"/>
                    <a:pt x="7577" y="3262"/>
                  </a:cubicBezTo>
                  <a:cubicBezTo>
                    <a:pt x="7564" y="3262"/>
                    <a:pt x="7550" y="3263"/>
                    <a:pt x="7537" y="3264"/>
                  </a:cubicBezTo>
                  <a:cubicBezTo>
                    <a:pt x="7394" y="3288"/>
                    <a:pt x="7275" y="3359"/>
                    <a:pt x="7215" y="3466"/>
                  </a:cubicBezTo>
                  <a:lnTo>
                    <a:pt x="7192" y="3502"/>
                  </a:lnTo>
                  <a:cubicBezTo>
                    <a:pt x="7108" y="3502"/>
                    <a:pt x="7037" y="3538"/>
                    <a:pt x="6977" y="3585"/>
                  </a:cubicBezTo>
                  <a:lnTo>
                    <a:pt x="6775" y="3323"/>
                  </a:lnTo>
                  <a:cubicBezTo>
                    <a:pt x="6744" y="3286"/>
                    <a:pt x="6700" y="3268"/>
                    <a:pt x="6656" y="3268"/>
                  </a:cubicBezTo>
                  <a:cubicBezTo>
                    <a:pt x="6616" y="3268"/>
                    <a:pt x="6577" y="3283"/>
                    <a:pt x="6549" y="3312"/>
                  </a:cubicBezTo>
                  <a:cubicBezTo>
                    <a:pt x="6477" y="3371"/>
                    <a:pt x="6477" y="3478"/>
                    <a:pt x="6537" y="3538"/>
                  </a:cubicBezTo>
                  <a:lnTo>
                    <a:pt x="6858" y="3919"/>
                  </a:lnTo>
                  <a:cubicBezTo>
                    <a:pt x="6894" y="3954"/>
                    <a:pt x="6942" y="3978"/>
                    <a:pt x="6977" y="3978"/>
                  </a:cubicBezTo>
                  <a:cubicBezTo>
                    <a:pt x="7025" y="3978"/>
                    <a:pt x="7073" y="3966"/>
                    <a:pt x="7096" y="3943"/>
                  </a:cubicBezTo>
                  <a:lnTo>
                    <a:pt x="7204" y="3835"/>
                  </a:lnTo>
                  <a:lnTo>
                    <a:pt x="7335" y="3919"/>
                  </a:lnTo>
                  <a:lnTo>
                    <a:pt x="6858" y="4871"/>
                  </a:lnTo>
                  <a:lnTo>
                    <a:pt x="6834" y="4871"/>
                  </a:lnTo>
                  <a:cubicBezTo>
                    <a:pt x="6799" y="4871"/>
                    <a:pt x="6763" y="4859"/>
                    <a:pt x="6739" y="4836"/>
                  </a:cubicBezTo>
                  <a:lnTo>
                    <a:pt x="6096" y="4062"/>
                  </a:lnTo>
                  <a:cubicBezTo>
                    <a:pt x="6069" y="4014"/>
                    <a:pt x="6023" y="3994"/>
                    <a:pt x="5977" y="3994"/>
                  </a:cubicBezTo>
                  <a:cubicBezTo>
                    <a:pt x="5942" y="3994"/>
                    <a:pt x="5908" y="4005"/>
                    <a:pt x="5882" y="4026"/>
                  </a:cubicBezTo>
                  <a:cubicBezTo>
                    <a:pt x="5799" y="4085"/>
                    <a:pt x="5799" y="4193"/>
                    <a:pt x="5846" y="4252"/>
                  </a:cubicBezTo>
                  <a:lnTo>
                    <a:pt x="6489" y="5026"/>
                  </a:lnTo>
                  <a:cubicBezTo>
                    <a:pt x="6584" y="5133"/>
                    <a:pt x="6715" y="5193"/>
                    <a:pt x="6858" y="5193"/>
                  </a:cubicBezTo>
                  <a:lnTo>
                    <a:pt x="7073" y="5169"/>
                  </a:lnTo>
                  <a:lnTo>
                    <a:pt x="6430" y="6645"/>
                  </a:lnTo>
                  <a:cubicBezTo>
                    <a:pt x="6382" y="6752"/>
                    <a:pt x="6322" y="6848"/>
                    <a:pt x="6251" y="6943"/>
                  </a:cubicBezTo>
                  <a:lnTo>
                    <a:pt x="5751" y="7550"/>
                  </a:lnTo>
                  <a:cubicBezTo>
                    <a:pt x="5489" y="7657"/>
                    <a:pt x="5227" y="7753"/>
                    <a:pt x="4953" y="7812"/>
                  </a:cubicBezTo>
                  <a:lnTo>
                    <a:pt x="4679" y="7562"/>
                  </a:lnTo>
                  <a:cubicBezTo>
                    <a:pt x="4644" y="7538"/>
                    <a:pt x="4632" y="7491"/>
                    <a:pt x="4644" y="7443"/>
                  </a:cubicBezTo>
                  <a:lnTo>
                    <a:pt x="4691" y="7288"/>
                  </a:lnTo>
                  <a:cubicBezTo>
                    <a:pt x="4703" y="7229"/>
                    <a:pt x="4691" y="7145"/>
                    <a:pt x="4632" y="7110"/>
                  </a:cubicBezTo>
                  <a:lnTo>
                    <a:pt x="4322" y="6871"/>
                  </a:lnTo>
                  <a:cubicBezTo>
                    <a:pt x="4287" y="6836"/>
                    <a:pt x="4275" y="6812"/>
                    <a:pt x="4275" y="6764"/>
                  </a:cubicBezTo>
                  <a:lnTo>
                    <a:pt x="4298" y="6550"/>
                  </a:lnTo>
                  <a:cubicBezTo>
                    <a:pt x="4298" y="6514"/>
                    <a:pt x="4298" y="6467"/>
                    <a:pt x="4275" y="6431"/>
                  </a:cubicBezTo>
                  <a:cubicBezTo>
                    <a:pt x="4239" y="6407"/>
                    <a:pt x="4203" y="6371"/>
                    <a:pt x="4167" y="6371"/>
                  </a:cubicBezTo>
                  <a:lnTo>
                    <a:pt x="2679" y="6264"/>
                  </a:lnTo>
                  <a:cubicBezTo>
                    <a:pt x="2620" y="6264"/>
                    <a:pt x="2572" y="6229"/>
                    <a:pt x="2536" y="6181"/>
                  </a:cubicBezTo>
                  <a:lnTo>
                    <a:pt x="2096" y="5764"/>
                  </a:lnTo>
                  <a:cubicBezTo>
                    <a:pt x="2060" y="5728"/>
                    <a:pt x="2024" y="5645"/>
                    <a:pt x="2024" y="5586"/>
                  </a:cubicBezTo>
                  <a:lnTo>
                    <a:pt x="2024" y="4990"/>
                  </a:lnTo>
                  <a:cubicBezTo>
                    <a:pt x="2024" y="4966"/>
                    <a:pt x="2036" y="4931"/>
                    <a:pt x="2060" y="4919"/>
                  </a:cubicBezTo>
                  <a:lnTo>
                    <a:pt x="2548" y="4359"/>
                  </a:lnTo>
                  <a:cubicBezTo>
                    <a:pt x="2572" y="4324"/>
                    <a:pt x="2596" y="4300"/>
                    <a:pt x="2596" y="4252"/>
                  </a:cubicBezTo>
                  <a:lnTo>
                    <a:pt x="2596" y="4121"/>
                  </a:lnTo>
                  <a:cubicBezTo>
                    <a:pt x="2596" y="4074"/>
                    <a:pt x="2620" y="4038"/>
                    <a:pt x="2655" y="4014"/>
                  </a:cubicBezTo>
                  <a:lnTo>
                    <a:pt x="3036" y="3847"/>
                  </a:lnTo>
                  <a:lnTo>
                    <a:pt x="3751" y="3835"/>
                  </a:lnTo>
                  <a:cubicBezTo>
                    <a:pt x="3763" y="3835"/>
                    <a:pt x="3786" y="3847"/>
                    <a:pt x="3786" y="3859"/>
                  </a:cubicBezTo>
                  <a:cubicBezTo>
                    <a:pt x="3798" y="3990"/>
                    <a:pt x="3906" y="4097"/>
                    <a:pt x="4025" y="4145"/>
                  </a:cubicBezTo>
                  <a:lnTo>
                    <a:pt x="4537" y="4324"/>
                  </a:lnTo>
                  <a:cubicBezTo>
                    <a:pt x="4569" y="4331"/>
                    <a:pt x="4601" y="4335"/>
                    <a:pt x="4633" y="4335"/>
                  </a:cubicBezTo>
                  <a:cubicBezTo>
                    <a:pt x="4705" y="4335"/>
                    <a:pt x="4772" y="4314"/>
                    <a:pt x="4822" y="4264"/>
                  </a:cubicBezTo>
                  <a:cubicBezTo>
                    <a:pt x="4882" y="4204"/>
                    <a:pt x="4918" y="4121"/>
                    <a:pt x="4918" y="4026"/>
                  </a:cubicBezTo>
                  <a:lnTo>
                    <a:pt x="5549" y="3978"/>
                  </a:lnTo>
                  <a:cubicBezTo>
                    <a:pt x="5668" y="3966"/>
                    <a:pt x="5787" y="3907"/>
                    <a:pt x="5870" y="3812"/>
                  </a:cubicBezTo>
                  <a:cubicBezTo>
                    <a:pt x="5941" y="3728"/>
                    <a:pt x="5965" y="3597"/>
                    <a:pt x="5941" y="3478"/>
                  </a:cubicBezTo>
                  <a:lnTo>
                    <a:pt x="5930" y="3383"/>
                  </a:lnTo>
                  <a:cubicBezTo>
                    <a:pt x="5896" y="3247"/>
                    <a:pt x="5776" y="3144"/>
                    <a:pt x="5632" y="3144"/>
                  </a:cubicBezTo>
                  <a:cubicBezTo>
                    <a:pt x="5624" y="3144"/>
                    <a:pt x="5616" y="3144"/>
                    <a:pt x="5608" y="3145"/>
                  </a:cubicBezTo>
                  <a:lnTo>
                    <a:pt x="5275" y="3181"/>
                  </a:lnTo>
                  <a:lnTo>
                    <a:pt x="5227" y="3121"/>
                  </a:lnTo>
                  <a:lnTo>
                    <a:pt x="5668" y="2669"/>
                  </a:lnTo>
                  <a:cubicBezTo>
                    <a:pt x="5727" y="2609"/>
                    <a:pt x="5727" y="2502"/>
                    <a:pt x="5668" y="2442"/>
                  </a:cubicBezTo>
                  <a:cubicBezTo>
                    <a:pt x="5638" y="2413"/>
                    <a:pt x="5599" y="2398"/>
                    <a:pt x="5560" y="2398"/>
                  </a:cubicBezTo>
                  <a:cubicBezTo>
                    <a:pt x="5522" y="2398"/>
                    <a:pt x="5483" y="2413"/>
                    <a:pt x="5453" y="2442"/>
                  </a:cubicBezTo>
                  <a:lnTo>
                    <a:pt x="4918" y="2978"/>
                  </a:lnTo>
                  <a:lnTo>
                    <a:pt x="4739" y="3061"/>
                  </a:lnTo>
                  <a:lnTo>
                    <a:pt x="4227" y="2669"/>
                  </a:lnTo>
                  <a:cubicBezTo>
                    <a:pt x="4193" y="2652"/>
                    <a:pt x="4166" y="2635"/>
                    <a:pt x="4131" y="2635"/>
                  </a:cubicBezTo>
                  <a:cubicBezTo>
                    <a:pt x="4117" y="2635"/>
                    <a:pt x="4102" y="2638"/>
                    <a:pt x="4084" y="2645"/>
                  </a:cubicBezTo>
                  <a:lnTo>
                    <a:pt x="3382" y="2859"/>
                  </a:lnTo>
                  <a:cubicBezTo>
                    <a:pt x="3370" y="2859"/>
                    <a:pt x="3334" y="2883"/>
                    <a:pt x="3322" y="2895"/>
                  </a:cubicBezTo>
                  <a:lnTo>
                    <a:pt x="3370" y="2680"/>
                  </a:lnTo>
                  <a:lnTo>
                    <a:pt x="3917" y="2288"/>
                  </a:lnTo>
                  <a:lnTo>
                    <a:pt x="4501" y="2192"/>
                  </a:lnTo>
                  <a:cubicBezTo>
                    <a:pt x="4572" y="2180"/>
                    <a:pt x="4620" y="2133"/>
                    <a:pt x="4632" y="2061"/>
                  </a:cubicBezTo>
                  <a:lnTo>
                    <a:pt x="4691" y="1597"/>
                  </a:lnTo>
                  <a:cubicBezTo>
                    <a:pt x="4691" y="1549"/>
                    <a:pt x="4691" y="1514"/>
                    <a:pt x="4656" y="1478"/>
                  </a:cubicBezTo>
                  <a:lnTo>
                    <a:pt x="4417" y="1180"/>
                  </a:lnTo>
                  <a:cubicBezTo>
                    <a:pt x="4394" y="1133"/>
                    <a:pt x="4346" y="1121"/>
                    <a:pt x="4287" y="1121"/>
                  </a:cubicBezTo>
                  <a:cubicBezTo>
                    <a:pt x="4239" y="1121"/>
                    <a:pt x="4179" y="1156"/>
                    <a:pt x="4156" y="1192"/>
                  </a:cubicBezTo>
                  <a:lnTo>
                    <a:pt x="3977" y="1454"/>
                  </a:lnTo>
                  <a:lnTo>
                    <a:pt x="3786" y="1430"/>
                  </a:lnTo>
                  <a:lnTo>
                    <a:pt x="4096" y="835"/>
                  </a:lnTo>
                  <a:lnTo>
                    <a:pt x="4417" y="835"/>
                  </a:lnTo>
                  <a:lnTo>
                    <a:pt x="4656" y="1287"/>
                  </a:lnTo>
                  <a:cubicBezTo>
                    <a:pt x="4691" y="1347"/>
                    <a:pt x="4751" y="1371"/>
                    <a:pt x="4810" y="1371"/>
                  </a:cubicBezTo>
                  <a:cubicBezTo>
                    <a:pt x="4870" y="1371"/>
                    <a:pt x="4929" y="1335"/>
                    <a:pt x="4941" y="1276"/>
                  </a:cubicBezTo>
                  <a:lnTo>
                    <a:pt x="5168" y="740"/>
                  </a:lnTo>
                  <a:cubicBezTo>
                    <a:pt x="5215" y="645"/>
                    <a:pt x="5191" y="525"/>
                    <a:pt x="5132" y="454"/>
                  </a:cubicBezTo>
                  <a:lnTo>
                    <a:pt x="5132" y="454"/>
                  </a:lnTo>
                  <a:cubicBezTo>
                    <a:pt x="5668" y="597"/>
                    <a:pt x="6168" y="859"/>
                    <a:pt x="6596" y="1216"/>
                  </a:cubicBezTo>
                  <a:cubicBezTo>
                    <a:pt x="6625" y="1240"/>
                    <a:pt x="6658" y="1250"/>
                    <a:pt x="6691" y="1250"/>
                  </a:cubicBezTo>
                  <a:cubicBezTo>
                    <a:pt x="6739" y="1250"/>
                    <a:pt x="6787" y="1228"/>
                    <a:pt x="6823" y="1192"/>
                  </a:cubicBezTo>
                  <a:cubicBezTo>
                    <a:pt x="6882" y="1121"/>
                    <a:pt x="6858" y="1037"/>
                    <a:pt x="6799" y="978"/>
                  </a:cubicBezTo>
                  <a:cubicBezTo>
                    <a:pt x="6038" y="344"/>
                    <a:pt x="5077" y="0"/>
                    <a:pt x="4088" y="0"/>
                  </a:cubicBezTo>
                  <a:close/>
                </a:path>
              </a:pathLst>
            </a:custGeom>
            <a:solidFill>
              <a:srgbClr val="657E9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20"/>
          <p:cNvGrpSpPr/>
          <p:nvPr/>
        </p:nvGrpSpPr>
        <p:grpSpPr>
          <a:xfrm>
            <a:off x="4773664" y="1440639"/>
            <a:ext cx="469055" cy="422392"/>
            <a:chOff x="4675986" y="2745684"/>
            <a:chExt cx="381346" cy="368644"/>
          </a:xfrm>
        </p:grpSpPr>
        <p:sp>
          <p:nvSpPr>
            <p:cNvPr id="178" name="Google Shape;178;p20"/>
            <p:cNvSpPr/>
            <p:nvPr/>
          </p:nvSpPr>
          <p:spPr>
            <a:xfrm>
              <a:off x="4828918" y="2895345"/>
              <a:ext cx="69226" cy="69258"/>
            </a:xfrm>
            <a:custGeom>
              <a:avLst/>
              <a:gdLst/>
              <a:ahLst/>
              <a:cxnLst/>
              <a:rect l="l" t="t" r="r" b="b"/>
              <a:pathLst>
                <a:path w="2180" h="2181" extrusionOk="0">
                  <a:moveTo>
                    <a:pt x="1100" y="1"/>
                  </a:moveTo>
                  <a:cubicBezTo>
                    <a:pt x="535" y="1"/>
                    <a:pt x="1" y="443"/>
                    <a:pt x="1" y="1098"/>
                  </a:cubicBezTo>
                  <a:cubicBezTo>
                    <a:pt x="1" y="1705"/>
                    <a:pt x="501" y="2181"/>
                    <a:pt x="1096" y="2181"/>
                  </a:cubicBezTo>
                  <a:cubicBezTo>
                    <a:pt x="1703" y="2181"/>
                    <a:pt x="2180" y="1693"/>
                    <a:pt x="2180" y="1098"/>
                  </a:cubicBezTo>
                  <a:cubicBezTo>
                    <a:pt x="2180" y="1014"/>
                    <a:pt x="2180" y="955"/>
                    <a:pt x="2168" y="895"/>
                  </a:cubicBezTo>
                  <a:cubicBezTo>
                    <a:pt x="2146" y="819"/>
                    <a:pt x="2074" y="763"/>
                    <a:pt x="1989" y="763"/>
                  </a:cubicBezTo>
                  <a:cubicBezTo>
                    <a:pt x="1981" y="763"/>
                    <a:pt x="1973" y="763"/>
                    <a:pt x="1965" y="764"/>
                  </a:cubicBezTo>
                  <a:cubicBezTo>
                    <a:pt x="1882" y="776"/>
                    <a:pt x="1822" y="871"/>
                    <a:pt x="1834" y="955"/>
                  </a:cubicBezTo>
                  <a:cubicBezTo>
                    <a:pt x="1915" y="1442"/>
                    <a:pt x="1524" y="1834"/>
                    <a:pt x="1092" y="1834"/>
                  </a:cubicBezTo>
                  <a:cubicBezTo>
                    <a:pt x="954" y="1834"/>
                    <a:pt x="812" y="1794"/>
                    <a:pt x="679" y="1705"/>
                  </a:cubicBezTo>
                  <a:cubicBezTo>
                    <a:pt x="60" y="1288"/>
                    <a:pt x="358" y="336"/>
                    <a:pt x="1096" y="336"/>
                  </a:cubicBezTo>
                  <a:cubicBezTo>
                    <a:pt x="1251" y="336"/>
                    <a:pt x="1418" y="395"/>
                    <a:pt x="1548" y="502"/>
                  </a:cubicBezTo>
                  <a:cubicBezTo>
                    <a:pt x="1581" y="525"/>
                    <a:pt x="1615" y="536"/>
                    <a:pt x="1649" y="536"/>
                  </a:cubicBezTo>
                  <a:cubicBezTo>
                    <a:pt x="1701" y="536"/>
                    <a:pt x="1750" y="510"/>
                    <a:pt x="1787" y="466"/>
                  </a:cubicBezTo>
                  <a:cubicBezTo>
                    <a:pt x="1846" y="395"/>
                    <a:pt x="1834" y="288"/>
                    <a:pt x="1763" y="228"/>
                  </a:cubicBezTo>
                  <a:cubicBezTo>
                    <a:pt x="1558" y="72"/>
                    <a:pt x="1327" y="1"/>
                    <a:pt x="1100" y="1"/>
                  </a:cubicBezTo>
                  <a:close/>
                </a:path>
              </a:pathLst>
            </a:custGeom>
            <a:solidFill>
              <a:srgbClr val="657E9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0"/>
            <p:cNvSpPr/>
            <p:nvPr/>
          </p:nvSpPr>
          <p:spPr>
            <a:xfrm>
              <a:off x="4675986" y="2745684"/>
              <a:ext cx="381346" cy="368644"/>
            </a:xfrm>
            <a:custGeom>
              <a:avLst/>
              <a:gdLst/>
              <a:ahLst/>
              <a:cxnLst/>
              <a:rect l="l" t="t" r="r" b="b"/>
              <a:pathLst>
                <a:path w="12009" h="11609" extrusionOk="0">
                  <a:moveTo>
                    <a:pt x="1049" y="2188"/>
                  </a:moveTo>
                  <a:cubicBezTo>
                    <a:pt x="1173" y="2188"/>
                    <a:pt x="1299" y="2229"/>
                    <a:pt x="1411" y="2322"/>
                  </a:cubicBezTo>
                  <a:cubicBezTo>
                    <a:pt x="1650" y="2512"/>
                    <a:pt x="1697" y="2846"/>
                    <a:pt x="1531" y="3096"/>
                  </a:cubicBezTo>
                  <a:cubicBezTo>
                    <a:pt x="1413" y="3272"/>
                    <a:pt x="1231" y="3354"/>
                    <a:pt x="1049" y="3354"/>
                  </a:cubicBezTo>
                  <a:cubicBezTo>
                    <a:pt x="791" y="3354"/>
                    <a:pt x="534" y="3188"/>
                    <a:pt x="471" y="2893"/>
                  </a:cubicBezTo>
                  <a:cubicBezTo>
                    <a:pt x="401" y="2493"/>
                    <a:pt x="714" y="2188"/>
                    <a:pt x="1049" y="2188"/>
                  </a:cubicBezTo>
                  <a:close/>
                  <a:moveTo>
                    <a:pt x="4317" y="3036"/>
                  </a:moveTo>
                  <a:cubicBezTo>
                    <a:pt x="4400" y="3084"/>
                    <a:pt x="5472" y="3703"/>
                    <a:pt x="5567" y="3751"/>
                  </a:cubicBezTo>
                  <a:lnTo>
                    <a:pt x="4317" y="4465"/>
                  </a:lnTo>
                  <a:lnTo>
                    <a:pt x="4317" y="3036"/>
                  </a:lnTo>
                  <a:close/>
                  <a:moveTo>
                    <a:pt x="7496" y="3036"/>
                  </a:moveTo>
                  <a:lnTo>
                    <a:pt x="7496" y="4465"/>
                  </a:lnTo>
                  <a:lnTo>
                    <a:pt x="6245" y="3751"/>
                  </a:lnTo>
                  <a:lnTo>
                    <a:pt x="7496" y="3036"/>
                  </a:lnTo>
                  <a:close/>
                  <a:moveTo>
                    <a:pt x="9246" y="2262"/>
                  </a:moveTo>
                  <a:cubicBezTo>
                    <a:pt x="10115" y="2262"/>
                    <a:pt x="10829" y="2965"/>
                    <a:pt x="10829" y="3858"/>
                  </a:cubicBezTo>
                  <a:cubicBezTo>
                    <a:pt x="10829" y="4429"/>
                    <a:pt x="10520" y="4953"/>
                    <a:pt x="10032" y="5239"/>
                  </a:cubicBezTo>
                  <a:lnTo>
                    <a:pt x="9448" y="5572"/>
                  </a:lnTo>
                  <a:cubicBezTo>
                    <a:pt x="9270" y="5477"/>
                    <a:pt x="8055" y="4775"/>
                    <a:pt x="7841" y="4656"/>
                  </a:cubicBezTo>
                  <a:lnTo>
                    <a:pt x="7841" y="2834"/>
                  </a:lnTo>
                  <a:cubicBezTo>
                    <a:pt x="8305" y="2596"/>
                    <a:pt x="8627" y="2262"/>
                    <a:pt x="9246" y="2262"/>
                  </a:cubicBezTo>
                  <a:close/>
                  <a:moveTo>
                    <a:pt x="2565" y="2283"/>
                  </a:moveTo>
                  <a:cubicBezTo>
                    <a:pt x="2837" y="2283"/>
                    <a:pt x="3111" y="2352"/>
                    <a:pt x="3364" y="2489"/>
                  </a:cubicBezTo>
                  <a:cubicBezTo>
                    <a:pt x="3745" y="2715"/>
                    <a:pt x="3602" y="2620"/>
                    <a:pt x="3971" y="2846"/>
                  </a:cubicBezTo>
                  <a:lnTo>
                    <a:pt x="3971" y="4656"/>
                  </a:lnTo>
                  <a:lnTo>
                    <a:pt x="2352" y="5584"/>
                  </a:lnTo>
                  <a:lnTo>
                    <a:pt x="1769" y="5251"/>
                  </a:lnTo>
                  <a:cubicBezTo>
                    <a:pt x="1400" y="5049"/>
                    <a:pt x="1126" y="4703"/>
                    <a:pt x="1030" y="4287"/>
                  </a:cubicBezTo>
                  <a:cubicBezTo>
                    <a:pt x="971" y="4096"/>
                    <a:pt x="947" y="3882"/>
                    <a:pt x="983" y="3691"/>
                  </a:cubicBezTo>
                  <a:lnTo>
                    <a:pt x="983" y="3691"/>
                  </a:lnTo>
                  <a:cubicBezTo>
                    <a:pt x="1005" y="3693"/>
                    <a:pt x="1027" y="3694"/>
                    <a:pt x="1049" y="3694"/>
                  </a:cubicBezTo>
                  <a:cubicBezTo>
                    <a:pt x="1694" y="3694"/>
                    <a:pt x="2153" y="3028"/>
                    <a:pt x="1900" y="2429"/>
                  </a:cubicBezTo>
                  <a:cubicBezTo>
                    <a:pt x="2111" y="2332"/>
                    <a:pt x="2337" y="2283"/>
                    <a:pt x="2565" y="2283"/>
                  </a:cubicBezTo>
                  <a:close/>
                  <a:moveTo>
                    <a:pt x="7841" y="5060"/>
                  </a:moveTo>
                  <a:cubicBezTo>
                    <a:pt x="8008" y="5156"/>
                    <a:pt x="8960" y="5703"/>
                    <a:pt x="9127" y="5787"/>
                  </a:cubicBezTo>
                  <a:lnTo>
                    <a:pt x="7841" y="6513"/>
                  </a:lnTo>
                  <a:lnTo>
                    <a:pt x="7841" y="5060"/>
                  </a:lnTo>
                  <a:close/>
                  <a:moveTo>
                    <a:pt x="3971" y="5060"/>
                  </a:moveTo>
                  <a:lnTo>
                    <a:pt x="3971" y="6525"/>
                  </a:lnTo>
                  <a:lnTo>
                    <a:pt x="2697" y="5787"/>
                  </a:lnTo>
                  <a:lnTo>
                    <a:pt x="3971" y="5060"/>
                  </a:lnTo>
                  <a:close/>
                  <a:moveTo>
                    <a:pt x="5900" y="3965"/>
                  </a:moveTo>
                  <a:lnTo>
                    <a:pt x="7496" y="4870"/>
                  </a:lnTo>
                  <a:lnTo>
                    <a:pt x="7496" y="6715"/>
                  </a:lnTo>
                  <a:lnTo>
                    <a:pt x="5900" y="7620"/>
                  </a:lnTo>
                  <a:lnTo>
                    <a:pt x="4317" y="6715"/>
                  </a:lnTo>
                  <a:lnTo>
                    <a:pt x="4317" y="4870"/>
                  </a:lnTo>
                  <a:lnTo>
                    <a:pt x="5900" y="3965"/>
                  </a:lnTo>
                  <a:close/>
                  <a:moveTo>
                    <a:pt x="4317" y="7120"/>
                  </a:moveTo>
                  <a:lnTo>
                    <a:pt x="5567" y="7835"/>
                  </a:lnTo>
                  <a:lnTo>
                    <a:pt x="4317" y="8549"/>
                  </a:lnTo>
                  <a:lnTo>
                    <a:pt x="4317" y="7120"/>
                  </a:lnTo>
                  <a:close/>
                  <a:moveTo>
                    <a:pt x="7496" y="7108"/>
                  </a:moveTo>
                  <a:lnTo>
                    <a:pt x="7496" y="8549"/>
                  </a:lnTo>
                  <a:cubicBezTo>
                    <a:pt x="7412" y="8501"/>
                    <a:pt x="6341" y="7870"/>
                    <a:pt x="6245" y="7835"/>
                  </a:cubicBezTo>
                  <a:lnTo>
                    <a:pt x="7496" y="7108"/>
                  </a:lnTo>
                  <a:close/>
                  <a:moveTo>
                    <a:pt x="9484" y="5965"/>
                  </a:moveTo>
                  <a:lnTo>
                    <a:pt x="10055" y="6299"/>
                  </a:lnTo>
                  <a:cubicBezTo>
                    <a:pt x="10436" y="6501"/>
                    <a:pt x="10698" y="6846"/>
                    <a:pt x="10806" y="7263"/>
                  </a:cubicBezTo>
                  <a:cubicBezTo>
                    <a:pt x="10853" y="7442"/>
                    <a:pt x="10865" y="7620"/>
                    <a:pt x="10865" y="7799"/>
                  </a:cubicBezTo>
                  <a:cubicBezTo>
                    <a:pt x="10859" y="7799"/>
                    <a:pt x="10853" y="7799"/>
                    <a:pt x="10847" y="7799"/>
                  </a:cubicBezTo>
                  <a:cubicBezTo>
                    <a:pt x="10143" y="7799"/>
                    <a:pt x="9677" y="8506"/>
                    <a:pt x="9972" y="9120"/>
                  </a:cubicBezTo>
                  <a:cubicBezTo>
                    <a:pt x="9748" y="9235"/>
                    <a:pt x="9502" y="9295"/>
                    <a:pt x="9253" y="9295"/>
                  </a:cubicBezTo>
                  <a:cubicBezTo>
                    <a:pt x="8987" y="9295"/>
                    <a:pt x="8718" y="9226"/>
                    <a:pt x="8472" y="9085"/>
                  </a:cubicBezTo>
                  <a:cubicBezTo>
                    <a:pt x="8079" y="8859"/>
                    <a:pt x="8234" y="8942"/>
                    <a:pt x="7853" y="8728"/>
                  </a:cubicBezTo>
                  <a:lnTo>
                    <a:pt x="7853" y="6894"/>
                  </a:lnTo>
                  <a:lnTo>
                    <a:pt x="9484" y="5965"/>
                  </a:lnTo>
                  <a:close/>
                  <a:moveTo>
                    <a:pt x="10799" y="8158"/>
                  </a:moveTo>
                  <a:cubicBezTo>
                    <a:pt x="10910" y="8158"/>
                    <a:pt x="11021" y="8189"/>
                    <a:pt x="11115" y="8251"/>
                  </a:cubicBezTo>
                  <a:cubicBezTo>
                    <a:pt x="11568" y="8549"/>
                    <a:pt x="11413" y="9216"/>
                    <a:pt x="10913" y="9299"/>
                  </a:cubicBezTo>
                  <a:cubicBezTo>
                    <a:pt x="10869" y="9308"/>
                    <a:pt x="10827" y="9312"/>
                    <a:pt x="10786" y="9312"/>
                  </a:cubicBezTo>
                  <a:cubicBezTo>
                    <a:pt x="10343" y="9312"/>
                    <a:pt x="10056" y="8809"/>
                    <a:pt x="10317" y="8406"/>
                  </a:cubicBezTo>
                  <a:cubicBezTo>
                    <a:pt x="10429" y="8243"/>
                    <a:pt x="10614" y="8158"/>
                    <a:pt x="10799" y="8158"/>
                  </a:cubicBezTo>
                  <a:close/>
                  <a:moveTo>
                    <a:pt x="5900" y="8025"/>
                  </a:moveTo>
                  <a:cubicBezTo>
                    <a:pt x="6103" y="8144"/>
                    <a:pt x="7305" y="8823"/>
                    <a:pt x="7496" y="8930"/>
                  </a:cubicBezTo>
                  <a:lnTo>
                    <a:pt x="7496" y="9644"/>
                  </a:lnTo>
                  <a:cubicBezTo>
                    <a:pt x="7496" y="10525"/>
                    <a:pt x="6781" y="11240"/>
                    <a:pt x="5900" y="11240"/>
                  </a:cubicBezTo>
                  <a:cubicBezTo>
                    <a:pt x="5031" y="11240"/>
                    <a:pt x="4317" y="10525"/>
                    <a:pt x="4317" y="9644"/>
                  </a:cubicBezTo>
                  <a:lnTo>
                    <a:pt x="4317" y="8930"/>
                  </a:lnTo>
                  <a:lnTo>
                    <a:pt x="5900" y="8025"/>
                  </a:lnTo>
                  <a:close/>
                  <a:moveTo>
                    <a:pt x="5900" y="0"/>
                  </a:moveTo>
                  <a:cubicBezTo>
                    <a:pt x="4829" y="0"/>
                    <a:pt x="3971" y="869"/>
                    <a:pt x="3971" y="1941"/>
                  </a:cubicBezTo>
                  <a:lnTo>
                    <a:pt x="3971" y="2441"/>
                  </a:lnTo>
                  <a:cubicBezTo>
                    <a:pt x="3686" y="2274"/>
                    <a:pt x="3793" y="2334"/>
                    <a:pt x="3519" y="2191"/>
                  </a:cubicBezTo>
                  <a:cubicBezTo>
                    <a:pt x="3219" y="2016"/>
                    <a:pt x="2890" y="1933"/>
                    <a:pt x="2564" y="1933"/>
                  </a:cubicBezTo>
                  <a:cubicBezTo>
                    <a:pt x="2268" y="1933"/>
                    <a:pt x="1975" y="2001"/>
                    <a:pt x="1709" y="2131"/>
                  </a:cubicBezTo>
                  <a:cubicBezTo>
                    <a:pt x="1515" y="1930"/>
                    <a:pt x="1277" y="1842"/>
                    <a:pt x="1045" y="1842"/>
                  </a:cubicBezTo>
                  <a:cubicBezTo>
                    <a:pt x="508" y="1842"/>
                    <a:pt x="1" y="2313"/>
                    <a:pt x="126" y="2953"/>
                  </a:cubicBezTo>
                  <a:cubicBezTo>
                    <a:pt x="185" y="3251"/>
                    <a:pt x="388" y="3489"/>
                    <a:pt x="638" y="3608"/>
                  </a:cubicBezTo>
                  <a:cubicBezTo>
                    <a:pt x="530" y="4358"/>
                    <a:pt x="888" y="5156"/>
                    <a:pt x="1590" y="5549"/>
                  </a:cubicBezTo>
                  <a:cubicBezTo>
                    <a:pt x="1828" y="5691"/>
                    <a:pt x="1757" y="5644"/>
                    <a:pt x="1995" y="5787"/>
                  </a:cubicBezTo>
                  <a:lnTo>
                    <a:pt x="1590" y="6025"/>
                  </a:lnTo>
                  <a:cubicBezTo>
                    <a:pt x="995" y="6370"/>
                    <a:pt x="626" y="7025"/>
                    <a:pt x="626" y="7716"/>
                  </a:cubicBezTo>
                  <a:cubicBezTo>
                    <a:pt x="626" y="8704"/>
                    <a:pt x="1400" y="9537"/>
                    <a:pt x="2388" y="9632"/>
                  </a:cubicBezTo>
                  <a:lnTo>
                    <a:pt x="2412" y="9632"/>
                  </a:lnTo>
                  <a:cubicBezTo>
                    <a:pt x="2495" y="9632"/>
                    <a:pt x="2566" y="9573"/>
                    <a:pt x="2566" y="9478"/>
                  </a:cubicBezTo>
                  <a:cubicBezTo>
                    <a:pt x="2590" y="9394"/>
                    <a:pt x="2507" y="9299"/>
                    <a:pt x="2424" y="9299"/>
                  </a:cubicBezTo>
                  <a:cubicBezTo>
                    <a:pt x="1602" y="9228"/>
                    <a:pt x="959" y="8549"/>
                    <a:pt x="959" y="7727"/>
                  </a:cubicBezTo>
                  <a:cubicBezTo>
                    <a:pt x="959" y="7144"/>
                    <a:pt x="1281" y="6620"/>
                    <a:pt x="1769" y="6346"/>
                  </a:cubicBezTo>
                  <a:lnTo>
                    <a:pt x="2352" y="6013"/>
                  </a:lnTo>
                  <a:lnTo>
                    <a:pt x="3971" y="6942"/>
                  </a:lnTo>
                  <a:lnTo>
                    <a:pt x="3971" y="8763"/>
                  </a:lnTo>
                  <a:cubicBezTo>
                    <a:pt x="3436" y="9061"/>
                    <a:pt x="3305" y="9168"/>
                    <a:pt x="3031" y="9263"/>
                  </a:cubicBezTo>
                  <a:cubicBezTo>
                    <a:pt x="2947" y="9287"/>
                    <a:pt x="2900" y="9382"/>
                    <a:pt x="2912" y="9466"/>
                  </a:cubicBezTo>
                  <a:cubicBezTo>
                    <a:pt x="2943" y="9549"/>
                    <a:pt x="3011" y="9587"/>
                    <a:pt x="3091" y="9587"/>
                  </a:cubicBezTo>
                  <a:cubicBezTo>
                    <a:pt x="3103" y="9587"/>
                    <a:pt x="3114" y="9586"/>
                    <a:pt x="3126" y="9585"/>
                  </a:cubicBezTo>
                  <a:cubicBezTo>
                    <a:pt x="3436" y="9501"/>
                    <a:pt x="3578" y="9359"/>
                    <a:pt x="3959" y="9168"/>
                  </a:cubicBezTo>
                  <a:lnTo>
                    <a:pt x="3959" y="9680"/>
                  </a:lnTo>
                  <a:cubicBezTo>
                    <a:pt x="3959" y="10752"/>
                    <a:pt x="4817" y="11609"/>
                    <a:pt x="5888" y="11609"/>
                  </a:cubicBezTo>
                  <a:cubicBezTo>
                    <a:pt x="6960" y="11609"/>
                    <a:pt x="7829" y="10752"/>
                    <a:pt x="7829" y="9680"/>
                  </a:cubicBezTo>
                  <a:lnTo>
                    <a:pt x="7829" y="9168"/>
                  </a:lnTo>
                  <a:cubicBezTo>
                    <a:pt x="8317" y="9454"/>
                    <a:pt x="8627" y="9680"/>
                    <a:pt x="9222" y="9680"/>
                  </a:cubicBezTo>
                  <a:cubicBezTo>
                    <a:pt x="9555" y="9680"/>
                    <a:pt x="9865" y="9597"/>
                    <a:pt x="10151" y="9442"/>
                  </a:cubicBezTo>
                  <a:cubicBezTo>
                    <a:pt x="10315" y="9597"/>
                    <a:pt x="10543" y="9696"/>
                    <a:pt x="10788" y="9696"/>
                  </a:cubicBezTo>
                  <a:cubicBezTo>
                    <a:pt x="10845" y="9696"/>
                    <a:pt x="10902" y="9691"/>
                    <a:pt x="10960" y="9680"/>
                  </a:cubicBezTo>
                  <a:cubicBezTo>
                    <a:pt x="11865" y="9466"/>
                    <a:pt x="12008" y="8263"/>
                    <a:pt x="11175" y="7894"/>
                  </a:cubicBezTo>
                  <a:cubicBezTo>
                    <a:pt x="11246" y="7156"/>
                    <a:pt x="10889" y="6406"/>
                    <a:pt x="10210" y="6013"/>
                  </a:cubicBezTo>
                  <a:cubicBezTo>
                    <a:pt x="9972" y="5882"/>
                    <a:pt x="10044" y="5918"/>
                    <a:pt x="9805" y="5775"/>
                  </a:cubicBezTo>
                  <a:lnTo>
                    <a:pt x="10210" y="5537"/>
                  </a:lnTo>
                  <a:cubicBezTo>
                    <a:pt x="11127" y="5001"/>
                    <a:pt x="11460" y="3810"/>
                    <a:pt x="10925" y="2882"/>
                  </a:cubicBezTo>
                  <a:cubicBezTo>
                    <a:pt x="10579" y="2286"/>
                    <a:pt x="9924" y="1917"/>
                    <a:pt x="9246" y="1917"/>
                  </a:cubicBezTo>
                  <a:cubicBezTo>
                    <a:pt x="8531" y="1917"/>
                    <a:pt x="8139" y="2286"/>
                    <a:pt x="7841" y="2429"/>
                  </a:cubicBezTo>
                  <a:cubicBezTo>
                    <a:pt x="7829" y="2012"/>
                    <a:pt x="7865" y="1810"/>
                    <a:pt x="7793" y="1489"/>
                  </a:cubicBezTo>
                  <a:cubicBezTo>
                    <a:pt x="7783" y="1408"/>
                    <a:pt x="7704" y="1352"/>
                    <a:pt x="7629" y="1352"/>
                  </a:cubicBezTo>
                  <a:cubicBezTo>
                    <a:pt x="7616" y="1352"/>
                    <a:pt x="7603" y="1354"/>
                    <a:pt x="7591" y="1358"/>
                  </a:cubicBezTo>
                  <a:cubicBezTo>
                    <a:pt x="7496" y="1369"/>
                    <a:pt x="7436" y="1477"/>
                    <a:pt x="7448" y="1560"/>
                  </a:cubicBezTo>
                  <a:cubicBezTo>
                    <a:pt x="7507" y="1834"/>
                    <a:pt x="7484" y="1989"/>
                    <a:pt x="7496" y="2620"/>
                  </a:cubicBezTo>
                  <a:lnTo>
                    <a:pt x="5900" y="3525"/>
                  </a:lnTo>
                  <a:lnTo>
                    <a:pt x="4317" y="2620"/>
                  </a:lnTo>
                  <a:lnTo>
                    <a:pt x="4317" y="1941"/>
                  </a:lnTo>
                  <a:cubicBezTo>
                    <a:pt x="4317" y="1060"/>
                    <a:pt x="5031" y="346"/>
                    <a:pt x="5900" y="346"/>
                  </a:cubicBezTo>
                  <a:cubicBezTo>
                    <a:pt x="6424" y="346"/>
                    <a:pt x="6912" y="596"/>
                    <a:pt x="7210" y="1024"/>
                  </a:cubicBezTo>
                  <a:cubicBezTo>
                    <a:pt x="7246" y="1075"/>
                    <a:pt x="7301" y="1100"/>
                    <a:pt x="7354" y="1100"/>
                  </a:cubicBezTo>
                  <a:cubicBezTo>
                    <a:pt x="7388" y="1100"/>
                    <a:pt x="7420" y="1090"/>
                    <a:pt x="7448" y="1072"/>
                  </a:cubicBezTo>
                  <a:cubicBezTo>
                    <a:pt x="7531" y="1012"/>
                    <a:pt x="7543" y="905"/>
                    <a:pt x="7496" y="834"/>
                  </a:cubicBezTo>
                  <a:cubicBezTo>
                    <a:pt x="7138" y="310"/>
                    <a:pt x="6543" y="0"/>
                    <a:pt x="5900" y="0"/>
                  </a:cubicBezTo>
                  <a:close/>
                </a:path>
              </a:pathLst>
            </a:custGeom>
            <a:solidFill>
              <a:srgbClr val="657E9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549"/>
        <p:cNvGrpSpPr/>
        <p:nvPr/>
      </p:nvGrpSpPr>
      <p:grpSpPr>
        <a:xfrm>
          <a:off x="0" y="0"/>
          <a:ext cx="0" cy="0"/>
          <a:chOff x="0" y="0"/>
          <a:chExt cx="0" cy="0"/>
        </a:xfrm>
      </p:grpSpPr>
      <p:sp>
        <p:nvSpPr>
          <p:cNvPr id="2550" name="Google Shape;2550;p47"/>
          <p:cNvSpPr/>
          <p:nvPr/>
        </p:nvSpPr>
        <p:spPr>
          <a:xfrm>
            <a:off x="3937363" y="652075"/>
            <a:ext cx="2443500" cy="37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7"/>
          <p:cNvSpPr/>
          <p:nvPr/>
        </p:nvSpPr>
        <p:spPr>
          <a:xfrm>
            <a:off x="3804138"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7"/>
          <p:cNvSpPr txBox="1">
            <a:spLocks noGrp="1"/>
          </p:cNvSpPr>
          <p:nvPr>
            <p:ph type="ctrTitle" idx="4"/>
          </p:nvPr>
        </p:nvSpPr>
        <p:spPr>
          <a:xfrm rot="-5400000">
            <a:off x="-2276276" y="2240625"/>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CONCLUSIONES</a:t>
            </a:r>
            <a:endParaRPr>
              <a:solidFill>
                <a:schemeClr val="dk2"/>
              </a:solidFill>
            </a:endParaRPr>
          </a:p>
        </p:txBody>
      </p:sp>
      <p:sp>
        <p:nvSpPr>
          <p:cNvPr id="2553" name="Google Shape;2553;p47"/>
          <p:cNvSpPr/>
          <p:nvPr/>
        </p:nvSpPr>
        <p:spPr>
          <a:xfrm rot="-5400000">
            <a:off x="-1230825" y="2569875"/>
            <a:ext cx="3180000" cy="74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7"/>
          <p:cNvSpPr/>
          <p:nvPr/>
        </p:nvSpPr>
        <p:spPr>
          <a:xfrm rot="-5400000">
            <a:off x="-700225" y="2569875"/>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7"/>
          <p:cNvSpPr txBox="1">
            <a:spLocks noGrp="1"/>
          </p:cNvSpPr>
          <p:nvPr>
            <p:ph type="ctrTitle"/>
          </p:nvPr>
        </p:nvSpPr>
        <p:spPr>
          <a:xfrm>
            <a:off x="409333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CONCLUSIÓN 2</a:t>
            </a:r>
            <a:endParaRPr b="1">
              <a:solidFill>
                <a:srgbClr val="FFFFFF"/>
              </a:solidFill>
            </a:endParaRPr>
          </a:p>
        </p:txBody>
      </p:sp>
      <p:sp>
        <p:nvSpPr>
          <p:cNvPr id="2556" name="Google Shape;2556;p47"/>
          <p:cNvSpPr txBox="1">
            <a:spLocks noGrp="1"/>
          </p:cNvSpPr>
          <p:nvPr>
            <p:ph type="subTitle" idx="1"/>
          </p:nvPr>
        </p:nvSpPr>
        <p:spPr>
          <a:xfrm>
            <a:off x="3717875" y="914900"/>
            <a:ext cx="2476500" cy="1606500"/>
          </a:xfrm>
          <a:prstGeom prst="rect">
            <a:avLst/>
          </a:prstGeom>
        </p:spPr>
        <p:txBody>
          <a:bodyPr spcFirstLastPara="1" wrap="square" lIns="91425" tIns="91425" rIns="91425" bIns="91425" anchor="t" anchorCtr="0">
            <a:noAutofit/>
          </a:bodyPr>
          <a:lstStyle/>
          <a:p>
            <a:pPr marL="228600" lvl="0" indent="0" algn="l" rtl="0">
              <a:lnSpc>
                <a:spcPct val="100000"/>
              </a:lnSpc>
              <a:spcBef>
                <a:spcPts val="1200"/>
              </a:spcBef>
              <a:spcAft>
                <a:spcPts val="0"/>
              </a:spcAft>
              <a:buNone/>
            </a:pPr>
            <a:r>
              <a:rPr lang="en" sz="1200">
                <a:solidFill>
                  <a:srgbClr val="FFFFFF"/>
                </a:solidFill>
              </a:rPr>
              <a:t>El sector vainillero en el Ecuador no está desarrollado ya que existen solo 2 empresas productoras y exportadoras además de que no se cuenta con el apoyo gubernamental para una explotación intensiva del producto, facilitando el ingreso de nuevos productores que ayuden a incrementar los volúmenes de exportación</a:t>
            </a:r>
            <a:r>
              <a:rPr lang="en" sz="1200">
                <a:solidFill>
                  <a:srgbClr val="FFFFFF"/>
                </a:solidFill>
                <a:latin typeface="Arial"/>
                <a:ea typeface="Arial"/>
                <a:cs typeface="Arial"/>
                <a:sym typeface="Arial"/>
              </a:rPr>
              <a:t>.</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ctr" rtl="0">
              <a:spcBef>
                <a:spcPts val="1200"/>
              </a:spcBef>
              <a:spcAft>
                <a:spcPts val="0"/>
              </a:spcAft>
              <a:buNone/>
            </a:pPr>
            <a:endParaRPr>
              <a:solidFill>
                <a:srgbClr val="FFFFFF"/>
              </a:solidFill>
            </a:endParaRPr>
          </a:p>
        </p:txBody>
      </p:sp>
      <p:sp>
        <p:nvSpPr>
          <p:cNvPr id="2557" name="Google Shape;2557;p47"/>
          <p:cNvSpPr/>
          <p:nvPr/>
        </p:nvSpPr>
        <p:spPr>
          <a:xfrm>
            <a:off x="6663350" y="652075"/>
            <a:ext cx="2443500" cy="37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7"/>
          <p:cNvSpPr/>
          <p:nvPr/>
        </p:nvSpPr>
        <p:spPr>
          <a:xfrm>
            <a:off x="6530125"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7"/>
          <p:cNvSpPr txBox="1">
            <a:spLocks noGrp="1"/>
          </p:cNvSpPr>
          <p:nvPr>
            <p:ph type="ctrTitle"/>
          </p:nvPr>
        </p:nvSpPr>
        <p:spPr>
          <a:xfrm>
            <a:off x="6819327"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CONCLUSIÓN 3</a:t>
            </a:r>
            <a:endParaRPr b="1">
              <a:solidFill>
                <a:srgbClr val="FFFFFF"/>
              </a:solidFill>
            </a:endParaRPr>
          </a:p>
        </p:txBody>
      </p:sp>
      <p:sp>
        <p:nvSpPr>
          <p:cNvPr id="2560" name="Google Shape;2560;p47"/>
          <p:cNvSpPr txBox="1">
            <a:spLocks noGrp="1"/>
          </p:cNvSpPr>
          <p:nvPr>
            <p:ph type="subTitle" idx="1"/>
          </p:nvPr>
        </p:nvSpPr>
        <p:spPr>
          <a:xfrm>
            <a:off x="6443863" y="914900"/>
            <a:ext cx="2476500" cy="1606500"/>
          </a:xfrm>
          <a:prstGeom prst="rect">
            <a:avLst/>
          </a:prstGeom>
        </p:spPr>
        <p:txBody>
          <a:bodyPr spcFirstLastPara="1" wrap="square" lIns="91425" tIns="91425" rIns="91425" bIns="91425" anchor="t" anchorCtr="0">
            <a:noAutofit/>
          </a:bodyPr>
          <a:lstStyle/>
          <a:p>
            <a:pPr marL="228600" lvl="0" indent="0" algn="l" rtl="0">
              <a:lnSpc>
                <a:spcPct val="100000"/>
              </a:lnSpc>
              <a:spcBef>
                <a:spcPts val="1200"/>
              </a:spcBef>
              <a:spcAft>
                <a:spcPts val="0"/>
              </a:spcAft>
              <a:buNone/>
            </a:pPr>
            <a:r>
              <a:rPr lang="en" sz="1200">
                <a:solidFill>
                  <a:srgbClr val="FFFFFF"/>
                </a:solidFill>
              </a:rPr>
              <a:t>Se logró determinar que la vainilla de la especie tahitiense cultivada en el Ecuador es la más apreciada a nivel mundial por su aroma y su sabor. Lo que se traduce en una ventaja competitiva para las empresas productoras a nivel nacional, ya que, se requieren niveles de producción reducidos para generar altas utilidades.  </a:t>
            </a:r>
            <a:r>
              <a:rPr lang="en" sz="1100">
                <a:solidFill>
                  <a:srgbClr val="FFFFFF"/>
                </a:solidFill>
                <a:latin typeface="Arial"/>
                <a:ea typeface="Arial"/>
                <a:cs typeface="Arial"/>
                <a:sym typeface="Arial"/>
              </a:rPr>
              <a:t> </a:t>
            </a:r>
            <a:endParaRPr sz="1100">
              <a:solidFill>
                <a:srgbClr val="FFFFFF"/>
              </a:solidFill>
              <a:latin typeface="Arial"/>
              <a:ea typeface="Arial"/>
              <a:cs typeface="Arial"/>
              <a:sym typeface="Aria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
        <p:nvSpPr>
          <p:cNvPr id="2561" name="Google Shape;2561;p47"/>
          <p:cNvSpPr/>
          <p:nvPr/>
        </p:nvSpPr>
        <p:spPr>
          <a:xfrm>
            <a:off x="1197413" y="652075"/>
            <a:ext cx="2443500" cy="37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7"/>
          <p:cNvSpPr/>
          <p:nvPr/>
        </p:nvSpPr>
        <p:spPr>
          <a:xfrm>
            <a:off x="1064188"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7"/>
          <p:cNvSpPr txBox="1">
            <a:spLocks noGrp="1"/>
          </p:cNvSpPr>
          <p:nvPr>
            <p:ph type="ctrTitle"/>
          </p:nvPr>
        </p:nvSpPr>
        <p:spPr>
          <a:xfrm>
            <a:off x="135338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CONCLUSIÓN 1</a:t>
            </a:r>
            <a:endParaRPr b="1">
              <a:solidFill>
                <a:srgbClr val="FFFFFF"/>
              </a:solidFill>
            </a:endParaRPr>
          </a:p>
        </p:txBody>
      </p:sp>
      <p:sp>
        <p:nvSpPr>
          <p:cNvPr id="2564" name="Google Shape;2564;p47"/>
          <p:cNvSpPr txBox="1">
            <a:spLocks noGrp="1"/>
          </p:cNvSpPr>
          <p:nvPr>
            <p:ph type="subTitle" idx="1"/>
          </p:nvPr>
        </p:nvSpPr>
        <p:spPr>
          <a:xfrm>
            <a:off x="977925" y="914900"/>
            <a:ext cx="2476500" cy="1606500"/>
          </a:xfrm>
          <a:prstGeom prst="rect">
            <a:avLst/>
          </a:prstGeom>
        </p:spPr>
        <p:txBody>
          <a:bodyPr spcFirstLastPara="1" wrap="square" lIns="91425" tIns="91425" rIns="91425" bIns="91425" anchor="t" anchorCtr="0">
            <a:noAutofit/>
          </a:bodyPr>
          <a:lstStyle/>
          <a:p>
            <a:pPr marL="228600" lvl="0" indent="0" algn="l" rtl="0">
              <a:lnSpc>
                <a:spcPct val="100000"/>
              </a:lnSpc>
              <a:spcBef>
                <a:spcPts val="1200"/>
              </a:spcBef>
              <a:spcAft>
                <a:spcPts val="0"/>
              </a:spcAft>
              <a:buNone/>
            </a:pPr>
            <a:r>
              <a:rPr lang="en" sz="1200">
                <a:solidFill>
                  <a:srgbClr val="FFFFFF"/>
                </a:solidFill>
              </a:rPr>
              <a:t>La cadena logística de las exportaciones de vainilla no genera ningún impacto en el incremento del PIB agropecuario, ya que este depende más de los valores de comercialización de los productos que de los costos de optimización de sus cadenas. Además, la situación actual del sector vainillero no permite que existan grandes cadenas logísticas, por lo que su implementación y desarrollo sería posterior al incremento de la oferta exportable.</a:t>
            </a:r>
            <a:r>
              <a:rPr lang="en" sz="1100">
                <a:solidFill>
                  <a:schemeClr val="dk1"/>
                </a:solidFill>
                <a:latin typeface="Arial"/>
                <a:ea typeface="Arial"/>
                <a:cs typeface="Arial"/>
                <a:sym typeface="Arial"/>
              </a:rPr>
              <a:t> </a:t>
            </a:r>
            <a:endParaRPr sz="1100">
              <a:solidFill>
                <a:schemeClr val="dk1"/>
              </a:solidFill>
              <a:latin typeface="Arial"/>
              <a:ea typeface="Arial"/>
              <a:cs typeface="Arial"/>
              <a:sym typeface="Arial"/>
            </a:endParaRPr>
          </a:p>
          <a:p>
            <a:pPr marL="0" lvl="0" indent="0" algn="ctr" rtl="0">
              <a:spcBef>
                <a:spcPts val="1200"/>
              </a:spcBef>
              <a:spcAft>
                <a:spcPts val="0"/>
              </a:spcAft>
              <a:buNone/>
            </a:pP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568"/>
        <p:cNvGrpSpPr/>
        <p:nvPr/>
      </p:nvGrpSpPr>
      <p:grpSpPr>
        <a:xfrm>
          <a:off x="0" y="0"/>
          <a:ext cx="0" cy="0"/>
          <a:chOff x="0" y="0"/>
          <a:chExt cx="0" cy="0"/>
        </a:xfrm>
      </p:grpSpPr>
      <p:sp>
        <p:nvSpPr>
          <p:cNvPr id="2569" name="Google Shape;2569;p48"/>
          <p:cNvSpPr/>
          <p:nvPr/>
        </p:nvSpPr>
        <p:spPr>
          <a:xfrm>
            <a:off x="3937363" y="652075"/>
            <a:ext cx="2443500" cy="37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48"/>
          <p:cNvSpPr/>
          <p:nvPr/>
        </p:nvSpPr>
        <p:spPr>
          <a:xfrm>
            <a:off x="3804138"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48"/>
          <p:cNvSpPr txBox="1">
            <a:spLocks noGrp="1"/>
          </p:cNvSpPr>
          <p:nvPr>
            <p:ph type="ctrTitle" idx="4"/>
          </p:nvPr>
        </p:nvSpPr>
        <p:spPr>
          <a:xfrm rot="-5400000">
            <a:off x="-2276276" y="2240625"/>
            <a:ext cx="5525400" cy="73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CONCLUSIONES</a:t>
            </a:r>
            <a:endParaRPr>
              <a:solidFill>
                <a:schemeClr val="dk2"/>
              </a:solidFill>
            </a:endParaRPr>
          </a:p>
        </p:txBody>
      </p:sp>
      <p:sp>
        <p:nvSpPr>
          <p:cNvPr id="2572" name="Google Shape;2572;p48"/>
          <p:cNvSpPr/>
          <p:nvPr/>
        </p:nvSpPr>
        <p:spPr>
          <a:xfrm rot="-5400000">
            <a:off x="-1230825" y="2569875"/>
            <a:ext cx="3180000" cy="74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48"/>
          <p:cNvSpPr/>
          <p:nvPr/>
        </p:nvSpPr>
        <p:spPr>
          <a:xfrm rot="-5400000">
            <a:off x="-700225" y="2569875"/>
            <a:ext cx="3180000" cy="74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48"/>
          <p:cNvSpPr txBox="1">
            <a:spLocks noGrp="1"/>
          </p:cNvSpPr>
          <p:nvPr>
            <p:ph type="ctrTitle"/>
          </p:nvPr>
        </p:nvSpPr>
        <p:spPr>
          <a:xfrm>
            <a:off x="409333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CONCLUSIÓN 5</a:t>
            </a:r>
            <a:endParaRPr b="1">
              <a:solidFill>
                <a:srgbClr val="FFFFFF"/>
              </a:solidFill>
            </a:endParaRPr>
          </a:p>
        </p:txBody>
      </p:sp>
      <p:sp>
        <p:nvSpPr>
          <p:cNvPr id="2575" name="Google Shape;2575;p48"/>
          <p:cNvSpPr txBox="1">
            <a:spLocks noGrp="1"/>
          </p:cNvSpPr>
          <p:nvPr>
            <p:ph type="subTitle" idx="1"/>
          </p:nvPr>
        </p:nvSpPr>
        <p:spPr>
          <a:xfrm>
            <a:off x="3717875" y="914900"/>
            <a:ext cx="2476500" cy="1606500"/>
          </a:xfrm>
          <a:prstGeom prst="rect">
            <a:avLst/>
          </a:prstGeom>
        </p:spPr>
        <p:txBody>
          <a:bodyPr spcFirstLastPara="1" wrap="square" lIns="91425" tIns="91425" rIns="91425" bIns="91425" anchor="t" anchorCtr="0">
            <a:noAutofit/>
          </a:bodyPr>
          <a:lstStyle/>
          <a:p>
            <a:pPr marL="228600" lvl="0" indent="0" algn="l" rtl="0">
              <a:lnSpc>
                <a:spcPct val="100000"/>
              </a:lnSpc>
              <a:spcBef>
                <a:spcPts val="1200"/>
              </a:spcBef>
              <a:spcAft>
                <a:spcPts val="0"/>
              </a:spcAft>
              <a:buNone/>
            </a:pPr>
            <a:r>
              <a:rPr lang="en" sz="1200">
                <a:solidFill>
                  <a:srgbClr val="FFFFFF"/>
                </a:solidFill>
              </a:rPr>
              <a:t>El diseño de la cadena logística a la Unión Europea es indispensable, ya que, las exportaciones ecuatorianas de vainilla, por su naturaleza, se realizan en pequeñas cantidades, con envíos frecuentes y en cortos periodos de entrega. No obstante, se espera que estos niveles de producción se incrementen lo suficiente para cambiar el uso del régimen 91 (Courier) y pasar al régimen 40 (Exportación Definitiva).</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
        <p:nvSpPr>
          <p:cNvPr id="2576" name="Google Shape;2576;p48"/>
          <p:cNvSpPr/>
          <p:nvPr/>
        </p:nvSpPr>
        <p:spPr>
          <a:xfrm>
            <a:off x="6663350" y="652075"/>
            <a:ext cx="2443500" cy="37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48"/>
          <p:cNvSpPr/>
          <p:nvPr/>
        </p:nvSpPr>
        <p:spPr>
          <a:xfrm>
            <a:off x="6530125"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48"/>
          <p:cNvSpPr txBox="1">
            <a:spLocks noGrp="1"/>
          </p:cNvSpPr>
          <p:nvPr>
            <p:ph type="ctrTitle"/>
          </p:nvPr>
        </p:nvSpPr>
        <p:spPr>
          <a:xfrm>
            <a:off x="6819327"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CONCLUSIÓN 6</a:t>
            </a:r>
            <a:endParaRPr b="1">
              <a:solidFill>
                <a:srgbClr val="FFFFFF"/>
              </a:solidFill>
            </a:endParaRPr>
          </a:p>
        </p:txBody>
      </p:sp>
      <p:sp>
        <p:nvSpPr>
          <p:cNvPr id="2579" name="Google Shape;2579;p48"/>
          <p:cNvSpPr txBox="1">
            <a:spLocks noGrp="1"/>
          </p:cNvSpPr>
          <p:nvPr>
            <p:ph type="subTitle" idx="1"/>
          </p:nvPr>
        </p:nvSpPr>
        <p:spPr>
          <a:xfrm>
            <a:off x="6443863" y="914900"/>
            <a:ext cx="2476500" cy="1606500"/>
          </a:xfrm>
          <a:prstGeom prst="rect">
            <a:avLst/>
          </a:prstGeom>
        </p:spPr>
        <p:txBody>
          <a:bodyPr spcFirstLastPara="1" wrap="square" lIns="91425" tIns="91425" rIns="91425" bIns="91425" anchor="t" anchorCtr="0">
            <a:noAutofit/>
          </a:bodyPr>
          <a:lstStyle/>
          <a:p>
            <a:pPr marL="228600" lvl="0" indent="0" algn="l" rtl="0">
              <a:lnSpc>
                <a:spcPct val="100000"/>
              </a:lnSpc>
              <a:spcBef>
                <a:spcPts val="1200"/>
              </a:spcBef>
              <a:spcAft>
                <a:spcPts val="0"/>
              </a:spcAft>
              <a:buNone/>
            </a:pPr>
            <a:r>
              <a:rPr lang="en" sz="1200">
                <a:solidFill>
                  <a:srgbClr val="FFFFFF"/>
                </a:solidFill>
              </a:rPr>
              <a:t>El mercado internacional es muy cambiante y competitivo, por lo cual, es necesario que las empresas se adapten a las condiciones de este. En función al desarrollo y experiencia de las empresas, el uso de Tics es fundamental para la internacionalización, crecimiento y competitividad. Entre las herramientas más efectivas están: uso de redes sociales, manejo de páginas web y el uso de plataformas de comercio electrónico. </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
        <p:nvSpPr>
          <p:cNvPr id="2580" name="Google Shape;2580;p48"/>
          <p:cNvSpPr/>
          <p:nvPr/>
        </p:nvSpPr>
        <p:spPr>
          <a:xfrm>
            <a:off x="1197413" y="652075"/>
            <a:ext cx="2443500" cy="373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48"/>
          <p:cNvSpPr/>
          <p:nvPr/>
        </p:nvSpPr>
        <p:spPr>
          <a:xfrm>
            <a:off x="1064188"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48"/>
          <p:cNvSpPr txBox="1">
            <a:spLocks noGrp="1"/>
          </p:cNvSpPr>
          <p:nvPr>
            <p:ph type="ctrTitle"/>
          </p:nvPr>
        </p:nvSpPr>
        <p:spPr>
          <a:xfrm>
            <a:off x="135338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CONCLUSIÓN 4</a:t>
            </a:r>
            <a:endParaRPr b="1">
              <a:solidFill>
                <a:srgbClr val="FFFFFF"/>
              </a:solidFill>
            </a:endParaRPr>
          </a:p>
        </p:txBody>
      </p:sp>
      <p:sp>
        <p:nvSpPr>
          <p:cNvPr id="2583" name="Google Shape;2583;p48"/>
          <p:cNvSpPr txBox="1">
            <a:spLocks noGrp="1"/>
          </p:cNvSpPr>
          <p:nvPr>
            <p:ph type="subTitle" idx="1"/>
          </p:nvPr>
        </p:nvSpPr>
        <p:spPr>
          <a:xfrm>
            <a:off x="977925" y="914900"/>
            <a:ext cx="2476500" cy="1606500"/>
          </a:xfrm>
          <a:prstGeom prst="rect">
            <a:avLst/>
          </a:prstGeom>
        </p:spPr>
        <p:txBody>
          <a:bodyPr spcFirstLastPara="1" wrap="square" lIns="91425" tIns="91425" rIns="91425" bIns="91425" anchor="t" anchorCtr="0">
            <a:noAutofit/>
          </a:bodyPr>
          <a:lstStyle/>
          <a:p>
            <a:pPr marL="228600" lvl="0" indent="0" algn="l" rtl="0">
              <a:lnSpc>
                <a:spcPct val="100000"/>
              </a:lnSpc>
              <a:spcBef>
                <a:spcPts val="1200"/>
              </a:spcBef>
              <a:spcAft>
                <a:spcPts val="0"/>
              </a:spcAft>
              <a:buNone/>
            </a:pPr>
            <a:r>
              <a:rPr lang="en" sz="1200">
                <a:solidFill>
                  <a:srgbClr val="FFFFFF"/>
                </a:solidFill>
              </a:rPr>
              <a:t>El mercado internacional de vainilla es atractivo debido a que posee altos precios de comercialización y la demanda insatisfecha se construye en función de la calidad del producto final. Francia y Alemania son los mayores importadores de la UE y priorizan la calidad del producto sobre su precio.  </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587"/>
        <p:cNvGrpSpPr/>
        <p:nvPr/>
      </p:nvGrpSpPr>
      <p:grpSpPr>
        <a:xfrm>
          <a:off x="0" y="0"/>
          <a:ext cx="0" cy="0"/>
          <a:chOff x="0" y="0"/>
          <a:chExt cx="0" cy="0"/>
        </a:xfrm>
      </p:grpSpPr>
      <p:sp>
        <p:nvSpPr>
          <p:cNvPr id="2588" name="Google Shape;2588;p49"/>
          <p:cNvSpPr/>
          <p:nvPr/>
        </p:nvSpPr>
        <p:spPr>
          <a:xfrm>
            <a:off x="3937363" y="652075"/>
            <a:ext cx="2443500" cy="37377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49"/>
          <p:cNvSpPr/>
          <p:nvPr/>
        </p:nvSpPr>
        <p:spPr>
          <a:xfrm>
            <a:off x="3804138"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49"/>
          <p:cNvSpPr txBox="1">
            <a:spLocks noGrp="1"/>
          </p:cNvSpPr>
          <p:nvPr>
            <p:ph type="ctrTitle" idx="4"/>
          </p:nvPr>
        </p:nvSpPr>
        <p:spPr>
          <a:xfrm rot="-5400000">
            <a:off x="-2276276" y="2240625"/>
            <a:ext cx="5525400" cy="73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RECOMENDACIONES</a:t>
            </a:r>
            <a:endParaRPr>
              <a:solidFill>
                <a:schemeClr val="dk2"/>
              </a:solidFill>
            </a:endParaRPr>
          </a:p>
        </p:txBody>
      </p:sp>
      <p:sp>
        <p:nvSpPr>
          <p:cNvPr id="2591" name="Google Shape;2591;p49"/>
          <p:cNvSpPr/>
          <p:nvPr/>
        </p:nvSpPr>
        <p:spPr>
          <a:xfrm rot="-5400000">
            <a:off x="-1230825" y="2569875"/>
            <a:ext cx="3180000" cy="74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49"/>
          <p:cNvSpPr/>
          <p:nvPr/>
        </p:nvSpPr>
        <p:spPr>
          <a:xfrm rot="-5400000">
            <a:off x="-700225" y="2569875"/>
            <a:ext cx="3180000" cy="74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49"/>
          <p:cNvSpPr txBox="1">
            <a:spLocks noGrp="1"/>
          </p:cNvSpPr>
          <p:nvPr>
            <p:ph type="ctrTitle"/>
          </p:nvPr>
        </p:nvSpPr>
        <p:spPr>
          <a:xfrm>
            <a:off x="409333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RECOMENDACIÓN 2</a:t>
            </a:r>
            <a:endParaRPr b="1">
              <a:solidFill>
                <a:srgbClr val="FFFFFF"/>
              </a:solidFill>
            </a:endParaRPr>
          </a:p>
        </p:txBody>
      </p:sp>
      <p:sp>
        <p:nvSpPr>
          <p:cNvPr id="2594" name="Google Shape;2594;p49"/>
          <p:cNvSpPr txBox="1">
            <a:spLocks noGrp="1"/>
          </p:cNvSpPr>
          <p:nvPr>
            <p:ph type="subTitle" idx="1"/>
          </p:nvPr>
        </p:nvSpPr>
        <p:spPr>
          <a:xfrm>
            <a:off x="3902175" y="1109000"/>
            <a:ext cx="2378400" cy="16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rPr>
              <a:t>El gobierno ecuatoriano debe potenciar la producción de vainilla en el Ecuador para incrementar la participación de productos no tradicionales en las exportaciones y junto con la empresa privada logren posicionar en el mercado internacional un producto de altísima calidad como lo es la vainilla de la especie tahitiense.</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
        <p:nvSpPr>
          <p:cNvPr id="2595" name="Google Shape;2595;p49"/>
          <p:cNvSpPr/>
          <p:nvPr/>
        </p:nvSpPr>
        <p:spPr>
          <a:xfrm>
            <a:off x="6663350" y="652075"/>
            <a:ext cx="2443500" cy="37377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49"/>
          <p:cNvSpPr/>
          <p:nvPr/>
        </p:nvSpPr>
        <p:spPr>
          <a:xfrm>
            <a:off x="6530125"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49"/>
          <p:cNvSpPr txBox="1">
            <a:spLocks noGrp="1"/>
          </p:cNvSpPr>
          <p:nvPr>
            <p:ph type="ctrTitle"/>
          </p:nvPr>
        </p:nvSpPr>
        <p:spPr>
          <a:xfrm>
            <a:off x="6819327"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RECOMENDACIÓN 3</a:t>
            </a:r>
            <a:endParaRPr b="1">
              <a:solidFill>
                <a:srgbClr val="FFFFFF"/>
              </a:solidFill>
            </a:endParaRPr>
          </a:p>
        </p:txBody>
      </p:sp>
      <p:sp>
        <p:nvSpPr>
          <p:cNvPr id="2598" name="Google Shape;2598;p49"/>
          <p:cNvSpPr txBox="1">
            <a:spLocks noGrp="1"/>
          </p:cNvSpPr>
          <p:nvPr>
            <p:ph type="subTitle" idx="1"/>
          </p:nvPr>
        </p:nvSpPr>
        <p:spPr>
          <a:xfrm>
            <a:off x="6443875" y="956825"/>
            <a:ext cx="2562900" cy="1606500"/>
          </a:xfrm>
          <a:prstGeom prst="rect">
            <a:avLst/>
          </a:prstGeom>
        </p:spPr>
        <p:txBody>
          <a:bodyPr spcFirstLastPara="1" wrap="square" lIns="91425" tIns="91425" rIns="91425" bIns="91425" anchor="t" anchorCtr="0">
            <a:noAutofit/>
          </a:bodyPr>
          <a:lstStyle/>
          <a:p>
            <a:pPr marL="228600" lvl="0" indent="0" algn="l" rtl="0">
              <a:lnSpc>
                <a:spcPct val="100000"/>
              </a:lnSpc>
              <a:spcBef>
                <a:spcPts val="1200"/>
              </a:spcBef>
              <a:spcAft>
                <a:spcPts val="0"/>
              </a:spcAft>
              <a:buNone/>
            </a:pPr>
            <a:r>
              <a:rPr lang="en" sz="1300">
                <a:solidFill>
                  <a:srgbClr val="FFFFFF"/>
                </a:solidFill>
              </a:rPr>
              <a:t>Se recomienda únicamente el cultivo de la vainilla tahitiense en el Ecuador, ya que esta posee una oferta limitada anualmente por lo que su demanda y precios de comercialización sean elevados y de esta manera constituye un giro de negocio rentable.   </a:t>
            </a:r>
            <a:r>
              <a:rPr lang="en" sz="1200">
                <a:solidFill>
                  <a:srgbClr val="FFFFFF"/>
                </a:solidFill>
              </a:rPr>
              <a:t> </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
        <p:nvSpPr>
          <p:cNvPr id="2599" name="Google Shape;2599;p49"/>
          <p:cNvSpPr/>
          <p:nvPr/>
        </p:nvSpPr>
        <p:spPr>
          <a:xfrm>
            <a:off x="1197413" y="652075"/>
            <a:ext cx="2443500" cy="37377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49"/>
          <p:cNvSpPr/>
          <p:nvPr/>
        </p:nvSpPr>
        <p:spPr>
          <a:xfrm>
            <a:off x="1064188" y="791525"/>
            <a:ext cx="2476500" cy="3699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49"/>
          <p:cNvSpPr txBox="1">
            <a:spLocks noGrp="1"/>
          </p:cNvSpPr>
          <p:nvPr>
            <p:ph type="ctrTitle"/>
          </p:nvPr>
        </p:nvSpPr>
        <p:spPr>
          <a:xfrm>
            <a:off x="135338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RECOMENDACIÓN 1</a:t>
            </a:r>
            <a:endParaRPr b="1">
              <a:solidFill>
                <a:srgbClr val="FFFFFF"/>
              </a:solidFill>
            </a:endParaRPr>
          </a:p>
        </p:txBody>
      </p:sp>
      <p:sp>
        <p:nvSpPr>
          <p:cNvPr id="2602" name="Google Shape;2602;p49"/>
          <p:cNvSpPr txBox="1">
            <a:spLocks noGrp="1"/>
          </p:cNvSpPr>
          <p:nvPr>
            <p:ph type="subTitle" idx="1"/>
          </p:nvPr>
        </p:nvSpPr>
        <p:spPr>
          <a:xfrm>
            <a:off x="1252125" y="1109000"/>
            <a:ext cx="2288700" cy="16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FFFFFF"/>
                </a:solidFill>
              </a:rPr>
              <a:t>Para que las exportaciones de vainilla generen un impacto representativo en el PIB agropecuario ecuatoriano se deben incrementar los niveles de producción y comercialización del bien.</a:t>
            </a:r>
            <a:endParaRPr sz="1300">
              <a:solidFill>
                <a:srgbClr val="FFFFFF"/>
              </a:solidFill>
            </a:endParaRPr>
          </a:p>
          <a:p>
            <a:pPr marL="228600" lvl="0" indent="0" algn="l" rtl="0">
              <a:lnSpc>
                <a:spcPct val="100000"/>
              </a:lnSpc>
              <a:spcBef>
                <a:spcPts val="1200"/>
              </a:spcBef>
              <a:spcAft>
                <a:spcPts val="0"/>
              </a:spcAft>
              <a:buNone/>
            </a:pPr>
            <a:r>
              <a:rPr lang="en" sz="1200">
                <a:solidFill>
                  <a:srgbClr val="FFFFFF"/>
                </a:solidFill>
              </a:rPr>
              <a:t>  </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3B3B3"/>
            </a:gs>
          </a:gsLst>
          <a:lin ang="5400012" scaled="0"/>
        </a:gradFill>
        <a:effectLst/>
      </p:bgPr>
    </p:bg>
    <p:spTree>
      <p:nvGrpSpPr>
        <p:cNvPr id="1" name="Shape 2606"/>
        <p:cNvGrpSpPr/>
        <p:nvPr/>
      </p:nvGrpSpPr>
      <p:grpSpPr>
        <a:xfrm>
          <a:off x="0" y="0"/>
          <a:ext cx="0" cy="0"/>
          <a:chOff x="0" y="0"/>
          <a:chExt cx="0" cy="0"/>
        </a:xfrm>
      </p:grpSpPr>
      <p:sp>
        <p:nvSpPr>
          <p:cNvPr id="2607" name="Google Shape;2607;p50"/>
          <p:cNvSpPr/>
          <p:nvPr/>
        </p:nvSpPr>
        <p:spPr>
          <a:xfrm>
            <a:off x="3937375" y="652075"/>
            <a:ext cx="2443500" cy="40467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0"/>
          <p:cNvSpPr/>
          <p:nvPr/>
        </p:nvSpPr>
        <p:spPr>
          <a:xfrm>
            <a:off x="3804150" y="791525"/>
            <a:ext cx="2476500" cy="404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0"/>
          <p:cNvSpPr txBox="1">
            <a:spLocks noGrp="1"/>
          </p:cNvSpPr>
          <p:nvPr>
            <p:ph type="ctrTitle" idx="4"/>
          </p:nvPr>
        </p:nvSpPr>
        <p:spPr>
          <a:xfrm rot="-5400000">
            <a:off x="-2276276" y="2240625"/>
            <a:ext cx="5525400" cy="7326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RECOMENDACIONES</a:t>
            </a:r>
            <a:endParaRPr>
              <a:solidFill>
                <a:schemeClr val="dk2"/>
              </a:solidFill>
            </a:endParaRPr>
          </a:p>
        </p:txBody>
      </p:sp>
      <p:sp>
        <p:nvSpPr>
          <p:cNvPr id="2610" name="Google Shape;2610;p50"/>
          <p:cNvSpPr/>
          <p:nvPr/>
        </p:nvSpPr>
        <p:spPr>
          <a:xfrm rot="-5400000">
            <a:off x="-1230825" y="2569875"/>
            <a:ext cx="3180000" cy="74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0"/>
          <p:cNvSpPr/>
          <p:nvPr/>
        </p:nvSpPr>
        <p:spPr>
          <a:xfrm rot="-5400000">
            <a:off x="-700225" y="2569875"/>
            <a:ext cx="3180000" cy="741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0"/>
          <p:cNvSpPr txBox="1">
            <a:spLocks noGrp="1"/>
          </p:cNvSpPr>
          <p:nvPr>
            <p:ph type="ctrTitle"/>
          </p:nvPr>
        </p:nvSpPr>
        <p:spPr>
          <a:xfrm>
            <a:off x="409333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RECOMENDACIÓN 5</a:t>
            </a:r>
            <a:endParaRPr b="1">
              <a:solidFill>
                <a:srgbClr val="FFFFFF"/>
              </a:solidFill>
            </a:endParaRPr>
          </a:p>
        </p:txBody>
      </p:sp>
      <p:sp>
        <p:nvSpPr>
          <p:cNvPr id="2613" name="Google Shape;2613;p50"/>
          <p:cNvSpPr txBox="1">
            <a:spLocks noGrp="1"/>
          </p:cNvSpPr>
          <p:nvPr>
            <p:ph type="subTitle" idx="1"/>
          </p:nvPr>
        </p:nvSpPr>
        <p:spPr>
          <a:xfrm>
            <a:off x="3902175" y="1109000"/>
            <a:ext cx="2378400" cy="16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Se recomienda que los nuevos productores de vainilla hagan uso del régimen 91 (Courier) para la comercialización del bien, pero teniendo en cuenta la posible consolidación de toda la producción del país para realizar exportaciones formales por régimen 40 (Exportación Definitiva).</a:t>
            </a:r>
            <a:r>
              <a:rPr lang="en" sz="1100">
                <a:solidFill>
                  <a:srgbClr val="FFFFFF"/>
                </a:solidFill>
              </a:rPr>
              <a:t> </a:t>
            </a:r>
            <a:endParaRPr>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
        <p:nvSpPr>
          <p:cNvPr id="2614" name="Google Shape;2614;p50"/>
          <p:cNvSpPr/>
          <p:nvPr/>
        </p:nvSpPr>
        <p:spPr>
          <a:xfrm>
            <a:off x="6663350" y="652075"/>
            <a:ext cx="2443500" cy="40467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0"/>
          <p:cNvSpPr/>
          <p:nvPr/>
        </p:nvSpPr>
        <p:spPr>
          <a:xfrm>
            <a:off x="6530125" y="791525"/>
            <a:ext cx="2476500" cy="404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0"/>
          <p:cNvSpPr txBox="1">
            <a:spLocks noGrp="1"/>
          </p:cNvSpPr>
          <p:nvPr>
            <p:ph type="ctrTitle"/>
          </p:nvPr>
        </p:nvSpPr>
        <p:spPr>
          <a:xfrm>
            <a:off x="6819327"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RECOMENDACIÓN 6</a:t>
            </a:r>
            <a:endParaRPr b="1">
              <a:solidFill>
                <a:srgbClr val="FFFFFF"/>
              </a:solidFill>
            </a:endParaRPr>
          </a:p>
        </p:txBody>
      </p:sp>
      <p:sp>
        <p:nvSpPr>
          <p:cNvPr id="2617" name="Google Shape;2617;p50"/>
          <p:cNvSpPr txBox="1">
            <a:spLocks noGrp="1"/>
          </p:cNvSpPr>
          <p:nvPr>
            <p:ph type="subTitle" idx="1"/>
          </p:nvPr>
        </p:nvSpPr>
        <p:spPr>
          <a:xfrm>
            <a:off x="6606325" y="1109000"/>
            <a:ext cx="2476500" cy="16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Las empresas ecuatorianas exportadoras de vainilla deben seguir un plan integral de internacionalización basado en la participación en ferias, obtención de certificados internacionales, particularmente la certificación Fair Trade que constituye una gran estrategia para el ingreso a los mercados internacionales. De la misma manera, se recomienda la utilización de herramientas basadas en e-commerce para que el negocio pueda incrementar sus niveles de competitividad y comercialización en el mercado europeo.</a:t>
            </a:r>
            <a:endParaRPr sz="1200">
              <a:solidFill>
                <a:srgbClr val="FFFFFF"/>
              </a:solidFill>
            </a:endParaRPr>
          </a:p>
          <a:p>
            <a:pPr marL="228600" lvl="0" indent="0" algn="l" rtl="0">
              <a:lnSpc>
                <a:spcPct val="100000"/>
              </a:lnSpc>
              <a:spcBef>
                <a:spcPts val="1200"/>
              </a:spcBef>
              <a:spcAft>
                <a:spcPts val="0"/>
              </a:spcAft>
              <a:buNone/>
            </a:pPr>
            <a:r>
              <a:rPr lang="en" sz="1300">
                <a:solidFill>
                  <a:srgbClr val="FFFFFF"/>
                </a:solidFill>
              </a:rPr>
              <a:t>   </a:t>
            </a:r>
            <a:r>
              <a:rPr lang="en" sz="1200">
                <a:solidFill>
                  <a:srgbClr val="FFFFFF"/>
                </a:solidFill>
              </a:rPr>
              <a:t> </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
        <p:nvSpPr>
          <p:cNvPr id="2618" name="Google Shape;2618;p50"/>
          <p:cNvSpPr/>
          <p:nvPr/>
        </p:nvSpPr>
        <p:spPr>
          <a:xfrm>
            <a:off x="1197425" y="652075"/>
            <a:ext cx="2443500" cy="4046700"/>
          </a:xfrm>
          <a:prstGeom prst="rect">
            <a:avLst/>
          </a:prstGeom>
          <a:solidFill>
            <a:srgbClr val="8520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0"/>
          <p:cNvSpPr/>
          <p:nvPr/>
        </p:nvSpPr>
        <p:spPr>
          <a:xfrm>
            <a:off x="1064200" y="791525"/>
            <a:ext cx="2476500" cy="4046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0"/>
          <p:cNvSpPr txBox="1">
            <a:spLocks noGrp="1"/>
          </p:cNvSpPr>
          <p:nvPr>
            <p:ph type="ctrTitle"/>
          </p:nvPr>
        </p:nvSpPr>
        <p:spPr>
          <a:xfrm>
            <a:off x="1353389" y="795880"/>
            <a:ext cx="2019900" cy="4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rgbClr val="FFFFFF"/>
                </a:solidFill>
              </a:rPr>
              <a:t>RECOMENDACIÓN 4</a:t>
            </a:r>
            <a:endParaRPr b="1">
              <a:solidFill>
                <a:srgbClr val="FFFFFF"/>
              </a:solidFill>
            </a:endParaRPr>
          </a:p>
        </p:txBody>
      </p:sp>
      <p:sp>
        <p:nvSpPr>
          <p:cNvPr id="2621" name="Google Shape;2621;p50"/>
          <p:cNvSpPr txBox="1">
            <a:spLocks noGrp="1"/>
          </p:cNvSpPr>
          <p:nvPr>
            <p:ph type="subTitle" idx="1"/>
          </p:nvPr>
        </p:nvSpPr>
        <p:spPr>
          <a:xfrm>
            <a:off x="1252125" y="1109000"/>
            <a:ext cx="2288700" cy="160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FFFFFF"/>
                </a:solidFill>
              </a:rPr>
              <a:t>El Ecuador debe ingresar al mercado internacional de vainilla teniendo en cuenta el factor de diferenciación de su producto, ya que este cuenta con precios de comercialización más atractivos de $350 el kilogramo en lugar de los $100 por kilogramo al que se venden otras especies de vainilla.</a:t>
            </a:r>
            <a:r>
              <a:rPr lang="en" sz="1100">
                <a:solidFill>
                  <a:srgbClr val="FFFFFF"/>
                </a:solidFill>
              </a:rPr>
              <a:t> </a:t>
            </a:r>
            <a:endParaRPr sz="1100">
              <a:solidFill>
                <a:srgbClr val="FFFFFF"/>
              </a:solidFill>
            </a:endParaRPr>
          </a:p>
          <a:p>
            <a:pPr marL="228600" lvl="0" indent="0" algn="l" rtl="0">
              <a:lnSpc>
                <a:spcPct val="100000"/>
              </a:lnSpc>
              <a:spcBef>
                <a:spcPts val="1200"/>
              </a:spcBef>
              <a:spcAft>
                <a:spcPts val="0"/>
              </a:spcAft>
              <a:buNone/>
            </a:pPr>
            <a:r>
              <a:rPr lang="en" sz="1200">
                <a:solidFill>
                  <a:srgbClr val="FFFFFF"/>
                </a:solidFill>
              </a:rPr>
              <a:t>  </a:t>
            </a:r>
            <a:endParaRPr sz="1200">
              <a:solidFill>
                <a:srgbClr val="FFFFFF"/>
              </a:solidFill>
            </a:endParaRPr>
          </a:p>
          <a:p>
            <a:pPr marL="228600" lvl="0" indent="0" algn="l" rtl="0">
              <a:lnSpc>
                <a:spcPct val="100000"/>
              </a:lnSpc>
              <a:spcBef>
                <a:spcPts val="1200"/>
              </a:spcBef>
              <a:spcAft>
                <a:spcPts val="0"/>
              </a:spcAft>
              <a:buNone/>
            </a:pPr>
            <a:endParaRPr sz="1200">
              <a:solidFill>
                <a:srgbClr val="FFFFFF"/>
              </a:solidFill>
            </a:endParaRPr>
          </a:p>
          <a:p>
            <a:pPr marL="0" lvl="0" indent="0" algn="ctr" rtl="0">
              <a:spcBef>
                <a:spcPts val="1200"/>
              </a:spcBef>
              <a:spcAft>
                <a:spcPts val="0"/>
              </a:spcAft>
              <a:buNone/>
            </a:pPr>
            <a:endParaRPr>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email">
            <a:alphaModFix/>
            <a:extLst>
              <a:ext uri="{28A0092B-C50C-407E-A947-70E740481C1C}">
                <a14:useLocalDpi xmlns:a14="http://schemas.microsoft.com/office/drawing/2010/main"/>
              </a:ext>
            </a:extLst>
          </a:blip>
          <a:stretch>
            <a:fillRect/>
          </a:stretch>
        </a:blipFill>
        <a:effectLst/>
      </p:bgPr>
    </p:bg>
    <p:spTree>
      <p:nvGrpSpPr>
        <p:cNvPr id="1" name="Shape 2625"/>
        <p:cNvGrpSpPr/>
        <p:nvPr/>
      </p:nvGrpSpPr>
      <p:grpSpPr>
        <a:xfrm>
          <a:off x="0" y="0"/>
          <a:ext cx="0" cy="0"/>
          <a:chOff x="0" y="0"/>
          <a:chExt cx="0" cy="0"/>
        </a:xfrm>
      </p:grpSpPr>
      <p:sp>
        <p:nvSpPr>
          <p:cNvPr id="2626" name="Google Shape;2626;p51"/>
          <p:cNvSpPr/>
          <p:nvPr/>
        </p:nvSpPr>
        <p:spPr>
          <a:xfrm>
            <a:off x="2692200" y="842775"/>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1"/>
          <p:cNvSpPr/>
          <p:nvPr/>
        </p:nvSpPr>
        <p:spPr>
          <a:xfrm>
            <a:off x="2692200" y="1766225"/>
            <a:ext cx="3759600" cy="426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1"/>
          <p:cNvSpPr txBox="1">
            <a:spLocks noGrp="1"/>
          </p:cNvSpPr>
          <p:nvPr>
            <p:ph type="ctrTitle" idx="4294967295"/>
          </p:nvPr>
        </p:nvSpPr>
        <p:spPr>
          <a:xfrm>
            <a:off x="1809299" y="883300"/>
            <a:ext cx="5525400" cy="73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chemeClr val="dk2"/>
                </a:solidFill>
              </a:rPr>
              <a:t>GRACIAS</a:t>
            </a:r>
            <a:endParaRPr sz="4800">
              <a:solidFill>
                <a:schemeClr val="dk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1"/>
          <p:cNvSpPr/>
          <p:nvPr/>
        </p:nvSpPr>
        <p:spPr>
          <a:xfrm>
            <a:off x="3525575" y="690300"/>
            <a:ext cx="2778300" cy="2977500"/>
          </a:xfrm>
          <a:prstGeom prst="rect">
            <a:avLst/>
          </a:prstGeom>
          <a:solidFill>
            <a:srgbClr val="78909C">
              <a:alpha val="23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1"/>
          <p:cNvSpPr txBox="1">
            <a:spLocks noGrp="1"/>
          </p:cNvSpPr>
          <p:nvPr>
            <p:ph type="body" idx="1"/>
          </p:nvPr>
        </p:nvSpPr>
        <p:spPr>
          <a:xfrm>
            <a:off x="4347750" y="899150"/>
            <a:ext cx="4399500" cy="2461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Diversificación en la exportación de productos no tradicionales.</a:t>
            </a:r>
            <a:endParaRPr sz="1400"/>
          </a:p>
          <a:p>
            <a:pPr marL="457200" lvl="0" indent="-317500" algn="l" rtl="0">
              <a:spcBef>
                <a:spcPts val="0"/>
              </a:spcBef>
              <a:spcAft>
                <a:spcPts val="0"/>
              </a:spcAft>
              <a:buSzPts val="1400"/>
              <a:buChar char="●"/>
            </a:pPr>
            <a:r>
              <a:rPr lang="en" sz="1400"/>
              <a:t>Las condiciones climáticas ecuatorianas favorecen a la producción agrícola.</a:t>
            </a:r>
            <a:endParaRPr sz="1400"/>
          </a:p>
          <a:p>
            <a:pPr marL="457200" lvl="0" indent="-317500" algn="l" rtl="0">
              <a:spcBef>
                <a:spcPts val="0"/>
              </a:spcBef>
              <a:spcAft>
                <a:spcPts val="0"/>
              </a:spcAft>
              <a:buSzPts val="1400"/>
              <a:buChar char="●"/>
            </a:pPr>
            <a:r>
              <a:rPr lang="en" sz="1400"/>
              <a:t>Las redes logísticas establecidas constituyen una guía para nuevos productores nacionales que tienen la capacidad de exportar una mercancía.</a:t>
            </a:r>
            <a:endParaRPr sz="1400"/>
          </a:p>
        </p:txBody>
      </p:sp>
      <p:pic>
        <p:nvPicPr>
          <p:cNvPr id="186" name="Google Shape;186;p2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29525" y="209050"/>
            <a:ext cx="3596150" cy="4797276"/>
          </a:xfrm>
          <a:prstGeom prst="rect">
            <a:avLst/>
          </a:prstGeom>
          <a:noFill/>
          <a:ln>
            <a:noFill/>
          </a:ln>
        </p:spPr>
      </p:pic>
      <p:sp>
        <p:nvSpPr>
          <p:cNvPr id="187" name="Google Shape;187;p21"/>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1"/>
          <p:cNvSpPr txBox="1">
            <a:spLocks noGrp="1"/>
          </p:cNvSpPr>
          <p:nvPr>
            <p:ph type="ctrTitle"/>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FFFFFF"/>
                </a:solidFill>
              </a:rPr>
              <a:t>PLANTEAMIENTO DEL PROBLEMA</a:t>
            </a:r>
            <a:endParaRPr b="1">
              <a:solidFill>
                <a:srgbClr val="FFFFFF"/>
              </a:solidFill>
              <a:latin typeface="Roboto Condensed"/>
              <a:ea typeface="Roboto Condensed"/>
              <a:cs typeface="Roboto Condensed"/>
              <a:sym typeface="Roboto Condensed"/>
            </a:endParaRPr>
          </a:p>
        </p:txBody>
      </p:sp>
      <p:sp>
        <p:nvSpPr>
          <p:cNvPr id="189" name="Google Shape;189;p21"/>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1"/>
          <p:cNvSpPr txBox="1"/>
          <p:nvPr/>
        </p:nvSpPr>
        <p:spPr>
          <a:xfrm>
            <a:off x="4169250" y="3890750"/>
            <a:ext cx="4756500" cy="923400"/>
          </a:xfrm>
          <a:prstGeom prst="rect">
            <a:avLst/>
          </a:prstGeom>
          <a:noFill/>
          <a:ln w="19050" cap="flat" cmpd="sng">
            <a:solidFill>
              <a:schemeClr val="accent4"/>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latin typeface="Lora"/>
                <a:ea typeface="Lora"/>
                <a:cs typeface="Lora"/>
                <a:sym typeface="Lora"/>
              </a:rPr>
              <a:t>¿Cuál es la oferta exportable existente en el país para este producto?, ¿Qué tan competitivos somos?, ¿cómo se constituye una red logística óptima para la comercialización de este bien? y por ende ¿Genera algún impacto en el PIB Agropecuario?</a:t>
            </a:r>
            <a:endParaRPr sz="1500">
              <a:latin typeface="Lora"/>
              <a:ea typeface="Lora"/>
              <a:cs typeface="Lora"/>
              <a:sym typeface="Lo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400" y="152400"/>
            <a:ext cx="5039851" cy="4808599"/>
          </a:xfrm>
          <a:prstGeom prst="rect">
            <a:avLst/>
          </a:prstGeom>
          <a:noFill/>
          <a:ln>
            <a:noFill/>
          </a:ln>
        </p:spPr>
      </p:pic>
      <p:sp>
        <p:nvSpPr>
          <p:cNvPr id="196" name="Google Shape;196;p22"/>
          <p:cNvSpPr/>
          <p:nvPr/>
        </p:nvSpPr>
        <p:spPr>
          <a:xfrm>
            <a:off x="4294950" y="280200"/>
            <a:ext cx="4417200" cy="452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2"/>
          <p:cNvSpPr/>
          <p:nvPr/>
        </p:nvSpPr>
        <p:spPr>
          <a:xfrm>
            <a:off x="4404325" y="152400"/>
            <a:ext cx="4417200" cy="452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2"/>
          <p:cNvSpPr txBox="1">
            <a:spLocks noGrp="1"/>
          </p:cNvSpPr>
          <p:nvPr>
            <p:ph type="title" idx="2"/>
          </p:nvPr>
        </p:nvSpPr>
        <p:spPr>
          <a:xfrm>
            <a:off x="3951766" y="751075"/>
            <a:ext cx="2815200" cy="4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000000"/>
                </a:solidFill>
              </a:rPr>
              <a:t>OBJETIVO GENERAL</a:t>
            </a:r>
            <a:endParaRPr b="1">
              <a:solidFill>
                <a:srgbClr val="000000"/>
              </a:solidFill>
            </a:endParaRPr>
          </a:p>
        </p:txBody>
      </p:sp>
      <p:sp>
        <p:nvSpPr>
          <p:cNvPr id="199" name="Google Shape;199;p22"/>
          <p:cNvSpPr txBox="1">
            <a:spLocks noGrp="1"/>
          </p:cNvSpPr>
          <p:nvPr>
            <p:ph type="subTitle" idx="4294967295"/>
          </p:nvPr>
        </p:nvSpPr>
        <p:spPr>
          <a:xfrm>
            <a:off x="5290825" y="1775750"/>
            <a:ext cx="3163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chemeClr val="dk1"/>
                </a:solidFill>
              </a:rPr>
              <a:t>Analizar la demanda internacional de vainilla y su potencial exportable hacia la Unión Europea en el sector agrícola en el periodo 2015 - 2019. </a:t>
            </a: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52400"/>
            <a:ext cx="4071599" cy="4808599"/>
          </a:xfrm>
          <a:prstGeom prst="rect">
            <a:avLst/>
          </a:prstGeom>
          <a:noFill/>
          <a:ln>
            <a:noFill/>
          </a:ln>
        </p:spPr>
      </p:pic>
      <p:sp>
        <p:nvSpPr>
          <p:cNvPr id="205" name="Google Shape;205;p23"/>
          <p:cNvSpPr/>
          <p:nvPr/>
        </p:nvSpPr>
        <p:spPr>
          <a:xfrm>
            <a:off x="4294950" y="280200"/>
            <a:ext cx="4417200" cy="4527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06" name="Google Shape;206;p23"/>
          <p:cNvSpPr/>
          <p:nvPr/>
        </p:nvSpPr>
        <p:spPr>
          <a:xfrm>
            <a:off x="4404325" y="152400"/>
            <a:ext cx="4417200" cy="45273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ora"/>
              <a:ea typeface="Lora"/>
              <a:cs typeface="Lora"/>
              <a:sym typeface="Lora"/>
            </a:endParaRPr>
          </a:p>
        </p:txBody>
      </p:sp>
      <p:sp>
        <p:nvSpPr>
          <p:cNvPr id="207" name="Google Shape;207;p23"/>
          <p:cNvSpPr txBox="1">
            <a:spLocks noGrp="1"/>
          </p:cNvSpPr>
          <p:nvPr>
            <p:ph type="subTitle" idx="4294967295"/>
          </p:nvPr>
        </p:nvSpPr>
        <p:spPr>
          <a:xfrm>
            <a:off x="5396877" y="479750"/>
            <a:ext cx="2724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chemeClr val="dk1"/>
                </a:solidFill>
              </a:rPr>
              <a:t>Identificar la situación actual ecuatoriana dentro del sector agrícola para la vainilla. </a:t>
            </a:r>
            <a:endParaRPr sz="2100"/>
          </a:p>
        </p:txBody>
      </p:sp>
      <p:sp>
        <p:nvSpPr>
          <p:cNvPr id="208" name="Google Shape;208;p23"/>
          <p:cNvSpPr txBox="1">
            <a:spLocks noGrp="1"/>
          </p:cNvSpPr>
          <p:nvPr>
            <p:ph type="ctrTitle"/>
          </p:nvPr>
        </p:nvSpPr>
        <p:spPr>
          <a:xfrm rot="-5400000">
            <a:off x="-1636050" y="1729275"/>
            <a:ext cx="4572900" cy="73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FFFFFF"/>
                </a:solidFill>
              </a:rPr>
              <a:t>           OBJETIVOS ESPECÍFICOS</a:t>
            </a:r>
            <a:endParaRPr b="1">
              <a:solidFill>
                <a:srgbClr val="FFFFFF"/>
              </a:solidFill>
              <a:latin typeface="Roboto Condensed"/>
              <a:ea typeface="Roboto Condensed"/>
              <a:cs typeface="Roboto Condensed"/>
              <a:sym typeface="Roboto Condensed"/>
            </a:endParaRPr>
          </a:p>
        </p:txBody>
      </p:sp>
      <p:sp>
        <p:nvSpPr>
          <p:cNvPr id="209" name="Google Shape;209;p23"/>
          <p:cNvSpPr/>
          <p:nvPr/>
        </p:nvSpPr>
        <p:spPr>
          <a:xfrm rot="-5400000">
            <a:off x="-10668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3"/>
          <p:cNvSpPr/>
          <p:nvPr/>
        </p:nvSpPr>
        <p:spPr>
          <a:xfrm rot="-5400000">
            <a:off x="-536250" y="2534700"/>
            <a:ext cx="3180000" cy="74100"/>
          </a:xfrm>
          <a:prstGeom prst="rect">
            <a:avLst/>
          </a:prstGeom>
          <a:solidFill>
            <a:srgbClr val="FFFFFF">
              <a:alpha val="392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3"/>
          <p:cNvSpPr txBox="1">
            <a:spLocks noGrp="1"/>
          </p:cNvSpPr>
          <p:nvPr>
            <p:ph type="title" idx="2"/>
          </p:nvPr>
        </p:nvSpPr>
        <p:spPr>
          <a:xfrm>
            <a:off x="3951738" y="664850"/>
            <a:ext cx="1240500" cy="4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000000"/>
                </a:solidFill>
              </a:rPr>
              <a:t>01</a:t>
            </a:r>
            <a:endParaRPr b="1">
              <a:solidFill>
                <a:srgbClr val="000000"/>
              </a:solidFill>
            </a:endParaRPr>
          </a:p>
        </p:txBody>
      </p:sp>
      <p:sp>
        <p:nvSpPr>
          <p:cNvPr id="212" name="Google Shape;212;p23"/>
          <p:cNvSpPr txBox="1">
            <a:spLocks noGrp="1"/>
          </p:cNvSpPr>
          <p:nvPr>
            <p:ph type="title" idx="2"/>
          </p:nvPr>
        </p:nvSpPr>
        <p:spPr>
          <a:xfrm>
            <a:off x="3951738" y="1691975"/>
            <a:ext cx="1240500" cy="4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000000"/>
                </a:solidFill>
              </a:rPr>
              <a:t>02</a:t>
            </a:r>
            <a:endParaRPr b="1">
              <a:solidFill>
                <a:srgbClr val="000000"/>
              </a:solidFill>
            </a:endParaRPr>
          </a:p>
        </p:txBody>
      </p:sp>
      <p:sp>
        <p:nvSpPr>
          <p:cNvPr id="213" name="Google Shape;213;p23"/>
          <p:cNvSpPr txBox="1">
            <a:spLocks noGrp="1"/>
          </p:cNvSpPr>
          <p:nvPr>
            <p:ph type="title" idx="2"/>
          </p:nvPr>
        </p:nvSpPr>
        <p:spPr>
          <a:xfrm>
            <a:off x="3951738" y="2719088"/>
            <a:ext cx="1240500" cy="4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000000"/>
                </a:solidFill>
              </a:rPr>
              <a:t>03</a:t>
            </a:r>
            <a:endParaRPr b="1">
              <a:solidFill>
                <a:srgbClr val="000000"/>
              </a:solidFill>
            </a:endParaRPr>
          </a:p>
        </p:txBody>
      </p:sp>
      <p:sp>
        <p:nvSpPr>
          <p:cNvPr id="214" name="Google Shape;214;p23"/>
          <p:cNvSpPr txBox="1">
            <a:spLocks noGrp="1"/>
          </p:cNvSpPr>
          <p:nvPr>
            <p:ph type="title" idx="2"/>
          </p:nvPr>
        </p:nvSpPr>
        <p:spPr>
          <a:xfrm>
            <a:off x="3951738" y="3746225"/>
            <a:ext cx="1240500" cy="422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b="1">
                <a:solidFill>
                  <a:srgbClr val="000000"/>
                </a:solidFill>
              </a:rPr>
              <a:t>04</a:t>
            </a:r>
            <a:endParaRPr b="1">
              <a:solidFill>
                <a:srgbClr val="000000"/>
              </a:solidFill>
            </a:endParaRPr>
          </a:p>
        </p:txBody>
      </p:sp>
      <p:sp>
        <p:nvSpPr>
          <p:cNvPr id="215" name="Google Shape;215;p23"/>
          <p:cNvSpPr txBox="1">
            <a:spLocks noGrp="1"/>
          </p:cNvSpPr>
          <p:nvPr>
            <p:ph type="subTitle" idx="4294967295"/>
          </p:nvPr>
        </p:nvSpPr>
        <p:spPr>
          <a:xfrm>
            <a:off x="5396876" y="1506875"/>
            <a:ext cx="2601000" cy="79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chemeClr val="dk1"/>
                </a:solidFill>
              </a:rPr>
              <a:t>Analizar la oferta y demanda internacional de vainilla.</a:t>
            </a:r>
            <a:endParaRPr sz="2100"/>
          </a:p>
        </p:txBody>
      </p:sp>
      <p:sp>
        <p:nvSpPr>
          <p:cNvPr id="216" name="Google Shape;216;p23"/>
          <p:cNvSpPr txBox="1">
            <a:spLocks noGrp="1"/>
          </p:cNvSpPr>
          <p:nvPr>
            <p:ph type="subTitle" idx="4294967295"/>
          </p:nvPr>
        </p:nvSpPr>
        <p:spPr>
          <a:xfrm>
            <a:off x="5396875" y="2348900"/>
            <a:ext cx="2724300" cy="79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chemeClr val="dk1"/>
                </a:solidFill>
              </a:rPr>
              <a:t>Diseñar la cadena logística para fortalecer las exportaciones de vainilla hacia la Unión Europea. </a:t>
            </a:r>
            <a:endParaRPr sz="2100"/>
          </a:p>
        </p:txBody>
      </p:sp>
      <p:sp>
        <p:nvSpPr>
          <p:cNvPr id="217" name="Google Shape;217;p23"/>
          <p:cNvSpPr txBox="1">
            <a:spLocks noGrp="1"/>
          </p:cNvSpPr>
          <p:nvPr>
            <p:ph type="subTitle" idx="4294967295"/>
          </p:nvPr>
        </p:nvSpPr>
        <p:spPr>
          <a:xfrm>
            <a:off x="5421476" y="3589425"/>
            <a:ext cx="2675100" cy="7926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400">
                <a:solidFill>
                  <a:schemeClr val="dk1"/>
                </a:solidFill>
              </a:rPr>
              <a:t>Determinar una estrategia de internacionalización para la vainilla.</a:t>
            </a:r>
            <a:endParaRPr sz="2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1"/>
        <p:cNvGrpSpPr/>
        <p:nvPr/>
      </p:nvGrpSpPr>
      <p:grpSpPr>
        <a:xfrm>
          <a:off x="0" y="0"/>
          <a:ext cx="0" cy="0"/>
          <a:chOff x="0" y="0"/>
          <a:chExt cx="0" cy="0"/>
        </a:xfrm>
      </p:grpSpPr>
      <p:sp>
        <p:nvSpPr>
          <p:cNvPr id="222" name="Google Shape;222;p24"/>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METODOLOGÍA MIXTA</a:t>
            </a:r>
            <a:endParaRPr>
              <a:solidFill>
                <a:schemeClr val="dk2"/>
              </a:solidFill>
            </a:endParaRPr>
          </a:p>
        </p:txBody>
      </p:sp>
      <p:sp>
        <p:nvSpPr>
          <p:cNvPr id="223" name="Google Shape;223;p24"/>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4"/>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4"/>
          <p:cNvSpPr/>
          <p:nvPr/>
        </p:nvSpPr>
        <p:spPr>
          <a:xfrm rot="148747">
            <a:off x="4097524" y="352373"/>
            <a:ext cx="4438754" cy="4438754"/>
          </a:xfrm>
          <a:prstGeom prst="donut">
            <a:avLst>
              <a:gd name="adj" fmla="val 2305"/>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txBox="1">
            <a:spLocks noGrp="1"/>
          </p:cNvSpPr>
          <p:nvPr>
            <p:ph type="ctrTitle"/>
          </p:nvPr>
        </p:nvSpPr>
        <p:spPr>
          <a:xfrm>
            <a:off x="1200388" y="1677230"/>
            <a:ext cx="2268300" cy="40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ENFOQUE CUANTITATIVO</a:t>
            </a:r>
            <a:endParaRPr sz="1500"/>
          </a:p>
        </p:txBody>
      </p:sp>
      <p:sp>
        <p:nvSpPr>
          <p:cNvPr id="227" name="Google Shape;227;p24"/>
          <p:cNvSpPr txBox="1">
            <a:spLocks noGrp="1"/>
          </p:cNvSpPr>
          <p:nvPr>
            <p:ph type="subTitle" idx="1"/>
          </p:nvPr>
        </p:nvSpPr>
        <p:spPr>
          <a:xfrm>
            <a:off x="1386085" y="1933816"/>
            <a:ext cx="2082600" cy="87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100"/>
              <a:t>Tipo descriptivo, análisis de bases de datos: Trade Map, BCE, Eurostat. </a:t>
            </a:r>
            <a:endParaRPr sz="1100"/>
          </a:p>
        </p:txBody>
      </p:sp>
      <p:sp>
        <p:nvSpPr>
          <p:cNvPr id="228" name="Google Shape;228;p24"/>
          <p:cNvSpPr txBox="1">
            <a:spLocks noGrp="1"/>
          </p:cNvSpPr>
          <p:nvPr>
            <p:ph type="ctrTitle" idx="2"/>
          </p:nvPr>
        </p:nvSpPr>
        <p:spPr>
          <a:xfrm>
            <a:off x="1386085" y="640825"/>
            <a:ext cx="2082600" cy="40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ENFOQUE CUALITATIVO</a:t>
            </a:r>
            <a:endParaRPr sz="1500"/>
          </a:p>
        </p:txBody>
      </p:sp>
      <p:sp>
        <p:nvSpPr>
          <p:cNvPr id="229" name="Google Shape;229;p24"/>
          <p:cNvSpPr txBox="1">
            <a:spLocks noGrp="1"/>
          </p:cNvSpPr>
          <p:nvPr>
            <p:ph type="subTitle" idx="3"/>
          </p:nvPr>
        </p:nvSpPr>
        <p:spPr>
          <a:xfrm>
            <a:off x="1386085" y="897412"/>
            <a:ext cx="2082600" cy="779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100"/>
              <a:t>Herramienta: Entrevista con productores, caracterización del mercado meta UE</a:t>
            </a:r>
            <a:endParaRPr sz="1100"/>
          </a:p>
        </p:txBody>
      </p:sp>
      <p:sp>
        <p:nvSpPr>
          <p:cNvPr id="230" name="Google Shape;230;p24"/>
          <p:cNvSpPr txBox="1">
            <a:spLocks noGrp="1"/>
          </p:cNvSpPr>
          <p:nvPr>
            <p:ph type="ctrTitle" idx="4"/>
          </p:nvPr>
        </p:nvSpPr>
        <p:spPr>
          <a:xfrm>
            <a:off x="1386085" y="2713635"/>
            <a:ext cx="2082600" cy="40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HIPÓTESIS INICIAL</a:t>
            </a:r>
            <a:endParaRPr sz="1500"/>
          </a:p>
        </p:txBody>
      </p:sp>
      <p:sp>
        <p:nvSpPr>
          <p:cNvPr id="231" name="Google Shape;231;p24"/>
          <p:cNvSpPr txBox="1">
            <a:spLocks noGrp="1"/>
          </p:cNvSpPr>
          <p:nvPr>
            <p:ph type="subTitle" idx="5"/>
          </p:nvPr>
        </p:nvSpPr>
        <p:spPr>
          <a:xfrm>
            <a:off x="1386085" y="2970221"/>
            <a:ext cx="2082600" cy="87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100"/>
              <a:t>Se formula la hipótesis inicial, la cual podrá variar en función de la información obtenida. </a:t>
            </a:r>
            <a:endParaRPr sz="1100"/>
          </a:p>
        </p:txBody>
      </p:sp>
      <p:sp>
        <p:nvSpPr>
          <p:cNvPr id="232" name="Google Shape;232;p24"/>
          <p:cNvSpPr txBox="1">
            <a:spLocks noGrp="1"/>
          </p:cNvSpPr>
          <p:nvPr>
            <p:ph type="ctrTitle" idx="7"/>
          </p:nvPr>
        </p:nvSpPr>
        <p:spPr>
          <a:xfrm>
            <a:off x="1386085" y="3750039"/>
            <a:ext cx="2082600" cy="407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ANÁLISIS DE DATOS</a:t>
            </a:r>
            <a:endParaRPr sz="1500"/>
          </a:p>
        </p:txBody>
      </p:sp>
      <p:sp>
        <p:nvSpPr>
          <p:cNvPr id="233" name="Google Shape;233;p24"/>
          <p:cNvSpPr txBox="1">
            <a:spLocks noGrp="1"/>
          </p:cNvSpPr>
          <p:nvPr>
            <p:ph type="subTitle" idx="8"/>
          </p:nvPr>
        </p:nvSpPr>
        <p:spPr>
          <a:xfrm>
            <a:off x="1386085" y="4006626"/>
            <a:ext cx="2082600" cy="878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100"/>
              <a:t>Se comprueba la hipótesis inicial y de ser el caso se la modifica de acuerdo a la metodología </a:t>
            </a:r>
            <a:endParaRPr sz="1100"/>
          </a:p>
        </p:txBody>
      </p:sp>
      <p:sp>
        <p:nvSpPr>
          <p:cNvPr id="234" name="Google Shape;234;p24"/>
          <p:cNvSpPr/>
          <p:nvPr/>
        </p:nvSpPr>
        <p:spPr>
          <a:xfrm>
            <a:off x="4095679" y="2899563"/>
            <a:ext cx="233100" cy="233100"/>
          </a:xfrm>
          <a:prstGeom prst="ellipse">
            <a:avLst/>
          </a:prstGeom>
          <a:solidFill>
            <a:srgbClr val="789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4"/>
          <p:cNvSpPr/>
          <p:nvPr/>
        </p:nvSpPr>
        <p:spPr>
          <a:xfrm>
            <a:off x="4095679" y="1962413"/>
            <a:ext cx="233100" cy="233100"/>
          </a:xfrm>
          <a:prstGeom prst="ellipse">
            <a:avLst/>
          </a:prstGeom>
          <a:solidFill>
            <a:srgbClr val="789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4"/>
          <p:cNvSpPr/>
          <p:nvPr/>
        </p:nvSpPr>
        <p:spPr>
          <a:xfrm>
            <a:off x="4547575" y="1020913"/>
            <a:ext cx="233100" cy="233100"/>
          </a:xfrm>
          <a:prstGeom prst="ellipse">
            <a:avLst/>
          </a:prstGeom>
          <a:solidFill>
            <a:srgbClr val="789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4"/>
          <p:cNvSpPr/>
          <p:nvPr/>
        </p:nvSpPr>
        <p:spPr>
          <a:xfrm>
            <a:off x="4547575" y="3845413"/>
            <a:ext cx="233100" cy="233100"/>
          </a:xfrm>
          <a:prstGeom prst="ellipse">
            <a:avLst/>
          </a:prstGeom>
          <a:solidFill>
            <a:srgbClr val="7890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8" name="Google Shape;238;p24"/>
          <p:cNvCxnSpPr>
            <a:stCxn id="239" idx="3"/>
            <a:endCxn id="236" idx="2"/>
          </p:cNvCxnSpPr>
          <p:nvPr/>
        </p:nvCxnSpPr>
        <p:spPr>
          <a:xfrm>
            <a:off x="3583375" y="1137463"/>
            <a:ext cx="964200" cy="0"/>
          </a:xfrm>
          <a:prstGeom prst="straightConnector1">
            <a:avLst/>
          </a:prstGeom>
          <a:noFill/>
          <a:ln w="9525" cap="flat" cmpd="sng">
            <a:solidFill>
              <a:srgbClr val="78909C"/>
            </a:solidFill>
            <a:prstDash val="solid"/>
            <a:round/>
            <a:headEnd type="oval" w="med" len="med"/>
            <a:tailEnd type="none" w="med" len="med"/>
          </a:ln>
        </p:spPr>
      </p:cxnSp>
      <p:cxnSp>
        <p:nvCxnSpPr>
          <p:cNvPr id="240" name="Google Shape;240;p24"/>
          <p:cNvCxnSpPr>
            <a:stCxn id="241" idx="3"/>
            <a:endCxn id="235" idx="2"/>
          </p:cNvCxnSpPr>
          <p:nvPr/>
        </p:nvCxnSpPr>
        <p:spPr>
          <a:xfrm>
            <a:off x="3583579" y="2078963"/>
            <a:ext cx="512100" cy="0"/>
          </a:xfrm>
          <a:prstGeom prst="straightConnector1">
            <a:avLst/>
          </a:prstGeom>
          <a:noFill/>
          <a:ln w="9525" cap="flat" cmpd="sng">
            <a:solidFill>
              <a:srgbClr val="78909C"/>
            </a:solidFill>
            <a:prstDash val="solid"/>
            <a:round/>
            <a:headEnd type="oval" w="med" len="med"/>
            <a:tailEnd type="none" w="med" len="med"/>
          </a:ln>
        </p:spPr>
      </p:cxnSp>
      <p:cxnSp>
        <p:nvCxnSpPr>
          <p:cNvPr id="242" name="Google Shape;242;p24"/>
          <p:cNvCxnSpPr>
            <a:stCxn id="243" idx="3"/>
            <a:endCxn id="234" idx="2"/>
          </p:cNvCxnSpPr>
          <p:nvPr/>
        </p:nvCxnSpPr>
        <p:spPr>
          <a:xfrm rot="10800000" flipH="1">
            <a:off x="3583579" y="3016113"/>
            <a:ext cx="512100" cy="4500"/>
          </a:xfrm>
          <a:prstGeom prst="straightConnector1">
            <a:avLst/>
          </a:prstGeom>
          <a:noFill/>
          <a:ln w="9525" cap="flat" cmpd="sng">
            <a:solidFill>
              <a:srgbClr val="78909C"/>
            </a:solidFill>
            <a:prstDash val="solid"/>
            <a:round/>
            <a:headEnd type="oval" w="med" len="med"/>
            <a:tailEnd type="none" w="med" len="med"/>
          </a:ln>
        </p:spPr>
      </p:cxnSp>
      <p:cxnSp>
        <p:nvCxnSpPr>
          <p:cNvPr id="244" name="Google Shape;244;p24"/>
          <p:cNvCxnSpPr>
            <a:stCxn id="245" idx="3"/>
            <a:endCxn id="237" idx="2"/>
          </p:cNvCxnSpPr>
          <p:nvPr/>
        </p:nvCxnSpPr>
        <p:spPr>
          <a:xfrm>
            <a:off x="3583375" y="3953263"/>
            <a:ext cx="964200" cy="8700"/>
          </a:xfrm>
          <a:prstGeom prst="straightConnector1">
            <a:avLst/>
          </a:prstGeom>
          <a:noFill/>
          <a:ln w="9525" cap="flat" cmpd="sng">
            <a:solidFill>
              <a:srgbClr val="78909C"/>
            </a:solidFill>
            <a:prstDash val="solid"/>
            <a:round/>
            <a:headEnd type="oval" w="med" len="med"/>
            <a:tailEnd type="none" w="med" len="med"/>
          </a:ln>
        </p:spPr>
      </p:cxnSp>
      <p:sp>
        <p:nvSpPr>
          <p:cNvPr id="246" name="Google Shape;246;p24"/>
          <p:cNvSpPr/>
          <p:nvPr/>
        </p:nvSpPr>
        <p:spPr>
          <a:xfrm>
            <a:off x="4856150" y="1321800"/>
            <a:ext cx="2768100" cy="2343900"/>
          </a:xfrm>
          <a:prstGeom prst="rect">
            <a:avLst/>
          </a:prstGeom>
          <a:noFill/>
          <a:ln w="19050" cap="flat" cmpd="sng">
            <a:solidFill>
              <a:srgbClr val="7890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4"/>
          <p:cNvSpPr/>
          <p:nvPr/>
        </p:nvSpPr>
        <p:spPr>
          <a:xfrm>
            <a:off x="4975825" y="1433100"/>
            <a:ext cx="2768100" cy="2412300"/>
          </a:xfrm>
          <a:prstGeom prst="rect">
            <a:avLst/>
          </a:prstGeom>
          <a:solidFill>
            <a:srgbClr val="78909C">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4"/>
          <p:cNvSpPr txBox="1">
            <a:spLocks noGrp="1"/>
          </p:cNvSpPr>
          <p:nvPr>
            <p:ph type="ctrTitle" idx="2"/>
          </p:nvPr>
        </p:nvSpPr>
        <p:spPr>
          <a:xfrm>
            <a:off x="5247179" y="1595213"/>
            <a:ext cx="2019900" cy="367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Sampieri, Fernández &amp; Baptista (Metodología de la investigación) (2010)</a:t>
            </a:r>
            <a:endParaRPr/>
          </a:p>
        </p:txBody>
      </p:sp>
      <p:sp>
        <p:nvSpPr>
          <p:cNvPr id="249" name="Google Shape;249;p24"/>
          <p:cNvSpPr txBox="1">
            <a:spLocks noGrp="1"/>
          </p:cNvSpPr>
          <p:nvPr>
            <p:ph type="subTitle" idx="8"/>
          </p:nvPr>
        </p:nvSpPr>
        <p:spPr>
          <a:xfrm>
            <a:off x="5366725" y="2316027"/>
            <a:ext cx="2019900" cy="126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t>“En la mayoría de estudios mixtos, emergen nuevas hipótesis a lo largo de la indagación.” </a:t>
            </a:r>
            <a:endParaRPr sz="1300"/>
          </a:p>
          <a:p>
            <a:pPr marL="0" lvl="0" indent="0" algn="r" rtl="0">
              <a:spcBef>
                <a:spcPts val="0"/>
              </a:spcBef>
              <a:spcAft>
                <a:spcPts val="0"/>
              </a:spcAft>
              <a:buNone/>
            </a:pPr>
            <a:endParaRPr/>
          </a:p>
        </p:txBody>
      </p:sp>
      <p:pic>
        <p:nvPicPr>
          <p:cNvPr id="250" name="Google Shape;250;p24"/>
          <p:cNvPicPr preferRelativeResize="0"/>
          <p:nvPr/>
        </p:nvPicPr>
        <p:blipFill>
          <a:blip r:embed="rId3">
            <a:alphaModFix amt="23000"/>
          </a:blip>
          <a:stretch>
            <a:fillRect/>
          </a:stretch>
        </p:blipFill>
        <p:spPr>
          <a:xfrm>
            <a:off x="194000" y="219450"/>
            <a:ext cx="3254626" cy="470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254"/>
        <p:cNvGrpSpPr/>
        <p:nvPr/>
      </p:nvGrpSpPr>
      <p:grpSpPr>
        <a:xfrm>
          <a:off x="0" y="0"/>
          <a:ext cx="0" cy="0"/>
          <a:chOff x="0" y="0"/>
          <a:chExt cx="0" cy="0"/>
        </a:xfrm>
      </p:grpSpPr>
      <p:sp>
        <p:nvSpPr>
          <p:cNvPr id="255" name="Google Shape;255;p25"/>
          <p:cNvSpPr txBox="1">
            <a:spLocks noGrp="1"/>
          </p:cNvSpPr>
          <p:nvPr>
            <p:ph type="ctrTitle" idx="6"/>
          </p:nvPr>
        </p:nvSpPr>
        <p:spPr>
          <a:xfrm rot="-5400000">
            <a:off x="-2112301" y="2205450"/>
            <a:ext cx="5525400" cy="73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MARCO TEÓRICO</a:t>
            </a:r>
            <a:endParaRPr>
              <a:solidFill>
                <a:schemeClr val="dk2"/>
              </a:solidFill>
            </a:endParaRPr>
          </a:p>
        </p:txBody>
      </p:sp>
      <p:sp>
        <p:nvSpPr>
          <p:cNvPr id="256" name="Google Shape;256;p25"/>
          <p:cNvSpPr/>
          <p:nvPr/>
        </p:nvSpPr>
        <p:spPr>
          <a:xfrm rot="-5400000">
            <a:off x="-10668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5"/>
          <p:cNvSpPr/>
          <p:nvPr/>
        </p:nvSpPr>
        <p:spPr>
          <a:xfrm rot="-5400000">
            <a:off x="-536250" y="2534700"/>
            <a:ext cx="3180000" cy="74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5"/>
          <p:cNvGrpSpPr/>
          <p:nvPr/>
        </p:nvGrpSpPr>
        <p:grpSpPr>
          <a:xfrm>
            <a:off x="1297260" y="3746132"/>
            <a:ext cx="7636932" cy="1158557"/>
            <a:chOff x="1593000" y="2322568"/>
            <a:chExt cx="5957975" cy="643500"/>
          </a:xfrm>
        </p:grpSpPr>
        <p:sp>
          <p:nvSpPr>
            <p:cNvPr id="259" name="Google Shape;259;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0" name="Google Shape;260;p2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1" name="Google Shape;261;p2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2" name="Google Shape;262;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Roboto Medium"/>
                  <a:ea typeface="Roboto Medium"/>
                  <a:cs typeface="Roboto Medium"/>
                  <a:sym typeface="Roboto Medium"/>
                </a:rPr>
                <a:t>Teoría de la Competitividad (Michael Portet)</a:t>
              </a:r>
              <a:endParaRPr sz="1200">
                <a:solidFill>
                  <a:srgbClr val="FFFFFF"/>
                </a:solidFill>
                <a:latin typeface="Roboto"/>
                <a:ea typeface="Roboto"/>
                <a:cs typeface="Roboto"/>
                <a:sym typeface="Roboto"/>
              </a:endParaRPr>
            </a:p>
          </p:txBody>
        </p:sp>
        <p:sp>
          <p:nvSpPr>
            <p:cNvPr id="263" name="Google Shape;263;p2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4" name="Google Shape;264;p2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FFFF"/>
                  </a:solidFill>
                  <a:latin typeface="Roboto Thin"/>
                  <a:ea typeface="Roboto Thin"/>
                  <a:cs typeface="Roboto Thin"/>
                  <a:sym typeface="Roboto Thin"/>
                </a:rPr>
                <a:t>04</a:t>
              </a:r>
              <a:endParaRPr sz="2800">
                <a:solidFill>
                  <a:srgbClr val="FFFFFF"/>
                </a:solidFill>
                <a:latin typeface="Roboto Thin"/>
                <a:ea typeface="Roboto Thin"/>
                <a:cs typeface="Roboto Thin"/>
                <a:sym typeface="Roboto Thin"/>
              </a:endParaRPr>
            </a:p>
          </p:txBody>
        </p:sp>
        <p:sp>
          <p:nvSpPr>
            <p:cNvPr id="265" name="Google Shape;265;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Ventaja competitiva sostenible</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Diferenciación</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Liderazgo en Costos </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Enfoque</a:t>
              </a:r>
              <a:endParaRPr sz="1100">
                <a:solidFill>
                  <a:srgbClr val="3D3D3D"/>
                </a:solidFill>
                <a:latin typeface="Lora"/>
                <a:ea typeface="Lora"/>
                <a:cs typeface="Lora"/>
                <a:sym typeface="Lora"/>
              </a:endParaRPr>
            </a:p>
          </p:txBody>
        </p:sp>
      </p:grpSp>
      <p:grpSp>
        <p:nvGrpSpPr>
          <p:cNvPr id="266" name="Google Shape;266;p25"/>
          <p:cNvGrpSpPr/>
          <p:nvPr/>
        </p:nvGrpSpPr>
        <p:grpSpPr>
          <a:xfrm>
            <a:off x="1297260" y="2567165"/>
            <a:ext cx="7636932" cy="1158557"/>
            <a:chOff x="1593000" y="2322568"/>
            <a:chExt cx="5957975" cy="643500"/>
          </a:xfrm>
        </p:grpSpPr>
        <p:sp>
          <p:nvSpPr>
            <p:cNvPr id="267" name="Google Shape;267;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8" name="Google Shape;268;p2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69" name="Google Shape;269;p2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70" name="Google Shape;270;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Roboto Medium"/>
                  <a:ea typeface="Roboto Medium"/>
                  <a:cs typeface="Roboto Medium"/>
                  <a:sym typeface="Roboto Medium"/>
                </a:rPr>
                <a:t>Las nuevas oportunidades de crecimiento de América Latina (Petit Primera)</a:t>
              </a:r>
              <a:endParaRPr sz="1200">
                <a:solidFill>
                  <a:srgbClr val="FFFFFF"/>
                </a:solidFill>
                <a:latin typeface="Roboto"/>
                <a:ea typeface="Roboto"/>
                <a:cs typeface="Roboto"/>
                <a:sym typeface="Roboto"/>
              </a:endParaRPr>
            </a:p>
          </p:txBody>
        </p:sp>
        <p:sp>
          <p:nvSpPr>
            <p:cNvPr id="271" name="Google Shape;271;p2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72" name="Google Shape;272;p2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FFFF"/>
                  </a:solidFill>
                  <a:latin typeface="Roboto Thin"/>
                  <a:ea typeface="Roboto Thin"/>
                  <a:cs typeface="Roboto Thin"/>
                  <a:sym typeface="Roboto Thin"/>
                </a:rPr>
                <a:t>03</a:t>
              </a:r>
              <a:endParaRPr sz="2800">
                <a:solidFill>
                  <a:srgbClr val="FFFFFF"/>
                </a:solidFill>
                <a:latin typeface="Roboto Thin"/>
                <a:ea typeface="Roboto Thin"/>
                <a:cs typeface="Roboto Thin"/>
                <a:sym typeface="Roboto Thin"/>
              </a:endParaRPr>
            </a:p>
          </p:txBody>
        </p:sp>
        <p:sp>
          <p:nvSpPr>
            <p:cNvPr id="273" name="Google Shape;273;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El subdesarrollo se conecta estrechamente con la expansión de países industrializados</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Existe dependencia de un país periférico hacia un país desarrollado</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Estabilidad a través de relaciones comerciales</a:t>
              </a:r>
              <a:endParaRPr sz="1100">
                <a:solidFill>
                  <a:srgbClr val="3D3D3D"/>
                </a:solidFill>
                <a:latin typeface="Lora"/>
                <a:ea typeface="Lora"/>
                <a:cs typeface="Lora"/>
                <a:sym typeface="Lora"/>
              </a:endParaRPr>
            </a:p>
          </p:txBody>
        </p:sp>
      </p:grpSp>
      <p:grpSp>
        <p:nvGrpSpPr>
          <p:cNvPr id="274" name="Google Shape;274;p25"/>
          <p:cNvGrpSpPr/>
          <p:nvPr/>
        </p:nvGrpSpPr>
        <p:grpSpPr>
          <a:xfrm>
            <a:off x="1297260" y="1388150"/>
            <a:ext cx="7636932" cy="1158557"/>
            <a:chOff x="1593000" y="2322568"/>
            <a:chExt cx="5957975" cy="643500"/>
          </a:xfrm>
        </p:grpSpPr>
        <p:sp>
          <p:nvSpPr>
            <p:cNvPr id="275" name="Google Shape;275;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76" name="Google Shape;276;p2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77" name="Google Shape;277;p2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78" name="Google Shape;278;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Roboto Medium"/>
                  <a:ea typeface="Roboto Medium"/>
                  <a:cs typeface="Roboto Medium"/>
                  <a:sym typeface="Roboto Medium"/>
                </a:rPr>
                <a:t>Teoría Neokeynesiana (Gregory Mankiw y David Romer)</a:t>
              </a:r>
              <a:endParaRPr sz="1200">
                <a:solidFill>
                  <a:srgbClr val="FFFFFF"/>
                </a:solidFill>
                <a:latin typeface="Roboto"/>
                <a:ea typeface="Roboto"/>
                <a:cs typeface="Roboto"/>
                <a:sym typeface="Roboto"/>
              </a:endParaRPr>
            </a:p>
          </p:txBody>
        </p:sp>
        <p:sp>
          <p:nvSpPr>
            <p:cNvPr id="279" name="Google Shape;279;p2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80" name="Google Shape;280;p2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FFFF"/>
                  </a:solidFill>
                  <a:latin typeface="Roboto Thin"/>
                  <a:ea typeface="Roboto Thin"/>
                  <a:cs typeface="Roboto Thin"/>
                  <a:sym typeface="Roboto Thin"/>
                </a:rPr>
                <a:t>02</a:t>
              </a:r>
              <a:endParaRPr sz="2800">
                <a:solidFill>
                  <a:srgbClr val="FFFFFF"/>
                </a:solidFill>
                <a:latin typeface="Roboto Thin"/>
                <a:ea typeface="Roboto Thin"/>
                <a:cs typeface="Roboto Thin"/>
                <a:sym typeface="Roboto Thin"/>
              </a:endParaRPr>
            </a:p>
          </p:txBody>
        </p:sp>
        <p:sp>
          <p:nvSpPr>
            <p:cNvPr id="281" name="Google Shape;281;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Tendencia hacia el pleno empleo </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Intervención del Estado como inversor</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Políticas de estímulo público</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Gasto Público</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Competencia Imperfecta</a:t>
              </a:r>
              <a:endParaRPr sz="1100">
                <a:solidFill>
                  <a:srgbClr val="3D3D3D"/>
                </a:solidFill>
                <a:latin typeface="Lora"/>
                <a:ea typeface="Lora"/>
                <a:cs typeface="Lora"/>
                <a:sym typeface="Lora"/>
              </a:endParaRPr>
            </a:p>
          </p:txBody>
        </p:sp>
      </p:grpSp>
      <p:grpSp>
        <p:nvGrpSpPr>
          <p:cNvPr id="282" name="Google Shape;282;p25"/>
          <p:cNvGrpSpPr/>
          <p:nvPr/>
        </p:nvGrpSpPr>
        <p:grpSpPr>
          <a:xfrm>
            <a:off x="1297260" y="209197"/>
            <a:ext cx="7636932" cy="1158557"/>
            <a:chOff x="1593000" y="2322568"/>
            <a:chExt cx="5957975" cy="643500"/>
          </a:xfrm>
        </p:grpSpPr>
        <p:sp>
          <p:nvSpPr>
            <p:cNvPr id="283" name="Google Shape;283;p25"/>
            <p:cNvSpPr/>
            <p:nvPr/>
          </p:nvSpPr>
          <p:spPr>
            <a:xfrm>
              <a:off x="3728375" y="2322568"/>
              <a:ext cx="3822600" cy="643500"/>
            </a:xfrm>
            <a:prstGeom prst="rect">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84" name="Google Shape;284;p25"/>
            <p:cNvSpPr/>
            <p:nvPr/>
          </p:nvSpPr>
          <p:spPr>
            <a:xfrm flipH="1">
              <a:off x="2283025" y="2322575"/>
              <a:ext cx="1844400" cy="642600"/>
            </a:xfrm>
            <a:prstGeom prst="rect">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85" name="Google Shape;285;p25"/>
            <p:cNvSpPr/>
            <p:nvPr/>
          </p:nvSpPr>
          <p:spPr>
            <a:xfrm rot="-5400000">
              <a:off x="3501574" y="1934671"/>
              <a:ext cx="643356" cy="1419149"/>
            </a:xfrm>
            <a:prstGeom prst="flowChartOffpageConnector">
              <a:avLst/>
            </a:prstGeom>
            <a:solidFill>
              <a:srgbClr val="3D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86" name="Google Shape;286;p25"/>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FFFFFF"/>
                  </a:solidFill>
                  <a:latin typeface="Roboto Medium"/>
                  <a:ea typeface="Roboto Medium"/>
                  <a:cs typeface="Roboto Medium"/>
                  <a:sym typeface="Roboto Medium"/>
                </a:rPr>
                <a:t>Teoría Clásica de Comercio Internacional (Adam Smith)</a:t>
              </a:r>
              <a:endParaRPr sz="1200">
                <a:solidFill>
                  <a:srgbClr val="FFFFFF"/>
                </a:solidFill>
                <a:latin typeface="Roboto"/>
                <a:ea typeface="Roboto"/>
                <a:cs typeface="Roboto"/>
                <a:sym typeface="Roboto"/>
              </a:endParaRPr>
            </a:p>
          </p:txBody>
        </p:sp>
        <p:sp>
          <p:nvSpPr>
            <p:cNvPr id="287" name="Google Shape;287;p25"/>
            <p:cNvSpPr/>
            <p:nvPr/>
          </p:nvSpPr>
          <p:spPr>
            <a:xfrm>
              <a:off x="1593000" y="2322568"/>
              <a:ext cx="690000" cy="642300"/>
            </a:xfrm>
            <a:prstGeom prst="rect">
              <a:avLst/>
            </a:prstGeom>
            <a:solidFill>
              <a:srgbClr val="414141"/>
            </a:solid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288" name="Google Shape;288;p25"/>
            <p:cNvSpPr/>
            <p:nvPr/>
          </p:nvSpPr>
          <p:spPr>
            <a:xfrm>
              <a:off x="1593000" y="2322575"/>
              <a:ext cx="690000" cy="642600"/>
            </a:xfrm>
            <a:prstGeom prst="rect">
              <a:avLst/>
            </a:prstGeom>
            <a:solidFill>
              <a:srgbClr val="46464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solidFill>
                    <a:srgbClr val="FFFFFF"/>
                  </a:solidFill>
                  <a:latin typeface="Roboto Thin"/>
                  <a:ea typeface="Roboto Thin"/>
                  <a:cs typeface="Roboto Thin"/>
                  <a:sym typeface="Roboto Thin"/>
                </a:rPr>
                <a:t>01</a:t>
              </a:r>
              <a:endParaRPr sz="2800">
                <a:solidFill>
                  <a:srgbClr val="FFFFFF"/>
                </a:solidFill>
                <a:latin typeface="Roboto Thin"/>
                <a:ea typeface="Roboto Thin"/>
                <a:cs typeface="Roboto Thin"/>
                <a:sym typeface="Roboto Thin"/>
              </a:endParaRPr>
            </a:p>
          </p:txBody>
        </p:sp>
        <p:sp>
          <p:nvSpPr>
            <p:cNvPr id="289" name="Google Shape;289;p25"/>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Interacción entre comercio y crecimiento económico</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A favor de un libre comercio</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Especialización de tareas</a:t>
              </a:r>
              <a:endParaRPr sz="1100">
                <a:solidFill>
                  <a:srgbClr val="3D3D3D"/>
                </a:solidFill>
                <a:latin typeface="Lora"/>
                <a:ea typeface="Lora"/>
                <a:cs typeface="Lora"/>
                <a:sym typeface="Lora"/>
              </a:endParaRPr>
            </a:p>
            <a:p>
              <a:pPr marL="457200" lvl="0" indent="-298450" algn="l" rtl="0">
                <a:lnSpc>
                  <a:spcPct val="115000"/>
                </a:lnSpc>
                <a:spcBef>
                  <a:spcPts val="0"/>
                </a:spcBef>
                <a:spcAft>
                  <a:spcPts val="0"/>
                </a:spcAft>
                <a:buClr>
                  <a:srgbClr val="3D3D3D"/>
                </a:buClr>
                <a:buSzPts val="1100"/>
                <a:buFont typeface="Lora"/>
                <a:buChar char="●"/>
              </a:pPr>
              <a:r>
                <a:rPr lang="en" sz="1100">
                  <a:solidFill>
                    <a:srgbClr val="3D3D3D"/>
                  </a:solidFill>
                  <a:latin typeface="Lora"/>
                  <a:ea typeface="Lora"/>
                  <a:cs typeface="Lora"/>
                  <a:sym typeface="Lora"/>
                </a:rPr>
                <a:t>División del trabajo para reducción de costos</a:t>
              </a:r>
              <a:endParaRPr sz="1100">
                <a:solidFill>
                  <a:srgbClr val="3D3D3D"/>
                </a:solidFill>
                <a:latin typeface="Lora"/>
                <a:ea typeface="Lora"/>
                <a:cs typeface="Lora"/>
                <a:sym typeface="Lor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B7C0C4"/>
            </a:gs>
          </a:gsLst>
          <a:lin ang="5400012" scaled="0"/>
        </a:gradFill>
        <a:effectLst/>
      </p:bgPr>
    </p:bg>
    <p:spTree>
      <p:nvGrpSpPr>
        <p:cNvPr id="1" name="Shape 293"/>
        <p:cNvGrpSpPr/>
        <p:nvPr/>
      </p:nvGrpSpPr>
      <p:grpSpPr>
        <a:xfrm>
          <a:off x="0" y="0"/>
          <a:ext cx="0" cy="0"/>
          <a:chOff x="0" y="0"/>
          <a:chExt cx="0" cy="0"/>
        </a:xfrm>
      </p:grpSpPr>
      <p:pic>
        <p:nvPicPr>
          <p:cNvPr id="294" name="Google Shape;294;p2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932350" y="2663425"/>
            <a:ext cx="2037875" cy="2082250"/>
          </a:xfrm>
          <a:prstGeom prst="rect">
            <a:avLst/>
          </a:prstGeom>
          <a:noFill/>
          <a:ln>
            <a:noFill/>
          </a:ln>
        </p:spPr>
      </p:pic>
      <p:grpSp>
        <p:nvGrpSpPr>
          <p:cNvPr id="295" name="Google Shape;295;p26"/>
          <p:cNvGrpSpPr/>
          <p:nvPr/>
        </p:nvGrpSpPr>
        <p:grpSpPr>
          <a:xfrm>
            <a:off x="367400" y="1704253"/>
            <a:ext cx="6920542" cy="793602"/>
            <a:chOff x="710674" y="1323172"/>
            <a:chExt cx="7505196" cy="731700"/>
          </a:xfrm>
        </p:grpSpPr>
        <p:sp>
          <p:nvSpPr>
            <p:cNvPr id="296" name="Google Shape;296;p26"/>
            <p:cNvSpPr txBox="1"/>
            <p:nvPr/>
          </p:nvSpPr>
          <p:spPr>
            <a:xfrm>
              <a:off x="710674" y="1373350"/>
              <a:ext cx="20043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400">
                  <a:solidFill>
                    <a:srgbClr val="2F2F2F"/>
                  </a:solidFill>
                  <a:latin typeface="Roboto Medium"/>
                  <a:ea typeface="Roboto Medium"/>
                  <a:cs typeface="Roboto Medium"/>
                  <a:sym typeface="Roboto Medium"/>
                </a:rPr>
                <a:t>HO: </a:t>
              </a:r>
              <a:endParaRPr sz="4400">
                <a:solidFill>
                  <a:srgbClr val="2F2F2F"/>
                </a:solidFill>
                <a:latin typeface="Roboto Medium"/>
                <a:ea typeface="Roboto Medium"/>
                <a:cs typeface="Roboto Medium"/>
                <a:sym typeface="Roboto Medium"/>
              </a:endParaRPr>
            </a:p>
          </p:txBody>
        </p:sp>
        <p:sp>
          <p:nvSpPr>
            <p:cNvPr id="297" name="Google Shape;297;p26"/>
            <p:cNvSpPr/>
            <p:nvPr/>
          </p:nvSpPr>
          <p:spPr>
            <a:xfrm>
              <a:off x="2789771" y="1323172"/>
              <a:ext cx="5426100" cy="731700"/>
            </a:xfrm>
            <a:prstGeom prst="rect">
              <a:avLst/>
            </a:prstGeom>
            <a:solidFill>
              <a:srgbClr val="2F2F2F"/>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98" name="Google Shape;298;p26"/>
            <p:cNvSpPr txBox="1"/>
            <p:nvPr/>
          </p:nvSpPr>
          <p:spPr>
            <a:xfrm>
              <a:off x="2914390" y="1407443"/>
              <a:ext cx="52251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rgbClr val="FFFFFF"/>
                  </a:solidFill>
                  <a:latin typeface="Lora"/>
                  <a:ea typeface="Lora"/>
                  <a:cs typeface="Lora"/>
                  <a:sym typeface="Lora"/>
                </a:rPr>
                <a:t>Un diseño apropiado de la cadena logística en la  exportación de vaina de vainilla no aportará al crecimiento del PIB agropecuario ecuatoriano.</a:t>
              </a:r>
              <a:endParaRPr sz="1300">
                <a:solidFill>
                  <a:srgbClr val="FFFFFF"/>
                </a:solidFill>
                <a:latin typeface="Lora"/>
                <a:ea typeface="Lora"/>
                <a:cs typeface="Lora"/>
                <a:sym typeface="Lora"/>
              </a:endParaRPr>
            </a:p>
          </p:txBody>
        </p:sp>
      </p:grpSp>
      <p:grpSp>
        <p:nvGrpSpPr>
          <p:cNvPr id="299" name="Google Shape;299;p26"/>
          <p:cNvGrpSpPr/>
          <p:nvPr/>
        </p:nvGrpSpPr>
        <p:grpSpPr>
          <a:xfrm>
            <a:off x="391344" y="2663420"/>
            <a:ext cx="7016653" cy="793602"/>
            <a:chOff x="7" y="2207525"/>
            <a:chExt cx="7650080" cy="731700"/>
          </a:xfrm>
        </p:grpSpPr>
        <p:sp>
          <p:nvSpPr>
            <p:cNvPr id="300" name="Google Shape;300;p26"/>
            <p:cNvSpPr txBox="1"/>
            <p:nvPr/>
          </p:nvSpPr>
          <p:spPr>
            <a:xfrm>
              <a:off x="7" y="2257725"/>
              <a:ext cx="27153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r>
                <a:rPr lang="en" sz="4400">
                  <a:solidFill>
                    <a:srgbClr val="3D3D3D"/>
                  </a:solidFill>
                  <a:latin typeface="Roboto Medium"/>
                  <a:ea typeface="Roboto Medium"/>
                  <a:cs typeface="Roboto Medium"/>
                  <a:sym typeface="Roboto Medium"/>
                </a:rPr>
                <a:t>H1:</a:t>
              </a:r>
              <a:endParaRPr sz="4400">
                <a:solidFill>
                  <a:srgbClr val="3D3D3D"/>
                </a:solidFill>
                <a:latin typeface="Roboto Medium"/>
                <a:ea typeface="Roboto Medium"/>
                <a:cs typeface="Roboto Medium"/>
                <a:sym typeface="Roboto Medium"/>
              </a:endParaRPr>
            </a:p>
          </p:txBody>
        </p:sp>
        <p:sp>
          <p:nvSpPr>
            <p:cNvPr id="301" name="Google Shape;301;p26"/>
            <p:cNvSpPr/>
            <p:nvPr/>
          </p:nvSpPr>
          <p:spPr>
            <a:xfrm>
              <a:off x="2789787" y="2207525"/>
              <a:ext cx="4860300" cy="731700"/>
            </a:xfrm>
            <a:prstGeom prst="rect">
              <a:avLst/>
            </a:prstGeom>
            <a:solidFill>
              <a:srgbClr val="3D3D3D"/>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302" name="Google Shape;302;p26"/>
            <p:cNvSpPr txBox="1"/>
            <p:nvPr/>
          </p:nvSpPr>
          <p:spPr>
            <a:xfrm>
              <a:off x="2914387" y="2414096"/>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chemeClr val="lt1"/>
                  </a:solidFill>
                  <a:latin typeface="Lora"/>
                  <a:ea typeface="Lora"/>
                  <a:cs typeface="Lora"/>
                  <a:sym typeface="Lora"/>
                </a:rPr>
                <a:t>Un diseño apropiado de la cadena logística en la exportación de vaina de vainilla aportará al crecimiento del PIB agropecuario ecuatoriano.</a:t>
              </a:r>
              <a:endParaRPr sz="1300">
                <a:solidFill>
                  <a:srgbClr val="FFFFFF"/>
                </a:solidFill>
                <a:latin typeface="Lora"/>
                <a:ea typeface="Lora"/>
                <a:cs typeface="Lora"/>
                <a:sym typeface="Lora"/>
              </a:endParaRPr>
            </a:p>
          </p:txBody>
        </p:sp>
      </p:grpSp>
      <p:sp>
        <p:nvSpPr>
          <p:cNvPr id="303" name="Google Shape;303;p26"/>
          <p:cNvSpPr txBox="1">
            <a:spLocks noGrp="1"/>
          </p:cNvSpPr>
          <p:nvPr>
            <p:ph type="ctrTitle" idx="6"/>
          </p:nvPr>
        </p:nvSpPr>
        <p:spPr>
          <a:xfrm rot="-5400000">
            <a:off x="-2284726" y="2205450"/>
            <a:ext cx="5525400" cy="732600"/>
          </a:xfrm>
          <a:prstGeom prst="rect">
            <a:avLst/>
          </a:prstGeom>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dk2"/>
                </a:solidFill>
              </a:rPr>
              <a:t>HIPÓTESIS</a:t>
            </a:r>
            <a:endParaRPr>
              <a:solidFill>
                <a:schemeClr val="dk2"/>
              </a:solidFill>
            </a:endParaRPr>
          </a:p>
        </p:txBody>
      </p:sp>
      <p:sp>
        <p:nvSpPr>
          <p:cNvPr id="304" name="Google Shape;304;p26"/>
          <p:cNvSpPr/>
          <p:nvPr/>
        </p:nvSpPr>
        <p:spPr>
          <a:xfrm rot="-5400000">
            <a:off x="-708675" y="2534700"/>
            <a:ext cx="3180000" cy="74100"/>
          </a:xfrm>
          <a:prstGeom prst="rect">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rot="-5400000">
            <a:off x="-1239275" y="2534700"/>
            <a:ext cx="3180000" cy="74100"/>
          </a:xfrm>
          <a:prstGeom prst="rect">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26"/>
          <p:cNvPicPr preferRelativeResize="0"/>
          <p:nvPr/>
        </p:nvPicPr>
        <p:blipFill>
          <a:blip r:embed="rId4">
            <a:alphaModFix/>
          </a:blip>
          <a:stretch>
            <a:fillRect/>
          </a:stretch>
        </p:blipFill>
        <p:spPr>
          <a:xfrm>
            <a:off x="1979901" y="285925"/>
            <a:ext cx="5308050" cy="1051100"/>
          </a:xfrm>
          <a:prstGeom prst="rect">
            <a:avLst/>
          </a:prstGeom>
          <a:noFill/>
          <a:ln>
            <a:noFill/>
          </a:ln>
        </p:spPr>
      </p:pic>
    </p:spTree>
  </p:cSld>
  <p:clrMapOvr>
    <a:masterClrMapping/>
  </p:clrMapOvr>
</p:sld>
</file>

<file path=ppt/theme/theme1.xml><?xml version="1.0" encoding="utf-8"?>
<a:theme xmlns:a="http://schemas.openxmlformats.org/drawingml/2006/main" name="PHD DISSERTATION">
  <a:themeElements>
    <a:clrScheme name="Simple Light">
      <a:dk1>
        <a:srgbClr val="000000"/>
      </a:dk1>
      <a:lt1>
        <a:srgbClr val="FFFFFF"/>
      </a:lt1>
      <a:dk2>
        <a:srgbClr val="595959"/>
      </a:dk2>
      <a:lt2>
        <a:srgbClr val="EEEEEE"/>
      </a:lt2>
      <a:accent1>
        <a:srgbClr val="CFD9E0"/>
      </a:accent1>
      <a:accent2>
        <a:srgbClr val="BAC8D3"/>
      </a:accent2>
      <a:accent3>
        <a:srgbClr val="869FB2"/>
      </a:accent3>
      <a:accent4>
        <a:srgbClr val="5F7D95"/>
      </a:accent4>
      <a:accent5>
        <a:srgbClr val="435D74"/>
      </a:accent5>
      <a:accent6>
        <a:srgbClr val="DFE5E8"/>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2503</Words>
  <Application>Microsoft Office PowerPoint</Application>
  <PresentationFormat>Presentación en pantalla (16:9)</PresentationFormat>
  <Paragraphs>541</Paragraphs>
  <Slides>34</Slides>
  <Notes>34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34</vt:i4>
      </vt:variant>
    </vt:vector>
  </HeadingPairs>
  <TitlesOfParts>
    <vt:vector size="43" baseType="lpstr">
      <vt:lpstr>Roboto Condensed</vt:lpstr>
      <vt:lpstr>Roboto Medium</vt:lpstr>
      <vt:lpstr>Calibri</vt:lpstr>
      <vt:lpstr>Oswald Regular</vt:lpstr>
      <vt:lpstr>Arial</vt:lpstr>
      <vt:lpstr>Lora</vt:lpstr>
      <vt:lpstr>Roboto Thin</vt:lpstr>
      <vt:lpstr>Roboto</vt:lpstr>
      <vt:lpstr>PHD DISSERTATION</vt:lpstr>
      <vt:lpstr>Presentación de PowerPoint</vt:lpstr>
      <vt:lpstr>ÍNDICE</vt:lpstr>
      <vt:lpstr>JUSTIFICACIÓN</vt:lpstr>
      <vt:lpstr>PLANTEAMIENTO DEL PROBLEMA</vt:lpstr>
      <vt:lpstr>OBJETIVO GENERAL</vt:lpstr>
      <vt:lpstr>           OBJETIVOS ESPECÍFICOS</vt:lpstr>
      <vt:lpstr>METODOLOGÍA MIXTA</vt:lpstr>
      <vt:lpstr>MARCO TEÓRICO</vt:lpstr>
      <vt:lpstr>HIPÓTESIS</vt:lpstr>
      <vt:lpstr>HISTORIA DE LA VAINILLA</vt:lpstr>
      <vt:lpstr>Demanda creciente</vt:lpstr>
      <vt:lpstr>PRINCIPALES PRODUCTORES (2019)</vt:lpstr>
      <vt:lpstr>PRINCIPALES EXPORTADORES </vt:lpstr>
      <vt:lpstr>PRINCIPALES IMPORTADORES</vt:lpstr>
      <vt:lpstr>PRODUCTORES NACIONALES</vt:lpstr>
      <vt:lpstr>PRODUCTORES NACIONALES</vt:lpstr>
      <vt:lpstr>CLASIFICACIÓN ARANCELARIA</vt:lpstr>
      <vt:lpstr>ANÁLISIS MERCADO EUROPEO</vt:lpstr>
      <vt:lpstr>RESULTADOS: CUANTITATIVOS</vt:lpstr>
      <vt:lpstr>RESULTADOS: CUALITATIVOS</vt:lpstr>
      <vt:lpstr>RESULTADOS: REESTRUCTURACIÓN  DE LA HIPÓTESIS</vt:lpstr>
      <vt:lpstr>Estudio de mercado</vt:lpstr>
      <vt:lpstr>CADENA LOGÍSTICA: NEGOCIACIÓN </vt:lpstr>
      <vt:lpstr>CADENA LOGÍSTICA: DOCUMENTACIÓN </vt:lpstr>
      <vt:lpstr>CADENA LOGÍSTICA: MERCANCÍA </vt:lpstr>
      <vt:lpstr>CADENA LOGÍSTICA: TRANSPORTE </vt:lpstr>
      <vt:lpstr>ESTRATEGIAS DE INTERNACIONALIZACIÓN:  PARTICIPACIÓN EN FERIAS </vt:lpstr>
      <vt:lpstr>ESTRATEGIAS DE INTERNACIONALIZACIÓN:  CERTIFICACIONES INTERNACIONALES </vt:lpstr>
      <vt:lpstr>ESTRATEGIAS DE INTERNACIONALIZACIÓN:  MARKETING DIGITAL </vt:lpstr>
      <vt:lpstr>CONCLUSIONES</vt:lpstr>
      <vt:lpstr>CONCLUSIONES</vt:lpstr>
      <vt:lpstr>RECOMENDACIONES</vt:lpstr>
      <vt:lpstr>RECOMENDACIONES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Alexander</dc:creator>
  <cp:lastModifiedBy>Alexander Ballesteros</cp:lastModifiedBy>
  <cp:revision>10</cp:revision>
  <dcterms:modified xsi:type="dcterms:W3CDTF">2021-03-05T19:25:43Z</dcterms:modified>
</cp:coreProperties>
</file>