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0" r:id="rId2"/>
    <p:sldId id="257" r:id="rId3"/>
    <p:sldId id="259" r:id="rId4"/>
    <p:sldId id="258" r:id="rId5"/>
    <p:sldId id="266" r:id="rId6"/>
    <p:sldId id="268" r:id="rId7"/>
    <p:sldId id="260" r:id="rId8"/>
    <p:sldId id="261" r:id="rId9"/>
    <p:sldId id="262" r:id="rId10"/>
    <p:sldId id="270" r:id="rId11"/>
    <p:sldId id="281" r:id="rId12"/>
    <p:sldId id="282" r:id="rId13"/>
    <p:sldId id="292" r:id="rId14"/>
    <p:sldId id="284" r:id="rId15"/>
    <p:sldId id="294" r:id="rId16"/>
    <p:sldId id="273" r:id="rId17"/>
    <p:sldId id="300" r:id="rId18"/>
    <p:sldId id="271" r:id="rId19"/>
    <p:sldId id="287" r:id="rId20"/>
    <p:sldId id="274" r:id="rId21"/>
    <p:sldId id="290" r:id="rId22"/>
    <p:sldId id="295" r:id="rId23"/>
    <p:sldId id="302" r:id="rId24"/>
    <p:sldId id="303" r:id="rId25"/>
    <p:sldId id="304" r:id="rId26"/>
    <p:sldId id="298" r:id="rId27"/>
    <p:sldId id="299" r:id="rId28"/>
    <p:sldId id="305"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iviana\Downloads\Trade_Map_-_Lista_de_los_exportadores_para_el_producto_seleccionado_(Fresas__frambuesas__zarzamoras__grosellas_y_dem&#225;s_frutos_comestibles__frescos_(exc._frutos_...)%20(4).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orot\OneDrive\Documents\DOROTTY\Gr&#225;fico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dorot\OneDrive\Documents\DOROTTY\Gr&#225;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iviana\AppData\Roaming\Microsoft\Excel\base%20de%20datos%20(1)%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iviana\Downloads\base%20de%20datos%2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Miles de Toneladas/Año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Hoja1!$I$2</c:f>
              <c:strCache>
                <c:ptCount val="1"/>
                <c:pt idx="0">
                  <c:v>Miles de Toneladas</c:v>
                </c:pt>
              </c:strCache>
            </c:strRef>
          </c:tx>
          <c:spPr>
            <a:solidFill>
              <a:schemeClr val="accent6"/>
            </a:solidFill>
            <a:ln>
              <a:noFill/>
            </a:ln>
            <a:effectLst/>
          </c:spPr>
          <c:invertIfNegative val="0"/>
          <c:dLbls>
            <c:dLbl>
              <c:idx val="0"/>
              <c:tx>
                <c:rich>
                  <a:bodyPr/>
                  <a:lstStyle/>
                  <a:p>
                    <a:r>
                      <a:rPr lang="en-US"/>
                      <a:t>44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893-462D-9D82-EC8292FC7D24}"/>
                </c:ext>
                <c:ext xmlns:c15="http://schemas.microsoft.com/office/drawing/2012/chart" uri="{CE6537A1-D6FC-4f65-9D91-7224C49458BB}"/>
              </c:extLst>
            </c:dLbl>
            <c:dLbl>
              <c:idx val="1"/>
              <c:tx>
                <c:rich>
                  <a:bodyPr/>
                  <a:lstStyle/>
                  <a:p>
                    <a:r>
                      <a:rPr lang="en-US"/>
                      <a:t>64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893-462D-9D82-EC8292FC7D24}"/>
                </c:ext>
                <c:ext xmlns:c15="http://schemas.microsoft.com/office/drawing/2012/chart" uri="{CE6537A1-D6FC-4f65-9D91-7224C49458BB}"/>
              </c:extLst>
            </c:dLbl>
            <c:dLbl>
              <c:idx val="2"/>
              <c:tx>
                <c:rich>
                  <a:bodyPr/>
                  <a:lstStyle/>
                  <a:p>
                    <a:r>
                      <a:rPr lang="en-US"/>
                      <a:t>68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893-462D-9D82-EC8292FC7D24}"/>
                </c:ext>
                <c:ext xmlns:c15="http://schemas.microsoft.com/office/drawing/2012/chart" uri="{CE6537A1-D6FC-4f65-9D91-7224C49458BB}"/>
              </c:extLst>
            </c:dLbl>
            <c:dLbl>
              <c:idx val="3"/>
              <c:tx>
                <c:rich>
                  <a:bodyPr/>
                  <a:lstStyle/>
                  <a:p>
                    <a:r>
                      <a:rPr lang="en-US"/>
                      <a:t>62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893-462D-9D82-EC8292FC7D24}"/>
                </c:ext>
                <c:ext xmlns:c15="http://schemas.microsoft.com/office/drawing/2012/chart" uri="{CE6537A1-D6FC-4f65-9D91-7224C49458BB}"/>
              </c:extLst>
            </c:dLbl>
            <c:dLbl>
              <c:idx val="4"/>
              <c:tx>
                <c:rich>
                  <a:bodyPr/>
                  <a:lstStyle/>
                  <a:p>
                    <a:r>
                      <a:rPr lang="en-US"/>
                      <a:t>89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893-462D-9D82-EC8292FC7D2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Hoja1!$H$3:$H$7</c:f>
              <c:numCache>
                <c:formatCode>General</c:formatCode>
                <c:ptCount val="5"/>
                <c:pt idx="0">
                  <c:v>2015</c:v>
                </c:pt>
                <c:pt idx="1">
                  <c:v>2016</c:v>
                </c:pt>
                <c:pt idx="2">
                  <c:v>2017</c:v>
                </c:pt>
                <c:pt idx="3">
                  <c:v>2018</c:v>
                </c:pt>
                <c:pt idx="4">
                  <c:v>2019</c:v>
                </c:pt>
              </c:numCache>
            </c:numRef>
          </c:cat>
          <c:val>
            <c:numRef>
              <c:f>Hoja1!$I$3:$I$7</c:f>
              <c:numCache>
                <c:formatCode>General</c:formatCode>
                <c:ptCount val="5"/>
                <c:pt idx="0">
                  <c:v>237</c:v>
                </c:pt>
                <c:pt idx="1">
                  <c:v>245</c:v>
                </c:pt>
                <c:pt idx="2">
                  <c:v>269</c:v>
                </c:pt>
                <c:pt idx="3">
                  <c:v>308</c:v>
                </c:pt>
                <c:pt idx="4">
                  <c:v>352</c:v>
                </c:pt>
              </c:numCache>
            </c:numRef>
          </c:val>
          <c:extLst xmlns:c16r2="http://schemas.microsoft.com/office/drawing/2015/06/chart">
            <c:ext xmlns:c16="http://schemas.microsoft.com/office/drawing/2014/chart" uri="{C3380CC4-5D6E-409C-BE32-E72D297353CC}">
              <c16:uniqueId val="{00000005-2893-462D-9D82-EC8292FC7D24}"/>
            </c:ext>
          </c:extLst>
        </c:ser>
        <c:dLbls>
          <c:showLegendKey val="0"/>
          <c:showVal val="0"/>
          <c:showCatName val="0"/>
          <c:showSerName val="0"/>
          <c:showPercent val="0"/>
          <c:showBubbleSize val="0"/>
        </c:dLbls>
        <c:gapWidth val="219"/>
        <c:overlap val="-27"/>
        <c:axId val="1196780304"/>
        <c:axId val="1196768880"/>
      </c:barChart>
      <c:catAx>
        <c:axId val="119678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96768880"/>
        <c:crosses val="autoZero"/>
        <c:auto val="1"/>
        <c:lblAlgn val="ctr"/>
        <c:lblOffset val="100"/>
        <c:noMultiLvlLbl val="0"/>
      </c:catAx>
      <c:valAx>
        <c:axId val="119676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96780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Hoja1!$A$5</c:f>
              <c:strCache>
                <c:ptCount val="1"/>
                <c:pt idx="0">
                  <c:v>Tailandia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Hoja1!$B$5:$E$5</c:f>
              <c:numCache>
                <c:formatCode>_ "$"* #,##0_ ;_ "$"* \-#,##0_ ;_ "$"* "-"??_ ;_ @_ </c:formatCode>
                <c:ptCount val="4"/>
                <c:pt idx="0">
                  <c:v>1011</c:v>
                </c:pt>
                <c:pt idx="1">
                  <c:v>1045</c:v>
                </c:pt>
                <c:pt idx="2">
                  <c:v>1371</c:v>
                </c:pt>
                <c:pt idx="3">
                  <c:v>1587</c:v>
                </c:pt>
              </c:numCache>
            </c:numRef>
          </c:val>
          <c:extLst xmlns:c16r2="http://schemas.microsoft.com/office/drawing/2015/06/chart">
            <c:ext xmlns:c16="http://schemas.microsoft.com/office/drawing/2014/chart" uri="{C3380CC4-5D6E-409C-BE32-E72D297353CC}">
              <c16:uniqueId val="{00000000-64AE-4BDD-8293-20EB765A9394}"/>
            </c:ext>
          </c:extLst>
        </c:ser>
        <c:ser>
          <c:idx val="1"/>
          <c:order val="1"/>
          <c:tx>
            <c:strRef>
              <c:f>Hoja1!$A$6</c:f>
              <c:strCache>
                <c:ptCount val="1"/>
                <c:pt idx="0">
                  <c:v>España</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Hoja1!$B$6:$E$6</c:f>
              <c:numCache>
                <c:formatCode>_ "$"* #,##0_ ;_ "$"* \-#,##0_ ;_ "$"* "-"??_ ;_ @_ </c:formatCode>
                <c:ptCount val="4"/>
                <c:pt idx="0">
                  <c:v>2428</c:v>
                </c:pt>
                <c:pt idx="1">
                  <c:v>2491</c:v>
                </c:pt>
                <c:pt idx="2">
                  <c:v>2955</c:v>
                </c:pt>
                <c:pt idx="3">
                  <c:v>2607</c:v>
                </c:pt>
              </c:numCache>
            </c:numRef>
          </c:val>
          <c:extLst xmlns:c16r2="http://schemas.microsoft.com/office/drawing/2015/06/chart">
            <c:ext xmlns:c16="http://schemas.microsoft.com/office/drawing/2014/chart" uri="{C3380CC4-5D6E-409C-BE32-E72D297353CC}">
              <c16:uniqueId val="{00000001-64AE-4BDD-8293-20EB765A9394}"/>
            </c:ext>
          </c:extLst>
        </c:ser>
        <c:ser>
          <c:idx val="2"/>
          <c:order val="2"/>
          <c:tx>
            <c:strRef>
              <c:f>Hoja1!$A$7</c:f>
              <c:strCache>
                <c:ptCount val="1"/>
                <c:pt idx="0">
                  <c:v>Viet Nam</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Hoja1!$B$7:$E$7</c:f>
              <c:numCache>
                <c:formatCode>_ "$"* #,##0_ ;_ "$"* \-#,##0_ ;_ "$"* "-"??_ ;_ @_ </c:formatCode>
                <c:ptCount val="4"/>
                <c:pt idx="0">
                  <c:v>2009</c:v>
                </c:pt>
                <c:pt idx="1">
                  <c:v>1804</c:v>
                </c:pt>
                <c:pt idx="2">
                  <c:v>1760</c:v>
                </c:pt>
                <c:pt idx="3">
                  <c:v>1902</c:v>
                </c:pt>
              </c:numCache>
            </c:numRef>
          </c:val>
          <c:extLst xmlns:c16r2="http://schemas.microsoft.com/office/drawing/2015/06/chart">
            <c:ext xmlns:c16="http://schemas.microsoft.com/office/drawing/2014/chart" uri="{C3380CC4-5D6E-409C-BE32-E72D297353CC}">
              <c16:uniqueId val="{00000002-64AE-4BDD-8293-20EB765A9394}"/>
            </c:ext>
          </c:extLst>
        </c:ser>
        <c:ser>
          <c:idx val="3"/>
          <c:order val="3"/>
          <c:tx>
            <c:strRef>
              <c:f>Hoja1!$A$8</c:f>
              <c:strCache>
                <c:ptCount val="1"/>
                <c:pt idx="0">
                  <c:v>Nueva Zelandia</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Hoja1!$B$8:$E$8</c:f>
              <c:numCache>
                <c:formatCode>_ "$"* #,##0_ ;_ "$"* \-#,##0_ ;_ "$"* "-"??_ ;_ @_ </c:formatCode>
                <c:ptCount val="4"/>
                <c:pt idx="0">
                  <c:v>2090</c:v>
                </c:pt>
                <c:pt idx="1">
                  <c:v>2334</c:v>
                </c:pt>
                <c:pt idx="2">
                  <c:v>2491</c:v>
                </c:pt>
                <c:pt idx="3">
                  <c:v>2498</c:v>
                </c:pt>
              </c:numCache>
            </c:numRef>
          </c:val>
          <c:extLst xmlns:c16r2="http://schemas.microsoft.com/office/drawing/2015/06/chart">
            <c:ext xmlns:c16="http://schemas.microsoft.com/office/drawing/2014/chart" uri="{C3380CC4-5D6E-409C-BE32-E72D297353CC}">
              <c16:uniqueId val="{00000003-64AE-4BDD-8293-20EB765A9394}"/>
            </c:ext>
          </c:extLst>
        </c:ser>
        <c:ser>
          <c:idx val="4"/>
          <c:order val="4"/>
          <c:tx>
            <c:strRef>
              <c:f>Hoja1!$A$9</c:f>
              <c:strCache>
                <c:ptCount val="1"/>
                <c:pt idx="0">
                  <c:v>Países Bajos</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Hoja1!$B$9:$E$9</c:f>
              <c:numCache>
                <c:formatCode>_ "$"* #,##0_ ;_ "$"* \-#,##0_ ;_ "$"* "-"??_ ;_ @_ </c:formatCode>
                <c:ptCount val="4"/>
                <c:pt idx="0">
                  <c:v>4918</c:v>
                </c:pt>
                <c:pt idx="1">
                  <c:v>5144</c:v>
                </c:pt>
                <c:pt idx="2">
                  <c:v>5364</c:v>
                </c:pt>
                <c:pt idx="3">
                  <c:v>4686</c:v>
                </c:pt>
              </c:numCache>
            </c:numRef>
          </c:val>
          <c:extLst xmlns:c16r2="http://schemas.microsoft.com/office/drawing/2015/06/chart">
            <c:ext xmlns:c16="http://schemas.microsoft.com/office/drawing/2014/chart" uri="{C3380CC4-5D6E-409C-BE32-E72D297353CC}">
              <c16:uniqueId val="{00000004-64AE-4BDD-8293-20EB765A9394}"/>
            </c:ext>
          </c:extLst>
        </c:ser>
        <c:ser>
          <c:idx val="5"/>
          <c:order val="5"/>
          <c:tx>
            <c:strRef>
              <c:f>Hoja1!$A$10</c:f>
              <c:strCache>
                <c:ptCount val="1"/>
                <c:pt idx="0">
                  <c:v>Estados Unidos de América</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Hoja1!$B$10:$E$10</c:f>
              <c:numCache>
                <c:formatCode>_ "$"* #,##0_ ;_ "$"* \-#,##0_ ;_ "$"* "-"??_ ;_ @_ </c:formatCode>
                <c:ptCount val="4"/>
                <c:pt idx="0">
                  <c:v>3791</c:v>
                </c:pt>
                <c:pt idx="1">
                  <c:v>3953</c:v>
                </c:pt>
                <c:pt idx="2">
                  <c:v>4037</c:v>
                </c:pt>
                <c:pt idx="3">
                  <c:v>4131</c:v>
                </c:pt>
              </c:numCache>
            </c:numRef>
          </c:val>
          <c:extLst xmlns:c16r2="http://schemas.microsoft.com/office/drawing/2015/06/chart">
            <c:ext xmlns:c16="http://schemas.microsoft.com/office/drawing/2014/chart" uri="{C3380CC4-5D6E-409C-BE32-E72D297353CC}">
              <c16:uniqueId val="{00000005-64AE-4BDD-8293-20EB765A9394}"/>
            </c:ext>
          </c:extLst>
        </c:ser>
        <c:ser>
          <c:idx val="6"/>
          <c:order val="6"/>
          <c:tx>
            <c:strRef>
              <c:f>Hoja1!$A$11</c:f>
              <c:strCache>
                <c:ptCount val="1"/>
                <c:pt idx="0">
                  <c:v>México</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Hoja1!$B$11:$E$11</c:f>
              <c:numCache>
                <c:formatCode>_ "$"* #,##0_ ;_ "$"* \-#,##0_ ;_ "$"* "-"??_ ;_ @_ </c:formatCode>
                <c:ptCount val="4"/>
                <c:pt idx="0">
                  <c:v>2948</c:v>
                </c:pt>
                <c:pt idx="1">
                  <c:v>3174</c:v>
                </c:pt>
                <c:pt idx="2">
                  <c:v>3327</c:v>
                </c:pt>
              </c:numCache>
            </c:numRef>
          </c:val>
          <c:extLst xmlns:c16r2="http://schemas.microsoft.com/office/drawing/2015/06/chart">
            <c:ext xmlns:c16="http://schemas.microsoft.com/office/drawing/2014/chart" uri="{C3380CC4-5D6E-409C-BE32-E72D297353CC}">
              <c16:uniqueId val="{00000006-64AE-4BDD-8293-20EB765A9394}"/>
            </c:ext>
          </c:extLst>
        </c:ser>
        <c:ser>
          <c:idx val="7"/>
          <c:order val="7"/>
          <c:tx>
            <c:strRef>
              <c:f>Hoja1!$A$12</c:f>
              <c:strCache>
                <c:ptCount val="1"/>
                <c:pt idx="0">
                  <c:v>Perú</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Hoja1!$B$12:$E$12</c:f>
              <c:numCache>
                <c:formatCode>_ "$"* #,##0_ ;_ "$"* \-#,##0_ ;_ "$"* "-"??_ ;_ @_ </c:formatCode>
                <c:ptCount val="4"/>
                <c:pt idx="0">
                  <c:v>5969</c:v>
                </c:pt>
                <c:pt idx="1">
                  <c:v>5788</c:v>
                </c:pt>
                <c:pt idx="2">
                  <c:v>5712</c:v>
                </c:pt>
                <c:pt idx="3">
                  <c:v>5371</c:v>
                </c:pt>
              </c:numCache>
            </c:numRef>
          </c:val>
          <c:extLst xmlns:c16r2="http://schemas.microsoft.com/office/drawing/2015/06/chart">
            <c:ext xmlns:c16="http://schemas.microsoft.com/office/drawing/2014/chart" uri="{C3380CC4-5D6E-409C-BE32-E72D297353CC}">
              <c16:uniqueId val="{00000007-64AE-4BDD-8293-20EB765A9394}"/>
            </c:ext>
          </c:extLst>
        </c:ser>
        <c:ser>
          <c:idx val="8"/>
          <c:order val="8"/>
          <c:tx>
            <c:strRef>
              <c:f>Hoja1!$A$13</c:f>
              <c:strCache>
                <c:ptCount val="1"/>
                <c:pt idx="0">
                  <c:v>Chile</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Hoja1!$B$13:$E$13</c:f>
              <c:numCache>
                <c:formatCode>_ "$"* #,##0_ ;_ "$"* \-#,##0_ ;_ "$"* "-"??_ ;_ @_ </c:formatCode>
                <c:ptCount val="4"/>
                <c:pt idx="0">
                  <c:v>2183</c:v>
                </c:pt>
                <c:pt idx="1">
                  <c:v>1947</c:v>
                </c:pt>
                <c:pt idx="2">
                  <c:v>2276</c:v>
                </c:pt>
                <c:pt idx="3">
                  <c:v>2417</c:v>
                </c:pt>
              </c:numCache>
            </c:numRef>
          </c:val>
          <c:extLst xmlns:c16r2="http://schemas.microsoft.com/office/drawing/2015/06/chart">
            <c:ext xmlns:c16="http://schemas.microsoft.com/office/drawing/2014/chart" uri="{C3380CC4-5D6E-409C-BE32-E72D297353CC}">
              <c16:uniqueId val="{00000008-64AE-4BDD-8293-20EB765A9394}"/>
            </c:ext>
          </c:extLst>
        </c:ser>
        <c:ser>
          <c:idx val="9"/>
          <c:order val="9"/>
          <c:tx>
            <c:strRef>
              <c:f>Hoja1!$A$14</c:f>
              <c:strCache>
                <c:ptCount val="1"/>
                <c:pt idx="0">
                  <c:v>Hong Kong, China</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Hoja1!$B$3:$E$4</c:f>
              <c:multiLvlStrCache>
                <c:ptCount val="4"/>
                <c:lvl>
                  <c:pt idx="0">
                    <c:v>Valor unitario exportado, Dólar Americano/Toneladas</c:v>
                  </c:pt>
                  <c:pt idx="1">
                    <c:v>Valor unitario exportado, Dólar Americano/Toneladas</c:v>
                  </c:pt>
                  <c:pt idx="2">
                    <c:v>Valor unitario exportado, Dólar Americano/Toneladas</c:v>
                  </c:pt>
                  <c:pt idx="3">
                    <c:v>Valor unitario exportado, Dólar Americano/Toneladas</c:v>
                  </c:pt>
                </c:lvl>
                <c:lvl>
                  <c:pt idx="0">
                    <c:v>2016</c:v>
                  </c:pt>
                  <c:pt idx="1">
                    <c:v>2017</c:v>
                  </c:pt>
                  <c:pt idx="2">
                    <c:v>2018</c:v>
                  </c:pt>
                  <c:pt idx="3">
                    <c:v>2019</c:v>
                  </c:pt>
                </c:lvl>
              </c:multiLvlStrCache>
            </c:multiLvlStrRef>
          </c:cat>
          <c:val>
            <c:numRef>
              <c:f>Hoja1!$B$14:$E$14</c:f>
              <c:numCache>
                <c:formatCode>_ "$"* #,##0_ ;_ "$"* \-#,##0_ ;_ "$"* "-"??_ ;_ @_ </c:formatCode>
                <c:ptCount val="4"/>
                <c:pt idx="0">
                  <c:v>1201</c:v>
                </c:pt>
                <c:pt idx="1">
                  <c:v>1194</c:v>
                </c:pt>
                <c:pt idx="2">
                  <c:v>1387</c:v>
                </c:pt>
                <c:pt idx="3">
                  <c:v>1546</c:v>
                </c:pt>
              </c:numCache>
            </c:numRef>
          </c:val>
          <c:extLst xmlns:c16r2="http://schemas.microsoft.com/office/drawing/2015/06/chart">
            <c:ext xmlns:c16="http://schemas.microsoft.com/office/drawing/2014/chart" uri="{C3380CC4-5D6E-409C-BE32-E72D297353CC}">
              <c16:uniqueId val="{00000009-64AE-4BDD-8293-20EB765A9394}"/>
            </c:ext>
          </c:extLst>
        </c:ser>
        <c:dLbls>
          <c:dLblPos val="outEnd"/>
          <c:showLegendKey val="0"/>
          <c:showVal val="1"/>
          <c:showCatName val="0"/>
          <c:showSerName val="0"/>
          <c:showPercent val="0"/>
          <c:showBubbleSize val="0"/>
        </c:dLbls>
        <c:gapWidth val="444"/>
        <c:overlap val="-90"/>
        <c:axId val="1196777584"/>
        <c:axId val="1196775408"/>
      </c:barChart>
      <c:catAx>
        <c:axId val="1196777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196775408"/>
        <c:crosses val="autoZero"/>
        <c:auto val="1"/>
        <c:lblAlgn val="ctr"/>
        <c:lblOffset val="100"/>
        <c:noMultiLvlLbl val="0"/>
      </c:catAx>
      <c:valAx>
        <c:axId val="1196775408"/>
        <c:scaling>
          <c:orientation val="minMax"/>
        </c:scaling>
        <c:delete val="1"/>
        <c:axPos val="l"/>
        <c:numFmt formatCode="_ &quot;$&quot;* #,##0_ ;_ &quot;$&quot;* \-#,##0_ ;_ &quot;$&quot;* &quot;-&quot;??_ ;_ @_ " sourceLinked="1"/>
        <c:majorTickMark val="none"/>
        <c:minorTickMark val="none"/>
        <c:tickLblPos val="nextTo"/>
        <c:crossAx val="1196777584"/>
        <c:crosses val="autoZero"/>
        <c:crossBetween val="between"/>
      </c:valAx>
      <c:spPr>
        <a:noFill/>
        <a:ln>
          <a:noFill/>
        </a:ln>
        <a:effectLst/>
      </c:spPr>
    </c:plotArea>
    <c:legend>
      <c:legendPos val="t"/>
      <c:layout>
        <c:manualLayout>
          <c:xMode val="edge"/>
          <c:yMode val="edge"/>
          <c:x val="3.3425334576806083E-2"/>
          <c:y val="0"/>
          <c:w val="0.96657460125176664"/>
          <c:h val="0.199089581887370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tx>
            <c:strRef>
              <c:f>Hoja1!$C$1</c:f>
              <c:strCache>
                <c:ptCount val="1"/>
                <c:pt idx="0">
                  <c:v>TOTAL KG EXPORTADOS (2015-2019)</c:v>
                </c:pt>
              </c:strCache>
            </c:strRef>
          </c:tx>
          <c:dPt>
            <c:idx val="0"/>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6EED-4258-860B-C7EEE57D8537}"/>
              </c:ext>
            </c:extLst>
          </c:dPt>
          <c:dPt>
            <c:idx val="1"/>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6EED-4258-860B-C7EEE57D8537}"/>
              </c:ext>
            </c:extLst>
          </c:dPt>
          <c:dPt>
            <c:idx val="2"/>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6EED-4258-860B-C7EEE57D8537}"/>
              </c:ext>
            </c:extLst>
          </c:dPt>
          <c:dPt>
            <c:idx val="3"/>
            <c:bubble3D val="0"/>
            <c:spPr>
              <a:solidFill>
                <a:schemeClr val="accent2">
                  <a:lumMod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6EED-4258-860B-C7EEE57D8537}"/>
              </c:ext>
            </c:extLst>
          </c:dPt>
          <c:dLbls>
            <c:dLbl>
              <c:idx val="0"/>
              <c:tx>
                <c:rich>
                  <a:bodyPr/>
                  <a:lstStyle/>
                  <a:p>
                    <a:r>
                      <a:rPr lang="en-US" baseline="0"/>
                      <a:t> </a:t>
                    </a:r>
                    <a:fld id="{E168F0F4-EF7E-4811-8D74-EBB346717711}" type="PERCENTAGE">
                      <a:rPr lang="en-US" baseline="0"/>
                      <a:pPr/>
                      <a:t>[PORCENTAJE]</a:t>
                    </a:fld>
                    <a:endParaRPr lang="en-US" baseline="0"/>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6EED-4258-860B-C7EEE57D8537}"/>
                </c:ext>
                <c:ext xmlns:c15="http://schemas.microsoft.com/office/drawing/2012/chart" uri="{CE6537A1-D6FC-4f65-9D91-7224C49458BB}">
                  <c15:dlblFieldTable/>
                  <c15:showDataLabelsRange val="1"/>
                </c:ext>
              </c:extLst>
            </c:dLbl>
            <c:dLbl>
              <c:idx val="1"/>
              <c:tx>
                <c:rich>
                  <a:bodyPr/>
                  <a:lstStyle/>
                  <a:p>
                    <a:fld id="{70664F5A-CCAB-414F-B9DE-5F93A71E84F8}" type="CELLRANGE">
                      <a:rPr lang="en-US"/>
                      <a:pPr/>
                      <a:t>[CELLRANGE]</a:t>
                    </a:fld>
                    <a:endParaRPr lang="es-EC"/>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6EED-4258-860B-C7EEE57D8537}"/>
                </c:ext>
                <c:ext xmlns:c15="http://schemas.microsoft.com/office/drawing/2012/chart" uri="{CE6537A1-D6FC-4f65-9D91-7224C49458BB}">
                  <c15:dlblFieldTable/>
                  <c15:showDataLabelsRange val="1"/>
                </c:ext>
              </c:extLst>
            </c:dLbl>
            <c:dLbl>
              <c:idx val="2"/>
              <c:tx>
                <c:rich>
                  <a:bodyPr/>
                  <a:lstStyle/>
                  <a:p>
                    <a:fld id="{2A965EFE-AF73-44FF-B4C6-39FC43769630}" type="CELLRANGE">
                      <a:rPr lang="en-US"/>
                      <a:pPr/>
                      <a:t>[CELLRANGE]</a:t>
                    </a:fld>
                    <a:endParaRPr lang="es-EC"/>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6EED-4258-860B-C7EEE57D8537}"/>
                </c:ext>
                <c:ext xmlns:c15="http://schemas.microsoft.com/office/drawing/2012/chart" uri="{CE6537A1-D6FC-4f65-9D91-7224C49458BB}">
                  <c15:dlblFieldTable/>
                  <c15:showDataLabelsRange val="1"/>
                </c:ext>
              </c:extLst>
            </c:dLbl>
            <c:dLbl>
              <c:idx val="3"/>
              <c:tx>
                <c:rich>
                  <a:bodyPr/>
                  <a:lstStyle/>
                  <a:p>
                    <a:fld id="{1D2EF9EA-D064-4BC0-B7B2-A95F2B22B493}" type="CELLRANGE">
                      <a:rPr lang="en-US"/>
                      <a:pPr/>
                      <a:t>[CELLRANGE]</a:t>
                    </a:fld>
                    <a:endParaRPr lang="es-EC"/>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6EED-4258-860B-C7EEE57D8537}"/>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showDataLabelsRange val="1"/>
              </c:ext>
            </c:extLst>
          </c:dLbls>
          <c:cat>
            <c:strRef>
              <c:f>Hoja1!$B$2:$B$5</c:f>
              <c:strCache>
                <c:ptCount val="4"/>
                <c:pt idx="0">
                  <c:v>Estados Unidos </c:v>
                </c:pt>
                <c:pt idx="1">
                  <c:v>Vietnam</c:v>
                </c:pt>
                <c:pt idx="2">
                  <c:v>España</c:v>
                </c:pt>
                <c:pt idx="3">
                  <c:v>Chile</c:v>
                </c:pt>
              </c:strCache>
            </c:strRef>
          </c:cat>
          <c:val>
            <c:numRef>
              <c:f>Hoja1!$C$2:$C$5</c:f>
              <c:numCache>
                <c:formatCode>General</c:formatCode>
                <c:ptCount val="4"/>
                <c:pt idx="0">
                  <c:v>109505.60000000001</c:v>
                </c:pt>
                <c:pt idx="1">
                  <c:v>2300</c:v>
                </c:pt>
                <c:pt idx="2">
                  <c:v>40066</c:v>
                </c:pt>
                <c:pt idx="3">
                  <c:v>225.32</c:v>
                </c:pt>
              </c:numCache>
            </c:numRef>
          </c:val>
          <c:extLst xmlns:c16r2="http://schemas.microsoft.com/office/drawing/2015/06/chart">
            <c:ext xmlns:c16="http://schemas.microsoft.com/office/drawing/2014/chart" uri="{C3380CC4-5D6E-409C-BE32-E72D297353CC}">
              <c16:uniqueId val="{00000008-6EED-4258-860B-C7EEE57D8537}"/>
            </c:ext>
            <c:ext xmlns:c15="http://schemas.microsoft.com/office/drawing/2012/chart" uri="{02D57815-91ED-43cb-92C2-25804820EDAC}">
              <c15:datalabelsRange>
                <c15:f>Hoja1!$D$2:$D$5</c15:f>
                <c15:dlblRangeCache>
                  <c:ptCount val="4"/>
                  <c:pt idx="0">
                    <c:v>72,00%</c:v>
                  </c:pt>
                  <c:pt idx="1">
                    <c:v>1,51%</c:v>
                  </c:pt>
                  <c:pt idx="2">
                    <c:v>26,34%</c:v>
                  </c:pt>
                  <c:pt idx="3">
                    <c:v>0,15%</c:v>
                  </c:pt>
                </c15:dlblRangeCache>
              </c15:datalabelsRang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blipFill>
      <a:blip xmlns:r="http://schemas.openxmlformats.org/officeDocument/2006/relationships" r:embed="rId3"/>
      <a:tile tx="0" ty="0" sx="100000" sy="100000" flip="none" algn="tl"/>
    </a:blip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FOB EN DÓLARES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EC"/>
              </a:p>
            </c:txPr>
            <c:dLblPos val="ctr"/>
            <c:showLegendKey val="0"/>
            <c:showVal val="1"/>
            <c:showCatName val="0"/>
            <c:showSerName val="0"/>
            <c:showPercent val="0"/>
            <c:showBubbleSize val="0"/>
            <c:showLeaderLines val="0"/>
            <c:extLst xmlns:c15="http://schemas.microsoft.com/office/drawing/2012/char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Hoja3!$L$2:$L$6</c:f>
              <c:numCache>
                <c:formatCode>General</c:formatCode>
                <c:ptCount val="5"/>
                <c:pt idx="0">
                  <c:v>2015</c:v>
                </c:pt>
                <c:pt idx="1">
                  <c:v>2016</c:v>
                </c:pt>
                <c:pt idx="2">
                  <c:v>2017</c:v>
                </c:pt>
                <c:pt idx="3">
                  <c:v>2018</c:v>
                </c:pt>
                <c:pt idx="4">
                  <c:v>2019</c:v>
                </c:pt>
              </c:numCache>
            </c:numRef>
          </c:cat>
          <c:val>
            <c:numRef>
              <c:f>Hoja3!$M$2:$M$6</c:f>
              <c:numCache>
                <c:formatCode>0.00%</c:formatCode>
                <c:ptCount val="5"/>
                <c:pt idx="0">
                  <c:v>0.1273786139150257</c:v>
                </c:pt>
                <c:pt idx="1">
                  <c:v>0.12338989181780032</c:v>
                </c:pt>
                <c:pt idx="2">
                  <c:v>0.23135912833151021</c:v>
                </c:pt>
                <c:pt idx="3">
                  <c:v>0.25288583146195576</c:v>
                </c:pt>
                <c:pt idx="4">
                  <c:v>0.26498653447370796</c:v>
                </c:pt>
              </c:numCache>
            </c:numRef>
          </c:val>
          <c:extLst xmlns:c15="http://schemas.microsoft.com/office/drawing/2012/chart" xmlns:c16r2="http://schemas.microsoft.com/office/drawing/2015/06/chart">
            <c:ext xmlns:c16="http://schemas.microsoft.com/office/drawing/2014/chart" uri="{C3380CC4-5D6E-409C-BE32-E72D297353CC}">
              <c16:uniqueId val="{00000000-AB47-4426-A129-64FA92448BA3}"/>
            </c:ext>
          </c:extLst>
        </c:ser>
        <c:dLbls>
          <c:dLblPos val="ctr"/>
          <c:showLegendKey val="0"/>
          <c:showVal val="1"/>
          <c:showCatName val="0"/>
          <c:showSerName val="0"/>
          <c:showPercent val="0"/>
          <c:showBubbleSize val="0"/>
        </c:dLbls>
        <c:gapWidth val="150"/>
        <c:overlap val="100"/>
        <c:axId val="1196771600"/>
        <c:axId val="1196783024"/>
        <c:extLst xmlns:c16r2="http://schemas.microsoft.com/office/drawing/2015/06/chart"/>
      </c:barChart>
      <c:catAx>
        <c:axId val="11967716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1196783024"/>
        <c:crosses val="autoZero"/>
        <c:auto val="1"/>
        <c:lblAlgn val="ctr"/>
        <c:lblOffset val="100"/>
        <c:noMultiLvlLbl val="0"/>
      </c:catAx>
      <c:valAx>
        <c:axId val="1196783024"/>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1196771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alpha val="60000"/>
                </a:schemeClr>
              </a:solidFill>
              <a:round/>
            </a:ln>
            <a:effectLst/>
          </c:spPr>
          <c:marker>
            <c:symbol val="circle"/>
            <c:size val="6"/>
            <c:spPr>
              <a:solidFill>
                <a:schemeClr val="lt1"/>
              </a:solidFill>
              <a:ln w="38100">
                <a:solidFill>
                  <a:schemeClr val="accent1">
                    <a:alpha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ESPAÑA!$B$4:$B$13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xVal>
          <c:yVal>
            <c:numRef>
              <c:f>ESPAÑA!$C$4:$C$13</c:f>
              <c:numCache>
                <c:formatCode>General</c:formatCode>
                <c:ptCount val="10"/>
                <c:pt idx="0">
                  <c:v>3</c:v>
                </c:pt>
                <c:pt idx="1">
                  <c:v>6</c:v>
                </c:pt>
                <c:pt idx="2">
                  <c:v>8</c:v>
                </c:pt>
                <c:pt idx="3">
                  <c:v>7</c:v>
                </c:pt>
                <c:pt idx="4">
                  <c:v>14</c:v>
                </c:pt>
                <c:pt idx="5" formatCode="0.00">
                  <c:v>13.38</c:v>
                </c:pt>
                <c:pt idx="6" formatCode="0.00">
                  <c:v>15.18</c:v>
                </c:pt>
                <c:pt idx="7" formatCode="0.00">
                  <c:v>16.940000000000001</c:v>
                </c:pt>
                <c:pt idx="8" formatCode="0.00">
                  <c:v>18.649999999999999</c:v>
                </c:pt>
                <c:pt idx="9" formatCode="0.00">
                  <c:v>20.329999999999998</c:v>
                </c:pt>
              </c:numCache>
            </c:numRef>
          </c:yVal>
          <c:smooth val="0"/>
          <c:extLst xmlns:c16r2="http://schemas.microsoft.com/office/drawing/2015/06/chart">
            <c:ext xmlns:c16="http://schemas.microsoft.com/office/drawing/2014/chart" uri="{C3380CC4-5D6E-409C-BE32-E72D297353CC}">
              <c16:uniqueId val="{00000000-B17C-469D-83F0-9AF3D0708F2E}"/>
            </c:ext>
          </c:extLst>
        </c:ser>
        <c:dLbls>
          <c:showLegendKey val="0"/>
          <c:showVal val="0"/>
          <c:showCatName val="0"/>
          <c:showSerName val="0"/>
          <c:showPercent val="0"/>
          <c:showBubbleSize val="0"/>
        </c:dLbls>
        <c:axId val="1196773232"/>
        <c:axId val="1196775952"/>
      </c:scatterChart>
      <c:valAx>
        <c:axId val="1196773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C"/>
          </a:p>
        </c:txPr>
        <c:crossAx val="1196775952"/>
        <c:crosses val="autoZero"/>
        <c:crossBetween val="midCat"/>
      </c:valAx>
      <c:valAx>
        <c:axId val="119677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C"/>
          </a:p>
        </c:txPr>
        <c:crossAx val="1196773232"/>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5.2692038495188109E-2"/>
          <c:y val="0.13208333333333333"/>
          <c:w val="0.87753018372703417"/>
          <c:h val="0.70959135316418775"/>
        </c:manualLayout>
      </c:layout>
      <c:scatterChart>
        <c:scatterStyle val="lineMarker"/>
        <c:varyColors val="0"/>
        <c:ser>
          <c:idx val="0"/>
          <c:order val="0"/>
          <c:tx>
            <c:strRef>
              <c:f>'[base de datos (2).xlsx]EEUU'!$D$4</c:f>
              <c:strCache>
                <c:ptCount val="1"/>
                <c:pt idx="0">
                  <c:v>CANTIDAD EXPORTADA/TONELADAS (Y)</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'[base de datos (2).xlsx]EEUU'!$C$5:$C$14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xVal>
          <c:yVal>
            <c:numRef>
              <c:f>'[base de datos (2).xlsx]EEUU'!$D$5:$D$14</c:f>
              <c:numCache>
                <c:formatCode>General</c:formatCode>
                <c:ptCount val="10"/>
                <c:pt idx="0">
                  <c:v>15</c:v>
                </c:pt>
                <c:pt idx="1">
                  <c:v>11</c:v>
                </c:pt>
                <c:pt idx="2">
                  <c:v>21</c:v>
                </c:pt>
                <c:pt idx="3">
                  <c:v>27</c:v>
                </c:pt>
                <c:pt idx="4">
                  <c:v>24</c:v>
                </c:pt>
                <c:pt idx="5" formatCode="0.00">
                  <c:v>29.8</c:v>
                </c:pt>
                <c:pt idx="6">
                  <c:v>33.200000000000003</c:v>
                </c:pt>
                <c:pt idx="7">
                  <c:v>36.6</c:v>
                </c:pt>
                <c:pt idx="8">
                  <c:v>40</c:v>
                </c:pt>
                <c:pt idx="9">
                  <c:v>43.4</c:v>
                </c:pt>
              </c:numCache>
            </c:numRef>
          </c:yVal>
          <c:smooth val="0"/>
        </c:ser>
        <c:dLbls>
          <c:showLegendKey val="0"/>
          <c:showVal val="0"/>
          <c:showCatName val="0"/>
          <c:showSerName val="0"/>
          <c:showPercent val="0"/>
          <c:showBubbleSize val="0"/>
        </c:dLbls>
        <c:axId val="1196776496"/>
        <c:axId val="1196781392"/>
      </c:scatterChart>
      <c:valAx>
        <c:axId val="1196776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96781392"/>
        <c:crosses val="autoZero"/>
        <c:crossBetween val="midCat"/>
      </c:valAx>
      <c:valAx>
        <c:axId val="119678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96776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_rels/data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E6CED-A21E-4FF5-BA60-1B19C124CB4F}"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n-US"/>
        </a:p>
      </dgm:t>
    </dgm:pt>
    <dgm:pt modelId="{36569F8C-4372-4BA9-86A6-7DDD566B98E7}">
      <dgm:prSet phldrT="[Texto]" custT="1"/>
      <dgm:spPr/>
      <dgm:t>
        <a:bodyPr/>
        <a:lstStyle/>
        <a:p>
          <a:r>
            <a:rPr lang="es-EC" sz="1800" dirty="0"/>
            <a:t>Aprovechar la “ventaja comparativa”</a:t>
          </a:r>
          <a:endParaRPr lang="en-US" sz="1800" dirty="0">
            <a:latin typeface="Times New Roman" panose="02020603050405020304" pitchFamily="18" charset="0"/>
            <a:cs typeface="Times New Roman" panose="02020603050405020304" pitchFamily="18" charset="0"/>
          </a:endParaRPr>
        </a:p>
      </dgm:t>
    </dgm:pt>
    <dgm:pt modelId="{CE510D69-5FA7-4112-B301-57FA1FFBDD58}" type="parTrans" cxnId="{8FB5CAA3-D34E-417D-A972-43273389DC5B}">
      <dgm:prSet/>
      <dgm:spPr/>
      <dgm:t>
        <a:bodyPr/>
        <a:lstStyle/>
        <a:p>
          <a:endParaRPr lang="en-US"/>
        </a:p>
      </dgm:t>
    </dgm:pt>
    <dgm:pt modelId="{6986CD03-BBA2-45E3-825A-8627AFF216D9}" type="sibTrans" cxnId="{8FB5CAA3-D34E-417D-A972-43273389DC5B}">
      <dgm:prSet/>
      <dgm:spPr/>
      <dgm:t>
        <a:bodyPr/>
        <a:lstStyle/>
        <a:p>
          <a:endParaRPr lang="en-US"/>
        </a:p>
      </dgm:t>
    </dgm:pt>
    <dgm:pt modelId="{76B67DB8-8BD4-4541-8941-A79F3990A419}">
      <dgm:prSet phldrT="[Texto]" custT="1"/>
      <dgm:spPr/>
      <dgm:t>
        <a:bodyPr/>
        <a:lstStyle/>
        <a:p>
          <a:r>
            <a:rPr lang="es-EC" sz="1800" dirty="0"/>
            <a:t>La mora de castilla en los últimos años ha mostrado una mayor participación en la exportación</a:t>
          </a:r>
          <a:endParaRPr lang="en-US" sz="1800" dirty="0">
            <a:latin typeface="Times New Roman" panose="02020603050405020304" pitchFamily="18" charset="0"/>
            <a:cs typeface="Times New Roman" panose="02020603050405020304" pitchFamily="18" charset="0"/>
          </a:endParaRPr>
        </a:p>
      </dgm:t>
    </dgm:pt>
    <dgm:pt modelId="{E5844D40-F975-4741-B320-9C3398131393}" type="parTrans" cxnId="{2B877D6F-44E1-4048-A985-BC30392FD425}">
      <dgm:prSet/>
      <dgm:spPr/>
      <dgm:t>
        <a:bodyPr/>
        <a:lstStyle/>
        <a:p>
          <a:endParaRPr lang="en-US"/>
        </a:p>
      </dgm:t>
    </dgm:pt>
    <dgm:pt modelId="{D5E3553E-F934-4A48-937D-32E4149F497A}" type="sibTrans" cxnId="{2B877D6F-44E1-4048-A985-BC30392FD425}">
      <dgm:prSet/>
      <dgm:spPr/>
      <dgm:t>
        <a:bodyPr/>
        <a:lstStyle/>
        <a:p>
          <a:endParaRPr lang="en-US"/>
        </a:p>
      </dgm:t>
    </dgm:pt>
    <dgm:pt modelId="{DF93D9B3-FC55-4CF7-936D-58D717EAD3D8}">
      <dgm:prSet phldrT="[Texto]" custT="1"/>
      <dgm:spPr/>
      <dgm:t>
        <a:bodyPr/>
        <a:lstStyle/>
        <a:p>
          <a:r>
            <a:rPr lang="es-EC" sz="1800" dirty="0"/>
            <a:t>Los mercados internacionales por su parte exigen estándares de calidad </a:t>
          </a:r>
          <a:endParaRPr lang="en-US" sz="1800" dirty="0">
            <a:latin typeface="Times New Roman" panose="02020603050405020304" pitchFamily="18" charset="0"/>
            <a:cs typeface="Times New Roman" panose="02020603050405020304" pitchFamily="18" charset="0"/>
          </a:endParaRPr>
        </a:p>
      </dgm:t>
    </dgm:pt>
    <dgm:pt modelId="{7DC852C0-E075-4673-AD5E-50E89442E029}" type="parTrans" cxnId="{6F326BBE-2220-4ACB-AF5F-979F24AEEB21}">
      <dgm:prSet/>
      <dgm:spPr/>
      <dgm:t>
        <a:bodyPr/>
        <a:lstStyle/>
        <a:p>
          <a:endParaRPr lang="en-US"/>
        </a:p>
      </dgm:t>
    </dgm:pt>
    <dgm:pt modelId="{0286FB6B-C084-47E4-98EF-902D457FAD6D}" type="sibTrans" cxnId="{6F326BBE-2220-4ACB-AF5F-979F24AEEB21}">
      <dgm:prSet/>
      <dgm:spPr/>
      <dgm:t>
        <a:bodyPr/>
        <a:lstStyle/>
        <a:p>
          <a:endParaRPr lang="en-US"/>
        </a:p>
      </dgm:t>
    </dgm:pt>
    <dgm:pt modelId="{7FC1E0C2-D9E7-449A-B3DD-60BD9F9D712C}">
      <dgm:prSet phldrT="[Texto]" custT="1"/>
      <dgm:spPr/>
      <dgm:t>
        <a:bodyPr/>
        <a:lstStyle/>
        <a:p>
          <a:r>
            <a:rPr lang="es-EC" sz="1800" dirty="0"/>
            <a:t>Comparación entre el mercado de Estados Unidos y España</a:t>
          </a:r>
          <a:endParaRPr lang="en-US" sz="1800" dirty="0">
            <a:latin typeface="Times New Roman" panose="02020603050405020304" pitchFamily="18" charset="0"/>
            <a:cs typeface="Times New Roman" panose="02020603050405020304" pitchFamily="18" charset="0"/>
          </a:endParaRPr>
        </a:p>
      </dgm:t>
    </dgm:pt>
    <dgm:pt modelId="{24A6648C-EDEE-44C7-9DFC-CB865556E386}" type="parTrans" cxnId="{A6103DF9-AD24-4F22-ADB6-54CEF2871070}">
      <dgm:prSet/>
      <dgm:spPr/>
      <dgm:t>
        <a:bodyPr/>
        <a:lstStyle/>
        <a:p>
          <a:endParaRPr lang="en-US"/>
        </a:p>
      </dgm:t>
    </dgm:pt>
    <dgm:pt modelId="{CA17151A-D3B6-4786-A669-F977977CDE76}" type="sibTrans" cxnId="{A6103DF9-AD24-4F22-ADB6-54CEF2871070}">
      <dgm:prSet/>
      <dgm:spPr/>
      <dgm:t>
        <a:bodyPr/>
        <a:lstStyle/>
        <a:p>
          <a:endParaRPr lang="en-US"/>
        </a:p>
      </dgm:t>
    </dgm:pt>
    <dgm:pt modelId="{CEEC43E0-A4FE-42D3-841B-0474210195E5}">
      <dgm:prSet phldrT="[Texto]" custT="1"/>
      <dgm:spPr/>
      <dgm:t>
        <a:bodyPr/>
        <a:lstStyle/>
        <a:p>
          <a:r>
            <a:rPr lang="es-EC" sz="1800" dirty="0"/>
            <a:t>El comercio justo nace con el objetivo de dar respuesta a la falta de acciones establecidas por el actual modelo capitalista</a:t>
          </a:r>
          <a:endParaRPr lang="en-US" sz="1800" dirty="0">
            <a:latin typeface="Times New Roman" panose="02020603050405020304" pitchFamily="18" charset="0"/>
            <a:cs typeface="Times New Roman" panose="02020603050405020304" pitchFamily="18" charset="0"/>
          </a:endParaRPr>
        </a:p>
      </dgm:t>
    </dgm:pt>
    <dgm:pt modelId="{FE645B5D-E01D-4C8F-A412-23DC4825B501}" type="parTrans" cxnId="{72E86BF8-E337-4539-9ABA-F6AFFE9F0999}">
      <dgm:prSet/>
      <dgm:spPr/>
      <dgm:t>
        <a:bodyPr/>
        <a:lstStyle/>
        <a:p>
          <a:endParaRPr lang="es-EC"/>
        </a:p>
      </dgm:t>
    </dgm:pt>
    <dgm:pt modelId="{439DA141-C0FF-4040-B582-E82EF609C344}" type="sibTrans" cxnId="{72E86BF8-E337-4539-9ABA-F6AFFE9F0999}">
      <dgm:prSet/>
      <dgm:spPr/>
      <dgm:t>
        <a:bodyPr/>
        <a:lstStyle/>
        <a:p>
          <a:endParaRPr lang="es-EC"/>
        </a:p>
      </dgm:t>
    </dgm:pt>
    <dgm:pt modelId="{0BE767DC-3069-49D8-892C-0A87D1B1B41E}">
      <dgm:prSet phldrT="[Texto]" custT="1"/>
      <dgm:spPr/>
      <dgm:t>
        <a:bodyPr/>
        <a:lstStyle/>
        <a:p>
          <a:r>
            <a:rPr lang="es-EC" sz="1800" dirty="0"/>
            <a:t>Ecuador, un país que oferta al mercado internacional diversidad de </a:t>
          </a:r>
          <a:r>
            <a:rPr lang="es-EC" sz="1800" dirty="0" err="1"/>
            <a:t>comoditties</a:t>
          </a:r>
          <a:r>
            <a:rPr lang="es-EC" sz="1800" dirty="0"/>
            <a:t>.</a:t>
          </a:r>
          <a:endParaRPr lang="en-US" sz="1800" dirty="0">
            <a:latin typeface="Times New Roman" panose="02020603050405020304" pitchFamily="18" charset="0"/>
            <a:cs typeface="Times New Roman" panose="02020603050405020304" pitchFamily="18" charset="0"/>
          </a:endParaRPr>
        </a:p>
      </dgm:t>
    </dgm:pt>
    <dgm:pt modelId="{3D0333CD-12CE-47B2-8A91-EE160A886842}" type="parTrans" cxnId="{7A4BF565-A502-4946-9320-EC8248301C24}">
      <dgm:prSet/>
      <dgm:spPr/>
      <dgm:t>
        <a:bodyPr/>
        <a:lstStyle/>
        <a:p>
          <a:endParaRPr lang="es-EC"/>
        </a:p>
      </dgm:t>
    </dgm:pt>
    <dgm:pt modelId="{E8BC758C-AFE7-443B-8445-64A1D0164B85}" type="sibTrans" cxnId="{7A4BF565-A502-4946-9320-EC8248301C24}">
      <dgm:prSet/>
      <dgm:spPr/>
      <dgm:t>
        <a:bodyPr/>
        <a:lstStyle/>
        <a:p>
          <a:endParaRPr lang="es-EC"/>
        </a:p>
      </dgm:t>
    </dgm:pt>
    <dgm:pt modelId="{171AE036-B1AF-4EF6-8E82-FFBAF1216F37}">
      <dgm:prSet phldrT="[Texto]" custT="1"/>
      <dgm:spPr/>
      <dgm:t>
        <a:bodyPr/>
        <a:lstStyle/>
        <a:p>
          <a:r>
            <a:rPr lang="es-EC" sz="1800" dirty="0"/>
            <a:t>Importancia del apoyo gubernamental </a:t>
          </a:r>
          <a:endParaRPr lang="en-US" sz="1800" dirty="0">
            <a:latin typeface="Times New Roman" panose="02020603050405020304" pitchFamily="18" charset="0"/>
            <a:cs typeface="Times New Roman" panose="02020603050405020304" pitchFamily="18" charset="0"/>
          </a:endParaRPr>
        </a:p>
      </dgm:t>
    </dgm:pt>
    <dgm:pt modelId="{CFD37A7F-EDBB-40D7-B453-F10B8DF5EF84}" type="parTrans" cxnId="{80743888-AC5C-4AE1-AE31-D20A677FE165}">
      <dgm:prSet/>
      <dgm:spPr/>
      <dgm:t>
        <a:bodyPr/>
        <a:lstStyle/>
        <a:p>
          <a:endParaRPr lang="es-EC"/>
        </a:p>
      </dgm:t>
    </dgm:pt>
    <dgm:pt modelId="{79B684EF-3F08-4C3E-9B10-1E3EA05DF260}" type="sibTrans" cxnId="{80743888-AC5C-4AE1-AE31-D20A677FE165}">
      <dgm:prSet/>
      <dgm:spPr/>
      <dgm:t>
        <a:bodyPr/>
        <a:lstStyle/>
        <a:p>
          <a:endParaRPr lang="es-EC"/>
        </a:p>
      </dgm:t>
    </dgm:pt>
    <dgm:pt modelId="{CA5FFEAB-7B60-4A29-8EF9-368C4A8614F8}">
      <dgm:prSet phldrT="[Texto]"/>
      <dgm:spPr/>
      <dgm:t>
        <a:bodyPr/>
        <a:lstStyle/>
        <a:p>
          <a:endParaRPr lang="en-US" dirty="0">
            <a:latin typeface="Times New Roman" panose="02020603050405020304" pitchFamily="18" charset="0"/>
            <a:cs typeface="Times New Roman" panose="02020603050405020304" pitchFamily="18" charset="0"/>
          </a:endParaRPr>
        </a:p>
      </dgm:t>
    </dgm:pt>
    <dgm:pt modelId="{1A79AE9E-2715-469A-BFEC-B01937876D19}" type="parTrans" cxnId="{EA6E512D-D319-47AD-8A0D-BEAFE5AABB19}">
      <dgm:prSet/>
      <dgm:spPr/>
      <dgm:t>
        <a:bodyPr/>
        <a:lstStyle/>
        <a:p>
          <a:endParaRPr lang="es-ES"/>
        </a:p>
      </dgm:t>
    </dgm:pt>
    <dgm:pt modelId="{341DB658-B562-489B-880D-ED649085079A}" type="sibTrans" cxnId="{EA6E512D-D319-47AD-8A0D-BEAFE5AABB19}">
      <dgm:prSet/>
      <dgm:spPr/>
      <dgm:t>
        <a:bodyPr/>
        <a:lstStyle/>
        <a:p>
          <a:endParaRPr lang="es-ES"/>
        </a:p>
      </dgm:t>
    </dgm:pt>
    <dgm:pt modelId="{1A04CD9F-B3C2-4FC6-B97B-73293A677C5A}" type="pres">
      <dgm:prSet presAssocID="{A9BE6CED-A21E-4FF5-BA60-1B19C124CB4F}" presName="diagram" presStyleCnt="0">
        <dgm:presLayoutVars>
          <dgm:dir/>
          <dgm:resizeHandles val="exact"/>
        </dgm:presLayoutVars>
      </dgm:prSet>
      <dgm:spPr/>
      <dgm:t>
        <a:bodyPr/>
        <a:lstStyle/>
        <a:p>
          <a:endParaRPr lang="es-EC"/>
        </a:p>
      </dgm:t>
    </dgm:pt>
    <dgm:pt modelId="{9A7165E1-0A10-438D-8CBC-ED88A9E76533}" type="pres">
      <dgm:prSet presAssocID="{36569F8C-4372-4BA9-86A6-7DDD566B98E7}" presName="node" presStyleLbl="node1" presStyleIdx="0" presStyleCnt="8">
        <dgm:presLayoutVars>
          <dgm:bulletEnabled val="1"/>
        </dgm:presLayoutVars>
      </dgm:prSet>
      <dgm:spPr/>
      <dgm:t>
        <a:bodyPr/>
        <a:lstStyle/>
        <a:p>
          <a:endParaRPr lang="es-EC"/>
        </a:p>
      </dgm:t>
    </dgm:pt>
    <dgm:pt modelId="{6882D5E6-87D6-486B-9B4A-E289096F05A8}" type="pres">
      <dgm:prSet presAssocID="{6986CD03-BBA2-45E3-825A-8627AFF216D9}" presName="sibTrans" presStyleCnt="0"/>
      <dgm:spPr/>
    </dgm:pt>
    <dgm:pt modelId="{16B9CAC6-77F8-4165-9A8D-9F8124049088}" type="pres">
      <dgm:prSet presAssocID="{0BE767DC-3069-49D8-892C-0A87D1B1B41E}" presName="node" presStyleLbl="node1" presStyleIdx="1" presStyleCnt="8">
        <dgm:presLayoutVars>
          <dgm:bulletEnabled val="1"/>
        </dgm:presLayoutVars>
      </dgm:prSet>
      <dgm:spPr/>
      <dgm:t>
        <a:bodyPr/>
        <a:lstStyle/>
        <a:p>
          <a:endParaRPr lang="es-EC"/>
        </a:p>
      </dgm:t>
    </dgm:pt>
    <dgm:pt modelId="{2DE38836-39D0-419C-9C0C-9445827E6BE1}" type="pres">
      <dgm:prSet presAssocID="{E8BC758C-AFE7-443B-8445-64A1D0164B85}" presName="sibTrans" presStyleCnt="0"/>
      <dgm:spPr/>
    </dgm:pt>
    <dgm:pt modelId="{BE9E867E-5353-45AD-AB0D-7A2CDB563E47}" type="pres">
      <dgm:prSet presAssocID="{CEEC43E0-A4FE-42D3-841B-0474210195E5}" presName="node" presStyleLbl="node1" presStyleIdx="2" presStyleCnt="8">
        <dgm:presLayoutVars>
          <dgm:bulletEnabled val="1"/>
        </dgm:presLayoutVars>
      </dgm:prSet>
      <dgm:spPr/>
      <dgm:t>
        <a:bodyPr/>
        <a:lstStyle/>
        <a:p>
          <a:endParaRPr lang="es-EC"/>
        </a:p>
      </dgm:t>
    </dgm:pt>
    <dgm:pt modelId="{5458844C-91DB-4083-816D-2F0B80674346}" type="pres">
      <dgm:prSet presAssocID="{439DA141-C0FF-4040-B582-E82EF609C344}" presName="sibTrans" presStyleCnt="0"/>
      <dgm:spPr/>
    </dgm:pt>
    <dgm:pt modelId="{72606278-77AB-4DE5-9BCC-A794B3B0CD0C}" type="pres">
      <dgm:prSet presAssocID="{76B67DB8-8BD4-4541-8941-A79F3990A419}" presName="node" presStyleLbl="node1" presStyleIdx="3" presStyleCnt="8">
        <dgm:presLayoutVars>
          <dgm:bulletEnabled val="1"/>
        </dgm:presLayoutVars>
      </dgm:prSet>
      <dgm:spPr/>
      <dgm:t>
        <a:bodyPr/>
        <a:lstStyle/>
        <a:p>
          <a:endParaRPr lang="es-EC"/>
        </a:p>
      </dgm:t>
    </dgm:pt>
    <dgm:pt modelId="{3A37933F-8DE0-43C0-9D27-02553C4A5EC6}" type="pres">
      <dgm:prSet presAssocID="{D5E3553E-F934-4A48-937D-32E4149F497A}" presName="sibTrans" presStyleCnt="0"/>
      <dgm:spPr/>
    </dgm:pt>
    <dgm:pt modelId="{D5BF4AD2-419A-4D41-9E6C-667D228BC5EB}" type="pres">
      <dgm:prSet presAssocID="{DF93D9B3-FC55-4CF7-936D-58D717EAD3D8}" presName="node" presStyleLbl="node1" presStyleIdx="4" presStyleCnt="8">
        <dgm:presLayoutVars>
          <dgm:bulletEnabled val="1"/>
        </dgm:presLayoutVars>
      </dgm:prSet>
      <dgm:spPr/>
      <dgm:t>
        <a:bodyPr/>
        <a:lstStyle/>
        <a:p>
          <a:endParaRPr lang="es-EC"/>
        </a:p>
      </dgm:t>
    </dgm:pt>
    <dgm:pt modelId="{72A9E86B-4888-45DC-89C9-C5183A1B4215}" type="pres">
      <dgm:prSet presAssocID="{0286FB6B-C084-47E4-98EF-902D457FAD6D}" presName="sibTrans" presStyleCnt="0"/>
      <dgm:spPr/>
    </dgm:pt>
    <dgm:pt modelId="{2ED23342-CCB6-4584-BAD6-99984DDBE30F}" type="pres">
      <dgm:prSet presAssocID="{7FC1E0C2-D9E7-449A-B3DD-60BD9F9D712C}" presName="node" presStyleLbl="node1" presStyleIdx="5" presStyleCnt="8">
        <dgm:presLayoutVars>
          <dgm:bulletEnabled val="1"/>
        </dgm:presLayoutVars>
      </dgm:prSet>
      <dgm:spPr/>
      <dgm:t>
        <a:bodyPr/>
        <a:lstStyle/>
        <a:p>
          <a:endParaRPr lang="es-EC"/>
        </a:p>
      </dgm:t>
    </dgm:pt>
    <dgm:pt modelId="{C51A4FB2-C951-4653-87BA-5A38DEE4EE44}" type="pres">
      <dgm:prSet presAssocID="{CA17151A-D3B6-4786-A669-F977977CDE76}" presName="sibTrans" presStyleCnt="0"/>
      <dgm:spPr/>
    </dgm:pt>
    <dgm:pt modelId="{BB1AB2E0-A51B-4841-9185-493EFC3CF6F9}" type="pres">
      <dgm:prSet presAssocID="{171AE036-B1AF-4EF6-8E82-FFBAF1216F37}" presName="node" presStyleLbl="node1" presStyleIdx="6" presStyleCnt="8">
        <dgm:presLayoutVars>
          <dgm:bulletEnabled val="1"/>
        </dgm:presLayoutVars>
      </dgm:prSet>
      <dgm:spPr/>
      <dgm:t>
        <a:bodyPr/>
        <a:lstStyle/>
        <a:p>
          <a:endParaRPr lang="es-EC"/>
        </a:p>
      </dgm:t>
    </dgm:pt>
    <dgm:pt modelId="{2AA48E44-4ED2-4AD0-96DA-77CC75F255CF}" type="pres">
      <dgm:prSet presAssocID="{79B684EF-3F08-4C3E-9B10-1E3EA05DF260}" presName="sibTrans" presStyleCnt="0"/>
      <dgm:spPr/>
    </dgm:pt>
    <dgm:pt modelId="{65636E24-1004-4828-8D17-A98EB45D40F2}" type="pres">
      <dgm:prSet presAssocID="{CA5FFEAB-7B60-4A29-8EF9-368C4A8614F8}" presName="node" presStyleLbl="node1" presStyleIdx="7" presStyleCnt="8">
        <dgm:presLayoutVars>
          <dgm:bulletEnabled val="1"/>
        </dgm:presLayoutVars>
      </dgm:prSet>
      <dgm:spPr/>
      <dgm:t>
        <a:bodyPr/>
        <a:lstStyle/>
        <a:p>
          <a:endParaRPr lang="es-EC"/>
        </a:p>
      </dgm:t>
    </dgm:pt>
  </dgm:ptLst>
  <dgm:cxnLst>
    <dgm:cxn modelId="{AB5107C6-7A68-4660-BFF3-7FA02AEEC196}" type="presOf" srcId="{36569F8C-4372-4BA9-86A6-7DDD566B98E7}" destId="{9A7165E1-0A10-438D-8CBC-ED88A9E76533}" srcOrd="0" destOrd="0" presId="urn:microsoft.com/office/officeart/2005/8/layout/default"/>
    <dgm:cxn modelId="{72E86BF8-E337-4539-9ABA-F6AFFE9F0999}" srcId="{A9BE6CED-A21E-4FF5-BA60-1B19C124CB4F}" destId="{CEEC43E0-A4FE-42D3-841B-0474210195E5}" srcOrd="2" destOrd="0" parTransId="{FE645B5D-E01D-4C8F-A412-23DC4825B501}" sibTransId="{439DA141-C0FF-4040-B582-E82EF609C344}"/>
    <dgm:cxn modelId="{7A4BF565-A502-4946-9320-EC8248301C24}" srcId="{A9BE6CED-A21E-4FF5-BA60-1B19C124CB4F}" destId="{0BE767DC-3069-49D8-892C-0A87D1B1B41E}" srcOrd="1" destOrd="0" parTransId="{3D0333CD-12CE-47B2-8A91-EE160A886842}" sibTransId="{E8BC758C-AFE7-443B-8445-64A1D0164B85}"/>
    <dgm:cxn modelId="{F3013B2F-E606-4146-9F4A-0DD46D5167BD}" type="presOf" srcId="{CA5FFEAB-7B60-4A29-8EF9-368C4A8614F8}" destId="{65636E24-1004-4828-8D17-A98EB45D40F2}" srcOrd="0" destOrd="0" presId="urn:microsoft.com/office/officeart/2005/8/layout/default"/>
    <dgm:cxn modelId="{DA71662C-2595-41D0-9595-F3AFC4CD1306}" type="presOf" srcId="{76B67DB8-8BD4-4541-8941-A79F3990A419}" destId="{72606278-77AB-4DE5-9BCC-A794B3B0CD0C}" srcOrd="0" destOrd="0" presId="urn:microsoft.com/office/officeart/2005/8/layout/default"/>
    <dgm:cxn modelId="{83012665-21CA-452C-A862-343ECF0D9961}" type="presOf" srcId="{0BE767DC-3069-49D8-892C-0A87D1B1B41E}" destId="{16B9CAC6-77F8-4165-9A8D-9F8124049088}" srcOrd="0" destOrd="0" presId="urn:microsoft.com/office/officeart/2005/8/layout/default"/>
    <dgm:cxn modelId="{2B877D6F-44E1-4048-A985-BC30392FD425}" srcId="{A9BE6CED-A21E-4FF5-BA60-1B19C124CB4F}" destId="{76B67DB8-8BD4-4541-8941-A79F3990A419}" srcOrd="3" destOrd="0" parTransId="{E5844D40-F975-4741-B320-9C3398131393}" sibTransId="{D5E3553E-F934-4A48-937D-32E4149F497A}"/>
    <dgm:cxn modelId="{6F326BBE-2220-4ACB-AF5F-979F24AEEB21}" srcId="{A9BE6CED-A21E-4FF5-BA60-1B19C124CB4F}" destId="{DF93D9B3-FC55-4CF7-936D-58D717EAD3D8}" srcOrd="4" destOrd="0" parTransId="{7DC852C0-E075-4673-AD5E-50E89442E029}" sibTransId="{0286FB6B-C084-47E4-98EF-902D457FAD6D}"/>
    <dgm:cxn modelId="{80743888-AC5C-4AE1-AE31-D20A677FE165}" srcId="{A9BE6CED-A21E-4FF5-BA60-1B19C124CB4F}" destId="{171AE036-B1AF-4EF6-8E82-FFBAF1216F37}" srcOrd="6" destOrd="0" parTransId="{CFD37A7F-EDBB-40D7-B453-F10B8DF5EF84}" sibTransId="{79B684EF-3F08-4C3E-9B10-1E3EA05DF260}"/>
    <dgm:cxn modelId="{A6103DF9-AD24-4F22-ADB6-54CEF2871070}" srcId="{A9BE6CED-A21E-4FF5-BA60-1B19C124CB4F}" destId="{7FC1E0C2-D9E7-449A-B3DD-60BD9F9D712C}" srcOrd="5" destOrd="0" parTransId="{24A6648C-EDEE-44C7-9DFC-CB865556E386}" sibTransId="{CA17151A-D3B6-4786-A669-F977977CDE76}"/>
    <dgm:cxn modelId="{8FB5CAA3-D34E-417D-A972-43273389DC5B}" srcId="{A9BE6CED-A21E-4FF5-BA60-1B19C124CB4F}" destId="{36569F8C-4372-4BA9-86A6-7DDD566B98E7}" srcOrd="0" destOrd="0" parTransId="{CE510D69-5FA7-4112-B301-57FA1FFBDD58}" sibTransId="{6986CD03-BBA2-45E3-825A-8627AFF216D9}"/>
    <dgm:cxn modelId="{CBE5313E-BE37-4530-9C0F-6973A16D8DEC}" type="presOf" srcId="{171AE036-B1AF-4EF6-8E82-FFBAF1216F37}" destId="{BB1AB2E0-A51B-4841-9185-493EFC3CF6F9}" srcOrd="0" destOrd="0" presId="urn:microsoft.com/office/officeart/2005/8/layout/default"/>
    <dgm:cxn modelId="{7175E570-7A4F-44F3-B86A-F057ED4F4264}" type="presOf" srcId="{A9BE6CED-A21E-4FF5-BA60-1B19C124CB4F}" destId="{1A04CD9F-B3C2-4FC6-B97B-73293A677C5A}" srcOrd="0" destOrd="0" presId="urn:microsoft.com/office/officeart/2005/8/layout/default"/>
    <dgm:cxn modelId="{1F20A02F-2516-4231-883E-69588B2ED0C4}" type="presOf" srcId="{DF93D9B3-FC55-4CF7-936D-58D717EAD3D8}" destId="{D5BF4AD2-419A-4D41-9E6C-667D228BC5EB}" srcOrd="0" destOrd="0" presId="urn:microsoft.com/office/officeart/2005/8/layout/default"/>
    <dgm:cxn modelId="{DA0CE351-A2FA-4B2B-B80E-FB53AA0D7BB9}" type="presOf" srcId="{7FC1E0C2-D9E7-449A-B3DD-60BD9F9D712C}" destId="{2ED23342-CCB6-4584-BAD6-99984DDBE30F}" srcOrd="0" destOrd="0" presId="urn:microsoft.com/office/officeart/2005/8/layout/default"/>
    <dgm:cxn modelId="{44D36C57-09B3-4FC0-9534-1500F726ABA3}" type="presOf" srcId="{CEEC43E0-A4FE-42D3-841B-0474210195E5}" destId="{BE9E867E-5353-45AD-AB0D-7A2CDB563E47}" srcOrd="0" destOrd="0" presId="urn:microsoft.com/office/officeart/2005/8/layout/default"/>
    <dgm:cxn modelId="{EA6E512D-D319-47AD-8A0D-BEAFE5AABB19}" srcId="{A9BE6CED-A21E-4FF5-BA60-1B19C124CB4F}" destId="{CA5FFEAB-7B60-4A29-8EF9-368C4A8614F8}" srcOrd="7" destOrd="0" parTransId="{1A79AE9E-2715-469A-BFEC-B01937876D19}" sibTransId="{341DB658-B562-489B-880D-ED649085079A}"/>
    <dgm:cxn modelId="{BCD672CD-F8C1-4914-BB0E-85AA422DFA33}" type="presParOf" srcId="{1A04CD9F-B3C2-4FC6-B97B-73293A677C5A}" destId="{9A7165E1-0A10-438D-8CBC-ED88A9E76533}" srcOrd="0" destOrd="0" presId="urn:microsoft.com/office/officeart/2005/8/layout/default"/>
    <dgm:cxn modelId="{34ED6CC7-A569-45C9-9973-B5B4657B69A9}" type="presParOf" srcId="{1A04CD9F-B3C2-4FC6-B97B-73293A677C5A}" destId="{6882D5E6-87D6-486B-9B4A-E289096F05A8}" srcOrd="1" destOrd="0" presId="urn:microsoft.com/office/officeart/2005/8/layout/default"/>
    <dgm:cxn modelId="{29C7C663-5CC6-412A-A94F-423147F61CB0}" type="presParOf" srcId="{1A04CD9F-B3C2-4FC6-B97B-73293A677C5A}" destId="{16B9CAC6-77F8-4165-9A8D-9F8124049088}" srcOrd="2" destOrd="0" presId="urn:microsoft.com/office/officeart/2005/8/layout/default"/>
    <dgm:cxn modelId="{2893758E-81EE-480B-9C56-E6E302BCCEB4}" type="presParOf" srcId="{1A04CD9F-B3C2-4FC6-B97B-73293A677C5A}" destId="{2DE38836-39D0-419C-9C0C-9445827E6BE1}" srcOrd="3" destOrd="0" presId="urn:microsoft.com/office/officeart/2005/8/layout/default"/>
    <dgm:cxn modelId="{E44DEDB0-8D58-4814-9699-79806599625C}" type="presParOf" srcId="{1A04CD9F-B3C2-4FC6-B97B-73293A677C5A}" destId="{BE9E867E-5353-45AD-AB0D-7A2CDB563E47}" srcOrd="4" destOrd="0" presId="urn:microsoft.com/office/officeart/2005/8/layout/default"/>
    <dgm:cxn modelId="{CD2B6F5A-9BBC-48C0-A86C-9B19CBBCAB59}" type="presParOf" srcId="{1A04CD9F-B3C2-4FC6-B97B-73293A677C5A}" destId="{5458844C-91DB-4083-816D-2F0B80674346}" srcOrd="5" destOrd="0" presId="urn:microsoft.com/office/officeart/2005/8/layout/default"/>
    <dgm:cxn modelId="{4CEAD6BA-CBC8-4486-9CAB-2BFFF2EA2FEC}" type="presParOf" srcId="{1A04CD9F-B3C2-4FC6-B97B-73293A677C5A}" destId="{72606278-77AB-4DE5-9BCC-A794B3B0CD0C}" srcOrd="6" destOrd="0" presId="urn:microsoft.com/office/officeart/2005/8/layout/default"/>
    <dgm:cxn modelId="{C8351C80-E215-4BE0-8326-9683DC03417E}" type="presParOf" srcId="{1A04CD9F-B3C2-4FC6-B97B-73293A677C5A}" destId="{3A37933F-8DE0-43C0-9D27-02553C4A5EC6}" srcOrd="7" destOrd="0" presId="urn:microsoft.com/office/officeart/2005/8/layout/default"/>
    <dgm:cxn modelId="{C95A0166-224A-4C63-B643-385B3B327F3B}" type="presParOf" srcId="{1A04CD9F-B3C2-4FC6-B97B-73293A677C5A}" destId="{D5BF4AD2-419A-4D41-9E6C-667D228BC5EB}" srcOrd="8" destOrd="0" presId="urn:microsoft.com/office/officeart/2005/8/layout/default"/>
    <dgm:cxn modelId="{629F556F-7C63-4AF0-AD20-17A2A91B8257}" type="presParOf" srcId="{1A04CD9F-B3C2-4FC6-B97B-73293A677C5A}" destId="{72A9E86B-4888-45DC-89C9-C5183A1B4215}" srcOrd="9" destOrd="0" presId="urn:microsoft.com/office/officeart/2005/8/layout/default"/>
    <dgm:cxn modelId="{1596A803-F6AB-4CB7-9DF3-1384D8692B31}" type="presParOf" srcId="{1A04CD9F-B3C2-4FC6-B97B-73293A677C5A}" destId="{2ED23342-CCB6-4584-BAD6-99984DDBE30F}" srcOrd="10" destOrd="0" presId="urn:microsoft.com/office/officeart/2005/8/layout/default"/>
    <dgm:cxn modelId="{F37F0DD2-DC03-4858-8CA8-DCFAD0795DDC}" type="presParOf" srcId="{1A04CD9F-B3C2-4FC6-B97B-73293A677C5A}" destId="{C51A4FB2-C951-4653-87BA-5A38DEE4EE44}" srcOrd="11" destOrd="0" presId="urn:microsoft.com/office/officeart/2005/8/layout/default"/>
    <dgm:cxn modelId="{1A7CA20F-9648-46FC-9938-77782C4F4D47}" type="presParOf" srcId="{1A04CD9F-B3C2-4FC6-B97B-73293A677C5A}" destId="{BB1AB2E0-A51B-4841-9185-493EFC3CF6F9}" srcOrd="12" destOrd="0" presId="urn:microsoft.com/office/officeart/2005/8/layout/default"/>
    <dgm:cxn modelId="{0208C39E-9669-4E64-9322-33B70F336287}" type="presParOf" srcId="{1A04CD9F-B3C2-4FC6-B97B-73293A677C5A}" destId="{2AA48E44-4ED2-4AD0-96DA-77CC75F255CF}" srcOrd="13" destOrd="0" presId="urn:microsoft.com/office/officeart/2005/8/layout/default"/>
    <dgm:cxn modelId="{3173AB33-80D3-47FB-A9DD-B7F8FB2BA8B4}" type="presParOf" srcId="{1A04CD9F-B3C2-4FC6-B97B-73293A677C5A}" destId="{65636E24-1004-4828-8D17-A98EB45D40F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5E7D02-84DC-48F8-AE55-97844545750E}" type="doc">
      <dgm:prSet loTypeId="urn:microsoft.com/office/officeart/2005/8/layout/pList2" loCatId="list" qsTypeId="urn:microsoft.com/office/officeart/2005/8/quickstyle/simple1" qsCatId="simple" csTypeId="urn:microsoft.com/office/officeart/2005/8/colors/colorful4" csCatId="colorful" phldr="1"/>
      <dgm:spPr/>
      <dgm:t>
        <a:bodyPr/>
        <a:lstStyle/>
        <a:p>
          <a:endParaRPr lang="es-ES"/>
        </a:p>
      </dgm:t>
    </dgm:pt>
    <dgm:pt modelId="{0A4F85BC-2374-4325-9044-7471F8DC39C4}">
      <dgm:prSet phldrT="[Texto]"/>
      <dgm:spPr/>
      <dgm:t>
        <a:bodyPr/>
        <a:lstStyle/>
        <a:p>
          <a:r>
            <a:rPr lang="es-ES" b="1" dirty="0"/>
            <a:t>PIB 2019</a:t>
          </a:r>
        </a:p>
        <a:p>
          <a:r>
            <a:rPr lang="es-ES" dirty="0"/>
            <a:t>1.244.757M.€</a:t>
          </a:r>
        </a:p>
        <a:p>
          <a:r>
            <a:rPr lang="es-ES" dirty="0"/>
            <a:t>2,0%</a:t>
          </a:r>
        </a:p>
        <a:p>
          <a:r>
            <a:rPr lang="es-ES" b="1" dirty="0"/>
            <a:t>PIB Per cápita </a:t>
          </a:r>
          <a:r>
            <a:rPr lang="es-ES" b="0" dirty="0"/>
            <a:t>de España en 2019</a:t>
          </a:r>
          <a:r>
            <a:rPr lang="es-ES" dirty="0"/>
            <a:t> fue de 26.430€, 660€ mayor que el de 2018</a:t>
          </a:r>
        </a:p>
      </dgm:t>
    </dgm:pt>
    <dgm:pt modelId="{634E27C0-18B2-4E8E-841E-4176FD12A03F}" type="parTrans" cxnId="{60EC1B24-2721-4F21-BD4B-28D460D1164A}">
      <dgm:prSet/>
      <dgm:spPr/>
      <dgm:t>
        <a:bodyPr/>
        <a:lstStyle/>
        <a:p>
          <a:endParaRPr lang="es-ES"/>
        </a:p>
      </dgm:t>
    </dgm:pt>
    <dgm:pt modelId="{A7880383-3BB5-4F3C-97BE-517B8047EE51}" type="sibTrans" cxnId="{60EC1B24-2721-4F21-BD4B-28D460D1164A}">
      <dgm:prSet/>
      <dgm:spPr/>
      <dgm:t>
        <a:bodyPr/>
        <a:lstStyle/>
        <a:p>
          <a:endParaRPr lang="es-ES"/>
        </a:p>
      </dgm:t>
    </dgm:pt>
    <dgm:pt modelId="{DA3BEAE4-8D37-4037-875D-B63A63CF4F84}">
      <dgm:prSet phldrT="[Texto]"/>
      <dgm:spPr/>
      <dgm:t>
        <a:bodyPr/>
        <a:lstStyle/>
        <a:p>
          <a:r>
            <a:rPr lang="es-ES" b="1" dirty="0"/>
            <a:t>Población</a:t>
          </a:r>
        </a:p>
        <a:p>
          <a:r>
            <a:rPr lang="es-ES" dirty="0"/>
            <a:t>47.351.567</a:t>
          </a:r>
        </a:p>
        <a:p>
          <a:r>
            <a:rPr lang="es-ES" dirty="0"/>
            <a:t>17 comunidades autónomas, estas se encuentran conformadas por provincias, llegando a un total de 52</a:t>
          </a:r>
        </a:p>
      </dgm:t>
    </dgm:pt>
    <dgm:pt modelId="{502B1C12-557B-4AC6-8AE4-33C6D257EB8E}" type="parTrans" cxnId="{E7CA720D-8034-4A04-B9C6-C0E6BC106E23}">
      <dgm:prSet/>
      <dgm:spPr/>
      <dgm:t>
        <a:bodyPr/>
        <a:lstStyle/>
        <a:p>
          <a:endParaRPr lang="es-ES"/>
        </a:p>
      </dgm:t>
    </dgm:pt>
    <dgm:pt modelId="{6E922D0C-BAB0-461C-BDD8-0886C013155E}" type="sibTrans" cxnId="{E7CA720D-8034-4A04-B9C6-C0E6BC106E23}">
      <dgm:prSet/>
      <dgm:spPr/>
      <dgm:t>
        <a:bodyPr/>
        <a:lstStyle/>
        <a:p>
          <a:endParaRPr lang="es-ES"/>
        </a:p>
      </dgm:t>
    </dgm:pt>
    <dgm:pt modelId="{CF7530B1-4848-4FBD-9525-9C1FC67B8D62}">
      <dgm:prSet phldrT="[Texto]"/>
      <dgm:spPr/>
      <dgm:t>
        <a:bodyPr/>
        <a:lstStyle/>
        <a:p>
          <a:r>
            <a:rPr lang="es-ES" b="1" dirty="0"/>
            <a:t>Balanza comercial</a:t>
          </a:r>
        </a:p>
        <a:p>
          <a:endParaRPr lang="es-ES" b="0" dirty="0"/>
        </a:p>
        <a:p>
          <a:r>
            <a:rPr lang="es-ES" b="0" dirty="0"/>
            <a:t>Déficit de 34621,6 millones de euros </a:t>
          </a:r>
        </a:p>
        <a:p>
          <a:endParaRPr lang="es-ES" b="0" dirty="0"/>
        </a:p>
        <a:p>
          <a:r>
            <a:rPr lang="es-ES" b="0" dirty="0"/>
            <a:t>2,78% del PIB</a:t>
          </a:r>
        </a:p>
      </dgm:t>
    </dgm:pt>
    <dgm:pt modelId="{E0A48CC2-0633-48C5-9B8F-E969D9529B41}" type="parTrans" cxnId="{58EE7444-7861-4DDE-BF92-0FC56D75A00B}">
      <dgm:prSet/>
      <dgm:spPr/>
      <dgm:t>
        <a:bodyPr/>
        <a:lstStyle/>
        <a:p>
          <a:endParaRPr lang="es-ES"/>
        </a:p>
      </dgm:t>
    </dgm:pt>
    <dgm:pt modelId="{B68804F5-A75B-4591-ABEA-F98B39D46331}" type="sibTrans" cxnId="{58EE7444-7861-4DDE-BF92-0FC56D75A00B}">
      <dgm:prSet/>
      <dgm:spPr/>
      <dgm:t>
        <a:bodyPr/>
        <a:lstStyle/>
        <a:p>
          <a:endParaRPr lang="es-ES"/>
        </a:p>
      </dgm:t>
    </dgm:pt>
    <dgm:pt modelId="{86890D78-ABC6-4FB1-81F6-6CE49B61F388}" type="pres">
      <dgm:prSet presAssocID="{7D5E7D02-84DC-48F8-AE55-97844545750E}" presName="Name0" presStyleCnt="0">
        <dgm:presLayoutVars>
          <dgm:dir/>
          <dgm:resizeHandles val="exact"/>
        </dgm:presLayoutVars>
      </dgm:prSet>
      <dgm:spPr/>
      <dgm:t>
        <a:bodyPr/>
        <a:lstStyle/>
        <a:p>
          <a:endParaRPr lang="es-EC"/>
        </a:p>
      </dgm:t>
    </dgm:pt>
    <dgm:pt modelId="{7E9B6D1F-14C8-4469-8086-5567DDB7690B}" type="pres">
      <dgm:prSet presAssocID="{7D5E7D02-84DC-48F8-AE55-97844545750E}" presName="bkgdShp" presStyleLbl="alignAccFollowNode1" presStyleIdx="0" presStyleCnt="1"/>
      <dgm:spPr/>
    </dgm:pt>
    <dgm:pt modelId="{6144C5E7-21B6-4A4E-B428-2C7117C94322}" type="pres">
      <dgm:prSet presAssocID="{7D5E7D02-84DC-48F8-AE55-97844545750E}" presName="linComp" presStyleCnt="0"/>
      <dgm:spPr/>
    </dgm:pt>
    <dgm:pt modelId="{1ADD00C0-9CED-4CD5-A901-894412B7B1D5}" type="pres">
      <dgm:prSet presAssocID="{0A4F85BC-2374-4325-9044-7471F8DC39C4}" presName="compNode" presStyleCnt="0"/>
      <dgm:spPr/>
    </dgm:pt>
    <dgm:pt modelId="{FC0A23DE-B48E-48F1-BE15-3C48E306C685}" type="pres">
      <dgm:prSet presAssocID="{0A4F85BC-2374-4325-9044-7471F8DC39C4}" presName="node" presStyleLbl="node1" presStyleIdx="0" presStyleCnt="3">
        <dgm:presLayoutVars>
          <dgm:bulletEnabled val="1"/>
        </dgm:presLayoutVars>
      </dgm:prSet>
      <dgm:spPr/>
      <dgm:t>
        <a:bodyPr/>
        <a:lstStyle/>
        <a:p>
          <a:endParaRPr lang="es-EC"/>
        </a:p>
      </dgm:t>
    </dgm:pt>
    <dgm:pt modelId="{3802821D-D574-496B-90F4-E3FB0B2E3FEB}" type="pres">
      <dgm:prSet presAssocID="{0A4F85BC-2374-4325-9044-7471F8DC39C4}" presName="invisiNode" presStyleLbl="node1" presStyleIdx="0" presStyleCnt="3"/>
      <dgm:spPr/>
    </dgm:pt>
    <dgm:pt modelId="{2EE37E62-4C0D-4B9A-9A30-300C1A7FC0EC}" type="pres">
      <dgm:prSet presAssocID="{0A4F85BC-2374-4325-9044-7471F8DC39C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s-EC"/>
        </a:p>
      </dgm:t>
    </dgm:pt>
    <dgm:pt modelId="{2BBCAA26-7766-4320-A925-1C54B88758E6}" type="pres">
      <dgm:prSet presAssocID="{A7880383-3BB5-4F3C-97BE-517B8047EE51}" presName="sibTrans" presStyleLbl="sibTrans2D1" presStyleIdx="0" presStyleCnt="0"/>
      <dgm:spPr/>
      <dgm:t>
        <a:bodyPr/>
        <a:lstStyle/>
        <a:p>
          <a:endParaRPr lang="es-EC"/>
        </a:p>
      </dgm:t>
    </dgm:pt>
    <dgm:pt modelId="{C852F825-8596-4E69-9621-CD4864A7B189}" type="pres">
      <dgm:prSet presAssocID="{DA3BEAE4-8D37-4037-875D-B63A63CF4F84}" presName="compNode" presStyleCnt="0"/>
      <dgm:spPr/>
    </dgm:pt>
    <dgm:pt modelId="{18F60059-BB28-463B-88F5-665E92CB3CF7}" type="pres">
      <dgm:prSet presAssocID="{DA3BEAE4-8D37-4037-875D-B63A63CF4F84}" presName="node" presStyleLbl="node1" presStyleIdx="1" presStyleCnt="3">
        <dgm:presLayoutVars>
          <dgm:bulletEnabled val="1"/>
        </dgm:presLayoutVars>
      </dgm:prSet>
      <dgm:spPr/>
      <dgm:t>
        <a:bodyPr/>
        <a:lstStyle/>
        <a:p>
          <a:endParaRPr lang="es-EC"/>
        </a:p>
      </dgm:t>
    </dgm:pt>
    <dgm:pt modelId="{7ECD3391-AD97-4D5C-8709-F9D7362692D9}" type="pres">
      <dgm:prSet presAssocID="{DA3BEAE4-8D37-4037-875D-B63A63CF4F84}" presName="invisiNode" presStyleLbl="node1" presStyleIdx="1" presStyleCnt="3"/>
      <dgm:spPr/>
    </dgm:pt>
    <dgm:pt modelId="{45188C2E-0AC8-45F4-A55C-894A924EE22C}" type="pres">
      <dgm:prSet presAssocID="{DA3BEAE4-8D37-4037-875D-B63A63CF4F8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es-EC"/>
        </a:p>
      </dgm:t>
    </dgm:pt>
    <dgm:pt modelId="{60A9485C-A538-407C-8271-77E7C0333239}" type="pres">
      <dgm:prSet presAssocID="{6E922D0C-BAB0-461C-BDD8-0886C013155E}" presName="sibTrans" presStyleLbl="sibTrans2D1" presStyleIdx="0" presStyleCnt="0"/>
      <dgm:spPr/>
      <dgm:t>
        <a:bodyPr/>
        <a:lstStyle/>
        <a:p>
          <a:endParaRPr lang="es-EC"/>
        </a:p>
      </dgm:t>
    </dgm:pt>
    <dgm:pt modelId="{6D2F15A3-E488-4D4E-B677-D978FE13F2E9}" type="pres">
      <dgm:prSet presAssocID="{CF7530B1-4848-4FBD-9525-9C1FC67B8D62}" presName="compNode" presStyleCnt="0"/>
      <dgm:spPr/>
    </dgm:pt>
    <dgm:pt modelId="{F4A971DB-A085-422F-882B-DA17BBB9FFCF}" type="pres">
      <dgm:prSet presAssocID="{CF7530B1-4848-4FBD-9525-9C1FC67B8D62}" presName="node" presStyleLbl="node1" presStyleIdx="2" presStyleCnt="3">
        <dgm:presLayoutVars>
          <dgm:bulletEnabled val="1"/>
        </dgm:presLayoutVars>
      </dgm:prSet>
      <dgm:spPr/>
      <dgm:t>
        <a:bodyPr/>
        <a:lstStyle/>
        <a:p>
          <a:endParaRPr lang="es-EC"/>
        </a:p>
      </dgm:t>
    </dgm:pt>
    <dgm:pt modelId="{A559F0A8-A84D-4FC0-AD38-689AD8C5B897}" type="pres">
      <dgm:prSet presAssocID="{CF7530B1-4848-4FBD-9525-9C1FC67B8D62}" presName="invisiNode" presStyleLbl="node1" presStyleIdx="2" presStyleCnt="3"/>
      <dgm:spPr/>
    </dgm:pt>
    <dgm:pt modelId="{D0BBCD32-C390-4AA9-9318-5BADD02CE3B0}" type="pres">
      <dgm:prSet presAssocID="{CF7530B1-4848-4FBD-9525-9C1FC67B8D6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9000" b="-29000"/>
          </a:stretch>
        </a:blipFill>
      </dgm:spPr>
      <dgm:t>
        <a:bodyPr/>
        <a:lstStyle/>
        <a:p>
          <a:endParaRPr lang="es-EC"/>
        </a:p>
      </dgm:t>
    </dgm:pt>
  </dgm:ptLst>
  <dgm:cxnLst>
    <dgm:cxn modelId="{E9132468-A23F-4ACE-819C-218EE7F584EA}" type="presOf" srcId="{DA3BEAE4-8D37-4037-875D-B63A63CF4F84}" destId="{18F60059-BB28-463B-88F5-665E92CB3CF7}" srcOrd="0" destOrd="0" presId="urn:microsoft.com/office/officeart/2005/8/layout/pList2"/>
    <dgm:cxn modelId="{E7CA720D-8034-4A04-B9C6-C0E6BC106E23}" srcId="{7D5E7D02-84DC-48F8-AE55-97844545750E}" destId="{DA3BEAE4-8D37-4037-875D-B63A63CF4F84}" srcOrd="1" destOrd="0" parTransId="{502B1C12-557B-4AC6-8AE4-33C6D257EB8E}" sibTransId="{6E922D0C-BAB0-461C-BDD8-0886C013155E}"/>
    <dgm:cxn modelId="{60EC1B24-2721-4F21-BD4B-28D460D1164A}" srcId="{7D5E7D02-84DC-48F8-AE55-97844545750E}" destId="{0A4F85BC-2374-4325-9044-7471F8DC39C4}" srcOrd="0" destOrd="0" parTransId="{634E27C0-18B2-4E8E-841E-4176FD12A03F}" sibTransId="{A7880383-3BB5-4F3C-97BE-517B8047EE51}"/>
    <dgm:cxn modelId="{3C0E1772-9121-4411-A2B3-944582BE4791}" type="presOf" srcId="{CF7530B1-4848-4FBD-9525-9C1FC67B8D62}" destId="{F4A971DB-A085-422F-882B-DA17BBB9FFCF}" srcOrd="0" destOrd="0" presId="urn:microsoft.com/office/officeart/2005/8/layout/pList2"/>
    <dgm:cxn modelId="{BE77CE6A-EFB9-4C79-B859-AE992C835D79}" type="presOf" srcId="{7D5E7D02-84DC-48F8-AE55-97844545750E}" destId="{86890D78-ABC6-4FB1-81F6-6CE49B61F388}" srcOrd="0" destOrd="0" presId="urn:microsoft.com/office/officeart/2005/8/layout/pList2"/>
    <dgm:cxn modelId="{8A219586-20A7-4114-886D-C2CEC1398BEC}" type="presOf" srcId="{0A4F85BC-2374-4325-9044-7471F8DC39C4}" destId="{FC0A23DE-B48E-48F1-BE15-3C48E306C685}" srcOrd="0" destOrd="0" presId="urn:microsoft.com/office/officeart/2005/8/layout/pList2"/>
    <dgm:cxn modelId="{20272AB7-DB8C-4E99-9C95-75A8E35A67E0}" type="presOf" srcId="{A7880383-3BB5-4F3C-97BE-517B8047EE51}" destId="{2BBCAA26-7766-4320-A925-1C54B88758E6}" srcOrd="0" destOrd="0" presId="urn:microsoft.com/office/officeart/2005/8/layout/pList2"/>
    <dgm:cxn modelId="{58EE7444-7861-4DDE-BF92-0FC56D75A00B}" srcId="{7D5E7D02-84DC-48F8-AE55-97844545750E}" destId="{CF7530B1-4848-4FBD-9525-9C1FC67B8D62}" srcOrd="2" destOrd="0" parTransId="{E0A48CC2-0633-48C5-9B8F-E969D9529B41}" sibTransId="{B68804F5-A75B-4591-ABEA-F98B39D46331}"/>
    <dgm:cxn modelId="{E5E960D4-B775-485D-9644-25D99DC74207}" type="presOf" srcId="{6E922D0C-BAB0-461C-BDD8-0886C013155E}" destId="{60A9485C-A538-407C-8271-77E7C0333239}" srcOrd="0" destOrd="0" presId="urn:microsoft.com/office/officeart/2005/8/layout/pList2"/>
    <dgm:cxn modelId="{A37D8C1E-6337-4768-9412-ED528C95BC92}" type="presParOf" srcId="{86890D78-ABC6-4FB1-81F6-6CE49B61F388}" destId="{7E9B6D1F-14C8-4469-8086-5567DDB7690B}" srcOrd="0" destOrd="0" presId="urn:microsoft.com/office/officeart/2005/8/layout/pList2"/>
    <dgm:cxn modelId="{7A68FC5F-325B-4A7E-BE10-4436F37EC136}" type="presParOf" srcId="{86890D78-ABC6-4FB1-81F6-6CE49B61F388}" destId="{6144C5E7-21B6-4A4E-B428-2C7117C94322}" srcOrd="1" destOrd="0" presId="urn:microsoft.com/office/officeart/2005/8/layout/pList2"/>
    <dgm:cxn modelId="{F2D5BB9D-3039-49D6-AC8B-4F2B11B1A7A7}" type="presParOf" srcId="{6144C5E7-21B6-4A4E-B428-2C7117C94322}" destId="{1ADD00C0-9CED-4CD5-A901-894412B7B1D5}" srcOrd="0" destOrd="0" presId="urn:microsoft.com/office/officeart/2005/8/layout/pList2"/>
    <dgm:cxn modelId="{57058AD9-8E93-4A0A-BA44-449A4FC6F8FC}" type="presParOf" srcId="{1ADD00C0-9CED-4CD5-A901-894412B7B1D5}" destId="{FC0A23DE-B48E-48F1-BE15-3C48E306C685}" srcOrd="0" destOrd="0" presId="urn:microsoft.com/office/officeart/2005/8/layout/pList2"/>
    <dgm:cxn modelId="{5F49E0B8-0589-4BF0-AA54-195FD1A80A51}" type="presParOf" srcId="{1ADD00C0-9CED-4CD5-A901-894412B7B1D5}" destId="{3802821D-D574-496B-90F4-E3FB0B2E3FEB}" srcOrd="1" destOrd="0" presId="urn:microsoft.com/office/officeart/2005/8/layout/pList2"/>
    <dgm:cxn modelId="{9C80061C-D332-44CB-B79C-8072DD0CF2A8}" type="presParOf" srcId="{1ADD00C0-9CED-4CD5-A901-894412B7B1D5}" destId="{2EE37E62-4C0D-4B9A-9A30-300C1A7FC0EC}" srcOrd="2" destOrd="0" presId="urn:microsoft.com/office/officeart/2005/8/layout/pList2"/>
    <dgm:cxn modelId="{07B2949F-FE05-48F4-A797-A702C86912B3}" type="presParOf" srcId="{6144C5E7-21B6-4A4E-B428-2C7117C94322}" destId="{2BBCAA26-7766-4320-A925-1C54B88758E6}" srcOrd="1" destOrd="0" presId="urn:microsoft.com/office/officeart/2005/8/layout/pList2"/>
    <dgm:cxn modelId="{0E1E5E91-169C-4D0C-A20D-C5DB8E9240F9}" type="presParOf" srcId="{6144C5E7-21B6-4A4E-B428-2C7117C94322}" destId="{C852F825-8596-4E69-9621-CD4864A7B189}" srcOrd="2" destOrd="0" presId="urn:microsoft.com/office/officeart/2005/8/layout/pList2"/>
    <dgm:cxn modelId="{97110C40-9BE0-43A1-B182-5D90BE1DEB17}" type="presParOf" srcId="{C852F825-8596-4E69-9621-CD4864A7B189}" destId="{18F60059-BB28-463B-88F5-665E92CB3CF7}" srcOrd="0" destOrd="0" presId="urn:microsoft.com/office/officeart/2005/8/layout/pList2"/>
    <dgm:cxn modelId="{98AC1673-833B-416E-89BB-25F77508EE96}" type="presParOf" srcId="{C852F825-8596-4E69-9621-CD4864A7B189}" destId="{7ECD3391-AD97-4D5C-8709-F9D7362692D9}" srcOrd="1" destOrd="0" presId="urn:microsoft.com/office/officeart/2005/8/layout/pList2"/>
    <dgm:cxn modelId="{A8AE6E62-8332-4022-916B-A99AC2D80C31}" type="presParOf" srcId="{C852F825-8596-4E69-9621-CD4864A7B189}" destId="{45188C2E-0AC8-45F4-A55C-894A924EE22C}" srcOrd="2" destOrd="0" presId="urn:microsoft.com/office/officeart/2005/8/layout/pList2"/>
    <dgm:cxn modelId="{31C0E9E9-9A4B-4724-AE2E-5A1C4119A468}" type="presParOf" srcId="{6144C5E7-21B6-4A4E-B428-2C7117C94322}" destId="{60A9485C-A538-407C-8271-77E7C0333239}" srcOrd="3" destOrd="0" presId="urn:microsoft.com/office/officeart/2005/8/layout/pList2"/>
    <dgm:cxn modelId="{1035AF21-C7E8-48B4-927D-2064AFFE9EAB}" type="presParOf" srcId="{6144C5E7-21B6-4A4E-B428-2C7117C94322}" destId="{6D2F15A3-E488-4D4E-B677-D978FE13F2E9}" srcOrd="4" destOrd="0" presId="urn:microsoft.com/office/officeart/2005/8/layout/pList2"/>
    <dgm:cxn modelId="{4F55A46B-B993-4E5F-BB0C-B8DE934B295A}" type="presParOf" srcId="{6D2F15A3-E488-4D4E-B677-D978FE13F2E9}" destId="{F4A971DB-A085-422F-882B-DA17BBB9FFCF}" srcOrd="0" destOrd="0" presId="urn:microsoft.com/office/officeart/2005/8/layout/pList2"/>
    <dgm:cxn modelId="{F8A47659-38A5-44CD-A511-226C5FE11742}" type="presParOf" srcId="{6D2F15A3-E488-4D4E-B677-D978FE13F2E9}" destId="{A559F0A8-A84D-4FC0-AD38-689AD8C5B897}" srcOrd="1" destOrd="0" presId="urn:microsoft.com/office/officeart/2005/8/layout/pList2"/>
    <dgm:cxn modelId="{02B4D9E8-9CD4-4D7F-A823-E9EC20C84497}" type="presParOf" srcId="{6D2F15A3-E488-4D4E-B677-D978FE13F2E9}" destId="{D0BBCD32-C390-4AA9-9318-5BADD02CE3B0}"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C88BC3-0387-434E-BD07-25702A842871}"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S"/>
        </a:p>
      </dgm:t>
    </dgm:pt>
    <dgm:pt modelId="{C6DC6C86-4D16-4220-AE75-CEF235189839}">
      <dgm:prSet phldrT="[Texto]" custT="1"/>
      <dgm:spPr/>
      <dgm:t>
        <a:bodyPr/>
        <a:lstStyle/>
        <a:p>
          <a:r>
            <a:rPr lang="es-ES" sz="1600" dirty="0"/>
            <a:t>Certificado fitosanitario</a:t>
          </a:r>
        </a:p>
      </dgm:t>
    </dgm:pt>
    <dgm:pt modelId="{841F270A-D536-4309-BD3A-B2AB78A8F74D}" type="parTrans" cxnId="{EC6CD379-5BF5-4279-BB2A-23452E977552}">
      <dgm:prSet/>
      <dgm:spPr/>
      <dgm:t>
        <a:bodyPr/>
        <a:lstStyle/>
        <a:p>
          <a:endParaRPr lang="es-ES" sz="1600"/>
        </a:p>
      </dgm:t>
    </dgm:pt>
    <dgm:pt modelId="{36CC56D2-C93A-4382-A390-406A8F07261A}" type="sibTrans" cxnId="{EC6CD379-5BF5-4279-BB2A-23452E977552}">
      <dgm:prSet/>
      <dgm:spPr/>
      <dgm:t>
        <a:bodyPr/>
        <a:lstStyle/>
        <a:p>
          <a:endParaRPr lang="es-ES" sz="1600"/>
        </a:p>
      </dgm:t>
    </dgm:pt>
    <dgm:pt modelId="{2C5B4DA1-5B24-48CD-9680-1D0D15AADE1F}">
      <dgm:prSet phldrT="[Texto]" custT="1"/>
      <dgm:spPr/>
      <dgm:t>
        <a:bodyPr/>
        <a:lstStyle/>
        <a:p>
          <a:r>
            <a:rPr lang="es-ES" sz="1800" dirty="0"/>
            <a:t>Garantiza la higiene de los productos</a:t>
          </a:r>
        </a:p>
      </dgm:t>
    </dgm:pt>
    <dgm:pt modelId="{2DC036CC-98EC-4AE5-B4CD-571FFFE62469}" type="parTrans" cxnId="{82DC80F3-D7A4-417F-9A6D-FFB0BB5C5503}">
      <dgm:prSet/>
      <dgm:spPr/>
      <dgm:t>
        <a:bodyPr/>
        <a:lstStyle/>
        <a:p>
          <a:endParaRPr lang="es-ES" sz="1600"/>
        </a:p>
      </dgm:t>
    </dgm:pt>
    <dgm:pt modelId="{149FCCAB-3243-46D1-981A-981A09629A89}" type="sibTrans" cxnId="{82DC80F3-D7A4-417F-9A6D-FFB0BB5C5503}">
      <dgm:prSet/>
      <dgm:spPr/>
      <dgm:t>
        <a:bodyPr/>
        <a:lstStyle/>
        <a:p>
          <a:endParaRPr lang="es-ES" sz="1600"/>
        </a:p>
      </dgm:t>
    </dgm:pt>
    <dgm:pt modelId="{0C9646CC-6441-4122-A2A1-858B44E980E9}">
      <dgm:prSet phldrT="[Texto]" custT="1"/>
      <dgm:spPr/>
      <dgm:t>
        <a:bodyPr/>
        <a:lstStyle/>
        <a:p>
          <a:r>
            <a:rPr lang="es-ES" sz="1800" dirty="0"/>
            <a:t>Certificado de origen </a:t>
          </a:r>
        </a:p>
      </dgm:t>
    </dgm:pt>
    <dgm:pt modelId="{EF0DEFAC-3012-48EB-BE29-3CE26429CA82}" type="parTrans" cxnId="{ACDF770E-58E4-41C8-A702-212495C57791}">
      <dgm:prSet/>
      <dgm:spPr/>
      <dgm:t>
        <a:bodyPr/>
        <a:lstStyle/>
        <a:p>
          <a:endParaRPr lang="es-ES" sz="1600"/>
        </a:p>
      </dgm:t>
    </dgm:pt>
    <dgm:pt modelId="{C5211503-7D50-4BD3-AD21-FCB86D62B1DF}" type="sibTrans" cxnId="{ACDF770E-58E4-41C8-A702-212495C57791}">
      <dgm:prSet/>
      <dgm:spPr/>
      <dgm:t>
        <a:bodyPr/>
        <a:lstStyle/>
        <a:p>
          <a:endParaRPr lang="es-ES" sz="1600"/>
        </a:p>
      </dgm:t>
    </dgm:pt>
    <dgm:pt modelId="{16C1F0B7-7788-41C9-91C7-7567F9806468}">
      <dgm:prSet phldrT="[Texto]" custT="1"/>
      <dgm:spPr/>
      <dgm:t>
        <a:bodyPr/>
        <a:lstStyle/>
        <a:p>
          <a:r>
            <a:rPr lang="es-ES" sz="1800" dirty="0"/>
            <a:t>Libera el 100% del gravamen a países que se benefician del SGP plus</a:t>
          </a:r>
        </a:p>
      </dgm:t>
    </dgm:pt>
    <dgm:pt modelId="{48AB6D81-CCDE-436E-B8DB-B010F3DC66C2}" type="parTrans" cxnId="{45093EBE-BB8F-4F8D-8AD6-40358C01CF86}">
      <dgm:prSet/>
      <dgm:spPr/>
      <dgm:t>
        <a:bodyPr/>
        <a:lstStyle/>
        <a:p>
          <a:endParaRPr lang="es-ES" sz="1600"/>
        </a:p>
      </dgm:t>
    </dgm:pt>
    <dgm:pt modelId="{4BED08AE-0E03-49AB-BA5D-D34F7867694A}" type="sibTrans" cxnId="{45093EBE-BB8F-4F8D-8AD6-40358C01CF86}">
      <dgm:prSet/>
      <dgm:spPr/>
      <dgm:t>
        <a:bodyPr/>
        <a:lstStyle/>
        <a:p>
          <a:endParaRPr lang="es-ES" sz="1600"/>
        </a:p>
      </dgm:t>
    </dgm:pt>
    <dgm:pt modelId="{01EB68C5-80DC-432B-A20B-9234D6A4FC20}">
      <dgm:prSet phldrT="[Texto]" custT="1"/>
      <dgm:spPr/>
      <dgm:t>
        <a:bodyPr/>
        <a:lstStyle/>
        <a:p>
          <a:r>
            <a:rPr lang="es-ES" sz="1800" dirty="0"/>
            <a:t>Embalaje y etiquetado</a:t>
          </a:r>
        </a:p>
      </dgm:t>
    </dgm:pt>
    <dgm:pt modelId="{FC59EDB8-965F-498B-A3CB-B502C79F844B}" type="parTrans" cxnId="{57530655-A582-4C8D-BE33-8F3EC9EED6A4}">
      <dgm:prSet/>
      <dgm:spPr/>
      <dgm:t>
        <a:bodyPr/>
        <a:lstStyle/>
        <a:p>
          <a:endParaRPr lang="es-ES" sz="1600"/>
        </a:p>
      </dgm:t>
    </dgm:pt>
    <dgm:pt modelId="{E6F95D6F-5DBD-4595-9C1F-0BE6AD36B34A}" type="sibTrans" cxnId="{57530655-A582-4C8D-BE33-8F3EC9EED6A4}">
      <dgm:prSet/>
      <dgm:spPr/>
      <dgm:t>
        <a:bodyPr/>
        <a:lstStyle/>
        <a:p>
          <a:endParaRPr lang="es-ES" sz="1600"/>
        </a:p>
      </dgm:t>
    </dgm:pt>
    <dgm:pt modelId="{27C6B472-072C-44D9-A913-450CD4712175}">
      <dgm:prSet phldrT="[Texto]" custT="1"/>
      <dgm:spPr/>
      <dgm:t>
        <a:bodyPr/>
        <a:lstStyle/>
        <a:p>
          <a:r>
            <a:rPr lang="es-ES" sz="1800" dirty="0"/>
            <a:t>Pallets de madera y etiqueta con datos exigidos por el país</a:t>
          </a:r>
        </a:p>
      </dgm:t>
    </dgm:pt>
    <dgm:pt modelId="{8F5BDDAA-68AF-4B2C-B838-56FBB7C66B74}" type="parTrans" cxnId="{53537E1D-1066-4616-A21B-317ABCA3DCA9}">
      <dgm:prSet/>
      <dgm:spPr/>
      <dgm:t>
        <a:bodyPr/>
        <a:lstStyle/>
        <a:p>
          <a:endParaRPr lang="es-ES" sz="1600"/>
        </a:p>
      </dgm:t>
    </dgm:pt>
    <dgm:pt modelId="{359B02C9-8AF2-4166-91AA-2A3771BA41F4}" type="sibTrans" cxnId="{53537E1D-1066-4616-A21B-317ABCA3DCA9}">
      <dgm:prSet/>
      <dgm:spPr/>
      <dgm:t>
        <a:bodyPr/>
        <a:lstStyle/>
        <a:p>
          <a:endParaRPr lang="es-ES" sz="1600"/>
        </a:p>
      </dgm:t>
    </dgm:pt>
    <dgm:pt modelId="{91130F19-B168-428C-8ECD-918F26D1ECD7}" type="pres">
      <dgm:prSet presAssocID="{9FC88BC3-0387-434E-BD07-25702A842871}" presName="linearFlow" presStyleCnt="0">
        <dgm:presLayoutVars>
          <dgm:dir/>
          <dgm:animLvl val="lvl"/>
          <dgm:resizeHandles val="exact"/>
        </dgm:presLayoutVars>
      </dgm:prSet>
      <dgm:spPr/>
      <dgm:t>
        <a:bodyPr/>
        <a:lstStyle/>
        <a:p>
          <a:endParaRPr lang="es-EC"/>
        </a:p>
      </dgm:t>
    </dgm:pt>
    <dgm:pt modelId="{3A43B446-9827-410A-95C1-E08038199828}" type="pres">
      <dgm:prSet presAssocID="{C6DC6C86-4D16-4220-AE75-CEF235189839}" presName="composite" presStyleCnt="0"/>
      <dgm:spPr/>
    </dgm:pt>
    <dgm:pt modelId="{C7046215-0AB6-4360-A3DB-269E4809568B}" type="pres">
      <dgm:prSet presAssocID="{C6DC6C86-4D16-4220-AE75-CEF235189839}" presName="parentText" presStyleLbl="alignNode1" presStyleIdx="0" presStyleCnt="3">
        <dgm:presLayoutVars>
          <dgm:chMax val="1"/>
          <dgm:bulletEnabled val="1"/>
        </dgm:presLayoutVars>
      </dgm:prSet>
      <dgm:spPr/>
      <dgm:t>
        <a:bodyPr/>
        <a:lstStyle/>
        <a:p>
          <a:endParaRPr lang="es-EC"/>
        </a:p>
      </dgm:t>
    </dgm:pt>
    <dgm:pt modelId="{7593281A-3056-4A68-896D-6D561EFCC4C4}" type="pres">
      <dgm:prSet presAssocID="{C6DC6C86-4D16-4220-AE75-CEF235189839}" presName="descendantText" presStyleLbl="alignAcc1" presStyleIdx="0" presStyleCnt="3">
        <dgm:presLayoutVars>
          <dgm:bulletEnabled val="1"/>
        </dgm:presLayoutVars>
      </dgm:prSet>
      <dgm:spPr/>
      <dgm:t>
        <a:bodyPr/>
        <a:lstStyle/>
        <a:p>
          <a:endParaRPr lang="es-EC"/>
        </a:p>
      </dgm:t>
    </dgm:pt>
    <dgm:pt modelId="{F868814B-BD19-47E2-9E35-E6FBD598957B}" type="pres">
      <dgm:prSet presAssocID="{36CC56D2-C93A-4382-A390-406A8F07261A}" presName="sp" presStyleCnt="0"/>
      <dgm:spPr/>
    </dgm:pt>
    <dgm:pt modelId="{415BFE59-78FA-4F05-A5B8-E777A1F87C33}" type="pres">
      <dgm:prSet presAssocID="{0C9646CC-6441-4122-A2A1-858B44E980E9}" presName="composite" presStyleCnt="0"/>
      <dgm:spPr/>
    </dgm:pt>
    <dgm:pt modelId="{C2BBFE32-2C5E-44CB-8629-93B2623C47F6}" type="pres">
      <dgm:prSet presAssocID="{0C9646CC-6441-4122-A2A1-858B44E980E9}" presName="parentText" presStyleLbl="alignNode1" presStyleIdx="1" presStyleCnt="3">
        <dgm:presLayoutVars>
          <dgm:chMax val="1"/>
          <dgm:bulletEnabled val="1"/>
        </dgm:presLayoutVars>
      </dgm:prSet>
      <dgm:spPr/>
      <dgm:t>
        <a:bodyPr/>
        <a:lstStyle/>
        <a:p>
          <a:endParaRPr lang="es-EC"/>
        </a:p>
      </dgm:t>
    </dgm:pt>
    <dgm:pt modelId="{22F0EA40-84B3-4633-9EFB-97226B7A5912}" type="pres">
      <dgm:prSet presAssocID="{0C9646CC-6441-4122-A2A1-858B44E980E9}" presName="descendantText" presStyleLbl="alignAcc1" presStyleIdx="1" presStyleCnt="3">
        <dgm:presLayoutVars>
          <dgm:bulletEnabled val="1"/>
        </dgm:presLayoutVars>
      </dgm:prSet>
      <dgm:spPr/>
      <dgm:t>
        <a:bodyPr/>
        <a:lstStyle/>
        <a:p>
          <a:endParaRPr lang="es-EC"/>
        </a:p>
      </dgm:t>
    </dgm:pt>
    <dgm:pt modelId="{466FCBDC-B685-4169-80F6-58317B65B793}" type="pres">
      <dgm:prSet presAssocID="{C5211503-7D50-4BD3-AD21-FCB86D62B1DF}" presName="sp" presStyleCnt="0"/>
      <dgm:spPr/>
    </dgm:pt>
    <dgm:pt modelId="{C9B6EA9A-503B-4C67-AC4C-44A3BE0BAD3B}" type="pres">
      <dgm:prSet presAssocID="{01EB68C5-80DC-432B-A20B-9234D6A4FC20}" presName="composite" presStyleCnt="0"/>
      <dgm:spPr/>
    </dgm:pt>
    <dgm:pt modelId="{F3589124-F5C5-429D-BAEE-02BBB4B1C87B}" type="pres">
      <dgm:prSet presAssocID="{01EB68C5-80DC-432B-A20B-9234D6A4FC20}" presName="parentText" presStyleLbl="alignNode1" presStyleIdx="2" presStyleCnt="3">
        <dgm:presLayoutVars>
          <dgm:chMax val="1"/>
          <dgm:bulletEnabled val="1"/>
        </dgm:presLayoutVars>
      </dgm:prSet>
      <dgm:spPr/>
      <dgm:t>
        <a:bodyPr/>
        <a:lstStyle/>
        <a:p>
          <a:endParaRPr lang="es-EC"/>
        </a:p>
      </dgm:t>
    </dgm:pt>
    <dgm:pt modelId="{A0191A46-4710-4EBA-9153-86ECE1CA9733}" type="pres">
      <dgm:prSet presAssocID="{01EB68C5-80DC-432B-A20B-9234D6A4FC20}" presName="descendantText" presStyleLbl="alignAcc1" presStyleIdx="2" presStyleCnt="3">
        <dgm:presLayoutVars>
          <dgm:bulletEnabled val="1"/>
        </dgm:presLayoutVars>
      </dgm:prSet>
      <dgm:spPr/>
      <dgm:t>
        <a:bodyPr/>
        <a:lstStyle/>
        <a:p>
          <a:endParaRPr lang="es-EC"/>
        </a:p>
      </dgm:t>
    </dgm:pt>
  </dgm:ptLst>
  <dgm:cxnLst>
    <dgm:cxn modelId="{53537E1D-1066-4616-A21B-317ABCA3DCA9}" srcId="{01EB68C5-80DC-432B-A20B-9234D6A4FC20}" destId="{27C6B472-072C-44D9-A913-450CD4712175}" srcOrd="0" destOrd="0" parTransId="{8F5BDDAA-68AF-4B2C-B838-56FBB7C66B74}" sibTransId="{359B02C9-8AF2-4166-91AA-2A3771BA41F4}"/>
    <dgm:cxn modelId="{EC6CD379-5BF5-4279-BB2A-23452E977552}" srcId="{9FC88BC3-0387-434E-BD07-25702A842871}" destId="{C6DC6C86-4D16-4220-AE75-CEF235189839}" srcOrd="0" destOrd="0" parTransId="{841F270A-D536-4309-BD3A-B2AB78A8F74D}" sibTransId="{36CC56D2-C93A-4382-A390-406A8F07261A}"/>
    <dgm:cxn modelId="{413EA93D-84CB-4F48-98C6-EC7F3A85E8AF}" type="presOf" srcId="{C6DC6C86-4D16-4220-AE75-CEF235189839}" destId="{C7046215-0AB6-4360-A3DB-269E4809568B}" srcOrd="0" destOrd="0" presId="urn:microsoft.com/office/officeart/2005/8/layout/chevron2"/>
    <dgm:cxn modelId="{57530655-A582-4C8D-BE33-8F3EC9EED6A4}" srcId="{9FC88BC3-0387-434E-BD07-25702A842871}" destId="{01EB68C5-80DC-432B-A20B-9234D6A4FC20}" srcOrd="2" destOrd="0" parTransId="{FC59EDB8-965F-498B-A3CB-B502C79F844B}" sibTransId="{E6F95D6F-5DBD-4595-9C1F-0BE6AD36B34A}"/>
    <dgm:cxn modelId="{6F935C18-46DD-4CF1-A750-E9A38AB58811}" type="presOf" srcId="{27C6B472-072C-44D9-A913-450CD4712175}" destId="{A0191A46-4710-4EBA-9153-86ECE1CA9733}" srcOrd="0" destOrd="0" presId="urn:microsoft.com/office/officeart/2005/8/layout/chevron2"/>
    <dgm:cxn modelId="{3B00B9D9-A033-46A7-BE2E-75DE978B2998}" type="presOf" srcId="{2C5B4DA1-5B24-48CD-9680-1D0D15AADE1F}" destId="{7593281A-3056-4A68-896D-6D561EFCC4C4}" srcOrd="0" destOrd="0" presId="urn:microsoft.com/office/officeart/2005/8/layout/chevron2"/>
    <dgm:cxn modelId="{CD00AAC4-1AEF-4EDD-8DC8-70B9B665C7FB}" type="presOf" srcId="{16C1F0B7-7788-41C9-91C7-7567F9806468}" destId="{22F0EA40-84B3-4633-9EFB-97226B7A5912}" srcOrd="0" destOrd="0" presId="urn:microsoft.com/office/officeart/2005/8/layout/chevron2"/>
    <dgm:cxn modelId="{45093EBE-BB8F-4F8D-8AD6-40358C01CF86}" srcId="{0C9646CC-6441-4122-A2A1-858B44E980E9}" destId="{16C1F0B7-7788-41C9-91C7-7567F9806468}" srcOrd="0" destOrd="0" parTransId="{48AB6D81-CCDE-436E-B8DB-B010F3DC66C2}" sibTransId="{4BED08AE-0E03-49AB-BA5D-D34F7867694A}"/>
    <dgm:cxn modelId="{ACDF770E-58E4-41C8-A702-212495C57791}" srcId="{9FC88BC3-0387-434E-BD07-25702A842871}" destId="{0C9646CC-6441-4122-A2A1-858B44E980E9}" srcOrd="1" destOrd="0" parTransId="{EF0DEFAC-3012-48EB-BE29-3CE26429CA82}" sibTransId="{C5211503-7D50-4BD3-AD21-FCB86D62B1DF}"/>
    <dgm:cxn modelId="{AF508FBE-FA0E-4066-9BCE-CADB4E2F2AAF}" type="presOf" srcId="{01EB68C5-80DC-432B-A20B-9234D6A4FC20}" destId="{F3589124-F5C5-429D-BAEE-02BBB4B1C87B}" srcOrd="0" destOrd="0" presId="urn:microsoft.com/office/officeart/2005/8/layout/chevron2"/>
    <dgm:cxn modelId="{B46A41BA-7EFE-4B6F-8372-9DC6B33180DD}" type="presOf" srcId="{0C9646CC-6441-4122-A2A1-858B44E980E9}" destId="{C2BBFE32-2C5E-44CB-8629-93B2623C47F6}" srcOrd="0" destOrd="0" presId="urn:microsoft.com/office/officeart/2005/8/layout/chevron2"/>
    <dgm:cxn modelId="{A3046B52-ECA6-43A1-9957-BA75B3956137}" type="presOf" srcId="{9FC88BC3-0387-434E-BD07-25702A842871}" destId="{91130F19-B168-428C-8ECD-918F26D1ECD7}" srcOrd="0" destOrd="0" presId="urn:microsoft.com/office/officeart/2005/8/layout/chevron2"/>
    <dgm:cxn modelId="{82DC80F3-D7A4-417F-9A6D-FFB0BB5C5503}" srcId="{C6DC6C86-4D16-4220-AE75-CEF235189839}" destId="{2C5B4DA1-5B24-48CD-9680-1D0D15AADE1F}" srcOrd="0" destOrd="0" parTransId="{2DC036CC-98EC-4AE5-B4CD-571FFFE62469}" sibTransId="{149FCCAB-3243-46D1-981A-981A09629A89}"/>
    <dgm:cxn modelId="{F8699315-D202-4B53-94CF-86DB7F5880D0}" type="presParOf" srcId="{91130F19-B168-428C-8ECD-918F26D1ECD7}" destId="{3A43B446-9827-410A-95C1-E08038199828}" srcOrd="0" destOrd="0" presId="urn:microsoft.com/office/officeart/2005/8/layout/chevron2"/>
    <dgm:cxn modelId="{96DD6292-59AC-467F-91F2-967A9399AF5A}" type="presParOf" srcId="{3A43B446-9827-410A-95C1-E08038199828}" destId="{C7046215-0AB6-4360-A3DB-269E4809568B}" srcOrd="0" destOrd="0" presId="urn:microsoft.com/office/officeart/2005/8/layout/chevron2"/>
    <dgm:cxn modelId="{A789F946-CB6D-4816-BCD4-A52AFD71B5AC}" type="presParOf" srcId="{3A43B446-9827-410A-95C1-E08038199828}" destId="{7593281A-3056-4A68-896D-6D561EFCC4C4}" srcOrd="1" destOrd="0" presId="urn:microsoft.com/office/officeart/2005/8/layout/chevron2"/>
    <dgm:cxn modelId="{943ACC85-010C-4838-BD58-77377316C974}" type="presParOf" srcId="{91130F19-B168-428C-8ECD-918F26D1ECD7}" destId="{F868814B-BD19-47E2-9E35-E6FBD598957B}" srcOrd="1" destOrd="0" presId="urn:microsoft.com/office/officeart/2005/8/layout/chevron2"/>
    <dgm:cxn modelId="{37BF30CB-E4B1-4CAD-9486-A70C4387C738}" type="presParOf" srcId="{91130F19-B168-428C-8ECD-918F26D1ECD7}" destId="{415BFE59-78FA-4F05-A5B8-E777A1F87C33}" srcOrd="2" destOrd="0" presId="urn:microsoft.com/office/officeart/2005/8/layout/chevron2"/>
    <dgm:cxn modelId="{3107C6D8-BA7C-4E19-9549-857989CAF2B8}" type="presParOf" srcId="{415BFE59-78FA-4F05-A5B8-E777A1F87C33}" destId="{C2BBFE32-2C5E-44CB-8629-93B2623C47F6}" srcOrd="0" destOrd="0" presId="urn:microsoft.com/office/officeart/2005/8/layout/chevron2"/>
    <dgm:cxn modelId="{D2B0BBBE-DF8B-4865-91E4-D38740AEFA16}" type="presParOf" srcId="{415BFE59-78FA-4F05-A5B8-E777A1F87C33}" destId="{22F0EA40-84B3-4633-9EFB-97226B7A5912}" srcOrd="1" destOrd="0" presId="urn:microsoft.com/office/officeart/2005/8/layout/chevron2"/>
    <dgm:cxn modelId="{2AF0F7E1-2556-4B9E-B1C1-70D45853242A}" type="presParOf" srcId="{91130F19-B168-428C-8ECD-918F26D1ECD7}" destId="{466FCBDC-B685-4169-80F6-58317B65B793}" srcOrd="3" destOrd="0" presId="urn:microsoft.com/office/officeart/2005/8/layout/chevron2"/>
    <dgm:cxn modelId="{220EB937-251A-4600-9DDE-FE048FB176F9}" type="presParOf" srcId="{91130F19-B168-428C-8ECD-918F26D1ECD7}" destId="{C9B6EA9A-503B-4C67-AC4C-44A3BE0BAD3B}" srcOrd="4" destOrd="0" presId="urn:microsoft.com/office/officeart/2005/8/layout/chevron2"/>
    <dgm:cxn modelId="{610DA3D7-33D1-4715-B173-C01144C5C6B2}" type="presParOf" srcId="{C9B6EA9A-503B-4C67-AC4C-44A3BE0BAD3B}" destId="{F3589124-F5C5-429D-BAEE-02BBB4B1C87B}" srcOrd="0" destOrd="0" presId="urn:microsoft.com/office/officeart/2005/8/layout/chevron2"/>
    <dgm:cxn modelId="{84BAB6F1-D394-401B-8492-262B7D2D90FD}" type="presParOf" srcId="{C9B6EA9A-503B-4C67-AC4C-44A3BE0BAD3B}" destId="{A0191A46-4710-4EBA-9153-86ECE1CA97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B8D7C0-6CA4-4B45-BFF8-741F5B979D5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6D240F3A-840D-4C82-BF88-DEAB2ADEEB2E}">
      <dgm:prSet phldrT="[Texto]"/>
      <dgm:spPr/>
      <dgm:t>
        <a:bodyPr/>
        <a:lstStyle/>
        <a:p>
          <a:r>
            <a:rPr lang="es-ES" dirty="0"/>
            <a:t>DAE</a:t>
          </a:r>
        </a:p>
      </dgm:t>
    </dgm:pt>
    <dgm:pt modelId="{425CAB1D-BB45-428E-ABA8-50DD21F97406}" type="parTrans" cxnId="{8868C1F5-1702-4F4F-B911-C4767743991A}">
      <dgm:prSet/>
      <dgm:spPr/>
      <dgm:t>
        <a:bodyPr/>
        <a:lstStyle/>
        <a:p>
          <a:endParaRPr lang="es-ES"/>
        </a:p>
      </dgm:t>
    </dgm:pt>
    <dgm:pt modelId="{8C94CB4E-819A-42BB-BDAA-E6B987060608}" type="sibTrans" cxnId="{8868C1F5-1702-4F4F-B911-C4767743991A}">
      <dgm:prSet/>
      <dgm:spPr/>
      <dgm:t>
        <a:bodyPr/>
        <a:lstStyle/>
        <a:p>
          <a:endParaRPr lang="es-ES"/>
        </a:p>
      </dgm:t>
    </dgm:pt>
    <dgm:pt modelId="{7DE9F677-5B95-4F00-B644-1EB6BB84A3A1}">
      <dgm:prSet phldrT="[Texto]"/>
      <dgm:spPr/>
      <dgm:t>
        <a:bodyPr/>
        <a:lstStyle/>
        <a:p>
          <a:r>
            <a:rPr lang="es-ES" dirty="0"/>
            <a:t>Factura comercial</a:t>
          </a:r>
        </a:p>
      </dgm:t>
    </dgm:pt>
    <dgm:pt modelId="{DC2A850C-D92E-4317-80BB-B785FE145906}" type="parTrans" cxnId="{B726D279-7598-4732-8AF3-DF9B35C90515}">
      <dgm:prSet/>
      <dgm:spPr/>
      <dgm:t>
        <a:bodyPr/>
        <a:lstStyle/>
        <a:p>
          <a:endParaRPr lang="es-ES"/>
        </a:p>
      </dgm:t>
    </dgm:pt>
    <dgm:pt modelId="{E2440A84-F106-41B8-9881-1A5C070EFFD2}" type="sibTrans" cxnId="{B726D279-7598-4732-8AF3-DF9B35C90515}">
      <dgm:prSet/>
      <dgm:spPr/>
      <dgm:t>
        <a:bodyPr/>
        <a:lstStyle/>
        <a:p>
          <a:endParaRPr lang="es-ES"/>
        </a:p>
      </dgm:t>
    </dgm:pt>
    <dgm:pt modelId="{D25BFC61-848A-4A69-9D33-E6F6E11C3682}">
      <dgm:prSet phldrT="[Texto]"/>
      <dgm:spPr/>
      <dgm:t>
        <a:bodyPr/>
        <a:lstStyle/>
        <a:p>
          <a:r>
            <a:rPr lang="es-ES" dirty="0"/>
            <a:t>CO Y CF</a:t>
          </a:r>
        </a:p>
      </dgm:t>
    </dgm:pt>
    <dgm:pt modelId="{7A602BC2-B026-4B50-9842-F2E2EFB082F3}" type="parTrans" cxnId="{2941223C-1C5F-422E-AD2B-550598BDCCD0}">
      <dgm:prSet/>
      <dgm:spPr/>
      <dgm:t>
        <a:bodyPr/>
        <a:lstStyle/>
        <a:p>
          <a:endParaRPr lang="es-ES"/>
        </a:p>
      </dgm:t>
    </dgm:pt>
    <dgm:pt modelId="{54DDBD5B-2593-402A-A50D-C9EAD7562B8E}" type="sibTrans" cxnId="{2941223C-1C5F-422E-AD2B-550598BDCCD0}">
      <dgm:prSet/>
      <dgm:spPr/>
      <dgm:t>
        <a:bodyPr/>
        <a:lstStyle/>
        <a:p>
          <a:endParaRPr lang="es-ES"/>
        </a:p>
      </dgm:t>
    </dgm:pt>
    <dgm:pt modelId="{28FEF887-1CB1-4DFF-A42D-1FFB76BB03E3}">
      <dgm:prSet phldrT="[Texto]"/>
      <dgm:spPr/>
      <dgm:t>
        <a:bodyPr/>
        <a:lstStyle/>
        <a:p>
          <a:r>
            <a:rPr lang="es-ES" dirty="0"/>
            <a:t>Lista de empaque</a:t>
          </a:r>
        </a:p>
      </dgm:t>
    </dgm:pt>
    <dgm:pt modelId="{AFA56238-2211-49F3-BB74-7E2687EF8EC8}" type="parTrans" cxnId="{73E10377-0DA6-414E-A054-39908879FE5E}">
      <dgm:prSet/>
      <dgm:spPr/>
      <dgm:t>
        <a:bodyPr/>
        <a:lstStyle/>
        <a:p>
          <a:endParaRPr lang="es-ES"/>
        </a:p>
      </dgm:t>
    </dgm:pt>
    <dgm:pt modelId="{9B0B3B18-204B-4768-BDDB-76C7BDA85691}" type="sibTrans" cxnId="{73E10377-0DA6-414E-A054-39908879FE5E}">
      <dgm:prSet/>
      <dgm:spPr/>
      <dgm:t>
        <a:bodyPr/>
        <a:lstStyle/>
        <a:p>
          <a:endParaRPr lang="es-ES"/>
        </a:p>
      </dgm:t>
    </dgm:pt>
    <dgm:pt modelId="{DC0D3E46-C1AA-4649-BC31-C94D3E25DD50}">
      <dgm:prSet phldrT="[Texto]"/>
      <dgm:spPr/>
      <dgm:t>
        <a:bodyPr/>
        <a:lstStyle/>
        <a:p>
          <a:r>
            <a:rPr lang="es-ES" dirty="0"/>
            <a:t>Carta de crédito</a:t>
          </a:r>
        </a:p>
      </dgm:t>
    </dgm:pt>
    <dgm:pt modelId="{D41E67DF-DFCE-405E-9B60-0511C332D1D6}" type="parTrans" cxnId="{6A01FD57-01C6-45B5-8A9E-047D2546F375}">
      <dgm:prSet/>
      <dgm:spPr/>
      <dgm:t>
        <a:bodyPr/>
        <a:lstStyle/>
        <a:p>
          <a:endParaRPr lang="es-ES"/>
        </a:p>
      </dgm:t>
    </dgm:pt>
    <dgm:pt modelId="{B35BAC2B-0BC1-4E15-813B-249A4A0309F7}" type="sibTrans" cxnId="{6A01FD57-01C6-45B5-8A9E-047D2546F375}">
      <dgm:prSet/>
      <dgm:spPr/>
      <dgm:t>
        <a:bodyPr/>
        <a:lstStyle/>
        <a:p>
          <a:endParaRPr lang="es-ES"/>
        </a:p>
      </dgm:t>
    </dgm:pt>
    <dgm:pt modelId="{4786D517-653B-4E31-B6C8-0676198B7E2F}" type="pres">
      <dgm:prSet presAssocID="{05B8D7C0-6CA4-4B45-BFF8-741F5B979D5B}" presName="Name0" presStyleCnt="0">
        <dgm:presLayoutVars>
          <dgm:chMax val="7"/>
          <dgm:chPref val="7"/>
          <dgm:dir/>
        </dgm:presLayoutVars>
      </dgm:prSet>
      <dgm:spPr/>
      <dgm:t>
        <a:bodyPr/>
        <a:lstStyle/>
        <a:p>
          <a:endParaRPr lang="es-EC"/>
        </a:p>
      </dgm:t>
    </dgm:pt>
    <dgm:pt modelId="{A97B437C-FCA3-4D7F-B1E4-35F78A060075}" type="pres">
      <dgm:prSet presAssocID="{05B8D7C0-6CA4-4B45-BFF8-741F5B979D5B}" presName="Name1" presStyleCnt="0"/>
      <dgm:spPr/>
    </dgm:pt>
    <dgm:pt modelId="{848C4B08-E767-4063-BF9E-9A5D20524DEB}" type="pres">
      <dgm:prSet presAssocID="{05B8D7C0-6CA4-4B45-BFF8-741F5B979D5B}" presName="cycle" presStyleCnt="0"/>
      <dgm:spPr/>
    </dgm:pt>
    <dgm:pt modelId="{212C6F36-D325-44FD-91AC-3B3EB3FFC53C}" type="pres">
      <dgm:prSet presAssocID="{05B8D7C0-6CA4-4B45-BFF8-741F5B979D5B}" presName="srcNode" presStyleLbl="node1" presStyleIdx="0" presStyleCnt="5"/>
      <dgm:spPr/>
    </dgm:pt>
    <dgm:pt modelId="{5C546E43-4112-41B4-997A-FBAC925840D3}" type="pres">
      <dgm:prSet presAssocID="{05B8D7C0-6CA4-4B45-BFF8-741F5B979D5B}" presName="conn" presStyleLbl="parChTrans1D2" presStyleIdx="0" presStyleCnt="1"/>
      <dgm:spPr/>
      <dgm:t>
        <a:bodyPr/>
        <a:lstStyle/>
        <a:p>
          <a:endParaRPr lang="es-EC"/>
        </a:p>
      </dgm:t>
    </dgm:pt>
    <dgm:pt modelId="{8A366185-B8DF-4F03-BF9E-E5F79103A11B}" type="pres">
      <dgm:prSet presAssocID="{05B8D7C0-6CA4-4B45-BFF8-741F5B979D5B}" presName="extraNode" presStyleLbl="node1" presStyleIdx="0" presStyleCnt="5"/>
      <dgm:spPr/>
    </dgm:pt>
    <dgm:pt modelId="{3A29CF41-3120-423B-863C-D20CF085637D}" type="pres">
      <dgm:prSet presAssocID="{05B8D7C0-6CA4-4B45-BFF8-741F5B979D5B}" presName="dstNode" presStyleLbl="node1" presStyleIdx="0" presStyleCnt="5"/>
      <dgm:spPr/>
    </dgm:pt>
    <dgm:pt modelId="{FC88ADD7-2102-437D-AD6C-1B169897268F}" type="pres">
      <dgm:prSet presAssocID="{6D240F3A-840D-4C82-BF88-DEAB2ADEEB2E}" presName="text_1" presStyleLbl="node1" presStyleIdx="0" presStyleCnt="5">
        <dgm:presLayoutVars>
          <dgm:bulletEnabled val="1"/>
        </dgm:presLayoutVars>
      </dgm:prSet>
      <dgm:spPr/>
      <dgm:t>
        <a:bodyPr/>
        <a:lstStyle/>
        <a:p>
          <a:endParaRPr lang="es-EC"/>
        </a:p>
      </dgm:t>
    </dgm:pt>
    <dgm:pt modelId="{6F1FB3A5-61FF-4186-82B7-710F2109499E}" type="pres">
      <dgm:prSet presAssocID="{6D240F3A-840D-4C82-BF88-DEAB2ADEEB2E}" presName="accent_1" presStyleCnt="0"/>
      <dgm:spPr/>
    </dgm:pt>
    <dgm:pt modelId="{5497A891-7411-4864-AD27-D33A8FBACAEF}" type="pres">
      <dgm:prSet presAssocID="{6D240F3A-840D-4C82-BF88-DEAB2ADEEB2E}" presName="accentRepeatNode" presStyleLbl="solidFgAcc1" presStyleIdx="0" presStyleCnt="5"/>
      <dgm:spPr/>
    </dgm:pt>
    <dgm:pt modelId="{4C92D186-FF7F-4D64-BE74-70D940BDBB93}" type="pres">
      <dgm:prSet presAssocID="{7DE9F677-5B95-4F00-B644-1EB6BB84A3A1}" presName="text_2" presStyleLbl="node1" presStyleIdx="1" presStyleCnt="5">
        <dgm:presLayoutVars>
          <dgm:bulletEnabled val="1"/>
        </dgm:presLayoutVars>
      </dgm:prSet>
      <dgm:spPr/>
      <dgm:t>
        <a:bodyPr/>
        <a:lstStyle/>
        <a:p>
          <a:endParaRPr lang="es-EC"/>
        </a:p>
      </dgm:t>
    </dgm:pt>
    <dgm:pt modelId="{5243545F-02F7-46F3-A475-B670BC8E6E59}" type="pres">
      <dgm:prSet presAssocID="{7DE9F677-5B95-4F00-B644-1EB6BB84A3A1}" presName="accent_2" presStyleCnt="0"/>
      <dgm:spPr/>
    </dgm:pt>
    <dgm:pt modelId="{11794F95-BCA8-4B66-8197-308F0A1A0F49}" type="pres">
      <dgm:prSet presAssocID="{7DE9F677-5B95-4F00-B644-1EB6BB84A3A1}" presName="accentRepeatNode" presStyleLbl="solidFgAcc1" presStyleIdx="1" presStyleCnt="5"/>
      <dgm:spPr/>
    </dgm:pt>
    <dgm:pt modelId="{8E009B87-6C94-43EC-AF1B-DF002C5C9C86}" type="pres">
      <dgm:prSet presAssocID="{D25BFC61-848A-4A69-9D33-E6F6E11C3682}" presName="text_3" presStyleLbl="node1" presStyleIdx="2" presStyleCnt="5">
        <dgm:presLayoutVars>
          <dgm:bulletEnabled val="1"/>
        </dgm:presLayoutVars>
      </dgm:prSet>
      <dgm:spPr/>
      <dgm:t>
        <a:bodyPr/>
        <a:lstStyle/>
        <a:p>
          <a:endParaRPr lang="es-EC"/>
        </a:p>
      </dgm:t>
    </dgm:pt>
    <dgm:pt modelId="{FED89070-E2E6-49FD-BB73-15F59E5AC654}" type="pres">
      <dgm:prSet presAssocID="{D25BFC61-848A-4A69-9D33-E6F6E11C3682}" presName="accent_3" presStyleCnt="0"/>
      <dgm:spPr/>
    </dgm:pt>
    <dgm:pt modelId="{FF7EC3EA-897F-45E0-8FE3-7386AB52B2F3}" type="pres">
      <dgm:prSet presAssocID="{D25BFC61-848A-4A69-9D33-E6F6E11C3682}" presName="accentRepeatNode" presStyleLbl="solidFgAcc1" presStyleIdx="2" presStyleCnt="5"/>
      <dgm:spPr/>
    </dgm:pt>
    <dgm:pt modelId="{2F54B0A9-988B-48EA-BDB5-D06F78151DDF}" type="pres">
      <dgm:prSet presAssocID="{28FEF887-1CB1-4DFF-A42D-1FFB76BB03E3}" presName="text_4" presStyleLbl="node1" presStyleIdx="3" presStyleCnt="5">
        <dgm:presLayoutVars>
          <dgm:bulletEnabled val="1"/>
        </dgm:presLayoutVars>
      </dgm:prSet>
      <dgm:spPr/>
      <dgm:t>
        <a:bodyPr/>
        <a:lstStyle/>
        <a:p>
          <a:endParaRPr lang="es-EC"/>
        </a:p>
      </dgm:t>
    </dgm:pt>
    <dgm:pt modelId="{33B8BB43-751C-4DFA-9362-BC854B6723AC}" type="pres">
      <dgm:prSet presAssocID="{28FEF887-1CB1-4DFF-A42D-1FFB76BB03E3}" presName="accent_4" presStyleCnt="0"/>
      <dgm:spPr/>
    </dgm:pt>
    <dgm:pt modelId="{0B61282F-AB39-439A-B55D-48C577C70F9B}" type="pres">
      <dgm:prSet presAssocID="{28FEF887-1CB1-4DFF-A42D-1FFB76BB03E3}" presName="accentRepeatNode" presStyleLbl="solidFgAcc1" presStyleIdx="3" presStyleCnt="5"/>
      <dgm:spPr/>
    </dgm:pt>
    <dgm:pt modelId="{233C6450-39D8-4384-9695-8AE84228E7E7}" type="pres">
      <dgm:prSet presAssocID="{DC0D3E46-C1AA-4649-BC31-C94D3E25DD50}" presName="text_5" presStyleLbl="node1" presStyleIdx="4" presStyleCnt="5">
        <dgm:presLayoutVars>
          <dgm:bulletEnabled val="1"/>
        </dgm:presLayoutVars>
      </dgm:prSet>
      <dgm:spPr/>
      <dgm:t>
        <a:bodyPr/>
        <a:lstStyle/>
        <a:p>
          <a:endParaRPr lang="es-EC"/>
        </a:p>
      </dgm:t>
    </dgm:pt>
    <dgm:pt modelId="{52E65D3A-D093-4943-A375-2D6FE6F8E9E2}" type="pres">
      <dgm:prSet presAssocID="{DC0D3E46-C1AA-4649-BC31-C94D3E25DD50}" presName="accent_5" presStyleCnt="0"/>
      <dgm:spPr/>
    </dgm:pt>
    <dgm:pt modelId="{AC9646BE-7F03-4216-9A29-F0F390894AA5}" type="pres">
      <dgm:prSet presAssocID="{DC0D3E46-C1AA-4649-BC31-C94D3E25DD50}" presName="accentRepeatNode" presStyleLbl="solidFgAcc1" presStyleIdx="4" presStyleCnt="5"/>
      <dgm:spPr/>
    </dgm:pt>
  </dgm:ptLst>
  <dgm:cxnLst>
    <dgm:cxn modelId="{8868C1F5-1702-4F4F-B911-C4767743991A}" srcId="{05B8D7C0-6CA4-4B45-BFF8-741F5B979D5B}" destId="{6D240F3A-840D-4C82-BF88-DEAB2ADEEB2E}" srcOrd="0" destOrd="0" parTransId="{425CAB1D-BB45-428E-ABA8-50DD21F97406}" sibTransId="{8C94CB4E-819A-42BB-BDAA-E6B987060608}"/>
    <dgm:cxn modelId="{E621C95F-CA92-44A1-A1C8-24D1F123074A}" type="presOf" srcId="{05B8D7C0-6CA4-4B45-BFF8-741F5B979D5B}" destId="{4786D517-653B-4E31-B6C8-0676198B7E2F}" srcOrd="0" destOrd="0" presId="urn:microsoft.com/office/officeart/2008/layout/VerticalCurvedList"/>
    <dgm:cxn modelId="{95356ED9-9590-4987-A7DA-99AA6787AEDD}" type="presOf" srcId="{28FEF887-1CB1-4DFF-A42D-1FFB76BB03E3}" destId="{2F54B0A9-988B-48EA-BDB5-D06F78151DDF}" srcOrd="0" destOrd="0" presId="urn:microsoft.com/office/officeart/2008/layout/VerticalCurvedList"/>
    <dgm:cxn modelId="{73E10377-0DA6-414E-A054-39908879FE5E}" srcId="{05B8D7C0-6CA4-4B45-BFF8-741F5B979D5B}" destId="{28FEF887-1CB1-4DFF-A42D-1FFB76BB03E3}" srcOrd="3" destOrd="0" parTransId="{AFA56238-2211-49F3-BB74-7E2687EF8EC8}" sibTransId="{9B0B3B18-204B-4768-BDDB-76C7BDA85691}"/>
    <dgm:cxn modelId="{2941223C-1C5F-422E-AD2B-550598BDCCD0}" srcId="{05B8D7C0-6CA4-4B45-BFF8-741F5B979D5B}" destId="{D25BFC61-848A-4A69-9D33-E6F6E11C3682}" srcOrd="2" destOrd="0" parTransId="{7A602BC2-B026-4B50-9842-F2E2EFB082F3}" sibTransId="{54DDBD5B-2593-402A-A50D-C9EAD7562B8E}"/>
    <dgm:cxn modelId="{8A21802A-B874-4CFD-907A-6D3BF843664F}" type="presOf" srcId="{6D240F3A-840D-4C82-BF88-DEAB2ADEEB2E}" destId="{FC88ADD7-2102-437D-AD6C-1B169897268F}" srcOrd="0" destOrd="0" presId="urn:microsoft.com/office/officeart/2008/layout/VerticalCurvedList"/>
    <dgm:cxn modelId="{B726D279-7598-4732-8AF3-DF9B35C90515}" srcId="{05B8D7C0-6CA4-4B45-BFF8-741F5B979D5B}" destId="{7DE9F677-5B95-4F00-B644-1EB6BB84A3A1}" srcOrd="1" destOrd="0" parTransId="{DC2A850C-D92E-4317-80BB-B785FE145906}" sibTransId="{E2440A84-F106-41B8-9881-1A5C070EFFD2}"/>
    <dgm:cxn modelId="{6A01FD57-01C6-45B5-8A9E-047D2546F375}" srcId="{05B8D7C0-6CA4-4B45-BFF8-741F5B979D5B}" destId="{DC0D3E46-C1AA-4649-BC31-C94D3E25DD50}" srcOrd="4" destOrd="0" parTransId="{D41E67DF-DFCE-405E-9B60-0511C332D1D6}" sibTransId="{B35BAC2B-0BC1-4E15-813B-249A4A0309F7}"/>
    <dgm:cxn modelId="{191F9364-9647-40BE-B04A-8A8415FA704A}" type="presOf" srcId="{7DE9F677-5B95-4F00-B644-1EB6BB84A3A1}" destId="{4C92D186-FF7F-4D64-BE74-70D940BDBB93}" srcOrd="0" destOrd="0" presId="urn:microsoft.com/office/officeart/2008/layout/VerticalCurvedList"/>
    <dgm:cxn modelId="{30C791DB-C5B5-4322-8963-D6C4A2112D7D}" type="presOf" srcId="{DC0D3E46-C1AA-4649-BC31-C94D3E25DD50}" destId="{233C6450-39D8-4384-9695-8AE84228E7E7}" srcOrd="0" destOrd="0" presId="urn:microsoft.com/office/officeart/2008/layout/VerticalCurvedList"/>
    <dgm:cxn modelId="{E5A9A642-FA60-4DFE-816F-FD6A4676243B}" type="presOf" srcId="{8C94CB4E-819A-42BB-BDAA-E6B987060608}" destId="{5C546E43-4112-41B4-997A-FBAC925840D3}" srcOrd="0" destOrd="0" presId="urn:microsoft.com/office/officeart/2008/layout/VerticalCurvedList"/>
    <dgm:cxn modelId="{41053EC1-1F5E-44EB-9E45-94BD1313E125}" type="presOf" srcId="{D25BFC61-848A-4A69-9D33-E6F6E11C3682}" destId="{8E009B87-6C94-43EC-AF1B-DF002C5C9C86}" srcOrd="0" destOrd="0" presId="urn:microsoft.com/office/officeart/2008/layout/VerticalCurvedList"/>
    <dgm:cxn modelId="{C38A5D33-75B5-42E9-A30B-9F8EA924F69A}" type="presParOf" srcId="{4786D517-653B-4E31-B6C8-0676198B7E2F}" destId="{A97B437C-FCA3-4D7F-B1E4-35F78A060075}" srcOrd="0" destOrd="0" presId="urn:microsoft.com/office/officeart/2008/layout/VerticalCurvedList"/>
    <dgm:cxn modelId="{FD19890E-A40B-47D1-9B5E-C13D2C7D9114}" type="presParOf" srcId="{A97B437C-FCA3-4D7F-B1E4-35F78A060075}" destId="{848C4B08-E767-4063-BF9E-9A5D20524DEB}" srcOrd="0" destOrd="0" presId="urn:microsoft.com/office/officeart/2008/layout/VerticalCurvedList"/>
    <dgm:cxn modelId="{81872A47-0B48-4145-998C-B9080284CE98}" type="presParOf" srcId="{848C4B08-E767-4063-BF9E-9A5D20524DEB}" destId="{212C6F36-D325-44FD-91AC-3B3EB3FFC53C}" srcOrd="0" destOrd="0" presId="urn:microsoft.com/office/officeart/2008/layout/VerticalCurvedList"/>
    <dgm:cxn modelId="{0C61D837-F3F3-4C3C-B479-87707E35E076}" type="presParOf" srcId="{848C4B08-E767-4063-BF9E-9A5D20524DEB}" destId="{5C546E43-4112-41B4-997A-FBAC925840D3}" srcOrd="1" destOrd="0" presId="urn:microsoft.com/office/officeart/2008/layout/VerticalCurvedList"/>
    <dgm:cxn modelId="{C95217B7-96EB-4EA7-B63F-EAC42F1D85CA}" type="presParOf" srcId="{848C4B08-E767-4063-BF9E-9A5D20524DEB}" destId="{8A366185-B8DF-4F03-BF9E-E5F79103A11B}" srcOrd="2" destOrd="0" presId="urn:microsoft.com/office/officeart/2008/layout/VerticalCurvedList"/>
    <dgm:cxn modelId="{D4C5EE3E-1886-45C0-B399-D7234B257F84}" type="presParOf" srcId="{848C4B08-E767-4063-BF9E-9A5D20524DEB}" destId="{3A29CF41-3120-423B-863C-D20CF085637D}" srcOrd="3" destOrd="0" presId="urn:microsoft.com/office/officeart/2008/layout/VerticalCurvedList"/>
    <dgm:cxn modelId="{E771CC5E-70F0-45B6-911F-BDF8A71F36AA}" type="presParOf" srcId="{A97B437C-FCA3-4D7F-B1E4-35F78A060075}" destId="{FC88ADD7-2102-437D-AD6C-1B169897268F}" srcOrd="1" destOrd="0" presId="urn:microsoft.com/office/officeart/2008/layout/VerticalCurvedList"/>
    <dgm:cxn modelId="{3CEDC6A6-CBBE-4303-864F-B56D9F5EAD0D}" type="presParOf" srcId="{A97B437C-FCA3-4D7F-B1E4-35F78A060075}" destId="{6F1FB3A5-61FF-4186-82B7-710F2109499E}" srcOrd="2" destOrd="0" presId="urn:microsoft.com/office/officeart/2008/layout/VerticalCurvedList"/>
    <dgm:cxn modelId="{06BF9191-3B2D-42C8-8D86-FBD462579C30}" type="presParOf" srcId="{6F1FB3A5-61FF-4186-82B7-710F2109499E}" destId="{5497A891-7411-4864-AD27-D33A8FBACAEF}" srcOrd="0" destOrd="0" presId="urn:microsoft.com/office/officeart/2008/layout/VerticalCurvedList"/>
    <dgm:cxn modelId="{670047F7-9572-415E-9EA0-303B30734405}" type="presParOf" srcId="{A97B437C-FCA3-4D7F-B1E4-35F78A060075}" destId="{4C92D186-FF7F-4D64-BE74-70D940BDBB93}" srcOrd="3" destOrd="0" presId="urn:microsoft.com/office/officeart/2008/layout/VerticalCurvedList"/>
    <dgm:cxn modelId="{8CAB75BB-4D9A-4463-A3FA-E3FEAFF7455B}" type="presParOf" srcId="{A97B437C-FCA3-4D7F-B1E4-35F78A060075}" destId="{5243545F-02F7-46F3-A475-B670BC8E6E59}" srcOrd="4" destOrd="0" presId="urn:microsoft.com/office/officeart/2008/layout/VerticalCurvedList"/>
    <dgm:cxn modelId="{E4CB79F3-DE9F-4D86-8155-63C0961CEDB5}" type="presParOf" srcId="{5243545F-02F7-46F3-A475-B670BC8E6E59}" destId="{11794F95-BCA8-4B66-8197-308F0A1A0F49}" srcOrd="0" destOrd="0" presId="urn:microsoft.com/office/officeart/2008/layout/VerticalCurvedList"/>
    <dgm:cxn modelId="{CFC067A9-9E97-4A2C-AB7F-8613111DB8A3}" type="presParOf" srcId="{A97B437C-FCA3-4D7F-B1E4-35F78A060075}" destId="{8E009B87-6C94-43EC-AF1B-DF002C5C9C86}" srcOrd="5" destOrd="0" presId="urn:microsoft.com/office/officeart/2008/layout/VerticalCurvedList"/>
    <dgm:cxn modelId="{6EF298C7-7940-4D49-BC63-1406C18895F3}" type="presParOf" srcId="{A97B437C-FCA3-4D7F-B1E4-35F78A060075}" destId="{FED89070-E2E6-49FD-BB73-15F59E5AC654}" srcOrd="6" destOrd="0" presId="urn:microsoft.com/office/officeart/2008/layout/VerticalCurvedList"/>
    <dgm:cxn modelId="{5DEE98D9-1466-4EC5-AA92-0E1A9171C725}" type="presParOf" srcId="{FED89070-E2E6-49FD-BB73-15F59E5AC654}" destId="{FF7EC3EA-897F-45E0-8FE3-7386AB52B2F3}" srcOrd="0" destOrd="0" presId="urn:microsoft.com/office/officeart/2008/layout/VerticalCurvedList"/>
    <dgm:cxn modelId="{764D9165-8A13-492B-9ACC-28BF5D01D549}" type="presParOf" srcId="{A97B437C-FCA3-4D7F-B1E4-35F78A060075}" destId="{2F54B0A9-988B-48EA-BDB5-D06F78151DDF}" srcOrd="7" destOrd="0" presId="urn:microsoft.com/office/officeart/2008/layout/VerticalCurvedList"/>
    <dgm:cxn modelId="{41895E92-33F5-48A8-A5DD-64E8407D644C}" type="presParOf" srcId="{A97B437C-FCA3-4D7F-B1E4-35F78A060075}" destId="{33B8BB43-751C-4DFA-9362-BC854B6723AC}" srcOrd="8" destOrd="0" presId="urn:microsoft.com/office/officeart/2008/layout/VerticalCurvedList"/>
    <dgm:cxn modelId="{AB3EBD61-0FD7-4A08-B258-50307C4A3F74}" type="presParOf" srcId="{33B8BB43-751C-4DFA-9362-BC854B6723AC}" destId="{0B61282F-AB39-439A-B55D-48C577C70F9B}" srcOrd="0" destOrd="0" presId="urn:microsoft.com/office/officeart/2008/layout/VerticalCurvedList"/>
    <dgm:cxn modelId="{280084BF-B572-43A1-89AC-D46298DA40D7}" type="presParOf" srcId="{A97B437C-FCA3-4D7F-B1E4-35F78A060075}" destId="{233C6450-39D8-4384-9695-8AE84228E7E7}" srcOrd="9" destOrd="0" presId="urn:microsoft.com/office/officeart/2008/layout/VerticalCurvedList"/>
    <dgm:cxn modelId="{79CBF160-F147-4BA8-93BD-A3A6225FADCC}" type="presParOf" srcId="{A97B437C-FCA3-4D7F-B1E4-35F78A060075}" destId="{52E65D3A-D093-4943-A375-2D6FE6F8E9E2}" srcOrd="10" destOrd="0" presId="urn:microsoft.com/office/officeart/2008/layout/VerticalCurvedList"/>
    <dgm:cxn modelId="{5541C08D-5197-4B02-B916-447D42ECED94}" type="presParOf" srcId="{52E65D3A-D093-4943-A375-2D6FE6F8E9E2}" destId="{AC9646BE-7F03-4216-9A29-F0F390894AA5}"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4D5147-B0C5-41FE-85EF-B7D27AF0DA32}" type="doc">
      <dgm:prSet loTypeId="urn:microsoft.com/office/officeart/2005/8/layout/hierarchy5" loCatId="hierarchy" qsTypeId="urn:microsoft.com/office/officeart/2005/8/quickstyle/simple3" qsCatId="simple" csTypeId="urn:microsoft.com/office/officeart/2005/8/colors/colorful4" csCatId="colorful" phldr="1"/>
      <dgm:spPr/>
      <dgm:t>
        <a:bodyPr/>
        <a:lstStyle/>
        <a:p>
          <a:endParaRPr lang="en-US"/>
        </a:p>
      </dgm:t>
    </dgm:pt>
    <dgm:pt modelId="{E065AB74-09A0-4580-8906-301BDCA96639}">
      <dgm:prSet phldrT="[Texto]" custT="1"/>
      <dgm:spPr/>
      <dgm:t>
        <a:bodyPr/>
        <a:lstStyle/>
        <a:p>
          <a:r>
            <a:rPr lang="en-US" sz="1400" b="0" dirty="0">
              <a:latin typeface="Times New Roman" panose="02020603050405020304" pitchFamily="18" charset="0"/>
              <a:cs typeface="Times New Roman" panose="02020603050405020304" pitchFamily="18" charset="0"/>
            </a:rPr>
            <a:t>El 64% de la población </a:t>
          </a:r>
          <a:r>
            <a:rPr lang="en-US" sz="1400" b="0" dirty="0" err="1">
              <a:latin typeface="Times New Roman" panose="02020603050405020304" pitchFamily="18" charset="0"/>
              <a:cs typeface="Times New Roman" panose="02020603050405020304" pitchFamily="18" charset="0"/>
            </a:rPr>
            <a:t>europea</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está</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dispuesta</a:t>
          </a:r>
          <a:r>
            <a:rPr lang="en-US" sz="1400" b="0" dirty="0">
              <a:latin typeface="Times New Roman" panose="02020603050405020304" pitchFamily="18" charset="0"/>
              <a:cs typeface="Times New Roman" panose="02020603050405020304" pitchFamily="18" charset="0"/>
            </a:rPr>
            <a:t> a </a:t>
          </a:r>
          <a:r>
            <a:rPr lang="en-US" sz="1400" b="0" dirty="0" err="1">
              <a:latin typeface="Times New Roman" panose="02020603050405020304" pitchFamily="18" charset="0"/>
              <a:cs typeface="Times New Roman" panose="02020603050405020304" pitchFamily="18" charset="0"/>
            </a:rPr>
            <a:t>pagar</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más</a:t>
          </a:r>
          <a:r>
            <a:rPr lang="en-US" sz="1400" b="0" dirty="0">
              <a:latin typeface="Times New Roman" panose="02020603050405020304" pitchFamily="18" charset="0"/>
              <a:cs typeface="Times New Roman" panose="02020603050405020304" pitchFamily="18" charset="0"/>
            </a:rPr>
            <a:t> por un </a:t>
          </a:r>
          <a:r>
            <a:rPr lang="en-US" sz="1400" b="0" dirty="0" err="1">
              <a:latin typeface="Times New Roman" panose="02020603050405020304" pitchFamily="18" charset="0"/>
              <a:cs typeface="Times New Roman" panose="02020603050405020304" pitchFamily="18" charset="0"/>
            </a:rPr>
            <a:t>producto</a:t>
          </a:r>
          <a:r>
            <a:rPr lang="en-US" sz="1400" b="0" dirty="0">
              <a:latin typeface="Times New Roman" panose="02020603050405020304" pitchFamily="18" charset="0"/>
              <a:cs typeface="Times New Roman" panose="02020603050405020304" pitchFamily="18" charset="0"/>
            </a:rPr>
            <a:t> de </a:t>
          </a:r>
          <a:r>
            <a:rPr lang="en-US" sz="1400" b="0" dirty="0" err="1">
              <a:latin typeface="Times New Roman" panose="02020603050405020304" pitchFamily="18" charset="0"/>
              <a:cs typeface="Times New Roman" panose="02020603050405020304" pitchFamily="18" charset="0"/>
            </a:rPr>
            <a:t>comercio</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justo</a:t>
          </a:r>
          <a:endParaRPr lang="en-US" sz="600" b="0" dirty="0">
            <a:latin typeface="Times New Roman" panose="02020603050405020304" pitchFamily="18" charset="0"/>
            <a:cs typeface="Times New Roman" panose="02020603050405020304" pitchFamily="18" charset="0"/>
          </a:endParaRPr>
        </a:p>
      </dgm:t>
    </dgm:pt>
    <dgm:pt modelId="{EEAD5089-F723-4E8D-BD0B-F0CC19951B04}" type="parTrans" cxnId="{C4DD629A-A6B6-4649-ACA1-58440CEA151C}">
      <dgm:prSet/>
      <dgm:spPr/>
      <dgm:t>
        <a:bodyPr/>
        <a:lstStyle/>
        <a:p>
          <a:endParaRPr lang="en-US" sz="1000" b="1">
            <a:latin typeface="Times New Roman" panose="02020603050405020304" pitchFamily="18" charset="0"/>
            <a:cs typeface="Times New Roman" panose="02020603050405020304" pitchFamily="18" charset="0"/>
          </a:endParaRPr>
        </a:p>
      </dgm:t>
    </dgm:pt>
    <dgm:pt modelId="{0EB30E93-71A7-4265-9764-DD76CDB27EC9}" type="sibTrans" cxnId="{C4DD629A-A6B6-4649-ACA1-58440CEA151C}">
      <dgm:prSet/>
      <dgm:spPr/>
      <dgm:t>
        <a:bodyPr/>
        <a:lstStyle/>
        <a:p>
          <a:endParaRPr lang="en-US" sz="1000" b="1">
            <a:latin typeface="Times New Roman" panose="02020603050405020304" pitchFamily="18" charset="0"/>
            <a:cs typeface="Times New Roman" panose="02020603050405020304" pitchFamily="18" charset="0"/>
          </a:endParaRPr>
        </a:p>
      </dgm:t>
    </dgm:pt>
    <dgm:pt modelId="{D2D8F7CF-4E4C-42D6-9996-4740FF9EC633}">
      <dgm:prSet phldrT="[Texto]" custT="1"/>
      <dgm:spPr/>
      <dgm:t>
        <a:bodyPr/>
        <a:lstStyle/>
        <a:p>
          <a:r>
            <a:rPr lang="en-US" sz="1200" b="0" dirty="0" err="1">
              <a:latin typeface="Times New Roman" panose="02020603050405020304" pitchFamily="18" charset="0"/>
              <a:cs typeface="Times New Roman" panose="02020603050405020304" pitchFamily="18" charset="0"/>
            </a:rPr>
            <a:t>En</a:t>
          </a:r>
          <a:r>
            <a:rPr lang="en-US" sz="1200" b="0" dirty="0">
              <a:latin typeface="Times New Roman" panose="02020603050405020304" pitchFamily="18" charset="0"/>
              <a:cs typeface="Times New Roman" panose="02020603050405020304" pitchFamily="18" charset="0"/>
            </a:rPr>
            <a:t> </a:t>
          </a:r>
          <a:r>
            <a:rPr lang="en-US" sz="1200" b="0" dirty="0" err="1">
              <a:latin typeface="Times New Roman" panose="02020603050405020304" pitchFamily="18" charset="0"/>
              <a:cs typeface="Times New Roman" panose="02020603050405020304" pitchFamily="18" charset="0"/>
            </a:rPr>
            <a:t>España</a:t>
          </a:r>
          <a:r>
            <a:rPr lang="en-US" sz="1200" b="0" dirty="0">
              <a:latin typeface="Times New Roman" panose="02020603050405020304" pitchFamily="18" charset="0"/>
              <a:cs typeface="Times New Roman" panose="02020603050405020304" pitchFamily="18" charset="0"/>
            </a:rPr>
            <a:t> el 15% de la población </a:t>
          </a:r>
          <a:r>
            <a:rPr lang="en-US" sz="1200" b="0" dirty="0" err="1">
              <a:latin typeface="Times New Roman" panose="02020603050405020304" pitchFamily="18" charset="0"/>
              <a:cs typeface="Times New Roman" panose="02020603050405020304" pitchFamily="18" charset="0"/>
            </a:rPr>
            <a:t>prefieren</a:t>
          </a:r>
          <a:r>
            <a:rPr lang="en-US" sz="1200" b="0" dirty="0">
              <a:latin typeface="Times New Roman" panose="02020603050405020304" pitchFamily="18" charset="0"/>
              <a:cs typeface="Times New Roman" panose="02020603050405020304" pitchFamily="18" charset="0"/>
            </a:rPr>
            <a:t> </a:t>
          </a:r>
          <a:r>
            <a:rPr lang="en-US" sz="1200" b="0" dirty="0" err="1">
              <a:latin typeface="Times New Roman" panose="02020603050405020304" pitchFamily="18" charset="0"/>
              <a:cs typeface="Times New Roman" panose="02020603050405020304" pitchFamily="18" charset="0"/>
            </a:rPr>
            <a:t>productos</a:t>
          </a:r>
          <a:r>
            <a:rPr lang="en-US" sz="1200" b="0" dirty="0">
              <a:latin typeface="Times New Roman" panose="02020603050405020304" pitchFamily="18" charset="0"/>
              <a:cs typeface="Times New Roman" panose="02020603050405020304" pitchFamily="18" charset="0"/>
            </a:rPr>
            <a:t> </a:t>
          </a:r>
          <a:r>
            <a:rPr lang="en-US" sz="1200" b="0" dirty="0" err="1">
              <a:latin typeface="Times New Roman" panose="02020603050405020304" pitchFamily="18" charset="0"/>
              <a:cs typeface="Times New Roman" panose="02020603050405020304" pitchFamily="18" charset="0"/>
            </a:rPr>
            <a:t>éticos</a:t>
          </a:r>
          <a:endParaRPr lang="en-US" sz="1200" b="0" dirty="0">
            <a:latin typeface="Times New Roman" panose="02020603050405020304" pitchFamily="18" charset="0"/>
            <a:cs typeface="Times New Roman" panose="02020603050405020304" pitchFamily="18" charset="0"/>
          </a:endParaRPr>
        </a:p>
      </dgm:t>
    </dgm:pt>
    <dgm:pt modelId="{A5CE95B0-09AF-44E0-B4A7-308DD0498B90}" type="parTrans" cxnId="{BF73C5D7-0169-4F08-A54B-03370C96506C}">
      <dgm:prSet/>
      <dgm:spPr/>
      <dgm:t>
        <a:bodyPr/>
        <a:lstStyle/>
        <a:p>
          <a:endParaRPr lang="es-ES"/>
        </a:p>
      </dgm:t>
    </dgm:pt>
    <dgm:pt modelId="{BE220380-A098-4237-8AF0-EDB03A05712D}" type="sibTrans" cxnId="{BF73C5D7-0169-4F08-A54B-03370C96506C}">
      <dgm:prSet/>
      <dgm:spPr/>
      <dgm:t>
        <a:bodyPr/>
        <a:lstStyle/>
        <a:p>
          <a:endParaRPr lang="es-ES"/>
        </a:p>
      </dgm:t>
    </dgm:pt>
    <dgm:pt modelId="{E6C91596-F5F8-470E-8A6B-8EAF7D75E8F9}">
      <dgm:prSet phldrT="[Texto]" custT="1"/>
      <dgm:spPr/>
      <dgm:t>
        <a:bodyPr/>
        <a:lstStyle/>
        <a:p>
          <a:r>
            <a:rPr lang="en-US" sz="1400" b="0" dirty="0">
              <a:latin typeface="Times New Roman" panose="02020603050405020304" pitchFamily="18" charset="0"/>
              <a:cs typeface="Times New Roman" panose="02020603050405020304" pitchFamily="18" charset="0"/>
            </a:rPr>
            <a:t>Las </a:t>
          </a:r>
          <a:r>
            <a:rPr lang="en-US" sz="1400" b="0" dirty="0" err="1">
              <a:latin typeface="Times New Roman" panose="02020603050405020304" pitchFamily="18" charset="0"/>
              <a:cs typeface="Times New Roman" panose="02020603050405020304" pitchFamily="18" charset="0"/>
            </a:rPr>
            <a:t>ventas</a:t>
          </a:r>
          <a:r>
            <a:rPr lang="en-US" sz="1400" b="0" dirty="0">
              <a:latin typeface="Times New Roman" panose="02020603050405020304" pitchFamily="18" charset="0"/>
              <a:cs typeface="Times New Roman" panose="02020603050405020304" pitchFamily="18" charset="0"/>
            </a:rPr>
            <a:t> de </a:t>
          </a:r>
          <a:r>
            <a:rPr lang="en-US" sz="1400" b="0" dirty="0" err="1">
              <a:latin typeface="Times New Roman" panose="02020603050405020304" pitchFamily="18" charset="0"/>
              <a:cs typeface="Times New Roman" panose="02020603050405020304" pitchFamily="18" charset="0"/>
            </a:rPr>
            <a:t>comercio</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justo</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en</a:t>
          </a:r>
          <a:r>
            <a:rPr lang="en-US" sz="1400" b="0" dirty="0">
              <a:latin typeface="Times New Roman" panose="02020603050405020304" pitchFamily="18" charset="0"/>
              <a:cs typeface="Times New Roman" panose="02020603050405020304" pitchFamily="18" charset="0"/>
            </a:rPr>
            <a:t> 2019 </a:t>
          </a:r>
          <a:r>
            <a:rPr lang="en-US" sz="1400" b="0" dirty="0" err="1">
              <a:latin typeface="Times New Roman" panose="02020603050405020304" pitchFamily="18" charset="0"/>
              <a:cs typeface="Times New Roman" panose="02020603050405020304" pitchFamily="18" charset="0"/>
            </a:rPr>
            <a:t>superaron</a:t>
          </a:r>
          <a:r>
            <a:rPr lang="en-US" sz="1400" b="0" dirty="0">
              <a:latin typeface="Times New Roman" panose="02020603050405020304" pitchFamily="18" charset="0"/>
              <a:cs typeface="Times New Roman" panose="02020603050405020304" pitchFamily="18" charset="0"/>
            </a:rPr>
            <a:t> los 138 M</a:t>
          </a:r>
        </a:p>
      </dgm:t>
    </dgm:pt>
    <dgm:pt modelId="{522EF887-5474-4694-9A73-3DFC22FAB39F}" type="parTrans" cxnId="{74D23CD0-533E-4852-AAA5-573C5BA80D49}">
      <dgm:prSet/>
      <dgm:spPr/>
      <dgm:t>
        <a:bodyPr/>
        <a:lstStyle/>
        <a:p>
          <a:endParaRPr lang="es-ES"/>
        </a:p>
      </dgm:t>
    </dgm:pt>
    <dgm:pt modelId="{FAE7EEBF-27CB-407F-AB0C-4AB0C8D6CE1F}" type="sibTrans" cxnId="{74D23CD0-533E-4852-AAA5-573C5BA80D49}">
      <dgm:prSet/>
      <dgm:spPr/>
      <dgm:t>
        <a:bodyPr/>
        <a:lstStyle/>
        <a:p>
          <a:endParaRPr lang="es-ES"/>
        </a:p>
      </dgm:t>
    </dgm:pt>
    <dgm:pt modelId="{1850F856-24EC-4E1F-B365-C30549052057}" type="pres">
      <dgm:prSet presAssocID="{034D5147-B0C5-41FE-85EF-B7D27AF0DA32}" presName="mainComposite" presStyleCnt="0">
        <dgm:presLayoutVars>
          <dgm:chPref val="1"/>
          <dgm:dir/>
          <dgm:animOne val="branch"/>
          <dgm:animLvl val="lvl"/>
          <dgm:resizeHandles val="exact"/>
        </dgm:presLayoutVars>
      </dgm:prSet>
      <dgm:spPr/>
      <dgm:t>
        <a:bodyPr/>
        <a:lstStyle/>
        <a:p>
          <a:endParaRPr lang="es-EC"/>
        </a:p>
      </dgm:t>
    </dgm:pt>
    <dgm:pt modelId="{AABDD467-B53B-45EC-8F9A-6A0FBFF9B873}" type="pres">
      <dgm:prSet presAssocID="{034D5147-B0C5-41FE-85EF-B7D27AF0DA32}" presName="hierFlow" presStyleCnt="0"/>
      <dgm:spPr/>
    </dgm:pt>
    <dgm:pt modelId="{734931F2-C011-48F5-9A35-F6762B95BCE9}" type="pres">
      <dgm:prSet presAssocID="{034D5147-B0C5-41FE-85EF-B7D27AF0DA32}" presName="firstBuf" presStyleCnt="0"/>
      <dgm:spPr/>
    </dgm:pt>
    <dgm:pt modelId="{9B89D500-AA29-4383-8BE8-E12713E54E6C}" type="pres">
      <dgm:prSet presAssocID="{034D5147-B0C5-41FE-85EF-B7D27AF0DA32}" presName="hierChild1" presStyleCnt="0">
        <dgm:presLayoutVars>
          <dgm:chPref val="1"/>
          <dgm:animOne val="branch"/>
          <dgm:animLvl val="lvl"/>
        </dgm:presLayoutVars>
      </dgm:prSet>
      <dgm:spPr/>
    </dgm:pt>
    <dgm:pt modelId="{053B6579-A7A8-40AA-9AF4-C6FC865AE48F}" type="pres">
      <dgm:prSet presAssocID="{E065AB74-09A0-4580-8906-301BDCA96639}" presName="Name17" presStyleCnt="0"/>
      <dgm:spPr/>
    </dgm:pt>
    <dgm:pt modelId="{DD9FCD97-A8E6-4889-884C-1D1FEF503154}" type="pres">
      <dgm:prSet presAssocID="{E065AB74-09A0-4580-8906-301BDCA96639}" presName="level1Shape" presStyleLbl="node0" presStyleIdx="0" presStyleCnt="1" custScaleX="59563" custScaleY="43550" custLinFactNeighborX="27414" custLinFactNeighborY="7322">
        <dgm:presLayoutVars>
          <dgm:chPref val="3"/>
        </dgm:presLayoutVars>
      </dgm:prSet>
      <dgm:spPr/>
      <dgm:t>
        <a:bodyPr/>
        <a:lstStyle/>
        <a:p>
          <a:endParaRPr lang="es-EC"/>
        </a:p>
      </dgm:t>
    </dgm:pt>
    <dgm:pt modelId="{F743757F-DACA-428B-B2D1-7DA7B2D2895D}" type="pres">
      <dgm:prSet presAssocID="{E065AB74-09A0-4580-8906-301BDCA96639}" presName="hierChild2" presStyleCnt="0"/>
      <dgm:spPr/>
    </dgm:pt>
    <dgm:pt modelId="{4DFCECEA-EE37-4E42-B549-666B4897CE4E}" type="pres">
      <dgm:prSet presAssocID="{034D5147-B0C5-41FE-85EF-B7D27AF0DA32}" presName="bgShapesFlow" presStyleCnt="0"/>
      <dgm:spPr/>
    </dgm:pt>
    <dgm:pt modelId="{2F143883-5923-4650-9051-04881193377C}" type="pres">
      <dgm:prSet presAssocID="{D2D8F7CF-4E4C-42D6-9996-4740FF9EC633}" presName="rectComp" presStyleCnt="0"/>
      <dgm:spPr/>
    </dgm:pt>
    <dgm:pt modelId="{060FE003-4649-4822-A96C-D018CC9AC8F6}" type="pres">
      <dgm:prSet presAssocID="{D2D8F7CF-4E4C-42D6-9996-4740FF9EC633}" presName="bgRect" presStyleLbl="bgShp" presStyleIdx="0" presStyleCnt="2" custLinFactNeighborX="6177" custLinFactNeighborY="6638"/>
      <dgm:spPr/>
      <dgm:t>
        <a:bodyPr/>
        <a:lstStyle/>
        <a:p>
          <a:endParaRPr lang="es-EC"/>
        </a:p>
      </dgm:t>
    </dgm:pt>
    <dgm:pt modelId="{A0ECBFCB-711D-4E99-92AD-51BC51A5D041}" type="pres">
      <dgm:prSet presAssocID="{D2D8F7CF-4E4C-42D6-9996-4740FF9EC633}" presName="bgRectTx" presStyleLbl="bgShp" presStyleIdx="0" presStyleCnt="2">
        <dgm:presLayoutVars>
          <dgm:bulletEnabled val="1"/>
        </dgm:presLayoutVars>
      </dgm:prSet>
      <dgm:spPr/>
      <dgm:t>
        <a:bodyPr/>
        <a:lstStyle/>
        <a:p>
          <a:endParaRPr lang="es-EC"/>
        </a:p>
      </dgm:t>
    </dgm:pt>
    <dgm:pt modelId="{8551F6C0-3B35-44DF-9A42-C9E6904096D1}" type="pres">
      <dgm:prSet presAssocID="{D2D8F7CF-4E4C-42D6-9996-4740FF9EC633}" presName="spComp" presStyleCnt="0"/>
      <dgm:spPr/>
    </dgm:pt>
    <dgm:pt modelId="{D8428DD5-729D-4DD6-A98E-CC5F4280EEBF}" type="pres">
      <dgm:prSet presAssocID="{D2D8F7CF-4E4C-42D6-9996-4740FF9EC633}" presName="hSp" presStyleCnt="0"/>
      <dgm:spPr/>
    </dgm:pt>
    <dgm:pt modelId="{BB777554-A5EF-44F7-B76C-4818846B3F43}" type="pres">
      <dgm:prSet presAssocID="{E6C91596-F5F8-470E-8A6B-8EAF7D75E8F9}" presName="rectComp" presStyleCnt="0"/>
      <dgm:spPr/>
    </dgm:pt>
    <dgm:pt modelId="{719189EC-9A35-4FFD-9146-E2A4F30DFAF4}" type="pres">
      <dgm:prSet presAssocID="{E6C91596-F5F8-470E-8A6B-8EAF7D75E8F9}" presName="bgRect" presStyleLbl="bgShp" presStyleIdx="1" presStyleCnt="2" custLinFactNeighborX="4657" custLinFactNeighborY="3144"/>
      <dgm:spPr/>
      <dgm:t>
        <a:bodyPr/>
        <a:lstStyle/>
        <a:p>
          <a:endParaRPr lang="es-EC"/>
        </a:p>
      </dgm:t>
    </dgm:pt>
    <dgm:pt modelId="{4482BE05-5EBD-4021-82B8-E917F2832A65}" type="pres">
      <dgm:prSet presAssocID="{E6C91596-F5F8-470E-8A6B-8EAF7D75E8F9}" presName="bgRectTx" presStyleLbl="bgShp" presStyleIdx="1" presStyleCnt="2">
        <dgm:presLayoutVars>
          <dgm:bulletEnabled val="1"/>
        </dgm:presLayoutVars>
      </dgm:prSet>
      <dgm:spPr/>
      <dgm:t>
        <a:bodyPr/>
        <a:lstStyle/>
        <a:p>
          <a:endParaRPr lang="es-EC"/>
        </a:p>
      </dgm:t>
    </dgm:pt>
  </dgm:ptLst>
  <dgm:cxnLst>
    <dgm:cxn modelId="{BF73C5D7-0169-4F08-A54B-03370C96506C}" srcId="{034D5147-B0C5-41FE-85EF-B7D27AF0DA32}" destId="{D2D8F7CF-4E4C-42D6-9996-4740FF9EC633}" srcOrd="1" destOrd="0" parTransId="{A5CE95B0-09AF-44E0-B4A7-308DD0498B90}" sibTransId="{BE220380-A098-4237-8AF0-EDB03A05712D}"/>
    <dgm:cxn modelId="{74D23CD0-533E-4852-AAA5-573C5BA80D49}" srcId="{034D5147-B0C5-41FE-85EF-B7D27AF0DA32}" destId="{E6C91596-F5F8-470E-8A6B-8EAF7D75E8F9}" srcOrd="2" destOrd="0" parTransId="{522EF887-5474-4694-9A73-3DFC22FAB39F}" sibTransId="{FAE7EEBF-27CB-407F-AB0C-4AB0C8D6CE1F}"/>
    <dgm:cxn modelId="{C4DD629A-A6B6-4649-ACA1-58440CEA151C}" srcId="{034D5147-B0C5-41FE-85EF-B7D27AF0DA32}" destId="{E065AB74-09A0-4580-8906-301BDCA96639}" srcOrd="0" destOrd="0" parTransId="{EEAD5089-F723-4E8D-BD0B-F0CC19951B04}" sibTransId="{0EB30E93-71A7-4265-9764-DD76CDB27EC9}"/>
    <dgm:cxn modelId="{91DF5BD7-BBB1-40C7-95B8-160EB16BE90A}" type="presOf" srcId="{E6C91596-F5F8-470E-8A6B-8EAF7D75E8F9}" destId="{4482BE05-5EBD-4021-82B8-E917F2832A65}" srcOrd="1" destOrd="0" presId="urn:microsoft.com/office/officeart/2005/8/layout/hierarchy5"/>
    <dgm:cxn modelId="{4FEB71CC-4871-4E1A-963A-536112FC65AD}" type="presOf" srcId="{D2D8F7CF-4E4C-42D6-9996-4740FF9EC633}" destId="{060FE003-4649-4822-A96C-D018CC9AC8F6}" srcOrd="0" destOrd="0" presId="urn:microsoft.com/office/officeart/2005/8/layout/hierarchy5"/>
    <dgm:cxn modelId="{DEBC9BA5-5F75-4DE8-A134-28D41C168EC3}" type="presOf" srcId="{D2D8F7CF-4E4C-42D6-9996-4740FF9EC633}" destId="{A0ECBFCB-711D-4E99-92AD-51BC51A5D041}" srcOrd="1" destOrd="0" presId="urn:microsoft.com/office/officeart/2005/8/layout/hierarchy5"/>
    <dgm:cxn modelId="{2C7484E6-ADB0-42D9-8BA9-8F8BF0CAFD65}" type="presOf" srcId="{034D5147-B0C5-41FE-85EF-B7D27AF0DA32}" destId="{1850F856-24EC-4E1F-B365-C30549052057}" srcOrd="0" destOrd="0" presId="urn:microsoft.com/office/officeart/2005/8/layout/hierarchy5"/>
    <dgm:cxn modelId="{613BCBFC-C3B9-4B0E-90F9-9038134CBFEA}" type="presOf" srcId="{E6C91596-F5F8-470E-8A6B-8EAF7D75E8F9}" destId="{719189EC-9A35-4FFD-9146-E2A4F30DFAF4}" srcOrd="0" destOrd="0" presId="urn:microsoft.com/office/officeart/2005/8/layout/hierarchy5"/>
    <dgm:cxn modelId="{26B01F2C-1C38-48D1-B473-3C31759D21E5}" type="presOf" srcId="{E065AB74-09A0-4580-8906-301BDCA96639}" destId="{DD9FCD97-A8E6-4889-884C-1D1FEF503154}" srcOrd="0" destOrd="0" presId="urn:microsoft.com/office/officeart/2005/8/layout/hierarchy5"/>
    <dgm:cxn modelId="{48D1F081-8256-49DC-9BCB-693F12AA178D}" type="presParOf" srcId="{1850F856-24EC-4E1F-B365-C30549052057}" destId="{AABDD467-B53B-45EC-8F9A-6A0FBFF9B873}" srcOrd="0" destOrd="0" presId="urn:microsoft.com/office/officeart/2005/8/layout/hierarchy5"/>
    <dgm:cxn modelId="{A54BC657-C2CC-4346-8FB1-65EC08A1EF70}" type="presParOf" srcId="{AABDD467-B53B-45EC-8F9A-6A0FBFF9B873}" destId="{734931F2-C011-48F5-9A35-F6762B95BCE9}" srcOrd="0" destOrd="0" presId="urn:microsoft.com/office/officeart/2005/8/layout/hierarchy5"/>
    <dgm:cxn modelId="{F25D0EC7-F9C9-4C3A-B5C7-F4E0CD139970}" type="presParOf" srcId="{AABDD467-B53B-45EC-8F9A-6A0FBFF9B873}" destId="{9B89D500-AA29-4383-8BE8-E12713E54E6C}" srcOrd="1" destOrd="0" presId="urn:microsoft.com/office/officeart/2005/8/layout/hierarchy5"/>
    <dgm:cxn modelId="{0F49BA31-5533-4C8B-9FF8-FD66C3A346C2}" type="presParOf" srcId="{9B89D500-AA29-4383-8BE8-E12713E54E6C}" destId="{053B6579-A7A8-40AA-9AF4-C6FC865AE48F}" srcOrd="0" destOrd="0" presId="urn:microsoft.com/office/officeart/2005/8/layout/hierarchy5"/>
    <dgm:cxn modelId="{97801878-6C2D-41D3-8F35-34BC06FBD7B5}" type="presParOf" srcId="{053B6579-A7A8-40AA-9AF4-C6FC865AE48F}" destId="{DD9FCD97-A8E6-4889-884C-1D1FEF503154}" srcOrd="0" destOrd="0" presId="urn:microsoft.com/office/officeart/2005/8/layout/hierarchy5"/>
    <dgm:cxn modelId="{A2F9DB63-03D9-4DB8-AB41-7BE99B4BE7FC}" type="presParOf" srcId="{053B6579-A7A8-40AA-9AF4-C6FC865AE48F}" destId="{F743757F-DACA-428B-B2D1-7DA7B2D2895D}" srcOrd="1" destOrd="0" presId="urn:microsoft.com/office/officeart/2005/8/layout/hierarchy5"/>
    <dgm:cxn modelId="{A6B831BE-CDAC-4872-8CE7-6AF0537EEE93}" type="presParOf" srcId="{1850F856-24EC-4E1F-B365-C30549052057}" destId="{4DFCECEA-EE37-4E42-B549-666B4897CE4E}" srcOrd="1" destOrd="0" presId="urn:microsoft.com/office/officeart/2005/8/layout/hierarchy5"/>
    <dgm:cxn modelId="{2AEAB634-7707-4FB7-91FD-EAB25E5BF917}" type="presParOf" srcId="{4DFCECEA-EE37-4E42-B549-666B4897CE4E}" destId="{2F143883-5923-4650-9051-04881193377C}" srcOrd="0" destOrd="0" presId="urn:microsoft.com/office/officeart/2005/8/layout/hierarchy5"/>
    <dgm:cxn modelId="{32C7DA9F-A6E4-4A4F-A5D9-FB9E342E2EE9}" type="presParOf" srcId="{2F143883-5923-4650-9051-04881193377C}" destId="{060FE003-4649-4822-A96C-D018CC9AC8F6}" srcOrd="0" destOrd="0" presId="urn:microsoft.com/office/officeart/2005/8/layout/hierarchy5"/>
    <dgm:cxn modelId="{05B9E644-2E24-47BA-AB1D-ACBCBC75279D}" type="presParOf" srcId="{2F143883-5923-4650-9051-04881193377C}" destId="{A0ECBFCB-711D-4E99-92AD-51BC51A5D041}" srcOrd="1" destOrd="0" presId="urn:microsoft.com/office/officeart/2005/8/layout/hierarchy5"/>
    <dgm:cxn modelId="{0AABF23B-71DF-4981-8D49-AC9E6B416447}" type="presParOf" srcId="{4DFCECEA-EE37-4E42-B549-666B4897CE4E}" destId="{8551F6C0-3B35-44DF-9A42-C9E6904096D1}" srcOrd="1" destOrd="0" presId="urn:microsoft.com/office/officeart/2005/8/layout/hierarchy5"/>
    <dgm:cxn modelId="{DCB11378-C806-41B9-AFE6-FE311B9901DD}" type="presParOf" srcId="{8551F6C0-3B35-44DF-9A42-C9E6904096D1}" destId="{D8428DD5-729D-4DD6-A98E-CC5F4280EEBF}" srcOrd="0" destOrd="0" presId="urn:microsoft.com/office/officeart/2005/8/layout/hierarchy5"/>
    <dgm:cxn modelId="{06CD0C1C-9B91-4F34-9832-A2FE2A941379}" type="presParOf" srcId="{4DFCECEA-EE37-4E42-B549-666B4897CE4E}" destId="{BB777554-A5EF-44F7-B76C-4818846B3F43}" srcOrd="2" destOrd="0" presId="urn:microsoft.com/office/officeart/2005/8/layout/hierarchy5"/>
    <dgm:cxn modelId="{FC2BCBA7-82C7-4591-8D71-2A085EAA459A}" type="presParOf" srcId="{BB777554-A5EF-44F7-B76C-4818846B3F43}" destId="{719189EC-9A35-4FFD-9146-E2A4F30DFAF4}" srcOrd="0" destOrd="0" presId="urn:microsoft.com/office/officeart/2005/8/layout/hierarchy5"/>
    <dgm:cxn modelId="{67655FCA-2618-40B5-810D-A00752F4AD78}" type="presParOf" srcId="{BB777554-A5EF-44F7-B76C-4818846B3F43}" destId="{4482BE05-5EBD-4021-82B8-E917F2832A6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5E7D02-84DC-48F8-AE55-97844545750E}" type="doc">
      <dgm:prSet loTypeId="urn:microsoft.com/office/officeart/2005/8/layout/pList2" loCatId="list" qsTypeId="urn:microsoft.com/office/officeart/2005/8/quickstyle/simple1" qsCatId="simple" csTypeId="urn:microsoft.com/office/officeart/2005/8/colors/colorful4" csCatId="colorful" phldr="1"/>
      <dgm:spPr/>
      <dgm:t>
        <a:bodyPr/>
        <a:lstStyle/>
        <a:p>
          <a:endParaRPr lang="es-ES"/>
        </a:p>
      </dgm:t>
    </dgm:pt>
    <dgm:pt modelId="{0A4F85BC-2374-4325-9044-7471F8DC39C4}">
      <dgm:prSet phldrT="[Texto]"/>
      <dgm:spPr/>
      <dgm:t>
        <a:bodyPr/>
        <a:lstStyle/>
        <a:p>
          <a:r>
            <a:rPr lang="es-ES" b="1" dirty="0"/>
            <a:t>PIB 2019</a:t>
          </a:r>
        </a:p>
        <a:p>
          <a:r>
            <a:rPr lang="es-EC" b="0" i="0" dirty="0" smtClean="0"/>
            <a:t>19.145.333M.€</a:t>
          </a:r>
        </a:p>
        <a:p>
          <a:r>
            <a:rPr lang="es-ES" dirty="0" smtClean="0"/>
            <a:t>2,2%</a:t>
          </a:r>
          <a:endParaRPr lang="es-ES" dirty="0"/>
        </a:p>
        <a:p>
          <a:r>
            <a:rPr lang="es-ES" b="1" dirty="0"/>
            <a:t>PIB Per cápita </a:t>
          </a:r>
          <a:r>
            <a:rPr lang="es-ES" b="0" dirty="0"/>
            <a:t>de </a:t>
          </a:r>
          <a:r>
            <a:rPr lang="es-ES" b="0" dirty="0" smtClean="0"/>
            <a:t>Estados Unidos  </a:t>
          </a:r>
          <a:r>
            <a:rPr lang="es-ES" b="0" dirty="0"/>
            <a:t>en 2019</a:t>
          </a:r>
          <a:r>
            <a:rPr lang="es-ES" dirty="0"/>
            <a:t> fue de </a:t>
          </a:r>
          <a:r>
            <a:rPr lang="es-EC" b="0" i="0" dirty="0" smtClean="0"/>
            <a:t>58.288€</a:t>
          </a:r>
          <a:r>
            <a:rPr lang="es-ES" dirty="0" smtClean="0"/>
            <a:t>,</a:t>
          </a:r>
          <a:r>
            <a:rPr lang="es-ES" dirty="0"/>
            <a:t> 660€ mayor que el de 2018</a:t>
          </a:r>
        </a:p>
      </dgm:t>
    </dgm:pt>
    <dgm:pt modelId="{634E27C0-18B2-4E8E-841E-4176FD12A03F}" type="parTrans" cxnId="{60EC1B24-2721-4F21-BD4B-28D460D1164A}">
      <dgm:prSet/>
      <dgm:spPr/>
      <dgm:t>
        <a:bodyPr/>
        <a:lstStyle/>
        <a:p>
          <a:endParaRPr lang="es-ES"/>
        </a:p>
      </dgm:t>
    </dgm:pt>
    <dgm:pt modelId="{A7880383-3BB5-4F3C-97BE-517B8047EE51}" type="sibTrans" cxnId="{60EC1B24-2721-4F21-BD4B-28D460D1164A}">
      <dgm:prSet/>
      <dgm:spPr/>
      <dgm:t>
        <a:bodyPr/>
        <a:lstStyle/>
        <a:p>
          <a:endParaRPr lang="es-ES"/>
        </a:p>
      </dgm:t>
    </dgm:pt>
    <dgm:pt modelId="{DA3BEAE4-8D37-4037-875D-B63A63CF4F84}">
      <dgm:prSet phldrT="[Texto]"/>
      <dgm:spPr/>
      <dgm:t>
        <a:bodyPr/>
        <a:lstStyle/>
        <a:p>
          <a:r>
            <a:rPr lang="es-ES" b="1" dirty="0"/>
            <a:t>Población</a:t>
          </a:r>
        </a:p>
        <a:p>
          <a:r>
            <a:rPr lang="es-EC" b="0" i="0" dirty="0" smtClean="0"/>
            <a:t>329,064,916</a:t>
          </a:r>
        </a:p>
        <a:p>
          <a:r>
            <a:rPr lang="es-EC" b="0" i="0" dirty="0" smtClean="0"/>
            <a:t>50 estados </a:t>
          </a:r>
        </a:p>
        <a:p>
          <a:r>
            <a:rPr lang="es-EC" b="0" i="0" dirty="0" smtClean="0"/>
            <a:t>13  Originarios </a:t>
          </a:r>
        </a:p>
        <a:p>
          <a:r>
            <a:rPr lang="es-EC" b="0" i="0" dirty="0" smtClean="0"/>
            <a:t>37 admitidos por el congreso </a:t>
          </a:r>
          <a:endParaRPr lang="es-ES" dirty="0" smtClean="0"/>
        </a:p>
      </dgm:t>
    </dgm:pt>
    <dgm:pt modelId="{502B1C12-557B-4AC6-8AE4-33C6D257EB8E}" type="parTrans" cxnId="{E7CA720D-8034-4A04-B9C6-C0E6BC106E23}">
      <dgm:prSet/>
      <dgm:spPr/>
      <dgm:t>
        <a:bodyPr/>
        <a:lstStyle/>
        <a:p>
          <a:endParaRPr lang="es-ES"/>
        </a:p>
      </dgm:t>
    </dgm:pt>
    <dgm:pt modelId="{6E922D0C-BAB0-461C-BDD8-0886C013155E}" type="sibTrans" cxnId="{E7CA720D-8034-4A04-B9C6-C0E6BC106E23}">
      <dgm:prSet/>
      <dgm:spPr/>
      <dgm:t>
        <a:bodyPr/>
        <a:lstStyle/>
        <a:p>
          <a:endParaRPr lang="es-ES"/>
        </a:p>
      </dgm:t>
    </dgm:pt>
    <dgm:pt modelId="{CF7530B1-4848-4FBD-9525-9C1FC67B8D62}">
      <dgm:prSet phldrT="[Texto]"/>
      <dgm:spPr/>
      <dgm:t>
        <a:bodyPr/>
        <a:lstStyle/>
        <a:p>
          <a:r>
            <a:rPr lang="es-ES" b="1" dirty="0"/>
            <a:t>Balanza comercial</a:t>
          </a:r>
        </a:p>
        <a:p>
          <a:endParaRPr lang="es-ES" b="0" dirty="0"/>
        </a:p>
        <a:p>
          <a:r>
            <a:rPr lang="es-ES" b="0" dirty="0"/>
            <a:t>Déficit de </a:t>
          </a:r>
          <a:r>
            <a:rPr lang="es-EC" b="0" i="0" dirty="0" smtClean="0"/>
            <a:t>616.800 millones de dólares</a:t>
          </a:r>
          <a:endParaRPr lang="es-ES" b="0" dirty="0"/>
        </a:p>
        <a:p>
          <a:endParaRPr lang="es-ES" b="0" dirty="0"/>
        </a:p>
        <a:p>
          <a:r>
            <a:rPr lang="es-ES" b="0" dirty="0" smtClean="0"/>
            <a:t>2,9% </a:t>
          </a:r>
          <a:r>
            <a:rPr lang="es-ES" b="0" dirty="0"/>
            <a:t>del PIB</a:t>
          </a:r>
        </a:p>
      </dgm:t>
    </dgm:pt>
    <dgm:pt modelId="{E0A48CC2-0633-48C5-9B8F-E969D9529B41}" type="parTrans" cxnId="{58EE7444-7861-4DDE-BF92-0FC56D75A00B}">
      <dgm:prSet/>
      <dgm:spPr/>
      <dgm:t>
        <a:bodyPr/>
        <a:lstStyle/>
        <a:p>
          <a:endParaRPr lang="es-ES"/>
        </a:p>
      </dgm:t>
    </dgm:pt>
    <dgm:pt modelId="{B68804F5-A75B-4591-ABEA-F98B39D46331}" type="sibTrans" cxnId="{58EE7444-7861-4DDE-BF92-0FC56D75A00B}">
      <dgm:prSet/>
      <dgm:spPr/>
      <dgm:t>
        <a:bodyPr/>
        <a:lstStyle/>
        <a:p>
          <a:endParaRPr lang="es-ES"/>
        </a:p>
      </dgm:t>
    </dgm:pt>
    <dgm:pt modelId="{86890D78-ABC6-4FB1-81F6-6CE49B61F388}" type="pres">
      <dgm:prSet presAssocID="{7D5E7D02-84DC-48F8-AE55-97844545750E}" presName="Name0" presStyleCnt="0">
        <dgm:presLayoutVars>
          <dgm:dir/>
          <dgm:resizeHandles val="exact"/>
        </dgm:presLayoutVars>
      </dgm:prSet>
      <dgm:spPr/>
      <dgm:t>
        <a:bodyPr/>
        <a:lstStyle/>
        <a:p>
          <a:endParaRPr lang="es-EC"/>
        </a:p>
      </dgm:t>
    </dgm:pt>
    <dgm:pt modelId="{7E9B6D1F-14C8-4469-8086-5567DDB7690B}" type="pres">
      <dgm:prSet presAssocID="{7D5E7D02-84DC-48F8-AE55-97844545750E}" presName="bkgdShp" presStyleLbl="alignAccFollowNode1" presStyleIdx="0" presStyleCnt="1"/>
      <dgm:spPr/>
    </dgm:pt>
    <dgm:pt modelId="{6144C5E7-21B6-4A4E-B428-2C7117C94322}" type="pres">
      <dgm:prSet presAssocID="{7D5E7D02-84DC-48F8-AE55-97844545750E}" presName="linComp" presStyleCnt="0"/>
      <dgm:spPr/>
    </dgm:pt>
    <dgm:pt modelId="{1ADD00C0-9CED-4CD5-A901-894412B7B1D5}" type="pres">
      <dgm:prSet presAssocID="{0A4F85BC-2374-4325-9044-7471F8DC39C4}" presName="compNode" presStyleCnt="0"/>
      <dgm:spPr/>
    </dgm:pt>
    <dgm:pt modelId="{FC0A23DE-B48E-48F1-BE15-3C48E306C685}" type="pres">
      <dgm:prSet presAssocID="{0A4F85BC-2374-4325-9044-7471F8DC39C4}" presName="node" presStyleLbl="node1" presStyleIdx="0" presStyleCnt="3">
        <dgm:presLayoutVars>
          <dgm:bulletEnabled val="1"/>
        </dgm:presLayoutVars>
      </dgm:prSet>
      <dgm:spPr/>
      <dgm:t>
        <a:bodyPr/>
        <a:lstStyle/>
        <a:p>
          <a:endParaRPr lang="es-EC"/>
        </a:p>
      </dgm:t>
    </dgm:pt>
    <dgm:pt modelId="{3802821D-D574-496B-90F4-E3FB0B2E3FEB}" type="pres">
      <dgm:prSet presAssocID="{0A4F85BC-2374-4325-9044-7471F8DC39C4}" presName="invisiNode" presStyleLbl="node1" presStyleIdx="0" presStyleCnt="3"/>
      <dgm:spPr/>
    </dgm:pt>
    <dgm:pt modelId="{2EE37E62-4C0D-4B9A-9A30-300C1A7FC0EC}" type="pres">
      <dgm:prSet presAssocID="{0A4F85BC-2374-4325-9044-7471F8DC39C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s-EC"/>
        </a:p>
      </dgm:t>
    </dgm:pt>
    <dgm:pt modelId="{2BBCAA26-7766-4320-A925-1C54B88758E6}" type="pres">
      <dgm:prSet presAssocID="{A7880383-3BB5-4F3C-97BE-517B8047EE51}" presName="sibTrans" presStyleLbl="sibTrans2D1" presStyleIdx="0" presStyleCnt="0"/>
      <dgm:spPr/>
      <dgm:t>
        <a:bodyPr/>
        <a:lstStyle/>
        <a:p>
          <a:endParaRPr lang="es-EC"/>
        </a:p>
      </dgm:t>
    </dgm:pt>
    <dgm:pt modelId="{C852F825-8596-4E69-9621-CD4864A7B189}" type="pres">
      <dgm:prSet presAssocID="{DA3BEAE4-8D37-4037-875D-B63A63CF4F84}" presName="compNode" presStyleCnt="0"/>
      <dgm:spPr/>
    </dgm:pt>
    <dgm:pt modelId="{18F60059-BB28-463B-88F5-665E92CB3CF7}" type="pres">
      <dgm:prSet presAssocID="{DA3BEAE4-8D37-4037-875D-B63A63CF4F84}" presName="node" presStyleLbl="node1" presStyleIdx="1" presStyleCnt="3">
        <dgm:presLayoutVars>
          <dgm:bulletEnabled val="1"/>
        </dgm:presLayoutVars>
      </dgm:prSet>
      <dgm:spPr/>
      <dgm:t>
        <a:bodyPr/>
        <a:lstStyle/>
        <a:p>
          <a:endParaRPr lang="es-EC"/>
        </a:p>
      </dgm:t>
    </dgm:pt>
    <dgm:pt modelId="{7ECD3391-AD97-4D5C-8709-F9D7362692D9}" type="pres">
      <dgm:prSet presAssocID="{DA3BEAE4-8D37-4037-875D-B63A63CF4F84}" presName="invisiNode" presStyleLbl="node1" presStyleIdx="1" presStyleCnt="3"/>
      <dgm:spPr/>
    </dgm:pt>
    <dgm:pt modelId="{45188C2E-0AC8-45F4-A55C-894A924EE22C}" type="pres">
      <dgm:prSet presAssocID="{DA3BEAE4-8D37-4037-875D-B63A63CF4F8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es-EC"/>
        </a:p>
      </dgm:t>
    </dgm:pt>
    <dgm:pt modelId="{60A9485C-A538-407C-8271-77E7C0333239}" type="pres">
      <dgm:prSet presAssocID="{6E922D0C-BAB0-461C-BDD8-0886C013155E}" presName="sibTrans" presStyleLbl="sibTrans2D1" presStyleIdx="0" presStyleCnt="0"/>
      <dgm:spPr/>
      <dgm:t>
        <a:bodyPr/>
        <a:lstStyle/>
        <a:p>
          <a:endParaRPr lang="es-EC"/>
        </a:p>
      </dgm:t>
    </dgm:pt>
    <dgm:pt modelId="{6D2F15A3-E488-4D4E-B677-D978FE13F2E9}" type="pres">
      <dgm:prSet presAssocID="{CF7530B1-4848-4FBD-9525-9C1FC67B8D62}" presName="compNode" presStyleCnt="0"/>
      <dgm:spPr/>
    </dgm:pt>
    <dgm:pt modelId="{F4A971DB-A085-422F-882B-DA17BBB9FFCF}" type="pres">
      <dgm:prSet presAssocID="{CF7530B1-4848-4FBD-9525-9C1FC67B8D62}" presName="node" presStyleLbl="node1" presStyleIdx="2" presStyleCnt="3">
        <dgm:presLayoutVars>
          <dgm:bulletEnabled val="1"/>
        </dgm:presLayoutVars>
      </dgm:prSet>
      <dgm:spPr/>
      <dgm:t>
        <a:bodyPr/>
        <a:lstStyle/>
        <a:p>
          <a:endParaRPr lang="es-EC"/>
        </a:p>
      </dgm:t>
    </dgm:pt>
    <dgm:pt modelId="{A559F0A8-A84D-4FC0-AD38-689AD8C5B897}" type="pres">
      <dgm:prSet presAssocID="{CF7530B1-4848-4FBD-9525-9C1FC67B8D62}" presName="invisiNode" presStyleLbl="node1" presStyleIdx="2" presStyleCnt="3"/>
      <dgm:spPr/>
    </dgm:pt>
    <dgm:pt modelId="{D0BBCD32-C390-4AA9-9318-5BADD02CE3B0}" type="pres">
      <dgm:prSet presAssocID="{CF7530B1-4848-4FBD-9525-9C1FC67B8D6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9000" b="-29000"/>
          </a:stretch>
        </a:blipFill>
      </dgm:spPr>
      <dgm:t>
        <a:bodyPr/>
        <a:lstStyle/>
        <a:p>
          <a:endParaRPr lang="es-EC"/>
        </a:p>
      </dgm:t>
    </dgm:pt>
  </dgm:ptLst>
  <dgm:cxnLst>
    <dgm:cxn modelId="{4A558F6D-40F5-4610-8FDA-2278768B9D4D}" type="presOf" srcId="{A7880383-3BB5-4F3C-97BE-517B8047EE51}" destId="{2BBCAA26-7766-4320-A925-1C54B88758E6}" srcOrd="0" destOrd="0" presId="urn:microsoft.com/office/officeart/2005/8/layout/pList2"/>
    <dgm:cxn modelId="{53BA32F3-4C8D-4568-ABA2-63A0442FEA49}" type="presOf" srcId="{DA3BEAE4-8D37-4037-875D-B63A63CF4F84}" destId="{18F60059-BB28-463B-88F5-665E92CB3CF7}" srcOrd="0" destOrd="0" presId="urn:microsoft.com/office/officeart/2005/8/layout/pList2"/>
    <dgm:cxn modelId="{E241E67D-D894-4CD4-9B16-F50526DD1F81}" type="presOf" srcId="{7D5E7D02-84DC-48F8-AE55-97844545750E}" destId="{86890D78-ABC6-4FB1-81F6-6CE49B61F388}" srcOrd="0" destOrd="0" presId="urn:microsoft.com/office/officeart/2005/8/layout/pList2"/>
    <dgm:cxn modelId="{3F984256-8682-43E9-B99E-849611B48C9F}" type="presOf" srcId="{6E922D0C-BAB0-461C-BDD8-0886C013155E}" destId="{60A9485C-A538-407C-8271-77E7C0333239}" srcOrd="0" destOrd="0" presId="urn:microsoft.com/office/officeart/2005/8/layout/pList2"/>
    <dgm:cxn modelId="{60EC1B24-2721-4F21-BD4B-28D460D1164A}" srcId="{7D5E7D02-84DC-48F8-AE55-97844545750E}" destId="{0A4F85BC-2374-4325-9044-7471F8DC39C4}" srcOrd="0" destOrd="0" parTransId="{634E27C0-18B2-4E8E-841E-4176FD12A03F}" sibTransId="{A7880383-3BB5-4F3C-97BE-517B8047EE51}"/>
    <dgm:cxn modelId="{3D47FC88-D3B8-47D7-8952-AEDB35981EE9}" type="presOf" srcId="{CF7530B1-4848-4FBD-9525-9C1FC67B8D62}" destId="{F4A971DB-A085-422F-882B-DA17BBB9FFCF}" srcOrd="0" destOrd="0" presId="urn:microsoft.com/office/officeart/2005/8/layout/pList2"/>
    <dgm:cxn modelId="{6BDB1101-5ADA-4426-83B8-9BAD1D16E457}" type="presOf" srcId="{0A4F85BC-2374-4325-9044-7471F8DC39C4}" destId="{FC0A23DE-B48E-48F1-BE15-3C48E306C685}" srcOrd="0" destOrd="0" presId="urn:microsoft.com/office/officeart/2005/8/layout/pList2"/>
    <dgm:cxn modelId="{E7CA720D-8034-4A04-B9C6-C0E6BC106E23}" srcId="{7D5E7D02-84DC-48F8-AE55-97844545750E}" destId="{DA3BEAE4-8D37-4037-875D-B63A63CF4F84}" srcOrd="1" destOrd="0" parTransId="{502B1C12-557B-4AC6-8AE4-33C6D257EB8E}" sibTransId="{6E922D0C-BAB0-461C-BDD8-0886C013155E}"/>
    <dgm:cxn modelId="{58EE7444-7861-4DDE-BF92-0FC56D75A00B}" srcId="{7D5E7D02-84DC-48F8-AE55-97844545750E}" destId="{CF7530B1-4848-4FBD-9525-9C1FC67B8D62}" srcOrd="2" destOrd="0" parTransId="{E0A48CC2-0633-48C5-9B8F-E969D9529B41}" sibTransId="{B68804F5-A75B-4591-ABEA-F98B39D46331}"/>
    <dgm:cxn modelId="{4C664FCE-22B2-493E-911A-486749F2A5F4}" type="presParOf" srcId="{86890D78-ABC6-4FB1-81F6-6CE49B61F388}" destId="{7E9B6D1F-14C8-4469-8086-5567DDB7690B}" srcOrd="0" destOrd="0" presId="urn:microsoft.com/office/officeart/2005/8/layout/pList2"/>
    <dgm:cxn modelId="{0DC24F91-AE65-4023-B9C3-2CC52C29A95B}" type="presParOf" srcId="{86890D78-ABC6-4FB1-81F6-6CE49B61F388}" destId="{6144C5E7-21B6-4A4E-B428-2C7117C94322}" srcOrd="1" destOrd="0" presId="urn:microsoft.com/office/officeart/2005/8/layout/pList2"/>
    <dgm:cxn modelId="{541601B8-EDA2-483A-9CDD-BE154F77C5A3}" type="presParOf" srcId="{6144C5E7-21B6-4A4E-B428-2C7117C94322}" destId="{1ADD00C0-9CED-4CD5-A901-894412B7B1D5}" srcOrd="0" destOrd="0" presId="urn:microsoft.com/office/officeart/2005/8/layout/pList2"/>
    <dgm:cxn modelId="{8605786A-1586-4636-9961-5F89FF484945}" type="presParOf" srcId="{1ADD00C0-9CED-4CD5-A901-894412B7B1D5}" destId="{FC0A23DE-B48E-48F1-BE15-3C48E306C685}" srcOrd="0" destOrd="0" presId="urn:microsoft.com/office/officeart/2005/8/layout/pList2"/>
    <dgm:cxn modelId="{49AFD51C-1A28-4B71-8707-A04259A4ACCB}" type="presParOf" srcId="{1ADD00C0-9CED-4CD5-A901-894412B7B1D5}" destId="{3802821D-D574-496B-90F4-E3FB0B2E3FEB}" srcOrd="1" destOrd="0" presId="urn:microsoft.com/office/officeart/2005/8/layout/pList2"/>
    <dgm:cxn modelId="{378CAE22-E6C7-4DFE-98D0-805926E8BE67}" type="presParOf" srcId="{1ADD00C0-9CED-4CD5-A901-894412B7B1D5}" destId="{2EE37E62-4C0D-4B9A-9A30-300C1A7FC0EC}" srcOrd="2" destOrd="0" presId="urn:microsoft.com/office/officeart/2005/8/layout/pList2"/>
    <dgm:cxn modelId="{C35C7953-56FB-4BF0-BD0B-6302CD14AD0E}" type="presParOf" srcId="{6144C5E7-21B6-4A4E-B428-2C7117C94322}" destId="{2BBCAA26-7766-4320-A925-1C54B88758E6}" srcOrd="1" destOrd="0" presId="urn:microsoft.com/office/officeart/2005/8/layout/pList2"/>
    <dgm:cxn modelId="{8C4473EB-9B1A-4748-BA6B-22BFD4CB5624}" type="presParOf" srcId="{6144C5E7-21B6-4A4E-B428-2C7117C94322}" destId="{C852F825-8596-4E69-9621-CD4864A7B189}" srcOrd="2" destOrd="0" presId="urn:microsoft.com/office/officeart/2005/8/layout/pList2"/>
    <dgm:cxn modelId="{76937534-FB3A-4D30-B930-34A4EEB76402}" type="presParOf" srcId="{C852F825-8596-4E69-9621-CD4864A7B189}" destId="{18F60059-BB28-463B-88F5-665E92CB3CF7}" srcOrd="0" destOrd="0" presId="urn:microsoft.com/office/officeart/2005/8/layout/pList2"/>
    <dgm:cxn modelId="{1662BDF7-25EF-462E-A729-0C2B6617382D}" type="presParOf" srcId="{C852F825-8596-4E69-9621-CD4864A7B189}" destId="{7ECD3391-AD97-4D5C-8709-F9D7362692D9}" srcOrd="1" destOrd="0" presId="urn:microsoft.com/office/officeart/2005/8/layout/pList2"/>
    <dgm:cxn modelId="{5B49C4FA-BEBE-446A-8CC9-492E8911B3DB}" type="presParOf" srcId="{C852F825-8596-4E69-9621-CD4864A7B189}" destId="{45188C2E-0AC8-45F4-A55C-894A924EE22C}" srcOrd="2" destOrd="0" presId="urn:microsoft.com/office/officeart/2005/8/layout/pList2"/>
    <dgm:cxn modelId="{9EA246E6-7D89-41B0-9C20-E0CB03DE75D8}" type="presParOf" srcId="{6144C5E7-21B6-4A4E-B428-2C7117C94322}" destId="{60A9485C-A538-407C-8271-77E7C0333239}" srcOrd="3" destOrd="0" presId="urn:microsoft.com/office/officeart/2005/8/layout/pList2"/>
    <dgm:cxn modelId="{C4ECAAEB-FA28-4D0B-9EAD-33D5FA60AA58}" type="presParOf" srcId="{6144C5E7-21B6-4A4E-B428-2C7117C94322}" destId="{6D2F15A3-E488-4D4E-B677-D978FE13F2E9}" srcOrd="4" destOrd="0" presId="urn:microsoft.com/office/officeart/2005/8/layout/pList2"/>
    <dgm:cxn modelId="{3FB9DA75-DDBD-453C-B721-5782F82E5C86}" type="presParOf" srcId="{6D2F15A3-E488-4D4E-B677-D978FE13F2E9}" destId="{F4A971DB-A085-422F-882B-DA17BBB9FFCF}" srcOrd="0" destOrd="0" presId="urn:microsoft.com/office/officeart/2005/8/layout/pList2"/>
    <dgm:cxn modelId="{E6FB99C8-E1AD-4051-A43D-E748BE232779}" type="presParOf" srcId="{6D2F15A3-E488-4D4E-B677-D978FE13F2E9}" destId="{A559F0A8-A84D-4FC0-AD38-689AD8C5B897}" srcOrd="1" destOrd="0" presId="urn:microsoft.com/office/officeart/2005/8/layout/pList2"/>
    <dgm:cxn modelId="{184EDDAE-71DF-4265-8BD4-D5D112297854}" type="presParOf" srcId="{6D2F15A3-E488-4D4E-B677-D978FE13F2E9}" destId="{D0BBCD32-C390-4AA9-9318-5BADD02CE3B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B6C030-D42B-48DF-A706-7FDE9CFE3CF5}" type="doc">
      <dgm:prSet loTypeId="urn:diagrams.loki3.com/BracketList" loCatId="list" qsTypeId="urn:microsoft.com/office/officeart/2005/8/quickstyle/simple3" qsCatId="simple" csTypeId="urn:microsoft.com/office/officeart/2005/8/colors/colorful4" csCatId="colorful" phldr="1"/>
      <dgm:spPr/>
      <dgm:t>
        <a:bodyPr/>
        <a:lstStyle/>
        <a:p>
          <a:endParaRPr lang="es-EC"/>
        </a:p>
      </dgm:t>
    </dgm:pt>
    <dgm:pt modelId="{E04B46DC-7C5D-4E6D-9EF6-B215CC6DF3AD}">
      <dgm:prSet phldrT="[Text]"/>
      <dgm:spPr/>
      <dgm:t>
        <a:bodyPr/>
        <a:lstStyle/>
        <a:p>
          <a:r>
            <a:rPr lang="es-EC" b="1" dirty="0"/>
            <a:t>MEDIDAS ARANCELARIAS</a:t>
          </a:r>
        </a:p>
      </dgm:t>
    </dgm:pt>
    <dgm:pt modelId="{8EBCD738-5042-4783-9072-A72305D4F996}" type="parTrans" cxnId="{192DCFC0-8CAD-4481-AF92-EAE2AFBFEECD}">
      <dgm:prSet/>
      <dgm:spPr/>
      <dgm:t>
        <a:bodyPr/>
        <a:lstStyle/>
        <a:p>
          <a:endParaRPr lang="es-EC"/>
        </a:p>
      </dgm:t>
    </dgm:pt>
    <dgm:pt modelId="{3CDBE28B-7DD4-44AD-A4B4-4A20598E0BA1}" type="sibTrans" cxnId="{192DCFC0-8CAD-4481-AF92-EAE2AFBFEECD}">
      <dgm:prSet/>
      <dgm:spPr/>
      <dgm:t>
        <a:bodyPr/>
        <a:lstStyle/>
        <a:p>
          <a:endParaRPr lang="es-EC"/>
        </a:p>
      </dgm:t>
    </dgm:pt>
    <dgm:pt modelId="{6CB11E21-1DC9-4A81-92C7-3F29FEEA59F5}">
      <dgm:prSet phldrT="[Text]"/>
      <dgm:spPr/>
      <dgm:t>
        <a:bodyPr/>
        <a:lstStyle/>
        <a:p>
          <a:r>
            <a:rPr lang="es-ES" dirty="0"/>
            <a:t>Arancel de </a:t>
          </a:r>
          <a:r>
            <a:rPr lang="es-ES" dirty="0" smtClean="0"/>
            <a:t>0% SGP</a:t>
          </a:r>
          <a:endParaRPr lang="es-EC" dirty="0"/>
        </a:p>
      </dgm:t>
    </dgm:pt>
    <dgm:pt modelId="{F5F02999-A6F0-431D-8B82-7F5BD19AE221}" type="parTrans" cxnId="{880D667F-C3BA-406E-AB92-772D325445E6}">
      <dgm:prSet/>
      <dgm:spPr/>
      <dgm:t>
        <a:bodyPr/>
        <a:lstStyle/>
        <a:p>
          <a:endParaRPr lang="es-EC"/>
        </a:p>
      </dgm:t>
    </dgm:pt>
    <dgm:pt modelId="{ACE524F4-701F-470E-BA0B-FEC0DA6DBD9C}" type="sibTrans" cxnId="{880D667F-C3BA-406E-AB92-772D325445E6}">
      <dgm:prSet/>
      <dgm:spPr/>
      <dgm:t>
        <a:bodyPr/>
        <a:lstStyle/>
        <a:p>
          <a:endParaRPr lang="es-EC"/>
        </a:p>
      </dgm:t>
    </dgm:pt>
    <dgm:pt modelId="{96E2864B-7875-4A81-B7C4-9E011DF860B9}">
      <dgm:prSet phldrT="[Text]"/>
      <dgm:spPr/>
      <dgm:t>
        <a:bodyPr/>
        <a:lstStyle/>
        <a:p>
          <a:r>
            <a:rPr lang="es-EC" b="1" dirty="0"/>
            <a:t>MEDIDAS NO ARANCELARIAS</a:t>
          </a:r>
        </a:p>
      </dgm:t>
    </dgm:pt>
    <dgm:pt modelId="{A678A465-9D92-43B5-8932-6436647BFF16}" type="parTrans" cxnId="{FE1F4B4C-461B-4C9B-AB46-698B3AC35C1B}">
      <dgm:prSet/>
      <dgm:spPr/>
      <dgm:t>
        <a:bodyPr/>
        <a:lstStyle/>
        <a:p>
          <a:endParaRPr lang="es-EC"/>
        </a:p>
      </dgm:t>
    </dgm:pt>
    <dgm:pt modelId="{0810945D-FA0F-46B6-B78B-A0DCAF75CC4B}" type="sibTrans" cxnId="{FE1F4B4C-461B-4C9B-AB46-698B3AC35C1B}">
      <dgm:prSet/>
      <dgm:spPr/>
      <dgm:t>
        <a:bodyPr/>
        <a:lstStyle/>
        <a:p>
          <a:endParaRPr lang="es-EC"/>
        </a:p>
      </dgm:t>
    </dgm:pt>
    <dgm:pt modelId="{C3524747-5148-4B9E-96CD-04199A209C25}">
      <dgm:prSet phldrT="[Text]"/>
      <dgm:spPr/>
      <dgm:t>
        <a:bodyPr/>
        <a:lstStyle/>
        <a:p>
          <a:r>
            <a:rPr lang="es-EC" dirty="0" smtClean="0"/>
            <a:t>Las inspecciones se realizan en el puerto de destino, en el caso de productos alimenticios que estén libre de plagas y moscas</a:t>
          </a:r>
          <a:endParaRPr lang="es-EC" dirty="0"/>
        </a:p>
      </dgm:t>
    </dgm:pt>
    <dgm:pt modelId="{F7E729F2-3639-4FBC-8A63-1A10036CF838}" type="parTrans" cxnId="{91EB062F-AB33-424A-AD60-ABE39981D46B}">
      <dgm:prSet/>
      <dgm:spPr/>
      <dgm:t>
        <a:bodyPr/>
        <a:lstStyle/>
        <a:p>
          <a:endParaRPr lang="es-EC"/>
        </a:p>
      </dgm:t>
    </dgm:pt>
    <dgm:pt modelId="{6B219112-F931-4A2F-B6AE-F735EDD22742}" type="sibTrans" cxnId="{91EB062F-AB33-424A-AD60-ABE39981D46B}">
      <dgm:prSet/>
      <dgm:spPr/>
      <dgm:t>
        <a:bodyPr/>
        <a:lstStyle/>
        <a:p>
          <a:endParaRPr lang="es-EC"/>
        </a:p>
      </dgm:t>
    </dgm:pt>
    <dgm:pt modelId="{2179CCD4-0B1A-447C-A021-87E8EB15667B}" type="pres">
      <dgm:prSet presAssocID="{1FB6C030-D42B-48DF-A706-7FDE9CFE3CF5}" presName="Name0" presStyleCnt="0">
        <dgm:presLayoutVars>
          <dgm:dir/>
          <dgm:animLvl val="lvl"/>
          <dgm:resizeHandles val="exact"/>
        </dgm:presLayoutVars>
      </dgm:prSet>
      <dgm:spPr/>
      <dgm:t>
        <a:bodyPr/>
        <a:lstStyle/>
        <a:p>
          <a:endParaRPr lang="es-ES"/>
        </a:p>
      </dgm:t>
    </dgm:pt>
    <dgm:pt modelId="{957BDA03-F71B-49F2-B1E6-84228129783F}" type="pres">
      <dgm:prSet presAssocID="{E04B46DC-7C5D-4E6D-9EF6-B215CC6DF3AD}" presName="linNode" presStyleCnt="0"/>
      <dgm:spPr/>
      <dgm:t>
        <a:bodyPr/>
        <a:lstStyle/>
        <a:p>
          <a:endParaRPr lang="es-EC"/>
        </a:p>
      </dgm:t>
    </dgm:pt>
    <dgm:pt modelId="{5A1661DF-6E74-4709-99A5-14F389ED93C5}" type="pres">
      <dgm:prSet presAssocID="{E04B46DC-7C5D-4E6D-9EF6-B215CC6DF3AD}" presName="parTx" presStyleLbl="revTx" presStyleIdx="0" presStyleCnt="2">
        <dgm:presLayoutVars>
          <dgm:chMax val="1"/>
          <dgm:bulletEnabled val="1"/>
        </dgm:presLayoutVars>
      </dgm:prSet>
      <dgm:spPr/>
      <dgm:t>
        <a:bodyPr/>
        <a:lstStyle/>
        <a:p>
          <a:endParaRPr lang="es-ES"/>
        </a:p>
      </dgm:t>
    </dgm:pt>
    <dgm:pt modelId="{DF7C1C10-745A-47FD-96C8-F4B7BEDD3AB2}" type="pres">
      <dgm:prSet presAssocID="{E04B46DC-7C5D-4E6D-9EF6-B215CC6DF3AD}" presName="bracket" presStyleLbl="parChTrans1D1" presStyleIdx="0" presStyleCnt="2"/>
      <dgm:spPr/>
      <dgm:t>
        <a:bodyPr/>
        <a:lstStyle/>
        <a:p>
          <a:endParaRPr lang="es-EC"/>
        </a:p>
      </dgm:t>
    </dgm:pt>
    <dgm:pt modelId="{EC639E71-F460-41FF-BBB5-80E5E6F4BB0F}" type="pres">
      <dgm:prSet presAssocID="{E04B46DC-7C5D-4E6D-9EF6-B215CC6DF3AD}" presName="spH" presStyleCnt="0"/>
      <dgm:spPr/>
      <dgm:t>
        <a:bodyPr/>
        <a:lstStyle/>
        <a:p>
          <a:endParaRPr lang="es-EC"/>
        </a:p>
      </dgm:t>
    </dgm:pt>
    <dgm:pt modelId="{F9637743-0962-473B-9423-A800BCD566D2}" type="pres">
      <dgm:prSet presAssocID="{E04B46DC-7C5D-4E6D-9EF6-B215CC6DF3AD}" presName="desTx" presStyleLbl="node1" presStyleIdx="0" presStyleCnt="2">
        <dgm:presLayoutVars>
          <dgm:bulletEnabled val="1"/>
        </dgm:presLayoutVars>
      </dgm:prSet>
      <dgm:spPr/>
      <dgm:t>
        <a:bodyPr/>
        <a:lstStyle/>
        <a:p>
          <a:endParaRPr lang="es-ES"/>
        </a:p>
      </dgm:t>
    </dgm:pt>
    <dgm:pt modelId="{C36E6B9E-1E0C-4009-AA54-3CD1DD5B5B27}" type="pres">
      <dgm:prSet presAssocID="{3CDBE28B-7DD4-44AD-A4B4-4A20598E0BA1}" presName="spV" presStyleCnt="0"/>
      <dgm:spPr/>
      <dgm:t>
        <a:bodyPr/>
        <a:lstStyle/>
        <a:p>
          <a:endParaRPr lang="es-EC"/>
        </a:p>
      </dgm:t>
    </dgm:pt>
    <dgm:pt modelId="{73D4B66E-C06F-46C2-AAB0-A91BD62F7210}" type="pres">
      <dgm:prSet presAssocID="{96E2864B-7875-4A81-B7C4-9E011DF860B9}" presName="linNode" presStyleCnt="0"/>
      <dgm:spPr/>
      <dgm:t>
        <a:bodyPr/>
        <a:lstStyle/>
        <a:p>
          <a:endParaRPr lang="es-EC"/>
        </a:p>
      </dgm:t>
    </dgm:pt>
    <dgm:pt modelId="{181D4D1B-2E86-4E13-B374-60A02ECABF90}" type="pres">
      <dgm:prSet presAssocID="{96E2864B-7875-4A81-B7C4-9E011DF860B9}" presName="parTx" presStyleLbl="revTx" presStyleIdx="1" presStyleCnt="2">
        <dgm:presLayoutVars>
          <dgm:chMax val="1"/>
          <dgm:bulletEnabled val="1"/>
        </dgm:presLayoutVars>
      </dgm:prSet>
      <dgm:spPr/>
      <dgm:t>
        <a:bodyPr/>
        <a:lstStyle/>
        <a:p>
          <a:endParaRPr lang="es-ES"/>
        </a:p>
      </dgm:t>
    </dgm:pt>
    <dgm:pt modelId="{8F3C26E1-BDAC-45E4-8EB4-169B75836486}" type="pres">
      <dgm:prSet presAssocID="{96E2864B-7875-4A81-B7C4-9E011DF860B9}" presName="bracket" presStyleLbl="parChTrans1D1" presStyleIdx="1" presStyleCnt="2"/>
      <dgm:spPr/>
      <dgm:t>
        <a:bodyPr/>
        <a:lstStyle/>
        <a:p>
          <a:endParaRPr lang="es-EC"/>
        </a:p>
      </dgm:t>
    </dgm:pt>
    <dgm:pt modelId="{EE643877-EE0E-4721-818F-71F7B061AAE7}" type="pres">
      <dgm:prSet presAssocID="{96E2864B-7875-4A81-B7C4-9E011DF860B9}" presName="spH" presStyleCnt="0"/>
      <dgm:spPr/>
      <dgm:t>
        <a:bodyPr/>
        <a:lstStyle/>
        <a:p>
          <a:endParaRPr lang="es-EC"/>
        </a:p>
      </dgm:t>
    </dgm:pt>
    <dgm:pt modelId="{24227537-9EF0-4C73-8D2E-3276DE89F6E3}" type="pres">
      <dgm:prSet presAssocID="{96E2864B-7875-4A81-B7C4-9E011DF860B9}" presName="desTx" presStyleLbl="node1" presStyleIdx="1" presStyleCnt="2">
        <dgm:presLayoutVars>
          <dgm:bulletEnabled val="1"/>
        </dgm:presLayoutVars>
      </dgm:prSet>
      <dgm:spPr/>
      <dgm:t>
        <a:bodyPr/>
        <a:lstStyle/>
        <a:p>
          <a:endParaRPr lang="es-ES"/>
        </a:p>
      </dgm:t>
    </dgm:pt>
  </dgm:ptLst>
  <dgm:cxnLst>
    <dgm:cxn modelId="{91EB062F-AB33-424A-AD60-ABE39981D46B}" srcId="{96E2864B-7875-4A81-B7C4-9E011DF860B9}" destId="{C3524747-5148-4B9E-96CD-04199A209C25}" srcOrd="0" destOrd="0" parTransId="{F7E729F2-3639-4FBC-8A63-1A10036CF838}" sibTransId="{6B219112-F931-4A2F-B6AE-F735EDD22742}"/>
    <dgm:cxn modelId="{1D3948F8-FF6E-43DD-9D9D-E9E2B5AFD370}" type="presOf" srcId="{6CB11E21-1DC9-4A81-92C7-3F29FEEA59F5}" destId="{F9637743-0962-473B-9423-A800BCD566D2}" srcOrd="0" destOrd="0" presId="urn:diagrams.loki3.com/BracketList"/>
    <dgm:cxn modelId="{A1F0C906-761E-430A-B78C-0781B3FF77C8}" type="presOf" srcId="{1FB6C030-D42B-48DF-A706-7FDE9CFE3CF5}" destId="{2179CCD4-0B1A-447C-A021-87E8EB15667B}" srcOrd="0" destOrd="0" presId="urn:diagrams.loki3.com/BracketList"/>
    <dgm:cxn modelId="{FE1F4B4C-461B-4C9B-AB46-698B3AC35C1B}" srcId="{1FB6C030-D42B-48DF-A706-7FDE9CFE3CF5}" destId="{96E2864B-7875-4A81-B7C4-9E011DF860B9}" srcOrd="1" destOrd="0" parTransId="{A678A465-9D92-43B5-8932-6436647BFF16}" sibTransId="{0810945D-FA0F-46B6-B78B-A0DCAF75CC4B}"/>
    <dgm:cxn modelId="{884E7FBC-1373-4110-BFFE-3F73069871EC}" type="presOf" srcId="{C3524747-5148-4B9E-96CD-04199A209C25}" destId="{24227537-9EF0-4C73-8D2E-3276DE89F6E3}" srcOrd="0" destOrd="0" presId="urn:diagrams.loki3.com/BracketList"/>
    <dgm:cxn modelId="{B7C5DDA9-A3E3-4A69-8A4F-AFD0A61C38A8}" type="presOf" srcId="{96E2864B-7875-4A81-B7C4-9E011DF860B9}" destId="{181D4D1B-2E86-4E13-B374-60A02ECABF90}" srcOrd="0" destOrd="0" presId="urn:diagrams.loki3.com/BracketList"/>
    <dgm:cxn modelId="{880D667F-C3BA-406E-AB92-772D325445E6}" srcId="{E04B46DC-7C5D-4E6D-9EF6-B215CC6DF3AD}" destId="{6CB11E21-1DC9-4A81-92C7-3F29FEEA59F5}" srcOrd="0" destOrd="0" parTransId="{F5F02999-A6F0-431D-8B82-7F5BD19AE221}" sibTransId="{ACE524F4-701F-470E-BA0B-FEC0DA6DBD9C}"/>
    <dgm:cxn modelId="{9E75ACA4-077D-49BB-83E8-C528AAC1B438}" type="presOf" srcId="{E04B46DC-7C5D-4E6D-9EF6-B215CC6DF3AD}" destId="{5A1661DF-6E74-4709-99A5-14F389ED93C5}" srcOrd="0" destOrd="0" presId="urn:diagrams.loki3.com/BracketList"/>
    <dgm:cxn modelId="{192DCFC0-8CAD-4481-AF92-EAE2AFBFEECD}" srcId="{1FB6C030-D42B-48DF-A706-7FDE9CFE3CF5}" destId="{E04B46DC-7C5D-4E6D-9EF6-B215CC6DF3AD}" srcOrd="0" destOrd="0" parTransId="{8EBCD738-5042-4783-9072-A72305D4F996}" sibTransId="{3CDBE28B-7DD4-44AD-A4B4-4A20598E0BA1}"/>
    <dgm:cxn modelId="{646491B9-25BF-45A7-A8AA-4F461055494A}" type="presParOf" srcId="{2179CCD4-0B1A-447C-A021-87E8EB15667B}" destId="{957BDA03-F71B-49F2-B1E6-84228129783F}" srcOrd="0" destOrd="0" presId="urn:diagrams.loki3.com/BracketList"/>
    <dgm:cxn modelId="{81FB31CE-9A24-4B58-BF61-A78023918696}" type="presParOf" srcId="{957BDA03-F71B-49F2-B1E6-84228129783F}" destId="{5A1661DF-6E74-4709-99A5-14F389ED93C5}" srcOrd="0" destOrd="0" presId="urn:diagrams.loki3.com/BracketList"/>
    <dgm:cxn modelId="{D9D7A0E7-61F3-4282-8B03-C24E6F5B5FC2}" type="presParOf" srcId="{957BDA03-F71B-49F2-B1E6-84228129783F}" destId="{DF7C1C10-745A-47FD-96C8-F4B7BEDD3AB2}" srcOrd="1" destOrd="0" presId="urn:diagrams.loki3.com/BracketList"/>
    <dgm:cxn modelId="{231D279C-9BBE-4414-83F3-3FD9EA75DF88}" type="presParOf" srcId="{957BDA03-F71B-49F2-B1E6-84228129783F}" destId="{EC639E71-F460-41FF-BBB5-80E5E6F4BB0F}" srcOrd="2" destOrd="0" presId="urn:diagrams.loki3.com/BracketList"/>
    <dgm:cxn modelId="{730CC2FE-5254-4F7D-96C8-E8ADEAE3C9C2}" type="presParOf" srcId="{957BDA03-F71B-49F2-B1E6-84228129783F}" destId="{F9637743-0962-473B-9423-A800BCD566D2}" srcOrd="3" destOrd="0" presId="urn:diagrams.loki3.com/BracketList"/>
    <dgm:cxn modelId="{99AECB95-2E48-4B31-9AC2-C0E7E47C9EFE}" type="presParOf" srcId="{2179CCD4-0B1A-447C-A021-87E8EB15667B}" destId="{C36E6B9E-1E0C-4009-AA54-3CD1DD5B5B27}" srcOrd="1" destOrd="0" presId="urn:diagrams.loki3.com/BracketList"/>
    <dgm:cxn modelId="{30FD0F4E-15ED-4ACC-9C6E-E06F7AD0AE57}" type="presParOf" srcId="{2179CCD4-0B1A-447C-A021-87E8EB15667B}" destId="{73D4B66E-C06F-46C2-AAB0-A91BD62F7210}" srcOrd="2" destOrd="0" presId="urn:diagrams.loki3.com/BracketList"/>
    <dgm:cxn modelId="{E26AC60E-5EA6-48C9-B249-22EFF91E85E6}" type="presParOf" srcId="{73D4B66E-C06F-46C2-AAB0-A91BD62F7210}" destId="{181D4D1B-2E86-4E13-B374-60A02ECABF90}" srcOrd="0" destOrd="0" presId="urn:diagrams.loki3.com/BracketList"/>
    <dgm:cxn modelId="{E98A934F-EDD4-42CD-8E00-CB77D63B6AA4}" type="presParOf" srcId="{73D4B66E-C06F-46C2-AAB0-A91BD62F7210}" destId="{8F3C26E1-BDAC-45E4-8EB4-169B75836486}" srcOrd="1" destOrd="0" presId="urn:diagrams.loki3.com/BracketList"/>
    <dgm:cxn modelId="{93E30D03-86B8-40BA-8008-5581819669F0}" type="presParOf" srcId="{73D4B66E-C06F-46C2-AAB0-A91BD62F7210}" destId="{EE643877-EE0E-4721-818F-71F7B061AAE7}" srcOrd="2" destOrd="0" presId="urn:diagrams.loki3.com/BracketList"/>
    <dgm:cxn modelId="{6D494697-76CB-4CA7-B32C-3001E25FEC80}" type="presParOf" srcId="{73D4B66E-C06F-46C2-AAB0-A91BD62F7210}" destId="{24227537-9EF0-4C73-8D2E-3276DE89F6E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D46548-AE74-474A-86FB-C090B1B6B8AF}" type="doc">
      <dgm:prSet loTypeId="urn:microsoft.com/office/officeart/2005/8/layout/cycle7" loCatId="cycle" qsTypeId="urn:microsoft.com/office/officeart/2005/8/quickstyle/simple3" qsCatId="simple" csTypeId="urn:microsoft.com/office/officeart/2005/8/colors/colorful4" csCatId="colorful" phldr="1"/>
      <dgm:spPr/>
      <dgm:t>
        <a:bodyPr/>
        <a:lstStyle/>
        <a:p>
          <a:endParaRPr lang="es-EC"/>
        </a:p>
      </dgm:t>
    </dgm:pt>
    <dgm:pt modelId="{425375AB-61AE-4D0D-BB1B-AD14838CF7DF}">
      <dgm:prSet phldrT="[Texto]"/>
      <dgm:spPr/>
      <dgm:t>
        <a:bodyPr/>
        <a:lstStyle/>
        <a:p>
          <a:r>
            <a:rPr lang="es-EC" dirty="0" smtClean="0"/>
            <a:t>1. La creación de asociaciones de comercio justo para la producción de mora de castilla, con el apoyo del gobierno ecuatoriano y las entidades relacionadas con la agricultura en conjunto con pequeños productores</a:t>
          </a:r>
          <a:endParaRPr lang="es-EC" dirty="0"/>
        </a:p>
      </dgm:t>
    </dgm:pt>
    <dgm:pt modelId="{5531A22D-EA43-4C21-97D5-2DF4A8FD3AB5}" type="parTrans" cxnId="{6952D587-BB68-4F0F-9FFF-D7EAFC0E439F}">
      <dgm:prSet/>
      <dgm:spPr/>
      <dgm:t>
        <a:bodyPr/>
        <a:lstStyle/>
        <a:p>
          <a:endParaRPr lang="es-EC"/>
        </a:p>
      </dgm:t>
    </dgm:pt>
    <dgm:pt modelId="{6B7336EF-0048-4279-B150-700599868191}" type="sibTrans" cxnId="{6952D587-BB68-4F0F-9FFF-D7EAFC0E439F}">
      <dgm:prSet/>
      <dgm:spPr/>
      <dgm:t>
        <a:bodyPr/>
        <a:lstStyle/>
        <a:p>
          <a:endParaRPr lang="es-EC"/>
        </a:p>
      </dgm:t>
    </dgm:pt>
    <dgm:pt modelId="{B35972E9-2574-4C04-82C5-E37B50072766}">
      <dgm:prSet phldrT="[Texto]"/>
      <dgm:spPr/>
      <dgm:t>
        <a:bodyPr/>
        <a:lstStyle/>
        <a:p>
          <a:r>
            <a:rPr lang="es-EC" dirty="0" smtClean="0"/>
            <a:t>2. Implementación de políticas que apoyen al sector agrícola y que estén al alcance de los pequeños productores</a:t>
          </a:r>
          <a:endParaRPr lang="es-EC" dirty="0"/>
        </a:p>
      </dgm:t>
    </dgm:pt>
    <dgm:pt modelId="{7E14B939-AEB7-48C2-A9AA-7266B385BFB4}" type="parTrans" cxnId="{D6B78546-E62B-49DC-92E1-975C0A10CC90}">
      <dgm:prSet/>
      <dgm:spPr/>
      <dgm:t>
        <a:bodyPr/>
        <a:lstStyle/>
        <a:p>
          <a:endParaRPr lang="es-EC"/>
        </a:p>
      </dgm:t>
    </dgm:pt>
    <dgm:pt modelId="{D98DC959-5229-4604-8DCF-8F8BB1F37A88}" type="sibTrans" cxnId="{D6B78546-E62B-49DC-92E1-975C0A10CC90}">
      <dgm:prSet/>
      <dgm:spPr/>
      <dgm:t>
        <a:bodyPr/>
        <a:lstStyle/>
        <a:p>
          <a:endParaRPr lang="es-EC"/>
        </a:p>
      </dgm:t>
    </dgm:pt>
    <dgm:pt modelId="{4E47B904-3FC9-446F-AB5C-ECFEE0F4E7AA}">
      <dgm:prSet phldrT="[Texto]"/>
      <dgm:spPr/>
      <dgm:t>
        <a:bodyPr/>
        <a:lstStyle/>
        <a:p>
          <a:r>
            <a:rPr lang="es-EC" dirty="0" smtClean="0"/>
            <a:t>3. Promover el financiamiento de entidades bancarias, con el fin de adquirir tecnología.</a:t>
          </a:r>
          <a:endParaRPr lang="es-EC" dirty="0"/>
        </a:p>
      </dgm:t>
    </dgm:pt>
    <dgm:pt modelId="{8C5F2C85-A2C0-47F4-AD39-1C46AD5F73A9}" type="parTrans" cxnId="{A7510B4E-90EB-4433-8C7E-CCE40BDD20D7}">
      <dgm:prSet/>
      <dgm:spPr/>
      <dgm:t>
        <a:bodyPr/>
        <a:lstStyle/>
        <a:p>
          <a:endParaRPr lang="es-EC"/>
        </a:p>
      </dgm:t>
    </dgm:pt>
    <dgm:pt modelId="{0D0C2C6B-3944-4CA8-A899-E2A9CF96B799}" type="sibTrans" cxnId="{A7510B4E-90EB-4433-8C7E-CCE40BDD20D7}">
      <dgm:prSet/>
      <dgm:spPr/>
      <dgm:t>
        <a:bodyPr/>
        <a:lstStyle/>
        <a:p>
          <a:endParaRPr lang="es-EC"/>
        </a:p>
      </dgm:t>
    </dgm:pt>
    <dgm:pt modelId="{E1CD3C88-B5FE-4573-A136-227CD4AAAEB6}" type="pres">
      <dgm:prSet presAssocID="{19D46548-AE74-474A-86FB-C090B1B6B8AF}" presName="Name0" presStyleCnt="0">
        <dgm:presLayoutVars>
          <dgm:dir/>
          <dgm:resizeHandles val="exact"/>
        </dgm:presLayoutVars>
      </dgm:prSet>
      <dgm:spPr/>
      <dgm:t>
        <a:bodyPr/>
        <a:lstStyle/>
        <a:p>
          <a:endParaRPr lang="es-EC"/>
        </a:p>
      </dgm:t>
    </dgm:pt>
    <dgm:pt modelId="{313805CE-9831-4F79-98E1-A3FD936CD4DE}" type="pres">
      <dgm:prSet presAssocID="{425375AB-61AE-4D0D-BB1B-AD14838CF7DF}" presName="node" presStyleLbl="node1" presStyleIdx="0" presStyleCnt="3">
        <dgm:presLayoutVars>
          <dgm:bulletEnabled val="1"/>
        </dgm:presLayoutVars>
      </dgm:prSet>
      <dgm:spPr/>
      <dgm:t>
        <a:bodyPr/>
        <a:lstStyle/>
        <a:p>
          <a:endParaRPr lang="es-EC"/>
        </a:p>
      </dgm:t>
    </dgm:pt>
    <dgm:pt modelId="{5E27B56C-24CF-4767-B152-4B6EE64FC1E6}" type="pres">
      <dgm:prSet presAssocID="{6B7336EF-0048-4279-B150-700599868191}" presName="sibTrans" presStyleLbl="sibTrans2D1" presStyleIdx="0" presStyleCnt="3"/>
      <dgm:spPr/>
      <dgm:t>
        <a:bodyPr/>
        <a:lstStyle/>
        <a:p>
          <a:endParaRPr lang="es-EC"/>
        </a:p>
      </dgm:t>
    </dgm:pt>
    <dgm:pt modelId="{91EA1D99-448B-41AB-9720-128EC4CF283F}" type="pres">
      <dgm:prSet presAssocID="{6B7336EF-0048-4279-B150-700599868191}" presName="connectorText" presStyleLbl="sibTrans2D1" presStyleIdx="0" presStyleCnt="3"/>
      <dgm:spPr/>
      <dgm:t>
        <a:bodyPr/>
        <a:lstStyle/>
        <a:p>
          <a:endParaRPr lang="es-EC"/>
        </a:p>
      </dgm:t>
    </dgm:pt>
    <dgm:pt modelId="{4CF577C0-A895-440D-9E7A-1D61918E2B38}" type="pres">
      <dgm:prSet presAssocID="{B35972E9-2574-4C04-82C5-E37B50072766}" presName="node" presStyleLbl="node1" presStyleIdx="1" presStyleCnt="3">
        <dgm:presLayoutVars>
          <dgm:bulletEnabled val="1"/>
        </dgm:presLayoutVars>
      </dgm:prSet>
      <dgm:spPr/>
      <dgm:t>
        <a:bodyPr/>
        <a:lstStyle/>
        <a:p>
          <a:endParaRPr lang="es-EC"/>
        </a:p>
      </dgm:t>
    </dgm:pt>
    <dgm:pt modelId="{E6A7C932-B0A1-4FC3-99CD-BD745D87C7F5}" type="pres">
      <dgm:prSet presAssocID="{D98DC959-5229-4604-8DCF-8F8BB1F37A88}" presName="sibTrans" presStyleLbl="sibTrans2D1" presStyleIdx="1" presStyleCnt="3"/>
      <dgm:spPr/>
      <dgm:t>
        <a:bodyPr/>
        <a:lstStyle/>
        <a:p>
          <a:endParaRPr lang="es-EC"/>
        </a:p>
      </dgm:t>
    </dgm:pt>
    <dgm:pt modelId="{7036FB43-9536-4C32-B84D-451BD9827D4F}" type="pres">
      <dgm:prSet presAssocID="{D98DC959-5229-4604-8DCF-8F8BB1F37A88}" presName="connectorText" presStyleLbl="sibTrans2D1" presStyleIdx="1" presStyleCnt="3"/>
      <dgm:spPr/>
      <dgm:t>
        <a:bodyPr/>
        <a:lstStyle/>
        <a:p>
          <a:endParaRPr lang="es-EC"/>
        </a:p>
      </dgm:t>
    </dgm:pt>
    <dgm:pt modelId="{54FEF928-4365-4BEA-A1A4-71F2778045EB}" type="pres">
      <dgm:prSet presAssocID="{4E47B904-3FC9-446F-AB5C-ECFEE0F4E7AA}" presName="node" presStyleLbl="node1" presStyleIdx="2" presStyleCnt="3">
        <dgm:presLayoutVars>
          <dgm:bulletEnabled val="1"/>
        </dgm:presLayoutVars>
      </dgm:prSet>
      <dgm:spPr/>
      <dgm:t>
        <a:bodyPr/>
        <a:lstStyle/>
        <a:p>
          <a:endParaRPr lang="es-EC"/>
        </a:p>
      </dgm:t>
    </dgm:pt>
    <dgm:pt modelId="{0E55A057-BC74-4EDB-9A41-24CF9F1D7719}" type="pres">
      <dgm:prSet presAssocID="{0D0C2C6B-3944-4CA8-A899-E2A9CF96B799}" presName="sibTrans" presStyleLbl="sibTrans2D1" presStyleIdx="2" presStyleCnt="3"/>
      <dgm:spPr/>
      <dgm:t>
        <a:bodyPr/>
        <a:lstStyle/>
        <a:p>
          <a:endParaRPr lang="es-EC"/>
        </a:p>
      </dgm:t>
    </dgm:pt>
    <dgm:pt modelId="{45FFD4B9-D103-4E8F-9CB6-F072F26BD08B}" type="pres">
      <dgm:prSet presAssocID="{0D0C2C6B-3944-4CA8-A899-E2A9CF96B799}" presName="connectorText" presStyleLbl="sibTrans2D1" presStyleIdx="2" presStyleCnt="3"/>
      <dgm:spPr/>
      <dgm:t>
        <a:bodyPr/>
        <a:lstStyle/>
        <a:p>
          <a:endParaRPr lang="es-EC"/>
        </a:p>
      </dgm:t>
    </dgm:pt>
  </dgm:ptLst>
  <dgm:cxnLst>
    <dgm:cxn modelId="{C2D8F0BA-B45D-445F-A16B-15379EFB9965}" type="presOf" srcId="{D98DC959-5229-4604-8DCF-8F8BB1F37A88}" destId="{7036FB43-9536-4C32-B84D-451BD9827D4F}" srcOrd="1" destOrd="0" presId="urn:microsoft.com/office/officeart/2005/8/layout/cycle7"/>
    <dgm:cxn modelId="{6952D587-BB68-4F0F-9FFF-D7EAFC0E439F}" srcId="{19D46548-AE74-474A-86FB-C090B1B6B8AF}" destId="{425375AB-61AE-4D0D-BB1B-AD14838CF7DF}" srcOrd="0" destOrd="0" parTransId="{5531A22D-EA43-4C21-97D5-2DF4A8FD3AB5}" sibTransId="{6B7336EF-0048-4279-B150-700599868191}"/>
    <dgm:cxn modelId="{5B2606FF-4599-4537-A932-3DC845215E74}" type="presOf" srcId="{4E47B904-3FC9-446F-AB5C-ECFEE0F4E7AA}" destId="{54FEF928-4365-4BEA-A1A4-71F2778045EB}" srcOrd="0" destOrd="0" presId="urn:microsoft.com/office/officeart/2005/8/layout/cycle7"/>
    <dgm:cxn modelId="{BF0D19FE-68C6-4AE8-B049-D3B00B2F9110}" type="presOf" srcId="{D98DC959-5229-4604-8DCF-8F8BB1F37A88}" destId="{E6A7C932-B0A1-4FC3-99CD-BD745D87C7F5}" srcOrd="0" destOrd="0" presId="urn:microsoft.com/office/officeart/2005/8/layout/cycle7"/>
    <dgm:cxn modelId="{273495B8-6B23-4DA8-8478-957FF246DB56}" type="presOf" srcId="{B35972E9-2574-4C04-82C5-E37B50072766}" destId="{4CF577C0-A895-440D-9E7A-1D61918E2B38}" srcOrd="0" destOrd="0" presId="urn:microsoft.com/office/officeart/2005/8/layout/cycle7"/>
    <dgm:cxn modelId="{ADF43FFA-2246-4E46-BFE1-37CA72ECC411}" type="presOf" srcId="{425375AB-61AE-4D0D-BB1B-AD14838CF7DF}" destId="{313805CE-9831-4F79-98E1-A3FD936CD4DE}" srcOrd="0" destOrd="0" presId="urn:microsoft.com/office/officeart/2005/8/layout/cycle7"/>
    <dgm:cxn modelId="{DDEC890C-C264-44DB-9E66-9BC65DAF3226}" type="presOf" srcId="{6B7336EF-0048-4279-B150-700599868191}" destId="{5E27B56C-24CF-4767-B152-4B6EE64FC1E6}" srcOrd="0" destOrd="0" presId="urn:microsoft.com/office/officeart/2005/8/layout/cycle7"/>
    <dgm:cxn modelId="{EEBDEBEC-11C5-45E4-9ECE-A9BBA0824B8B}" type="presOf" srcId="{6B7336EF-0048-4279-B150-700599868191}" destId="{91EA1D99-448B-41AB-9720-128EC4CF283F}" srcOrd="1" destOrd="0" presId="urn:microsoft.com/office/officeart/2005/8/layout/cycle7"/>
    <dgm:cxn modelId="{A7510B4E-90EB-4433-8C7E-CCE40BDD20D7}" srcId="{19D46548-AE74-474A-86FB-C090B1B6B8AF}" destId="{4E47B904-3FC9-446F-AB5C-ECFEE0F4E7AA}" srcOrd="2" destOrd="0" parTransId="{8C5F2C85-A2C0-47F4-AD39-1C46AD5F73A9}" sibTransId="{0D0C2C6B-3944-4CA8-A899-E2A9CF96B799}"/>
    <dgm:cxn modelId="{A1CE4040-DB6D-4004-9E1D-B2B572A5B624}" type="presOf" srcId="{0D0C2C6B-3944-4CA8-A899-E2A9CF96B799}" destId="{45FFD4B9-D103-4E8F-9CB6-F072F26BD08B}" srcOrd="1" destOrd="0" presId="urn:microsoft.com/office/officeart/2005/8/layout/cycle7"/>
    <dgm:cxn modelId="{E637AE34-42A7-4309-8005-B124BDCDD1F9}" type="presOf" srcId="{19D46548-AE74-474A-86FB-C090B1B6B8AF}" destId="{E1CD3C88-B5FE-4573-A136-227CD4AAAEB6}" srcOrd="0" destOrd="0" presId="urn:microsoft.com/office/officeart/2005/8/layout/cycle7"/>
    <dgm:cxn modelId="{D6B78546-E62B-49DC-92E1-975C0A10CC90}" srcId="{19D46548-AE74-474A-86FB-C090B1B6B8AF}" destId="{B35972E9-2574-4C04-82C5-E37B50072766}" srcOrd="1" destOrd="0" parTransId="{7E14B939-AEB7-48C2-A9AA-7266B385BFB4}" sibTransId="{D98DC959-5229-4604-8DCF-8F8BB1F37A88}"/>
    <dgm:cxn modelId="{4051782F-148B-4E2D-961A-5D99F47BAC4C}" type="presOf" srcId="{0D0C2C6B-3944-4CA8-A899-E2A9CF96B799}" destId="{0E55A057-BC74-4EDB-9A41-24CF9F1D7719}" srcOrd="0" destOrd="0" presId="urn:microsoft.com/office/officeart/2005/8/layout/cycle7"/>
    <dgm:cxn modelId="{A69B7EE5-4B76-44E9-A2F2-40046E69D22B}" type="presParOf" srcId="{E1CD3C88-B5FE-4573-A136-227CD4AAAEB6}" destId="{313805CE-9831-4F79-98E1-A3FD936CD4DE}" srcOrd="0" destOrd="0" presId="urn:microsoft.com/office/officeart/2005/8/layout/cycle7"/>
    <dgm:cxn modelId="{F6A88A80-3E03-4723-B58B-E851E259BC35}" type="presParOf" srcId="{E1CD3C88-B5FE-4573-A136-227CD4AAAEB6}" destId="{5E27B56C-24CF-4767-B152-4B6EE64FC1E6}" srcOrd="1" destOrd="0" presId="urn:microsoft.com/office/officeart/2005/8/layout/cycle7"/>
    <dgm:cxn modelId="{1243A3FF-9E44-4ADD-BF9B-7584FF683754}" type="presParOf" srcId="{5E27B56C-24CF-4767-B152-4B6EE64FC1E6}" destId="{91EA1D99-448B-41AB-9720-128EC4CF283F}" srcOrd="0" destOrd="0" presId="urn:microsoft.com/office/officeart/2005/8/layout/cycle7"/>
    <dgm:cxn modelId="{341F12F6-70E1-4C87-BCCD-F6D389F05778}" type="presParOf" srcId="{E1CD3C88-B5FE-4573-A136-227CD4AAAEB6}" destId="{4CF577C0-A895-440D-9E7A-1D61918E2B38}" srcOrd="2" destOrd="0" presId="urn:microsoft.com/office/officeart/2005/8/layout/cycle7"/>
    <dgm:cxn modelId="{EF6334E5-E63B-4547-B454-BE8D24656EAE}" type="presParOf" srcId="{E1CD3C88-B5FE-4573-A136-227CD4AAAEB6}" destId="{E6A7C932-B0A1-4FC3-99CD-BD745D87C7F5}" srcOrd="3" destOrd="0" presId="urn:microsoft.com/office/officeart/2005/8/layout/cycle7"/>
    <dgm:cxn modelId="{8BD0F4EB-CA91-495A-9485-19EE2A1248DA}" type="presParOf" srcId="{E6A7C932-B0A1-4FC3-99CD-BD745D87C7F5}" destId="{7036FB43-9536-4C32-B84D-451BD9827D4F}" srcOrd="0" destOrd="0" presId="urn:microsoft.com/office/officeart/2005/8/layout/cycle7"/>
    <dgm:cxn modelId="{35BB48AF-306D-4241-836B-8B9F2CD27A60}" type="presParOf" srcId="{E1CD3C88-B5FE-4573-A136-227CD4AAAEB6}" destId="{54FEF928-4365-4BEA-A1A4-71F2778045EB}" srcOrd="4" destOrd="0" presId="urn:microsoft.com/office/officeart/2005/8/layout/cycle7"/>
    <dgm:cxn modelId="{742CCCFD-7D1B-4FEC-B631-A7D95EFE1340}" type="presParOf" srcId="{E1CD3C88-B5FE-4573-A136-227CD4AAAEB6}" destId="{0E55A057-BC74-4EDB-9A41-24CF9F1D7719}" srcOrd="5" destOrd="0" presId="urn:microsoft.com/office/officeart/2005/8/layout/cycle7"/>
    <dgm:cxn modelId="{F416F2AF-71A1-496B-A580-8ABAA811B6EA}" type="presParOf" srcId="{0E55A057-BC74-4EDB-9A41-24CF9F1D7719}" destId="{45FFD4B9-D103-4E8F-9CB6-F072F26BD08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43F2727-73CA-4D2C-9E32-484088C923B6}" type="doc">
      <dgm:prSet loTypeId="urn:microsoft.com/office/officeart/2005/8/layout/hList6" loCatId="list" qsTypeId="urn:microsoft.com/office/officeart/2005/8/quickstyle/simple3" qsCatId="simple" csTypeId="urn:microsoft.com/office/officeart/2005/8/colors/colorful4" csCatId="colorful" phldr="1"/>
      <dgm:spPr/>
      <dgm:t>
        <a:bodyPr/>
        <a:lstStyle/>
        <a:p>
          <a:endParaRPr lang="es-EC"/>
        </a:p>
      </dgm:t>
    </dgm:pt>
    <dgm:pt modelId="{EAD950EC-13DA-42CC-A2E0-A92043C5A3CB}">
      <dgm:prSet phldrT="[Texto]"/>
      <dgm:spPr/>
      <dgm:t>
        <a:bodyPr/>
        <a:lstStyle/>
        <a:p>
          <a:r>
            <a:rPr lang="es-EC" dirty="0" smtClean="0"/>
            <a:t>De acuerdo con la investigación realizada sobre la mora de castilla, se concluye que esta fruta perteneciente a los productos no tradicionales de exportación, tiene un gran potencial debido a sus características, además se ha identificado que este producto no aporta con un alto porcentaje dentro de las exportaciones ecuatorianas, sin embargo, el sector va creciendo en pequeñas cantidades gracias al esfuerzo y trabajo de los pequeños productores. La producción de este fruto es deficiente debido al poco interés mostrado por el estado en este sector que constituye la principal actividad económica de varias provincias de la sierra.</a:t>
          </a:r>
          <a:endParaRPr lang="es-EC" dirty="0"/>
        </a:p>
      </dgm:t>
    </dgm:pt>
    <dgm:pt modelId="{28BEE340-5E08-4DB8-BAF6-B5F46F3287B1}" type="parTrans" cxnId="{CB2B8591-5491-4462-A515-4740E0AC68C6}">
      <dgm:prSet/>
      <dgm:spPr/>
      <dgm:t>
        <a:bodyPr/>
        <a:lstStyle/>
        <a:p>
          <a:endParaRPr lang="es-EC"/>
        </a:p>
      </dgm:t>
    </dgm:pt>
    <dgm:pt modelId="{F448F3BA-EEEC-451E-AE61-5CE4B0B4B7FD}" type="sibTrans" cxnId="{CB2B8591-5491-4462-A515-4740E0AC68C6}">
      <dgm:prSet/>
      <dgm:spPr/>
      <dgm:t>
        <a:bodyPr/>
        <a:lstStyle/>
        <a:p>
          <a:endParaRPr lang="es-EC"/>
        </a:p>
      </dgm:t>
    </dgm:pt>
    <dgm:pt modelId="{3CA0D55C-A641-467B-9442-7D6F258C0B2C}">
      <dgm:prSet phldrT="[Texto]"/>
      <dgm:spPr/>
      <dgm:t>
        <a:bodyPr/>
        <a:lstStyle/>
        <a:p>
          <a:r>
            <a:rPr lang="es-EC" dirty="0" smtClean="0"/>
            <a:t>Una vez realizado el análisis comparativo entre los principales destinos de la exportación de mora de castilla, Estados Unidos y España, se concluye que el mercado más adecuado es el estadounidense debido a que el consumidor muestra preferencia por productos orgánicos, además de fijar un arancel del 0% para la mora. En el año 2019 se registró que Estados Unidos fue el principal socio comercial de Ecuador en cuanto a la mora y analizando las proyecciones realizadas se obtuvo que para el período 2020-2024 la oferta irá en aumento beneficiando a los productores ecuatorianos.</a:t>
          </a:r>
          <a:endParaRPr lang="es-EC" dirty="0"/>
        </a:p>
      </dgm:t>
    </dgm:pt>
    <dgm:pt modelId="{EF5E198E-F8F7-483C-96F7-C86DB10CC7AB}" type="parTrans" cxnId="{22E15C89-5884-49E8-97BA-3094579B384B}">
      <dgm:prSet/>
      <dgm:spPr/>
      <dgm:t>
        <a:bodyPr/>
        <a:lstStyle/>
        <a:p>
          <a:endParaRPr lang="es-EC"/>
        </a:p>
      </dgm:t>
    </dgm:pt>
    <dgm:pt modelId="{E8CC64BA-1317-4F20-98B4-2F929B7B321A}" type="sibTrans" cxnId="{22E15C89-5884-49E8-97BA-3094579B384B}">
      <dgm:prSet/>
      <dgm:spPr/>
      <dgm:t>
        <a:bodyPr/>
        <a:lstStyle/>
        <a:p>
          <a:endParaRPr lang="es-EC"/>
        </a:p>
      </dgm:t>
    </dgm:pt>
    <dgm:pt modelId="{35E07149-001C-4B12-A847-00847D520A39}">
      <dgm:prSet phldrT="[Texto]"/>
      <dgm:spPr/>
      <dgm:t>
        <a:bodyPr/>
        <a:lstStyle/>
        <a:p>
          <a:r>
            <a:rPr lang="es-EC" dirty="0" smtClean="0"/>
            <a:t>La falta de interés por parte de entidades gubernamentales y organismos financieros provoca que este sector no alcance su capacidad máxima de producción, por ello se propone que las entidades ya mencionadas orienten y apoyen la agricultura, así como la creación de asociaciones puesto que es el único camino para lograr una reducción de costos de producción y alcanzar la cantidad </a:t>
          </a:r>
          <a:endParaRPr lang="es-EC" dirty="0"/>
        </a:p>
      </dgm:t>
    </dgm:pt>
    <dgm:pt modelId="{B8D3B25F-F063-4BBC-97FE-40F1BD43F6A0}" type="sibTrans" cxnId="{BE3C26B0-76EB-49F1-8AA4-8EF6B132953C}">
      <dgm:prSet/>
      <dgm:spPr/>
      <dgm:t>
        <a:bodyPr/>
        <a:lstStyle/>
        <a:p>
          <a:endParaRPr lang="es-EC"/>
        </a:p>
      </dgm:t>
    </dgm:pt>
    <dgm:pt modelId="{488C88F7-E6D1-412B-A104-4B31215A8AB6}" type="parTrans" cxnId="{BE3C26B0-76EB-49F1-8AA4-8EF6B132953C}">
      <dgm:prSet/>
      <dgm:spPr/>
      <dgm:t>
        <a:bodyPr/>
        <a:lstStyle/>
        <a:p>
          <a:endParaRPr lang="es-EC"/>
        </a:p>
      </dgm:t>
    </dgm:pt>
    <dgm:pt modelId="{30E1E20A-C3CE-4966-950D-39606FAC5BD0}" type="pres">
      <dgm:prSet presAssocID="{943F2727-73CA-4D2C-9E32-484088C923B6}" presName="Name0" presStyleCnt="0">
        <dgm:presLayoutVars>
          <dgm:dir/>
          <dgm:resizeHandles val="exact"/>
        </dgm:presLayoutVars>
      </dgm:prSet>
      <dgm:spPr/>
      <dgm:t>
        <a:bodyPr/>
        <a:lstStyle/>
        <a:p>
          <a:endParaRPr lang="es-EC"/>
        </a:p>
      </dgm:t>
    </dgm:pt>
    <dgm:pt modelId="{25AF3DD2-E98F-4334-82C0-3E631B1EF3BE}" type="pres">
      <dgm:prSet presAssocID="{EAD950EC-13DA-42CC-A2E0-A92043C5A3CB}" presName="node" presStyleLbl="node1" presStyleIdx="0" presStyleCnt="3">
        <dgm:presLayoutVars>
          <dgm:bulletEnabled val="1"/>
        </dgm:presLayoutVars>
      </dgm:prSet>
      <dgm:spPr/>
      <dgm:t>
        <a:bodyPr/>
        <a:lstStyle/>
        <a:p>
          <a:endParaRPr lang="es-EC"/>
        </a:p>
      </dgm:t>
    </dgm:pt>
    <dgm:pt modelId="{541636B5-EF29-4FD7-B78E-68597A684D5B}" type="pres">
      <dgm:prSet presAssocID="{F448F3BA-EEEC-451E-AE61-5CE4B0B4B7FD}" presName="sibTrans" presStyleCnt="0"/>
      <dgm:spPr/>
    </dgm:pt>
    <dgm:pt modelId="{24DA97C1-4A61-43D3-AE31-96D4D5C6ABBE}" type="pres">
      <dgm:prSet presAssocID="{3CA0D55C-A641-467B-9442-7D6F258C0B2C}" presName="node" presStyleLbl="node1" presStyleIdx="1" presStyleCnt="3">
        <dgm:presLayoutVars>
          <dgm:bulletEnabled val="1"/>
        </dgm:presLayoutVars>
      </dgm:prSet>
      <dgm:spPr/>
      <dgm:t>
        <a:bodyPr/>
        <a:lstStyle/>
        <a:p>
          <a:endParaRPr lang="es-EC"/>
        </a:p>
      </dgm:t>
    </dgm:pt>
    <dgm:pt modelId="{A5B8CDDA-8AF3-44CF-9BFB-A002ED9FE4C6}" type="pres">
      <dgm:prSet presAssocID="{E8CC64BA-1317-4F20-98B4-2F929B7B321A}" presName="sibTrans" presStyleCnt="0"/>
      <dgm:spPr/>
    </dgm:pt>
    <dgm:pt modelId="{1BB07E0C-EE6A-4841-AF52-C6C2487524B2}" type="pres">
      <dgm:prSet presAssocID="{35E07149-001C-4B12-A847-00847D520A39}" presName="node" presStyleLbl="node1" presStyleIdx="2" presStyleCnt="3">
        <dgm:presLayoutVars>
          <dgm:bulletEnabled val="1"/>
        </dgm:presLayoutVars>
      </dgm:prSet>
      <dgm:spPr/>
      <dgm:t>
        <a:bodyPr/>
        <a:lstStyle/>
        <a:p>
          <a:endParaRPr lang="es-EC"/>
        </a:p>
      </dgm:t>
    </dgm:pt>
  </dgm:ptLst>
  <dgm:cxnLst>
    <dgm:cxn modelId="{CB2B8591-5491-4462-A515-4740E0AC68C6}" srcId="{943F2727-73CA-4D2C-9E32-484088C923B6}" destId="{EAD950EC-13DA-42CC-A2E0-A92043C5A3CB}" srcOrd="0" destOrd="0" parTransId="{28BEE340-5E08-4DB8-BAF6-B5F46F3287B1}" sibTransId="{F448F3BA-EEEC-451E-AE61-5CE4B0B4B7FD}"/>
    <dgm:cxn modelId="{BE3C26B0-76EB-49F1-8AA4-8EF6B132953C}" srcId="{943F2727-73CA-4D2C-9E32-484088C923B6}" destId="{35E07149-001C-4B12-A847-00847D520A39}" srcOrd="2" destOrd="0" parTransId="{488C88F7-E6D1-412B-A104-4B31215A8AB6}" sibTransId="{B8D3B25F-F063-4BBC-97FE-40F1BD43F6A0}"/>
    <dgm:cxn modelId="{22E15C89-5884-49E8-97BA-3094579B384B}" srcId="{943F2727-73CA-4D2C-9E32-484088C923B6}" destId="{3CA0D55C-A641-467B-9442-7D6F258C0B2C}" srcOrd="1" destOrd="0" parTransId="{EF5E198E-F8F7-483C-96F7-C86DB10CC7AB}" sibTransId="{E8CC64BA-1317-4F20-98B4-2F929B7B321A}"/>
    <dgm:cxn modelId="{E5109064-7D34-4E8C-95CD-0704581751B8}" type="presOf" srcId="{943F2727-73CA-4D2C-9E32-484088C923B6}" destId="{30E1E20A-C3CE-4966-950D-39606FAC5BD0}" srcOrd="0" destOrd="0" presId="urn:microsoft.com/office/officeart/2005/8/layout/hList6"/>
    <dgm:cxn modelId="{F6A87B78-EE94-492A-A1F3-C79AC3CA6CF9}" type="presOf" srcId="{3CA0D55C-A641-467B-9442-7D6F258C0B2C}" destId="{24DA97C1-4A61-43D3-AE31-96D4D5C6ABBE}" srcOrd="0" destOrd="0" presId="urn:microsoft.com/office/officeart/2005/8/layout/hList6"/>
    <dgm:cxn modelId="{335FD6D5-D803-4DB6-8845-A7F9D9362979}" type="presOf" srcId="{35E07149-001C-4B12-A847-00847D520A39}" destId="{1BB07E0C-EE6A-4841-AF52-C6C2487524B2}" srcOrd="0" destOrd="0" presId="urn:microsoft.com/office/officeart/2005/8/layout/hList6"/>
    <dgm:cxn modelId="{0037C1DC-D736-4A0A-A0F1-74DA4A967451}" type="presOf" srcId="{EAD950EC-13DA-42CC-A2E0-A92043C5A3CB}" destId="{25AF3DD2-E98F-4334-82C0-3E631B1EF3BE}" srcOrd="0" destOrd="0" presId="urn:microsoft.com/office/officeart/2005/8/layout/hList6"/>
    <dgm:cxn modelId="{170B3553-1B47-47AD-9AD2-1BB6B566A2D2}" type="presParOf" srcId="{30E1E20A-C3CE-4966-950D-39606FAC5BD0}" destId="{25AF3DD2-E98F-4334-82C0-3E631B1EF3BE}" srcOrd="0" destOrd="0" presId="urn:microsoft.com/office/officeart/2005/8/layout/hList6"/>
    <dgm:cxn modelId="{CD9C8E20-C96E-49AF-8AD8-938800384CFF}" type="presParOf" srcId="{30E1E20A-C3CE-4966-950D-39606FAC5BD0}" destId="{541636B5-EF29-4FD7-B78E-68597A684D5B}" srcOrd="1" destOrd="0" presId="urn:microsoft.com/office/officeart/2005/8/layout/hList6"/>
    <dgm:cxn modelId="{F2888734-B8CE-4DBF-A52B-A2153CC27910}" type="presParOf" srcId="{30E1E20A-C3CE-4966-950D-39606FAC5BD0}" destId="{24DA97C1-4A61-43D3-AE31-96D4D5C6ABBE}" srcOrd="2" destOrd="0" presId="urn:microsoft.com/office/officeart/2005/8/layout/hList6"/>
    <dgm:cxn modelId="{10E36459-DA7C-4E90-AFE6-CBB1ED014F7E}" type="presParOf" srcId="{30E1E20A-C3CE-4966-950D-39606FAC5BD0}" destId="{A5B8CDDA-8AF3-44CF-9BFB-A002ED9FE4C6}" srcOrd="3" destOrd="0" presId="urn:microsoft.com/office/officeart/2005/8/layout/hList6"/>
    <dgm:cxn modelId="{2766573D-6E38-4004-86FB-DCBC9DB49518}" type="presParOf" srcId="{30E1E20A-C3CE-4966-950D-39606FAC5BD0}" destId="{1BB07E0C-EE6A-4841-AF52-C6C2487524B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90550E-D23B-4EBA-9473-7F1BFC8502C1}"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C"/>
        </a:p>
      </dgm:t>
    </dgm:pt>
    <dgm:pt modelId="{0BE5508C-46A6-42F0-BCDF-A59F34686CE6}">
      <dgm:prSet phldrT="[Texto]"/>
      <dgm:spPr/>
      <dgm:t>
        <a:bodyPr/>
        <a:lstStyle/>
        <a:p>
          <a:r>
            <a:rPr lang="es-EC" dirty="0" smtClean="0"/>
            <a:t>Al sector agricultor se recomienda aprovechar la información expuesta en la página web de PROECUADOR la cual promueve de distintas formas la exportación, como es el caso de la Ruta del exportador misma que ofrece asesoría y asistencia para quienes están dispuestos a tomar el riesgo de exportar, también cuenta con servicios al exportador y capacitaciones especializadas en guiar a los pequeños productores. Es por esto que la información y apoyo debe ser aprovechada al máximo por agricultores ya que muchas son gratuitas, de esta forma se logrará incentivar la producción agrícola y mejorar la calidad de vida de pequeños productores. </a:t>
          </a:r>
          <a:endParaRPr lang="es-EC" dirty="0"/>
        </a:p>
      </dgm:t>
    </dgm:pt>
    <dgm:pt modelId="{8232377B-67B1-4355-ABA3-2DA24FA10450}" type="parTrans" cxnId="{C088A120-1165-4995-944B-48A9551E7DAA}">
      <dgm:prSet/>
      <dgm:spPr/>
      <dgm:t>
        <a:bodyPr/>
        <a:lstStyle/>
        <a:p>
          <a:endParaRPr lang="es-EC"/>
        </a:p>
      </dgm:t>
    </dgm:pt>
    <dgm:pt modelId="{30DCBDAA-5A1C-4614-9CE6-1CFF1AFF8214}" type="sibTrans" cxnId="{C088A120-1165-4995-944B-48A9551E7DAA}">
      <dgm:prSet/>
      <dgm:spPr/>
      <dgm:t>
        <a:bodyPr/>
        <a:lstStyle/>
        <a:p>
          <a:endParaRPr lang="es-EC"/>
        </a:p>
      </dgm:t>
    </dgm:pt>
    <dgm:pt modelId="{DF92B103-BACD-4EE0-8A05-04D696B23E77}">
      <dgm:prSet phldrT="[Texto]"/>
      <dgm:spPr/>
      <dgm:t>
        <a:bodyPr/>
        <a:lstStyle/>
        <a:p>
          <a:r>
            <a:rPr lang="es-EC" dirty="0" smtClean="0"/>
            <a:t>Se recomienda la creación de asociaciones de comercio justo para de esa forma poder contar con la cantidad de toneladas requeridas para abastecer al mercado estadounidense, de igual manera dichas asociaciones aportaran al desarrollo de los pequeños productores, eliminando a los intermediarios y mejorando la economía de este sector.</a:t>
          </a:r>
          <a:endParaRPr lang="es-EC" dirty="0"/>
        </a:p>
      </dgm:t>
    </dgm:pt>
    <dgm:pt modelId="{33A42EF9-C921-4217-A83B-99AAE3CDF519}" type="parTrans" cxnId="{863BFD91-0ED7-440C-B3B4-664F098AC01F}">
      <dgm:prSet/>
      <dgm:spPr/>
      <dgm:t>
        <a:bodyPr/>
        <a:lstStyle/>
        <a:p>
          <a:endParaRPr lang="es-EC"/>
        </a:p>
      </dgm:t>
    </dgm:pt>
    <dgm:pt modelId="{AF31F079-8126-4CB7-902B-FE3BD328E158}" type="sibTrans" cxnId="{863BFD91-0ED7-440C-B3B4-664F098AC01F}">
      <dgm:prSet/>
      <dgm:spPr/>
      <dgm:t>
        <a:bodyPr/>
        <a:lstStyle/>
        <a:p>
          <a:endParaRPr lang="es-EC"/>
        </a:p>
      </dgm:t>
    </dgm:pt>
    <dgm:pt modelId="{3B89E3A9-077D-46CF-A71C-78FCA563A0C8}">
      <dgm:prSet phldrT="[Texto]"/>
      <dgm:spPr/>
      <dgm:t>
        <a:bodyPr/>
        <a:lstStyle/>
        <a:p>
          <a:r>
            <a:rPr lang="es-EC" dirty="0" smtClean="0"/>
            <a:t>Dentro de las exportaciones no petroleras no tradicionales la mora de castilla es una fruta de poca participación es por ello es de vital importancia la creación de políticas que impulsen el sector agrícola, ya que con ello se incentivara al productor.</a:t>
          </a:r>
          <a:endParaRPr lang="es-EC" dirty="0"/>
        </a:p>
      </dgm:t>
    </dgm:pt>
    <dgm:pt modelId="{A2EBCE5B-5EE2-482C-B831-F8D85FEB38BA}" type="parTrans" cxnId="{0A9636AB-8007-4ECD-8996-56BF64A49F0B}">
      <dgm:prSet/>
      <dgm:spPr/>
      <dgm:t>
        <a:bodyPr/>
        <a:lstStyle/>
        <a:p>
          <a:endParaRPr lang="es-EC"/>
        </a:p>
      </dgm:t>
    </dgm:pt>
    <dgm:pt modelId="{8C36FF6D-1D47-41E1-8999-C23B1904F82E}" type="sibTrans" cxnId="{0A9636AB-8007-4ECD-8996-56BF64A49F0B}">
      <dgm:prSet/>
      <dgm:spPr/>
      <dgm:t>
        <a:bodyPr/>
        <a:lstStyle/>
        <a:p>
          <a:endParaRPr lang="es-EC"/>
        </a:p>
      </dgm:t>
    </dgm:pt>
    <dgm:pt modelId="{C79072B0-AE83-4B44-95E0-7C30530E74DC}" type="pres">
      <dgm:prSet presAssocID="{B990550E-D23B-4EBA-9473-7F1BFC8502C1}" presName="diagram" presStyleCnt="0">
        <dgm:presLayoutVars>
          <dgm:dir/>
          <dgm:resizeHandles val="exact"/>
        </dgm:presLayoutVars>
      </dgm:prSet>
      <dgm:spPr/>
      <dgm:t>
        <a:bodyPr/>
        <a:lstStyle/>
        <a:p>
          <a:endParaRPr lang="es-EC"/>
        </a:p>
      </dgm:t>
    </dgm:pt>
    <dgm:pt modelId="{4F0B6D93-E99B-4A4D-B807-9985008DA02E}" type="pres">
      <dgm:prSet presAssocID="{0BE5508C-46A6-42F0-BCDF-A59F34686CE6}" presName="node" presStyleLbl="node1" presStyleIdx="0" presStyleCnt="3">
        <dgm:presLayoutVars>
          <dgm:bulletEnabled val="1"/>
        </dgm:presLayoutVars>
      </dgm:prSet>
      <dgm:spPr/>
      <dgm:t>
        <a:bodyPr/>
        <a:lstStyle/>
        <a:p>
          <a:endParaRPr lang="es-EC"/>
        </a:p>
      </dgm:t>
    </dgm:pt>
    <dgm:pt modelId="{98255775-F33A-4581-9F9E-1312AC9F4EFD}" type="pres">
      <dgm:prSet presAssocID="{30DCBDAA-5A1C-4614-9CE6-1CFF1AFF8214}" presName="sibTrans" presStyleCnt="0"/>
      <dgm:spPr/>
    </dgm:pt>
    <dgm:pt modelId="{F326AA61-71E8-4672-A27C-F3B9F6A86607}" type="pres">
      <dgm:prSet presAssocID="{DF92B103-BACD-4EE0-8A05-04D696B23E77}" presName="node" presStyleLbl="node1" presStyleIdx="1" presStyleCnt="3">
        <dgm:presLayoutVars>
          <dgm:bulletEnabled val="1"/>
        </dgm:presLayoutVars>
      </dgm:prSet>
      <dgm:spPr/>
      <dgm:t>
        <a:bodyPr/>
        <a:lstStyle/>
        <a:p>
          <a:endParaRPr lang="es-EC"/>
        </a:p>
      </dgm:t>
    </dgm:pt>
    <dgm:pt modelId="{8313EB0F-BCEA-4269-AFD2-CF0BCA1B94F6}" type="pres">
      <dgm:prSet presAssocID="{AF31F079-8126-4CB7-902B-FE3BD328E158}" presName="sibTrans" presStyleCnt="0"/>
      <dgm:spPr/>
    </dgm:pt>
    <dgm:pt modelId="{80308BAC-0426-42B0-82DC-D78AE34B54AC}" type="pres">
      <dgm:prSet presAssocID="{3B89E3A9-077D-46CF-A71C-78FCA563A0C8}" presName="node" presStyleLbl="node1" presStyleIdx="2" presStyleCnt="3">
        <dgm:presLayoutVars>
          <dgm:bulletEnabled val="1"/>
        </dgm:presLayoutVars>
      </dgm:prSet>
      <dgm:spPr/>
      <dgm:t>
        <a:bodyPr/>
        <a:lstStyle/>
        <a:p>
          <a:endParaRPr lang="es-EC"/>
        </a:p>
      </dgm:t>
    </dgm:pt>
  </dgm:ptLst>
  <dgm:cxnLst>
    <dgm:cxn modelId="{647AF0F3-530E-444F-8CC1-EC460B26DD50}" type="presOf" srcId="{0BE5508C-46A6-42F0-BCDF-A59F34686CE6}" destId="{4F0B6D93-E99B-4A4D-B807-9985008DA02E}" srcOrd="0" destOrd="0" presId="urn:microsoft.com/office/officeart/2005/8/layout/default"/>
    <dgm:cxn modelId="{47956DB0-613F-4501-B324-41C921FB97A9}" type="presOf" srcId="{B990550E-D23B-4EBA-9473-7F1BFC8502C1}" destId="{C79072B0-AE83-4B44-95E0-7C30530E74DC}" srcOrd="0" destOrd="0" presId="urn:microsoft.com/office/officeart/2005/8/layout/default"/>
    <dgm:cxn modelId="{863BFD91-0ED7-440C-B3B4-664F098AC01F}" srcId="{B990550E-D23B-4EBA-9473-7F1BFC8502C1}" destId="{DF92B103-BACD-4EE0-8A05-04D696B23E77}" srcOrd="1" destOrd="0" parTransId="{33A42EF9-C921-4217-A83B-99AAE3CDF519}" sibTransId="{AF31F079-8126-4CB7-902B-FE3BD328E158}"/>
    <dgm:cxn modelId="{1367921C-D687-4FDD-BB95-B5582060A649}" type="presOf" srcId="{3B89E3A9-077D-46CF-A71C-78FCA563A0C8}" destId="{80308BAC-0426-42B0-82DC-D78AE34B54AC}" srcOrd="0" destOrd="0" presId="urn:microsoft.com/office/officeart/2005/8/layout/default"/>
    <dgm:cxn modelId="{0A9636AB-8007-4ECD-8996-56BF64A49F0B}" srcId="{B990550E-D23B-4EBA-9473-7F1BFC8502C1}" destId="{3B89E3A9-077D-46CF-A71C-78FCA563A0C8}" srcOrd="2" destOrd="0" parTransId="{A2EBCE5B-5EE2-482C-B831-F8D85FEB38BA}" sibTransId="{8C36FF6D-1D47-41E1-8999-C23B1904F82E}"/>
    <dgm:cxn modelId="{05E98FC2-7F32-4F8A-BA55-2FFFFF4925D6}" type="presOf" srcId="{DF92B103-BACD-4EE0-8A05-04D696B23E77}" destId="{F326AA61-71E8-4672-A27C-F3B9F6A86607}" srcOrd="0" destOrd="0" presId="urn:microsoft.com/office/officeart/2005/8/layout/default"/>
    <dgm:cxn modelId="{C088A120-1165-4995-944B-48A9551E7DAA}" srcId="{B990550E-D23B-4EBA-9473-7F1BFC8502C1}" destId="{0BE5508C-46A6-42F0-BCDF-A59F34686CE6}" srcOrd="0" destOrd="0" parTransId="{8232377B-67B1-4355-ABA3-2DA24FA10450}" sibTransId="{30DCBDAA-5A1C-4614-9CE6-1CFF1AFF8214}"/>
    <dgm:cxn modelId="{7A467D66-E6E3-4E41-8C83-1EBBEE67A2A9}" type="presParOf" srcId="{C79072B0-AE83-4B44-95E0-7C30530E74DC}" destId="{4F0B6D93-E99B-4A4D-B807-9985008DA02E}" srcOrd="0" destOrd="0" presId="urn:microsoft.com/office/officeart/2005/8/layout/default"/>
    <dgm:cxn modelId="{00DDAFE7-15CB-478E-BE25-646387C9D271}" type="presParOf" srcId="{C79072B0-AE83-4B44-95E0-7C30530E74DC}" destId="{98255775-F33A-4581-9F9E-1312AC9F4EFD}" srcOrd="1" destOrd="0" presId="urn:microsoft.com/office/officeart/2005/8/layout/default"/>
    <dgm:cxn modelId="{6EE08588-838A-4E39-BB28-60897F44C882}" type="presParOf" srcId="{C79072B0-AE83-4B44-95E0-7C30530E74DC}" destId="{F326AA61-71E8-4672-A27C-F3B9F6A86607}" srcOrd="2" destOrd="0" presId="urn:microsoft.com/office/officeart/2005/8/layout/default"/>
    <dgm:cxn modelId="{8C7193F8-4234-43A5-9051-581DD32A5C63}" type="presParOf" srcId="{C79072B0-AE83-4B44-95E0-7C30530E74DC}" destId="{8313EB0F-BCEA-4269-AFD2-CF0BCA1B94F6}" srcOrd="3" destOrd="0" presId="urn:microsoft.com/office/officeart/2005/8/layout/default"/>
    <dgm:cxn modelId="{DDB0226F-36A9-431A-B098-2B088AA11E56}" type="presParOf" srcId="{C79072B0-AE83-4B44-95E0-7C30530E74DC}" destId="{80308BAC-0426-42B0-82DC-D78AE34B54A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C900D-4585-4B37-85A2-AFBDE65D67CE}" type="doc">
      <dgm:prSet loTypeId="urn:microsoft.com/office/officeart/2005/8/layout/hierarchy4" loCatId="list" qsTypeId="urn:microsoft.com/office/officeart/2005/8/quickstyle/simple2" qsCatId="simple" csTypeId="urn:microsoft.com/office/officeart/2005/8/colors/accent0_2" csCatId="mainScheme" phldr="1"/>
      <dgm:spPr/>
      <dgm:t>
        <a:bodyPr/>
        <a:lstStyle/>
        <a:p>
          <a:endParaRPr lang="en-US"/>
        </a:p>
      </dgm:t>
    </dgm:pt>
    <dgm:pt modelId="{D7A0AEB5-8578-4360-BFC6-D0B1EE0CC98A}">
      <dgm:prSet phldrT="[Texto]" custT="1"/>
      <dgm:spPr/>
      <dgm:t>
        <a:bodyPr/>
        <a:lstStyle/>
        <a:p>
          <a:pPr algn="just"/>
          <a:r>
            <a:rPr lang="es-ES" sz="2800" b="1" dirty="0">
              <a:solidFill>
                <a:schemeClr val="tx1"/>
              </a:solidFill>
              <a:latin typeface="Times New Roman" panose="02020603050405020304" pitchFamily="18" charset="0"/>
              <a:cs typeface="Times New Roman" panose="02020603050405020304" pitchFamily="18" charset="0"/>
            </a:rPr>
            <a:t>Objetivo General: </a:t>
          </a:r>
          <a:r>
            <a:rPr lang="es-EC" sz="2800" dirty="0">
              <a:solidFill>
                <a:schemeClr val="tx1"/>
              </a:solidFill>
              <a:latin typeface="Times New Roman" panose="02020603050405020304" pitchFamily="18" charset="0"/>
              <a:cs typeface="Times New Roman" panose="02020603050405020304" pitchFamily="18" charset="0"/>
            </a:rPr>
            <a:t>Analizar el impacto del comercio justo en la cadena de valor para la exportación de mora de castilla con subpartida arancelaria 0810.20.00 en el periodo 2016-2019.</a:t>
          </a:r>
          <a:endParaRPr lang="en-US" sz="2800" dirty="0">
            <a:solidFill>
              <a:schemeClr val="tx1"/>
            </a:solidFill>
            <a:latin typeface="Times New Roman" panose="02020603050405020304" pitchFamily="18" charset="0"/>
            <a:cs typeface="Times New Roman" panose="02020603050405020304" pitchFamily="18" charset="0"/>
          </a:endParaRPr>
        </a:p>
      </dgm:t>
    </dgm:pt>
    <dgm:pt modelId="{2DE9CFED-ADDB-4383-972C-CF08EA5AD6B9}" type="parTrans" cxnId="{D91D3238-DC25-4F0A-BDBA-D5A2455BE254}">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81D09364-B672-4330-AB1F-AA3DD1960077}" type="sibTrans" cxnId="{D91D3238-DC25-4F0A-BDBA-D5A2455BE254}">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AA18E4AF-1C88-4E25-8D70-AAB01561C473}">
      <dgm:prSet phldrT="[Texto]" custT="1"/>
      <dgm:spPr/>
      <dgm:t>
        <a:bodyPr/>
        <a:lstStyle/>
        <a:p>
          <a:pPr algn="ctr"/>
          <a:r>
            <a:rPr lang="es-ES" sz="2400" dirty="0">
              <a:solidFill>
                <a:schemeClr val="tx1"/>
              </a:solidFill>
              <a:latin typeface="Times New Roman" panose="02020603050405020304" pitchFamily="18" charset="0"/>
              <a:cs typeface="Times New Roman" panose="02020603050405020304" pitchFamily="18" charset="0"/>
            </a:rPr>
            <a:t>1. </a:t>
          </a:r>
          <a:r>
            <a:rPr lang="es-EC" sz="2400" dirty="0">
              <a:solidFill>
                <a:schemeClr val="tx1"/>
              </a:solidFill>
              <a:latin typeface="Times New Roman" panose="02020603050405020304" pitchFamily="18" charset="0"/>
              <a:cs typeface="Times New Roman" panose="02020603050405020304" pitchFamily="18" charset="0"/>
            </a:rPr>
            <a:t>Analizar la situación actual y comercial de la mora de castilla</a:t>
          </a:r>
          <a:r>
            <a:rPr lang="es-E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5850FCF7-837E-4277-8D69-AF1561372BB8}" type="parTrans" cxnId="{AD6B9554-9AE2-4C62-8C58-F2424E4A40AA}">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2958A972-2C84-4A65-B182-518011182026}" type="sibTrans" cxnId="{AD6B9554-9AE2-4C62-8C58-F2424E4A40AA}">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25C61845-9789-405D-B8DC-85C051F7016D}">
      <dgm:prSet phldrT="[Texto]" custT="1"/>
      <dgm:spPr/>
      <dgm:t>
        <a:bodyPr/>
        <a:lstStyle/>
        <a:p>
          <a:pPr algn="ctr"/>
          <a:r>
            <a:rPr lang="es-ES" sz="2400" dirty="0">
              <a:solidFill>
                <a:schemeClr val="tx1"/>
              </a:solidFill>
              <a:latin typeface="Times New Roman" panose="02020603050405020304" pitchFamily="18" charset="0"/>
              <a:cs typeface="Times New Roman" panose="02020603050405020304" pitchFamily="18" charset="0"/>
            </a:rPr>
            <a:t>2. </a:t>
          </a:r>
          <a:r>
            <a:rPr lang="es-EC" sz="2000" dirty="0">
              <a:solidFill>
                <a:schemeClr val="tx1"/>
              </a:solidFill>
              <a:latin typeface="Times New Roman" panose="02020603050405020304" pitchFamily="18" charset="0"/>
              <a:cs typeface="Times New Roman" panose="02020603050405020304" pitchFamily="18" charset="0"/>
            </a:rPr>
            <a:t>Identificar oportunidades de exportación de mora de castilla a mercados internacionales mediante un análisis comparativo entre Estados Unidos – España.</a:t>
          </a:r>
          <a:endParaRPr lang="en-US" sz="2400" dirty="0">
            <a:solidFill>
              <a:schemeClr val="tx1"/>
            </a:solidFill>
            <a:latin typeface="Times New Roman" panose="02020603050405020304" pitchFamily="18" charset="0"/>
            <a:cs typeface="Times New Roman" panose="02020603050405020304" pitchFamily="18" charset="0"/>
          </a:endParaRPr>
        </a:p>
      </dgm:t>
    </dgm:pt>
    <dgm:pt modelId="{38344E92-F342-48F8-B82B-4A9A0FE29816}" type="parTrans" cxnId="{21141C5A-59D8-44DF-8692-15AFDB2A27BA}">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EAC05E95-AD4B-4FBC-A987-4DE731A8E856}" type="sibTrans" cxnId="{21141C5A-59D8-44DF-8692-15AFDB2A27BA}">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F7261967-670B-4B55-BE0C-4D568611D725}">
      <dgm:prSet phldrT="[Texto]" custT="1"/>
      <dgm:spPr/>
      <dgm:t>
        <a:bodyPr/>
        <a:lstStyle/>
        <a:p>
          <a:pPr algn="ctr"/>
          <a:r>
            <a:rPr lang="es-EC" sz="2400" b="0" dirty="0">
              <a:solidFill>
                <a:schemeClr val="tx1"/>
              </a:solidFill>
              <a:latin typeface="Times New Roman" panose="02020603050405020304" pitchFamily="18" charset="0"/>
              <a:cs typeface="Times New Roman" panose="02020603050405020304" pitchFamily="18" charset="0"/>
            </a:rPr>
            <a:t>3. </a:t>
          </a:r>
          <a:r>
            <a:rPr lang="es-EC" sz="2400" dirty="0">
              <a:solidFill>
                <a:schemeClr val="tx1"/>
              </a:solidFill>
              <a:latin typeface="Times New Roman" panose="02020603050405020304" pitchFamily="18" charset="0"/>
              <a:cs typeface="Times New Roman" panose="02020603050405020304" pitchFamily="18" charset="0"/>
            </a:rPr>
            <a:t>Proponer estrategias de mejora en la cadena de valor como herramienta de gestión en los pequeños productores de mora de castilla.</a:t>
          </a:r>
          <a:endParaRPr lang="es-EC" sz="2400" b="0" dirty="0">
            <a:solidFill>
              <a:schemeClr val="tx1"/>
            </a:solidFill>
            <a:latin typeface="Times New Roman" panose="02020603050405020304" pitchFamily="18" charset="0"/>
            <a:cs typeface="Times New Roman" panose="02020603050405020304" pitchFamily="18" charset="0"/>
          </a:endParaRPr>
        </a:p>
      </dgm:t>
    </dgm:pt>
    <dgm:pt modelId="{382BF314-12C7-45EE-AF4F-15AA750D17A4}" type="parTrans" cxnId="{5937A179-635B-4226-9F52-B75A52070670}">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4A02206D-74BD-4E0C-A9A1-3213C32D12B0}" type="sibTrans" cxnId="{5937A179-635B-4226-9F52-B75A52070670}">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6C2AADF3-5C8D-4AB6-9C68-DC324984E9C1}" type="pres">
      <dgm:prSet presAssocID="{C7CC900D-4585-4B37-85A2-AFBDE65D67CE}" presName="Name0" presStyleCnt="0">
        <dgm:presLayoutVars>
          <dgm:chPref val="1"/>
          <dgm:dir/>
          <dgm:animOne val="branch"/>
          <dgm:animLvl val="lvl"/>
          <dgm:resizeHandles/>
        </dgm:presLayoutVars>
      </dgm:prSet>
      <dgm:spPr/>
      <dgm:t>
        <a:bodyPr/>
        <a:lstStyle/>
        <a:p>
          <a:endParaRPr lang="es-EC"/>
        </a:p>
      </dgm:t>
    </dgm:pt>
    <dgm:pt modelId="{2DA4ECC1-268D-42E2-832F-B3F1673AD4CE}" type="pres">
      <dgm:prSet presAssocID="{D7A0AEB5-8578-4360-BFC6-D0B1EE0CC98A}" presName="vertOne" presStyleCnt="0"/>
      <dgm:spPr/>
    </dgm:pt>
    <dgm:pt modelId="{F11A2D47-5434-4FDF-A854-48CCF36255F7}" type="pres">
      <dgm:prSet presAssocID="{D7A0AEB5-8578-4360-BFC6-D0B1EE0CC98A}" presName="txOne" presStyleLbl="node0" presStyleIdx="0" presStyleCnt="1" custScaleY="40336" custLinFactY="-5440" custLinFactNeighborX="-9803" custLinFactNeighborY="-100000">
        <dgm:presLayoutVars>
          <dgm:chPref val="3"/>
        </dgm:presLayoutVars>
      </dgm:prSet>
      <dgm:spPr/>
      <dgm:t>
        <a:bodyPr/>
        <a:lstStyle/>
        <a:p>
          <a:endParaRPr lang="es-EC"/>
        </a:p>
      </dgm:t>
    </dgm:pt>
    <dgm:pt modelId="{81DD60CA-B4B9-4E0C-BE3B-832B17D53F63}" type="pres">
      <dgm:prSet presAssocID="{D7A0AEB5-8578-4360-BFC6-D0B1EE0CC98A}" presName="parTransOne" presStyleCnt="0"/>
      <dgm:spPr/>
    </dgm:pt>
    <dgm:pt modelId="{64FCBC30-40EF-4E5A-8EA2-2A360D6C045A}" type="pres">
      <dgm:prSet presAssocID="{D7A0AEB5-8578-4360-BFC6-D0B1EE0CC98A}" presName="horzOne" presStyleCnt="0"/>
      <dgm:spPr/>
    </dgm:pt>
    <dgm:pt modelId="{1F632414-7C84-4D86-8999-9755A28D80A8}" type="pres">
      <dgm:prSet presAssocID="{AA18E4AF-1C88-4E25-8D70-AAB01561C473}" presName="vertTwo" presStyleCnt="0"/>
      <dgm:spPr/>
    </dgm:pt>
    <dgm:pt modelId="{31DB10D3-12EF-40EE-9052-06A6AA51541D}" type="pres">
      <dgm:prSet presAssocID="{AA18E4AF-1C88-4E25-8D70-AAB01561C473}" presName="txTwo" presStyleLbl="node2" presStyleIdx="0" presStyleCnt="2" custScaleY="37738">
        <dgm:presLayoutVars>
          <dgm:chPref val="3"/>
        </dgm:presLayoutVars>
      </dgm:prSet>
      <dgm:spPr/>
      <dgm:t>
        <a:bodyPr/>
        <a:lstStyle/>
        <a:p>
          <a:endParaRPr lang="es-EC"/>
        </a:p>
      </dgm:t>
    </dgm:pt>
    <dgm:pt modelId="{AAAFB1C1-4751-44DC-81FF-78799E04B998}" type="pres">
      <dgm:prSet presAssocID="{AA18E4AF-1C88-4E25-8D70-AAB01561C473}" presName="parTransTwo" presStyleCnt="0"/>
      <dgm:spPr/>
    </dgm:pt>
    <dgm:pt modelId="{D34EFB9F-57DD-429C-B42F-0C8742F88BA2}" type="pres">
      <dgm:prSet presAssocID="{AA18E4AF-1C88-4E25-8D70-AAB01561C473}" presName="horzTwo" presStyleCnt="0"/>
      <dgm:spPr/>
    </dgm:pt>
    <dgm:pt modelId="{1F70EA90-F279-41C2-8C72-6321D24F42CA}" type="pres">
      <dgm:prSet presAssocID="{25C61845-9789-405D-B8DC-85C051F7016D}" presName="vertThree" presStyleCnt="0"/>
      <dgm:spPr/>
    </dgm:pt>
    <dgm:pt modelId="{EBE00A98-51BA-4945-8C10-3DD07E3D2120}" type="pres">
      <dgm:prSet presAssocID="{25C61845-9789-405D-B8DC-85C051F7016D}" presName="txThree" presStyleLbl="node3" presStyleIdx="0" presStyleCnt="1" custScaleY="36897" custLinFactX="14164" custLinFactNeighborX="100000" custLinFactNeighborY="-49736">
        <dgm:presLayoutVars>
          <dgm:chPref val="3"/>
        </dgm:presLayoutVars>
      </dgm:prSet>
      <dgm:spPr/>
      <dgm:t>
        <a:bodyPr/>
        <a:lstStyle/>
        <a:p>
          <a:endParaRPr lang="es-EC"/>
        </a:p>
      </dgm:t>
    </dgm:pt>
    <dgm:pt modelId="{77B245C1-F691-4BC9-9FA2-60125E0C897A}" type="pres">
      <dgm:prSet presAssocID="{25C61845-9789-405D-B8DC-85C051F7016D}" presName="horzThree" presStyleCnt="0"/>
      <dgm:spPr/>
    </dgm:pt>
    <dgm:pt modelId="{9D188490-2786-4FD1-96CF-E4BEAB191EB7}" type="pres">
      <dgm:prSet presAssocID="{2958A972-2C84-4A65-B182-518011182026}" presName="sibSpaceTwo" presStyleCnt="0"/>
      <dgm:spPr/>
    </dgm:pt>
    <dgm:pt modelId="{CBC0F6B0-3301-48C2-A12C-3589D4EE0887}" type="pres">
      <dgm:prSet presAssocID="{F7261967-670B-4B55-BE0C-4D568611D725}" presName="vertTwo" presStyleCnt="0"/>
      <dgm:spPr/>
    </dgm:pt>
    <dgm:pt modelId="{68D619DE-1B17-41CB-9933-8E32C567552E}" type="pres">
      <dgm:prSet presAssocID="{F7261967-670B-4B55-BE0C-4D568611D725}" presName="txTwo" presStyleLbl="node2" presStyleIdx="1" presStyleCnt="2" custScaleY="38787" custLinFactNeighborX="-56079" custLinFactNeighborY="44230">
        <dgm:presLayoutVars>
          <dgm:chPref val="3"/>
        </dgm:presLayoutVars>
      </dgm:prSet>
      <dgm:spPr/>
      <dgm:t>
        <a:bodyPr/>
        <a:lstStyle/>
        <a:p>
          <a:endParaRPr lang="es-EC"/>
        </a:p>
      </dgm:t>
    </dgm:pt>
    <dgm:pt modelId="{ACA9FACF-D6BD-4CA0-B10D-260BCFB45DB1}" type="pres">
      <dgm:prSet presAssocID="{F7261967-670B-4B55-BE0C-4D568611D725}" presName="horzTwo" presStyleCnt="0"/>
      <dgm:spPr/>
    </dgm:pt>
  </dgm:ptLst>
  <dgm:cxnLst>
    <dgm:cxn modelId="{AC054C35-0E61-449E-9806-F8FE7DC5A746}" type="presOf" srcId="{25C61845-9789-405D-B8DC-85C051F7016D}" destId="{EBE00A98-51BA-4945-8C10-3DD07E3D2120}" srcOrd="0" destOrd="0" presId="urn:microsoft.com/office/officeart/2005/8/layout/hierarchy4"/>
    <dgm:cxn modelId="{090B916E-6BB4-40BF-9E43-3A637BB0DB78}" type="presOf" srcId="{C7CC900D-4585-4B37-85A2-AFBDE65D67CE}" destId="{6C2AADF3-5C8D-4AB6-9C68-DC324984E9C1}" srcOrd="0" destOrd="0" presId="urn:microsoft.com/office/officeart/2005/8/layout/hierarchy4"/>
    <dgm:cxn modelId="{37037299-E8BE-4CFE-94EC-007C31BCC476}" type="presOf" srcId="{AA18E4AF-1C88-4E25-8D70-AAB01561C473}" destId="{31DB10D3-12EF-40EE-9052-06A6AA51541D}" srcOrd="0" destOrd="0" presId="urn:microsoft.com/office/officeart/2005/8/layout/hierarchy4"/>
    <dgm:cxn modelId="{D91D3238-DC25-4F0A-BDBA-D5A2455BE254}" srcId="{C7CC900D-4585-4B37-85A2-AFBDE65D67CE}" destId="{D7A0AEB5-8578-4360-BFC6-D0B1EE0CC98A}" srcOrd="0" destOrd="0" parTransId="{2DE9CFED-ADDB-4383-972C-CF08EA5AD6B9}" sibTransId="{81D09364-B672-4330-AB1F-AA3DD1960077}"/>
    <dgm:cxn modelId="{AD8F960B-41F5-48BF-B95D-0EEB65E4BA29}" type="presOf" srcId="{F7261967-670B-4B55-BE0C-4D568611D725}" destId="{68D619DE-1B17-41CB-9933-8E32C567552E}" srcOrd="0" destOrd="0" presId="urn:microsoft.com/office/officeart/2005/8/layout/hierarchy4"/>
    <dgm:cxn modelId="{21141C5A-59D8-44DF-8692-15AFDB2A27BA}" srcId="{AA18E4AF-1C88-4E25-8D70-AAB01561C473}" destId="{25C61845-9789-405D-B8DC-85C051F7016D}" srcOrd="0" destOrd="0" parTransId="{38344E92-F342-48F8-B82B-4A9A0FE29816}" sibTransId="{EAC05E95-AD4B-4FBC-A987-4DE731A8E856}"/>
    <dgm:cxn modelId="{381043FB-32CB-40A9-81A8-DA0FCD3A30EE}" type="presOf" srcId="{D7A0AEB5-8578-4360-BFC6-D0B1EE0CC98A}" destId="{F11A2D47-5434-4FDF-A854-48CCF36255F7}" srcOrd="0" destOrd="0" presId="urn:microsoft.com/office/officeart/2005/8/layout/hierarchy4"/>
    <dgm:cxn modelId="{AD6B9554-9AE2-4C62-8C58-F2424E4A40AA}" srcId="{D7A0AEB5-8578-4360-BFC6-D0B1EE0CC98A}" destId="{AA18E4AF-1C88-4E25-8D70-AAB01561C473}" srcOrd="0" destOrd="0" parTransId="{5850FCF7-837E-4277-8D69-AF1561372BB8}" sibTransId="{2958A972-2C84-4A65-B182-518011182026}"/>
    <dgm:cxn modelId="{5937A179-635B-4226-9F52-B75A52070670}" srcId="{D7A0AEB5-8578-4360-BFC6-D0B1EE0CC98A}" destId="{F7261967-670B-4B55-BE0C-4D568611D725}" srcOrd="1" destOrd="0" parTransId="{382BF314-12C7-45EE-AF4F-15AA750D17A4}" sibTransId="{4A02206D-74BD-4E0C-A9A1-3213C32D12B0}"/>
    <dgm:cxn modelId="{9172E153-1A32-41EE-90F0-23E74E3B894C}" type="presParOf" srcId="{6C2AADF3-5C8D-4AB6-9C68-DC324984E9C1}" destId="{2DA4ECC1-268D-42E2-832F-B3F1673AD4CE}" srcOrd="0" destOrd="0" presId="urn:microsoft.com/office/officeart/2005/8/layout/hierarchy4"/>
    <dgm:cxn modelId="{BB937779-B635-4079-ADCA-2DC9F7F14BB3}" type="presParOf" srcId="{2DA4ECC1-268D-42E2-832F-B3F1673AD4CE}" destId="{F11A2D47-5434-4FDF-A854-48CCF36255F7}" srcOrd="0" destOrd="0" presId="urn:microsoft.com/office/officeart/2005/8/layout/hierarchy4"/>
    <dgm:cxn modelId="{AA717333-0F88-4F44-9EBB-54CCD9C9DE65}" type="presParOf" srcId="{2DA4ECC1-268D-42E2-832F-B3F1673AD4CE}" destId="{81DD60CA-B4B9-4E0C-BE3B-832B17D53F63}" srcOrd="1" destOrd="0" presId="urn:microsoft.com/office/officeart/2005/8/layout/hierarchy4"/>
    <dgm:cxn modelId="{AE373669-71A2-4BC4-8C5F-C4235ACDE5A0}" type="presParOf" srcId="{2DA4ECC1-268D-42E2-832F-B3F1673AD4CE}" destId="{64FCBC30-40EF-4E5A-8EA2-2A360D6C045A}" srcOrd="2" destOrd="0" presId="urn:microsoft.com/office/officeart/2005/8/layout/hierarchy4"/>
    <dgm:cxn modelId="{96361AAF-A2AB-4D76-8F43-BF8D9CA7CA5A}" type="presParOf" srcId="{64FCBC30-40EF-4E5A-8EA2-2A360D6C045A}" destId="{1F632414-7C84-4D86-8999-9755A28D80A8}" srcOrd="0" destOrd="0" presId="urn:microsoft.com/office/officeart/2005/8/layout/hierarchy4"/>
    <dgm:cxn modelId="{222C3DEE-7054-4BD7-91B7-D4F5967DFC84}" type="presParOf" srcId="{1F632414-7C84-4D86-8999-9755A28D80A8}" destId="{31DB10D3-12EF-40EE-9052-06A6AA51541D}" srcOrd="0" destOrd="0" presId="urn:microsoft.com/office/officeart/2005/8/layout/hierarchy4"/>
    <dgm:cxn modelId="{8E5855A2-70B3-41CE-89C9-583638864E85}" type="presParOf" srcId="{1F632414-7C84-4D86-8999-9755A28D80A8}" destId="{AAAFB1C1-4751-44DC-81FF-78799E04B998}" srcOrd="1" destOrd="0" presId="urn:microsoft.com/office/officeart/2005/8/layout/hierarchy4"/>
    <dgm:cxn modelId="{C348545B-36FD-4D5D-B344-0892C7BB3CCC}" type="presParOf" srcId="{1F632414-7C84-4D86-8999-9755A28D80A8}" destId="{D34EFB9F-57DD-429C-B42F-0C8742F88BA2}" srcOrd="2" destOrd="0" presId="urn:microsoft.com/office/officeart/2005/8/layout/hierarchy4"/>
    <dgm:cxn modelId="{E72EBF30-9CBA-473B-BB21-94C62AC5360F}" type="presParOf" srcId="{D34EFB9F-57DD-429C-B42F-0C8742F88BA2}" destId="{1F70EA90-F279-41C2-8C72-6321D24F42CA}" srcOrd="0" destOrd="0" presId="urn:microsoft.com/office/officeart/2005/8/layout/hierarchy4"/>
    <dgm:cxn modelId="{2CB52A1B-355B-4421-AAF4-E939160E1F0E}" type="presParOf" srcId="{1F70EA90-F279-41C2-8C72-6321D24F42CA}" destId="{EBE00A98-51BA-4945-8C10-3DD07E3D2120}" srcOrd="0" destOrd="0" presId="urn:microsoft.com/office/officeart/2005/8/layout/hierarchy4"/>
    <dgm:cxn modelId="{C5E5725B-6B82-46F1-A72E-2CCEB002CFF6}" type="presParOf" srcId="{1F70EA90-F279-41C2-8C72-6321D24F42CA}" destId="{77B245C1-F691-4BC9-9FA2-60125E0C897A}" srcOrd="1" destOrd="0" presId="urn:microsoft.com/office/officeart/2005/8/layout/hierarchy4"/>
    <dgm:cxn modelId="{66BE489B-3AF5-41C7-9C98-533ABD91EADF}" type="presParOf" srcId="{64FCBC30-40EF-4E5A-8EA2-2A360D6C045A}" destId="{9D188490-2786-4FD1-96CF-E4BEAB191EB7}" srcOrd="1" destOrd="0" presId="urn:microsoft.com/office/officeart/2005/8/layout/hierarchy4"/>
    <dgm:cxn modelId="{EAD5BFE9-A6E3-4B63-95CD-2E66D67741E9}" type="presParOf" srcId="{64FCBC30-40EF-4E5A-8EA2-2A360D6C045A}" destId="{CBC0F6B0-3301-48C2-A12C-3589D4EE0887}" srcOrd="2" destOrd="0" presId="urn:microsoft.com/office/officeart/2005/8/layout/hierarchy4"/>
    <dgm:cxn modelId="{39346B62-C4D0-403B-91E8-E11B2A1CEEBA}" type="presParOf" srcId="{CBC0F6B0-3301-48C2-A12C-3589D4EE0887}" destId="{68D619DE-1B17-41CB-9933-8E32C567552E}" srcOrd="0" destOrd="0" presId="urn:microsoft.com/office/officeart/2005/8/layout/hierarchy4"/>
    <dgm:cxn modelId="{9479F056-6E36-450B-BD8A-7988B62E9803}" type="presParOf" srcId="{CBC0F6B0-3301-48C2-A12C-3589D4EE0887}" destId="{ACA9FACF-D6BD-4CA0-B10D-260BCFB45DB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02327-95A0-49D3-8191-6E354BA7E6AB}"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s-EC"/>
        </a:p>
      </dgm:t>
    </dgm:pt>
    <dgm:pt modelId="{FD6E3013-3936-4E49-A4B2-550FDAFAC7F5}">
      <dgm:prSet phldrT="[Texto]" custT="1"/>
      <dgm:spPr/>
      <dgm:t>
        <a:bodyPr/>
        <a:lstStyle/>
        <a:p>
          <a:r>
            <a:rPr lang="es-EC" sz="1800" dirty="0">
              <a:latin typeface="Times New Roman" panose="02020603050405020304" pitchFamily="18" charset="0"/>
              <a:cs typeface="Times New Roman" panose="02020603050405020304" pitchFamily="18" charset="0"/>
            </a:rPr>
            <a:t>Cadena de valor </a:t>
          </a:r>
        </a:p>
      </dgm:t>
    </dgm:pt>
    <dgm:pt modelId="{8C136ADF-A6CA-429E-BF4F-493646EAECE7}" type="parTrans" cxnId="{AE2A49A1-7F9A-450C-89D7-CC74E6711E47}">
      <dgm:prSet/>
      <dgm:spPr/>
      <dgm:t>
        <a:bodyPr/>
        <a:lstStyle/>
        <a:p>
          <a:endParaRPr lang="es-EC" sz="1800">
            <a:latin typeface="Times New Roman" panose="02020603050405020304" pitchFamily="18" charset="0"/>
            <a:cs typeface="Times New Roman" panose="02020603050405020304" pitchFamily="18" charset="0"/>
          </a:endParaRPr>
        </a:p>
      </dgm:t>
    </dgm:pt>
    <dgm:pt modelId="{D7E50CA8-F88E-478A-A9C8-91BAA6E39420}" type="sibTrans" cxnId="{AE2A49A1-7F9A-450C-89D7-CC74E6711E47}">
      <dgm:prSet/>
      <dgm:spPr/>
      <dgm:t>
        <a:bodyPr/>
        <a:lstStyle/>
        <a:p>
          <a:endParaRPr lang="es-EC" sz="1800">
            <a:latin typeface="Times New Roman" panose="02020603050405020304" pitchFamily="18" charset="0"/>
            <a:cs typeface="Times New Roman" panose="02020603050405020304" pitchFamily="18" charset="0"/>
          </a:endParaRPr>
        </a:p>
      </dgm:t>
    </dgm:pt>
    <dgm:pt modelId="{A749E6EA-BE9B-42FF-AA98-78F91E8D6ADD}">
      <dgm:prSet phldrT="[Texto]" custT="1"/>
      <dgm:spPr/>
      <dgm:t>
        <a:bodyPr/>
        <a:lstStyle/>
        <a:p>
          <a:r>
            <a:rPr lang="es-EC" sz="1800" dirty="0">
              <a:latin typeface="Times New Roman" panose="02020603050405020304" pitchFamily="18" charset="0"/>
              <a:cs typeface="Times New Roman" panose="02020603050405020304" pitchFamily="18" charset="0"/>
            </a:rPr>
            <a:t>Modelo de gestión empleado </a:t>
          </a:r>
        </a:p>
      </dgm:t>
    </dgm:pt>
    <dgm:pt modelId="{F5AB1865-3F58-46F2-AA43-1664B2665FBA}" type="parTrans" cxnId="{F082DD77-86A6-41EC-9C97-F6C77B2FBA62}">
      <dgm:prSet/>
      <dgm:spPr/>
      <dgm:t>
        <a:bodyPr/>
        <a:lstStyle/>
        <a:p>
          <a:endParaRPr lang="es-EC" sz="1800">
            <a:latin typeface="Times New Roman" panose="02020603050405020304" pitchFamily="18" charset="0"/>
            <a:cs typeface="Times New Roman" panose="02020603050405020304" pitchFamily="18" charset="0"/>
          </a:endParaRPr>
        </a:p>
      </dgm:t>
    </dgm:pt>
    <dgm:pt modelId="{B7DC3B97-AD37-4F29-AC17-EC24C599238A}" type="sibTrans" cxnId="{F082DD77-86A6-41EC-9C97-F6C77B2FBA62}">
      <dgm:prSet/>
      <dgm:spPr/>
      <dgm:t>
        <a:bodyPr/>
        <a:lstStyle/>
        <a:p>
          <a:endParaRPr lang="es-EC" sz="1800">
            <a:latin typeface="Times New Roman" panose="02020603050405020304" pitchFamily="18" charset="0"/>
            <a:cs typeface="Times New Roman" panose="02020603050405020304" pitchFamily="18" charset="0"/>
          </a:endParaRPr>
        </a:p>
      </dgm:t>
    </dgm:pt>
    <dgm:pt modelId="{D5C979B4-1E0C-4550-AE17-EA2A2474BE55}">
      <dgm:prSet phldrT="[Texto]" custT="1"/>
      <dgm:spPr/>
      <dgm:t>
        <a:bodyPr/>
        <a:lstStyle/>
        <a:p>
          <a:r>
            <a:rPr lang="es-EC" sz="1800" dirty="0">
              <a:latin typeface="Times New Roman" panose="02020603050405020304" pitchFamily="18" charset="0"/>
              <a:cs typeface="Times New Roman" panose="02020603050405020304" pitchFamily="18" charset="0"/>
            </a:rPr>
            <a:t>Identificar las actividades más importantes tales como logística, compras, recursos humanos, ventas, entre otras</a:t>
          </a:r>
        </a:p>
      </dgm:t>
    </dgm:pt>
    <dgm:pt modelId="{05AD2EA8-5E77-4E0F-8D1F-A66FFE0D76F1}" type="parTrans" cxnId="{4E447DEA-C07A-4D3F-8871-3004D91B25C4}">
      <dgm:prSet/>
      <dgm:spPr/>
      <dgm:t>
        <a:bodyPr/>
        <a:lstStyle/>
        <a:p>
          <a:endParaRPr lang="es-EC" sz="1800">
            <a:latin typeface="Times New Roman" panose="02020603050405020304" pitchFamily="18" charset="0"/>
            <a:cs typeface="Times New Roman" panose="02020603050405020304" pitchFamily="18" charset="0"/>
          </a:endParaRPr>
        </a:p>
      </dgm:t>
    </dgm:pt>
    <dgm:pt modelId="{4F01E309-3A25-4369-9FCE-855BAE01BFF8}" type="sibTrans" cxnId="{4E447DEA-C07A-4D3F-8871-3004D91B25C4}">
      <dgm:prSet/>
      <dgm:spPr/>
      <dgm:t>
        <a:bodyPr/>
        <a:lstStyle/>
        <a:p>
          <a:endParaRPr lang="es-EC" sz="1800">
            <a:latin typeface="Times New Roman" panose="02020603050405020304" pitchFamily="18" charset="0"/>
            <a:cs typeface="Times New Roman" panose="02020603050405020304" pitchFamily="18" charset="0"/>
          </a:endParaRPr>
        </a:p>
      </dgm:t>
    </dgm:pt>
    <dgm:pt modelId="{78CB724D-08CB-47EC-BF3A-A192EFA497E8}">
      <dgm:prSet phldrT="[Texto]" custT="1"/>
      <dgm:spPr/>
      <dgm:t>
        <a:bodyPr/>
        <a:lstStyle/>
        <a:p>
          <a:r>
            <a:rPr lang="es-EC" sz="2000" dirty="0">
              <a:latin typeface="Times New Roman" panose="02020603050405020304" pitchFamily="18" charset="0"/>
              <a:cs typeface="Times New Roman" panose="02020603050405020304" pitchFamily="18" charset="0"/>
            </a:rPr>
            <a:t>Comercio justo</a:t>
          </a:r>
        </a:p>
      </dgm:t>
    </dgm:pt>
    <dgm:pt modelId="{BA61A8C8-8D30-4CC4-BC6E-905377E85DD7}" type="parTrans" cxnId="{F2855592-2E0F-46FD-993A-D85F8EBF03A8}">
      <dgm:prSet/>
      <dgm:spPr/>
      <dgm:t>
        <a:bodyPr/>
        <a:lstStyle/>
        <a:p>
          <a:endParaRPr lang="es-EC" sz="1800">
            <a:latin typeface="Times New Roman" panose="02020603050405020304" pitchFamily="18" charset="0"/>
            <a:cs typeface="Times New Roman" panose="02020603050405020304" pitchFamily="18" charset="0"/>
          </a:endParaRPr>
        </a:p>
      </dgm:t>
    </dgm:pt>
    <dgm:pt modelId="{D9D9D80E-E31C-4D07-8988-6281F1F5E15B}" type="sibTrans" cxnId="{F2855592-2E0F-46FD-993A-D85F8EBF03A8}">
      <dgm:prSet/>
      <dgm:spPr/>
      <dgm:t>
        <a:bodyPr/>
        <a:lstStyle/>
        <a:p>
          <a:endParaRPr lang="es-EC" sz="1800">
            <a:latin typeface="Times New Roman" panose="02020603050405020304" pitchFamily="18" charset="0"/>
            <a:cs typeface="Times New Roman" panose="02020603050405020304" pitchFamily="18" charset="0"/>
          </a:endParaRPr>
        </a:p>
      </dgm:t>
    </dgm:pt>
    <dgm:pt modelId="{7ECE3459-F4D2-4FBC-A7C7-161203A69CB0}">
      <dgm:prSet phldrT="[Texto]" custT="1"/>
      <dgm:spPr/>
      <dgm:t>
        <a:bodyPr/>
        <a:lstStyle/>
        <a:p>
          <a:r>
            <a:rPr lang="es-ES" sz="2000" dirty="0">
              <a:latin typeface="Times New Roman" panose="02020603050405020304" pitchFamily="18" charset="0"/>
              <a:cs typeface="Times New Roman" panose="02020603050405020304" pitchFamily="18" charset="0"/>
            </a:rPr>
            <a:t>Principios del comercio justo</a:t>
          </a:r>
          <a:endParaRPr lang="es-EC" sz="2000" dirty="0">
            <a:latin typeface="Times New Roman" panose="02020603050405020304" pitchFamily="18" charset="0"/>
            <a:cs typeface="Times New Roman" panose="02020603050405020304" pitchFamily="18" charset="0"/>
          </a:endParaRPr>
        </a:p>
      </dgm:t>
    </dgm:pt>
    <dgm:pt modelId="{ECB0C8B8-E1BA-4536-BF96-2638B255D06D}" type="parTrans" cxnId="{31C08282-A129-4044-855D-893F8DFE8A5D}">
      <dgm:prSet/>
      <dgm:spPr/>
      <dgm:t>
        <a:bodyPr/>
        <a:lstStyle/>
        <a:p>
          <a:endParaRPr lang="es-EC" sz="1800">
            <a:latin typeface="Times New Roman" panose="02020603050405020304" pitchFamily="18" charset="0"/>
            <a:cs typeface="Times New Roman" panose="02020603050405020304" pitchFamily="18" charset="0"/>
          </a:endParaRPr>
        </a:p>
      </dgm:t>
    </dgm:pt>
    <dgm:pt modelId="{F47669F6-948A-4AE3-9710-1B7B385319EF}" type="sibTrans" cxnId="{31C08282-A129-4044-855D-893F8DFE8A5D}">
      <dgm:prSet/>
      <dgm:spPr/>
      <dgm:t>
        <a:bodyPr/>
        <a:lstStyle/>
        <a:p>
          <a:endParaRPr lang="es-EC" sz="1800">
            <a:latin typeface="Times New Roman" panose="02020603050405020304" pitchFamily="18" charset="0"/>
            <a:cs typeface="Times New Roman" panose="02020603050405020304" pitchFamily="18" charset="0"/>
          </a:endParaRPr>
        </a:p>
      </dgm:t>
    </dgm:pt>
    <dgm:pt modelId="{28DBE4CA-C0C6-45D1-8B85-5D24E75AE4C2}">
      <dgm:prSet phldrT="[Texto]" custT="1"/>
      <dgm:spPr/>
      <dgm:t>
        <a:bodyPr/>
        <a:lstStyle/>
        <a:p>
          <a:r>
            <a:rPr lang="es-EC" sz="2000" dirty="0">
              <a:latin typeface="Times New Roman" panose="02020603050405020304" pitchFamily="18" charset="0"/>
              <a:cs typeface="Times New Roman" panose="02020603050405020304" pitchFamily="18" charset="0"/>
            </a:rPr>
            <a:t>Asociaciones</a:t>
          </a:r>
        </a:p>
      </dgm:t>
    </dgm:pt>
    <dgm:pt modelId="{B8218651-8276-40DD-B585-D9EF0ADEC8FF}" type="parTrans" cxnId="{A49DDE4E-82E2-4DB2-A4D5-534E7C1FB7BC}">
      <dgm:prSet/>
      <dgm:spPr/>
      <dgm:t>
        <a:bodyPr/>
        <a:lstStyle/>
        <a:p>
          <a:endParaRPr lang="es-EC" sz="1800">
            <a:latin typeface="Times New Roman" panose="02020603050405020304" pitchFamily="18" charset="0"/>
            <a:cs typeface="Times New Roman" panose="02020603050405020304" pitchFamily="18" charset="0"/>
          </a:endParaRPr>
        </a:p>
      </dgm:t>
    </dgm:pt>
    <dgm:pt modelId="{84BCB24D-9B48-4768-8AEE-BC715948FE5E}" type="sibTrans" cxnId="{A49DDE4E-82E2-4DB2-A4D5-534E7C1FB7BC}">
      <dgm:prSet/>
      <dgm:spPr/>
      <dgm:t>
        <a:bodyPr/>
        <a:lstStyle/>
        <a:p>
          <a:endParaRPr lang="es-EC" sz="1800">
            <a:latin typeface="Times New Roman" panose="02020603050405020304" pitchFamily="18" charset="0"/>
            <a:cs typeface="Times New Roman" panose="02020603050405020304" pitchFamily="18" charset="0"/>
          </a:endParaRPr>
        </a:p>
      </dgm:t>
    </dgm:pt>
    <dgm:pt modelId="{5B750979-54D1-469A-85E0-D69E802A6FC9}">
      <dgm:prSet phldrT="[Texto]" custT="1"/>
      <dgm:spPr/>
      <dgm:t>
        <a:bodyPr/>
        <a:lstStyle/>
        <a:p>
          <a:r>
            <a:rPr lang="es-EC" sz="2000" dirty="0">
              <a:latin typeface="Times New Roman" panose="02020603050405020304" pitchFamily="18" charset="0"/>
              <a:cs typeface="Times New Roman" panose="02020603050405020304" pitchFamily="18" charset="0"/>
            </a:rPr>
            <a:t>Identificar oportunidades de exportación</a:t>
          </a:r>
        </a:p>
      </dgm:t>
    </dgm:pt>
    <dgm:pt modelId="{12418ED3-B6B1-49AB-8CB2-B53525E6FC60}" type="parTrans" cxnId="{71571260-8B37-42D7-8F62-FDA3173B0BB9}">
      <dgm:prSet/>
      <dgm:spPr/>
      <dgm:t>
        <a:bodyPr/>
        <a:lstStyle/>
        <a:p>
          <a:endParaRPr lang="es-EC" sz="1800">
            <a:latin typeface="Times New Roman" panose="02020603050405020304" pitchFamily="18" charset="0"/>
            <a:cs typeface="Times New Roman" panose="02020603050405020304" pitchFamily="18" charset="0"/>
          </a:endParaRPr>
        </a:p>
      </dgm:t>
    </dgm:pt>
    <dgm:pt modelId="{6DACC878-2CE4-4507-8182-D3FDC6F6A393}" type="sibTrans" cxnId="{71571260-8B37-42D7-8F62-FDA3173B0BB9}">
      <dgm:prSet/>
      <dgm:spPr/>
      <dgm:t>
        <a:bodyPr/>
        <a:lstStyle/>
        <a:p>
          <a:endParaRPr lang="es-EC" sz="1800">
            <a:latin typeface="Times New Roman" panose="02020603050405020304" pitchFamily="18" charset="0"/>
            <a:cs typeface="Times New Roman" panose="02020603050405020304" pitchFamily="18" charset="0"/>
          </a:endParaRPr>
        </a:p>
      </dgm:t>
    </dgm:pt>
    <dgm:pt modelId="{B6B1F0B4-A407-4EFB-9A15-4C2FE2549DB2}">
      <dgm:prSet phldrT="[Texto]" custT="1"/>
      <dgm:spPr/>
      <dgm:t>
        <a:bodyPr/>
        <a:lstStyle/>
        <a:p>
          <a:r>
            <a:rPr lang="es-EC" sz="2000" dirty="0">
              <a:latin typeface="Times New Roman" panose="02020603050405020304" pitchFamily="18" charset="0"/>
              <a:cs typeface="Times New Roman" panose="02020603050405020304" pitchFamily="18" charset="0"/>
            </a:rPr>
            <a:t>Desarrollo sostenible y sustentable</a:t>
          </a:r>
        </a:p>
      </dgm:t>
    </dgm:pt>
    <dgm:pt modelId="{2ABAF062-92B3-40E3-BBD2-DF0544F19A0F}" type="parTrans" cxnId="{9E4981BF-849A-4983-8B96-5BA4CF47B23D}">
      <dgm:prSet/>
      <dgm:spPr/>
      <dgm:t>
        <a:bodyPr/>
        <a:lstStyle/>
        <a:p>
          <a:endParaRPr lang="es-EC" sz="1800">
            <a:latin typeface="Times New Roman" panose="02020603050405020304" pitchFamily="18" charset="0"/>
            <a:cs typeface="Times New Roman" panose="02020603050405020304" pitchFamily="18" charset="0"/>
          </a:endParaRPr>
        </a:p>
      </dgm:t>
    </dgm:pt>
    <dgm:pt modelId="{B6C5A312-8134-4640-B5F4-1C2CC9F63F73}" type="sibTrans" cxnId="{9E4981BF-849A-4983-8B96-5BA4CF47B23D}">
      <dgm:prSet/>
      <dgm:spPr/>
      <dgm:t>
        <a:bodyPr/>
        <a:lstStyle/>
        <a:p>
          <a:endParaRPr lang="es-EC" sz="1800">
            <a:latin typeface="Times New Roman" panose="02020603050405020304" pitchFamily="18" charset="0"/>
            <a:cs typeface="Times New Roman" panose="02020603050405020304" pitchFamily="18" charset="0"/>
          </a:endParaRPr>
        </a:p>
      </dgm:t>
    </dgm:pt>
    <dgm:pt modelId="{D9B51273-96FF-41B5-B0C0-925A70135970}">
      <dgm:prSet phldrT="[Texto]" custT="1"/>
      <dgm:spPr/>
      <dgm:t>
        <a:bodyPr/>
        <a:lstStyle/>
        <a:p>
          <a:r>
            <a:rPr lang="es-EC" sz="2000" dirty="0">
              <a:latin typeface="Times New Roman" panose="02020603050405020304" pitchFamily="18" charset="0"/>
              <a:cs typeface="Times New Roman" panose="02020603050405020304" pitchFamily="18" charset="0"/>
            </a:rPr>
            <a:t>Mercado de Estados Unidos - España</a:t>
          </a:r>
        </a:p>
      </dgm:t>
    </dgm:pt>
    <dgm:pt modelId="{6769DEB3-34CE-48D3-81D4-A3CACDD2788C}" type="parTrans" cxnId="{84F4E987-48E6-4FF3-B6CA-1112E0355060}">
      <dgm:prSet/>
      <dgm:spPr/>
      <dgm:t>
        <a:bodyPr/>
        <a:lstStyle/>
        <a:p>
          <a:endParaRPr lang="es-ES"/>
        </a:p>
      </dgm:t>
    </dgm:pt>
    <dgm:pt modelId="{F8F4BBF7-43BD-4BE4-8205-5965B87390F3}" type="sibTrans" cxnId="{84F4E987-48E6-4FF3-B6CA-1112E0355060}">
      <dgm:prSet/>
      <dgm:spPr/>
      <dgm:t>
        <a:bodyPr/>
        <a:lstStyle/>
        <a:p>
          <a:endParaRPr lang="es-ES"/>
        </a:p>
      </dgm:t>
    </dgm:pt>
    <dgm:pt modelId="{F057ECA1-A423-4D7F-8955-B3BF752926A7}" type="pres">
      <dgm:prSet presAssocID="{36D02327-95A0-49D3-8191-6E354BA7E6AB}" presName="Name0" presStyleCnt="0">
        <dgm:presLayoutVars>
          <dgm:dir/>
          <dgm:resizeHandles val="exact"/>
        </dgm:presLayoutVars>
      </dgm:prSet>
      <dgm:spPr/>
      <dgm:t>
        <a:bodyPr/>
        <a:lstStyle/>
        <a:p>
          <a:endParaRPr lang="es-EC"/>
        </a:p>
      </dgm:t>
    </dgm:pt>
    <dgm:pt modelId="{B3FCB542-8731-46AE-864B-EA17CFFF86A0}" type="pres">
      <dgm:prSet presAssocID="{FD6E3013-3936-4E49-A4B2-550FDAFAC7F5}" presName="composite" presStyleCnt="0"/>
      <dgm:spPr/>
    </dgm:pt>
    <dgm:pt modelId="{E9F18340-0795-40FF-B583-278FE74667E4}" type="pres">
      <dgm:prSet presAssocID="{FD6E3013-3936-4E49-A4B2-550FDAFAC7F5}" presName="rect1" presStyleLbl="trAlignAcc1" presStyleIdx="0" presStyleCnt="3" custScaleY="108282">
        <dgm:presLayoutVars>
          <dgm:bulletEnabled val="1"/>
        </dgm:presLayoutVars>
      </dgm:prSet>
      <dgm:spPr/>
      <dgm:t>
        <a:bodyPr/>
        <a:lstStyle/>
        <a:p>
          <a:endParaRPr lang="es-EC"/>
        </a:p>
      </dgm:t>
    </dgm:pt>
    <dgm:pt modelId="{3073867A-A67F-4357-B41A-D2E606B24CCE}" type="pres">
      <dgm:prSet presAssocID="{FD6E3013-3936-4E49-A4B2-550FDAFAC7F5}" presName="rect2" presStyleLbl="fgImgPlace1" presStyleIdx="0" presStyleCnt="3"/>
      <dgm:spPr/>
    </dgm:pt>
    <dgm:pt modelId="{FD181D4A-933B-49B8-86BF-A2177E8B5A3C}" type="pres">
      <dgm:prSet presAssocID="{D7E50CA8-F88E-478A-A9C8-91BAA6E39420}" presName="sibTrans" presStyleCnt="0"/>
      <dgm:spPr/>
    </dgm:pt>
    <dgm:pt modelId="{AAD45F41-8523-4DA9-BFBA-30F53B9002DC}" type="pres">
      <dgm:prSet presAssocID="{78CB724D-08CB-47EC-BF3A-A192EFA497E8}" presName="composite" presStyleCnt="0"/>
      <dgm:spPr/>
    </dgm:pt>
    <dgm:pt modelId="{E97A9AE7-C457-42E2-B5DE-6C4DB06E768F}" type="pres">
      <dgm:prSet presAssocID="{78CB724D-08CB-47EC-BF3A-A192EFA497E8}" presName="rect1" presStyleLbl="trAlignAcc1" presStyleIdx="1" presStyleCnt="3">
        <dgm:presLayoutVars>
          <dgm:bulletEnabled val="1"/>
        </dgm:presLayoutVars>
      </dgm:prSet>
      <dgm:spPr/>
      <dgm:t>
        <a:bodyPr/>
        <a:lstStyle/>
        <a:p>
          <a:endParaRPr lang="es-EC"/>
        </a:p>
      </dgm:t>
    </dgm:pt>
    <dgm:pt modelId="{7DCAAD87-4D60-4115-9612-256043F5F9DA}" type="pres">
      <dgm:prSet presAssocID="{78CB724D-08CB-47EC-BF3A-A192EFA497E8}" presName="rect2" presStyleLbl="fgImgPlace1" presStyleIdx="1" presStyleCnt="3"/>
      <dgm:spPr/>
    </dgm:pt>
    <dgm:pt modelId="{257E8F48-4D95-494B-B07C-465291122FE5}" type="pres">
      <dgm:prSet presAssocID="{D9D9D80E-E31C-4D07-8988-6281F1F5E15B}" presName="sibTrans" presStyleCnt="0"/>
      <dgm:spPr/>
    </dgm:pt>
    <dgm:pt modelId="{2E4B2E7F-5F9E-48F8-BAF2-7AF91511D58B}" type="pres">
      <dgm:prSet presAssocID="{5B750979-54D1-469A-85E0-D69E802A6FC9}" presName="composite" presStyleCnt="0"/>
      <dgm:spPr/>
    </dgm:pt>
    <dgm:pt modelId="{14649575-47A2-4699-B404-D927955DE147}" type="pres">
      <dgm:prSet presAssocID="{5B750979-54D1-469A-85E0-D69E802A6FC9}" presName="rect1" presStyleLbl="trAlignAcc1" presStyleIdx="2" presStyleCnt="3">
        <dgm:presLayoutVars>
          <dgm:bulletEnabled val="1"/>
        </dgm:presLayoutVars>
      </dgm:prSet>
      <dgm:spPr/>
      <dgm:t>
        <a:bodyPr/>
        <a:lstStyle/>
        <a:p>
          <a:endParaRPr lang="es-EC"/>
        </a:p>
      </dgm:t>
    </dgm:pt>
    <dgm:pt modelId="{AD4183F1-B0F2-4C7D-93B2-1C455E24F28B}" type="pres">
      <dgm:prSet presAssocID="{5B750979-54D1-469A-85E0-D69E802A6FC9}" presName="rect2" presStyleLbl="fgImgPlace1" presStyleIdx="2" presStyleCnt="3"/>
      <dgm:spPr/>
    </dgm:pt>
  </dgm:ptLst>
  <dgm:cxnLst>
    <dgm:cxn modelId="{45558561-068E-4920-BA75-388EE71B3367}" type="presOf" srcId="{A749E6EA-BE9B-42FF-AA98-78F91E8D6ADD}" destId="{E9F18340-0795-40FF-B583-278FE74667E4}" srcOrd="0" destOrd="1" presId="urn:microsoft.com/office/officeart/2008/layout/PictureStrips"/>
    <dgm:cxn modelId="{40A2A2EE-F117-42BC-B43E-CA6401A33E58}" type="presOf" srcId="{B6B1F0B4-A407-4EFB-9A15-4C2FE2549DB2}" destId="{14649575-47A2-4699-B404-D927955DE147}" srcOrd="0" destOrd="1" presId="urn:microsoft.com/office/officeart/2008/layout/PictureStrips"/>
    <dgm:cxn modelId="{34930A47-CF6D-431C-9977-432F31A0D860}" type="presOf" srcId="{78CB724D-08CB-47EC-BF3A-A192EFA497E8}" destId="{E97A9AE7-C457-42E2-B5DE-6C4DB06E768F}" srcOrd="0" destOrd="0" presId="urn:microsoft.com/office/officeart/2008/layout/PictureStrips"/>
    <dgm:cxn modelId="{DE2C9CF7-A5E3-4012-86D3-EB81F40E5F33}" type="presOf" srcId="{D9B51273-96FF-41B5-B0C0-925A70135970}" destId="{14649575-47A2-4699-B404-D927955DE147}" srcOrd="0" destOrd="2" presId="urn:microsoft.com/office/officeart/2008/layout/PictureStrips"/>
    <dgm:cxn modelId="{30CE3315-B976-4DF4-94C3-8CA3D34514D1}" type="presOf" srcId="{7ECE3459-F4D2-4FBC-A7C7-161203A69CB0}" destId="{E97A9AE7-C457-42E2-B5DE-6C4DB06E768F}" srcOrd="0" destOrd="1" presId="urn:microsoft.com/office/officeart/2008/layout/PictureStrips"/>
    <dgm:cxn modelId="{E55CB071-622B-4CC8-8123-AAAF18517201}" type="presOf" srcId="{28DBE4CA-C0C6-45D1-8B85-5D24E75AE4C2}" destId="{E97A9AE7-C457-42E2-B5DE-6C4DB06E768F}" srcOrd="0" destOrd="2" presId="urn:microsoft.com/office/officeart/2008/layout/PictureStrips"/>
    <dgm:cxn modelId="{84F4E987-48E6-4FF3-B6CA-1112E0355060}" srcId="{5B750979-54D1-469A-85E0-D69E802A6FC9}" destId="{D9B51273-96FF-41B5-B0C0-925A70135970}" srcOrd="1" destOrd="0" parTransId="{6769DEB3-34CE-48D3-81D4-A3CACDD2788C}" sibTransId="{F8F4BBF7-43BD-4BE4-8205-5965B87390F3}"/>
    <dgm:cxn modelId="{4E447DEA-C07A-4D3F-8871-3004D91B25C4}" srcId="{FD6E3013-3936-4E49-A4B2-550FDAFAC7F5}" destId="{D5C979B4-1E0C-4550-AE17-EA2A2474BE55}" srcOrd="1" destOrd="0" parTransId="{05AD2EA8-5E77-4E0F-8D1F-A66FFE0D76F1}" sibTransId="{4F01E309-3A25-4369-9FCE-855BAE01BFF8}"/>
    <dgm:cxn modelId="{71571260-8B37-42D7-8F62-FDA3173B0BB9}" srcId="{36D02327-95A0-49D3-8191-6E354BA7E6AB}" destId="{5B750979-54D1-469A-85E0-D69E802A6FC9}" srcOrd="2" destOrd="0" parTransId="{12418ED3-B6B1-49AB-8CB2-B53525E6FC60}" sibTransId="{6DACC878-2CE4-4507-8182-D3FDC6F6A393}"/>
    <dgm:cxn modelId="{A49DDE4E-82E2-4DB2-A4D5-534E7C1FB7BC}" srcId="{78CB724D-08CB-47EC-BF3A-A192EFA497E8}" destId="{28DBE4CA-C0C6-45D1-8B85-5D24E75AE4C2}" srcOrd="1" destOrd="0" parTransId="{B8218651-8276-40DD-B585-D9EF0ADEC8FF}" sibTransId="{84BCB24D-9B48-4768-8AEE-BC715948FE5E}"/>
    <dgm:cxn modelId="{68EE5955-442F-4EA8-8B01-05E5B8696F3D}" type="presOf" srcId="{D5C979B4-1E0C-4550-AE17-EA2A2474BE55}" destId="{E9F18340-0795-40FF-B583-278FE74667E4}" srcOrd="0" destOrd="2" presId="urn:microsoft.com/office/officeart/2008/layout/PictureStrips"/>
    <dgm:cxn modelId="{EED0D5C2-E759-48F5-9498-F38B87FB541B}" type="presOf" srcId="{36D02327-95A0-49D3-8191-6E354BA7E6AB}" destId="{F057ECA1-A423-4D7F-8955-B3BF752926A7}" srcOrd="0" destOrd="0" presId="urn:microsoft.com/office/officeart/2008/layout/PictureStrips"/>
    <dgm:cxn modelId="{5EB94029-1DE4-487E-8926-B40210F8CE34}" type="presOf" srcId="{5B750979-54D1-469A-85E0-D69E802A6FC9}" destId="{14649575-47A2-4699-B404-D927955DE147}" srcOrd="0" destOrd="0" presId="urn:microsoft.com/office/officeart/2008/layout/PictureStrips"/>
    <dgm:cxn modelId="{31C08282-A129-4044-855D-893F8DFE8A5D}" srcId="{78CB724D-08CB-47EC-BF3A-A192EFA497E8}" destId="{7ECE3459-F4D2-4FBC-A7C7-161203A69CB0}" srcOrd="0" destOrd="0" parTransId="{ECB0C8B8-E1BA-4536-BF96-2638B255D06D}" sibTransId="{F47669F6-948A-4AE3-9710-1B7B385319EF}"/>
    <dgm:cxn modelId="{F2855592-2E0F-46FD-993A-D85F8EBF03A8}" srcId="{36D02327-95A0-49D3-8191-6E354BA7E6AB}" destId="{78CB724D-08CB-47EC-BF3A-A192EFA497E8}" srcOrd="1" destOrd="0" parTransId="{BA61A8C8-8D30-4CC4-BC6E-905377E85DD7}" sibTransId="{D9D9D80E-E31C-4D07-8988-6281F1F5E15B}"/>
    <dgm:cxn modelId="{9E4981BF-849A-4983-8B96-5BA4CF47B23D}" srcId="{5B750979-54D1-469A-85E0-D69E802A6FC9}" destId="{B6B1F0B4-A407-4EFB-9A15-4C2FE2549DB2}" srcOrd="0" destOrd="0" parTransId="{2ABAF062-92B3-40E3-BBD2-DF0544F19A0F}" sibTransId="{B6C5A312-8134-4640-B5F4-1C2CC9F63F73}"/>
    <dgm:cxn modelId="{AE2A49A1-7F9A-450C-89D7-CC74E6711E47}" srcId="{36D02327-95A0-49D3-8191-6E354BA7E6AB}" destId="{FD6E3013-3936-4E49-A4B2-550FDAFAC7F5}" srcOrd="0" destOrd="0" parTransId="{8C136ADF-A6CA-429E-BF4F-493646EAECE7}" sibTransId="{D7E50CA8-F88E-478A-A9C8-91BAA6E39420}"/>
    <dgm:cxn modelId="{B64371A2-9CC7-4DB6-AE67-5FA7A6E0FBF8}" type="presOf" srcId="{FD6E3013-3936-4E49-A4B2-550FDAFAC7F5}" destId="{E9F18340-0795-40FF-B583-278FE74667E4}" srcOrd="0" destOrd="0" presId="urn:microsoft.com/office/officeart/2008/layout/PictureStrips"/>
    <dgm:cxn modelId="{F082DD77-86A6-41EC-9C97-F6C77B2FBA62}" srcId="{FD6E3013-3936-4E49-A4B2-550FDAFAC7F5}" destId="{A749E6EA-BE9B-42FF-AA98-78F91E8D6ADD}" srcOrd="0" destOrd="0" parTransId="{F5AB1865-3F58-46F2-AA43-1664B2665FBA}" sibTransId="{B7DC3B97-AD37-4F29-AC17-EC24C599238A}"/>
    <dgm:cxn modelId="{C09B3CD9-676D-4B97-BC13-941F23BD6E49}" type="presParOf" srcId="{F057ECA1-A423-4D7F-8955-B3BF752926A7}" destId="{B3FCB542-8731-46AE-864B-EA17CFFF86A0}" srcOrd="0" destOrd="0" presId="urn:microsoft.com/office/officeart/2008/layout/PictureStrips"/>
    <dgm:cxn modelId="{4A92A0FA-A87F-4448-ABD8-2E6BE5CEFB69}" type="presParOf" srcId="{B3FCB542-8731-46AE-864B-EA17CFFF86A0}" destId="{E9F18340-0795-40FF-B583-278FE74667E4}" srcOrd="0" destOrd="0" presId="urn:microsoft.com/office/officeart/2008/layout/PictureStrips"/>
    <dgm:cxn modelId="{7CFC9820-04D8-4AF4-8283-82D4C74A1EF7}" type="presParOf" srcId="{B3FCB542-8731-46AE-864B-EA17CFFF86A0}" destId="{3073867A-A67F-4357-B41A-D2E606B24CCE}" srcOrd="1" destOrd="0" presId="urn:microsoft.com/office/officeart/2008/layout/PictureStrips"/>
    <dgm:cxn modelId="{E1F0F413-D352-443C-A3FE-7D10C21570CE}" type="presParOf" srcId="{F057ECA1-A423-4D7F-8955-B3BF752926A7}" destId="{FD181D4A-933B-49B8-86BF-A2177E8B5A3C}" srcOrd="1" destOrd="0" presId="urn:microsoft.com/office/officeart/2008/layout/PictureStrips"/>
    <dgm:cxn modelId="{62867D47-3371-4290-B30E-8C7039758ECC}" type="presParOf" srcId="{F057ECA1-A423-4D7F-8955-B3BF752926A7}" destId="{AAD45F41-8523-4DA9-BFBA-30F53B9002DC}" srcOrd="2" destOrd="0" presId="urn:microsoft.com/office/officeart/2008/layout/PictureStrips"/>
    <dgm:cxn modelId="{3DA76510-3F26-4474-B2E4-0D42B8ED5335}" type="presParOf" srcId="{AAD45F41-8523-4DA9-BFBA-30F53B9002DC}" destId="{E97A9AE7-C457-42E2-B5DE-6C4DB06E768F}" srcOrd="0" destOrd="0" presId="urn:microsoft.com/office/officeart/2008/layout/PictureStrips"/>
    <dgm:cxn modelId="{7B18F56C-A9AF-4D27-A996-2AE383E1061C}" type="presParOf" srcId="{AAD45F41-8523-4DA9-BFBA-30F53B9002DC}" destId="{7DCAAD87-4D60-4115-9612-256043F5F9DA}" srcOrd="1" destOrd="0" presId="urn:microsoft.com/office/officeart/2008/layout/PictureStrips"/>
    <dgm:cxn modelId="{F84A9033-723B-4FA8-BF77-CDBFF900B7B3}" type="presParOf" srcId="{F057ECA1-A423-4D7F-8955-B3BF752926A7}" destId="{257E8F48-4D95-494B-B07C-465291122FE5}" srcOrd="3" destOrd="0" presId="urn:microsoft.com/office/officeart/2008/layout/PictureStrips"/>
    <dgm:cxn modelId="{25665CD0-68F2-4AD6-9B2D-5B723CF1A44E}" type="presParOf" srcId="{F057ECA1-A423-4D7F-8955-B3BF752926A7}" destId="{2E4B2E7F-5F9E-48F8-BAF2-7AF91511D58B}" srcOrd="4" destOrd="0" presId="urn:microsoft.com/office/officeart/2008/layout/PictureStrips"/>
    <dgm:cxn modelId="{41C05033-E643-4A13-8D55-7803074510E5}" type="presParOf" srcId="{2E4B2E7F-5F9E-48F8-BAF2-7AF91511D58B}" destId="{14649575-47A2-4699-B404-D927955DE147}" srcOrd="0" destOrd="0" presId="urn:microsoft.com/office/officeart/2008/layout/PictureStrips"/>
    <dgm:cxn modelId="{AEA3249E-756B-4186-B71E-2EFCBECAAF39}" type="presParOf" srcId="{2E4B2E7F-5F9E-48F8-BAF2-7AF91511D58B}" destId="{AD4183F1-B0F2-4C7D-93B2-1C455E24F28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443DA-A40A-403B-B1B3-3E477A351BD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F825F025-3F1F-4234-9B79-595B8F2BD488}">
      <dgm:prSet phldrT="[Texto]" custT="1"/>
      <dgm:spPr/>
      <dgm:t>
        <a:bodyPr/>
        <a:lstStyle/>
        <a:p>
          <a:pPr algn="ctr"/>
          <a:r>
            <a:rPr lang="en-US" sz="2800" b="1" dirty="0" err="1">
              <a:latin typeface="Times New Roman" panose="02020603050405020304" pitchFamily="18" charset="0"/>
              <a:cs typeface="Times New Roman" panose="02020603050405020304" pitchFamily="18" charset="0"/>
            </a:rPr>
            <a:t>Enfoque</a:t>
          </a:r>
          <a:r>
            <a:rPr lang="en-US" sz="2800" b="1" dirty="0">
              <a:latin typeface="Times New Roman" panose="02020603050405020304" pitchFamily="18" charset="0"/>
              <a:cs typeface="Times New Roman" panose="02020603050405020304" pitchFamily="18" charset="0"/>
            </a:rPr>
            <a:t> de la </a:t>
          </a:r>
          <a:r>
            <a:rPr lang="en-US" sz="2800" b="1" dirty="0" err="1">
              <a:latin typeface="Times New Roman" panose="02020603050405020304" pitchFamily="18" charset="0"/>
              <a:cs typeface="Times New Roman" panose="02020603050405020304" pitchFamily="18" charset="0"/>
            </a:rPr>
            <a:t>Investigación</a:t>
          </a:r>
          <a:r>
            <a:rPr lang="en-US" sz="2800" b="1" dirty="0">
              <a:latin typeface="Times New Roman" panose="02020603050405020304" pitchFamily="18" charset="0"/>
              <a:cs typeface="Times New Roman" panose="02020603050405020304" pitchFamily="18" charset="0"/>
            </a:rPr>
            <a:t> </a:t>
          </a:r>
        </a:p>
      </dgm:t>
    </dgm:pt>
    <dgm:pt modelId="{057D8234-D1C3-46CD-ADCE-435FBA1864A6}" type="parTrans" cxnId="{D0530386-C899-4196-9D6D-ADE4DA9368B5}">
      <dgm:prSet/>
      <dgm:spPr/>
      <dgm:t>
        <a:bodyPr/>
        <a:lstStyle/>
        <a:p>
          <a:pPr algn="ctr"/>
          <a:endParaRPr lang="en-US" sz="3200">
            <a:latin typeface="Times New Roman" panose="02020603050405020304" pitchFamily="18" charset="0"/>
            <a:cs typeface="Times New Roman" panose="02020603050405020304" pitchFamily="18" charset="0"/>
          </a:endParaRPr>
        </a:p>
      </dgm:t>
    </dgm:pt>
    <dgm:pt modelId="{FCF00399-C95A-431F-84BD-00723DF157D1}" type="sibTrans" cxnId="{D0530386-C899-4196-9D6D-ADE4DA9368B5}">
      <dgm:prSet/>
      <dgm:spPr/>
      <dgm:t>
        <a:bodyPr/>
        <a:lstStyle/>
        <a:p>
          <a:pPr algn="ctr"/>
          <a:endParaRPr lang="en-US" sz="3200">
            <a:latin typeface="Times New Roman" panose="02020603050405020304" pitchFamily="18" charset="0"/>
            <a:cs typeface="Times New Roman" panose="02020603050405020304" pitchFamily="18" charset="0"/>
          </a:endParaRPr>
        </a:p>
      </dgm:t>
    </dgm:pt>
    <dgm:pt modelId="{1C4A29C2-D827-4BCB-97D6-B399E09F957D}">
      <dgm:prSet phldrT="[Texto]" custT="1"/>
      <dgm:spPr/>
      <dgm:t>
        <a:bodyPr/>
        <a:lstStyle/>
        <a:p>
          <a:pPr algn="ctr"/>
          <a:r>
            <a:rPr lang="en-US" sz="2800" dirty="0" err="1">
              <a:latin typeface="Times New Roman" panose="02020603050405020304" pitchFamily="18" charset="0"/>
              <a:cs typeface="Times New Roman" panose="02020603050405020304" pitchFamily="18" charset="0"/>
            </a:rPr>
            <a:t>Cualitativa</a:t>
          </a:r>
          <a:endParaRPr lang="en-US" sz="2800" dirty="0">
            <a:latin typeface="Times New Roman" panose="02020603050405020304" pitchFamily="18" charset="0"/>
            <a:cs typeface="Times New Roman" panose="02020603050405020304" pitchFamily="18" charset="0"/>
          </a:endParaRPr>
        </a:p>
      </dgm:t>
    </dgm:pt>
    <dgm:pt modelId="{9541D11C-DDB4-46F9-88E6-39162813FB9E}" type="parTrans" cxnId="{C51F4925-45E8-405F-B12C-9AF9960795F9}">
      <dgm:prSet/>
      <dgm:spPr/>
      <dgm:t>
        <a:bodyPr/>
        <a:lstStyle/>
        <a:p>
          <a:pPr algn="ctr"/>
          <a:endParaRPr lang="en-US" sz="3200">
            <a:latin typeface="Times New Roman" panose="02020603050405020304" pitchFamily="18" charset="0"/>
            <a:cs typeface="Times New Roman" panose="02020603050405020304" pitchFamily="18" charset="0"/>
          </a:endParaRPr>
        </a:p>
      </dgm:t>
    </dgm:pt>
    <dgm:pt modelId="{8B477391-BB9A-4E7E-ADCE-66640D3F1EB1}" type="sibTrans" cxnId="{C51F4925-45E8-405F-B12C-9AF9960795F9}">
      <dgm:prSet/>
      <dgm:spPr/>
      <dgm:t>
        <a:bodyPr/>
        <a:lstStyle/>
        <a:p>
          <a:pPr algn="ctr"/>
          <a:endParaRPr lang="en-US" sz="3200">
            <a:latin typeface="Times New Roman" panose="02020603050405020304" pitchFamily="18" charset="0"/>
            <a:cs typeface="Times New Roman" panose="02020603050405020304" pitchFamily="18" charset="0"/>
          </a:endParaRPr>
        </a:p>
      </dgm:t>
    </dgm:pt>
    <dgm:pt modelId="{DE2E3EAE-3F40-4A4C-82B8-17898847E96A}">
      <dgm:prSet phldrT="[Texto]" custT="1"/>
      <dgm:spPr/>
      <dgm:t>
        <a:bodyPr/>
        <a:lstStyle/>
        <a:p>
          <a:pPr algn="ctr"/>
          <a:r>
            <a:rPr lang="en-US" sz="2800" dirty="0" err="1">
              <a:latin typeface="Times New Roman" panose="02020603050405020304" pitchFamily="18" charset="0"/>
              <a:cs typeface="Times New Roman" panose="02020603050405020304" pitchFamily="18" charset="0"/>
            </a:rPr>
            <a:t>Cuantitativa</a:t>
          </a:r>
          <a:endParaRPr lang="en-US" sz="2800" dirty="0">
            <a:latin typeface="Times New Roman" panose="02020603050405020304" pitchFamily="18" charset="0"/>
            <a:cs typeface="Times New Roman" panose="02020603050405020304" pitchFamily="18" charset="0"/>
          </a:endParaRPr>
        </a:p>
      </dgm:t>
    </dgm:pt>
    <dgm:pt modelId="{F4B92A79-A7E6-4DAA-83C3-902B09627DAF}" type="parTrans" cxnId="{33AC2709-8B1B-4502-9F04-322D7F17FE2C}">
      <dgm:prSet/>
      <dgm:spPr/>
      <dgm:t>
        <a:bodyPr/>
        <a:lstStyle/>
        <a:p>
          <a:endParaRPr lang="es-ES"/>
        </a:p>
      </dgm:t>
    </dgm:pt>
    <dgm:pt modelId="{9CE28D80-787C-4F30-9094-E9DB4AF80CE4}" type="sibTrans" cxnId="{33AC2709-8B1B-4502-9F04-322D7F17FE2C}">
      <dgm:prSet/>
      <dgm:spPr/>
      <dgm:t>
        <a:bodyPr/>
        <a:lstStyle/>
        <a:p>
          <a:endParaRPr lang="es-ES"/>
        </a:p>
      </dgm:t>
    </dgm:pt>
    <dgm:pt modelId="{0543285A-5583-46CE-9988-5D15185C7511}" type="pres">
      <dgm:prSet presAssocID="{583443DA-A40A-403B-B1B3-3E477A351BD4}" presName="linear" presStyleCnt="0">
        <dgm:presLayoutVars>
          <dgm:animLvl val="lvl"/>
          <dgm:resizeHandles val="exact"/>
        </dgm:presLayoutVars>
      </dgm:prSet>
      <dgm:spPr/>
      <dgm:t>
        <a:bodyPr/>
        <a:lstStyle/>
        <a:p>
          <a:endParaRPr lang="es-EC"/>
        </a:p>
      </dgm:t>
    </dgm:pt>
    <dgm:pt modelId="{FDD8218B-4F0B-4368-A69E-949CAA1655EC}" type="pres">
      <dgm:prSet presAssocID="{F825F025-3F1F-4234-9B79-595B8F2BD488}" presName="parentText" presStyleLbl="node1" presStyleIdx="0" presStyleCnt="1" custLinFactNeighborX="11544" custLinFactNeighborY="-70">
        <dgm:presLayoutVars>
          <dgm:chMax val="0"/>
          <dgm:bulletEnabled val="1"/>
        </dgm:presLayoutVars>
      </dgm:prSet>
      <dgm:spPr/>
      <dgm:t>
        <a:bodyPr/>
        <a:lstStyle/>
        <a:p>
          <a:endParaRPr lang="es-EC"/>
        </a:p>
      </dgm:t>
    </dgm:pt>
    <dgm:pt modelId="{6E08713F-7206-4C04-8546-8ADAC263D012}" type="pres">
      <dgm:prSet presAssocID="{F825F025-3F1F-4234-9B79-595B8F2BD488}" presName="childText" presStyleLbl="revTx" presStyleIdx="0" presStyleCnt="1">
        <dgm:presLayoutVars>
          <dgm:bulletEnabled val="1"/>
        </dgm:presLayoutVars>
      </dgm:prSet>
      <dgm:spPr/>
      <dgm:t>
        <a:bodyPr/>
        <a:lstStyle/>
        <a:p>
          <a:endParaRPr lang="es-EC"/>
        </a:p>
      </dgm:t>
    </dgm:pt>
  </dgm:ptLst>
  <dgm:cxnLst>
    <dgm:cxn modelId="{33AC2709-8B1B-4502-9F04-322D7F17FE2C}" srcId="{F825F025-3F1F-4234-9B79-595B8F2BD488}" destId="{DE2E3EAE-3F40-4A4C-82B8-17898847E96A}" srcOrd="1" destOrd="0" parTransId="{F4B92A79-A7E6-4DAA-83C3-902B09627DAF}" sibTransId="{9CE28D80-787C-4F30-9094-E9DB4AF80CE4}"/>
    <dgm:cxn modelId="{C51F4925-45E8-405F-B12C-9AF9960795F9}" srcId="{F825F025-3F1F-4234-9B79-595B8F2BD488}" destId="{1C4A29C2-D827-4BCB-97D6-B399E09F957D}" srcOrd="0" destOrd="0" parTransId="{9541D11C-DDB4-46F9-88E6-39162813FB9E}" sibTransId="{8B477391-BB9A-4E7E-ADCE-66640D3F1EB1}"/>
    <dgm:cxn modelId="{19E8D358-D2B3-4F7D-BD06-D0015AEE7CBD}" type="presOf" srcId="{1C4A29C2-D827-4BCB-97D6-B399E09F957D}" destId="{6E08713F-7206-4C04-8546-8ADAC263D012}" srcOrd="0" destOrd="0" presId="urn:microsoft.com/office/officeart/2005/8/layout/vList2"/>
    <dgm:cxn modelId="{D0530386-C899-4196-9D6D-ADE4DA9368B5}" srcId="{583443DA-A40A-403B-B1B3-3E477A351BD4}" destId="{F825F025-3F1F-4234-9B79-595B8F2BD488}" srcOrd="0" destOrd="0" parTransId="{057D8234-D1C3-46CD-ADCE-435FBA1864A6}" sibTransId="{FCF00399-C95A-431F-84BD-00723DF157D1}"/>
    <dgm:cxn modelId="{8AF591ED-4C52-4B7F-9F18-38096E781866}" type="presOf" srcId="{DE2E3EAE-3F40-4A4C-82B8-17898847E96A}" destId="{6E08713F-7206-4C04-8546-8ADAC263D012}" srcOrd="0" destOrd="1" presId="urn:microsoft.com/office/officeart/2005/8/layout/vList2"/>
    <dgm:cxn modelId="{A1D6E486-D945-4FCE-97F2-F5D685E366AE}" type="presOf" srcId="{583443DA-A40A-403B-B1B3-3E477A351BD4}" destId="{0543285A-5583-46CE-9988-5D15185C7511}" srcOrd="0" destOrd="0" presId="urn:microsoft.com/office/officeart/2005/8/layout/vList2"/>
    <dgm:cxn modelId="{0CD492C5-B8F3-414D-896A-E28A26280A08}" type="presOf" srcId="{F825F025-3F1F-4234-9B79-595B8F2BD488}" destId="{FDD8218B-4F0B-4368-A69E-949CAA1655EC}" srcOrd="0" destOrd="0" presId="urn:microsoft.com/office/officeart/2005/8/layout/vList2"/>
    <dgm:cxn modelId="{87C918DB-3DA4-4B80-9EC3-398FCD7EBE48}" type="presParOf" srcId="{0543285A-5583-46CE-9988-5D15185C7511}" destId="{FDD8218B-4F0B-4368-A69E-949CAA1655EC}" srcOrd="0" destOrd="0" presId="urn:microsoft.com/office/officeart/2005/8/layout/vList2"/>
    <dgm:cxn modelId="{C04C6A3E-0489-45BF-952D-620363625E1C}" type="presParOf" srcId="{0543285A-5583-46CE-9988-5D15185C7511}" destId="{6E08713F-7206-4C04-8546-8ADAC263D01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D550EC-ADD8-419F-AA05-6459A7354A55}" type="doc">
      <dgm:prSet loTypeId="urn:microsoft.com/office/officeart/2005/8/layout/hierarchy2" loCatId="hierarchy" qsTypeId="urn:microsoft.com/office/officeart/2005/8/quickstyle/simple2" qsCatId="simple" csTypeId="urn:microsoft.com/office/officeart/2005/8/colors/accent2_1" csCatId="accent2" phldr="1"/>
      <dgm:spPr/>
      <dgm:t>
        <a:bodyPr/>
        <a:lstStyle/>
        <a:p>
          <a:endParaRPr lang="en-US"/>
        </a:p>
      </dgm:t>
    </dgm:pt>
    <dgm:pt modelId="{D0DDB238-B103-4507-8885-12F8B248ECF6}">
      <dgm:prSet phldrT="[Texto]" custT="1"/>
      <dgm:spPr/>
      <dgm:t>
        <a:bodyPr/>
        <a:lstStyle/>
        <a:p>
          <a:r>
            <a:rPr lang="en-US" sz="2000" b="1" dirty="0" err="1">
              <a:latin typeface="Times New Roman" panose="02020603050405020304" pitchFamily="18" charset="0"/>
              <a:cs typeface="Times New Roman" panose="02020603050405020304" pitchFamily="18" charset="0"/>
            </a:rPr>
            <a:t>Tipología</a:t>
          </a:r>
          <a:r>
            <a:rPr lang="en-US" sz="2000" b="1" dirty="0">
              <a:latin typeface="Times New Roman" panose="02020603050405020304" pitchFamily="18" charset="0"/>
              <a:cs typeface="Times New Roman" panose="02020603050405020304" pitchFamily="18" charset="0"/>
            </a:rPr>
            <a:t> de la </a:t>
          </a:r>
          <a:r>
            <a:rPr lang="en-US" sz="2000" b="1" dirty="0" err="1">
              <a:latin typeface="Times New Roman" panose="02020603050405020304" pitchFamily="18" charset="0"/>
              <a:cs typeface="Times New Roman" panose="02020603050405020304" pitchFamily="18" charset="0"/>
            </a:rPr>
            <a:t>Investigación</a:t>
          </a:r>
          <a:endParaRPr lang="en-US" sz="2000" b="1" dirty="0">
            <a:latin typeface="Times New Roman" panose="02020603050405020304" pitchFamily="18" charset="0"/>
            <a:cs typeface="Times New Roman" panose="02020603050405020304" pitchFamily="18" charset="0"/>
          </a:endParaRPr>
        </a:p>
      </dgm:t>
    </dgm:pt>
    <dgm:pt modelId="{3936DF68-EF83-41E3-A2F3-B979C02DD593}" type="parTrans" cxnId="{082F24B5-9BAF-41EF-8A91-18783A1E6AD4}">
      <dgm:prSet/>
      <dgm:spPr/>
      <dgm:t>
        <a:bodyPr/>
        <a:lstStyle/>
        <a:p>
          <a:endParaRPr lang="en-US" sz="2000">
            <a:latin typeface="Times New Roman" panose="02020603050405020304" pitchFamily="18" charset="0"/>
            <a:cs typeface="Times New Roman" panose="02020603050405020304" pitchFamily="18" charset="0"/>
          </a:endParaRPr>
        </a:p>
      </dgm:t>
    </dgm:pt>
    <dgm:pt modelId="{2CEF2B0C-0688-425B-9252-407A64B896D0}" type="sibTrans" cxnId="{082F24B5-9BAF-41EF-8A91-18783A1E6AD4}">
      <dgm:prSet/>
      <dgm:spPr/>
      <dgm:t>
        <a:bodyPr/>
        <a:lstStyle/>
        <a:p>
          <a:endParaRPr lang="en-US" sz="2000">
            <a:latin typeface="Times New Roman" panose="02020603050405020304" pitchFamily="18" charset="0"/>
            <a:cs typeface="Times New Roman" panose="02020603050405020304" pitchFamily="18" charset="0"/>
          </a:endParaRPr>
        </a:p>
      </dgm:t>
    </dgm:pt>
    <dgm:pt modelId="{3942E5A5-84CF-435F-BE37-831BF312E16E}">
      <dgm:prSet phldrT="[Texto]" custT="1"/>
      <dgm:spPr/>
      <dgm:t>
        <a:bodyPr/>
        <a:lstStyle/>
        <a:p>
          <a:r>
            <a:rPr lang="en-US" sz="2000" dirty="0">
              <a:latin typeface="Times New Roman" panose="02020603050405020304" pitchFamily="18" charset="0"/>
              <a:cs typeface="Times New Roman" panose="02020603050405020304" pitchFamily="18" charset="0"/>
            </a:rPr>
            <a:t>Por </a:t>
          </a:r>
          <a:r>
            <a:rPr lang="en-US" sz="2000" dirty="0" err="1">
              <a:latin typeface="Times New Roman" panose="02020603050405020304" pitchFamily="18" charset="0"/>
              <a:cs typeface="Times New Roman" panose="02020603050405020304" pitchFamily="18" charset="0"/>
            </a:rPr>
            <a:t>su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finalidad</a:t>
          </a:r>
          <a:endParaRPr lang="en-US" sz="2000" dirty="0">
            <a:latin typeface="Times New Roman" panose="02020603050405020304" pitchFamily="18" charset="0"/>
            <a:cs typeface="Times New Roman" panose="02020603050405020304" pitchFamily="18" charset="0"/>
          </a:endParaRPr>
        </a:p>
      </dgm:t>
    </dgm:pt>
    <dgm:pt modelId="{2FDE7135-858E-4C55-A747-27025E414144}" type="parTrans" cxnId="{0B66527C-AA68-4D02-83BE-E7D47F35FD51}">
      <dgm:prSet custT="1"/>
      <dgm:spPr/>
      <dgm:t>
        <a:bodyPr/>
        <a:lstStyle/>
        <a:p>
          <a:endParaRPr lang="en-US" sz="2000">
            <a:latin typeface="Times New Roman" panose="02020603050405020304" pitchFamily="18" charset="0"/>
            <a:cs typeface="Times New Roman" panose="02020603050405020304" pitchFamily="18" charset="0"/>
          </a:endParaRPr>
        </a:p>
      </dgm:t>
    </dgm:pt>
    <dgm:pt modelId="{0A84CE0A-8833-40EE-84DD-7BEEC084DC24}" type="sibTrans" cxnId="{0B66527C-AA68-4D02-83BE-E7D47F35FD51}">
      <dgm:prSet/>
      <dgm:spPr/>
      <dgm:t>
        <a:bodyPr/>
        <a:lstStyle/>
        <a:p>
          <a:endParaRPr lang="en-US" sz="2000">
            <a:latin typeface="Times New Roman" panose="02020603050405020304" pitchFamily="18" charset="0"/>
            <a:cs typeface="Times New Roman" panose="02020603050405020304" pitchFamily="18" charset="0"/>
          </a:endParaRPr>
        </a:p>
      </dgm:t>
    </dgm:pt>
    <dgm:pt modelId="{9A245580-8043-4631-AA99-12B8328D6EAD}">
      <dgm:prSet phldrT="[Texto]" custT="1"/>
      <dgm:spPr/>
      <dgm:t>
        <a:bodyPr/>
        <a:lstStyle/>
        <a:p>
          <a:r>
            <a:rPr lang="en-US" sz="2000" dirty="0">
              <a:latin typeface="Times New Roman" panose="02020603050405020304" pitchFamily="18" charset="0"/>
              <a:cs typeface="Times New Roman" panose="02020603050405020304" pitchFamily="18" charset="0"/>
            </a:rPr>
            <a:t>Por las </a:t>
          </a:r>
          <a:r>
            <a:rPr lang="en-US" sz="2000" dirty="0" err="1">
              <a:latin typeface="Times New Roman" panose="02020603050405020304" pitchFamily="18" charset="0"/>
              <a:cs typeface="Times New Roman" panose="02020603050405020304" pitchFamily="18" charset="0"/>
            </a:rPr>
            <a:t>fuentes</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información</a:t>
          </a:r>
          <a:endParaRPr lang="en-US" sz="2000" dirty="0">
            <a:latin typeface="Times New Roman" panose="02020603050405020304" pitchFamily="18" charset="0"/>
            <a:cs typeface="Times New Roman" panose="02020603050405020304" pitchFamily="18" charset="0"/>
          </a:endParaRPr>
        </a:p>
      </dgm:t>
    </dgm:pt>
    <dgm:pt modelId="{5E321D64-C9C9-480D-9EA9-220D9C71F4C4}" type="parTrans" cxnId="{E1504E8B-A766-4491-A19A-5FFCF1AE251A}">
      <dgm:prSet custT="1"/>
      <dgm:spPr/>
      <dgm:t>
        <a:bodyPr/>
        <a:lstStyle/>
        <a:p>
          <a:endParaRPr lang="en-US" sz="2000">
            <a:latin typeface="Times New Roman" panose="02020603050405020304" pitchFamily="18" charset="0"/>
            <a:cs typeface="Times New Roman" panose="02020603050405020304" pitchFamily="18" charset="0"/>
          </a:endParaRPr>
        </a:p>
      </dgm:t>
    </dgm:pt>
    <dgm:pt modelId="{1CAA4884-3CC5-446B-AB2D-2240AAD6C4A6}" type="sibTrans" cxnId="{E1504E8B-A766-4491-A19A-5FFCF1AE251A}">
      <dgm:prSet/>
      <dgm:spPr/>
      <dgm:t>
        <a:bodyPr/>
        <a:lstStyle/>
        <a:p>
          <a:endParaRPr lang="en-US" sz="2000">
            <a:latin typeface="Times New Roman" panose="02020603050405020304" pitchFamily="18" charset="0"/>
            <a:cs typeface="Times New Roman" panose="02020603050405020304" pitchFamily="18" charset="0"/>
          </a:endParaRPr>
        </a:p>
      </dgm:t>
    </dgm:pt>
    <dgm:pt modelId="{1453A1FA-C4AF-43B6-AE4C-170B0D740A90}">
      <dgm:prSet phldrT="[Texto]" custT="1"/>
      <dgm:spPr/>
      <dgm:t>
        <a:bodyPr/>
        <a:lstStyle/>
        <a:p>
          <a:r>
            <a:rPr lang="en-US" sz="2000" dirty="0">
              <a:latin typeface="Times New Roman" panose="02020603050405020304" pitchFamily="18" charset="0"/>
              <a:cs typeface="Times New Roman" panose="02020603050405020304" pitchFamily="18" charset="0"/>
            </a:rPr>
            <a:t>Por el control de variables</a:t>
          </a:r>
        </a:p>
      </dgm:t>
    </dgm:pt>
    <dgm:pt modelId="{4B406918-A26A-4DBF-872D-5FC63AC324F6}" type="parTrans" cxnId="{4CD1C2B9-3562-4C6E-9306-6500B004A520}">
      <dgm:prSet custT="1"/>
      <dgm:spPr/>
      <dgm:t>
        <a:bodyPr/>
        <a:lstStyle/>
        <a:p>
          <a:endParaRPr lang="en-US" sz="2000">
            <a:latin typeface="Times New Roman" panose="02020603050405020304" pitchFamily="18" charset="0"/>
            <a:cs typeface="Times New Roman" panose="02020603050405020304" pitchFamily="18" charset="0"/>
          </a:endParaRPr>
        </a:p>
      </dgm:t>
    </dgm:pt>
    <dgm:pt modelId="{2FB8A8CC-79A3-42C7-A441-9FEFF166F319}" type="sibTrans" cxnId="{4CD1C2B9-3562-4C6E-9306-6500B004A520}">
      <dgm:prSet/>
      <dgm:spPr/>
      <dgm:t>
        <a:bodyPr/>
        <a:lstStyle/>
        <a:p>
          <a:endParaRPr lang="en-US" sz="2000">
            <a:latin typeface="Times New Roman" panose="02020603050405020304" pitchFamily="18" charset="0"/>
            <a:cs typeface="Times New Roman" panose="02020603050405020304" pitchFamily="18" charset="0"/>
          </a:endParaRPr>
        </a:p>
      </dgm:t>
    </dgm:pt>
    <dgm:pt modelId="{50F50902-322A-478A-85EC-F9BE1C421226}">
      <dgm:prSet phldrT="[Texto]" custT="1"/>
      <dgm:spPr/>
      <dgm:t>
        <a:bodyPr/>
        <a:lstStyle/>
        <a:p>
          <a:r>
            <a:rPr lang="en-US" sz="2000" dirty="0">
              <a:latin typeface="Times New Roman" panose="02020603050405020304" pitchFamily="18" charset="0"/>
              <a:cs typeface="Times New Roman" panose="02020603050405020304" pitchFamily="18" charset="0"/>
            </a:rPr>
            <a:t>Por el </a:t>
          </a:r>
          <a:r>
            <a:rPr lang="en-US" sz="2000" dirty="0" err="1">
              <a:latin typeface="Times New Roman" panose="02020603050405020304" pitchFamily="18" charset="0"/>
              <a:cs typeface="Times New Roman" panose="02020603050405020304" pitchFamily="18" charset="0"/>
            </a:rPr>
            <a:t>alcance</a:t>
          </a:r>
          <a:endParaRPr lang="en-US" sz="2000" dirty="0">
            <a:latin typeface="Times New Roman" panose="02020603050405020304" pitchFamily="18" charset="0"/>
            <a:cs typeface="Times New Roman" panose="02020603050405020304" pitchFamily="18" charset="0"/>
          </a:endParaRPr>
        </a:p>
      </dgm:t>
    </dgm:pt>
    <dgm:pt modelId="{7178F2C4-5DAE-4475-A305-8556A865512C}" type="parTrans" cxnId="{0D4D39E7-EE4F-4CEB-9D09-5C27E88B5F49}">
      <dgm:prSet custT="1"/>
      <dgm:spPr/>
      <dgm:t>
        <a:bodyPr/>
        <a:lstStyle/>
        <a:p>
          <a:endParaRPr lang="en-US" sz="2000">
            <a:latin typeface="Times New Roman" panose="02020603050405020304" pitchFamily="18" charset="0"/>
            <a:cs typeface="Times New Roman" panose="02020603050405020304" pitchFamily="18" charset="0"/>
          </a:endParaRPr>
        </a:p>
      </dgm:t>
    </dgm:pt>
    <dgm:pt modelId="{B3561DCA-6A50-46DF-94A1-BCE3AF7630AA}" type="sibTrans" cxnId="{0D4D39E7-EE4F-4CEB-9D09-5C27E88B5F49}">
      <dgm:prSet/>
      <dgm:spPr/>
      <dgm:t>
        <a:bodyPr/>
        <a:lstStyle/>
        <a:p>
          <a:endParaRPr lang="en-US" sz="2000">
            <a:latin typeface="Times New Roman" panose="02020603050405020304" pitchFamily="18" charset="0"/>
            <a:cs typeface="Times New Roman" panose="02020603050405020304" pitchFamily="18" charset="0"/>
          </a:endParaRPr>
        </a:p>
      </dgm:t>
    </dgm:pt>
    <dgm:pt modelId="{E97BC664-B7B8-4BE0-B774-7FB8C191BFEF}">
      <dgm:prSet custT="1"/>
      <dgm:spPr/>
      <dgm:t>
        <a:bodyPr/>
        <a:lstStyle/>
        <a:p>
          <a:r>
            <a:rPr lang="en-US" sz="2000" dirty="0" err="1">
              <a:latin typeface="Times New Roman" panose="02020603050405020304" pitchFamily="18" charset="0"/>
              <a:cs typeface="Times New Roman" panose="02020603050405020304" pitchFamily="18" charset="0"/>
            </a:rPr>
            <a:t>Aplicada</a:t>
          </a:r>
          <a:endParaRPr lang="en-US" sz="2000" dirty="0">
            <a:latin typeface="Times New Roman" panose="02020603050405020304" pitchFamily="18" charset="0"/>
            <a:cs typeface="Times New Roman" panose="02020603050405020304" pitchFamily="18" charset="0"/>
          </a:endParaRPr>
        </a:p>
      </dgm:t>
    </dgm:pt>
    <dgm:pt modelId="{4E47F40A-1328-4B26-9DA8-EF1F1F83E817}" type="parTrans" cxnId="{317D35D8-D02C-4CC2-AAAF-6CA9A5EC2098}">
      <dgm:prSet custT="1"/>
      <dgm:spPr/>
      <dgm:t>
        <a:bodyPr/>
        <a:lstStyle/>
        <a:p>
          <a:endParaRPr lang="en-US" sz="2000">
            <a:latin typeface="Times New Roman" panose="02020603050405020304" pitchFamily="18" charset="0"/>
            <a:cs typeface="Times New Roman" panose="02020603050405020304" pitchFamily="18" charset="0"/>
          </a:endParaRPr>
        </a:p>
      </dgm:t>
    </dgm:pt>
    <dgm:pt modelId="{A85F257B-9867-44D1-82EA-84BE8A6AA758}" type="sibTrans" cxnId="{317D35D8-D02C-4CC2-AAAF-6CA9A5EC2098}">
      <dgm:prSet/>
      <dgm:spPr/>
      <dgm:t>
        <a:bodyPr/>
        <a:lstStyle/>
        <a:p>
          <a:endParaRPr lang="en-US" sz="2000">
            <a:latin typeface="Times New Roman" panose="02020603050405020304" pitchFamily="18" charset="0"/>
            <a:cs typeface="Times New Roman" panose="02020603050405020304" pitchFamily="18" charset="0"/>
          </a:endParaRPr>
        </a:p>
      </dgm:t>
    </dgm:pt>
    <dgm:pt modelId="{A96D67E8-E2A4-43E8-9CC7-DAB128D1ED19}">
      <dgm:prSet custT="1"/>
      <dgm:spPr/>
      <dgm:t>
        <a:bodyPr/>
        <a:lstStyle/>
        <a:p>
          <a:r>
            <a:rPr lang="en-US" sz="2000" dirty="0">
              <a:latin typeface="Times New Roman" panose="02020603050405020304" pitchFamily="18" charset="0"/>
              <a:cs typeface="Times New Roman" panose="02020603050405020304" pitchFamily="18" charset="0"/>
            </a:rPr>
            <a:t>Documental</a:t>
          </a:r>
        </a:p>
      </dgm:t>
    </dgm:pt>
    <dgm:pt modelId="{432F4A21-875A-42D1-A868-30A917579EE4}" type="parTrans" cxnId="{2BD22ACD-2BD9-47C9-9B27-1B61B9058126}">
      <dgm:prSet custT="1"/>
      <dgm:spPr/>
      <dgm:t>
        <a:bodyPr/>
        <a:lstStyle/>
        <a:p>
          <a:endParaRPr lang="en-US" sz="2000">
            <a:latin typeface="Times New Roman" panose="02020603050405020304" pitchFamily="18" charset="0"/>
            <a:cs typeface="Times New Roman" panose="02020603050405020304" pitchFamily="18" charset="0"/>
          </a:endParaRPr>
        </a:p>
      </dgm:t>
    </dgm:pt>
    <dgm:pt modelId="{B44F437A-0FE0-490A-A9CF-8F0C30308EFD}" type="sibTrans" cxnId="{2BD22ACD-2BD9-47C9-9B27-1B61B9058126}">
      <dgm:prSet/>
      <dgm:spPr/>
      <dgm:t>
        <a:bodyPr/>
        <a:lstStyle/>
        <a:p>
          <a:endParaRPr lang="en-US" sz="2000">
            <a:latin typeface="Times New Roman" panose="02020603050405020304" pitchFamily="18" charset="0"/>
            <a:cs typeface="Times New Roman" panose="02020603050405020304" pitchFamily="18" charset="0"/>
          </a:endParaRPr>
        </a:p>
      </dgm:t>
    </dgm:pt>
    <dgm:pt modelId="{0F392324-3F7C-4680-8D63-035792D98A3A}">
      <dgm:prSet custT="1"/>
      <dgm:spPr/>
      <dgm:t>
        <a:bodyPr/>
        <a:lstStyle/>
        <a:p>
          <a:r>
            <a:rPr lang="en-US" sz="2000" dirty="0">
              <a:latin typeface="Times New Roman" panose="02020603050405020304" pitchFamily="18" charset="0"/>
              <a:cs typeface="Times New Roman" panose="02020603050405020304" pitchFamily="18" charset="0"/>
            </a:rPr>
            <a:t>No experimental</a:t>
          </a:r>
        </a:p>
      </dgm:t>
    </dgm:pt>
    <dgm:pt modelId="{54EADA70-7CBB-4862-9F63-DC37C6EADBBC}" type="parTrans" cxnId="{09F23868-E270-47AA-A90B-42A4DA3629EB}">
      <dgm:prSet custT="1"/>
      <dgm:spPr/>
      <dgm:t>
        <a:bodyPr/>
        <a:lstStyle/>
        <a:p>
          <a:endParaRPr lang="en-US" sz="2000">
            <a:latin typeface="Times New Roman" panose="02020603050405020304" pitchFamily="18" charset="0"/>
            <a:cs typeface="Times New Roman" panose="02020603050405020304" pitchFamily="18" charset="0"/>
          </a:endParaRPr>
        </a:p>
      </dgm:t>
    </dgm:pt>
    <dgm:pt modelId="{97AB57A3-1C5B-4F23-8509-5A0A9CA4376A}" type="sibTrans" cxnId="{09F23868-E270-47AA-A90B-42A4DA3629EB}">
      <dgm:prSet/>
      <dgm:spPr/>
      <dgm:t>
        <a:bodyPr/>
        <a:lstStyle/>
        <a:p>
          <a:endParaRPr lang="en-US" sz="2000">
            <a:latin typeface="Times New Roman" panose="02020603050405020304" pitchFamily="18" charset="0"/>
            <a:cs typeface="Times New Roman" panose="02020603050405020304" pitchFamily="18" charset="0"/>
          </a:endParaRPr>
        </a:p>
      </dgm:t>
    </dgm:pt>
    <dgm:pt modelId="{4109E2DF-E223-4640-A73B-4F443ED90377}">
      <dgm:prSet custT="1"/>
      <dgm:spPr/>
      <dgm:t>
        <a:bodyPr/>
        <a:lstStyle/>
        <a:p>
          <a:r>
            <a:rPr lang="en-US" sz="2000" dirty="0" err="1">
              <a:latin typeface="Times New Roman" panose="02020603050405020304" pitchFamily="18" charset="0"/>
              <a:cs typeface="Times New Roman" panose="02020603050405020304" pitchFamily="18" charset="0"/>
            </a:rPr>
            <a:t>Descriptiva</a:t>
          </a:r>
          <a:endParaRPr lang="en-US" sz="2000" dirty="0">
            <a:latin typeface="Times New Roman" panose="02020603050405020304" pitchFamily="18" charset="0"/>
            <a:cs typeface="Times New Roman" panose="02020603050405020304" pitchFamily="18" charset="0"/>
          </a:endParaRPr>
        </a:p>
      </dgm:t>
    </dgm:pt>
    <dgm:pt modelId="{3D63891E-2CBC-4901-B279-EC5FF8EF9C2A}" type="parTrans" cxnId="{BB3502CC-9DCB-4D48-A2D7-B1B1FC64F2F7}">
      <dgm:prSet custT="1"/>
      <dgm:spPr/>
      <dgm:t>
        <a:bodyPr/>
        <a:lstStyle/>
        <a:p>
          <a:endParaRPr lang="en-US" sz="2000">
            <a:latin typeface="Times New Roman" panose="02020603050405020304" pitchFamily="18" charset="0"/>
            <a:cs typeface="Times New Roman" panose="02020603050405020304" pitchFamily="18" charset="0"/>
          </a:endParaRPr>
        </a:p>
      </dgm:t>
    </dgm:pt>
    <dgm:pt modelId="{1DCB0C65-BD5A-41E0-ABD0-9B8A96981E58}" type="sibTrans" cxnId="{BB3502CC-9DCB-4D48-A2D7-B1B1FC64F2F7}">
      <dgm:prSet/>
      <dgm:spPr/>
      <dgm:t>
        <a:bodyPr/>
        <a:lstStyle/>
        <a:p>
          <a:endParaRPr lang="en-US" sz="2000">
            <a:latin typeface="Times New Roman" panose="02020603050405020304" pitchFamily="18" charset="0"/>
            <a:cs typeface="Times New Roman" panose="02020603050405020304" pitchFamily="18" charset="0"/>
          </a:endParaRPr>
        </a:p>
      </dgm:t>
    </dgm:pt>
    <dgm:pt modelId="{3AF25721-489D-468E-9CA2-CC92F007518D}" type="pres">
      <dgm:prSet presAssocID="{47D550EC-ADD8-419F-AA05-6459A7354A55}" presName="diagram" presStyleCnt="0">
        <dgm:presLayoutVars>
          <dgm:chPref val="1"/>
          <dgm:dir/>
          <dgm:animOne val="branch"/>
          <dgm:animLvl val="lvl"/>
          <dgm:resizeHandles val="exact"/>
        </dgm:presLayoutVars>
      </dgm:prSet>
      <dgm:spPr/>
      <dgm:t>
        <a:bodyPr/>
        <a:lstStyle/>
        <a:p>
          <a:endParaRPr lang="es-EC"/>
        </a:p>
      </dgm:t>
    </dgm:pt>
    <dgm:pt modelId="{3FA69414-3FF7-4FCD-90A6-7E0A29D5CBDF}" type="pres">
      <dgm:prSet presAssocID="{D0DDB238-B103-4507-8885-12F8B248ECF6}" presName="root1" presStyleCnt="0"/>
      <dgm:spPr/>
    </dgm:pt>
    <dgm:pt modelId="{D9460A81-C24F-42EE-8B1D-96639145B86A}" type="pres">
      <dgm:prSet presAssocID="{D0DDB238-B103-4507-8885-12F8B248ECF6}" presName="LevelOneTextNode" presStyleLbl="node0" presStyleIdx="0" presStyleCnt="1">
        <dgm:presLayoutVars>
          <dgm:chPref val="3"/>
        </dgm:presLayoutVars>
      </dgm:prSet>
      <dgm:spPr/>
      <dgm:t>
        <a:bodyPr/>
        <a:lstStyle/>
        <a:p>
          <a:endParaRPr lang="es-EC"/>
        </a:p>
      </dgm:t>
    </dgm:pt>
    <dgm:pt modelId="{4825243E-C789-4C0B-8595-19F77F252710}" type="pres">
      <dgm:prSet presAssocID="{D0DDB238-B103-4507-8885-12F8B248ECF6}" presName="level2hierChild" presStyleCnt="0"/>
      <dgm:spPr/>
    </dgm:pt>
    <dgm:pt modelId="{4FE207C3-4072-46A4-9F1E-62675C38CD6E}" type="pres">
      <dgm:prSet presAssocID="{2FDE7135-858E-4C55-A747-27025E414144}" presName="conn2-1" presStyleLbl="parChTrans1D2" presStyleIdx="0" presStyleCnt="4"/>
      <dgm:spPr/>
      <dgm:t>
        <a:bodyPr/>
        <a:lstStyle/>
        <a:p>
          <a:endParaRPr lang="es-EC"/>
        </a:p>
      </dgm:t>
    </dgm:pt>
    <dgm:pt modelId="{D75B76CA-84A2-4B43-91E0-DF4334951BD6}" type="pres">
      <dgm:prSet presAssocID="{2FDE7135-858E-4C55-A747-27025E414144}" presName="connTx" presStyleLbl="parChTrans1D2" presStyleIdx="0" presStyleCnt="4"/>
      <dgm:spPr/>
      <dgm:t>
        <a:bodyPr/>
        <a:lstStyle/>
        <a:p>
          <a:endParaRPr lang="es-EC"/>
        </a:p>
      </dgm:t>
    </dgm:pt>
    <dgm:pt modelId="{215414AD-394D-4CE0-B4CB-8D5D5B7E3D3B}" type="pres">
      <dgm:prSet presAssocID="{3942E5A5-84CF-435F-BE37-831BF312E16E}" presName="root2" presStyleCnt="0"/>
      <dgm:spPr/>
    </dgm:pt>
    <dgm:pt modelId="{8690A9E9-5CEF-43DC-97F9-31659828EB19}" type="pres">
      <dgm:prSet presAssocID="{3942E5A5-84CF-435F-BE37-831BF312E16E}" presName="LevelTwoTextNode" presStyleLbl="node2" presStyleIdx="0" presStyleCnt="4">
        <dgm:presLayoutVars>
          <dgm:chPref val="3"/>
        </dgm:presLayoutVars>
      </dgm:prSet>
      <dgm:spPr/>
      <dgm:t>
        <a:bodyPr/>
        <a:lstStyle/>
        <a:p>
          <a:endParaRPr lang="es-EC"/>
        </a:p>
      </dgm:t>
    </dgm:pt>
    <dgm:pt modelId="{006EFA04-DF7F-4127-A56B-6958204A575D}" type="pres">
      <dgm:prSet presAssocID="{3942E5A5-84CF-435F-BE37-831BF312E16E}" presName="level3hierChild" presStyleCnt="0"/>
      <dgm:spPr/>
    </dgm:pt>
    <dgm:pt modelId="{DCAD6619-C522-4F45-91E0-E0EAC48FCE3F}" type="pres">
      <dgm:prSet presAssocID="{4E47F40A-1328-4B26-9DA8-EF1F1F83E817}" presName="conn2-1" presStyleLbl="parChTrans1D3" presStyleIdx="0" presStyleCnt="4"/>
      <dgm:spPr/>
      <dgm:t>
        <a:bodyPr/>
        <a:lstStyle/>
        <a:p>
          <a:endParaRPr lang="es-EC"/>
        </a:p>
      </dgm:t>
    </dgm:pt>
    <dgm:pt modelId="{A25FDF1F-F510-4726-806E-8A4304E284E0}" type="pres">
      <dgm:prSet presAssocID="{4E47F40A-1328-4B26-9DA8-EF1F1F83E817}" presName="connTx" presStyleLbl="parChTrans1D3" presStyleIdx="0" presStyleCnt="4"/>
      <dgm:spPr/>
      <dgm:t>
        <a:bodyPr/>
        <a:lstStyle/>
        <a:p>
          <a:endParaRPr lang="es-EC"/>
        </a:p>
      </dgm:t>
    </dgm:pt>
    <dgm:pt modelId="{44EA2F55-8AC0-4212-B2F0-BB2FB9664E3A}" type="pres">
      <dgm:prSet presAssocID="{E97BC664-B7B8-4BE0-B774-7FB8C191BFEF}" presName="root2" presStyleCnt="0"/>
      <dgm:spPr/>
    </dgm:pt>
    <dgm:pt modelId="{95F1179D-E060-45B2-A74C-16C02AD432DD}" type="pres">
      <dgm:prSet presAssocID="{E97BC664-B7B8-4BE0-B774-7FB8C191BFEF}" presName="LevelTwoTextNode" presStyleLbl="node3" presStyleIdx="0" presStyleCnt="4">
        <dgm:presLayoutVars>
          <dgm:chPref val="3"/>
        </dgm:presLayoutVars>
      </dgm:prSet>
      <dgm:spPr/>
      <dgm:t>
        <a:bodyPr/>
        <a:lstStyle/>
        <a:p>
          <a:endParaRPr lang="es-EC"/>
        </a:p>
      </dgm:t>
    </dgm:pt>
    <dgm:pt modelId="{5FA28C65-47D9-4608-A022-DDE700B79C69}" type="pres">
      <dgm:prSet presAssocID="{E97BC664-B7B8-4BE0-B774-7FB8C191BFEF}" presName="level3hierChild" presStyleCnt="0"/>
      <dgm:spPr/>
    </dgm:pt>
    <dgm:pt modelId="{72A49EEF-506D-4997-BFDF-1CBBC9BC80E0}" type="pres">
      <dgm:prSet presAssocID="{5E321D64-C9C9-480D-9EA9-220D9C71F4C4}" presName="conn2-1" presStyleLbl="parChTrans1D2" presStyleIdx="1" presStyleCnt="4"/>
      <dgm:spPr/>
      <dgm:t>
        <a:bodyPr/>
        <a:lstStyle/>
        <a:p>
          <a:endParaRPr lang="es-EC"/>
        </a:p>
      </dgm:t>
    </dgm:pt>
    <dgm:pt modelId="{8E2D3264-4B75-4B3C-BC15-40543DD405D6}" type="pres">
      <dgm:prSet presAssocID="{5E321D64-C9C9-480D-9EA9-220D9C71F4C4}" presName="connTx" presStyleLbl="parChTrans1D2" presStyleIdx="1" presStyleCnt="4"/>
      <dgm:spPr/>
      <dgm:t>
        <a:bodyPr/>
        <a:lstStyle/>
        <a:p>
          <a:endParaRPr lang="es-EC"/>
        </a:p>
      </dgm:t>
    </dgm:pt>
    <dgm:pt modelId="{F27B26DD-144F-43BB-B079-605B396AE132}" type="pres">
      <dgm:prSet presAssocID="{9A245580-8043-4631-AA99-12B8328D6EAD}" presName="root2" presStyleCnt="0"/>
      <dgm:spPr/>
    </dgm:pt>
    <dgm:pt modelId="{78712E23-C738-4986-B2BE-2E24499D21D5}" type="pres">
      <dgm:prSet presAssocID="{9A245580-8043-4631-AA99-12B8328D6EAD}" presName="LevelTwoTextNode" presStyleLbl="node2" presStyleIdx="1" presStyleCnt="4">
        <dgm:presLayoutVars>
          <dgm:chPref val="3"/>
        </dgm:presLayoutVars>
      </dgm:prSet>
      <dgm:spPr/>
      <dgm:t>
        <a:bodyPr/>
        <a:lstStyle/>
        <a:p>
          <a:endParaRPr lang="es-EC"/>
        </a:p>
      </dgm:t>
    </dgm:pt>
    <dgm:pt modelId="{5A8FF352-5CD4-470F-A224-018B8C7C8401}" type="pres">
      <dgm:prSet presAssocID="{9A245580-8043-4631-AA99-12B8328D6EAD}" presName="level3hierChild" presStyleCnt="0"/>
      <dgm:spPr/>
    </dgm:pt>
    <dgm:pt modelId="{1BDE9FAA-3F41-4FD2-BD5A-7C51BE8FA179}" type="pres">
      <dgm:prSet presAssocID="{432F4A21-875A-42D1-A868-30A917579EE4}" presName="conn2-1" presStyleLbl="parChTrans1D3" presStyleIdx="1" presStyleCnt="4"/>
      <dgm:spPr/>
      <dgm:t>
        <a:bodyPr/>
        <a:lstStyle/>
        <a:p>
          <a:endParaRPr lang="es-EC"/>
        </a:p>
      </dgm:t>
    </dgm:pt>
    <dgm:pt modelId="{4AD1B799-F18B-4B97-BD73-85E2181F29B7}" type="pres">
      <dgm:prSet presAssocID="{432F4A21-875A-42D1-A868-30A917579EE4}" presName="connTx" presStyleLbl="parChTrans1D3" presStyleIdx="1" presStyleCnt="4"/>
      <dgm:spPr/>
      <dgm:t>
        <a:bodyPr/>
        <a:lstStyle/>
        <a:p>
          <a:endParaRPr lang="es-EC"/>
        </a:p>
      </dgm:t>
    </dgm:pt>
    <dgm:pt modelId="{6FD96B73-81E2-4182-BF58-91765CB8E2A0}" type="pres">
      <dgm:prSet presAssocID="{A96D67E8-E2A4-43E8-9CC7-DAB128D1ED19}" presName="root2" presStyleCnt="0"/>
      <dgm:spPr/>
    </dgm:pt>
    <dgm:pt modelId="{3BB6FB07-772E-4FAF-87CF-CC5AD634DDF1}" type="pres">
      <dgm:prSet presAssocID="{A96D67E8-E2A4-43E8-9CC7-DAB128D1ED19}" presName="LevelTwoTextNode" presStyleLbl="node3" presStyleIdx="1" presStyleCnt="4">
        <dgm:presLayoutVars>
          <dgm:chPref val="3"/>
        </dgm:presLayoutVars>
      </dgm:prSet>
      <dgm:spPr/>
      <dgm:t>
        <a:bodyPr/>
        <a:lstStyle/>
        <a:p>
          <a:endParaRPr lang="es-EC"/>
        </a:p>
      </dgm:t>
    </dgm:pt>
    <dgm:pt modelId="{E9E6D9EA-2CD9-4012-A035-3AAB5BAE4243}" type="pres">
      <dgm:prSet presAssocID="{A96D67E8-E2A4-43E8-9CC7-DAB128D1ED19}" presName="level3hierChild" presStyleCnt="0"/>
      <dgm:spPr/>
    </dgm:pt>
    <dgm:pt modelId="{67BF58DF-7F97-44FA-9036-B8164502C9D2}" type="pres">
      <dgm:prSet presAssocID="{4B406918-A26A-4DBF-872D-5FC63AC324F6}" presName="conn2-1" presStyleLbl="parChTrans1D2" presStyleIdx="2" presStyleCnt="4"/>
      <dgm:spPr/>
      <dgm:t>
        <a:bodyPr/>
        <a:lstStyle/>
        <a:p>
          <a:endParaRPr lang="es-EC"/>
        </a:p>
      </dgm:t>
    </dgm:pt>
    <dgm:pt modelId="{2BCD4F4F-CF75-4F2B-8097-5F726369BB48}" type="pres">
      <dgm:prSet presAssocID="{4B406918-A26A-4DBF-872D-5FC63AC324F6}" presName="connTx" presStyleLbl="parChTrans1D2" presStyleIdx="2" presStyleCnt="4"/>
      <dgm:spPr/>
      <dgm:t>
        <a:bodyPr/>
        <a:lstStyle/>
        <a:p>
          <a:endParaRPr lang="es-EC"/>
        </a:p>
      </dgm:t>
    </dgm:pt>
    <dgm:pt modelId="{B306E50C-383C-4FEF-8ECD-416284903DCF}" type="pres">
      <dgm:prSet presAssocID="{1453A1FA-C4AF-43B6-AE4C-170B0D740A90}" presName="root2" presStyleCnt="0"/>
      <dgm:spPr/>
    </dgm:pt>
    <dgm:pt modelId="{906ADA3B-A067-4DA9-8F01-F2CD136202BD}" type="pres">
      <dgm:prSet presAssocID="{1453A1FA-C4AF-43B6-AE4C-170B0D740A90}" presName="LevelTwoTextNode" presStyleLbl="node2" presStyleIdx="2" presStyleCnt="4">
        <dgm:presLayoutVars>
          <dgm:chPref val="3"/>
        </dgm:presLayoutVars>
      </dgm:prSet>
      <dgm:spPr/>
      <dgm:t>
        <a:bodyPr/>
        <a:lstStyle/>
        <a:p>
          <a:endParaRPr lang="es-EC"/>
        </a:p>
      </dgm:t>
    </dgm:pt>
    <dgm:pt modelId="{8E213162-1CD1-4E88-A433-D88CA964A44E}" type="pres">
      <dgm:prSet presAssocID="{1453A1FA-C4AF-43B6-AE4C-170B0D740A90}" presName="level3hierChild" presStyleCnt="0"/>
      <dgm:spPr/>
    </dgm:pt>
    <dgm:pt modelId="{1CCBCC52-4685-419F-A060-98E04EC39F9D}" type="pres">
      <dgm:prSet presAssocID="{54EADA70-7CBB-4862-9F63-DC37C6EADBBC}" presName="conn2-1" presStyleLbl="parChTrans1D3" presStyleIdx="2" presStyleCnt="4"/>
      <dgm:spPr/>
      <dgm:t>
        <a:bodyPr/>
        <a:lstStyle/>
        <a:p>
          <a:endParaRPr lang="es-EC"/>
        </a:p>
      </dgm:t>
    </dgm:pt>
    <dgm:pt modelId="{2CBFF4EC-F57C-4300-AA51-D3E20108DEDF}" type="pres">
      <dgm:prSet presAssocID="{54EADA70-7CBB-4862-9F63-DC37C6EADBBC}" presName="connTx" presStyleLbl="parChTrans1D3" presStyleIdx="2" presStyleCnt="4"/>
      <dgm:spPr/>
      <dgm:t>
        <a:bodyPr/>
        <a:lstStyle/>
        <a:p>
          <a:endParaRPr lang="es-EC"/>
        </a:p>
      </dgm:t>
    </dgm:pt>
    <dgm:pt modelId="{7A1E6FF3-BB6A-470E-B725-F873CEF4B1EF}" type="pres">
      <dgm:prSet presAssocID="{0F392324-3F7C-4680-8D63-035792D98A3A}" presName="root2" presStyleCnt="0"/>
      <dgm:spPr/>
    </dgm:pt>
    <dgm:pt modelId="{435CE0CA-EE38-4909-A766-6917464599A3}" type="pres">
      <dgm:prSet presAssocID="{0F392324-3F7C-4680-8D63-035792D98A3A}" presName="LevelTwoTextNode" presStyleLbl="node3" presStyleIdx="2" presStyleCnt="4">
        <dgm:presLayoutVars>
          <dgm:chPref val="3"/>
        </dgm:presLayoutVars>
      </dgm:prSet>
      <dgm:spPr/>
      <dgm:t>
        <a:bodyPr/>
        <a:lstStyle/>
        <a:p>
          <a:endParaRPr lang="es-EC"/>
        </a:p>
      </dgm:t>
    </dgm:pt>
    <dgm:pt modelId="{F2205DFB-7032-4EF8-823C-EE49A2313355}" type="pres">
      <dgm:prSet presAssocID="{0F392324-3F7C-4680-8D63-035792D98A3A}" presName="level3hierChild" presStyleCnt="0"/>
      <dgm:spPr/>
    </dgm:pt>
    <dgm:pt modelId="{BBA058CA-51B6-4161-B971-783B846AA1FF}" type="pres">
      <dgm:prSet presAssocID="{7178F2C4-5DAE-4475-A305-8556A865512C}" presName="conn2-1" presStyleLbl="parChTrans1D2" presStyleIdx="3" presStyleCnt="4"/>
      <dgm:spPr/>
      <dgm:t>
        <a:bodyPr/>
        <a:lstStyle/>
        <a:p>
          <a:endParaRPr lang="es-EC"/>
        </a:p>
      </dgm:t>
    </dgm:pt>
    <dgm:pt modelId="{EE68157C-EB03-4B8C-88BA-A32E7C622CA5}" type="pres">
      <dgm:prSet presAssocID="{7178F2C4-5DAE-4475-A305-8556A865512C}" presName="connTx" presStyleLbl="parChTrans1D2" presStyleIdx="3" presStyleCnt="4"/>
      <dgm:spPr/>
      <dgm:t>
        <a:bodyPr/>
        <a:lstStyle/>
        <a:p>
          <a:endParaRPr lang="es-EC"/>
        </a:p>
      </dgm:t>
    </dgm:pt>
    <dgm:pt modelId="{9188BC05-8A2D-41DD-A865-14772F2C68B2}" type="pres">
      <dgm:prSet presAssocID="{50F50902-322A-478A-85EC-F9BE1C421226}" presName="root2" presStyleCnt="0"/>
      <dgm:spPr/>
    </dgm:pt>
    <dgm:pt modelId="{70678C2E-8E68-4B0E-9C51-A028C70F5ABA}" type="pres">
      <dgm:prSet presAssocID="{50F50902-322A-478A-85EC-F9BE1C421226}" presName="LevelTwoTextNode" presStyleLbl="node2" presStyleIdx="3" presStyleCnt="4">
        <dgm:presLayoutVars>
          <dgm:chPref val="3"/>
        </dgm:presLayoutVars>
      </dgm:prSet>
      <dgm:spPr/>
      <dgm:t>
        <a:bodyPr/>
        <a:lstStyle/>
        <a:p>
          <a:endParaRPr lang="es-EC"/>
        </a:p>
      </dgm:t>
    </dgm:pt>
    <dgm:pt modelId="{0A8E741A-2595-48F9-A9BC-0C21A2FFAB00}" type="pres">
      <dgm:prSet presAssocID="{50F50902-322A-478A-85EC-F9BE1C421226}" presName="level3hierChild" presStyleCnt="0"/>
      <dgm:spPr/>
    </dgm:pt>
    <dgm:pt modelId="{6E856E60-2C71-45D9-894F-1997E9F89155}" type="pres">
      <dgm:prSet presAssocID="{3D63891E-2CBC-4901-B279-EC5FF8EF9C2A}" presName="conn2-1" presStyleLbl="parChTrans1D3" presStyleIdx="3" presStyleCnt="4"/>
      <dgm:spPr/>
      <dgm:t>
        <a:bodyPr/>
        <a:lstStyle/>
        <a:p>
          <a:endParaRPr lang="es-EC"/>
        </a:p>
      </dgm:t>
    </dgm:pt>
    <dgm:pt modelId="{EE7B66D9-B96B-4F6B-9E4C-DBD736224873}" type="pres">
      <dgm:prSet presAssocID="{3D63891E-2CBC-4901-B279-EC5FF8EF9C2A}" presName="connTx" presStyleLbl="parChTrans1D3" presStyleIdx="3" presStyleCnt="4"/>
      <dgm:spPr/>
      <dgm:t>
        <a:bodyPr/>
        <a:lstStyle/>
        <a:p>
          <a:endParaRPr lang="es-EC"/>
        </a:p>
      </dgm:t>
    </dgm:pt>
    <dgm:pt modelId="{F33A2CC6-362E-40F3-97EA-AD1F2B8C2920}" type="pres">
      <dgm:prSet presAssocID="{4109E2DF-E223-4640-A73B-4F443ED90377}" presName="root2" presStyleCnt="0"/>
      <dgm:spPr/>
    </dgm:pt>
    <dgm:pt modelId="{D0551EBB-D60E-4119-965C-2580596DA407}" type="pres">
      <dgm:prSet presAssocID="{4109E2DF-E223-4640-A73B-4F443ED90377}" presName="LevelTwoTextNode" presStyleLbl="node3" presStyleIdx="3" presStyleCnt="4">
        <dgm:presLayoutVars>
          <dgm:chPref val="3"/>
        </dgm:presLayoutVars>
      </dgm:prSet>
      <dgm:spPr/>
      <dgm:t>
        <a:bodyPr/>
        <a:lstStyle/>
        <a:p>
          <a:endParaRPr lang="es-EC"/>
        </a:p>
      </dgm:t>
    </dgm:pt>
    <dgm:pt modelId="{F451912F-19E0-42C4-9DE8-0B562EF4B851}" type="pres">
      <dgm:prSet presAssocID="{4109E2DF-E223-4640-A73B-4F443ED90377}" presName="level3hierChild" presStyleCnt="0"/>
      <dgm:spPr/>
    </dgm:pt>
  </dgm:ptLst>
  <dgm:cxnLst>
    <dgm:cxn modelId="{72AEAF5E-FF47-49D9-B9F5-08461193DE51}" type="presOf" srcId="{9A245580-8043-4631-AA99-12B8328D6EAD}" destId="{78712E23-C738-4986-B2BE-2E24499D21D5}" srcOrd="0" destOrd="0" presId="urn:microsoft.com/office/officeart/2005/8/layout/hierarchy2"/>
    <dgm:cxn modelId="{C5FC54AB-F254-48D3-AB47-8C6473E6CD64}" type="presOf" srcId="{3942E5A5-84CF-435F-BE37-831BF312E16E}" destId="{8690A9E9-5CEF-43DC-97F9-31659828EB19}" srcOrd="0" destOrd="0" presId="urn:microsoft.com/office/officeart/2005/8/layout/hierarchy2"/>
    <dgm:cxn modelId="{1B0BA921-438B-41E0-9229-03CBD7854315}" type="presOf" srcId="{4109E2DF-E223-4640-A73B-4F443ED90377}" destId="{D0551EBB-D60E-4119-965C-2580596DA407}" srcOrd="0" destOrd="0" presId="urn:microsoft.com/office/officeart/2005/8/layout/hierarchy2"/>
    <dgm:cxn modelId="{9E1BDF36-A426-4370-A9AC-B34520CA271B}" type="presOf" srcId="{5E321D64-C9C9-480D-9EA9-220D9C71F4C4}" destId="{72A49EEF-506D-4997-BFDF-1CBBC9BC80E0}" srcOrd="0" destOrd="0" presId="urn:microsoft.com/office/officeart/2005/8/layout/hierarchy2"/>
    <dgm:cxn modelId="{2BD22ACD-2BD9-47C9-9B27-1B61B9058126}" srcId="{9A245580-8043-4631-AA99-12B8328D6EAD}" destId="{A96D67E8-E2A4-43E8-9CC7-DAB128D1ED19}" srcOrd="0" destOrd="0" parTransId="{432F4A21-875A-42D1-A868-30A917579EE4}" sibTransId="{B44F437A-0FE0-490A-A9CF-8F0C30308EFD}"/>
    <dgm:cxn modelId="{51A10257-153E-4DD6-9AE1-3AC0BEC4F7FA}" type="presOf" srcId="{5E321D64-C9C9-480D-9EA9-220D9C71F4C4}" destId="{8E2D3264-4B75-4B3C-BC15-40543DD405D6}" srcOrd="1" destOrd="0" presId="urn:microsoft.com/office/officeart/2005/8/layout/hierarchy2"/>
    <dgm:cxn modelId="{A0B77612-FE06-44C1-9551-1FE2405EE320}" type="presOf" srcId="{0F392324-3F7C-4680-8D63-035792D98A3A}" destId="{435CE0CA-EE38-4909-A766-6917464599A3}" srcOrd="0" destOrd="0" presId="urn:microsoft.com/office/officeart/2005/8/layout/hierarchy2"/>
    <dgm:cxn modelId="{09F23868-E270-47AA-A90B-42A4DA3629EB}" srcId="{1453A1FA-C4AF-43B6-AE4C-170B0D740A90}" destId="{0F392324-3F7C-4680-8D63-035792D98A3A}" srcOrd="0" destOrd="0" parTransId="{54EADA70-7CBB-4862-9F63-DC37C6EADBBC}" sibTransId="{97AB57A3-1C5B-4F23-8509-5A0A9CA4376A}"/>
    <dgm:cxn modelId="{1125C77E-8D08-42EC-9EB5-3CC791E4E053}" type="presOf" srcId="{54EADA70-7CBB-4862-9F63-DC37C6EADBBC}" destId="{2CBFF4EC-F57C-4300-AA51-D3E20108DEDF}" srcOrd="1" destOrd="0" presId="urn:microsoft.com/office/officeart/2005/8/layout/hierarchy2"/>
    <dgm:cxn modelId="{C83994EF-5D9D-41D8-9727-19A7F2475ACD}" type="presOf" srcId="{432F4A21-875A-42D1-A868-30A917579EE4}" destId="{4AD1B799-F18B-4B97-BD73-85E2181F29B7}" srcOrd="1" destOrd="0" presId="urn:microsoft.com/office/officeart/2005/8/layout/hierarchy2"/>
    <dgm:cxn modelId="{17E6DB09-3FA1-4D05-B8C2-C507CE419C42}" type="presOf" srcId="{4B406918-A26A-4DBF-872D-5FC63AC324F6}" destId="{67BF58DF-7F97-44FA-9036-B8164502C9D2}" srcOrd="0" destOrd="0" presId="urn:microsoft.com/office/officeart/2005/8/layout/hierarchy2"/>
    <dgm:cxn modelId="{DECC29BC-70F7-488D-9F48-60BD2DB7BF6F}" type="presOf" srcId="{1453A1FA-C4AF-43B6-AE4C-170B0D740A90}" destId="{906ADA3B-A067-4DA9-8F01-F2CD136202BD}" srcOrd="0" destOrd="0" presId="urn:microsoft.com/office/officeart/2005/8/layout/hierarchy2"/>
    <dgm:cxn modelId="{0D4D39E7-EE4F-4CEB-9D09-5C27E88B5F49}" srcId="{D0DDB238-B103-4507-8885-12F8B248ECF6}" destId="{50F50902-322A-478A-85EC-F9BE1C421226}" srcOrd="3" destOrd="0" parTransId="{7178F2C4-5DAE-4475-A305-8556A865512C}" sibTransId="{B3561DCA-6A50-46DF-94A1-BCE3AF7630AA}"/>
    <dgm:cxn modelId="{E1504E8B-A766-4491-A19A-5FFCF1AE251A}" srcId="{D0DDB238-B103-4507-8885-12F8B248ECF6}" destId="{9A245580-8043-4631-AA99-12B8328D6EAD}" srcOrd="1" destOrd="0" parTransId="{5E321D64-C9C9-480D-9EA9-220D9C71F4C4}" sibTransId="{1CAA4884-3CC5-446B-AB2D-2240AAD6C4A6}"/>
    <dgm:cxn modelId="{8250AD73-6B1F-4A5A-A69C-C95E6AA8692A}" type="presOf" srcId="{50F50902-322A-478A-85EC-F9BE1C421226}" destId="{70678C2E-8E68-4B0E-9C51-A028C70F5ABA}" srcOrd="0" destOrd="0" presId="urn:microsoft.com/office/officeart/2005/8/layout/hierarchy2"/>
    <dgm:cxn modelId="{313EAC3A-0A88-4650-BF9D-4837095714D8}" type="presOf" srcId="{E97BC664-B7B8-4BE0-B774-7FB8C191BFEF}" destId="{95F1179D-E060-45B2-A74C-16C02AD432DD}" srcOrd="0" destOrd="0" presId="urn:microsoft.com/office/officeart/2005/8/layout/hierarchy2"/>
    <dgm:cxn modelId="{BB3502CC-9DCB-4D48-A2D7-B1B1FC64F2F7}" srcId="{50F50902-322A-478A-85EC-F9BE1C421226}" destId="{4109E2DF-E223-4640-A73B-4F443ED90377}" srcOrd="0" destOrd="0" parTransId="{3D63891E-2CBC-4901-B279-EC5FF8EF9C2A}" sibTransId="{1DCB0C65-BD5A-41E0-ABD0-9B8A96981E58}"/>
    <dgm:cxn modelId="{191FB854-A382-40A1-B928-0E05A43C8CB6}" type="presOf" srcId="{3D63891E-2CBC-4901-B279-EC5FF8EF9C2A}" destId="{6E856E60-2C71-45D9-894F-1997E9F89155}" srcOrd="0" destOrd="0" presId="urn:microsoft.com/office/officeart/2005/8/layout/hierarchy2"/>
    <dgm:cxn modelId="{960D255F-796F-445A-BEC5-A8578567D352}" type="presOf" srcId="{A96D67E8-E2A4-43E8-9CC7-DAB128D1ED19}" destId="{3BB6FB07-772E-4FAF-87CF-CC5AD634DDF1}" srcOrd="0" destOrd="0" presId="urn:microsoft.com/office/officeart/2005/8/layout/hierarchy2"/>
    <dgm:cxn modelId="{0B66527C-AA68-4D02-83BE-E7D47F35FD51}" srcId="{D0DDB238-B103-4507-8885-12F8B248ECF6}" destId="{3942E5A5-84CF-435F-BE37-831BF312E16E}" srcOrd="0" destOrd="0" parTransId="{2FDE7135-858E-4C55-A747-27025E414144}" sibTransId="{0A84CE0A-8833-40EE-84DD-7BEEC084DC24}"/>
    <dgm:cxn modelId="{5B498EC1-FC95-4CCE-98F1-CBADE36A1E1F}" type="presOf" srcId="{4E47F40A-1328-4B26-9DA8-EF1F1F83E817}" destId="{DCAD6619-C522-4F45-91E0-E0EAC48FCE3F}" srcOrd="0" destOrd="0" presId="urn:microsoft.com/office/officeart/2005/8/layout/hierarchy2"/>
    <dgm:cxn modelId="{2B59017C-CC04-4275-AE46-AA443EE5A254}" type="presOf" srcId="{7178F2C4-5DAE-4475-A305-8556A865512C}" destId="{BBA058CA-51B6-4161-B971-783B846AA1FF}" srcOrd="0" destOrd="0" presId="urn:microsoft.com/office/officeart/2005/8/layout/hierarchy2"/>
    <dgm:cxn modelId="{6936CCDC-EE28-488A-B864-97A1C64496D7}" type="presOf" srcId="{432F4A21-875A-42D1-A868-30A917579EE4}" destId="{1BDE9FAA-3F41-4FD2-BD5A-7C51BE8FA179}" srcOrd="0" destOrd="0" presId="urn:microsoft.com/office/officeart/2005/8/layout/hierarchy2"/>
    <dgm:cxn modelId="{559F1F7F-12A7-4B41-8AFC-0B10E8FEA633}" type="presOf" srcId="{2FDE7135-858E-4C55-A747-27025E414144}" destId="{4FE207C3-4072-46A4-9F1E-62675C38CD6E}" srcOrd="0" destOrd="0" presId="urn:microsoft.com/office/officeart/2005/8/layout/hierarchy2"/>
    <dgm:cxn modelId="{B7698B54-603E-4560-A3E3-57D061FFDEC8}" type="presOf" srcId="{2FDE7135-858E-4C55-A747-27025E414144}" destId="{D75B76CA-84A2-4B43-91E0-DF4334951BD6}" srcOrd="1" destOrd="0" presId="urn:microsoft.com/office/officeart/2005/8/layout/hierarchy2"/>
    <dgm:cxn modelId="{FFA006B2-FA9F-473E-B4A9-95F07DAB27FE}" type="presOf" srcId="{4B406918-A26A-4DBF-872D-5FC63AC324F6}" destId="{2BCD4F4F-CF75-4F2B-8097-5F726369BB48}" srcOrd="1" destOrd="0" presId="urn:microsoft.com/office/officeart/2005/8/layout/hierarchy2"/>
    <dgm:cxn modelId="{6810A592-9565-46A1-ADB2-199FF48429A5}" type="presOf" srcId="{4E47F40A-1328-4B26-9DA8-EF1F1F83E817}" destId="{A25FDF1F-F510-4726-806E-8A4304E284E0}" srcOrd="1" destOrd="0" presId="urn:microsoft.com/office/officeart/2005/8/layout/hierarchy2"/>
    <dgm:cxn modelId="{4CD1C2B9-3562-4C6E-9306-6500B004A520}" srcId="{D0DDB238-B103-4507-8885-12F8B248ECF6}" destId="{1453A1FA-C4AF-43B6-AE4C-170B0D740A90}" srcOrd="2" destOrd="0" parTransId="{4B406918-A26A-4DBF-872D-5FC63AC324F6}" sibTransId="{2FB8A8CC-79A3-42C7-A441-9FEFF166F319}"/>
    <dgm:cxn modelId="{317D35D8-D02C-4CC2-AAAF-6CA9A5EC2098}" srcId="{3942E5A5-84CF-435F-BE37-831BF312E16E}" destId="{E97BC664-B7B8-4BE0-B774-7FB8C191BFEF}" srcOrd="0" destOrd="0" parTransId="{4E47F40A-1328-4B26-9DA8-EF1F1F83E817}" sibTransId="{A85F257B-9867-44D1-82EA-84BE8A6AA758}"/>
    <dgm:cxn modelId="{EFC890C1-4328-4B48-9240-E29964244A5F}" type="presOf" srcId="{7178F2C4-5DAE-4475-A305-8556A865512C}" destId="{EE68157C-EB03-4B8C-88BA-A32E7C622CA5}" srcOrd="1" destOrd="0" presId="urn:microsoft.com/office/officeart/2005/8/layout/hierarchy2"/>
    <dgm:cxn modelId="{33E4043C-99C0-4684-AC9D-47F9264BD095}" type="presOf" srcId="{47D550EC-ADD8-419F-AA05-6459A7354A55}" destId="{3AF25721-489D-468E-9CA2-CC92F007518D}" srcOrd="0" destOrd="0" presId="urn:microsoft.com/office/officeart/2005/8/layout/hierarchy2"/>
    <dgm:cxn modelId="{BF09C61E-B4C9-4F96-AE7C-86E57ADDBDBB}" type="presOf" srcId="{D0DDB238-B103-4507-8885-12F8B248ECF6}" destId="{D9460A81-C24F-42EE-8B1D-96639145B86A}" srcOrd="0" destOrd="0" presId="urn:microsoft.com/office/officeart/2005/8/layout/hierarchy2"/>
    <dgm:cxn modelId="{215C319A-1BC5-4700-8A58-BEECED38CF15}" type="presOf" srcId="{54EADA70-7CBB-4862-9F63-DC37C6EADBBC}" destId="{1CCBCC52-4685-419F-A060-98E04EC39F9D}" srcOrd="0" destOrd="0" presId="urn:microsoft.com/office/officeart/2005/8/layout/hierarchy2"/>
    <dgm:cxn modelId="{082F24B5-9BAF-41EF-8A91-18783A1E6AD4}" srcId="{47D550EC-ADD8-419F-AA05-6459A7354A55}" destId="{D0DDB238-B103-4507-8885-12F8B248ECF6}" srcOrd="0" destOrd="0" parTransId="{3936DF68-EF83-41E3-A2F3-B979C02DD593}" sibTransId="{2CEF2B0C-0688-425B-9252-407A64B896D0}"/>
    <dgm:cxn modelId="{A35B33B5-22AC-4A2A-B984-DAAB0A858611}" type="presOf" srcId="{3D63891E-2CBC-4901-B279-EC5FF8EF9C2A}" destId="{EE7B66D9-B96B-4F6B-9E4C-DBD736224873}" srcOrd="1" destOrd="0" presId="urn:microsoft.com/office/officeart/2005/8/layout/hierarchy2"/>
    <dgm:cxn modelId="{C901ADAE-AA9F-484C-AAAC-A017F3EC2BCC}" type="presParOf" srcId="{3AF25721-489D-468E-9CA2-CC92F007518D}" destId="{3FA69414-3FF7-4FCD-90A6-7E0A29D5CBDF}" srcOrd="0" destOrd="0" presId="urn:microsoft.com/office/officeart/2005/8/layout/hierarchy2"/>
    <dgm:cxn modelId="{7176CF9A-BD72-4C55-8DCC-0B425B12CE77}" type="presParOf" srcId="{3FA69414-3FF7-4FCD-90A6-7E0A29D5CBDF}" destId="{D9460A81-C24F-42EE-8B1D-96639145B86A}" srcOrd="0" destOrd="0" presId="urn:microsoft.com/office/officeart/2005/8/layout/hierarchy2"/>
    <dgm:cxn modelId="{103A7CAA-028C-4C58-8E5A-F3BF795C732E}" type="presParOf" srcId="{3FA69414-3FF7-4FCD-90A6-7E0A29D5CBDF}" destId="{4825243E-C789-4C0B-8595-19F77F252710}" srcOrd="1" destOrd="0" presId="urn:microsoft.com/office/officeart/2005/8/layout/hierarchy2"/>
    <dgm:cxn modelId="{18EDFEA5-684C-4EFA-B83A-E7D0666C8C10}" type="presParOf" srcId="{4825243E-C789-4C0B-8595-19F77F252710}" destId="{4FE207C3-4072-46A4-9F1E-62675C38CD6E}" srcOrd="0" destOrd="0" presId="urn:microsoft.com/office/officeart/2005/8/layout/hierarchy2"/>
    <dgm:cxn modelId="{AB8F3396-740A-4BDC-9006-992916284C69}" type="presParOf" srcId="{4FE207C3-4072-46A4-9F1E-62675C38CD6E}" destId="{D75B76CA-84A2-4B43-91E0-DF4334951BD6}" srcOrd="0" destOrd="0" presId="urn:microsoft.com/office/officeart/2005/8/layout/hierarchy2"/>
    <dgm:cxn modelId="{4992F075-7F65-42DF-A739-E8D69C7C4C6B}" type="presParOf" srcId="{4825243E-C789-4C0B-8595-19F77F252710}" destId="{215414AD-394D-4CE0-B4CB-8D5D5B7E3D3B}" srcOrd="1" destOrd="0" presId="urn:microsoft.com/office/officeart/2005/8/layout/hierarchy2"/>
    <dgm:cxn modelId="{466442DF-0C94-4D00-A6CF-85FD1EE6BC74}" type="presParOf" srcId="{215414AD-394D-4CE0-B4CB-8D5D5B7E3D3B}" destId="{8690A9E9-5CEF-43DC-97F9-31659828EB19}" srcOrd="0" destOrd="0" presId="urn:microsoft.com/office/officeart/2005/8/layout/hierarchy2"/>
    <dgm:cxn modelId="{564777F5-11A3-4E72-8A24-2B8F4E19CB94}" type="presParOf" srcId="{215414AD-394D-4CE0-B4CB-8D5D5B7E3D3B}" destId="{006EFA04-DF7F-4127-A56B-6958204A575D}" srcOrd="1" destOrd="0" presId="urn:microsoft.com/office/officeart/2005/8/layout/hierarchy2"/>
    <dgm:cxn modelId="{2D3ADA7E-D244-4F17-8048-8A035C377160}" type="presParOf" srcId="{006EFA04-DF7F-4127-A56B-6958204A575D}" destId="{DCAD6619-C522-4F45-91E0-E0EAC48FCE3F}" srcOrd="0" destOrd="0" presId="urn:microsoft.com/office/officeart/2005/8/layout/hierarchy2"/>
    <dgm:cxn modelId="{AD72ECA6-F476-484A-9717-29502E1CBB88}" type="presParOf" srcId="{DCAD6619-C522-4F45-91E0-E0EAC48FCE3F}" destId="{A25FDF1F-F510-4726-806E-8A4304E284E0}" srcOrd="0" destOrd="0" presId="urn:microsoft.com/office/officeart/2005/8/layout/hierarchy2"/>
    <dgm:cxn modelId="{62626FF0-6879-469C-ADCA-DCA874F4DAD2}" type="presParOf" srcId="{006EFA04-DF7F-4127-A56B-6958204A575D}" destId="{44EA2F55-8AC0-4212-B2F0-BB2FB9664E3A}" srcOrd="1" destOrd="0" presId="urn:microsoft.com/office/officeart/2005/8/layout/hierarchy2"/>
    <dgm:cxn modelId="{4FA69401-6087-4253-8D88-3926AEEA65A0}" type="presParOf" srcId="{44EA2F55-8AC0-4212-B2F0-BB2FB9664E3A}" destId="{95F1179D-E060-45B2-A74C-16C02AD432DD}" srcOrd="0" destOrd="0" presId="urn:microsoft.com/office/officeart/2005/8/layout/hierarchy2"/>
    <dgm:cxn modelId="{5B31490E-9189-4671-B27E-B09FBD3E6B1E}" type="presParOf" srcId="{44EA2F55-8AC0-4212-B2F0-BB2FB9664E3A}" destId="{5FA28C65-47D9-4608-A022-DDE700B79C69}" srcOrd="1" destOrd="0" presId="urn:microsoft.com/office/officeart/2005/8/layout/hierarchy2"/>
    <dgm:cxn modelId="{B5BDE32A-4989-4294-9339-FEBD8B3A9263}" type="presParOf" srcId="{4825243E-C789-4C0B-8595-19F77F252710}" destId="{72A49EEF-506D-4997-BFDF-1CBBC9BC80E0}" srcOrd="2" destOrd="0" presId="urn:microsoft.com/office/officeart/2005/8/layout/hierarchy2"/>
    <dgm:cxn modelId="{AD1229B2-4328-4DAD-A303-69C3190613EB}" type="presParOf" srcId="{72A49EEF-506D-4997-BFDF-1CBBC9BC80E0}" destId="{8E2D3264-4B75-4B3C-BC15-40543DD405D6}" srcOrd="0" destOrd="0" presId="urn:microsoft.com/office/officeart/2005/8/layout/hierarchy2"/>
    <dgm:cxn modelId="{0813CCA6-6729-45D3-9722-53277976C675}" type="presParOf" srcId="{4825243E-C789-4C0B-8595-19F77F252710}" destId="{F27B26DD-144F-43BB-B079-605B396AE132}" srcOrd="3" destOrd="0" presId="urn:microsoft.com/office/officeart/2005/8/layout/hierarchy2"/>
    <dgm:cxn modelId="{06373992-13AA-4E04-8EF5-F52595046023}" type="presParOf" srcId="{F27B26DD-144F-43BB-B079-605B396AE132}" destId="{78712E23-C738-4986-B2BE-2E24499D21D5}" srcOrd="0" destOrd="0" presId="urn:microsoft.com/office/officeart/2005/8/layout/hierarchy2"/>
    <dgm:cxn modelId="{36355A76-0966-473D-87F2-102026BE962E}" type="presParOf" srcId="{F27B26DD-144F-43BB-B079-605B396AE132}" destId="{5A8FF352-5CD4-470F-A224-018B8C7C8401}" srcOrd="1" destOrd="0" presId="urn:microsoft.com/office/officeart/2005/8/layout/hierarchy2"/>
    <dgm:cxn modelId="{7A591E1B-F669-4989-A91E-21AE7B92CC26}" type="presParOf" srcId="{5A8FF352-5CD4-470F-A224-018B8C7C8401}" destId="{1BDE9FAA-3F41-4FD2-BD5A-7C51BE8FA179}" srcOrd="0" destOrd="0" presId="urn:microsoft.com/office/officeart/2005/8/layout/hierarchy2"/>
    <dgm:cxn modelId="{9682ABC9-090F-408A-B9CA-E966685C3185}" type="presParOf" srcId="{1BDE9FAA-3F41-4FD2-BD5A-7C51BE8FA179}" destId="{4AD1B799-F18B-4B97-BD73-85E2181F29B7}" srcOrd="0" destOrd="0" presId="urn:microsoft.com/office/officeart/2005/8/layout/hierarchy2"/>
    <dgm:cxn modelId="{2B7768E9-0517-49EE-AB5A-CC5406CC46B0}" type="presParOf" srcId="{5A8FF352-5CD4-470F-A224-018B8C7C8401}" destId="{6FD96B73-81E2-4182-BF58-91765CB8E2A0}" srcOrd="1" destOrd="0" presId="urn:microsoft.com/office/officeart/2005/8/layout/hierarchy2"/>
    <dgm:cxn modelId="{49B81EBB-B06B-49F7-A56B-7FFBE4679AAF}" type="presParOf" srcId="{6FD96B73-81E2-4182-BF58-91765CB8E2A0}" destId="{3BB6FB07-772E-4FAF-87CF-CC5AD634DDF1}" srcOrd="0" destOrd="0" presId="urn:microsoft.com/office/officeart/2005/8/layout/hierarchy2"/>
    <dgm:cxn modelId="{C3434799-D458-4FC4-AA9F-623AA52AD555}" type="presParOf" srcId="{6FD96B73-81E2-4182-BF58-91765CB8E2A0}" destId="{E9E6D9EA-2CD9-4012-A035-3AAB5BAE4243}" srcOrd="1" destOrd="0" presId="urn:microsoft.com/office/officeart/2005/8/layout/hierarchy2"/>
    <dgm:cxn modelId="{4B30A89F-3795-437F-B274-760908BD58FE}" type="presParOf" srcId="{4825243E-C789-4C0B-8595-19F77F252710}" destId="{67BF58DF-7F97-44FA-9036-B8164502C9D2}" srcOrd="4" destOrd="0" presId="urn:microsoft.com/office/officeart/2005/8/layout/hierarchy2"/>
    <dgm:cxn modelId="{60983DD6-6C08-4F06-905C-81259247ADD5}" type="presParOf" srcId="{67BF58DF-7F97-44FA-9036-B8164502C9D2}" destId="{2BCD4F4F-CF75-4F2B-8097-5F726369BB48}" srcOrd="0" destOrd="0" presId="urn:microsoft.com/office/officeart/2005/8/layout/hierarchy2"/>
    <dgm:cxn modelId="{C684D35F-0C81-4717-B24B-7E80371E514F}" type="presParOf" srcId="{4825243E-C789-4C0B-8595-19F77F252710}" destId="{B306E50C-383C-4FEF-8ECD-416284903DCF}" srcOrd="5" destOrd="0" presId="urn:microsoft.com/office/officeart/2005/8/layout/hierarchy2"/>
    <dgm:cxn modelId="{9AE76960-0393-4C09-BC78-7C9C93773DD1}" type="presParOf" srcId="{B306E50C-383C-4FEF-8ECD-416284903DCF}" destId="{906ADA3B-A067-4DA9-8F01-F2CD136202BD}" srcOrd="0" destOrd="0" presId="urn:microsoft.com/office/officeart/2005/8/layout/hierarchy2"/>
    <dgm:cxn modelId="{5F976140-EB09-4F53-948D-9D6C2CD2E37C}" type="presParOf" srcId="{B306E50C-383C-4FEF-8ECD-416284903DCF}" destId="{8E213162-1CD1-4E88-A433-D88CA964A44E}" srcOrd="1" destOrd="0" presId="urn:microsoft.com/office/officeart/2005/8/layout/hierarchy2"/>
    <dgm:cxn modelId="{E648210A-6D3D-4F32-8200-08A740D6000E}" type="presParOf" srcId="{8E213162-1CD1-4E88-A433-D88CA964A44E}" destId="{1CCBCC52-4685-419F-A060-98E04EC39F9D}" srcOrd="0" destOrd="0" presId="urn:microsoft.com/office/officeart/2005/8/layout/hierarchy2"/>
    <dgm:cxn modelId="{61B2F4B7-2344-48E5-9BBA-637017710555}" type="presParOf" srcId="{1CCBCC52-4685-419F-A060-98E04EC39F9D}" destId="{2CBFF4EC-F57C-4300-AA51-D3E20108DEDF}" srcOrd="0" destOrd="0" presId="urn:microsoft.com/office/officeart/2005/8/layout/hierarchy2"/>
    <dgm:cxn modelId="{2F29616E-FD12-46AE-8C73-84860BEBE947}" type="presParOf" srcId="{8E213162-1CD1-4E88-A433-D88CA964A44E}" destId="{7A1E6FF3-BB6A-470E-B725-F873CEF4B1EF}" srcOrd="1" destOrd="0" presId="urn:microsoft.com/office/officeart/2005/8/layout/hierarchy2"/>
    <dgm:cxn modelId="{970543E1-448B-496C-8E37-940C6FD537FA}" type="presParOf" srcId="{7A1E6FF3-BB6A-470E-B725-F873CEF4B1EF}" destId="{435CE0CA-EE38-4909-A766-6917464599A3}" srcOrd="0" destOrd="0" presId="urn:microsoft.com/office/officeart/2005/8/layout/hierarchy2"/>
    <dgm:cxn modelId="{1CAF8F25-8A5E-4404-A2F8-2F7891CF48C1}" type="presParOf" srcId="{7A1E6FF3-BB6A-470E-B725-F873CEF4B1EF}" destId="{F2205DFB-7032-4EF8-823C-EE49A2313355}" srcOrd="1" destOrd="0" presId="urn:microsoft.com/office/officeart/2005/8/layout/hierarchy2"/>
    <dgm:cxn modelId="{CF7E15E6-DAE5-4515-BF88-8996B9DC2C4D}" type="presParOf" srcId="{4825243E-C789-4C0B-8595-19F77F252710}" destId="{BBA058CA-51B6-4161-B971-783B846AA1FF}" srcOrd="6" destOrd="0" presId="urn:microsoft.com/office/officeart/2005/8/layout/hierarchy2"/>
    <dgm:cxn modelId="{C09A80D2-9F9D-4C90-99A3-26894A8E51FB}" type="presParOf" srcId="{BBA058CA-51B6-4161-B971-783B846AA1FF}" destId="{EE68157C-EB03-4B8C-88BA-A32E7C622CA5}" srcOrd="0" destOrd="0" presId="urn:microsoft.com/office/officeart/2005/8/layout/hierarchy2"/>
    <dgm:cxn modelId="{186D0A66-7C8B-427E-ACF5-619E38143094}" type="presParOf" srcId="{4825243E-C789-4C0B-8595-19F77F252710}" destId="{9188BC05-8A2D-41DD-A865-14772F2C68B2}" srcOrd="7" destOrd="0" presId="urn:microsoft.com/office/officeart/2005/8/layout/hierarchy2"/>
    <dgm:cxn modelId="{9E253D2E-31A2-413A-82F9-E4E75DE9AE9E}" type="presParOf" srcId="{9188BC05-8A2D-41DD-A865-14772F2C68B2}" destId="{70678C2E-8E68-4B0E-9C51-A028C70F5ABA}" srcOrd="0" destOrd="0" presId="urn:microsoft.com/office/officeart/2005/8/layout/hierarchy2"/>
    <dgm:cxn modelId="{B8E6CD67-C6BB-4715-8AA0-85590B96BDA9}" type="presParOf" srcId="{9188BC05-8A2D-41DD-A865-14772F2C68B2}" destId="{0A8E741A-2595-48F9-A9BC-0C21A2FFAB00}" srcOrd="1" destOrd="0" presId="urn:microsoft.com/office/officeart/2005/8/layout/hierarchy2"/>
    <dgm:cxn modelId="{576169AB-B67E-461C-BEA5-36E680F94579}" type="presParOf" srcId="{0A8E741A-2595-48F9-A9BC-0C21A2FFAB00}" destId="{6E856E60-2C71-45D9-894F-1997E9F89155}" srcOrd="0" destOrd="0" presId="urn:microsoft.com/office/officeart/2005/8/layout/hierarchy2"/>
    <dgm:cxn modelId="{0BF64186-D097-4AF5-8ABB-3C545506E838}" type="presParOf" srcId="{6E856E60-2C71-45D9-894F-1997E9F89155}" destId="{EE7B66D9-B96B-4F6B-9E4C-DBD736224873}" srcOrd="0" destOrd="0" presId="urn:microsoft.com/office/officeart/2005/8/layout/hierarchy2"/>
    <dgm:cxn modelId="{5DB43AD8-F38D-40B7-B877-D55EC48D7D0B}" type="presParOf" srcId="{0A8E741A-2595-48F9-A9BC-0C21A2FFAB00}" destId="{F33A2CC6-362E-40F3-97EA-AD1F2B8C2920}" srcOrd="1" destOrd="0" presId="urn:microsoft.com/office/officeart/2005/8/layout/hierarchy2"/>
    <dgm:cxn modelId="{E14255CD-5B1F-4C99-904D-1AA9996FC137}" type="presParOf" srcId="{F33A2CC6-362E-40F3-97EA-AD1F2B8C2920}" destId="{D0551EBB-D60E-4119-965C-2580596DA407}" srcOrd="0" destOrd="0" presId="urn:microsoft.com/office/officeart/2005/8/layout/hierarchy2"/>
    <dgm:cxn modelId="{49F42AA0-BBD1-4DD0-B26D-0E873323CA02}" type="presParOf" srcId="{F33A2CC6-362E-40F3-97EA-AD1F2B8C2920}" destId="{F451912F-19E0-42C4-9DE8-0B562EF4B85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FA85DF-5EB6-4C3C-8A73-578A5CB328E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C3F2BE5B-20CF-4287-926D-0B5ACB5002BC}">
      <dgm:prSet phldrT="[Texto]" custT="1"/>
      <dgm:spPr/>
      <dgm:t>
        <a:bodyPr/>
        <a:lstStyle/>
        <a:p>
          <a:r>
            <a:rPr lang="es-EC" sz="1700" b="1" i="0" dirty="0"/>
            <a:t>Teoría de </a:t>
          </a:r>
          <a:r>
            <a:rPr lang="es-EC" sz="1700" b="1" i="0" dirty="0" smtClean="0"/>
            <a:t>la Ventaja Competitiva </a:t>
          </a:r>
          <a:endParaRPr lang="es-EC" sz="1700" i="0" dirty="0"/>
        </a:p>
      </dgm:t>
    </dgm:pt>
    <dgm:pt modelId="{D76BE773-6A38-403A-A740-0BC5084EDA1E}" type="parTrans" cxnId="{24C62FC0-368A-43B7-A367-B716BB8047E6}">
      <dgm:prSet/>
      <dgm:spPr/>
      <dgm:t>
        <a:bodyPr/>
        <a:lstStyle/>
        <a:p>
          <a:endParaRPr lang="es-EC" sz="1700" i="0"/>
        </a:p>
      </dgm:t>
    </dgm:pt>
    <dgm:pt modelId="{9EE35526-880C-474B-A750-F6BE2B433344}" type="sibTrans" cxnId="{24C62FC0-368A-43B7-A367-B716BB8047E6}">
      <dgm:prSet/>
      <dgm:spPr/>
      <dgm:t>
        <a:bodyPr/>
        <a:lstStyle/>
        <a:p>
          <a:endParaRPr lang="es-EC" sz="1700" i="0"/>
        </a:p>
      </dgm:t>
    </dgm:pt>
    <dgm:pt modelId="{135EC18B-47AC-4561-AB12-583007D2B624}">
      <dgm:prSet phldrT="[Texto]" custT="1"/>
      <dgm:spPr/>
      <dgm:t>
        <a:bodyPr/>
        <a:lstStyle/>
        <a:p>
          <a:r>
            <a:rPr lang="es-EC" sz="1700" dirty="0" smtClean="0"/>
            <a:t>técnica que posee una organización para perdurar en el mercado, Es evidente que la competitividad requiere de un aprendizaje y planeación, conocimiento y habilidades, dentro de los cuales se requiere una inversión que resultará únicamente en beneficioso de la organización</a:t>
          </a:r>
          <a:endParaRPr lang="es-EC" sz="1700" i="0" dirty="0">
            <a:latin typeface="+mn-lt"/>
          </a:endParaRPr>
        </a:p>
      </dgm:t>
    </dgm:pt>
    <dgm:pt modelId="{F01ACDEB-62E1-46E2-8DDC-55A068673063}" type="parTrans" cxnId="{D84F8836-A2E4-4F25-89B5-33F869409261}">
      <dgm:prSet/>
      <dgm:spPr/>
      <dgm:t>
        <a:bodyPr/>
        <a:lstStyle/>
        <a:p>
          <a:endParaRPr lang="es-EC" sz="1700" i="0"/>
        </a:p>
      </dgm:t>
    </dgm:pt>
    <dgm:pt modelId="{D97D3D6F-599C-4039-BB1A-85CF9239F2ED}" type="sibTrans" cxnId="{D84F8836-A2E4-4F25-89B5-33F869409261}">
      <dgm:prSet/>
      <dgm:spPr/>
      <dgm:t>
        <a:bodyPr/>
        <a:lstStyle/>
        <a:p>
          <a:endParaRPr lang="es-EC" sz="1700" i="0"/>
        </a:p>
      </dgm:t>
    </dgm:pt>
    <dgm:pt modelId="{D7CB0329-CCB4-489A-A83F-D56702BBFD5B}">
      <dgm:prSet phldrT="[Texto]" custT="1"/>
      <dgm:spPr/>
      <dgm:t>
        <a:bodyPr/>
        <a:lstStyle/>
        <a:p>
          <a:r>
            <a:rPr lang="es-EC" sz="1700" b="1" i="0" dirty="0"/>
            <a:t>Teoría de </a:t>
          </a:r>
          <a:r>
            <a:rPr lang="es-EC" sz="1700" b="1" i="0" dirty="0" err="1"/>
            <a:t>Heckscher</a:t>
          </a:r>
          <a:r>
            <a:rPr lang="es-EC" sz="1700" b="1" i="0" dirty="0"/>
            <a:t> Ohlin</a:t>
          </a:r>
          <a:endParaRPr lang="es-EC" sz="1700" i="0" dirty="0"/>
        </a:p>
      </dgm:t>
    </dgm:pt>
    <dgm:pt modelId="{543C9E30-77E0-4EE2-BEC2-AD20A0F5FCE8}" type="parTrans" cxnId="{B3976184-E039-4427-ABC9-1410AADA7C8B}">
      <dgm:prSet/>
      <dgm:spPr/>
      <dgm:t>
        <a:bodyPr/>
        <a:lstStyle/>
        <a:p>
          <a:endParaRPr lang="es-EC" sz="1700" i="0"/>
        </a:p>
      </dgm:t>
    </dgm:pt>
    <dgm:pt modelId="{5317D659-361F-4B92-BE2D-1EC02B6068F6}" type="sibTrans" cxnId="{B3976184-E039-4427-ABC9-1410AADA7C8B}">
      <dgm:prSet/>
      <dgm:spPr/>
      <dgm:t>
        <a:bodyPr/>
        <a:lstStyle/>
        <a:p>
          <a:endParaRPr lang="es-EC" sz="1700" i="0"/>
        </a:p>
      </dgm:t>
    </dgm:pt>
    <dgm:pt modelId="{43828A7B-5252-4BD0-AB02-FB29E0EE8A52}">
      <dgm:prSet phldrT="[Texto]" custT="1"/>
      <dgm:spPr/>
      <dgm:t>
        <a:bodyPr/>
        <a:lstStyle/>
        <a:p>
          <a:r>
            <a:rPr lang="es-EC" sz="1700" i="0" dirty="0"/>
            <a:t>Para alcanzar una ventaja comparativa, es necesario la dotación óptima de recursos que permitan mejorar el producto y así incrementar su participación el comercio internacional.</a:t>
          </a:r>
        </a:p>
      </dgm:t>
    </dgm:pt>
    <dgm:pt modelId="{EF07029A-929A-4B18-8954-B4DF8B34702F}" type="parTrans" cxnId="{9681FE00-26D7-4D44-B15C-75B3337DECB9}">
      <dgm:prSet/>
      <dgm:spPr/>
      <dgm:t>
        <a:bodyPr/>
        <a:lstStyle/>
        <a:p>
          <a:endParaRPr lang="es-EC" sz="1700" i="0"/>
        </a:p>
      </dgm:t>
    </dgm:pt>
    <dgm:pt modelId="{D246735E-F6E7-4FC6-901E-B4C01A33E247}" type="sibTrans" cxnId="{9681FE00-26D7-4D44-B15C-75B3337DECB9}">
      <dgm:prSet/>
      <dgm:spPr/>
      <dgm:t>
        <a:bodyPr/>
        <a:lstStyle/>
        <a:p>
          <a:endParaRPr lang="es-EC" sz="1700" i="0"/>
        </a:p>
      </dgm:t>
    </dgm:pt>
    <dgm:pt modelId="{D07AB724-5DA9-44E7-8258-9A4B1D8A2703}" type="pres">
      <dgm:prSet presAssocID="{7DFA85DF-5EB6-4C3C-8A73-578A5CB328E2}" presName="linear" presStyleCnt="0">
        <dgm:presLayoutVars>
          <dgm:dir/>
          <dgm:animLvl val="lvl"/>
          <dgm:resizeHandles val="exact"/>
        </dgm:presLayoutVars>
      </dgm:prSet>
      <dgm:spPr/>
      <dgm:t>
        <a:bodyPr/>
        <a:lstStyle/>
        <a:p>
          <a:endParaRPr lang="es-ES"/>
        </a:p>
      </dgm:t>
    </dgm:pt>
    <dgm:pt modelId="{338AD36F-4A5D-491C-A921-AE8A086121CB}" type="pres">
      <dgm:prSet presAssocID="{C3F2BE5B-20CF-4287-926D-0B5ACB5002BC}" presName="parentLin" presStyleCnt="0"/>
      <dgm:spPr/>
    </dgm:pt>
    <dgm:pt modelId="{6A37F7B9-CC23-46C0-A637-4E05C4DC5C32}" type="pres">
      <dgm:prSet presAssocID="{C3F2BE5B-20CF-4287-926D-0B5ACB5002BC}" presName="parentLeftMargin" presStyleLbl="node1" presStyleIdx="0" presStyleCnt="2"/>
      <dgm:spPr/>
      <dgm:t>
        <a:bodyPr/>
        <a:lstStyle/>
        <a:p>
          <a:endParaRPr lang="es-ES"/>
        </a:p>
      </dgm:t>
    </dgm:pt>
    <dgm:pt modelId="{54E19882-3FEC-442F-85F2-75D1F01D9E15}" type="pres">
      <dgm:prSet presAssocID="{C3F2BE5B-20CF-4287-926D-0B5ACB5002BC}" presName="parentText" presStyleLbl="node1" presStyleIdx="0" presStyleCnt="2">
        <dgm:presLayoutVars>
          <dgm:chMax val="0"/>
          <dgm:bulletEnabled val="1"/>
        </dgm:presLayoutVars>
      </dgm:prSet>
      <dgm:spPr/>
      <dgm:t>
        <a:bodyPr/>
        <a:lstStyle/>
        <a:p>
          <a:endParaRPr lang="es-ES"/>
        </a:p>
      </dgm:t>
    </dgm:pt>
    <dgm:pt modelId="{E435BC5A-92A6-4782-AD51-5DFF97125A08}" type="pres">
      <dgm:prSet presAssocID="{C3F2BE5B-20CF-4287-926D-0B5ACB5002BC}" presName="negativeSpace" presStyleCnt="0"/>
      <dgm:spPr/>
    </dgm:pt>
    <dgm:pt modelId="{E9E7C5C0-8AFE-45BF-A264-76A4891776BB}" type="pres">
      <dgm:prSet presAssocID="{C3F2BE5B-20CF-4287-926D-0B5ACB5002BC}" presName="childText" presStyleLbl="conFgAcc1" presStyleIdx="0" presStyleCnt="2" custLinFactNeighborX="148">
        <dgm:presLayoutVars>
          <dgm:bulletEnabled val="1"/>
        </dgm:presLayoutVars>
      </dgm:prSet>
      <dgm:spPr/>
      <dgm:t>
        <a:bodyPr/>
        <a:lstStyle/>
        <a:p>
          <a:endParaRPr lang="es-ES"/>
        </a:p>
      </dgm:t>
    </dgm:pt>
    <dgm:pt modelId="{5D2F9DF0-E174-470D-9877-8AF0605CB15F}" type="pres">
      <dgm:prSet presAssocID="{9EE35526-880C-474B-A750-F6BE2B433344}" presName="spaceBetweenRectangles" presStyleCnt="0"/>
      <dgm:spPr/>
    </dgm:pt>
    <dgm:pt modelId="{DC921088-82AB-4D95-BC20-F8D7BD8DCB02}" type="pres">
      <dgm:prSet presAssocID="{D7CB0329-CCB4-489A-A83F-D56702BBFD5B}" presName="parentLin" presStyleCnt="0"/>
      <dgm:spPr/>
    </dgm:pt>
    <dgm:pt modelId="{2EA4AF9B-BDCC-4650-A425-FE80F6E8E3D0}" type="pres">
      <dgm:prSet presAssocID="{D7CB0329-CCB4-489A-A83F-D56702BBFD5B}" presName="parentLeftMargin" presStyleLbl="node1" presStyleIdx="0" presStyleCnt="2"/>
      <dgm:spPr/>
      <dgm:t>
        <a:bodyPr/>
        <a:lstStyle/>
        <a:p>
          <a:endParaRPr lang="es-ES"/>
        </a:p>
      </dgm:t>
    </dgm:pt>
    <dgm:pt modelId="{5A1FC963-484B-45A2-8A1E-213E0A758B5E}" type="pres">
      <dgm:prSet presAssocID="{D7CB0329-CCB4-489A-A83F-D56702BBFD5B}" presName="parentText" presStyleLbl="node1" presStyleIdx="1" presStyleCnt="2">
        <dgm:presLayoutVars>
          <dgm:chMax val="0"/>
          <dgm:bulletEnabled val="1"/>
        </dgm:presLayoutVars>
      </dgm:prSet>
      <dgm:spPr/>
      <dgm:t>
        <a:bodyPr/>
        <a:lstStyle/>
        <a:p>
          <a:endParaRPr lang="es-ES"/>
        </a:p>
      </dgm:t>
    </dgm:pt>
    <dgm:pt modelId="{1614ED1C-23A4-48AF-8EC3-D508D7E70BC8}" type="pres">
      <dgm:prSet presAssocID="{D7CB0329-CCB4-489A-A83F-D56702BBFD5B}" presName="negativeSpace" presStyleCnt="0"/>
      <dgm:spPr/>
    </dgm:pt>
    <dgm:pt modelId="{96E913A8-CD61-4CFD-ACE2-CD05AAD49519}" type="pres">
      <dgm:prSet presAssocID="{D7CB0329-CCB4-489A-A83F-D56702BBFD5B}" presName="childText" presStyleLbl="conFgAcc1" presStyleIdx="1" presStyleCnt="2" custLinFactNeighborX="-2782" custLinFactNeighborY="73333">
        <dgm:presLayoutVars>
          <dgm:bulletEnabled val="1"/>
        </dgm:presLayoutVars>
      </dgm:prSet>
      <dgm:spPr/>
      <dgm:t>
        <a:bodyPr/>
        <a:lstStyle/>
        <a:p>
          <a:endParaRPr lang="es-ES"/>
        </a:p>
      </dgm:t>
    </dgm:pt>
  </dgm:ptLst>
  <dgm:cxnLst>
    <dgm:cxn modelId="{24C62FC0-368A-43B7-A367-B716BB8047E6}" srcId="{7DFA85DF-5EB6-4C3C-8A73-578A5CB328E2}" destId="{C3F2BE5B-20CF-4287-926D-0B5ACB5002BC}" srcOrd="0" destOrd="0" parTransId="{D76BE773-6A38-403A-A740-0BC5084EDA1E}" sibTransId="{9EE35526-880C-474B-A750-F6BE2B433344}"/>
    <dgm:cxn modelId="{D84F8836-A2E4-4F25-89B5-33F869409261}" srcId="{C3F2BE5B-20CF-4287-926D-0B5ACB5002BC}" destId="{135EC18B-47AC-4561-AB12-583007D2B624}" srcOrd="0" destOrd="0" parTransId="{F01ACDEB-62E1-46E2-8DDC-55A068673063}" sibTransId="{D97D3D6F-599C-4039-BB1A-85CF9239F2ED}"/>
    <dgm:cxn modelId="{9681FE00-26D7-4D44-B15C-75B3337DECB9}" srcId="{D7CB0329-CCB4-489A-A83F-D56702BBFD5B}" destId="{43828A7B-5252-4BD0-AB02-FB29E0EE8A52}" srcOrd="0" destOrd="0" parTransId="{EF07029A-929A-4B18-8954-B4DF8B34702F}" sibTransId="{D246735E-F6E7-4FC6-901E-B4C01A33E247}"/>
    <dgm:cxn modelId="{B3976184-E039-4427-ABC9-1410AADA7C8B}" srcId="{7DFA85DF-5EB6-4C3C-8A73-578A5CB328E2}" destId="{D7CB0329-CCB4-489A-A83F-D56702BBFD5B}" srcOrd="1" destOrd="0" parTransId="{543C9E30-77E0-4EE2-BEC2-AD20A0F5FCE8}" sibTransId="{5317D659-361F-4B92-BE2D-1EC02B6068F6}"/>
    <dgm:cxn modelId="{15B0D7FE-7F35-4439-8B57-A953FBC1C91F}" type="presOf" srcId="{135EC18B-47AC-4561-AB12-583007D2B624}" destId="{E9E7C5C0-8AFE-45BF-A264-76A4891776BB}" srcOrd="0" destOrd="0" presId="urn:microsoft.com/office/officeart/2005/8/layout/list1"/>
    <dgm:cxn modelId="{FB41F719-5D48-421C-8288-6AA298612A2C}" type="presOf" srcId="{7DFA85DF-5EB6-4C3C-8A73-578A5CB328E2}" destId="{D07AB724-5DA9-44E7-8258-9A4B1D8A2703}" srcOrd="0" destOrd="0" presId="urn:microsoft.com/office/officeart/2005/8/layout/list1"/>
    <dgm:cxn modelId="{7748DC5C-E18D-4C50-8C7D-146F3FD449B9}" type="presOf" srcId="{43828A7B-5252-4BD0-AB02-FB29E0EE8A52}" destId="{96E913A8-CD61-4CFD-ACE2-CD05AAD49519}" srcOrd="0" destOrd="0" presId="urn:microsoft.com/office/officeart/2005/8/layout/list1"/>
    <dgm:cxn modelId="{92FAADC2-E32F-4730-A704-24605DFE14F8}" type="presOf" srcId="{D7CB0329-CCB4-489A-A83F-D56702BBFD5B}" destId="{2EA4AF9B-BDCC-4650-A425-FE80F6E8E3D0}" srcOrd="0" destOrd="0" presId="urn:microsoft.com/office/officeart/2005/8/layout/list1"/>
    <dgm:cxn modelId="{F253C0CE-E45B-4AD1-AE20-9BE984DF5C30}" type="presOf" srcId="{C3F2BE5B-20CF-4287-926D-0B5ACB5002BC}" destId="{6A37F7B9-CC23-46C0-A637-4E05C4DC5C32}" srcOrd="0" destOrd="0" presId="urn:microsoft.com/office/officeart/2005/8/layout/list1"/>
    <dgm:cxn modelId="{34850484-099C-4934-80B2-4D8D2D7A404E}" type="presOf" srcId="{D7CB0329-CCB4-489A-A83F-D56702BBFD5B}" destId="{5A1FC963-484B-45A2-8A1E-213E0A758B5E}" srcOrd="1" destOrd="0" presId="urn:microsoft.com/office/officeart/2005/8/layout/list1"/>
    <dgm:cxn modelId="{9BFE9228-79FF-470C-8047-354EA498B054}" type="presOf" srcId="{C3F2BE5B-20CF-4287-926D-0B5ACB5002BC}" destId="{54E19882-3FEC-442F-85F2-75D1F01D9E15}" srcOrd="1" destOrd="0" presId="urn:microsoft.com/office/officeart/2005/8/layout/list1"/>
    <dgm:cxn modelId="{50AB978D-E97B-4384-AA0A-0329B0D3B127}" type="presParOf" srcId="{D07AB724-5DA9-44E7-8258-9A4B1D8A2703}" destId="{338AD36F-4A5D-491C-A921-AE8A086121CB}" srcOrd="0" destOrd="0" presId="urn:microsoft.com/office/officeart/2005/8/layout/list1"/>
    <dgm:cxn modelId="{36ABD77A-A6BD-4A12-B09C-41F90711DA82}" type="presParOf" srcId="{338AD36F-4A5D-491C-A921-AE8A086121CB}" destId="{6A37F7B9-CC23-46C0-A637-4E05C4DC5C32}" srcOrd="0" destOrd="0" presId="urn:microsoft.com/office/officeart/2005/8/layout/list1"/>
    <dgm:cxn modelId="{CF9449FC-6058-43AA-B135-25F028DCF292}" type="presParOf" srcId="{338AD36F-4A5D-491C-A921-AE8A086121CB}" destId="{54E19882-3FEC-442F-85F2-75D1F01D9E15}" srcOrd="1" destOrd="0" presId="urn:microsoft.com/office/officeart/2005/8/layout/list1"/>
    <dgm:cxn modelId="{8ADE6D12-9D38-444A-A3EE-A21440E14ACC}" type="presParOf" srcId="{D07AB724-5DA9-44E7-8258-9A4B1D8A2703}" destId="{E435BC5A-92A6-4782-AD51-5DFF97125A08}" srcOrd="1" destOrd="0" presId="urn:microsoft.com/office/officeart/2005/8/layout/list1"/>
    <dgm:cxn modelId="{D1E2C253-0222-4855-AC81-CB7A43F912E5}" type="presParOf" srcId="{D07AB724-5DA9-44E7-8258-9A4B1D8A2703}" destId="{E9E7C5C0-8AFE-45BF-A264-76A4891776BB}" srcOrd="2" destOrd="0" presId="urn:microsoft.com/office/officeart/2005/8/layout/list1"/>
    <dgm:cxn modelId="{AE70C00E-FA4E-4C5C-AB5E-E74EC0E2E2FB}" type="presParOf" srcId="{D07AB724-5DA9-44E7-8258-9A4B1D8A2703}" destId="{5D2F9DF0-E174-470D-9877-8AF0605CB15F}" srcOrd="3" destOrd="0" presId="urn:microsoft.com/office/officeart/2005/8/layout/list1"/>
    <dgm:cxn modelId="{3D8ACDA4-74F1-48A4-A530-3FB1426AE0F8}" type="presParOf" srcId="{D07AB724-5DA9-44E7-8258-9A4B1D8A2703}" destId="{DC921088-82AB-4D95-BC20-F8D7BD8DCB02}" srcOrd="4" destOrd="0" presId="urn:microsoft.com/office/officeart/2005/8/layout/list1"/>
    <dgm:cxn modelId="{E5F18DB5-2E68-4F32-A0BB-EEED29AFA99F}" type="presParOf" srcId="{DC921088-82AB-4D95-BC20-F8D7BD8DCB02}" destId="{2EA4AF9B-BDCC-4650-A425-FE80F6E8E3D0}" srcOrd="0" destOrd="0" presId="urn:microsoft.com/office/officeart/2005/8/layout/list1"/>
    <dgm:cxn modelId="{AEC193D2-007C-43DE-AF74-A8BAD7977285}" type="presParOf" srcId="{DC921088-82AB-4D95-BC20-F8D7BD8DCB02}" destId="{5A1FC963-484B-45A2-8A1E-213E0A758B5E}" srcOrd="1" destOrd="0" presId="urn:microsoft.com/office/officeart/2005/8/layout/list1"/>
    <dgm:cxn modelId="{5327C7A1-5A93-422F-B1A0-038B41FEAA15}" type="presParOf" srcId="{D07AB724-5DA9-44E7-8258-9A4B1D8A2703}" destId="{1614ED1C-23A4-48AF-8EC3-D508D7E70BC8}" srcOrd="5" destOrd="0" presId="urn:microsoft.com/office/officeart/2005/8/layout/list1"/>
    <dgm:cxn modelId="{3FF10920-3E4E-4F91-9B89-F6DD666A005B}" type="presParOf" srcId="{D07AB724-5DA9-44E7-8258-9A4B1D8A2703}" destId="{96E913A8-CD61-4CFD-ACE2-CD05AAD4951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2C5F5F-D528-452E-92C4-ECB9F2D601D8}"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n-US"/>
        </a:p>
      </dgm:t>
    </dgm:pt>
    <dgm:pt modelId="{A5826764-31AE-487C-9C27-02B8C1A4A5E4}">
      <dgm:prSet phldrT="[Texto]" custT="1"/>
      <dgm:spPr/>
      <dgm:t>
        <a:bodyPr/>
        <a:lstStyle/>
        <a:p>
          <a:pPr>
            <a:buFont typeface="Times New Roman" panose="02020603050405020304" pitchFamily="18" charset="0"/>
            <a:buNone/>
          </a:pPr>
          <a:r>
            <a:rPr lang="es-ES" sz="2000" b="1" i="0" dirty="0" err="1">
              <a:latin typeface="Times New Roman" panose="02020603050405020304" pitchFamily="18" charset="0"/>
              <a:cs typeface="Times New Roman" panose="02020603050405020304" pitchFamily="18" charset="0"/>
            </a:rPr>
            <a:t>Tisaleñita</a:t>
          </a:r>
          <a:endParaRPr lang="en-US" sz="2000" i="0" dirty="0">
            <a:latin typeface="Times New Roman" panose="02020603050405020304" pitchFamily="18" charset="0"/>
            <a:cs typeface="Times New Roman" panose="02020603050405020304" pitchFamily="18" charset="0"/>
          </a:endParaRPr>
        </a:p>
      </dgm:t>
    </dgm:pt>
    <dgm:pt modelId="{09D5EA24-5B32-462C-B098-8874D43B97A3}" type="parTrans" cxnId="{B93ED2DF-7178-4378-B5CC-FD192371CAA5}">
      <dgm:prSet/>
      <dgm:spPr/>
      <dgm:t>
        <a:bodyPr/>
        <a:lstStyle/>
        <a:p>
          <a:endParaRPr lang="en-US"/>
        </a:p>
      </dgm:t>
    </dgm:pt>
    <dgm:pt modelId="{8513D54B-5746-4C49-A880-361B54BBFB01}" type="sibTrans" cxnId="{B93ED2DF-7178-4378-B5CC-FD192371CAA5}">
      <dgm:prSet/>
      <dgm:spPr/>
      <dgm:t>
        <a:bodyPr/>
        <a:lstStyle/>
        <a:p>
          <a:endParaRPr lang="en-US"/>
        </a:p>
      </dgm:t>
    </dgm:pt>
    <dgm:pt modelId="{D6201B89-2334-403C-AE02-D8C565828124}">
      <dgm:prSet phldrT="[Texto]" custT="1"/>
      <dgm:spPr/>
      <dgm:t>
        <a:bodyPr/>
        <a:lstStyle/>
        <a:p>
          <a:r>
            <a:rPr lang="es-ES" sz="1800" i="0" dirty="0">
              <a:latin typeface="Times New Roman" panose="02020603050405020304" pitchFamily="18" charset="0"/>
              <a:cs typeface="Times New Roman" panose="02020603050405020304" pitchFamily="18" charset="0"/>
            </a:rPr>
            <a:t>Cantón </a:t>
          </a:r>
          <a:r>
            <a:rPr lang="es-ES" sz="1800" i="0" dirty="0" err="1">
              <a:latin typeface="Times New Roman" panose="02020603050405020304" pitchFamily="18" charset="0"/>
              <a:cs typeface="Times New Roman" panose="02020603050405020304" pitchFamily="18" charset="0"/>
            </a:rPr>
            <a:t>Tisaleo</a:t>
          </a:r>
          <a:endParaRPr lang="en-US" sz="1800" i="0" dirty="0">
            <a:latin typeface="Times New Roman" panose="02020603050405020304" pitchFamily="18" charset="0"/>
            <a:cs typeface="Times New Roman" panose="02020603050405020304" pitchFamily="18" charset="0"/>
          </a:endParaRPr>
        </a:p>
      </dgm:t>
    </dgm:pt>
    <dgm:pt modelId="{695EA6A6-F6BE-4820-B4D0-F172ABC976C7}" type="parTrans" cxnId="{D50DD176-29E8-4E06-A04C-CF1AB827FF17}">
      <dgm:prSet/>
      <dgm:spPr/>
      <dgm:t>
        <a:bodyPr/>
        <a:lstStyle/>
        <a:p>
          <a:endParaRPr lang="en-US"/>
        </a:p>
      </dgm:t>
    </dgm:pt>
    <dgm:pt modelId="{4C60B742-B296-4F65-B843-40B9AC61FB09}" type="sibTrans" cxnId="{D50DD176-29E8-4E06-A04C-CF1AB827FF17}">
      <dgm:prSet/>
      <dgm:spPr/>
      <dgm:t>
        <a:bodyPr/>
        <a:lstStyle/>
        <a:p>
          <a:endParaRPr lang="en-US"/>
        </a:p>
      </dgm:t>
    </dgm:pt>
    <dgm:pt modelId="{56BDD59A-2B9B-4053-8423-A016329EA05B}">
      <dgm:prSet phldrT="[Texto]" custT="1"/>
      <dgm:spPr/>
      <dgm:t>
        <a:bodyPr/>
        <a:lstStyle/>
        <a:p>
          <a:pPr>
            <a:buFont typeface="Times New Roman" panose="02020603050405020304" pitchFamily="18" charset="0"/>
            <a:buNone/>
          </a:pPr>
          <a:r>
            <a:rPr lang="en-US" sz="2000" b="1" i="0" dirty="0">
              <a:latin typeface="Times New Roman" panose="02020603050405020304" pitchFamily="18" charset="0"/>
              <a:cs typeface="Times New Roman" panose="02020603050405020304" pitchFamily="18" charset="0"/>
            </a:rPr>
            <a:t>ASOPROCAMOR</a:t>
          </a:r>
        </a:p>
      </dgm:t>
    </dgm:pt>
    <dgm:pt modelId="{A46927D6-AFF7-445C-8E70-55FBC5426DA1}" type="parTrans" cxnId="{CF762FF3-F3BD-4EEA-AF3B-6557F320C010}">
      <dgm:prSet/>
      <dgm:spPr/>
      <dgm:t>
        <a:bodyPr/>
        <a:lstStyle/>
        <a:p>
          <a:endParaRPr lang="en-US"/>
        </a:p>
      </dgm:t>
    </dgm:pt>
    <dgm:pt modelId="{D37B9678-93F1-45E3-AC6C-1354686C80CA}" type="sibTrans" cxnId="{CF762FF3-F3BD-4EEA-AF3B-6557F320C010}">
      <dgm:prSet/>
      <dgm:spPr/>
      <dgm:t>
        <a:bodyPr/>
        <a:lstStyle/>
        <a:p>
          <a:endParaRPr lang="en-US"/>
        </a:p>
      </dgm:t>
    </dgm:pt>
    <dgm:pt modelId="{1A6F5897-D3DC-44EC-9E37-D229CBA58EE9}">
      <dgm:prSet phldrT="[Texto]" custT="1"/>
      <dgm:spPr/>
      <dgm:t>
        <a:bodyPr/>
        <a:lstStyle/>
        <a:p>
          <a:r>
            <a:rPr lang="es-ES" sz="1800" i="0" dirty="0">
              <a:latin typeface="Times New Roman" panose="02020603050405020304" pitchFamily="18" charset="0"/>
              <a:cs typeface="Times New Roman" panose="02020603050405020304" pitchFamily="18" charset="0"/>
            </a:rPr>
            <a:t>Grupo de socios</a:t>
          </a:r>
          <a:endParaRPr lang="en-US" sz="1800" i="0" dirty="0">
            <a:latin typeface="Times New Roman" panose="02020603050405020304" pitchFamily="18" charset="0"/>
            <a:cs typeface="Times New Roman" panose="02020603050405020304" pitchFamily="18" charset="0"/>
          </a:endParaRPr>
        </a:p>
      </dgm:t>
    </dgm:pt>
    <dgm:pt modelId="{96C655A5-C130-473D-B2BA-232DEAA48D34}" type="parTrans" cxnId="{5D4F6F09-A42B-48C0-A1FB-8A4D2B651DC2}">
      <dgm:prSet/>
      <dgm:spPr/>
      <dgm:t>
        <a:bodyPr/>
        <a:lstStyle/>
        <a:p>
          <a:endParaRPr lang="en-US"/>
        </a:p>
      </dgm:t>
    </dgm:pt>
    <dgm:pt modelId="{667A1F0C-020C-4E05-9B87-D438F2531429}" type="sibTrans" cxnId="{5D4F6F09-A42B-48C0-A1FB-8A4D2B651DC2}">
      <dgm:prSet/>
      <dgm:spPr/>
      <dgm:t>
        <a:bodyPr/>
        <a:lstStyle/>
        <a:p>
          <a:endParaRPr lang="en-US"/>
        </a:p>
      </dgm:t>
    </dgm:pt>
    <dgm:pt modelId="{3452EB6A-F92E-47ED-B1A8-6CA985F539D9}">
      <dgm:prSet phldrT="[Texto]" custT="1"/>
      <dgm:spPr/>
      <dgm:t>
        <a:bodyPr/>
        <a:lstStyle/>
        <a:p>
          <a:pPr>
            <a:buFont typeface="Times New Roman" panose="02020603050405020304" pitchFamily="18" charset="0"/>
            <a:buNone/>
          </a:pPr>
          <a:r>
            <a:rPr lang="es-EC" sz="1800" b="1" dirty="0">
              <a:latin typeface="Times New Roman" panose="02020603050405020304" pitchFamily="18" charset="0"/>
              <a:cs typeface="Times New Roman" panose="02020603050405020304" pitchFamily="18" charset="0"/>
            </a:rPr>
            <a:t>Asociación de Productores Alternativos Esfuerzo Olímpico de Santa Lucía</a:t>
          </a:r>
          <a:endParaRPr lang="en-US" sz="1800" b="1" i="0" dirty="0">
            <a:latin typeface="Times New Roman" panose="02020603050405020304" pitchFamily="18" charset="0"/>
            <a:cs typeface="Times New Roman" panose="02020603050405020304" pitchFamily="18" charset="0"/>
          </a:endParaRPr>
        </a:p>
      </dgm:t>
    </dgm:pt>
    <dgm:pt modelId="{90A94A74-4790-4C42-87E4-8692F3B7D1E5}" type="parTrans" cxnId="{2CD415CB-91E5-4389-8CB9-D28A076BB469}">
      <dgm:prSet/>
      <dgm:spPr/>
      <dgm:t>
        <a:bodyPr/>
        <a:lstStyle/>
        <a:p>
          <a:endParaRPr lang="en-US"/>
        </a:p>
      </dgm:t>
    </dgm:pt>
    <dgm:pt modelId="{EDF122CF-CDF8-4897-BBD1-B3C2F0627865}" type="sibTrans" cxnId="{2CD415CB-91E5-4389-8CB9-D28A076BB469}">
      <dgm:prSet/>
      <dgm:spPr/>
      <dgm:t>
        <a:bodyPr/>
        <a:lstStyle/>
        <a:p>
          <a:endParaRPr lang="en-US"/>
        </a:p>
      </dgm:t>
    </dgm:pt>
    <dgm:pt modelId="{90181518-B6CA-4825-A259-A0DEC5CE68C0}">
      <dgm:prSet phldrT="[Texto]" custT="1"/>
      <dgm:spPr/>
      <dgm:t>
        <a:bodyPr/>
        <a:lstStyle/>
        <a:p>
          <a:r>
            <a:rPr lang="es-ES" sz="1800" i="0" dirty="0">
              <a:latin typeface="Times New Roman" panose="02020603050405020304" pitchFamily="18" charset="0"/>
              <a:cs typeface="Times New Roman" panose="02020603050405020304" pitchFamily="18" charset="0"/>
            </a:rPr>
            <a:t>23 socios</a:t>
          </a:r>
          <a:endParaRPr lang="en-US" sz="1800" i="0" dirty="0">
            <a:latin typeface="Times New Roman" panose="02020603050405020304" pitchFamily="18" charset="0"/>
            <a:cs typeface="Times New Roman" panose="02020603050405020304" pitchFamily="18" charset="0"/>
          </a:endParaRPr>
        </a:p>
      </dgm:t>
    </dgm:pt>
    <dgm:pt modelId="{493B8E2E-59DE-444A-ACC4-1BE47A548220}" type="parTrans" cxnId="{01E09BB7-6F1F-483A-8725-EE2BE5EC4650}">
      <dgm:prSet/>
      <dgm:spPr/>
      <dgm:t>
        <a:bodyPr/>
        <a:lstStyle/>
        <a:p>
          <a:endParaRPr lang="en-US"/>
        </a:p>
      </dgm:t>
    </dgm:pt>
    <dgm:pt modelId="{4773BE67-4DB0-43A3-BA9B-6BCD64DC2C11}" type="sibTrans" cxnId="{01E09BB7-6F1F-483A-8725-EE2BE5EC4650}">
      <dgm:prSet/>
      <dgm:spPr/>
      <dgm:t>
        <a:bodyPr/>
        <a:lstStyle/>
        <a:p>
          <a:endParaRPr lang="en-US"/>
        </a:p>
      </dgm:t>
    </dgm:pt>
    <dgm:pt modelId="{14DB4173-D456-4B47-8E11-1B35BE5977ED}">
      <dgm:prSet phldrT="[Texto]" custT="1"/>
      <dgm:spPr/>
      <dgm:t>
        <a:bodyPr/>
        <a:lstStyle/>
        <a:p>
          <a:r>
            <a:rPr lang="en-US" sz="1800" i="0" dirty="0">
              <a:latin typeface="Times New Roman" panose="02020603050405020304" pitchFamily="18" charset="0"/>
              <a:cs typeface="Times New Roman" panose="02020603050405020304" pitchFamily="18" charset="0"/>
            </a:rPr>
            <a:t>6 de </a:t>
          </a:r>
          <a:r>
            <a:rPr lang="en-US" sz="1800" i="0" dirty="0" err="1">
              <a:latin typeface="Times New Roman" panose="02020603050405020304" pitchFamily="18" charset="0"/>
              <a:cs typeface="Times New Roman" panose="02020603050405020304" pitchFamily="18" charset="0"/>
            </a:rPr>
            <a:t>cada</a:t>
          </a:r>
          <a:r>
            <a:rPr lang="en-US" sz="1800" i="0" dirty="0">
              <a:latin typeface="Times New Roman" panose="02020603050405020304" pitchFamily="18" charset="0"/>
              <a:cs typeface="Times New Roman" panose="02020603050405020304" pitchFamily="18" charset="0"/>
            </a:rPr>
            <a:t> 10 </a:t>
          </a:r>
          <a:r>
            <a:rPr lang="en-US" sz="1800" i="0" dirty="0" err="1">
              <a:latin typeface="Times New Roman" panose="02020603050405020304" pitchFamily="18" charset="0"/>
              <a:cs typeface="Times New Roman" panose="02020603050405020304" pitchFamily="18" charset="0"/>
            </a:rPr>
            <a:t>agricultores</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cultivan</a:t>
          </a:r>
          <a:r>
            <a:rPr lang="en-US" sz="1800" i="0" dirty="0">
              <a:latin typeface="Times New Roman" panose="02020603050405020304" pitchFamily="18" charset="0"/>
              <a:cs typeface="Times New Roman" panose="02020603050405020304" pitchFamily="18" charset="0"/>
            </a:rPr>
            <a:t> mora</a:t>
          </a:r>
        </a:p>
      </dgm:t>
    </dgm:pt>
    <dgm:pt modelId="{6B0BA4A2-09FA-46B6-B6EF-42FAC05F843E}" type="parTrans" cxnId="{3044FA2F-8010-4C8B-8BC7-93AE0A53B32C}">
      <dgm:prSet/>
      <dgm:spPr/>
      <dgm:t>
        <a:bodyPr/>
        <a:lstStyle/>
        <a:p>
          <a:endParaRPr lang="es-ES"/>
        </a:p>
      </dgm:t>
    </dgm:pt>
    <dgm:pt modelId="{9882AD60-3254-411D-8B6F-B374BC526BEC}" type="sibTrans" cxnId="{3044FA2F-8010-4C8B-8BC7-93AE0A53B32C}">
      <dgm:prSet/>
      <dgm:spPr/>
      <dgm:t>
        <a:bodyPr/>
        <a:lstStyle/>
        <a:p>
          <a:endParaRPr lang="es-ES"/>
        </a:p>
      </dgm:t>
    </dgm:pt>
    <dgm:pt modelId="{7BF8B5BD-B209-4D23-9160-A8C2327C17FE}">
      <dgm:prSet phldrT="[Texto]" custT="1"/>
      <dgm:spPr/>
      <dgm:t>
        <a:bodyPr/>
        <a:lstStyle/>
        <a:p>
          <a:r>
            <a:rPr lang="en-US" sz="1800" i="0" dirty="0">
              <a:latin typeface="Times New Roman" panose="02020603050405020304" pitchFamily="18" charset="0"/>
              <a:cs typeface="Times New Roman" panose="02020603050405020304" pitchFamily="18" charset="0"/>
            </a:rPr>
            <a:t>300 </a:t>
          </a:r>
          <a:r>
            <a:rPr lang="en-US" sz="1800" i="0" dirty="0" err="1">
              <a:latin typeface="Times New Roman" panose="02020603050405020304" pitchFamily="18" charset="0"/>
              <a:cs typeface="Times New Roman" panose="02020603050405020304" pitchFamily="18" charset="0"/>
            </a:rPr>
            <a:t>hectáreas</a:t>
          </a:r>
          <a:r>
            <a:rPr lang="en-US" sz="1800" i="0" dirty="0">
              <a:latin typeface="Times New Roman" panose="02020603050405020304" pitchFamily="18" charset="0"/>
              <a:cs typeface="Times New Roman" panose="02020603050405020304" pitchFamily="18" charset="0"/>
            </a:rPr>
            <a:t> del canton </a:t>
          </a:r>
        </a:p>
      </dgm:t>
    </dgm:pt>
    <dgm:pt modelId="{54BEAA07-A07C-4EEE-A84C-026F0E98D362}" type="parTrans" cxnId="{52135AB9-754A-489C-ACBE-7489B6C18E9F}">
      <dgm:prSet/>
      <dgm:spPr/>
      <dgm:t>
        <a:bodyPr/>
        <a:lstStyle/>
        <a:p>
          <a:endParaRPr lang="es-ES"/>
        </a:p>
      </dgm:t>
    </dgm:pt>
    <dgm:pt modelId="{783E6F28-787F-42F4-A325-C616666A1E56}" type="sibTrans" cxnId="{52135AB9-754A-489C-ACBE-7489B6C18E9F}">
      <dgm:prSet/>
      <dgm:spPr/>
      <dgm:t>
        <a:bodyPr/>
        <a:lstStyle/>
        <a:p>
          <a:endParaRPr lang="es-ES"/>
        </a:p>
      </dgm:t>
    </dgm:pt>
    <dgm:pt modelId="{AFEB4156-1D39-4A7E-9CAF-642AC7A7321A}">
      <dgm:prSet phldrT="[Texto]" custT="1"/>
      <dgm:spPr/>
      <dgm:t>
        <a:bodyPr/>
        <a:lstStyle/>
        <a:p>
          <a:r>
            <a:rPr lang="en-US" sz="1800" i="0" dirty="0" err="1">
              <a:latin typeface="Times New Roman" panose="02020603050405020304" pitchFamily="18" charset="0"/>
              <a:cs typeface="Times New Roman" panose="02020603050405020304" pitchFamily="18" charset="0"/>
            </a:rPr>
            <a:t>Procesos</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amigables</a:t>
          </a:r>
          <a:r>
            <a:rPr lang="en-US" sz="1800" i="0" dirty="0">
              <a:latin typeface="Times New Roman" panose="02020603050405020304" pitchFamily="18" charset="0"/>
              <a:cs typeface="Times New Roman" panose="02020603050405020304" pitchFamily="18" charset="0"/>
            </a:rPr>
            <a:t> con la </a:t>
          </a:r>
          <a:r>
            <a:rPr lang="en-US" sz="1800" i="0" dirty="0" err="1">
              <a:latin typeface="Times New Roman" panose="02020603050405020304" pitchFamily="18" charset="0"/>
              <a:cs typeface="Times New Roman" panose="02020603050405020304" pitchFamily="18" charset="0"/>
            </a:rPr>
            <a:t>naturaleza</a:t>
          </a:r>
          <a:r>
            <a:rPr lang="en-US" sz="1800" i="0" dirty="0">
              <a:latin typeface="Times New Roman" panose="02020603050405020304" pitchFamily="18" charset="0"/>
              <a:cs typeface="Times New Roman" panose="02020603050405020304" pitchFamily="18" charset="0"/>
            </a:rPr>
            <a:t> </a:t>
          </a:r>
        </a:p>
      </dgm:t>
    </dgm:pt>
    <dgm:pt modelId="{9389D745-1428-485B-9C99-B4F79CE9BCF8}" type="parTrans" cxnId="{79D2FDF9-F260-44FF-891D-60BD6AC4D547}">
      <dgm:prSet/>
      <dgm:spPr/>
      <dgm:t>
        <a:bodyPr/>
        <a:lstStyle/>
        <a:p>
          <a:endParaRPr lang="es-ES"/>
        </a:p>
      </dgm:t>
    </dgm:pt>
    <dgm:pt modelId="{823EDDEE-12BC-4B5F-B12B-5C6C67F37800}" type="sibTrans" cxnId="{79D2FDF9-F260-44FF-891D-60BD6AC4D547}">
      <dgm:prSet/>
      <dgm:spPr/>
      <dgm:t>
        <a:bodyPr/>
        <a:lstStyle/>
        <a:p>
          <a:endParaRPr lang="es-ES"/>
        </a:p>
      </dgm:t>
    </dgm:pt>
    <dgm:pt modelId="{63E22A22-10AE-4520-A2C5-0ACEDD5AC0C0}">
      <dgm:prSet phldrT="[Texto]" custT="1"/>
      <dgm:spPr/>
      <dgm:t>
        <a:bodyPr/>
        <a:lstStyle/>
        <a:p>
          <a:r>
            <a:rPr lang="en-US" sz="1800" i="0" dirty="0">
              <a:latin typeface="Times New Roman" panose="02020603050405020304" pitchFamily="18" charset="0"/>
              <a:cs typeface="Times New Roman" panose="02020603050405020304" pitchFamily="18" charset="0"/>
            </a:rPr>
            <a:t>Personal </a:t>
          </a:r>
          <a:r>
            <a:rPr lang="en-US" sz="1800" i="0" dirty="0" err="1">
              <a:latin typeface="Times New Roman" panose="02020603050405020304" pitchFamily="18" charset="0"/>
              <a:cs typeface="Times New Roman" panose="02020603050405020304" pitchFamily="18" charset="0"/>
            </a:rPr>
            <a:t>capacitado</a:t>
          </a:r>
          <a:endParaRPr lang="en-US" sz="1800" i="0" dirty="0">
            <a:latin typeface="Times New Roman" panose="02020603050405020304" pitchFamily="18" charset="0"/>
            <a:cs typeface="Times New Roman" panose="02020603050405020304" pitchFamily="18" charset="0"/>
          </a:endParaRPr>
        </a:p>
      </dgm:t>
    </dgm:pt>
    <dgm:pt modelId="{577775D0-4924-4B82-AA0E-7F8B86B16DC5}" type="parTrans" cxnId="{F0EA38F4-2CA1-4E99-A900-472E14BF5728}">
      <dgm:prSet/>
      <dgm:spPr/>
      <dgm:t>
        <a:bodyPr/>
        <a:lstStyle/>
        <a:p>
          <a:endParaRPr lang="es-ES"/>
        </a:p>
      </dgm:t>
    </dgm:pt>
    <dgm:pt modelId="{AE7446EF-9F1E-44C1-938F-82B5B0AAFD8B}" type="sibTrans" cxnId="{F0EA38F4-2CA1-4E99-A900-472E14BF5728}">
      <dgm:prSet/>
      <dgm:spPr/>
      <dgm:t>
        <a:bodyPr/>
        <a:lstStyle/>
        <a:p>
          <a:endParaRPr lang="es-ES"/>
        </a:p>
      </dgm:t>
    </dgm:pt>
    <dgm:pt modelId="{420529BD-A7B2-46B8-B957-81E45B5542A9}">
      <dgm:prSet phldrT="[Texto]" custT="1"/>
      <dgm:spPr/>
      <dgm:t>
        <a:bodyPr/>
        <a:lstStyle/>
        <a:p>
          <a:r>
            <a:rPr lang="en-US" sz="1800" i="0" dirty="0" err="1">
              <a:latin typeface="Times New Roman" panose="02020603050405020304" pitchFamily="18" charset="0"/>
              <a:cs typeface="Times New Roman" panose="02020603050405020304" pitchFamily="18" charset="0"/>
            </a:rPr>
            <a:t>Realiza</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derivados</a:t>
          </a:r>
          <a:r>
            <a:rPr lang="en-US" sz="1800" i="0" dirty="0">
              <a:latin typeface="Times New Roman" panose="02020603050405020304" pitchFamily="18" charset="0"/>
              <a:cs typeface="Times New Roman" panose="02020603050405020304" pitchFamily="18" charset="0"/>
            </a:rPr>
            <a:t> de </a:t>
          </a:r>
          <a:r>
            <a:rPr lang="en-US" sz="1800" i="0" dirty="0" err="1">
              <a:latin typeface="Times New Roman" panose="02020603050405020304" pitchFamily="18" charset="0"/>
              <a:cs typeface="Times New Roman" panose="02020603050405020304" pitchFamily="18" charset="0"/>
            </a:rPr>
            <a:t>esta</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fruta</a:t>
          </a:r>
          <a:endParaRPr lang="en-US" sz="1800" i="0" dirty="0">
            <a:latin typeface="Times New Roman" panose="02020603050405020304" pitchFamily="18" charset="0"/>
            <a:cs typeface="Times New Roman" panose="02020603050405020304" pitchFamily="18" charset="0"/>
          </a:endParaRPr>
        </a:p>
      </dgm:t>
    </dgm:pt>
    <dgm:pt modelId="{548C64EA-3FFF-42FB-BB53-E6374D91AF1C}" type="parTrans" cxnId="{691173DF-3370-44E8-9B7D-6E6001DD4C44}">
      <dgm:prSet/>
      <dgm:spPr/>
      <dgm:t>
        <a:bodyPr/>
        <a:lstStyle/>
        <a:p>
          <a:endParaRPr lang="es-ES"/>
        </a:p>
      </dgm:t>
    </dgm:pt>
    <dgm:pt modelId="{2E539CDB-C256-4136-AA60-78293B17DEC6}" type="sibTrans" cxnId="{691173DF-3370-44E8-9B7D-6E6001DD4C44}">
      <dgm:prSet/>
      <dgm:spPr/>
      <dgm:t>
        <a:bodyPr/>
        <a:lstStyle/>
        <a:p>
          <a:endParaRPr lang="es-ES"/>
        </a:p>
      </dgm:t>
    </dgm:pt>
    <dgm:pt modelId="{E02D1150-4E20-4DFA-A3A0-0B7F3DA0F575}">
      <dgm:prSet custT="1"/>
      <dgm:spPr/>
      <dgm:t>
        <a:bodyPr/>
        <a:lstStyle/>
        <a:p>
          <a:r>
            <a:rPr lang="es-ES" sz="2000" b="1" dirty="0">
              <a:latin typeface="Times New Roman" panose="02020603050405020304" pitchFamily="18" charset="0"/>
              <a:cs typeface="Times New Roman" panose="02020603050405020304" pitchFamily="18" charset="0"/>
            </a:rPr>
            <a:t>Asociación La Nueva Alborada</a:t>
          </a:r>
        </a:p>
      </dgm:t>
    </dgm:pt>
    <dgm:pt modelId="{9021E7E7-0A63-467F-B52E-72A59B440B56}" type="parTrans" cxnId="{30340DEB-6E48-4385-8B26-9FB8C6E94F8E}">
      <dgm:prSet/>
      <dgm:spPr/>
      <dgm:t>
        <a:bodyPr/>
        <a:lstStyle/>
        <a:p>
          <a:endParaRPr lang="es-ES"/>
        </a:p>
      </dgm:t>
    </dgm:pt>
    <dgm:pt modelId="{80E8CC5A-15FA-4B64-B376-EE82CA029427}" type="sibTrans" cxnId="{30340DEB-6E48-4385-8B26-9FB8C6E94F8E}">
      <dgm:prSet/>
      <dgm:spPr/>
      <dgm:t>
        <a:bodyPr/>
        <a:lstStyle/>
        <a:p>
          <a:endParaRPr lang="es-ES"/>
        </a:p>
      </dgm:t>
    </dgm:pt>
    <dgm:pt modelId="{F2812C03-DACF-4DB7-9B1F-197B260DC296}">
      <dgm:prSet custT="1"/>
      <dgm:spPr/>
      <dgm:t>
        <a:bodyPr/>
        <a:lstStyle/>
        <a:p>
          <a:r>
            <a:rPr lang="es-ES" sz="1800" dirty="0">
              <a:latin typeface="Times New Roman" panose="02020603050405020304" pitchFamily="18" charset="0"/>
              <a:cs typeface="Times New Roman" panose="02020603050405020304" pitchFamily="18" charset="0"/>
            </a:rPr>
            <a:t>Ubicada en Patate</a:t>
          </a:r>
        </a:p>
      </dgm:t>
    </dgm:pt>
    <dgm:pt modelId="{A5EDBEF4-F6D2-4E56-84E3-70A03F129BDE}" type="parTrans" cxnId="{C8AE5B67-0FE9-4280-B50B-79AC7F62FC0A}">
      <dgm:prSet/>
      <dgm:spPr/>
      <dgm:t>
        <a:bodyPr/>
        <a:lstStyle/>
        <a:p>
          <a:endParaRPr lang="es-ES"/>
        </a:p>
      </dgm:t>
    </dgm:pt>
    <dgm:pt modelId="{D81BA253-D868-4A52-A443-1E4DDA741AD9}" type="sibTrans" cxnId="{C8AE5B67-0FE9-4280-B50B-79AC7F62FC0A}">
      <dgm:prSet/>
      <dgm:spPr/>
      <dgm:t>
        <a:bodyPr/>
        <a:lstStyle/>
        <a:p>
          <a:endParaRPr lang="es-ES"/>
        </a:p>
      </dgm:t>
    </dgm:pt>
    <dgm:pt modelId="{BB85801F-B8C8-472B-827C-1E53DBEE5E4A}">
      <dgm:prSet custT="1"/>
      <dgm:spPr/>
      <dgm:t>
        <a:bodyPr/>
        <a:lstStyle/>
        <a:p>
          <a:r>
            <a:rPr lang="es-ES" sz="1800" dirty="0">
              <a:latin typeface="Times New Roman" panose="02020603050405020304" pitchFamily="18" charset="0"/>
              <a:cs typeface="Times New Roman" panose="02020603050405020304" pitchFamily="18" charset="0"/>
            </a:rPr>
            <a:t>80% se dedica a agricultura</a:t>
          </a:r>
        </a:p>
      </dgm:t>
    </dgm:pt>
    <dgm:pt modelId="{1BA00BE1-135E-4302-8F6B-AE3A0B7D594D}" type="parTrans" cxnId="{544D4706-B90E-403E-9812-394A242FD369}">
      <dgm:prSet/>
      <dgm:spPr/>
      <dgm:t>
        <a:bodyPr/>
        <a:lstStyle/>
        <a:p>
          <a:endParaRPr lang="es-ES"/>
        </a:p>
      </dgm:t>
    </dgm:pt>
    <dgm:pt modelId="{8DB63BC3-2EAA-41B1-95B4-8C5EAB3319BF}" type="sibTrans" cxnId="{544D4706-B90E-403E-9812-394A242FD369}">
      <dgm:prSet/>
      <dgm:spPr/>
      <dgm:t>
        <a:bodyPr/>
        <a:lstStyle/>
        <a:p>
          <a:endParaRPr lang="es-ES"/>
        </a:p>
      </dgm:t>
    </dgm:pt>
    <dgm:pt modelId="{3B60CB22-46B3-42DD-A53C-3109963A0770}">
      <dgm:prSet custT="1"/>
      <dgm:spPr/>
      <dgm:t>
        <a:bodyPr/>
        <a:lstStyle/>
        <a:p>
          <a:r>
            <a:rPr lang="es-ES" sz="1800" dirty="0">
              <a:latin typeface="Times New Roman" panose="02020603050405020304" pitchFamily="18" charset="0"/>
              <a:cs typeface="Times New Roman" panose="02020603050405020304" pitchFamily="18" charset="0"/>
            </a:rPr>
            <a:t>60,73% vive del cultivo de mora</a:t>
          </a:r>
        </a:p>
      </dgm:t>
    </dgm:pt>
    <dgm:pt modelId="{F1F6F1DA-D5A4-4F09-973A-2A522CE46ED1}" type="parTrans" cxnId="{F0E9191E-2FAB-4BCE-BA01-38340407AADB}">
      <dgm:prSet/>
      <dgm:spPr/>
      <dgm:t>
        <a:bodyPr/>
        <a:lstStyle/>
        <a:p>
          <a:endParaRPr lang="es-ES"/>
        </a:p>
      </dgm:t>
    </dgm:pt>
    <dgm:pt modelId="{BB8622E9-130C-41E6-8668-AA6CD769C21C}" type="sibTrans" cxnId="{F0E9191E-2FAB-4BCE-BA01-38340407AADB}">
      <dgm:prSet/>
      <dgm:spPr/>
      <dgm:t>
        <a:bodyPr/>
        <a:lstStyle/>
        <a:p>
          <a:endParaRPr lang="es-ES"/>
        </a:p>
      </dgm:t>
    </dgm:pt>
    <dgm:pt modelId="{75BDCEA8-6A60-4408-9ACE-0CCEDF6AC903}" type="pres">
      <dgm:prSet presAssocID="{442C5F5F-D528-452E-92C4-ECB9F2D601D8}" presName="Name0" presStyleCnt="0">
        <dgm:presLayoutVars>
          <dgm:dir/>
          <dgm:animLvl val="lvl"/>
          <dgm:resizeHandles val="exact"/>
        </dgm:presLayoutVars>
      </dgm:prSet>
      <dgm:spPr/>
      <dgm:t>
        <a:bodyPr/>
        <a:lstStyle/>
        <a:p>
          <a:endParaRPr lang="es-EC"/>
        </a:p>
      </dgm:t>
    </dgm:pt>
    <dgm:pt modelId="{FD47B9A4-00FB-484A-8AB3-076BBE6BAE2A}" type="pres">
      <dgm:prSet presAssocID="{A5826764-31AE-487C-9C27-02B8C1A4A5E4}" presName="linNode" presStyleCnt="0"/>
      <dgm:spPr/>
    </dgm:pt>
    <dgm:pt modelId="{CF578DFE-33CD-4704-B76F-83BA1D5C0146}" type="pres">
      <dgm:prSet presAssocID="{A5826764-31AE-487C-9C27-02B8C1A4A5E4}" presName="parentText" presStyleLbl="node1" presStyleIdx="0" presStyleCnt="4" custScaleY="93063" custLinFactNeighborX="-1319" custLinFactNeighborY="416">
        <dgm:presLayoutVars>
          <dgm:chMax val="1"/>
          <dgm:bulletEnabled val="1"/>
        </dgm:presLayoutVars>
      </dgm:prSet>
      <dgm:spPr/>
      <dgm:t>
        <a:bodyPr/>
        <a:lstStyle/>
        <a:p>
          <a:endParaRPr lang="es-EC"/>
        </a:p>
      </dgm:t>
    </dgm:pt>
    <dgm:pt modelId="{212BEF40-3AD2-438A-9D6F-34C742E11143}" type="pres">
      <dgm:prSet presAssocID="{A5826764-31AE-487C-9C27-02B8C1A4A5E4}" presName="descendantText" presStyleLbl="alignAccFollowNode1" presStyleIdx="0" presStyleCnt="4">
        <dgm:presLayoutVars>
          <dgm:bulletEnabled val="1"/>
        </dgm:presLayoutVars>
      </dgm:prSet>
      <dgm:spPr/>
      <dgm:t>
        <a:bodyPr/>
        <a:lstStyle/>
        <a:p>
          <a:endParaRPr lang="es-EC"/>
        </a:p>
      </dgm:t>
    </dgm:pt>
    <dgm:pt modelId="{7B00804F-5B1B-40D9-B4D6-BF91E1AC9229}" type="pres">
      <dgm:prSet presAssocID="{8513D54B-5746-4C49-A880-361B54BBFB01}" presName="sp" presStyleCnt="0"/>
      <dgm:spPr/>
    </dgm:pt>
    <dgm:pt modelId="{32C93F53-89D6-4F30-B9EC-0A205DB22BBA}" type="pres">
      <dgm:prSet presAssocID="{56BDD59A-2B9B-4053-8423-A016329EA05B}" presName="linNode" presStyleCnt="0"/>
      <dgm:spPr/>
    </dgm:pt>
    <dgm:pt modelId="{4D554AFC-3617-48ED-99D7-5DA28230E2A9}" type="pres">
      <dgm:prSet presAssocID="{56BDD59A-2B9B-4053-8423-A016329EA05B}" presName="parentText" presStyleLbl="node1" presStyleIdx="1" presStyleCnt="4" custScaleY="77506">
        <dgm:presLayoutVars>
          <dgm:chMax val="1"/>
          <dgm:bulletEnabled val="1"/>
        </dgm:presLayoutVars>
      </dgm:prSet>
      <dgm:spPr/>
      <dgm:t>
        <a:bodyPr/>
        <a:lstStyle/>
        <a:p>
          <a:endParaRPr lang="es-EC"/>
        </a:p>
      </dgm:t>
    </dgm:pt>
    <dgm:pt modelId="{89B0E47A-3F2A-49AC-98EC-C060965B2786}" type="pres">
      <dgm:prSet presAssocID="{56BDD59A-2B9B-4053-8423-A016329EA05B}" presName="descendantText" presStyleLbl="alignAccFollowNode1" presStyleIdx="1" presStyleCnt="4">
        <dgm:presLayoutVars>
          <dgm:bulletEnabled val="1"/>
        </dgm:presLayoutVars>
      </dgm:prSet>
      <dgm:spPr/>
      <dgm:t>
        <a:bodyPr/>
        <a:lstStyle/>
        <a:p>
          <a:endParaRPr lang="es-EC"/>
        </a:p>
      </dgm:t>
    </dgm:pt>
    <dgm:pt modelId="{54658267-D61F-4CEF-BA38-CD55C1A6F5DF}" type="pres">
      <dgm:prSet presAssocID="{D37B9678-93F1-45E3-AC6C-1354686C80CA}" presName="sp" presStyleCnt="0"/>
      <dgm:spPr/>
    </dgm:pt>
    <dgm:pt modelId="{DE8DD91C-9CFE-43DF-949F-D911C456EBF0}" type="pres">
      <dgm:prSet presAssocID="{3452EB6A-F92E-47ED-B1A8-6CA985F539D9}" presName="linNode" presStyleCnt="0"/>
      <dgm:spPr/>
    </dgm:pt>
    <dgm:pt modelId="{33232829-6DFF-4C5C-A199-8DAF14EA649E}" type="pres">
      <dgm:prSet presAssocID="{3452EB6A-F92E-47ED-B1A8-6CA985F539D9}" presName="parentText" presStyleLbl="node1" presStyleIdx="2" presStyleCnt="4" custScaleY="78649">
        <dgm:presLayoutVars>
          <dgm:chMax val="1"/>
          <dgm:bulletEnabled val="1"/>
        </dgm:presLayoutVars>
      </dgm:prSet>
      <dgm:spPr/>
      <dgm:t>
        <a:bodyPr/>
        <a:lstStyle/>
        <a:p>
          <a:endParaRPr lang="es-EC"/>
        </a:p>
      </dgm:t>
    </dgm:pt>
    <dgm:pt modelId="{A5AB38AD-46F0-4437-94B0-E9079117E5D5}" type="pres">
      <dgm:prSet presAssocID="{3452EB6A-F92E-47ED-B1A8-6CA985F539D9}" presName="descendantText" presStyleLbl="alignAccFollowNode1" presStyleIdx="2" presStyleCnt="4">
        <dgm:presLayoutVars>
          <dgm:bulletEnabled val="1"/>
        </dgm:presLayoutVars>
      </dgm:prSet>
      <dgm:spPr/>
      <dgm:t>
        <a:bodyPr/>
        <a:lstStyle/>
        <a:p>
          <a:endParaRPr lang="es-EC"/>
        </a:p>
      </dgm:t>
    </dgm:pt>
    <dgm:pt modelId="{8B8CEBAF-AAC0-403D-916E-F62E23373B62}" type="pres">
      <dgm:prSet presAssocID="{EDF122CF-CDF8-4897-BBD1-B3C2F0627865}" presName="sp" presStyleCnt="0"/>
      <dgm:spPr/>
    </dgm:pt>
    <dgm:pt modelId="{9B14AE4D-E95A-48D6-B45B-E99ECFF2BEC8}" type="pres">
      <dgm:prSet presAssocID="{E02D1150-4E20-4DFA-A3A0-0B7F3DA0F575}" presName="linNode" presStyleCnt="0"/>
      <dgm:spPr/>
    </dgm:pt>
    <dgm:pt modelId="{DA18CB02-7A17-4F0B-A505-B09F14725313}" type="pres">
      <dgm:prSet presAssocID="{E02D1150-4E20-4DFA-A3A0-0B7F3DA0F575}" presName="parentText" presStyleLbl="node1" presStyleIdx="3" presStyleCnt="4" custScaleY="92777">
        <dgm:presLayoutVars>
          <dgm:chMax val="1"/>
          <dgm:bulletEnabled val="1"/>
        </dgm:presLayoutVars>
      </dgm:prSet>
      <dgm:spPr/>
      <dgm:t>
        <a:bodyPr/>
        <a:lstStyle/>
        <a:p>
          <a:endParaRPr lang="es-EC"/>
        </a:p>
      </dgm:t>
    </dgm:pt>
    <dgm:pt modelId="{0D2A6BCA-B8D0-4B8D-B92C-2AA40D0ECD71}" type="pres">
      <dgm:prSet presAssocID="{E02D1150-4E20-4DFA-A3A0-0B7F3DA0F575}" presName="descendantText" presStyleLbl="alignAccFollowNode1" presStyleIdx="3" presStyleCnt="4" custLinFactNeighborY="0">
        <dgm:presLayoutVars>
          <dgm:bulletEnabled val="1"/>
        </dgm:presLayoutVars>
      </dgm:prSet>
      <dgm:spPr/>
      <dgm:t>
        <a:bodyPr/>
        <a:lstStyle/>
        <a:p>
          <a:endParaRPr lang="es-EC"/>
        </a:p>
      </dgm:t>
    </dgm:pt>
  </dgm:ptLst>
  <dgm:cxnLst>
    <dgm:cxn modelId="{79D2FDF9-F260-44FF-891D-60BD6AC4D547}" srcId="{56BDD59A-2B9B-4053-8423-A016329EA05B}" destId="{AFEB4156-1D39-4A7E-9CAF-642AC7A7321A}" srcOrd="1" destOrd="0" parTransId="{9389D745-1428-485B-9C99-B4F79CE9BCF8}" sibTransId="{823EDDEE-12BC-4B5F-B12B-5C6C67F37800}"/>
    <dgm:cxn modelId="{36EBD303-B783-43CF-BA3C-0CD8B450CFA3}" type="presOf" srcId="{7BF8B5BD-B209-4D23-9160-A8C2327C17FE}" destId="{212BEF40-3AD2-438A-9D6F-34C742E11143}" srcOrd="0" destOrd="2" presId="urn:microsoft.com/office/officeart/2005/8/layout/vList5"/>
    <dgm:cxn modelId="{5D4F6F09-A42B-48C0-A1FB-8A4D2B651DC2}" srcId="{56BDD59A-2B9B-4053-8423-A016329EA05B}" destId="{1A6F5897-D3DC-44EC-9E37-D229CBA58EE9}" srcOrd="0" destOrd="0" parTransId="{96C655A5-C130-473D-B2BA-232DEAA48D34}" sibTransId="{667A1F0C-020C-4E05-9B87-D438F2531429}"/>
    <dgm:cxn modelId="{C8AE5B67-0FE9-4280-B50B-79AC7F62FC0A}" srcId="{E02D1150-4E20-4DFA-A3A0-0B7F3DA0F575}" destId="{F2812C03-DACF-4DB7-9B1F-197B260DC296}" srcOrd="0" destOrd="0" parTransId="{A5EDBEF4-F6D2-4E56-84E3-70A03F129BDE}" sibTransId="{D81BA253-D868-4A52-A443-1E4DDA741AD9}"/>
    <dgm:cxn modelId="{F0EA38F4-2CA1-4E99-A900-472E14BF5728}" srcId="{56BDD59A-2B9B-4053-8423-A016329EA05B}" destId="{63E22A22-10AE-4520-A2C5-0ACEDD5AC0C0}" srcOrd="2" destOrd="0" parTransId="{577775D0-4924-4B82-AA0E-7F8B86B16DC5}" sibTransId="{AE7446EF-9F1E-44C1-938F-82B5B0AAFD8B}"/>
    <dgm:cxn modelId="{0F55DE12-243F-4EEE-A2DC-D8DCE39C26BF}" type="presOf" srcId="{E02D1150-4E20-4DFA-A3A0-0B7F3DA0F575}" destId="{DA18CB02-7A17-4F0B-A505-B09F14725313}" srcOrd="0" destOrd="0" presId="urn:microsoft.com/office/officeart/2005/8/layout/vList5"/>
    <dgm:cxn modelId="{2CD415CB-91E5-4389-8CB9-D28A076BB469}" srcId="{442C5F5F-D528-452E-92C4-ECB9F2D601D8}" destId="{3452EB6A-F92E-47ED-B1A8-6CA985F539D9}" srcOrd="2" destOrd="0" parTransId="{90A94A74-4790-4C42-87E4-8692F3B7D1E5}" sibTransId="{EDF122CF-CDF8-4897-BBD1-B3C2F0627865}"/>
    <dgm:cxn modelId="{02B68178-F498-4868-9DA9-DB0D7F819FDB}" type="presOf" srcId="{63E22A22-10AE-4520-A2C5-0ACEDD5AC0C0}" destId="{89B0E47A-3F2A-49AC-98EC-C060965B2786}" srcOrd="0" destOrd="2" presId="urn:microsoft.com/office/officeart/2005/8/layout/vList5"/>
    <dgm:cxn modelId="{FE059A38-31DD-4376-98FE-AEB9E8B8EEFF}" type="presOf" srcId="{420529BD-A7B2-46B8-B957-81E45B5542A9}" destId="{A5AB38AD-46F0-4437-94B0-E9079117E5D5}" srcOrd="0" destOrd="1" presId="urn:microsoft.com/office/officeart/2005/8/layout/vList5"/>
    <dgm:cxn modelId="{544D4706-B90E-403E-9812-394A242FD369}" srcId="{E02D1150-4E20-4DFA-A3A0-0B7F3DA0F575}" destId="{BB85801F-B8C8-472B-827C-1E53DBEE5E4A}" srcOrd="1" destOrd="0" parTransId="{1BA00BE1-135E-4302-8F6B-AE3A0B7D594D}" sibTransId="{8DB63BC3-2EAA-41B1-95B4-8C5EAB3319BF}"/>
    <dgm:cxn modelId="{D51FE06D-A6B4-4805-A15A-E2789EE88F35}" type="presOf" srcId="{3452EB6A-F92E-47ED-B1A8-6CA985F539D9}" destId="{33232829-6DFF-4C5C-A199-8DAF14EA649E}" srcOrd="0" destOrd="0" presId="urn:microsoft.com/office/officeart/2005/8/layout/vList5"/>
    <dgm:cxn modelId="{24413A22-0BB6-4830-B491-633DFFFEBEF2}" type="presOf" srcId="{AFEB4156-1D39-4A7E-9CAF-642AC7A7321A}" destId="{89B0E47A-3F2A-49AC-98EC-C060965B2786}" srcOrd="0" destOrd="1" presId="urn:microsoft.com/office/officeart/2005/8/layout/vList5"/>
    <dgm:cxn modelId="{37591088-0E96-4655-BA37-8123DB687545}" type="presOf" srcId="{A5826764-31AE-487C-9C27-02B8C1A4A5E4}" destId="{CF578DFE-33CD-4704-B76F-83BA1D5C0146}" srcOrd="0" destOrd="0" presId="urn:microsoft.com/office/officeart/2005/8/layout/vList5"/>
    <dgm:cxn modelId="{638AA420-8FA9-4B16-8AC4-6B42E12B941D}" type="presOf" srcId="{3B60CB22-46B3-42DD-A53C-3109963A0770}" destId="{0D2A6BCA-B8D0-4B8D-B92C-2AA40D0ECD71}" srcOrd="0" destOrd="2" presId="urn:microsoft.com/office/officeart/2005/8/layout/vList5"/>
    <dgm:cxn modelId="{6F6DBB20-4C13-4004-93E7-9995CF250DA0}" type="presOf" srcId="{442C5F5F-D528-452E-92C4-ECB9F2D601D8}" destId="{75BDCEA8-6A60-4408-9ACE-0CCEDF6AC903}" srcOrd="0" destOrd="0" presId="urn:microsoft.com/office/officeart/2005/8/layout/vList5"/>
    <dgm:cxn modelId="{F0E9191E-2FAB-4BCE-BA01-38340407AADB}" srcId="{E02D1150-4E20-4DFA-A3A0-0B7F3DA0F575}" destId="{3B60CB22-46B3-42DD-A53C-3109963A0770}" srcOrd="2" destOrd="0" parTransId="{F1F6F1DA-D5A4-4F09-973A-2A522CE46ED1}" sibTransId="{BB8622E9-130C-41E6-8668-AA6CD769C21C}"/>
    <dgm:cxn modelId="{1676D443-AC51-4CB6-9945-92AEEEA4D9E1}" type="presOf" srcId="{BB85801F-B8C8-472B-827C-1E53DBEE5E4A}" destId="{0D2A6BCA-B8D0-4B8D-B92C-2AA40D0ECD71}" srcOrd="0" destOrd="1" presId="urn:microsoft.com/office/officeart/2005/8/layout/vList5"/>
    <dgm:cxn modelId="{D50DD176-29E8-4E06-A04C-CF1AB827FF17}" srcId="{A5826764-31AE-487C-9C27-02B8C1A4A5E4}" destId="{D6201B89-2334-403C-AE02-D8C565828124}" srcOrd="0" destOrd="0" parTransId="{695EA6A6-F6BE-4820-B4D0-F172ABC976C7}" sibTransId="{4C60B742-B296-4F65-B843-40B9AC61FB09}"/>
    <dgm:cxn modelId="{52135AB9-754A-489C-ACBE-7489B6C18E9F}" srcId="{A5826764-31AE-487C-9C27-02B8C1A4A5E4}" destId="{7BF8B5BD-B209-4D23-9160-A8C2327C17FE}" srcOrd="2" destOrd="0" parTransId="{54BEAA07-A07C-4EEE-A84C-026F0E98D362}" sibTransId="{783E6F28-787F-42F4-A325-C616666A1E56}"/>
    <dgm:cxn modelId="{B51E991C-9BAD-4604-9DBF-F2DECA9A2543}" type="presOf" srcId="{14DB4173-D456-4B47-8E11-1B35BE5977ED}" destId="{212BEF40-3AD2-438A-9D6F-34C742E11143}" srcOrd="0" destOrd="1" presId="urn:microsoft.com/office/officeart/2005/8/layout/vList5"/>
    <dgm:cxn modelId="{AACD4C4C-7D2E-4055-A6B9-AF51ED582BCB}" type="presOf" srcId="{56BDD59A-2B9B-4053-8423-A016329EA05B}" destId="{4D554AFC-3617-48ED-99D7-5DA28230E2A9}" srcOrd="0" destOrd="0" presId="urn:microsoft.com/office/officeart/2005/8/layout/vList5"/>
    <dgm:cxn modelId="{01E09BB7-6F1F-483A-8725-EE2BE5EC4650}" srcId="{3452EB6A-F92E-47ED-B1A8-6CA985F539D9}" destId="{90181518-B6CA-4825-A259-A0DEC5CE68C0}" srcOrd="0" destOrd="0" parTransId="{493B8E2E-59DE-444A-ACC4-1BE47A548220}" sibTransId="{4773BE67-4DB0-43A3-BA9B-6BCD64DC2C11}"/>
    <dgm:cxn modelId="{21C19FE4-B37D-48A5-B958-C3298C6EF282}" type="presOf" srcId="{D6201B89-2334-403C-AE02-D8C565828124}" destId="{212BEF40-3AD2-438A-9D6F-34C742E11143}" srcOrd="0" destOrd="0" presId="urn:microsoft.com/office/officeart/2005/8/layout/vList5"/>
    <dgm:cxn modelId="{E07A3BA4-3380-4A04-BFA3-F9329340075E}" type="presOf" srcId="{90181518-B6CA-4825-A259-A0DEC5CE68C0}" destId="{A5AB38AD-46F0-4437-94B0-E9079117E5D5}" srcOrd="0" destOrd="0" presId="urn:microsoft.com/office/officeart/2005/8/layout/vList5"/>
    <dgm:cxn modelId="{924F6307-33E2-4450-BC6B-0D626A7E5D33}" type="presOf" srcId="{1A6F5897-D3DC-44EC-9E37-D229CBA58EE9}" destId="{89B0E47A-3F2A-49AC-98EC-C060965B2786}" srcOrd="0" destOrd="0" presId="urn:microsoft.com/office/officeart/2005/8/layout/vList5"/>
    <dgm:cxn modelId="{B93ED2DF-7178-4378-B5CC-FD192371CAA5}" srcId="{442C5F5F-D528-452E-92C4-ECB9F2D601D8}" destId="{A5826764-31AE-487C-9C27-02B8C1A4A5E4}" srcOrd="0" destOrd="0" parTransId="{09D5EA24-5B32-462C-B098-8874D43B97A3}" sibTransId="{8513D54B-5746-4C49-A880-361B54BBFB01}"/>
    <dgm:cxn modelId="{30340DEB-6E48-4385-8B26-9FB8C6E94F8E}" srcId="{442C5F5F-D528-452E-92C4-ECB9F2D601D8}" destId="{E02D1150-4E20-4DFA-A3A0-0B7F3DA0F575}" srcOrd="3" destOrd="0" parTransId="{9021E7E7-0A63-467F-B52E-72A59B440B56}" sibTransId="{80E8CC5A-15FA-4B64-B376-EE82CA029427}"/>
    <dgm:cxn modelId="{3044FA2F-8010-4C8B-8BC7-93AE0A53B32C}" srcId="{A5826764-31AE-487C-9C27-02B8C1A4A5E4}" destId="{14DB4173-D456-4B47-8E11-1B35BE5977ED}" srcOrd="1" destOrd="0" parTransId="{6B0BA4A2-09FA-46B6-B6EF-42FAC05F843E}" sibTransId="{9882AD60-3254-411D-8B6F-B374BC526BEC}"/>
    <dgm:cxn modelId="{C3317400-05B9-40A5-BB83-8D33343B70AB}" type="presOf" srcId="{F2812C03-DACF-4DB7-9B1F-197B260DC296}" destId="{0D2A6BCA-B8D0-4B8D-B92C-2AA40D0ECD71}" srcOrd="0" destOrd="0" presId="urn:microsoft.com/office/officeart/2005/8/layout/vList5"/>
    <dgm:cxn modelId="{691173DF-3370-44E8-9B7D-6E6001DD4C44}" srcId="{3452EB6A-F92E-47ED-B1A8-6CA985F539D9}" destId="{420529BD-A7B2-46B8-B957-81E45B5542A9}" srcOrd="1" destOrd="0" parTransId="{548C64EA-3FFF-42FB-BB53-E6374D91AF1C}" sibTransId="{2E539CDB-C256-4136-AA60-78293B17DEC6}"/>
    <dgm:cxn modelId="{CF762FF3-F3BD-4EEA-AF3B-6557F320C010}" srcId="{442C5F5F-D528-452E-92C4-ECB9F2D601D8}" destId="{56BDD59A-2B9B-4053-8423-A016329EA05B}" srcOrd="1" destOrd="0" parTransId="{A46927D6-AFF7-445C-8E70-55FBC5426DA1}" sibTransId="{D37B9678-93F1-45E3-AC6C-1354686C80CA}"/>
    <dgm:cxn modelId="{6234A8B7-8A9E-4896-9271-DB1A24A99CA1}" type="presParOf" srcId="{75BDCEA8-6A60-4408-9ACE-0CCEDF6AC903}" destId="{FD47B9A4-00FB-484A-8AB3-076BBE6BAE2A}" srcOrd="0" destOrd="0" presId="urn:microsoft.com/office/officeart/2005/8/layout/vList5"/>
    <dgm:cxn modelId="{9298B300-5E11-4868-A166-F283DBACFF1C}" type="presParOf" srcId="{FD47B9A4-00FB-484A-8AB3-076BBE6BAE2A}" destId="{CF578DFE-33CD-4704-B76F-83BA1D5C0146}" srcOrd="0" destOrd="0" presId="urn:microsoft.com/office/officeart/2005/8/layout/vList5"/>
    <dgm:cxn modelId="{6621B26F-4077-4D70-8989-12B701C0882D}" type="presParOf" srcId="{FD47B9A4-00FB-484A-8AB3-076BBE6BAE2A}" destId="{212BEF40-3AD2-438A-9D6F-34C742E11143}" srcOrd="1" destOrd="0" presId="urn:microsoft.com/office/officeart/2005/8/layout/vList5"/>
    <dgm:cxn modelId="{725AD5C8-A5D8-4E90-B9E3-6CF2401F1335}" type="presParOf" srcId="{75BDCEA8-6A60-4408-9ACE-0CCEDF6AC903}" destId="{7B00804F-5B1B-40D9-B4D6-BF91E1AC9229}" srcOrd="1" destOrd="0" presId="urn:microsoft.com/office/officeart/2005/8/layout/vList5"/>
    <dgm:cxn modelId="{30418B71-0C93-4BDA-A36D-2BD5B05EA1D3}" type="presParOf" srcId="{75BDCEA8-6A60-4408-9ACE-0CCEDF6AC903}" destId="{32C93F53-89D6-4F30-B9EC-0A205DB22BBA}" srcOrd="2" destOrd="0" presId="urn:microsoft.com/office/officeart/2005/8/layout/vList5"/>
    <dgm:cxn modelId="{053023FC-211A-4D09-9DB9-1B1C09E35D5A}" type="presParOf" srcId="{32C93F53-89D6-4F30-B9EC-0A205DB22BBA}" destId="{4D554AFC-3617-48ED-99D7-5DA28230E2A9}" srcOrd="0" destOrd="0" presId="urn:microsoft.com/office/officeart/2005/8/layout/vList5"/>
    <dgm:cxn modelId="{879E4B92-3E25-44C7-8211-E81460E5308E}" type="presParOf" srcId="{32C93F53-89D6-4F30-B9EC-0A205DB22BBA}" destId="{89B0E47A-3F2A-49AC-98EC-C060965B2786}" srcOrd="1" destOrd="0" presId="urn:microsoft.com/office/officeart/2005/8/layout/vList5"/>
    <dgm:cxn modelId="{4EDFB084-047F-454D-B617-4809BB63B816}" type="presParOf" srcId="{75BDCEA8-6A60-4408-9ACE-0CCEDF6AC903}" destId="{54658267-D61F-4CEF-BA38-CD55C1A6F5DF}" srcOrd="3" destOrd="0" presId="urn:microsoft.com/office/officeart/2005/8/layout/vList5"/>
    <dgm:cxn modelId="{9D3666E6-D5D2-4499-83C0-4F2790A996F1}" type="presParOf" srcId="{75BDCEA8-6A60-4408-9ACE-0CCEDF6AC903}" destId="{DE8DD91C-9CFE-43DF-949F-D911C456EBF0}" srcOrd="4" destOrd="0" presId="urn:microsoft.com/office/officeart/2005/8/layout/vList5"/>
    <dgm:cxn modelId="{11B42E49-3228-45BB-B609-1AC3D0619A59}" type="presParOf" srcId="{DE8DD91C-9CFE-43DF-949F-D911C456EBF0}" destId="{33232829-6DFF-4C5C-A199-8DAF14EA649E}" srcOrd="0" destOrd="0" presId="urn:microsoft.com/office/officeart/2005/8/layout/vList5"/>
    <dgm:cxn modelId="{A413DE65-014D-42DB-9F6B-9CE06CD91B8F}" type="presParOf" srcId="{DE8DD91C-9CFE-43DF-949F-D911C456EBF0}" destId="{A5AB38AD-46F0-4437-94B0-E9079117E5D5}" srcOrd="1" destOrd="0" presId="urn:microsoft.com/office/officeart/2005/8/layout/vList5"/>
    <dgm:cxn modelId="{2E6690B2-E3AD-4E0C-8E61-7CB879527749}" type="presParOf" srcId="{75BDCEA8-6A60-4408-9ACE-0CCEDF6AC903}" destId="{8B8CEBAF-AAC0-403D-916E-F62E23373B62}" srcOrd="5" destOrd="0" presId="urn:microsoft.com/office/officeart/2005/8/layout/vList5"/>
    <dgm:cxn modelId="{873BBD9B-789E-4335-A477-202B6418BD3E}" type="presParOf" srcId="{75BDCEA8-6A60-4408-9ACE-0CCEDF6AC903}" destId="{9B14AE4D-E95A-48D6-B45B-E99ECFF2BEC8}" srcOrd="6" destOrd="0" presId="urn:microsoft.com/office/officeart/2005/8/layout/vList5"/>
    <dgm:cxn modelId="{70A40BEB-8AD6-46AB-82EE-2C6953066573}" type="presParOf" srcId="{9B14AE4D-E95A-48D6-B45B-E99ECFF2BEC8}" destId="{DA18CB02-7A17-4F0B-A505-B09F14725313}" srcOrd="0" destOrd="0" presId="urn:microsoft.com/office/officeart/2005/8/layout/vList5"/>
    <dgm:cxn modelId="{1D06956E-C1C8-438C-890B-B4E68CC902DF}" type="presParOf" srcId="{9B14AE4D-E95A-48D6-B45B-E99ECFF2BEC8}" destId="{0D2A6BCA-B8D0-4B8D-B92C-2AA40D0ECD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78FE48-8BBA-4EB5-A3DC-1F15B5F781F3}"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43CB48F2-65BF-407C-9CB5-02F02080C5BC}">
      <dgm:prSet phldrT="[Texto]" custT="1"/>
      <dgm:spPr/>
      <dgm:t>
        <a:bodyPr/>
        <a:lstStyle/>
        <a:p>
          <a:r>
            <a:rPr lang="es-EC" sz="1800" dirty="0">
              <a:latin typeface="Times New Roman" panose="02020603050405020304" pitchFamily="18" charset="0"/>
              <a:cs typeface="Times New Roman" panose="02020603050405020304" pitchFamily="18" charset="0"/>
            </a:rPr>
            <a:t>Relación comercial, basada en el diálogo, la transparencia y el respeto, que busca una mayor equidad en el comercio internacional</a:t>
          </a:r>
          <a:endParaRPr lang="en-US" sz="1800" dirty="0">
            <a:latin typeface="Times New Roman" panose="02020603050405020304" pitchFamily="18" charset="0"/>
            <a:cs typeface="Times New Roman" panose="02020603050405020304" pitchFamily="18" charset="0"/>
          </a:endParaRPr>
        </a:p>
      </dgm:t>
    </dgm:pt>
    <dgm:pt modelId="{9C65B632-E339-4372-94DC-E93DFC5AE679}" type="parTrans" cxnId="{CD2AC579-8060-4402-B7E7-2328073FC4B9}">
      <dgm:prSet/>
      <dgm:spPr/>
      <dgm:t>
        <a:bodyPr/>
        <a:lstStyle/>
        <a:p>
          <a:endParaRPr lang="en-US" sz="1400">
            <a:latin typeface="Times New Roman" panose="02020603050405020304" pitchFamily="18" charset="0"/>
            <a:cs typeface="Times New Roman" panose="02020603050405020304" pitchFamily="18" charset="0"/>
          </a:endParaRPr>
        </a:p>
      </dgm:t>
    </dgm:pt>
    <dgm:pt modelId="{7CA67518-FD31-4C3C-8714-9E8A7A3D38D3}" type="sibTrans" cxnId="{CD2AC579-8060-4402-B7E7-2328073FC4B9}">
      <dgm:prSet/>
      <dgm:spPr/>
      <dgm:t>
        <a:bodyPr/>
        <a:lstStyle/>
        <a:p>
          <a:endParaRPr lang="en-US" sz="1400">
            <a:latin typeface="Times New Roman" panose="02020603050405020304" pitchFamily="18" charset="0"/>
            <a:cs typeface="Times New Roman" panose="02020603050405020304" pitchFamily="18" charset="0"/>
          </a:endParaRPr>
        </a:p>
      </dgm:t>
    </dgm:pt>
    <dgm:pt modelId="{F1A69C32-1E02-415B-B4C5-7AF87E474823}">
      <dgm:prSet phldrT="[Texto]" custT="1"/>
      <dgm:spPr/>
      <dgm:t>
        <a:bodyPr/>
        <a:lstStyle/>
        <a:p>
          <a:r>
            <a:rPr lang="es-EC" sz="1800" dirty="0">
              <a:latin typeface="Times New Roman" panose="02020603050405020304" pitchFamily="18" charset="0"/>
              <a:cs typeface="Times New Roman" panose="02020603050405020304" pitchFamily="18" charset="0"/>
            </a:rPr>
            <a:t>Apoyar a los productores, sensibilizar y desarrollar campañas para conseguir cambios en las reglas y prácticas del comercio internacional convencional. </a:t>
          </a:r>
          <a:endParaRPr lang="en-US" sz="1800" dirty="0">
            <a:latin typeface="Times New Roman" panose="02020603050405020304" pitchFamily="18" charset="0"/>
            <a:cs typeface="Times New Roman" panose="02020603050405020304" pitchFamily="18" charset="0"/>
          </a:endParaRPr>
        </a:p>
      </dgm:t>
    </dgm:pt>
    <dgm:pt modelId="{9E0E8F9D-C482-40A9-A4B6-A2DAD67E0DAA}" type="parTrans" cxnId="{DB0A05C9-18F1-4E2E-BDAB-3578BEF28448}">
      <dgm:prSet/>
      <dgm:spPr/>
      <dgm:t>
        <a:bodyPr/>
        <a:lstStyle/>
        <a:p>
          <a:endParaRPr lang="en-US" sz="1400">
            <a:latin typeface="Times New Roman" panose="02020603050405020304" pitchFamily="18" charset="0"/>
            <a:cs typeface="Times New Roman" panose="02020603050405020304" pitchFamily="18" charset="0"/>
          </a:endParaRPr>
        </a:p>
      </dgm:t>
    </dgm:pt>
    <dgm:pt modelId="{CC451B67-C554-4DBF-AB52-C15E16FE5FE6}" type="sibTrans" cxnId="{DB0A05C9-18F1-4E2E-BDAB-3578BEF28448}">
      <dgm:prSet/>
      <dgm:spPr/>
      <dgm:t>
        <a:bodyPr/>
        <a:lstStyle/>
        <a:p>
          <a:endParaRPr lang="en-US" sz="1400">
            <a:latin typeface="Times New Roman" panose="02020603050405020304" pitchFamily="18" charset="0"/>
            <a:cs typeface="Times New Roman" panose="02020603050405020304" pitchFamily="18" charset="0"/>
          </a:endParaRPr>
        </a:p>
      </dgm:t>
    </dgm:pt>
    <dgm:pt modelId="{E79CFDCA-5435-4E41-B6DC-EE4EA2E6728B}">
      <dgm:prSet phldrT="[Texto]" custT="1"/>
      <dgm:spPr/>
      <dgm:t>
        <a:bodyPr/>
        <a:lstStyle/>
        <a:p>
          <a:r>
            <a:rPr lang="es-ES" sz="1800" dirty="0">
              <a:latin typeface="Times New Roman" panose="02020603050405020304" pitchFamily="18" charset="0"/>
              <a:cs typeface="Times New Roman" panose="02020603050405020304" pitchFamily="18" charset="0"/>
            </a:rPr>
            <a:t>Principios del comercio justo que buscan apoyar a productores </a:t>
          </a:r>
          <a:endParaRPr lang="en-US" sz="1800" dirty="0">
            <a:latin typeface="Times New Roman" panose="02020603050405020304" pitchFamily="18" charset="0"/>
            <a:cs typeface="Times New Roman" panose="02020603050405020304" pitchFamily="18" charset="0"/>
          </a:endParaRPr>
        </a:p>
      </dgm:t>
    </dgm:pt>
    <dgm:pt modelId="{6EBEF22D-CBFE-4734-B614-E5E88DA080C9}" type="parTrans" cxnId="{A78C7487-3249-45A6-9C7D-18AB8BAF9374}">
      <dgm:prSet/>
      <dgm:spPr/>
      <dgm:t>
        <a:bodyPr/>
        <a:lstStyle/>
        <a:p>
          <a:endParaRPr lang="en-US" sz="1400">
            <a:latin typeface="Times New Roman" panose="02020603050405020304" pitchFamily="18" charset="0"/>
            <a:cs typeface="Times New Roman" panose="02020603050405020304" pitchFamily="18" charset="0"/>
          </a:endParaRPr>
        </a:p>
      </dgm:t>
    </dgm:pt>
    <dgm:pt modelId="{B63DBAB9-E325-4096-B62F-6E4A010BA7A2}" type="sibTrans" cxnId="{A78C7487-3249-45A6-9C7D-18AB8BAF9374}">
      <dgm:prSet/>
      <dgm:spPr/>
      <dgm:t>
        <a:bodyPr/>
        <a:lstStyle/>
        <a:p>
          <a:endParaRPr lang="en-US" sz="1400">
            <a:latin typeface="Times New Roman" panose="02020603050405020304" pitchFamily="18" charset="0"/>
            <a:cs typeface="Times New Roman" panose="02020603050405020304" pitchFamily="18" charset="0"/>
          </a:endParaRPr>
        </a:p>
      </dgm:t>
    </dgm:pt>
    <dgm:pt modelId="{0A442CF3-D533-407E-9E7D-C0D3239BA263}">
      <dgm:prSet phldrT="[Texto]" custT="1"/>
      <dgm:spPr/>
      <dgm:t>
        <a:bodyPr/>
        <a:lstStyle/>
        <a:p>
          <a:r>
            <a:rPr lang="es-ES" sz="1800" dirty="0">
              <a:latin typeface="Times New Roman" panose="02020603050405020304" pitchFamily="18" charset="0"/>
              <a:cs typeface="Times New Roman" panose="02020603050405020304" pitchFamily="18" charset="0"/>
            </a:rPr>
            <a:t>Lograr independencia económica</a:t>
          </a:r>
          <a:endParaRPr lang="en-US" sz="1800" dirty="0">
            <a:latin typeface="Times New Roman" panose="02020603050405020304" pitchFamily="18" charset="0"/>
            <a:cs typeface="Times New Roman" panose="02020603050405020304" pitchFamily="18" charset="0"/>
          </a:endParaRPr>
        </a:p>
      </dgm:t>
    </dgm:pt>
    <dgm:pt modelId="{3D5686CD-9D13-4161-ABC2-37DFA8EADEF4}" type="parTrans" cxnId="{03BE5343-BB66-4DF9-978C-85214199BFB7}">
      <dgm:prSet/>
      <dgm:spPr/>
      <dgm:t>
        <a:bodyPr/>
        <a:lstStyle/>
        <a:p>
          <a:endParaRPr lang="en-US" sz="1400">
            <a:latin typeface="Times New Roman" panose="02020603050405020304" pitchFamily="18" charset="0"/>
            <a:cs typeface="Times New Roman" panose="02020603050405020304" pitchFamily="18" charset="0"/>
          </a:endParaRPr>
        </a:p>
      </dgm:t>
    </dgm:pt>
    <dgm:pt modelId="{C38A9661-D72B-4134-8250-2E737F258610}" type="sibTrans" cxnId="{03BE5343-BB66-4DF9-978C-85214199BFB7}">
      <dgm:prSet/>
      <dgm:spPr/>
      <dgm:t>
        <a:bodyPr/>
        <a:lstStyle/>
        <a:p>
          <a:endParaRPr lang="en-US" sz="1400">
            <a:latin typeface="Times New Roman" panose="02020603050405020304" pitchFamily="18" charset="0"/>
            <a:cs typeface="Times New Roman" panose="02020603050405020304" pitchFamily="18" charset="0"/>
          </a:endParaRPr>
        </a:p>
      </dgm:t>
    </dgm:pt>
    <dgm:pt modelId="{FDD54491-545C-47A5-BC6A-99A6AD610549}">
      <dgm:prSet phldrT="[Texto]" custT="1"/>
      <dgm:spPr/>
      <dgm:t>
        <a:bodyPr/>
        <a:lstStyle/>
        <a:p>
          <a:r>
            <a:rPr lang="es-ES" sz="1800" dirty="0">
              <a:latin typeface="Times New Roman" panose="02020603050405020304" pitchFamily="18" charset="0"/>
              <a:cs typeface="Times New Roman" panose="02020603050405020304" pitchFamily="18" charset="0"/>
            </a:rPr>
            <a:t>Buenas prácticas y situación laboral igualitaria</a:t>
          </a:r>
          <a:endParaRPr lang="en-US" sz="1800" dirty="0">
            <a:latin typeface="Times New Roman" panose="02020603050405020304" pitchFamily="18" charset="0"/>
            <a:cs typeface="Times New Roman" panose="02020603050405020304" pitchFamily="18" charset="0"/>
          </a:endParaRPr>
        </a:p>
      </dgm:t>
    </dgm:pt>
    <dgm:pt modelId="{9A712E47-2FB7-4A9D-9C9A-01B845864E87}" type="parTrans" cxnId="{C698B818-2524-4258-82CD-0CAECB49987A}">
      <dgm:prSet/>
      <dgm:spPr/>
      <dgm:t>
        <a:bodyPr/>
        <a:lstStyle/>
        <a:p>
          <a:endParaRPr lang="en-US" sz="1400">
            <a:latin typeface="Times New Roman" panose="02020603050405020304" pitchFamily="18" charset="0"/>
            <a:cs typeface="Times New Roman" panose="02020603050405020304" pitchFamily="18" charset="0"/>
          </a:endParaRPr>
        </a:p>
      </dgm:t>
    </dgm:pt>
    <dgm:pt modelId="{C81F7171-C2DC-4F21-A595-DEE2CBE57403}" type="sibTrans" cxnId="{C698B818-2524-4258-82CD-0CAECB49987A}">
      <dgm:prSet/>
      <dgm:spPr/>
      <dgm:t>
        <a:bodyPr/>
        <a:lstStyle/>
        <a:p>
          <a:endParaRPr lang="en-US" sz="1400">
            <a:latin typeface="Times New Roman" panose="02020603050405020304" pitchFamily="18" charset="0"/>
            <a:cs typeface="Times New Roman" panose="02020603050405020304" pitchFamily="18" charset="0"/>
          </a:endParaRPr>
        </a:p>
      </dgm:t>
    </dgm:pt>
    <dgm:pt modelId="{B592A208-2CFF-4C5E-B6F4-591938F02BDE}">
      <dgm:prSet phldrT="[Texto]" custT="1"/>
      <dgm:spPr/>
      <dgm:t>
        <a:bodyPr/>
        <a:lstStyle/>
        <a:p>
          <a:r>
            <a:rPr lang="es-EC" sz="1800" dirty="0">
              <a:latin typeface="Times New Roman" panose="02020603050405020304" pitchFamily="18" charset="0"/>
              <a:cs typeface="Times New Roman" panose="02020603050405020304" pitchFamily="18" charset="0"/>
            </a:rPr>
            <a:t>Contribuye al desarrollo sostenible ofreciendo mejores condiciones comerciales y asegurando los derechos de los pequeños productores y trabajadores marginados</a:t>
          </a:r>
          <a:r>
            <a:rPr lang="es-ES"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9825AD7E-E409-4801-B5ED-D3656B62BB5A}" type="parTrans" cxnId="{4D4A8882-E7EB-407E-AE52-2D9FD6A119A9}">
      <dgm:prSet/>
      <dgm:spPr/>
      <dgm:t>
        <a:bodyPr/>
        <a:lstStyle/>
        <a:p>
          <a:endParaRPr lang="en-US"/>
        </a:p>
      </dgm:t>
    </dgm:pt>
    <dgm:pt modelId="{139470FF-03AA-4F67-A331-0AF3BE7E15DF}" type="sibTrans" cxnId="{4D4A8882-E7EB-407E-AE52-2D9FD6A119A9}">
      <dgm:prSet/>
      <dgm:spPr/>
      <dgm:t>
        <a:bodyPr/>
        <a:lstStyle/>
        <a:p>
          <a:endParaRPr lang="en-US"/>
        </a:p>
      </dgm:t>
    </dgm:pt>
    <dgm:pt modelId="{5E9B89BE-58DC-46D5-8368-E3A3B387DBFB}" type="pres">
      <dgm:prSet presAssocID="{DC78FE48-8BBA-4EB5-A3DC-1F15B5F781F3}" presName="diagram" presStyleCnt="0">
        <dgm:presLayoutVars>
          <dgm:dir/>
          <dgm:resizeHandles val="exact"/>
        </dgm:presLayoutVars>
      </dgm:prSet>
      <dgm:spPr/>
      <dgm:t>
        <a:bodyPr/>
        <a:lstStyle/>
        <a:p>
          <a:endParaRPr lang="es-EC"/>
        </a:p>
      </dgm:t>
    </dgm:pt>
    <dgm:pt modelId="{B70A86ED-9CF7-4713-96CA-456BD2022240}" type="pres">
      <dgm:prSet presAssocID="{43CB48F2-65BF-407C-9CB5-02F02080C5BC}" presName="node" presStyleLbl="node1" presStyleIdx="0" presStyleCnt="6">
        <dgm:presLayoutVars>
          <dgm:bulletEnabled val="1"/>
        </dgm:presLayoutVars>
      </dgm:prSet>
      <dgm:spPr/>
      <dgm:t>
        <a:bodyPr/>
        <a:lstStyle/>
        <a:p>
          <a:endParaRPr lang="es-EC"/>
        </a:p>
      </dgm:t>
    </dgm:pt>
    <dgm:pt modelId="{4005BF11-1C2E-4194-9034-378E993BECF4}" type="pres">
      <dgm:prSet presAssocID="{7CA67518-FD31-4C3C-8714-9E8A7A3D38D3}" presName="sibTrans" presStyleCnt="0"/>
      <dgm:spPr/>
    </dgm:pt>
    <dgm:pt modelId="{45EE13E5-4FA9-47A9-8F9C-615BF594909C}" type="pres">
      <dgm:prSet presAssocID="{B592A208-2CFF-4C5E-B6F4-591938F02BDE}" presName="node" presStyleLbl="node1" presStyleIdx="1" presStyleCnt="6">
        <dgm:presLayoutVars>
          <dgm:bulletEnabled val="1"/>
        </dgm:presLayoutVars>
      </dgm:prSet>
      <dgm:spPr/>
      <dgm:t>
        <a:bodyPr/>
        <a:lstStyle/>
        <a:p>
          <a:endParaRPr lang="es-EC"/>
        </a:p>
      </dgm:t>
    </dgm:pt>
    <dgm:pt modelId="{70D29323-F17A-49D2-8566-25E07B9CC065}" type="pres">
      <dgm:prSet presAssocID="{139470FF-03AA-4F67-A331-0AF3BE7E15DF}" presName="sibTrans" presStyleCnt="0"/>
      <dgm:spPr/>
    </dgm:pt>
    <dgm:pt modelId="{79DBCA69-951C-4781-8908-699A37E36E6F}" type="pres">
      <dgm:prSet presAssocID="{F1A69C32-1E02-415B-B4C5-7AF87E474823}" presName="node" presStyleLbl="node1" presStyleIdx="2" presStyleCnt="6">
        <dgm:presLayoutVars>
          <dgm:bulletEnabled val="1"/>
        </dgm:presLayoutVars>
      </dgm:prSet>
      <dgm:spPr/>
      <dgm:t>
        <a:bodyPr/>
        <a:lstStyle/>
        <a:p>
          <a:endParaRPr lang="es-EC"/>
        </a:p>
      </dgm:t>
    </dgm:pt>
    <dgm:pt modelId="{93712788-2C62-49EE-8BD1-9262F4DCA14E}" type="pres">
      <dgm:prSet presAssocID="{CC451B67-C554-4DBF-AB52-C15E16FE5FE6}" presName="sibTrans" presStyleCnt="0"/>
      <dgm:spPr/>
    </dgm:pt>
    <dgm:pt modelId="{5ED522B7-2D60-4424-AB90-344FB8A60969}" type="pres">
      <dgm:prSet presAssocID="{E79CFDCA-5435-4E41-B6DC-EE4EA2E6728B}" presName="node" presStyleLbl="node1" presStyleIdx="3" presStyleCnt="6">
        <dgm:presLayoutVars>
          <dgm:bulletEnabled val="1"/>
        </dgm:presLayoutVars>
      </dgm:prSet>
      <dgm:spPr/>
      <dgm:t>
        <a:bodyPr/>
        <a:lstStyle/>
        <a:p>
          <a:endParaRPr lang="es-EC"/>
        </a:p>
      </dgm:t>
    </dgm:pt>
    <dgm:pt modelId="{06689E83-8693-4C4B-A200-FF092D2B1E5D}" type="pres">
      <dgm:prSet presAssocID="{B63DBAB9-E325-4096-B62F-6E4A010BA7A2}" presName="sibTrans" presStyleCnt="0"/>
      <dgm:spPr/>
    </dgm:pt>
    <dgm:pt modelId="{4FEB6546-409B-4C5F-80B1-200C1E6A0C08}" type="pres">
      <dgm:prSet presAssocID="{0A442CF3-D533-407E-9E7D-C0D3239BA263}" presName="node" presStyleLbl="node1" presStyleIdx="4" presStyleCnt="6">
        <dgm:presLayoutVars>
          <dgm:bulletEnabled val="1"/>
        </dgm:presLayoutVars>
      </dgm:prSet>
      <dgm:spPr/>
      <dgm:t>
        <a:bodyPr/>
        <a:lstStyle/>
        <a:p>
          <a:endParaRPr lang="es-EC"/>
        </a:p>
      </dgm:t>
    </dgm:pt>
    <dgm:pt modelId="{BC8D3D98-3709-4667-A045-FC1735143D25}" type="pres">
      <dgm:prSet presAssocID="{C38A9661-D72B-4134-8250-2E737F258610}" presName="sibTrans" presStyleCnt="0"/>
      <dgm:spPr/>
    </dgm:pt>
    <dgm:pt modelId="{AF1961A5-6EC1-4FCC-81DD-919523766391}" type="pres">
      <dgm:prSet presAssocID="{FDD54491-545C-47A5-BC6A-99A6AD610549}" presName="node" presStyleLbl="node1" presStyleIdx="5" presStyleCnt="6">
        <dgm:presLayoutVars>
          <dgm:bulletEnabled val="1"/>
        </dgm:presLayoutVars>
      </dgm:prSet>
      <dgm:spPr/>
      <dgm:t>
        <a:bodyPr/>
        <a:lstStyle/>
        <a:p>
          <a:endParaRPr lang="es-EC"/>
        </a:p>
      </dgm:t>
    </dgm:pt>
  </dgm:ptLst>
  <dgm:cxnLst>
    <dgm:cxn modelId="{4647BD8A-AFD1-4119-A7B5-B9B4AC92F093}" type="presOf" srcId="{E79CFDCA-5435-4E41-B6DC-EE4EA2E6728B}" destId="{5ED522B7-2D60-4424-AB90-344FB8A60969}" srcOrd="0" destOrd="0" presId="urn:microsoft.com/office/officeart/2005/8/layout/default"/>
    <dgm:cxn modelId="{26310B8C-CFF3-4AD5-95C8-8B46E8132D5F}" type="presOf" srcId="{43CB48F2-65BF-407C-9CB5-02F02080C5BC}" destId="{B70A86ED-9CF7-4713-96CA-456BD2022240}" srcOrd="0" destOrd="0" presId="urn:microsoft.com/office/officeart/2005/8/layout/default"/>
    <dgm:cxn modelId="{4D4A8882-E7EB-407E-AE52-2D9FD6A119A9}" srcId="{DC78FE48-8BBA-4EB5-A3DC-1F15B5F781F3}" destId="{B592A208-2CFF-4C5E-B6F4-591938F02BDE}" srcOrd="1" destOrd="0" parTransId="{9825AD7E-E409-4801-B5ED-D3656B62BB5A}" sibTransId="{139470FF-03AA-4F67-A331-0AF3BE7E15DF}"/>
    <dgm:cxn modelId="{C698B818-2524-4258-82CD-0CAECB49987A}" srcId="{DC78FE48-8BBA-4EB5-A3DC-1F15B5F781F3}" destId="{FDD54491-545C-47A5-BC6A-99A6AD610549}" srcOrd="5" destOrd="0" parTransId="{9A712E47-2FB7-4A9D-9C9A-01B845864E87}" sibTransId="{C81F7171-C2DC-4F21-A595-DEE2CBE57403}"/>
    <dgm:cxn modelId="{CD2AC579-8060-4402-B7E7-2328073FC4B9}" srcId="{DC78FE48-8BBA-4EB5-A3DC-1F15B5F781F3}" destId="{43CB48F2-65BF-407C-9CB5-02F02080C5BC}" srcOrd="0" destOrd="0" parTransId="{9C65B632-E339-4372-94DC-E93DFC5AE679}" sibTransId="{7CA67518-FD31-4C3C-8714-9E8A7A3D38D3}"/>
    <dgm:cxn modelId="{4ADF459E-F0B7-454B-9363-106C85AE1C1B}" type="presOf" srcId="{B592A208-2CFF-4C5E-B6F4-591938F02BDE}" destId="{45EE13E5-4FA9-47A9-8F9C-615BF594909C}" srcOrd="0" destOrd="0" presId="urn:microsoft.com/office/officeart/2005/8/layout/default"/>
    <dgm:cxn modelId="{872E49CE-C86A-4534-9D53-4F399D5D629A}" type="presOf" srcId="{DC78FE48-8BBA-4EB5-A3DC-1F15B5F781F3}" destId="{5E9B89BE-58DC-46D5-8368-E3A3B387DBFB}" srcOrd="0" destOrd="0" presId="urn:microsoft.com/office/officeart/2005/8/layout/default"/>
    <dgm:cxn modelId="{568091EA-9D70-4000-846C-DADD3E148B3D}" type="presOf" srcId="{F1A69C32-1E02-415B-B4C5-7AF87E474823}" destId="{79DBCA69-951C-4781-8908-699A37E36E6F}" srcOrd="0" destOrd="0" presId="urn:microsoft.com/office/officeart/2005/8/layout/default"/>
    <dgm:cxn modelId="{DB0A05C9-18F1-4E2E-BDAB-3578BEF28448}" srcId="{DC78FE48-8BBA-4EB5-A3DC-1F15B5F781F3}" destId="{F1A69C32-1E02-415B-B4C5-7AF87E474823}" srcOrd="2" destOrd="0" parTransId="{9E0E8F9D-C482-40A9-A4B6-A2DAD67E0DAA}" sibTransId="{CC451B67-C554-4DBF-AB52-C15E16FE5FE6}"/>
    <dgm:cxn modelId="{A78C7487-3249-45A6-9C7D-18AB8BAF9374}" srcId="{DC78FE48-8BBA-4EB5-A3DC-1F15B5F781F3}" destId="{E79CFDCA-5435-4E41-B6DC-EE4EA2E6728B}" srcOrd="3" destOrd="0" parTransId="{6EBEF22D-CBFE-4734-B614-E5E88DA080C9}" sibTransId="{B63DBAB9-E325-4096-B62F-6E4A010BA7A2}"/>
    <dgm:cxn modelId="{A04841FB-391E-4C7D-AFD5-FA813E8B0567}" type="presOf" srcId="{0A442CF3-D533-407E-9E7D-C0D3239BA263}" destId="{4FEB6546-409B-4C5F-80B1-200C1E6A0C08}" srcOrd="0" destOrd="0" presId="urn:microsoft.com/office/officeart/2005/8/layout/default"/>
    <dgm:cxn modelId="{03BE5343-BB66-4DF9-978C-85214199BFB7}" srcId="{DC78FE48-8BBA-4EB5-A3DC-1F15B5F781F3}" destId="{0A442CF3-D533-407E-9E7D-C0D3239BA263}" srcOrd="4" destOrd="0" parTransId="{3D5686CD-9D13-4161-ABC2-37DFA8EADEF4}" sibTransId="{C38A9661-D72B-4134-8250-2E737F258610}"/>
    <dgm:cxn modelId="{DD0C6D55-DD00-4F17-9845-66A1A5ECAD4C}" type="presOf" srcId="{FDD54491-545C-47A5-BC6A-99A6AD610549}" destId="{AF1961A5-6EC1-4FCC-81DD-919523766391}" srcOrd="0" destOrd="0" presId="urn:microsoft.com/office/officeart/2005/8/layout/default"/>
    <dgm:cxn modelId="{0E94ABC4-028D-47CC-BE08-2A13D0050D19}" type="presParOf" srcId="{5E9B89BE-58DC-46D5-8368-E3A3B387DBFB}" destId="{B70A86ED-9CF7-4713-96CA-456BD2022240}" srcOrd="0" destOrd="0" presId="urn:microsoft.com/office/officeart/2005/8/layout/default"/>
    <dgm:cxn modelId="{A5212A7D-8836-4F1C-86CC-BE0063116600}" type="presParOf" srcId="{5E9B89BE-58DC-46D5-8368-E3A3B387DBFB}" destId="{4005BF11-1C2E-4194-9034-378E993BECF4}" srcOrd="1" destOrd="0" presId="urn:microsoft.com/office/officeart/2005/8/layout/default"/>
    <dgm:cxn modelId="{44968773-E614-476C-967C-4E6666690961}" type="presParOf" srcId="{5E9B89BE-58DC-46D5-8368-E3A3B387DBFB}" destId="{45EE13E5-4FA9-47A9-8F9C-615BF594909C}" srcOrd="2" destOrd="0" presId="urn:microsoft.com/office/officeart/2005/8/layout/default"/>
    <dgm:cxn modelId="{8D027F06-C2D3-4046-B480-CE242C41E2CB}" type="presParOf" srcId="{5E9B89BE-58DC-46D5-8368-E3A3B387DBFB}" destId="{70D29323-F17A-49D2-8566-25E07B9CC065}" srcOrd="3" destOrd="0" presId="urn:microsoft.com/office/officeart/2005/8/layout/default"/>
    <dgm:cxn modelId="{DB656659-FED3-477A-95FC-4C57BF870503}" type="presParOf" srcId="{5E9B89BE-58DC-46D5-8368-E3A3B387DBFB}" destId="{79DBCA69-951C-4781-8908-699A37E36E6F}" srcOrd="4" destOrd="0" presId="urn:microsoft.com/office/officeart/2005/8/layout/default"/>
    <dgm:cxn modelId="{2CF42D82-54BF-4669-B8E4-383B61AF2F3C}" type="presParOf" srcId="{5E9B89BE-58DC-46D5-8368-E3A3B387DBFB}" destId="{93712788-2C62-49EE-8BD1-9262F4DCA14E}" srcOrd="5" destOrd="0" presId="urn:microsoft.com/office/officeart/2005/8/layout/default"/>
    <dgm:cxn modelId="{4003AB21-5186-4591-BA7B-05F43A60D201}" type="presParOf" srcId="{5E9B89BE-58DC-46D5-8368-E3A3B387DBFB}" destId="{5ED522B7-2D60-4424-AB90-344FB8A60969}" srcOrd="6" destOrd="0" presId="urn:microsoft.com/office/officeart/2005/8/layout/default"/>
    <dgm:cxn modelId="{E3AD9D2D-E57C-41E2-994E-FEACE2C68EC6}" type="presParOf" srcId="{5E9B89BE-58DC-46D5-8368-E3A3B387DBFB}" destId="{06689E83-8693-4C4B-A200-FF092D2B1E5D}" srcOrd="7" destOrd="0" presId="urn:microsoft.com/office/officeart/2005/8/layout/default"/>
    <dgm:cxn modelId="{B83462EA-6CDF-4B43-A61E-9549350925F7}" type="presParOf" srcId="{5E9B89BE-58DC-46D5-8368-E3A3B387DBFB}" destId="{4FEB6546-409B-4C5F-80B1-200C1E6A0C08}" srcOrd="8" destOrd="0" presId="urn:microsoft.com/office/officeart/2005/8/layout/default"/>
    <dgm:cxn modelId="{638B7730-91E4-49D3-8D9E-237342F67C7A}" type="presParOf" srcId="{5E9B89BE-58DC-46D5-8368-E3A3B387DBFB}" destId="{BC8D3D98-3709-4667-A045-FC1735143D25}" srcOrd="9" destOrd="0" presId="urn:microsoft.com/office/officeart/2005/8/layout/default"/>
    <dgm:cxn modelId="{F9501F47-57E1-46DE-BBD9-B0AD04F31D2E}" type="presParOf" srcId="{5E9B89BE-58DC-46D5-8368-E3A3B387DBFB}" destId="{AF1961A5-6EC1-4FCC-81DD-91952376639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0F5D47-73DD-40F4-905E-8618A9CBE584}" type="doc">
      <dgm:prSet loTypeId="urn:microsoft.com/office/officeart/2005/8/layout/chevron1" loCatId="process" qsTypeId="urn:microsoft.com/office/officeart/2005/8/quickstyle/simple2" qsCatId="simple" csTypeId="urn:microsoft.com/office/officeart/2005/8/colors/accent2_1" csCatId="accent2" phldr="1"/>
      <dgm:spPr/>
    </dgm:pt>
    <dgm:pt modelId="{C43799C9-00BA-4F22-A636-C296955E387E}">
      <dgm:prSet phldrT="[Texto]" custT="1"/>
      <dgm:spPr/>
      <dgm:t>
        <a:bodyPr/>
        <a:lstStyle/>
        <a:p>
          <a:r>
            <a:rPr lang="es-EC" sz="2800" b="1" dirty="0">
              <a:latin typeface="Times New Roman" panose="02020603050405020304" pitchFamily="18" charset="0"/>
              <a:cs typeface="Times New Roman" panose="02020603050405020304" pitchFamily="18" charset="0"/>
            </a:rPr>
            <a:t>España</a:t>
          </a:r>
        </a:p>
      </dgm:t>
    </dgm:pt>
    <dgm:pt modelId="{8667CDFC-AD4C-414E-B4F1-4D707F3ED9BB}" type="parTrans" cxnId="{3EF5AE7B-88AE-45E1-B881-4400A92646ED}">
      <dgm:prSet/>
      <dgm:spPr/>
      <dgm:t>
        <a:bodyPr/>
        <a:lstStyle/>
        <a:p>
          <a:endParaRPr lang="es-EC" sz="1400" b="1">
            <a:latin typeface="Times New Roman" panose="02020603050405020304" pitchFamily="18" charset="0"/>
            <a:cs typeface="Times New Roman" panose="02020603050405020304" pitchFamily="18" charset="0"/>
          </a:endParaRPr>
        </a:p>
      </dgm:t>
    </dgm:pt>
    <dgm:pt modelId="{06432768-2C29-4B8A-8D35-E0861997D3BD}" type="sibTrans" cxnId="{3EF5AE7B-88AE-45E1-B881-4400A92646ED}">
      <dgm:prSet/>
      <dgm:spPr/>
      <dgm:t>
        <a:bodyPr/>
        <a:lstStyle/>
        <a:p>
          <a:endParaRPr lang="es-EC" sz="1400" b="1">
            <a:latin typeface="Times New Roman" panose="02020603050405020304" pitchFamily="18" charset="0"/>
            <a:cs typeface="Times New Roman" panose="02020603050405020304" pitchFamily="18" charset="0"/>
          </a:endParaRPr>
        </a:p>
      </dgm:t>
    </dgm:pt>
    <dgm:pt modelId="{C618D7B2-1E1E-4CD4-9CB6-8446DB54423C}" type="pres">
      <dgm:prSet presAssocID="{FA0F5D47-73DD-40F4-905E-8618A9CBE584}" presName="Name0" presStyleCnt="0">
        <dgm:presLayoutVars>
          <dgm:dir/>
          <dgm:animLvl val="lvl"/>
          <dgm:resizeHandles val="exact"/>
        </dgm:presLayoutVars>
      </dgm:prSet>
      <dgm:spPr/>
    </dgm:pt>
    <dgm:pt modelId="{1BEE20A7-676A-4A55-833B-E5191755BC61}" type="pres">
      <dgm:prSet presAssocID="{C43799C9-00BA-4F22-A636-C296955E387E}" presName="parTxOnly" presStyleLbl="node1" presStyleIdx="0" presStyleCnt="1" custLinFactNeighborY="2434">
        <dgm:presLayoutVars>
          <dgm:chMax val="0"/>
          <dgm:chPref val="0"/>
          <dgm:bulletEnabled val="1"/>
        </dgm:presLayoutVars>
      </dgm:prSet>
      <dgm:spPr/>
      <dgm:t>
        <a:bodyPr/>
        <a:lstStyle/>
        <a:p>
          <a:endParaRPr lang="es-EC"/>
        </a:p>
      </dgm:t>
    </dgm:pt>
  </dgm:ptLst>
  <dgm:cxnLst>
    <dgm:cxn modelId="{955C7A63-80C5-447E-82E1-412086CCA9AF}" type="presOf" srcId="{C43799C9-00BA-4F22-A636-C296955E387E}" destId="{1BEE20A7-676A-4A55-833B-E5191755BC61}" srcOrd="0" destOrd="0" presId="urn:microsoft.com/office/officeart/2005/8/layout/chevron1"/>
    <dgm:cxn modelId="{49019750-ABF8-4E09-B8D7-6DF58F1969CF}" type="presOf" srcId="{FA0F5D47-73DD-40F4-905E-8618A9CBE584}" destId="{C618D7B2-1E1E-4CD4-9CB6-8446DB54423C}" srcOrd="0" destOrd="0" presId="urn:microsoft.com/office/officeart/2005/8/layout/chevron1"/>
    <dgm:cxn modelId="{3EF5AE7B-88AE-45E1-B881-4400A92646ED}" srcId="{FA0F5D47-73DD-40F4-905E-8618A9CBE584}" destId="{C43799C9-00BA-4F22-A636-C296955E387E}" srcOrd="0" destOrd="0" parTransId="{8667CDFC-AD4C-414E-B4F1-4D707F3ED9BB}" sibTransId="{06432768-2C29-4B8A-8D35-E0861997D3BD}"/>
    <dgm:cxn modelId="{EC558720-ACE9-4610-A000-93ABE3C5363E}" type="presParOf" srcId="{C618D7B2-1E1E-4CD4-9CB6-8446DB54423C}" destId="{1BEE20A7-676A-4A55-833B-E5191755BC61}"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1670727374"/>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347914653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398613776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235219492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183788494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112464117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328171442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210612004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104790935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375328250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906B4E4-4E5C-47BF-BB54-FE008B4D7733}" type="datetimeFigureOut">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2176E-FFAD-4963-9828-91EB28E338FC}" type="slidenum">
              <a:rPr lang="en-US" smtClean="0"/>
              <a:t>‹Nº›</a:t>
            </a:fld>
            <a:endParaRPr lang="en-US" dirty="0"/>
          </a:p>
        </p:txBody>
      </p:sp>
    </p:spTree>
    <p:extLst>
      <p:ext uri="{BB962C8B-B14F-4D97-AF65-F5344CB8AC3E}">
        <p14:creationId xmlns:p14="http://schemas.microsoft.com/office/powerpoint/2010/main" val="236054863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6B4E4-4E5C-47BF-BB54-FE008B4D7733}" type="datetimeFigureOut">
              <a:rPr lang="en-US" smtClean="0"/>
              <a:t>3/24/2021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2176E-FFAD-4963-9828-91EB28E338FC}" type="slidenum">
              <a:rPr lang="en-US" smtClean="0"/>
              <a:t>‹Nº›</a:t>
            </a:fld>
            <a:endParaRPr lang="en-US" dirty="0"/>
          </a:p>
        </p:txBody>
      </p:sp>
    </p:spTree>
    <p:extLst>
      <p:ext uri="{BB962C8B-B14F-4D97-AF65-F5344CB8AC3E}">
        <p14:creationId xmlns:p14="http://schemas.microsoft.com/office/powerpoint/2010/main" val="1940010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2.pn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6.xml"/><Relationship Id="rId7" Type="http://schemas.openxmlformats.org/officeDocument/2006/relationships/image" Target="../media/image16.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sultado de imagen para espe">
            <a:extLst>
              <a:ext uri="{FF2B5EF4-FFF2-40B4-BE49-F238E27FC236}">
                <a16:creationId xmlns="" xmlns:a16="http://schemas.microsoft.com/office/drawing/2014/main" id="{97AE98D5-074F-4E8A-831C-6EBC94E681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865" y="291465"/>
            <a:ext cx="5909310" cy="845820"/>
          </a:xfrm>
          <a:prstGeom prst="rect">
            <a:avLst/>
          </a:prstGeom>
          <a:noFill/>
          <a:ln>
            <a:noFill/>
          </a:ln>
        </p:spPr>
      </p:pic>
      <p:sp>
        <p:nvSpPr>
          <p:cNvPr id="4" name="Rectángulo 3">
            <a:extLst>
              <a:ext uri="{FF2B5EF4-FFF2-40B4-BE49-F238E27FC236}">
                <a16:creationId xmlns="" xmlns:a16="http://schemas.microsoft.com/office/drawing/2014/main" id="{DB6375B0-EE8F-46FC-8364-61C60BBE6E2E}"/>
              </a:ext>
            </a:extLst>
          </p:cNvPr>
          <p:cNvSpPr/>
          <p:nvPr/>
        </p:nvSpPr>
        <p:spPr>
          <a:xfrm>
            <a:off x="1247772" y="1540114"/>
            <a:ext cx="9534525" cy="338554"/>
          </a:xfrm>
          <a:prstGeom prst="rect">
            <a:avLst/>
          </a:prstGeom>
        </p:spPr>
        <p:txBody>
          <a:bodyPr wrap="square">
            <a:spAutoFit/>
          </a:bodyPr>
          <a:lstStyle/>
          <a:p>
            <a:pPr algn="ctr"/>
            <a:r>
              <a:rPr lang="es-EC" sz="1600" b="1" dirty="0" smtClean="0"/>
              <a:t>DEPARTAMENTO DE CIENCIAS ECONÓMICAS, ADMINISTRATIVAS </a:t>
            </a:r>
            <a:r>
              <a:rPr lang="es-EC" sz="1600" b="1" dirty="0" smtClean="0"/>
              <a:t>Y DEL </a:t>
            </a:r>
            <a:r>
              <a:rPr lang="es-EC" sz="1600" b="1" dirty="0" smtClean="0"/>
              <a:t>COMERCIO</a:t>
            </a:r>
            <a:endParaRPr lang="es-EC" sz="1600" b="1" dirty="0"/>
          </a:p>
        </p:txBody>
      </p:sp>
      <p:sp>
        <p:nvSpPr>
          <p:cNvPr id="6" name="Rectángulo 5">
            <a:extLst>
              <a:ext uri="{FF2B5EF4-FFF2-40B4-BE49-F238E27FC236}">
                <a16:creationId xmlns="" xmlns:a16="http://schemas.microsoft.com/office/drawing/2014/main" id="{D946C50A-F070-42EC-9A87-74EC4D3FF3DD}"/>
              </a:ext>
            </a:extLst>
          </p:cNvPr>
          <p:cNvSpPr/>
          <p:nvPr/>
        </p:nvSpPr>
        <p:spPr>
          <a:xfrm>
            <a:off x="809623" y="2153443"/>
            <a:ext cx="10410826" cy="357534"/>
          </a:xfrm>
          <a:prstGeom prst="rect">
            <a:avLst/>
          </a:prstGeom>
        </p:spPr>
        <p:txBody>
          <a:bodyPr wrap="square">
            <a:spAutoFit/>
          </a:bodyPr>
          <a:lstStyle/>
          <a:p>
            <a:pPr algn="ctr">
              <a:lnSpc>
                <a:spcPct val="115000"/>
              </a:lnSpc>
              <a:spcAft>
                <a:spcPts val="8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CARRERA DE COMERCIO EXTERIOR Y NEGOCIACIÓN INTERNACIONAL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 xmlns:a16="http://schemas.microsoft.com/office/drawing/2014/main" id="{A571DE26-1801-49C8-BBD0-742007A52274}"/>
              </a:ext>
            </a:extLst>
          </p:cNvPr>
          <p:cNvSpPr/>
          <p:nvPr/>
        </p:nvSpPr>
        <p:spPr>
          <a:xfrm>
            <a:off x="1741168" y="2912458"/>
            <a:ext cx="8547735" cy="658642"/>
          </a:xfrm>
          <a:prstGeom prst="rect">
            <a:avLst/>
          </a:prstGeom>
        </p:spPr>
        <p:txBody>
          <a:bodyPr wrap="square">
            <a:spAutoFit/>
          </a:bodyPr>
          <a:lstStyle/>
          <a:p>
            <a:pPr algn="ctr">
              <a:lnSpc>
                <a:spcPct val="115000"/>
              </a:lnSpc>
              <a:spcAft>
                <a:spcPts val="8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a:t>
            </a:r>
            <a:r>
              <a:rPr lang="es-ES" sz="1600" b="1" dirty="0" smtClean="0">
                <a:latin typeface="Times New Roman" panose="02020603050405020304" pitchFamily="18" charset="0"/>
                <a:ea typeface="Calibri" panose="020F0502020204030204" pitchFamily="34" charset="0"/>
                <a:cs typeface="Times New Roman" panose="02020603050405020304" pitchFamily="18" charset="0"/>
              </a:rPr>
              <a:t>LICENCIADA EN </a:t>
            </a:r>
            <a:r>
              <a:rPr lang="es-ES" sz="1600" b="1" dirty="0">
                <a:latin typeface="Times New Roman" panose="02020603050405020304" pitchFamily="18" charset="0"/>
                <a:ea typeface="Calibri" panose="020F0502020204030204" pitchFamily="34" charset="0"/>
                <a:cs typeface="Times New Roman" panose="02020603050405020304" pitchFamily="18" charset="0"/>
              </a:rPr>
              <a:t>COMERCIO EXTERIOR Y NEGOCIACIÓN INTERNACIONAL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 xmlns:a16="http://schemas.microsoft.com/office/drawing/2014/main" id="{AFD9D091-7407-4A03-833D-5681CAF1D895}"/>
              </a:ext>
            </a:extLst>
          </p:cNvPr>
          <p:cNvSpPr/>
          <p:nvPr/>
        </p:nvSpPr>
        <p:spPr>
          <a:xfrm>
            <a:off x="2002153" y="3782096"/>
            <a:ext cx="8286750" cy="923843"/>
          </a:xfrm>
          <a:prstGeom prst="rect">
            <a:avLst/>
          </a:prstGeom>
        </p:spPr>
        <p:txBody>
          <a:bodyPr wrap="square">
            <a:spAutoFit/>
          </a:bodyPr>
          <a:lstStyle/>
          <a:p>
            <a:pPr algn="ctr">
              <a:lnSpc>
                <a:spcPct val="115000"/>
              </a:lnSpc>
              <a:spcAft>
                <a:spcPts val="800"/>
              </a:spcAft>
            </a:pPr>
            <a:r>
              <a:rPr lang="es-ES" sz="1600" b="1" cap="all" dirty="0">
                <a:latin typeface="Times New Roman" panose="02020603050405020304" pitchFamily="18" charset="0"/>
                <a:ea typeface="Calibri" panose="020F0502020204030204" pitchFamily="34" charset="0"/>
                <a:cs typeface="Times New Roman" panose="02020603050405020304" pitchFamily="18" charset="0"/>
              </a:rPr>
              <a:t>Tema: “</a:t>
            </a:r>
            <a:r>
              <a:rPr lang="es-ES" sz="1600" b="1" cap="small" dirty="0">
                <a:latin typeface="Times New Roman" panose="02020603050405020304" pitchFamily="18" charset="0"/>
                <a:ea typeface="Arial" panose="020B0604020202020204" pitchFamily="34" charset="0"/>
                <a:cs typeface="Times New Roman" panose="02020603050405020304" pitchFamily="18" charset="0"/>
              </a:rPr>
              <a:t>ANÁLISIS DE LA CADENA DE VALOR EN LA EXPORTACIÓN DE LA MORA DE CASTILLA Y COMO EL COMERCIO JUSTO MEJORA LA CALIDAD DE VIDA DE LOS PEQUEÑOS PRODUCTORES.”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 xmlns:a16="http://schemas.microsoft.com/office/drawing/2014/main" id="{96F3EEFF-51E5-4706-96DA-C19978563D31}"/>
              </a:ext>
            </a:extLst>
          </p:cNvPr>
          <p:cNvSpPr/>
          <p:nvPr/>
        </p:nvSpPr>
        <p:spPr>
          <a:xfrm>
            <a:off x="2895600" y="4931386"/>
            <a:ext cx="6096000" cy="1146981"/>
          </a:xfrm>
          <a:prstGeom prst="rect">
            <a:avLst/>
          </a:prstGeom>
        </p:spPr>
        <p:txBody>
          <a:bodyPr>
            <a:spAutoFit/>
          </a:bodyPr>
          <a:lstStyle/>
          <a:p>
            <a:pPr algn="ctr">
              <a:lnSpc>
                <a:spcPct val="115000"/>
              </a:lnSpc>
              <a:spcAft>
                <a:spcPts val="8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AUTORAS: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CHAFLA VILLACREZ, JHOANA STHEFANIA</a:t>
            </a:r>
          </a:p>
          <a:p>
            <a:pPr algn="ctr">
              <a:lnSpc>
                <a:spcPct val="115000"/>
              </a:lnSpc>
              <a:spcAft>
                <a:spcPts val="80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QUISHPE CUMBA</a:t>
            </a:r>
            <a:r>
              <a:rPr lang="es-ES" sz="1600" b="1" dirty="0">
                <a:latin typeface="Times New Roman" panose="02020603050405020304" pitchFamily="18" charset="0"/>
                <a:ea typeface="Calibri" panose="020F0502020204030204" pitchFamily="34" charset="0"/>
                <a:cs typeface="Times New Roman" panose="02020603050405020304" pitchFamily="18" charset="0"/>
              </a:rPr>
              <a:t>, DÓROTTY ANDREINA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 xmlns:a16="http://schemas.microsoft.com/office/drawing/2014/main" id="{1D1533A5-AB99-4F8F-A202-64C06ED13BD7}"/>
              </a:ext>
            </a:extLst>
          </p:cNvPr>
          <p:cNvSpPr/>
          <p:nvPr/>
        </p:nvSpPr>
        <p:spPr>
          <a:xfrm>
            <a:off x="3048000" y="6285860"/>
            <a:ext cx="6096000" cy="970522"/>
          </a:xfrm>
          <a:prstGeom prst="rect">
            <a:avLst/>
          </a:prstGeom>
        </p:spPr>
        <p:txBody>
          <a:bodyPr>
            <a:spAutoFit/>
          </a:bodyPr>
          <a:lstStyle/>
          <a:p>
            <a:pPr algn="ctr">
              <a:lnSpc>
                <a:spcPct val="115000"/>
              </a:lnSpc>
              <a:spcAft>
                <a:spcPts val="8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SANGOLQUÍ, 2021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s-ES" sz="1600" b="1" dirty="0">
                <a:latin typeface="Times New Roman" panose="02020603050405020304" pitchFamily="18" charset="0"/>
                <a:ea typeface="Calibri" panose="020F0502020204030204" pitchFamily="34" charset="0"/>
              </a:rPr>
              <a:t/>
            </a:r>
            <a:br>
              <a:rPr lang="es-ES" sz="1600" b="1" dirty="0">
                <a:latin typeface="Times New Roman" panose="02020603050405020304" pitchFamily="18" charset="0"/>
                <a:ea typeface="Calibri" panose="020F0502020204030204" pitchFamily="34" charset="0"/>
              </a:rPr>
            </a:br>
            <a:endParaRPr lang="en-US" sz="1600" dirty="0"/>
          </a:p>
        </p:txBody>
      </p:sp>
    </p:spTree>
    <p:extLst>
      <p:ext uri="{BB962C8B-B14F-4D97-AF65-F5344CB8AC3E}">
        <p14:creationId xmlns:p14="http://schemas.microsoft.com/office/powerpoint/2010/main" val="211947301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B1262969-22DE-479A-B09A-A3A195873347}"/>
              </a:ext>
            </a:extLst>
          </p:cNvPr>
          <p:cNvSpPr>
            <a:spLocks noGrp="1"/>
          </p:cNvSpPr>
          <p:nvPr>
            <p:ph type="title"/>
          </p:nvPr>
        </p:nvSpPr>
        <p:spPr>
          <a:xfrm>
            <a:off x="838200" y="150813"/>
            <a:ext cx="10515600" cy="816854"/>
          </a:xfrm>
        </p:spPr>
        <p:txBody>
          <a:bodyPr>
            <a:normAutofit/>
          </a:bodyPr>
          <a:lstStyle/>
          <a:p>
            <a:pPr algn="ctr"/>
            <a:r>
              <a:rPr lang="en-US" sz="3600" b="1" dirty="0">
                <a:latin typeface="Times New Roman" panose="02020603050405020304" pitchFamily="18" charset="0"/>
                <a:cs typeface="Times New Roman" panose="02020603050405020304" pitchFamily="18" charset="0"/>
              </a:rPr>
              <a:t>ASOCIACIONES DE PRODUCTORES DE MORA</a:t>
            </a:r>
          </a:p>
        </p:txBody>
      </p:sp>
      <p:graphicFrame>
        <p:nvGraphicFramePr>
          <p:cNvPr id="4" name="Marcador de contenido 3">
            <a:extLst>
              <a:ext uri="{FF2B5EF4-FFF2-40B4-BE49-F238E27FC236}">
                <a16:creationId xmlns="" xmlns:a16="http://schemas.microsoft.com/office/drawing/2014/main" id="{8A67573F-93D3-4D72-A1C3-ABD9CE0EC3A5}"/>
              </a:ext>
            </a:extLst>
          </p:cNvPr>
          <p:cNvGraphicFramePr>
            <a:graphicFrameLocks noGrp="1"/>
          </p:cNvGraphicFramePr>
          <p:nvPr>
            <p:ph idx="1"/>
            <p:extLst>
              <p:ext uri="{D42A27DB-BD31-4B8C-83A1-F6EECF244321}">
                <p14:modId xmlns:p14="http://schemas.microsoft.com/office/powerpoint/2010/main" val="2474609657"/>
              </p:ext>
            </p:extLst>
          </p:nvPr>
        </p:nvGraphicFramePr>
        <p:xfrm>
          <a:off x="1885766" y="1040584"/>
          <a:ext cx="8687540" cy="482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 xmlns:a16="http://schemas.microsoft.com/office/drawing/2014/main" id="{17C37013-4B40-450B-81DA-3498A254C2DD}"/>
              </a:ext>
            </a:extLst>
          </p:cNvPr>
          <p:cNvPicPr>
            <a:picLocks noChangeAspect="1"/>
          </p:cNvPicPr>
          <p:nvPr/>
        </p:nvPicPr>
        <p:blipFill>
          <a:blip r:embed="rId7"/>
          <a:stretch>
            <a:fillRect/>
          </a:stretch>
        </p:blipFill>
        <p:spPr>
          <a:xfrm>
            <a:off x="0" y="5934075"/>
            <a:ext cx="12192000" cy="923925"/>
          </a:xfrm>
          <a:prstGeom prst="rect">
            <a:avLst/>
          </a:prstGeom>
        </p:spPr>
      </p:pic>
    </p:spTree>
    <p:extLst>
      <p:ext uri="{BB962C8B-B14F-4D97-AF65-F5344CB8AC3E}">
        <p14:creationId xmlns:p14="http://schemas.microsoft.com/office/powerpoint/2010/main" val="46977492"/>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6C2B56-288B-47CF-A430-B805012D9207}"/>
              </a:ext>
            </a:extLst>
          </p:cNvPr>
          <p:cNvSpPr>
            <a:spLocks noGrp="1"/>
          </p:cNvSpPr>
          <p:nvPr>
            <p:ph type="title"/>
          </p:nvPr>
        </p:nvSpPr>
        <p:spPr>
          <a:xfrm>
            <a:off x="838200" y="204788"/>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COMERCIO JUSTO</a:t>
            </a:r>
          </a:p>
        </p:txBody>
      </p:sp>
      <p:graphicFrame>
        <p:nvGraphicFramePr>
          <p:cNvPr id="4" name="Marcador de contenido 3">
            <a:extLst>
              <a:ext uri="{FF2B5EF4-FFF2-40B4-BE49-F238E27FC236}">
                <a16:creationId xmlns="" xmlns:a16="http://schemas.microsoft.com/office/drawing/2014/main" id="{97D04FD0-BF93-49A4-B969-3D5EFBFC8475}"/>
              </a:ext>
            </a:extLst>
          </p:cNvPr>
          <p:cNvGraphicFramePr>
            <a:graphicFrameLocks noGrp="1"/>
          </p:cNvGraphicFramePr>
          <p:nvPr>
            <p:ph idx="1"/>
            <p:extLst>
              <p:ext uri="{D42A27DB-BD31-4B8C-83A1-F6EECF244321}">
                <p14:modId xmlns:p14="http://schemas.microsoft.com/office/powerpoint/2010/main" val="1836598018"/>
              </p:ext>
            </p:extLst>
          </p:nvPr>
        </p:nvGraphicFramePr>
        <p:xfrm>
          <a:off x="1009650" y="1209675"/>
          <a:ext cx="10715625" cy="486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 xmlns:a16="http://schemas.microsoft.com/office/drawing/2014/main" id="{7939E6CA-E176-44B3-9235-3A0197737ED7}"/>
              </a:ext>
            </a:extLst>
          </p:cNvPr>
          <p:cNvPicPr>
            <a:picLocks noChangeAspect="1"/>
          </p:cNvPicPr>
          <p:nvPr/>
        </p:nvPicPr>
        <p:blipFill>
          <a:blip r:embed="rId7"/>
          <a:stretch>
            <a:fillRect/>
          </a:stretch>
        </p:blipFill>
        <p:spPr>
          <a:xfrm>
            <a:off x="0" y="6076950"/>
            <a:ext cx="12192000" cy="781050"/>
          </a:xfrm>
          <a:prstGeom prst="rect">
            <a:avLst/>
          </a:prstGeom>
        </p:spPr>
      </p:pic>
    </p:spTree>
    <p:extLst>
      <p:ext uri="{BB962C8B-B14F-4D97-AF65-F5344CB8AC3E}">
        <p14:creationId xmlns:p14="http://schemas.microsoft.com/office/powerpoint/2010/main" val="162194098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F4E895E1-03B6-4368-8562-870DD876F3FF}"/>
              </a:ext>
            </a:extLst>
          </p:cNvPr>
          <p:cNvPicPr>
            <a:picLocks noChangeAspect="1"/>
          </p:cNvPicPr>
          <p:nvPr/>
        </p:nvPicPr>
        <p:blipFill>
          <a:blip r:embed="rId2"/>
          <a:stretch>
            <a:fillRect/>
          </a:stretch>
        </p:blipFill>
        <p:spPr>
          <a:xfrm>
            <a:off x="0" y="5934075"/>
            <a:ext cx="12192000" cy="923925"/>
          </a:xfrm>
          <a:prstGeom prst="rect">
            <a:avLst/>
          </a:prstGeom>
        </p:spPr>
      </p:pic>
      <p:sp>
        <p:nvSpPr>
          <p:cNvPr id="5" name="Título 1">
            <a:extLst>
              <a:ext uri="{FF2B5EF4-FFF2-40B4-BE49-F238E27FC236}">
                <a16:creationId xmlns="" xmlns:a16="http://schemas.microsoft.com/office/drawing/2014/main" id="{88A061E0-937C-4760-963B-ED7A4CCE1E15}"/>
              </a:ext>
            </a:extLst>
          </p:cNvPr>
          <p:cNvSpPr>
            <a:spLocks noGrp="1"/>
          </p:cNvSpPr>
          <p:nvPr>
            <p:ph type="title"/>
          </p:nvPr>
        </p:nvSpPr>
        <p:spPr>
          <a:xfrm>
            <a:off x="838200" y="204788"/>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ANÁLISIS DE LA SITUACIÓN ACTUAL DEL SECTOR EXPORTADOR DE LA MORA</a:t>
            </a:r>
          </a:p>
        </p:txBody>
      </p:sp>
      <p:grpSp>
        <p:nvGrpSpPr>
          <p:cNvPr id="8" name="Grupo 7">
            <a:extLst>
              <a:ext uri="{FF2B5EF4-FFF2-40B4-BE49-F238E27FC236}">
                <a16:creationId xmlns="" xmlns:a16="http://schemas.microsoft.com/office/drawing/2014/main" id="{1368EB53-73CB-4892-BB93-BECE020D5FB4}"/>
              </a:ext>
            </a:extLst>
          </p:cNvPr>
          <p:cNvGrpSpPr/>
          <p:nvPr/>
        </p:nvGrpSpPr>
        <p:grpSpPr>
          <a:xfrm>
            <a:off x="2998796" y="1814065"/>
            <a:ext cx="1914112" cy="705651"/>
            <a:chOff x="0" y="14175"/>
            <a:chExt cx="3532303" cy="1141920"/>
          </a:xfrm>
          <a:scene3d>
            <a:camera prst="orthographicFront"/>
            <a:lightRig rig="flat" dir="t"/>
          </a:scene3d>
        </p:grpSpPr>
        <p:sp>
          <p:nvSpPr>
            <p:cNvPr id="9" name="Rectángulo: esquinas redondeadas 8">
              <a:extLst>
                <a:ext uri="{FF2B5EF4-FFF2-40B4-BE49-F238E27FC236}">
                  <a16:creationId xmlns="" xmlns:a16="http://schemas.microsoft.com/office/drawing/2014/main" id="{D699E74A-FD78-44B4-9C60-FB507BD3BFAC}"/>
                </a:ext>
              </a:extLst>
            </p:cNvPr>
            <p:cNvSpPr/>
            <p:nvPr/>
          </p:nvSpPr>
          <p:spPr>
            <a:xfrm>
              <a:off x="0" y="14175"/>
              <a:ext cx="3532303" cy="114192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Rectángulo: esquinas redondeadas 4">
              <a:extLst>
                <a:ext uri="{FF2B5EF4-FFF2-40B4-BE49-F238E27FC236}">
                  <a16:creationId xmlns="" xmlns:a16="http://schemas.microsoft.com/office/drawing/2014/main" id="{B9745428-9981-4631-902A-7DFD5EDFC5F8}"/>
                </a:ext>
              </a:extLst>
            </p:cNvPr>
            <p:cNvSpPr txBox="1"/>
            <p:nvPr/>
          </p:nvSpPr>
          <p:spPr>
            <a:xfrm>
              <a:off x="55744" y="69919"/>
              <a:ext cx="3420815" cy="103043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dirty="0">
                  <a:latin typeface="Times New Roman" panose="02020603050405020304" pitchFamily="18" charset="0"/>
                  <a:cs typeface="Times New Roman" panose="02020603050405020304" pitchFamily="18" charset="0"/>
                </a:rPr>
                <a:t>PIB</a:t>
              </a:r>
              <a:r>
                <a:rPr lang="en-US" sz="2800" b="1" kern="1200" dirty="0">
                  <a:latin typeface="Times New Roman" panose="02020603050405020304" pitchFamily="18" charset="0"/>
                  <a:cs typeface="Times New Roman" panose="02020603050405020304" pitchFamily="18" charset="0"/>
                </a:rPr>
                <a:t> </a:t>
              </a:r>
            </a:p>
          </p:txBody>
        </p:sp>
      </p:grpSp>
      <p:graphicFrame>
        <p:nvGraphicFramePr>
          <p:cNvPr id="14" name="Tabla 13">
            <a:extLst>
              <a:ext uri="{FF2B5EF4-FFF2-40B4-BE49-F238E27FC236}">
                <a16:creationId xmlns="" xmlns:a16="http://schemas.microsoft.com/office/drawing/2014/main" id="{54A97730-17C5-45DA-A79B-FD36B6A6D0B9}"/>
              </a:ext>
            </a:extLst>
          </p:cNvPr>
          <p:cNvGraphicFramePr>
            <a:graphicFrameLocks noGrp="1"/>
          </p:cNvGraphicFramePr>
          <p:nvPr>
            <p:extLst>
              <p:ext uri="{D42A27DB-BD31-4B8C-83A1-F6EECF244321}">
                <p14:modId xmlns:p14="http://schemas.microsoft.com/office/powerpoint/2010/main" val="2870987606"/>
              </p:ext>
            </p:extLst>
          </p:nvPr>
        </p:nvGraphicFramePr>
        <p:xfrm>
          <a:off x="384523" y="2979244"/>
          <a:ext cx="5013102" cy="3008086"/>
        </p:xfrm>
        <a:graphic>
          <a:graphicData uri="http://schemas.openxmlformats.org/drawingml/2006/table">
            <a:tbl>
              <a:tblPr firstRow="1" firstCol="1" bandRow="1">
                <a:tableStyleId>{16D9F66E-5EB9-4882-86FB-DCBF35E3C3E4}</a:tableStyleId>
              </a:tblPr>
              <a:tblGrid>
                <a:gridCol w="926209">
                  <a:extLst>
                    <a:ext uri="{9D8B030D-6E8A-4147-A177-3AD203B41FA5}">
                      <a16:colId xmlns="" xmlns:a16="http://schemas.microsoft.com/office/drawing/2014/main" val="2334512156"/>
                    </a:ext>
                  </a:extLst>
                </a:gridCol>
                <a:gridCol w="1713484">
                  <a:extLst>
                    <a:ext uri="{9D8B030D-6E8A-4147-A177-3AD203B41FA5}">
                      <a16:colId xmlns="" xmlns:a16="http://schemas.microsoft.com/office/drawing/2014/main" val="590227301"/>
                    </a:ext>
                  </a:extLst>
                </a:gridCol>
                <a:gridCol w="1447200">
                  <a:extLst>
                    <a:ext uri="{9D8B030D-6E8A-4147-A177-3AD203B41FA5}">
                      <a16:colId xmlns="" xmlns:a16="http://schemas.microsoft.com/office/drawing/2014/main" val="3893064904"/>
                    </a:ext>
                  </a:extLst>
                </a:gridCol>
                <a:gridCol w="926209">
                  <a:extLst>
                    <a:ext uri="{9D8B030D-6E8A-4147-A177-3AD203B41FA5}">
                      <a16:colId xmlns="" xmlns:a16="http://schemas.microsoft.com/office/drawing/2014/main" val="2469390665"/>
                    </a:ext>
                  </a:extLst>
                </a:gridCol>
              </a:tblGrid>
              <a:tr h="874486">
                <a:tc>
                  <a:txBody>
                    <a:bodyPr/>
                    <a:lstStyle/>
                    <a:p>
                      <a:pPr algn="ctr">
                        <a:lnSpc>
                          <a:spcPct val="200000"/>
                        </a:lnSpc>
                        <a:spcAft>
                          <a:spcPts val="800"/>
                        </a:spcAft>
                      </a:pPr>
                      <a:r>
                        <a:rPr lang="es-EC" sz="1400">
                          <a:effectLst/>
                        </a:rPr>
                        <a:t>AÑO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dirty="0">
                          <a:effectLst/>
                        </a:rPr>
                        <a:t>PIB (Millones de</a:t>
                      </a:r>
                      <a:br>
                        <a:rPr lang="es-EC" sz="1400" dirty="0">
                          <a:effectLst/>
                        </a:rPr>
                      </a:br>
                      <a:r>
                        <a:rPr lang="es-EC" sz="1400" dirty="0">
                          <a:effectLst/>
                        </a:rPr>
                        <a:t>dólares)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PIB (Millones de</a:t>
                      </a:r>
                      <a:br>
                        <a:rPr lang="es-EC" sz="1400">
                          <a:effectLst/>
                        </a:rPr>
                      </a:br>
                      <a:r>
                        <a:rPr lang="es-EC" sz="1400">
                          <a:effectLst/>
                        </a:rPr>
                        <a:t>dólares de 2007)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dirty="0">
                          <a:effectLst/>
                        </a:rPr>
                        <a:t>Tasa de</a:t>
                      </a:r>
                      <a:br>
                        <a:rPr lang="es-EC" sz="1400" dirty="0">
                          <a:effectLst/>
                        </a:rPr>
                      </a:br>
                      <a:r>
                        <a:rPr lang="es-EC" sz="1400" dirty="0">
                          <a:effectLst/>
                        </a:rPr>
                        <a:t>variación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284931437"/>
                  </a:ext>
                </a:extLst>
              </a:tr>
              <a:tr h="408448">
                <a:tc>
                  <a:txBody>
                    <a:bodyPr/>
                    <a:lstStyle/>
                    <a:p>
                      <a:pPr algn="ctr">
                        <a:lnSpc>
                          <a:spcPct val="200000"/>
                        </a:lnSpc>
                        <a:spcAft>
                          <a:spcPts val="800"/>
                        </a:spcAft>
                      </a:pPr>
                      <a:r>
                        <a:rPr lang="es-EC" sz="1400">
                          <a:effectLst/>
                        </a:rPr>
                        <a:t>2015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99.290,38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70.174,68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0,1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432014577"/>
                  </a:ext>
                </a:extLst>
              </a:tr>
              <a:tr h="408448">
                <a:tc>
                  <a:txBody>
                    <a:bodyPr/>
                    <a:lstStyle/>
                    <a:p>
                      <a:pPr algn="ctr">
                        <a:lnSpc>
                          <a:spcPct val="200000"/>
                        </a:lnSpc>
                        <a:spcAft>
                          <a:spcPts val="800"/>
                        </a:spcAft>
                      </a:pPr>
                      <a:r>
                        <a:rPr lang="es-EC" sz="1400">
                          <a:effectLst/>
                        </a:rPr>
                        <a:t>2016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99.937,70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69.314,07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744182604"/>
                  </a:ext>
                </a:extLst>
              </a:tr>
              <a:tr h="408448">
                <a:tc>
                  <a:txBody>
                    <a:bodyPr/>
                    <a:lstStyle/>
                    <a:p>
                      <a:pPr algn="ctr">
                        <a:lnSpc>
                          <a:spcPct val="200000"/>
                        </a:lnSpc>
                        <a:spcAft>
                          <a:spcPts val="800"/>
                        </a:spcAft>
                      </a:pPr>
                      <a:r>
                        <a:rPr lang="es-EC" sz="1400">
                          <a:effectLst/>
                        </a:rPr>
                        <a:t>2017p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104.295,86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70.955,69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690540669"/>
                  </a:ext>
                </a:extLst>
              </a:tr>
              <a:tr h="408448">
                <a:tc>
                  <a:txBody>
                    <a:bodyPr/>
                    <a:lstStyle/>
                    <a:p>
                      <a:pPr algn="ctr">
                        <a:lnSpc>
                          <a:spcPct val="200000"/>
                        </a:lnSpc>
                        <a:spcAft>
                          <a:spcPts val="800"/>
                        </a:spcAft>
                      </a:pPr>
                      <a:r>
                        <a:rPr lang="es-EC" sz="1400">
                          <a:effectLst/>
                        </a:rPr>
                        <a:t>2018(p)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107.562,01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71.870,52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062236904"/>
                  </a:ext>
                </a:extLst>
              </a:tr>
              <a:tr h="408448">
                <a:tc>
                  <a:txBody>
                    <a:bodyPr/>
                    <a:lstStyle/>
                    <a:p>
                      <a:pPr algn="ctr">
                        <a:lnSpc>
                          <a:spcPct val="200000"/>
                        </a:lnSpc>
                        <a:spcAft>
                          <a:spcPts val="800"/>
                        </a:spcAft>
                      </a:pPr>
                      <a:r>
                        <a:rPr lang="es-EC" sz="1400">
                          <a:effectLst/>
                        </a:rPr>
                        <a:t>2019prel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a:effectLst/>
                        </a:rPr>
                        <a:t>107.435,67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dirty="0">
                          <a:effectLst/>
                        </a:rPr>
                        <a:t>71.909,13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800"/>
                        </a:spcAft>
                      </a:pPr>
                      <a:r>
                        <a:rPr lang="es-EC" sz="1400" dirty="0">
                          <a:effectLst/>
                        </a:rPr>
                        <a:t>0,1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72629991"/>
                  </a:ext>
                </a:extLst>
              </a:tr>
            </a:tbl>
          </a:graphicData>
        </a:graphic>
      </p:graphicFrame>
      <p:pic>
        <p:nvPicPr>
          <p:cNvPr id="15" name="Imagen 14">
            <a:extLst>
              <a:ext uri="{FF2B5EF4-FFF2-40B4-BE49-F238E27FC236}">
                <a16:creationId xmlns="" xmlns:a16="http://schemas.microsoft.com/office/drawing/2014/main" id="{A5D52B66-5192-4FA3-AF95-40F4803B3122}"/>
              </a:ext>
            </a:extLst>
          </p:cNvPr>
          <p:cNvPicPr/>
          <p:nvPr/>
        </p:nvPicPr>
        <p:blipFill>
          <a:blip r:embed="rId3"/>
          <a:stretch>
            <a:fillRect/>
          </a:stretch>
        </p:blipFill>
        <p:spPr>
          <a:xfrm>
            <a:off x="5442426" y="2166891"/>
            <a:ext cx="6443024" cy="3749960"/>
          </a:xfrm>
          <a:prstGeom prst="rect">
            <a:avLst/>
          </a:prstGeom>
        </p:spPr>
      </p:pic>
      <p:grpSp>
        <p:nvGrpSpPr>
          <p:cNvPr id="11" name="Grupo 10">
            <a:extLst>
              <a:ext uri="{FF2B5EF4-FFF2-40B4-BE49-F238E27FC236}">
                <a16:creationId xmlns="" xmlns:a16="http://schemas.microsoft.com/office/drawing/2014/main" id="{BBD05760-B45E-419E-896D-46A3B3DBA23C}"/>
              </a:ext>
            </a:extLst>
          </p:cNvPr>
          <p:cNvGrpSpPr/>
          <p:nvPr/>
        </p:nvGrpSpPr>
        <p:grpSpPr>
          <a:xfrm>
            <a:off x="4957709" y="1817723"/>
            <a:ext cx="2838870" cy="705651"/>
            <a:chOff x="0" y="14175"/>
            <a:chExt cx="3532303" cy="1141920"/>
          </a:xfrm>
          <a:scene3d>
            <a:camera prst="orthographicFront"/>
            <a:lightRig rig="flat" dir="t"/>
          </a:scene3d>
        </p:grpSpPr>
        <p:sp>
          <p:nvSpPr>
            <p:cNvPr id="12" name="Rectángulo: esquinas redondeadas 11">
              <a:extLst>
                <a:ext uri="{FF2B5EF4-FFF2-40B4-BE49-F238E27FC236}">
                  <a16:creationId xmlns="" xmlns:a16="http://schemas.microsoft.com/office/drawing/2014/main" id="{52413446-9526-4EBC-BF9E-792763263098}"/>
                </a:ext>
              </a:extLst>
            </p:cNvPr>
            <p:cNvSpPr/>
            <p:nvPr/>
          </p:nvSpPr>
          <p:spPr>
            <a:xfrm>
              <a:off x="0" y="14175"/>
              <a:ext cx="3532303" cy="114192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3" name="Rectángulo: esquinas redondeadas 4">
              <a:extLst>
                <a:ext uri="{FF2B5EF4-FFF2-40B4-BE49-F238E27FC236}">
                  <a16:creationId xmlns="" xmlns:a16="http://schemas.microsoft.com/office/drawing/2014/main" id="{408F5E40-6FAF-48ED-98D8-37062C7F727E}"/>
                </a:ext>
              </a:extLst>
            </p:cNvPr>
            <p:cNvSpPr txBox="1"/>
            <p:nvPr/>
          </p:nvSpPr>
          <p:spPr>
            <a:xfrm>
              <a:off x="55744" y="69919"/>
              <a:ext cx="3420815" cy="103043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dirty="0">
                  <a:latin typeface="Times New Roman" panose="02020603050405020304" pitchFamily="18" charset="0"/>
                  <a:cs typeface="Times New Roman" panose="02020603050405020304" pitchFamily="18" charset="0"/>
                </a:rPr>
                <a:t>BALANZA COMERCIAL</a:t>
              </a:r>
              <a:r>
                <a:rPr lang="en-US" sz="2800" b="1" kern="12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876082526"/>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56756AEB-75BC-4140-9A4A-53D6440699DE}"/>
              </a:ext>
            </a:extLst>
          </p:cNvPr>
          <p:cNvPicPr>
            <a:picLocks noChangeAspect="1"/>
          </p:cNvPicPr>
          <p:nvPr/>
        </p:nvPicPr>
        <p:blipFill>
          <a:blip r:embed="rId2"/>
          <a:stretch>
            <a:fillRect/>
          </a:stretch>
        </p:blipFill>
        <p:spPr>
          <a:xfrm>
            <a:off x="0" y="5934075"/>
            <a:ext cx="12192000" cy="923925"/>
          </a:xfrm>
          <a:prstGeom prst="rect">
            <a:avLst/>
          </a:prstGeom>
        </p:spPr>
      </p:pic>
      <p:sp>
        <p:nvSpPr>
          <p:cNvPr id="4" name="Título 1">
            <a:extLst>
              <a:ext uri="{FF2B5EF4-FFF2-40B4-BE49-F238E27FC236}">
                <a16:creationId xmlns="" xmlns:a16="http://schemas.microsoft.com/office/drawing/2014/main" id="{9BCB8B95-92FF-4092-8289-D86AA70A48F9}"/>
              </a:ext>
            </a:extLst>
          </p:cNvPr>
          <p:cNvSpPr>
            <a:spLocks noGrp="1"/>
          </p:cNvSpPr>
          <p:nvPr>
            <p:ph type="title"/>
          </p:nvPr>
        </p:nvSpPr>
        <p:spPr>
          <a:xfrm>
            <a:off x="838200" y="204788"/>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APORTE DEL SECTOR AGRÍCOLA A LA ECONOMÍA ECUATORIANA</a:t>
            </a:r>
          </a:p>
        </p:txBody>
      </p:sp>
      <p:sp>
        <p:nvSpPr>
          <p:cNvPr id="2" name="Elipse 1">
            <a:extLst>
              <a:ext uri="{FF2B5EF4-FFF2-40B4-BE49-F238E27FC236}">
                <a16:creationId xmlns="" xmlns:a16="http://schemas.microsoft.com/office/drawing/2014/main" id="{D53F493F-CE3A-4092-BCE3-0BED2DF535A1}"/>
              </a:ext>
            </a:extLst>
          </p:cNvPr>
          <p:cNvSpPr/>
          <p:nvPr/>
        </p:nvSpPr>
        <p:spPr>
          <a:xfrm>
            <a:off x="2066640" y="1530351"/>
            <a:ext cx="2163930" cy="19553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Representa el 8% del PIB total del país</a:t>
            </a:r>
          </a:p>
        </p:txBody>
      </p:sp>
      <p:sp>
        <p:nvSpPr>
          <p:cNvPr id="9" name="Elipse 8">
            <a:extLst>
              <a:ext uri="{FF2B5EF4-FFF2-40B4-BE49-F238E27FC236}">
                <a16:creationId xmlns="" xmlns:a16="http://schemas.microsoft.com/office/drawing/2014/main" id="{2A4C9C79-C2A3-4339-B1B6-60C5A9DD5364}"/>
              </a:ext>
            </a:extLst>
          </p:cNvPr>
          <p:cNvSpPr/>
          <p:nvPr/>
        </p:nvSpPr>
        <p:spPr>
          <a:xfrm>
            <a:off x="3846989" y="1530351"/>
            <a:ext cx="2163930" cy="195530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Base de la política de soberanía alimentaria</a:t>
            </a:r>
          </a:p>
        </p:txBody>
      </p:sp>
      <p:sp>
        <p:nvSpPr>
          <p:cNvPr id="10" name="Elipse 9">
            <a:extLst>
              <a:ext uri="{FF2B5EF4-FFF2-40B4-BE49-F238E27FC236}">
                <a16:creationId xmlns="" xmlns:a16="http://schemas.microsoft.com/office/drawing/2014/main" id="{61CE72CF-9FB2-42AC-A761-6C5BB10D42C2}"/>
              </a:ext>
            </a:extLst>
          </p:cNvPr>
          <p:cNvSpPr/>
          <p:nvPr/>
        </p:nvSpPr>
        <p:spPr>
          <a:xfrm>
            <a:off x="5741631" y="1530351"/>
            <a:ext cx="2163930" cy="19553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Conduce a la balanza comercial a un superávit</a:t>
            </a:r>
          </a:p>
        </p:txBody>
      </p:sp>
      <p:sp>
        <p:nvSpPr>
          <p:cNvPr id="11" name="Elipse 10">
            <a:extLst>
              <a:ext uri="{FF2B5EF4-FFF2-40B4-BE49-F238E27FC236}">
                <a16:creationId xmlns="" xmlns:a16="http://schemas.microsoft.com/office/drawing/2014/main" id="{B89B32D0-8DE2-4522-8DDC-D757BB619B55}"/>
              </a:ext>
            </a:extLst>
          </p:cNvPr>
          <p:cNvSpPr/>
          <p:nvPr/>
        </p:nvSpPr>
        <p:spPr>
          <a:xfrm>
            <a:off x="7678809" y="1530351"/>
            <a:ext cx="2163930" cy="195530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600" dirty="0"/>
              <a:t>Es la tercera fuente de ingresos  y genera empleo en sectores rurales</a:t>
            </a:r>
          </a:p>
        </p:txBody>
      </p:sp>
      <p:graphicFrame>
        <p:nvGraphicFramePr>
          <p:cNvPr id="12" name="Gráfico 11">
            <a:extLst>
              <a:ext uri="{FF2B5EF4-FFF2-40B4-BE49-F238E27FC236}">
                <a16:creationId xmlns="" xmlns:a16="http://schemas.microsoft.com/office/drawing/2014/main" id="{006C02C4-CC58-40E9-95BD-D2F06BD2D1CC}"/>
              </a:ext>
            </a:extLst>
          </p:cNvPr>
          <p:cNvGraphicFramePr/>
          <p:nvPr>
            <p:extLst>
              <p:ext uri="{D42A27DB-BD31-4B8C-83A1-F6EECF244321}">
                <p14:modId xmlns:p14="http://schemas.microsoft.com/office/powerpoint/2010/main" val="1711988343"/>
              </p:ext>
            </p:extLst>
          </p:nvPr>
        </p:nvGraphicFramePr>
        <p:xfrm>
          <a:off x="3455631" y="365283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2764101"/>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929" y="-131366"/>
            <a:ext cx="10515600" cy="1325563"/>
          </a:xfrm>
        </p:spPr>
        <p:txBody>
          <a:bodyPr>
            <a:normAutofit/>
          </a:bodyPr>
          <a:lstStyle/>
          <a:p>
            <a:pPr algn="ctr"/>
            <a:r>
              <a:rPr lang="es-EC" sz="3600" b="1" dirty="0">
                <a:latin typeface="Times New Roman" panose="02020603050405020304" pitchFamily="18" charset="0"/>
                <a:cs typeface="Times New Roman" panose="02020603050405020304" pitchFamily="18" charset="0"/>
              </a:rPr>
              <a:t>PARTIDA ARANCELARIA - MORA </a:t>
            </a:r>
          </a:p>
        </p:txBody>
      </p:sp>
      <p:pic>
        <p:nvPicPr>
          <p:cNvPr id="6" name="Imagen 5">
            <a:extLst>
              <a:ext uri="{FF2B5EF4-FFF2-40B4-BE49-F238E27FC236}">
                <a16:creationId xmlns="" xmlns:a16="http://schemas.microsoft.com/office/drawing/2014/main" id="{8588B086-3D7F-429E-AB63-CE9859DC576A}"/>
              </a:ext>
            </a:extLst>
          </p:cNvPr>
          <p:cNvPicPr>
            <a:picLocks noChangeAspect="1"/>
          </p:cNvPicPr>
          <p:nvPr/>
        </p:nvPicPr>
        <p:blipFill>
          <a:blip r:embed="rId2"/>
          <a:stretch>
            <a:fillRect/>
          </a:stretch>
        </p:blipFill>
        <p:spPr>
          <a:xfrm>
            <a:off x="0" y="5934075"/>
            <a:ext cx="12192000" cy="923925"/>
          </a:xfrm>
          <a:prstGeom prst="rect">
            <a:avLst/>
          </a:prstGeom>
        </p:spPr>
      </p:pic>
      <p:graphicFrame>
        <p:nvGraphicFramePr>
          <p:cNvPr id="3" name="Tabla 2">
            <a:extLst>
              <a:ext uri="{FF2B5EF4-FFF2-40B4-BE49-F238E27FC236}">
                <a16:creationId xmlns="" xmlns:a16="http://schemas.microsoft.com/office/drawing/2014/main" id="{979F011C-620E-4C75-96FE-18130AC69213}"/>
              </a:ext>
            </a:extLst>
          </p:cNvPr>
          <p:cNvGraphicFramePr>
            <a:graphicFrameLocks noGrp="1"/>
          </p:cNvGraphicFramePr>
          <p:nvPr>
            <p:extLst>
              <p:ext uri="{D42A27DB-BD31-4B8C-83A1-F6EECF244321}">
                <p14:modId xmlns:p14="http://schemas.microsoft.com/office/powerpoint/2010/main" val="3426510510"/>
              </p:ext>
            </p:extLst>
          </p:nvPr>
        </p:nvGraphicFramePr>
        <p:xfrm>
          <a:off x="1266548" y="1194197"/>
          <a:ext cx="4829452" cy="4758429"/>
        </p:xfrm>
        <a:graphic>
          <a:graphicData uri="http://schemas.openxmlformats.org/drawingml/2006/table">
            <a:tbl>
              <a:tblPr firstRow="1" firstCol="1" bandRow="1">
                <a:tableStyleId>{16D9F66E-5EB9-4882-86FB-DCBF35E3C3E4}</a:tableStyleId>
              </a:tblPr>
              <a:tblGrid>
                <a:gridCol w="1525342">
                  <a:extLst>
                    <a:ext uri="{9D8B030D-6E8A-4147-A177-3AD203B41FA5}">
                      <a16:colId xmlns="" xmlns:a16="http://schemas.microsoft.com/office/drawing/2014/main" val="1797912669"/>
                    </a:ext>
                  </a:extLst>
                </a:gridCol>
                <a:gridCol w="3304110">
                  <a:extLst>
                    <a:ext uri="{9D8B030D-6E8A-4147-A177-3AD203B41FA5}">
                      <a16:colId xmlns="" xmlns:a16="http://schemas.microsoft.com/office/drawing/2014/main" val="1521271623"/>
                    </a:ext>
                  </a:extLst>
                </a:gridCol>
              </a:tblGrid>
              <a:tr h="408167">
                <a:tc gridSpan="2">
                  <a:txBody>
                    <a:bodyPr/>
                    <a:lstStyle/>
                    <a:p>
                      <a:pPr algn="ctr">
                        <a:lnSpc>
                          <a:spcPct val="200000"/>
                        </a:lnSpc>
                        <a:spcAft>
                          <a:spcPts val="800"/>
                        </a:spcAft>
                      </a:pPr>
                      <a:r>
                        <a:rPr lang="es-EC" sz="1400" dirty="0">
                          <a:effectLst/>
                        </a:rPr>
                        <a:t>PARTIDA ARANCELARIA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extLst>
                  <a:ext uri="{0D108BD9-81ED-4DB2-BD59-A6C34878D82A}">
                    <a16:rowId xmlns="" xmlns:a16="http://schemas.microsoft.com/office/drawing/2014/main" val="1492819516"/>
                  </a:ext>
                </a:extLst>
              </a:tr>
              <a:tr h="734063">
                <a:tc>
                  <a:txBody>
                    <a:bodyPr/>
                    <a:lstStyle/>
                    <a:p>
                      <a:pPr>
                        <a:lnSpc>
                          <a:spcPct val="200000"/>
                        </a:lnSpc>
                        <a:spcAft>
                          <a:spcPts val="800"/>
                        </a:spcAft>
                      </a:pPr>
                      <a:r>
                        <a:rPr lang="es-EC" sz="1400">
                          <a:effectLst/>
                        </a:rPr>
                        <a:t>Sección II</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400">
                          <a:effectLst/>
                        </a:rPr>
                        <a:t>Productos del reino vegetal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43789722"/>
                  </a:ext>
                </a:extLst>
              </a:tr>
              <a:tr h="882796">
                <a:tc>
                  <a:txBody>
                    <a:bodyPr/>
                    <a:lstStyle/>
                    <a:p>
                      <a:pPr>
                        <a:lnSpc>
                          <a:spcPct val="200000"/>
                        </a:lnSpc>
                        <a:spcAft>
                          <a:spcPts val="800"/>
                        </a:spcAft>
                      </a:pPr>
                      <a:r>
                        <a:rPr lang="es-EC" sz="1400">
                          <a:effectLst/>
                        </a:rPr>
                        <a:t>Capítulo 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400">
                          <a:effectLst/>
                        </a:rPr>
                        <a:t>Frutas y frutos comestibles; cortezas de agrios (cítricos), melones o sandias.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22761532"/>
                  </a:ext>
                </a:extLst>
              </a:tr>
              <a:tr h="882796">
                <a:tc>
                  <a:txBody>
                    <a:bodyPr/>
                    <a:lstStyle/>
                    <a:p>
                      <a:pPr>
                        <a:lnSpc>
                          <a:spcPct val="200000"/>
                        </a:lnSpc>
                        <a:spcAft>
                          <a:spcPts val="800"/>
                        </a:spcAft>
                      </a:pPr>
                      <a:r>
                        <a:rPr lang="es-EC" sz="1400">
                          <a:effectLst/>
                        </a:rPr>
                        <a:t> Partida Sistema Armonizado 0810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400">
                          <a:effectLst/>
                        </a:rPr>
                        <a:t>Las demás frutas u otros frutos, frescos.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9989134"/>
                  </a:ext>
                </a:extLst>
              </a:tr>
              <a:tr h="1832054">
                <a:tc>
                  <a:txBody>
                    <a:bodyPr/>
                    <a:lstStyle/>
                    <a:p>
                      <a:pPr>
                        <a:lnSpc>
                          <a:spcPct val="200000"/>
                        </a:lnSpc>
                        <a:spcAft>
                          <a:spcPts val="800"/>
                        </a:spcAft>
                      </a:pPr>
                      <a:r>
                        <a:rPr lang="es-EC" sz="1400">
                          <a:effectLst/>
                        </a:rPr>
                        <a:t>Subpartida Sistema Armonizado 0810.20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400" dirty="0">
                          <a:effectLst/>
                        </a:rPr>
                        <a:t>Frambuesas, zarzamoras, moras y moras-frambuesa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67869106"/>
                  </a:ext>
                </a:extLst>
              </a:tr>
            </a:tbl>
          </a:graphicData>
        </a:graphic>
      </p:graphicFrame>
      <p:pic>
        <p:nvPicPr>
          <p:cNvPr id="4098" name="Picture 2" descr="Mora, buen color y mejor sabor | El Norte de Castilla">
            <a:extLst>
              <a:ext uri="{FF2B5EF4-FFF2-40B4-BE49-F238E27FC236}">
                <a16:creationId xmlns="" xmlns:a16="http://schemas.microsoft.com/office/drawing/2014/main" id="{C733E027-9898-4936-B615-AA696FC9D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15" y="1501066"/>
            <a:ext cx="3132893" cy="19279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ariedad de mora sin espinas mejorará economía del productor ecuatoriano -">
            <a:extLst>
              <a:ext uri="{FF2B5EF4-FFF2-40B4-BE49-F238E27FC236}">
                <a16:creationId xmlns="" xmlns:a16="http://schemas.microsoft.com/office/drawing/2014/main" id="{536C3846-5E43-4428-BF9C-4AFF334BB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859" y="3506181"/>
            <a:ext cx="3052670" cy="203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3562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1707DF9-0283-45EF-8D6A-23AE160D9A3E}"/>
              </a:ext>
            </a:extLst>
          </p:cNvPr>
          <p:cNvSpPr>
            <a:spLocks noGrp="1"/>
          </p:cNvSpPr>
          <p:nvPr>
            <p:ph type="title"/>
          </p:nvPr>
        </p:nvSpPr>
        <p:spPr/>
        <p:txBody>
          <a:bodyPr>
            <a:normAutofit/>
          </a:bodyPr>
          <a:lstStyle/>
          <a:p>
            <a:pPr algn="ctr"/>
            <a:r>
              <a:rPr lang="es-ES" sz="3200" b="1" dirty="0">
                <a:latin typeface="Times New Roman" panose="02020603050405020304" pitchFamily="18" charset="0"/>
                <a:cs typeface="Times New Roman" panose="02020603050405020304" pitchFamily="18" charset="0"/>
              </a:rPr>
              <a:t>PRINCIPALES IMPORTADORES DE MORA A NIVEL MUNDIAL</a:t>
            </a:r>
          </a:p>
        </p:txBody>
      </p:sp>
      <p:graphicFrame>
        <p:nvGraphicFramePr>
          <p:cNvPr id="4" name="Tabla 3">
            <a:extLst>
              <a:ext uri="{FF2B5EF4-FFF2-40B4-BE49-F238E27FC236}">
                <a16:creationId xmlns="" xmlns:a16="http://schemas.microsoft.com/office/drawing/2014/main" id="{C2E21463-2E82-4325-8B5F-87864794305C}"/>
              </a:ext>
            </a:extLst>
          </p:cNvPr>
          <p:cNvGraphicFramePr>
            <a:graphicFrameLocks noGrp="1"/>
          </p:cNvGraphicFramePr>
          <p:nvPr>
            <p:extLst>
              <p:ext uri="{D42A27DB-BD31-4B8C-83A1-F6EECF244321}">
                <p14:modId xmlns:p14="http://schemas.microsoft.com/office/powerpoint/2010/main" val="3864973813"/>
              </p:ext>
            </p:extLst>
          </p:nvPr>
        </p:nvGraphicFramePr>
        <p:xfrm>
          <a:off x="1596913" y="1665859"/>
          <a:ext cx="9317772" cy="5461000"/>
        </p:xfrm>
        <a:graphic>
          <a:graphicData uri="http://schemas.openxmlformats.org/drawingml/2006/table">
            <a:tbl>
              <a:tblPr firstRow="1" firstCol="1" bandRow="1">
                <a:tableStyleId>{21E4AEA4-8DFA-4A89-87EB-49C32662AFE0}</a:tableStyleId>
              </a:tblPr>
              <a:tblGrid>
                <a:gridCol w="1891508">
                  <a:extLst>
                    <a:ext uri="{9D8B030D-6E8A-4147-A177-3AD203B41FA5}">
                      <a16:colId xmlns="" xmlns:a16="http://schemas.microsoft.com/office/drawing/2014/main" val="1894106564"/>
                    </a:ext>
                  </a:extLst>
                </a:gridCol>
                <a:gridCol w="1857964">
                  <a:extLst>
                    <a:ext uri="{9D8B030D-6E8A-4147-A177-3AD203B41FA5}">
                      <a16:colId xmlns="" xmlns:a16="http://schemas.microsoft.com/office/drawing/2014/main" val="1728707977"/>
                    </a:ext>
                  </a:extLst>
                </a:gridCol>
                <a:gridCol w="1856100">
                  <a:extLst>
                    <a:ext uri="{9D8B030D-6E8A-4147-A177-3AD203B41FA5}">
                      <a16:colId xmlns="" xmlns:a16="http://schemas.microsoft.com/office/drawing/2014/main" val="4216348249"/>
                    </a:ext>
                  </a:extLst>
                </a:gridCol>
                <a:gridCol w="1856100">
                  <a:extLst>
                    <a:ext uri="{9D8B030D-6E8A-4147-A177-3AD203B41FA5}">
                      <a16:colId xmlns="" xmlns:a16="http://schemas.microsoft.com/office/drawing/2014/main" val="409688378"/>
                    </a:ext>
                  </a:extLst>
                </a:gridCol>
                <a:gridCol w="1856100">
                  <a:extLst>
                    <a:ext uri="{9D8B030D-6E8A-4147-A177-3AD203B41FA5}">
                      <a16:colId xmlns="" xmlns:a16="http://schemas.microsoft.com/office/drawing/2014/main" val="1697455770"/>
                    </a:ext>
                  </a:extLst>
                </a:gridCol>
              </a:tblGrid>
              <a:tr h="255508">
                <a:tc rowSpan="2">
                  <a:txBody>
                    <a:bodyPr/>
                    <a:lstStyle/>
                    <a:p>
                      <a:pPr algn="ctr">
                        <a:lnSpc>
                          <a:spcPct val="200000"/>
                        </a:lnSpc>
                        <a:spcAft>
                          <a:spcPts val="800"/>
                        </a:spcAft>
                      </a:pPr>
                      <a:r>
                        <a:rPr lang="es-EC" sz="1200" b="1" dirty="0">
                          <a:effectLst/>
                        </a:rPr>
                        <a:t> </a:t>
                      </a:r>
                      <a:endParaRPr lang="es-ES" sz="1200" b="1" dirty="0">
                        <a:effectLst/>
                      </a:endParaRPr>
                    </a:p>
                    <a:p>
                      <a:pPr algn="ctr">
                        <a:lnSpc>
                          <a:spcPct val="200000"/>
                        </a:lnSpc>
                        <a:spcAft>
                          <a:spcPts val="800"/>
                        </a:spcAft>
                      </a:pPr>
                      <a:r>
                        <a:rPr lang="es-EC" sz="1200" b="1" dirty="0">
                          <a:effectLst/>
                        </a:rPr>
                        <a:t> </a:t>
                      </a:r>
                      <a:endParaRPr lang="es-ES" sz="1200" b="1" dirty="0">
                        <a:effectLst/>
                      </a:endParaRPr>
                    </a:p>
                    <a:p>
                      <a:pPr>
                        <a:lnSpc>
                          <a:spcPct val="200000"/>
                        </a:lnSpc>
                        <a:spcAft>
                          <a:spcPts val="800"/>
                        </a:spcAft>
                      </a:pPr>
                      <a:r>
                        <a:rPr lang="es-EC" sz="1200" b="1" dirty="0">
                          <a:effectLst/>
                        </a:rPr>
                        <a:t>Importadores</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ctr">
                        <a:lnSpc>
                          <a:spcPct val="200000"/>
                        </a:lnSpc>
                        <a:spcAft>
                          <a:spcPts val="800"/>
                        </a:spcAft>
                      </a:pPr>
                      <a:r>
                        <a:rPr lang="es-EC" sz="1100" b="1">
                          <a:effectLst/>
                        </a:rPr>
                        <a:t>2016</a:t>
                      </a:r>
                      <a:endParaRPr lang="es-ES" sz="1100" b="1">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ctr">
                        <a:lnSpc>
                          <a:spcPct val="200000"/>
                        </a:lnSpc>
                        <a:spcAft>
                          <a:spcPts val="800"/>
                        </a:spcAft>
                      </a:pPr>
                      <a:r>
                        <a:rPr lang="es-EC" sz="1100" b="1">
                          <a:effectLst/>
                        </a:rPr>
                        <a:t>2017</a:t>
                      </a:r>
                      <a:endParaRPr lang="es-ES" sz="1100" b="1">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ctr">
                        <a:lnSpc>
                          <a:spcPct val="200000"/>
                        </a:lnSpc>
                        <a:spcAft>
                          <a:spcPts val="800"/>
                        </a:spcAft>
                      </a:pPr>
                      <a:r>
                        <a:rPr lang="es-EC" sz="1100" b="1">
                          <a:effectLst/>
                        </a:rPr>
                        <a:t>2018</a:t>
                      </a:r>
                      <a:endParaRPr lang="es-ES" sz="1100" b="1">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ctr">
                        <a:lnSpc>
                          <a:spcPct val="200000"/>
                        </a:lnSpc>
                        <a:spcAft>
                          <a:spcPts val="800"/>
                        </a:spcAft>
                      </a:pPr>
                      <a:r>
                        <a:rPr lang="es-EC" sz="1100" b="1">
                          <a:effectLst/>
                        </a:rPr>
                        <a:t>2019</a:t>
                      </a:r>
                      <a:endParaRPr lang="es-ES" sz="1100" b="1">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2399458244"/>
                  </a:ext>
                </a:extLst>
              </a:tr>
              <a:tr h="401834">
                <a:tc vMerge="1">
                  <a:txBody>
                    <a:bodyPr/>
                    <a:lstStyle/>
                    <a:p>
                      <a:endParaRPr lang="es-ES"/>
                    </a:p>
                  </a:txBody>
                  <a:tcPr/>
                </a:tc>
                <a:tc>
                  <a:txBody>
                    <a:bodyPr/>
                    <a:lstStyle/>
                    <a:p>
                      <a:pPr algn="ctr">
                        <a:lnSpc>
                          <a:spcPct val="200000"/>
                        </a:lnSpc>
                        <a:spcAft>
                          <a:spcPts val="800"/>
                        </a:spcAft>
                      </a:pPr>
                      <a:r>
                        <a:rPr lang="es-EC" sz="1200" b="1">
                          <a:effectLst/>
                        </a:rPr>
                        <a:t>Cantidad importada en toneladas </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ctr">
                        <a:lnSpc>
                          <a:spcPct val="200000"/>
                        </a:lnSpc>
                        <a:spcAft>
                          <a:spcPts val="800"/>
                        </a:spcAft>
                      </a:pPr>
                      <a:r>
                        <a:rPr lang="es-EC" sz="1200" b="1">
                          <a:effectLst/>
                        </a:rPr>
                        <a:t>Cantidad importada en toneladas </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ctr">
                        <a:lnSpc>
                          <a:spcPct val="200000"/>
                        </a:lnSpc>
                        <a:spcAft>
                          <a:spcPts val="800"/>
                        </a:spcAft>
                      </a:pPr>
                      <a:r>
                        <a:rPr lang="es-EC" sz="1200" b="1">
                          <a:effectLst/>
                        </a:rPr>
                        <a:t>Cantidad importada en toneladas </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ctr">
                        <a:lnSpc>
                          <a:spcPct val="200000"/>
                        </a:lnSpc>
                        <a:spcAft>
                          <a:spcPts val="800"/>
                        </a:spcAft>
                      </a:pPr>
                      <a:r>
                        <a:rPr lang="es-EC" sz="1200" b="1" dirty="0">
                          <a:effectLst/>
                        </a:rPr>
                        <a:t>Cantidad importada en toneladas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3572897538"/>
                  </a:ext>
                </a:extLst>
              </a:tr>
              <a:tr h="255508">
                <a:tc>
                  <a:txBody>
                    <a:bodyPr/>
                    <a:lstStyle/>
                    <a:p>
                      <a:pPr>
                        <a:lnSpc>
                          <a:spcPct val="200000"/>
                        </a:lnSpc>
                        <a:spcAft>
                          <a:spcPts val="800"/>
                        </a:spcAft>
                      </a:pPr>
                      <a:r>
                        <a:rPr lang="es-EC" sz="1050">
                          <a:effectLst/>
                        </a:rPr>
                        <a:t>Mundo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1590587606"/>
                  </a:ext>
                </a:extLst>
              </a:tr>
              <a:tr h="255508">
                <a:tc>
                  <a:txBody>
                    <a:bodyPr/>
                    <a:lstStyle/>
                    <a:p>
                      <a:pPr>
                        <a:lnSpc>
                          <a:spcPct val="200000"/>
                        </a:lnSpc>
                        <a:spcAft>
                          <a:spcPts val="800"/>
                        </a:spcAft>
                      </a:pPr>
                      <a:r>
                        <a:rPr lang="es-EC" sz="1050">
                          <a:effectLst/>
                        </a:rPr>
                        <a:t>China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1408667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1444784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1595972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1717093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3056148971"/>
                  </a:ext>
                </a:extLst>
              </a:tr>
              <a:tr h="255508">
                <a:tc>
                  <a:txBody>
                    <a:bodyPr/>
                    <a:lstStyle/>
                    <a:p>
                      <a:pPr>
                        <a:lnSpc>
                          <a:spcPct val="200000"/>
                        </a:lnSpc>
                        <a:spcAft>
                          <a:spcPts val="800"/>
                        </a:spcAft>
                      </a:pPr>
                      <a:r>
                        <a:rPr lang="es-EC" sz="1050">
                          <a:effectLst/>
                        </a:rPr>
                        <a:t>Estados Unidos de América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774741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782539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874120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906486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1379831983"/>
                  </a:ext>
                </a:extLst>
              </a:tr>
              <a:tr h="255508">
                <a:tc>
                  <a:txBody>
                    <a:bodyPr/>
                    <a:lstStyle/>
                    <a:p>
                      <a:pPr>
                        <a:lnSpc>
                          <a:spcPct val="200000"/>
                        </a:lnSpc>
                        <a:spcAft>
                          <a:spcPts val="800"/>
                        </a:spcAft>
                      </a:pPr>
                      <a:r>
                        <a:rPr lang="es-EC" sz="1050">
                          <a:effectLst/>
                        </a:rPr>
                        <a:t>Hong Kong, China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513787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482569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449964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519616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3045583814"/>
                  </a:ext>
                </a:extLst>
              </a:tr>
              <a:tr h="255508">
                <a:tc>
                  <a:txBody>
                    <a:bodyPr/>
                    <a:lstStyle/>
                    <a:p>
                      <a:pPr>
                        <a:lnSpc>
                          <a:spcPct val="200000"/>
                        </a:lnSpc>
                        <a:spcAft>
                          <a:spcPts val="800"/>
                        </a:spcAft>
                      </a:pPr>
                      <a:r>
                        <a:rPr lang="es-EC" sz="1050">
                          <a:effectLst/>
                        </a:rPr>
                        <a:t>Alemania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393292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381465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388005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461708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1607010142"/>
                  </a:ext>
                </a:extLst>
              </a:tr>
              <a:tr h="255508">
                <a:tc>
                  <a:txBody>
                    <a:bodyPr/>
                    <a:lstStyle/>
                    <a:p>
                      <a:pPr>
                        <a:lnSpc>
                          <a:spcPct val="200000"/>
                        </a:lnSpc>
                        <a:spcAft>
                          <a:spcPts val="800"/>
                        </a:spcAft>
                      </a:pPr>
                      <a:r>
                        <a:rPr lang="es-EC" sz="1050">
                          <a:effectLst/>
                        </a:rPr>
                        <a:t>Rusia, Federación de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260750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337551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396662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375364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3866350357"/>
                  </a:ext>
                </a:extLst>
              </a:tr>
              <a:tr h="255508">
                <a:tc>
                  <a:txBody>
                    <a:bodyPr/>
                    <a:lstStyle/>
                    <a:p>
                      <a:pPr>
                        <a:lnSpc>
                          <a:spcPct val="200000"/>
                        </a:lnSpc>
                        <a:spcAft>
                          <a:spcPts val="800"/>
                        </a:spcAft>
                      </a:pPr>
                      <a:r>
                        <a:rPr lang="es-EC" sz="1050">
                          <a:effectLst/>
                        </a:rPr>
                        <a:t>Arabia Saudita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92049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99954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200069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269179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1386563726"/>
                  </a:ext>
                </a:extLst>
              </a:tr>
              <a:tr h="255508">
                <a:tc>
                  <a:txBody>
                    <a:bodyPr/>
                    <a:lstStyle/>
                    <a:p>
                      <a:pPr>
                        <a:lnSpc>
                          <a:spcPct val="200000"/>
                        </a:lnSpc>
                        <a:spcAft>
                          <a:spcPts val="800"/>
                        </a:spcAft>
                      </a:pPr>
                      <a:r>
                        <a:rPr lang="es-EC" sz="1050">
                          <a:effectLst/>
                        </a:rPr>
                        <a:t>Países Bajos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188289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210157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227416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266048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2589982509"/>
                  </a:ext>
                </a:extLst>
              </a:tr>
              <a:tr h="255508">
                <a:tc>
                  <a:txBody>
                    <a:bodyPr/>
                    <a:lstStyle/>
                    <a:p>
                      <a:pPr>
                        <a:lnSpc>
                          <a:spcPct val="200000"/>
                        </a:lnSpc>
                        <a:spcAft>
                          <a:spcPts val="800"/>
                        </a:spcAft>
                      </a:pPr>
                      <a:r>
                        <a:rPr lang="es-EC" sz="1050">
                          <a:effectLst/>
                        </a:rPr>
                        <a:t>Canadá</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233777</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240698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248945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255269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3202552045"/>
                  </a:ext>
                </a:extLst>
              </a:tr>
              <a:tr h="255508">
                <a:tc>
                  <a:txBody>
                    <a:bodyPr/>
                    <a:lstStyle/>
                    <a:p>
                      <a:pPr>
                        <a:lnSpc>
                          <a:spcPct val="200000"/>
                        </a:lnSpc>
                        <a:spcAft>
                          <a:spcPts val="800"/>
                        </a:spcAft>
                      </a:pPr>
                      <a:r>
                        <a:rPr lang="es-EC" sz="1050">
                          <a:effectLst/>
                        </a:rPr>
                        <a:t>Francia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235078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237840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234846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250700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595451781"/>
                  </a:ext>
                </a:extLst>
              </a:tr>
              <a:tr h="255508">
                <a:tc>
                  <a:txBody>
                    <a:bodyPr/>
                    <a:lstStyle/>
                    <a:p>
                      <a:pPr>
                        <a:lnSpc>
                          <a:spcPct val="200000"/>
                        </a:lnSpc>
                        <a:spcAft>
                          <a:spcPts val="800"/>
                        </a:spcAft>
                      </a:pPr>
                      <a:r>
                        <a:rPr lang="es-EC" sz="1050">
                          <a:effectLst/>
                        </a:rPr>
                        <a:t>Reino Unido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187604</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192180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193029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231950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2749067038"/>
                  </a:ext>
                </a:extLst>
              </a:tr>
              <a:tr h="255508">
                <a:tc>
                  <a:txBody>
                    <a:bodyPr/>
                    <a:lstStyle/>
                    <a:p>
                      <a:pPr>
                        <a:lnSpc>
                          <a:spcPct val="200000"/>
                        </a:lnSpc>
                        <a:spcAft>
                          <a:spcPts val="800"/>
                        </a:spcAft>
                      </a:pPr>
                      <a:r>
                        <a:rPr lang="es-EC" sz="1050">
                          <a:effectLst/>
                        </a:rPr>
                        <a:t>Bélgica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223326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215781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237540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231208</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231331308"/>
                  </a:ext>
                </a:extLst>
              </a:tr>
              <a:tr h="255508">
                <a:tc>
                  <a:txBody>
                    <a:bodyPr/>
                    <a:lstStyle/>
                    <a:p>
                      <a:pPr>
                        <a:lnSpc>
                          <a:spcPct val="200000"/>
                        </a:lnSpc>
                        <a:spcAft>
                          <a:spcPts val="800"/>
                        </a:spcAft>
                      </a:pPr>
                      <a:r>
                        <a:rPr lang="es-EC" sz="1050">
                          <a:effectLst/>
                        </a:rPr>
                        <a:t>España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203379</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270606</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a:effectLst/>
                        </a:rPr>
                        <a:t>243640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tc>
                  <a:txBody>
                    <a:bodyPr/>
                    <a:lstStyle/>
                    <a:p>
                      <a:pPr algn="r">
                        <a:lnSpc>
                          <a:spcPct val="200000"/>
                        </a:lnSpc>
                        <a:spcAft>
                          <a:spcPts val="800"/>
                        </a:spcAft>
                      </a:pPr>
                      <a:r>
                        <a:rPr lang="es-EC" sz="1050" dirty="0">
                          <a:effectLst/>
                        </a:rPr>
                        <a:t>213115</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 xmlns:a16="http://schemas.microsoft.com/office/drawing/2014/main" val="3566455928"/>
                  </a:ext>
                </a:extLst>
              </a:tr>
            </a:tbl>
          </a:graphicData>
        </a:graphic>
      </p:graphicFrame>
    </p:spTree>
    <p:extLst>
      <p:ext uri="{BB962C8B-B14F-4D97-AF65-F5344CB8AC3E}">
        <p14:creationId xmlns:p14="http://schemas.microsoft.com/office/powerpoint/2010/main" val="141207428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E859E590-68F6-4F59-B617-5A2AFF21D822}"/>
              </a:ext>
            </a:extLst>
          </p:cNvPr>
          <p:cNvPicPr>
            <a:picLocks noChangeAspect="1"/>
          </p:cNvPicPr>
          <p:nvPr/>
        </p:nvPicPr>
        <p:blipFill>
          <a:blip r:embed="rId2"/>
          <a:stretch>
            <a:fillRect/>
          </a:stretch>
        </p:blipFill>
        <p:spPr>
          <a:xfrm>
            <a:off x="0" y="5934075"/>
            <a:ext cx="12192000" cy="923925"/>
          </a:xfrm>
          <a:prstGeom prst="rect">
            <a:avLst/>
          </a:prstGeom>
        </p:spPr>
      </p:pic>
      <p:sp>
        <p:nvSpPr>
          <p:cNvPr id="9" name="CuadroTexto 8">
            <a:extLst>
              <a:ext uri="{FF2B5EF4-FFF2-40B4-BE49-F238E27FC236}">
                <a16:creationId xmlns="" xmlns:a16="http://schemas.microsoft.com/office/drawing/2014/main" id="{6623A6F6-399B-4631-B1A5-032ACBB29718}"/>
              </a:ext>
            </a:extLst>
          </p:cNvPr>
          <p:cNvSpPr txBox="1"/>
          <p:nvPr/>
        </p:nvSpPr>
        <p:spPr>
          <a:xfrm>
            <a:off x="393701" y="508253"/>
            <a:ext cx="510963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PRECIOS A NIVEL MUNDIAL</a:t>
            </a:r>
          </a:p>
        </p:txBody>
      </p:sp>
      <p:graphicFrame>
        <p:nvGraphicFramePr>
          <p:cNvPr id="11" name="Gráfico 10">
            <a:extLst>
              <a:ext uri="{FF2B5EF4-FFF2-40B4-BE49-F238E27FC236}">
                <a16:creationId xmlns="" xmlns:a16="http://schemas.microsoft.com/office/drawing/2014/main" id="{543C24D4-142B-4FDA-AF22-7E85F1699F9C}"/>
              </a:ext>
            </a:extLst>
          </p:cNvPr>
          <p:cNvGraphicFramePr/>
          <p:nvPr>
            <p:extLst>
              <p:ext uri="{D42A27DB-BD31-4B8C-83A1-F6EECF244321}">
                <p14:modId xmlns:p14="http://schemas.microsoft.com/office/powerpoint/2010/main" val="2826213004"/>
              </p:ext>
            </p:extLst>
          </p:nvPr>
        </p:nvGraphicFramePr>
        <p:xfrm>
          <a:off x="-99483" y="1718204"/>
          <a:ext cx="6294969" cy="2828925"/>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 xmlns:a16="http://schemas.microsoft.com/office/drawing/2014/main" id="{1A05290D-91D0-453D-AE9A-41238A8EB638}"/>
              </a:ext>
            </a:extLst>
          </p:cNvPr>
          <p:cNvSpPr txBox="1"/>
          <p:nvPr/>
        </p:nvSpPr>
        <p:spPr>
          <a:xfrm>
            <a:off x="6381751" y="222503"/>
            <a:ext cx="510963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EMPRESAS ECUATORIANAS EXPORTADORAS DE MORA</a:t>
            </a:r>
          </a:p>
        </p:txBody>
      </p:sp>
      <p:graphicFrame>
        <p:nvGraphicFramePr>
          <p:cNvPr id="13" name="Tabla 12">
            <a:extLst>
              <a:ext uri="{FF2B5EF4-FFF2-40B4-BE49-F238E27FC236}">
                <a16:creationId xmlns="" xmlns:a16="http://schemas.microsoft.com/office/drawing/2014/main" id="{F94E119C-BBEB-40C0-95AB-8E48576D6EB0}"/>
              </a:ext>
            </a:extLst>
          </p:cNvPr>
          <p:cNvGraphicFramePr>
            <a:graphicFrameLocks noGrp="1"/>
          </p:cNvGraphicFramePr>
          <p:nvPr>
            <p:extLst>
              <p:ext uri="{D42A27DB-BD31-4B8C-83A1-F6EECF244321}">
                <p14:modId xmlns:p14="http://schemas.microsoft.com/office/powerpoint/2010/main" val="227669707"/>
              </p:ext>
            </p:extLst>
          </p:nvPr>
        </p:nvGraphicFramePr>
        <p:xfrm>
          <a:off x="6195486" y="1203277"/>
          <a:ext cx="5770028" cy="4947920"/>
        </p:xfrm>
        <a:graphic>
          <a:graphicData uri="http://schemas.openxmlformats.org/drawingml/2006/table">
            <a:tbl>
              <a:tblPr firstRow="1" firstCol="1" bandRow="1">
                <a:tableStyleId>{F5AB1C69-6EDB-4FF4-983F-18BD219EF322}</a:tableStyleId>
              </a:tblPr>
              <a:tblGrid>
                <a:gridCol w="2271083">
                  <a:extLst>
                    <a:ext uri="{9D8B030D-6E8A-4147-A177-3AD203B41FA5}">
                      <a16:colId xmlns="" xmlns:a16="http://schemas.microsoft.com/office/drawing/2014/main" val="3014398375"/>
                    </a:ext>
                  </a:extLst>
                </a:gridCol>
                <a:gridCol w="1312104">
                  <a:extLst>
                    <a:ext uri="{9D8B030D-6E8A-4147-A177-3AD203B41FA5}">
                      <a16:colId xmlns="" xmlns:a16="http://schemas.microsoft.com/office/drawing/2014/main" val="178876204"/>
                    </a:ext>
                  </a:extLst>
                </a:gridCol>
                <a:gridCol w="2186841">
                  <a:extLst>
                    <a:ext uri="{9D8B030D-6E8A-4147-A177-3AD203B41FA5}">
                      <a16:colId xmlns="" xmlns:a16="http://schemas.microsoft.com/office/drawing/2014/main" val="3296878711"/>
                    </a:ext>
                  </a:extLst>
                </a:gridCol>
              </a:tblGrid>
              <a:tr h="297782">
                <a:tc>
                  <a:txBody>
                    <a:bodyPr/>
                    <a:lstStyle/>
                    <a:p>
                      <a:pPr>
                        <a:lnSpc>
                          <a:spcPct val="200000"/>
                        </a:lnSpc>
                        <a:spcAft>
                          <a:spcPts val="800"/>
                        </a:spcAft>
                      </a:pPr>
                      <a:r>
                        <a:rPr lang="es-EC" sz="1100">
                          <a:effectLst/>
                        </a:rPr>
                        <a:t>EMPRESA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a:effectLst/>
                        </a:rPr>
                        <a:t>País de destino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dirty="0">
                          <a:effectLst/>
                        </a:rPr>
                        <a:t>TOTAL KG EXPORTADOS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5871512"/>
                  </a:ext>
                </a:extLst>
              </a:tr>
              <a:tr h="585464">
                <a:tc>
                  <a:txBody>
                    <a:bodyPr/>
                    <a:lstStyle/>
                    <a:p>
                      <a:pPr>
                        <a:lnSpc>
                          <a:spcPct val="200000"/>
                        </a:lnSpc>
                        <a:spcAft>
                          <a:spcPts val="800"/>
                        </a:spcAft>
                      </a:pPr>
                      <a:r>
                        <a:rPr lang="es-ES" sz="1000">
                          <a:effectLst/>
                        </a:rPr>
                        <a:t>CASTRO NARVAEZ NATALIA DEL LOURDES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000">
                          <a:effectLst/>
                        </a:rPr>
                        <a:t>Estados Unidos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000">
                          <a:effectLst/>
                        </a:rPr>
                        <a:t>23566,16</a:t>
                      </a:r>
                      <a:endParaRPr lang="es-ES" sz="1100">
                        <a:effectLst/>
                      </a:endParaRPr>
                    </a:p>
                    <a:p>
                      <a:pPr>
                        <a:lnSpc>
                          <a:spcPct val="200000"/>
                        </a:lnSpc>
                        <a:spcAft>
                          <a:spcPts val="8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72405305"/>
                  </a:ext>
                </a:extLst>
              </a:tr>
              <a:tr h="717469">
                <a:tc>
                  <a:txBody>
                    <a:bodyPr/>
                    <a:lstStyle/>
                    <a:p>
                      <a:pPr>
                        <a:lnSpc>
                          <a:spcPct val="200000"/>
                        </a:lnSpc>
                        <a:spcAft>
                          <a:spcPts val="800"/>
                        </a:spcAft>
                      </a:pPr>
                      <a:r>
                        <a:rPr lang="es-ES" sz="1000">
                          <a:effectLst/>
                        </a:rPr>
                        <a:t>COMPAÑIA PRODUCTORA Y EXPORTADORA PANAGLOBAL CIA LTDA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000">
                          <a:effectLst/>
                        </a:rPr>
                        <a:t>Estados Unidos </a:t>
                      </a:r>
                      <a:endParaRPr lang="es-ES" sz="1100">
                        <a:effectLst/>
                      </a:endParaRPr>
                    </a:p>
                    <a:p>
                      <a:pPr>
                        <a:lnSpc>
                          <a:spcPct val="200000"/>
                        </a:lnSpc>
                        <a:spcAft>
                          <a:spcPts val="8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a:effectLst/>
                        </a:rPr>
                        <a:t>52046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99184969"/>
                  </a:ext>
                </a:extLst>
              </a:tr>
              <a:tr h="297782">
                <a:tc>
                  <a:txBody>
                    <a:bodyPr/>
                    <a:lstStyle/>
                    <a:p>
                      <a:pPr>
                        <a:lnSpc>
                          <a:spcPct val="200000"/>
                        </a:lnSpc>
                        <a:spcAft>
                          <a:spcPts val="800"/>
                        </a:spcAft>
                      </a:pPr>
                      <a:r>
                        <a:rPr lang="es-ES" sz="1000">
                          <a:effectLst/>
                        </a:rPr>
                        <a:t>EVANS TAKAHASHI MARY HELEN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000">
                          <a:effectLst/>
                        </a:rPr>
                        <a:t>Estados Unidos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a:effectLst/>
                        </a:rPr>
                        <a:t>105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50378122"/>
                  </a:ext>
                </a:extLst>
              </a:tr>
              <a:tr h="585464">
                <a:tc>
                  <a:txBody>
                    <a:bodyPr/>
                    <a:lstStyle/>
                    <a:p>
                      <a:pPr>
                        <a:lnSpc>
                          <a:spcPct val="200000"/>
                        </a:lnSpc>
                        <a:spcAft>
                          <a:spcPts val="800"/>
                        </a:spcAft>
                      </a:pPr>
                      <a:r>
                        <a:rPr lang="es-ES" sz="1000">
                          <a:effectLst/>
                        </a:rPr>
                        <a:t>FAMILY FOOD ECUADOR S.A. FAMODECSA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000">
                          <a:effectLst/>
                        </a:rPr>
                        <a:t>Estados Unidos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a:effectLst/>
                        </a:rPr>
                        <a:t>3395,09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93302121"/>
                  </a:ext>
                </a:extLst>
              </a:tr>
              <a:tr h="748946">
                <a:tc>
                  <a:txBody>
                    <a:bodyPr/>
                    <a:lstStyle/>
                    <a:p>
                      <a:pPr>
                        <a:lnSpc>
                          <a:spcPct val="200000"/>
                        </a:lnSpc>
                        <a:spcAft>
                          <a:spcPts val="800"/>
                        </a:spcAft>
                      </a:pPr>
                      <a:r>
                        <a:rPr lang="es-ES" sz="1000">
                          <a:effectLst/>
                        </a:rPr>
                        <a:t>OPERADORA Y PROCESADORA DE PRODUCTOS MARINOS OMARSA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000">
                          <a:effectLst/>
                        </a:rPr>
                        <a:t>Vietnam</a:t>
                      </a:r>
                      <a:endParaRPr lang="es-ES" sz="1100">
                        <a:effectLst/>
                      </a:endParaRPr>
                    </a:p>
                    <a:p>
                      <a:pPr>
                        <a:lnSpc>
                          <a:spcPct val="200000"/>
                        </a:lnSpc>
                        <a:spcAft>
                          <a:spcPts val="8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a:effectLst/>
                        </a:rPr>
                        <a:t>2300</a:t>
                      </a:r>
                      <a:endParaRPr lang="es-ES" sz="1100">
                        <a:effectLst/>
                      </a:endParaRPr>
                    </a:p>
                    <a:p>
                      <a:pPr>
                        <a:lnSpc>
                          <a:spcPct val="200000"/>
                        </a:lnSpc>
                        <a:spcAft>
                          <a:spcPts val="80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95952606"/>
                  </a:ext>
                </a:extLst>
              </a:tr>
              <a:tr h="1200110">
                <a:tc>
                  <a:txBody>
                    <a:bodyPr/>
                    <a:lstStyle/>
                    <a:p>
                      <a:pPr>
                        <a:lnSpc>
                          <a:spcPct val="200000"/>
                        </a:lnSpc>
                        <a:spcAft>
                          <a:spcPts val="800"/>
                        </a:spcAft>
                      </a:pPr>
                      <a:r>
                        <a:rPr lang="es-ES" sz="1000">
                          <a:effectLst/>
                        </a:rPr>
                        <a:t>PROCESADORA DE FRUTAS NATURALES PROFRUTAS CIA. LTDA.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000">
                          <a:effectLst/>
                        </a:rPr>
                        <a:t>Estados Unidos</a:t>
                      </a:r>
                      <a:endParaRPr lang="es-ES" sz="1100">
                        <a:effectLst/>
                      </a:endParaRPr>
                    </a:p>
                    <a:p>
                      <a:pPr>
                        <a:lnSpc>
                          <a:spcPct val="200000"/>
                        </a:lnSpc>
                        <a:spcAft>
                          <a:spcPts val="800"/>
                        </a:spcAft>
                      </a:pPr>
                      <a:r>
                        <a:rPr lang="es-EC" sz="1000">
                          <a:effectLst/>
                        </a:rPr>
                        <a:t>España</a:t>
                      </a:r>
                      <a:endParaRPr lang="es-ES" sz="1100">
                        <a:effectLst/>
                      </a:endParaRPr>
                    </a:p>
                    <a:p>
                      <a:pPr>
                        <a:lnSpc>
                          <a:spcPct val="200000"/>
                        </a:lnSpc>
                        <a:spcAft>
                          <a:spcPts val="800"/>
                        </a:spcAft>
                      </a:pPr>
                      <a:r>
                        <a:rPr lang="es-EC" sz="1000">
                          <a:effectLst/>
                        </a:rPr>
                        <a:t>Chile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a:effectLst/>
                        </a:rPr>
                        <a:t>19604,74</a:t>
                      </a:r>
                      <a:endParaRPr lang="es-ES" sz="1100">
                        <a:effectLst/>
                      </a:endParaRPr>
                    </a:p>
                    <a:p>
                      <a:pPr>
                        <a:lnSpc>
                          <a:spcPct val="200000"/>
                        </a:lnSpc>
                        <a:spcAft>
                          <a:spcPts val="800"/>
                        </a:spcAft>
                      </a:pPr>
                      <a:r>
                        <a:rPr lang="es-EC" sz="1100">
                          <a:effectLst/>
                        </a:rPr>
                        <a:t>40066</a:t>
                      </a:r>
                      <a:endParaRPr lang="es-ES" sz="1100">
                        <a:effectLst/>
                      </a:endParaRPr>
                    </a:p>
                    <a:p>
                      <a:pPr>
                        <a:lnSpc>
                          <a:spcPct val="200000"/>
                        </a:lnSpc>
                        <a:spcAft>
                          <a:spcPts val="800"/>
                        </a:spcAft>
                      </a:pPr>
                      <a:r>
                        <a:rPr lang="es-EC" sz="1100">
                          <a:effectLst/>
                        </a:rPr>
                        <a:t>225,32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05342405"/>
                  </a:ext>
                </a:extLst>
              </a:tr>
              <a:tr h="297782">
                <a:tc>
                  <a:txBody>
                    <a:bodyPr/>
                    <a:lstStyle/>
                    <a:p>
                      <a:pPr>
                        <a:lnSpc>
                          <a:spcPct val="200000"/>
                        </a:lnSpc>
                        <a:spcAft>
                          <a:spcPts val="800"/>
                        </a:spcAft>
                      </a:pPr>
                      <a:r>
                        <a:rPr lang="es-ES" sz="1000">
                          <a:effectLst/>
                        </a:rPr>
                        <a:t>PROYIMAR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000">
                          <a:effectLst/>
                        </a:rPr>
                        <a:t>Estados Unidos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s-EC" sz="1100" dirty="0">
                          <a:effectLst/>
                        </a:rPr>
                        <a:t>10788,61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02369334"/>
                  </a:ext>
                </a:extLst>
              </a:tr>
            </a:tbl>
          </a:graphicData>
        </a:graphic>
      </p:graphicFrame>
    </p:spTree>
    <p:extLst>
      <p:ext uri="{BB962C8B-B14F-4D97-AF65-F5344CB8AC3E}">
        <p14:creationId xmlns:p14="http://schemas.microsoft.com/office/powerpoint/2010/main" val="2001987338"/>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E859E590-68F6-4F59-B617-5A2AFF21D822}"/>
              </a:ext>
            </a:extLst>
          </p:cNvPr>
          <p:cNvPicPr>
            <a:picLocks noChangeAspect="1"/>
          </p:cNvPicPr>
          <p:nvPr/>
        </p:nvPicPr>
        <p:blipFill>
          <a:blip r:embed="rId2"/>
          <a:stretch>
            <a:fillRect/>
          </a:stretch>
        </p:blipFill>
        <p:spPr>
          <a:xfrm>
            <a:off x="0" y="5934075"/>
            <a:ext cx="12192000" cy="923925"/>
          </a:xfrm>
          <a:prstGeom prst="rect">
            <a:avLst/>
          </a:prstGeom>
        </p:spPr>
      </p:pic>
      <p:sp>
        <p:nvSpPr>
          <p:cNvPr id="9" name="CuadroTexto 8">
            <a:extLst>
              <a:ext uri="{FF2B5EF4-FFF2-40B4-BE49-F238E27FC236}">
                <a16:creationId xmlns="" xmlns:a16="http://schemas.microsoft.com/office/drawing/2014/main" id="{6623A6F6-399B-4631-B1A5-032ACBB29718}"/>
              </a:ext>
            </a:extLst>
          </p:cNvPr>
          <p:cNvSpPr txBox="1"/>
          <p:nvPr/>
        </p:nvSpPr>
        <p:spPr>
          <a:xfrm>
            <a:off x="393701" y="508253"/>
            <a:ext cx="510963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TOTAL KILOGRAMOS EXPORTADOS</a:t>
            </a:r>
          </a:p>
        </p:txBody>
      </p:sp>
      <p:sp>
        <p:nvSpPr>
          <p:cNvPr id="12" name="CuadroTexto 11">
            <a:extLst>
              <a:ext uri="{FF2B5EF4-FFF2-40B4-BE49-F238E27FC236}">
                <a16:creationId xmlns="" xmlns:a16="http://schemas.microsoft.com/office/drawing/2014/main" id="{1A05290D-91D0-453D-AE9A-41238A8EB638}"/>
              </a:ext>
            </a:extLst>
          </p:cNvPr>
          <p:cNvSpPr txBox="1"/>
          <p:nvPr/>
        </p:nvSpPr>
        <p:spPr>
          <a:xfrm>
            <a:off x="6362701" y="652187"/>
            <a:ext cx="510963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FOB PERÍODO DE ESTUDIO</a:t>
            </a:r>
          </a:p>
        </p:txBody>
      </p:sp>
      <p:graphicFrame>
        <p:nvGraphicFramePr>
          <p:cNvPr id="7" name="Gráfico 6">
            <a:extLst>
              <a:ext uri="{FF2B5EF4-FFF2-40B4-BE49-F238E27FC236}">
                <a16:creationId xmlns="" xmlns:a16="http://schemas.microsoft.com/office/drawing/2014/main" id="{B5CC70CA-E0A6-4F23-BA9C-C759720F3878}"/>
              </a:ext>
            </a:extLst>
          </p:cNvPr>
          <p:cNvGraphicFramePr/>
          <p:nvPr>
            <p:extLst>
              <p:ext uri="{D42A27DB-BD31-4B8C-83A1-F6EECF244321}">
                <p14:modId xmlns:p14="http://schemas.microsoft.com/office/powerpoint/2010/main" val="2357738830"/>
              </p:ext>
            </p:extLst>
          </p:nvPr>
        </p:nvGraphicFramePr>
        <p:xfrm>
          <a:off x="296333" y="1913465"/>
          <a:ext cx="5427134"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 xmlns:a16="http://schemas.microsoft.com/office/drawing/2014/main" id="{4135CB60-4849-4C3A-9B19-546320B1FDC8}"/>
              </a:ext>
            </a:extLst>
          </p:cNvPr>
          <p:cNvGraphicFramePr/>
          <p:nvPr>
            <p:extLst>
              <p:ext uri="{D42A27DB-BD31-4B8C-83A1-F6EECF244321}">
                <p14:modId xmlns:p14="http://schemas.microsoft.com/office/powerpoint/2010/main" val="1245507005"/>
              </p:ext>
            </p:extLst>
          </p:nvPr>
        </p:nvGraphicFramePr>
        <p:xfrm>
          <a:off x="5825489" y="1913465"/>
          <a:ext cx="6070178" cy="3200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383066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45BE2F2-DA8C-4AFD-B918-8B910418CD32}"/>
              </a:ext>
            </a:extLst>
          </p:cNvPr>
          <p:cNvSpPr>
            <a:spLocks noGrp="1"/>
          </p:cNvSpPr>
          <p:nvPr>
            <p:ph type="title"/>
          </p:nvPr>
        </p:nvSpPr>
        <p:spPr>
          <a:xfrm>
            <a:off x="109537" y="162119"/>
            <a:ext cx="11972925" cy="1325563"/>
          </a:xfrm>
        </p:spPr>
        <p:txBody>
          <a:bodyPr>
            <a:noAutofit/>
          </a:bodyPr>
          <a:lstStyle/>
          <a:p>
            <a:pPr algn="ctr"/>
            <a:r>
              <a:rPr lang="es-ES" sz="3200" b="1" dirty="0">
                <a:cs typeface="Segoe UI Semibold" panose="020B0702040204020203" pitchFamily="34" charset="0"/>
              </a:rPr>
              <a:t>ACUERDOS COMERCIALES SUSCRITOS POR </a:t>
            </a:r>
            <a:r>
              <a:rPr lang="es-ES" sz="3200" b="1" dirty="0" smtClean="0">
                <a:cs typeface="Segoe UI Semibold" panose="020B0702040204020203" pitchFamily="34" charset="0"/>
              </a:rPr>
              <a:t>ECUADOR </a:t>
            </a:r>
            <a:br>
              <a:rPr lang="es-ES" sz="3200" b="1" dirty="0" smtClean="0">
                <a:cs typeface="Segoe UI Semibold" panose="020B0702040204020203" pitchFamily="34" charset="0"/>
              </a:rPr>
            </a:br>
            <a:r>
              <a:rPr lang="es-ES" sz="3200" b="1" dirty="0" smtClean="0">
                <a:cs typeface="Segoe UI Semibold" panose="020B0702040204020203" pitchFamily="34" charset="0"/>
              </a:rPr>
              <a:t>UNION EUROPEA-ESTADOS UNIDOS </a:t>
            </a:r>
            <a:endParaRPr lang="en-US" sz="3200" dirty="0">
              <a:cs typeface="Segoe UI Semibold" panose="020B0702040204020203" pitchFamily="34" charset="0"/>
            </a:endParaRPr>
          </a:p>
        </p:txBody>
      </p:sp>
      <p:pic>
        <p:nvPicPr>
          <p:cNvPr id="7" name="Imagen 6">
            <a:extLst>
              <a:ext uri="{FF2B5EF4-FFF2-40B4-BE49-F238E27FC236}">
                <a16:creationId xmlns="" xmlns:a16="http://schemas.microsoft.com/office/drawing/2014/main" id="{ACBFF308-6B1E-44C9-98E1-77AD1CE453D0}"/>
              </a:ext>
            </a:extLst>
          </p:cNvPr>
          <p:cNvPicPr>
            <a:picLocks noChangeAspect="1"/>
          </p:cNvPicPr>
          <p:nvPr/>
        </p:nvPicPr>
        <p:blipFill>
          <a:blip r:embed="rId2"/>
          <a:stretch>
            <a:fillRect/>
          </a:stretch>
        </p:blipFill>
        <p:spPr>
          <a:xfrm>
            <a:off x="0" y="5934075"/>
            <a:ext cx="12192000" cy="923925"/>
          </a:xfrm>
          <a:prstGeom prst="rect">
            <a:avLst/>
          </a:prstGeom>
        </p:spPr>
      </p:pic>
      <p:pic>
        <p:nvPicPr>
          <p:cNvPr id="1026" name="Picture 2" descr="Ecuador busca iniciar gestiones para acuerdo comercial con los Estados  Unidos – CNP - EcuadorCNP –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559" y="1439938"/>
            <a:ext cx="3514904" cy="16605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ntra en vigor el acuerdo comercial entre la Unión Europea y Ecuador |  Diario Cent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439" y="4160590"/>
            <a:ext cx="3149144" cy="155136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309521" y="2226242"/>
            <a:ext cx="2382591" cy="901521"/>
          </a:xfrm>
          <a:prstGeom prst="rect">
            <a:avLst/>
          </a:prstGeom>
          <a:noFill/>
        </p:spPr>
        <p:txBody>
          <a:bodyPr wrap="square" rtlCol="0">
            <a:spAutoFit/>
          </a:bodyPr>
          <a:lstStyle/>
          <a:p>
            <a:endParaRPr lang="es-EC" dirty="0"/>
          </a:p>
        </p:txBody>
      </p:sp>
      <p:sp>
        <p:nvSpPr>
          <p:cNvPr id="15" name="CuadroTexto 14"/>
          <p:cNvSpPr txBox="1"/>
          <p:nvPr/>
        </p:nvSpPr>
        <p:spPr>
          <a:xfrm>
            <a:off x="309521" y="2022133"/>
            <a:ext cx="2382591"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smtClean="0"/>
              <a:t>SGP</a:t>
            </a:r>
            <a:endParaRPr lang="es-EC" dirty="0"/>
          </a:p>
        </p:txBody>
      </p:sp>
      <p:sp>
        <p:nvSpPr>
          <p:cNvPr id="16" name="CuadroTexto 15"/>
          <p:cNvSpPr txBox="1"/>
          <p:nvPr/>
        </p:nvSpPr>
        <p:spPr>
          <a:xfrm>
            <a:off x="1200010" y="2827542"/>
            <a:ext cx="238259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A finales del 2020 las exportaciones a estados unidos crecieron en un 20%</a:t>
            </a:r>
            <a:endParaRPr lang="es-EC" dirty="0"/>
          </a:p>
        </p:txBody>
      </p:sp>
      <p:sp>
        <p:nvSpPr>
          <p:cNvPr id="17" name="CuadroTexto 16"/>
          <p:cNvSpPr txBox="1"/>
          <p:nvPr/>
        </p:nvSpPr>
        <p:spPr>
          <a:xfrm>
            <a:off x="7567366" y="1765140"/>
            <a:ext cx="2382591" cy="923330"/>
          </a:xfrm>
          <a:prstGeom prst="rect">
            <a:avLst/>
          </a:prstGeom>
          <a:noFill/>
          <a:ln>
            <a:solidFill>
              <a:srgbClr val="FF0000"/>
            </a:solidFill>
          </a:ln>
        </p:spPr>
        <p:txBody>
          <a:bodyPr wrap="square" rtlCol="0">
            <a:spAutoFit/>
          </a:bodyPr>
          <a:lstStyle/>
          <a:p>
            <a:r>
              <a:rPr lang="es-EC" dirty="0"/>
              <a:t>A</a:t>
            </a:r>
            <a:r>
              <a:rPr lang="es-EC" dirty="0" smtClean="0"/>
              <a:t>cuerdo </a:t>
            </a:r>
            <a:r>
              <a:rPr lang="es-EC" dirty="0" err="1" smtClean="0"/>
              <a:t>multipartes</a:t>
            </a:r>
            <a:r>
              <a:rPr lang="es-EC" dirty="0"/>
              <a:t> </a:t>
            </a:r>
            <a:r>
              <a:rPr lang="es-EC" dirty="0" smtClean="0"/>
              <a:t>Unión europea –miembros de la CAN</a:t>
            </a:r>
            <a:endParaRPr lang="es-EC" dirty="0"/>
          </a:p>
        </p:txBody>
      </p:sp>
      <p:sp>
        <p:nvSpPr>
          <p:cNvPr id="19" name="CuadroTexto 18"/>
          <p:cNvSpPr txBox="1"/>
          <p:nvPr/>
        </p:nvSpPr>
        <p:spPr>
          <a:xfrm>
            <a:off x="7953990" y="3579085"/>
            <a:ext cx="2722596" cy="923330"/>
          </a:xfrm>
          <a:prstGeom prst="rect">
            <a:avLst/>
          </a:prstGeom>
          <a:noFill/>
          <a:ln>
            <a:solidFill>
              <a:schemeClr val="accent6">
                <a:lumMod val="60000"/>
                <a:lumOff val="40000"/>
              </a:schemeClr>
            </a:solidFill>
          </a:ln>
        </p:spPr>
        <p:txBody>
          <a:bodyPr wrap="square" rtlCol="0">
            <a:spAutoFit/>
          </a:bodyPr>
          <a:lstStyle/>
          <a:p>
            <a:r>
              <a:rPr lang="es-EC" dirty="0" smtClean="0"/>
              <a:t>Reducción de obstáculos a las exportaciones ecuatorianas</a:t>
            </a:r>
            <a:endParaRPr lang="es-EC" dirty="0"/>
          </a:p>
        </p:txBody>
      </p:sp>
      <p:sp>
        <p:nvSpPr>
          <p:cNvPr id="20" name="CuadroTexto 19"/>
          <p:cNvSpPr txBox="1"/>
          <p:nvPr/>
        </p:nvSpPr>
        <p:spPr>
          <a:xfrm>
            <a:off x="309521" y="4547821"/>
            <a:ext cx="2382591"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dirty="0" smtClean="0"/>
              <a:t>8 de diciembre de 2020, firma del acuerdo primera fase. </a:t>
            </a:r>
            <a:endParaRPr lang="es-EC" dirty="0"/>
          </a:p>
        </p:txBody>
      </p:sp>
    </p:spTree>
    <p:extLst>
      <p:ext uri="{BB962C8B-B14F-4D97-AF65-F5344CB8AC3E}">
        <p14:creationId xmlns:p14="http://schemas.microsoft.com/office/powerpoint/2010/main" val="132536717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4292"/>
            <a:ext cx="10515600" cy="722599"/>
          </a:xfrm>
        </p:spPr>
        <p:txBody>
          <a:bodyPr>
            <a:normAutofit/>
          </a:bodyPr>
          <a:lstStyle/>
          <a:p>
            <a:pPr algn="ctr"/>
            <a:r>
              <a:rPr lang="es-EC" sz="4000" b="1" dirty="0">
                <a:latin typeface="Times New Roman" panose="02020603050405020304" pitchFamily="18" charset="0"/>
                <a:cs typeface="Times New Roman" panose="02020603050405020304" pitchFamily="18" charset="0"/>
              </a:rPr>
              <a:t>MERCADO MUNDIAL OBJETIVO</a:t>
            </a:r>
          </a:p>
        </p:txBody>
      </p:sp>
      <p:graphicFrame>
        <p:nvGraphicFramePr>
          <p:cNvPr id="5" name="Diagrama 4"/>
          <p:cNvGraphicFramePr/>
          <p:nvPr>
            <p:extLst>
              <p:ext uri="{D42A27DB-BD31-4B8C-83A1-F6EECF244321}">
                <p14:modId xmlns:p14="http://schemas.microsoft.com/office/powerpoint/2010/main" val="892110201"/>
              </p:ext>
            </p:extLst>
          </p:nvPr>
        </p:nvGraphicFramePr>
        <p:xfrm>
          <a:off x="2520121" y="779197"/>
          <a:ext cx="6846957" cy="54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 xmlns:a16="http://schemas.microsoft.com/office/drawing/2014/main" id="{4ED80FEE-0FFF-4A44-9344-740DBFBD6AFA}"/>
              </a:ext>
            </a:extLst>
          </p:cNvPr>
          <p:cNvPicPr>
            <a:picLocks noChangeAspect="1"/>
          </p:cNvPicPr>
          <p:nvPr/>
        </p:nvPicPr>
        <p:blipFill>
          <a:blip r:embed="rId7"/>
          <a:stretch>
            <a:fillRect/>
          </a:stretch>
        </p:blipFill>
        <p:spPr>
          <a:xfrm>
            <a:off x="0" y="5934075"/>
            <a:ext cx="12192000" cy="923925"/>
          </a:xfrm>
          <a:prstGeom prst="rect">
            <a:avLst/>
          </a:prstGeom>
        </p:spPr>
      </p:pic>
      <p:sp>
        <p:nvSpPr>
          <p:cNvPr id="3" name="AutoShape 2">
            <a:extLst>
              <a:ext uri="{FF2B5EF4-FFF2-40B4-BE49-F238E27FC236}">
                <a16:creationId xmlns="" xmlns:a16="http://schemas.microsoft.com/office/drawing/2014/main" id="{5882B81C-DDC0-4A95-896F-FBA5E4BE28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
            <a:extLst>
              <a:ext uri="{FF2B5EF4-FFF2-40B4-BE49-F238E27FC236}">
                <a16:creationId xmlns="" xmlns:a16="http://schemas.microsoft.com/office/drawing/2014/main" id="{F21802CC-3C63-4313-A793-804F6CA61D1B}"/>
              </a:ext>
            </a:extLst>
          </p:cNvPr>
          <p:cNvSpPr>
            <a:spLocks noChangeArrowheads="1"/>
          </p:cNvSpPr>
          <p:nvPr/>
        </p:nvSpPr>
        <p:spPr bwMode="auto">
          <a:xfrm>
            <a:off x="2682873" y="1442266"/>
            <a:ext cx="507440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8" name="Diagrama 7">
            <a:extLst>
              <a:ext uri="{FF2B5EF4-FFF2-40B4-BE49-F238E27FC236}">
                <a16:creationId xmlns="" xmlns:a16="http://schemas.microsoft.com/office/drawing/2014/main" id="{5F84E6AF-1F27-4205-AA00-F3211F1FD88A}"/>
              </a:ext>
            </a:extLst>
          </p:cNvPr>
          <p:cNvGraphicFramePr/>
          <p:nvPr>
            <p:extLst>
              <p:ext uri="{D42A27DB-BD31-4B8C-83A1-F6EECF244321}">
                <p14:modId xmlns:p14="http://schemas.microsoft.com/office/powerpoint/2010/main" val="1773942869"/>
              </p:ext>
            </p:extLst>
          </p:nvPr>
        </p:nvGraphicFramePr>
        <p:xfrm>
          <a:off x="2003552" y="1442266"/>
          <a:ext cx="8184896" cy="4491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9698062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3AB1EA1-0C5E-45B9-8AA3-95C638ECC75F}"/>
              </a:ext>
            </a:extLst>
          </p:cNvPr>
          <p:cNvSpPr>
            <a:spLocks noGrp="1"/>
          </p:cNvSpPr>
          <p:nvPr>
            <p:ph type="title"/>
          </p:nvPr>
        </p:nvSpPr>
        <p:spPr>
          <a:xfrm>
            <a:off x="942975" y="261143"/>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PLANTEAMIENTO DEL PROBLEMA</a:t>
            </a:r>
          </a:p>
        </p:txBody>
      </p:sp>
      <p:graphicFrame>
        <p:nvGraphicFramePr>
          <p:cNvPr id="4" name="Marcador de contenido 3">
            <a:extLst>
              <a:ext uri="{FF2B5EF4-FFF2-40B4-BE49-F238E27FC236}">
                <a16:creationId xmlns="" xmlns:a16="http://schemas.microsoft.com/office/drawing/2014/main" id="{AFE570ED-FED2-4A5C-B8AC-E5C428F4485D}"/>
              </a:ext>
            </a:extLst>
          </p:cNvPr>
          <p:cNvGraphicFramePr>
            <a:graphicFrameLocks noGrp="1"/>
          </p:cNvGraphicFramePr>
          <p:nvPr>
            <p:ph idx="1"/>
            <p:extLst>
              <p:ext uri="{D42A27DB-BD31-4B8C-83A1-F6EECF244321}">
                <p14:modId xmlns:p14="http://schemas.microsoft.com/office/powerpoint/2010/main" val="87402078"/>
              </p:ext>
            </p:extLst>
          </p:nvPr>
        </p:nvGraphicFramePr>
        <p:xfrm>
          <a:off x="942975"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 xmlns:a16="http://schemas.microsoft.com/office/drawing/2014/main" id="{4158910B-BDAB-4241-A4BE-D81BD0D1AC9E}"/>
              </a:ext>
            </a:extLst>
          </p:cNvPr>
          <p:cNvPicPr>
            <a:picLocks noChangeAspect="1"/>
          </p:cNvPicPr>
          <p:nvPr/>
        </p:nvPicPr>
        <p:blipFill>
          <a:blip r:embed="rId7"/>
          <a:stretch>
            <a:fillRect/>
          </a:stretch>
        </p:blipFill>
        <p:spPr>
          <a:xfrm>
            <a:off x="0" y="5934075"/>
            <a:ext cx="12192000" cy="923925"/>
          </a:xfrm>
          <a:prstGeom prst="rect">
            <a:avLst/>
          </a:prstGeom>
        </p:spPr>
      </p:pic>
      <p:pic>
        <p:nvPicPr>
          <p:cNvPr id="6" name="Imagen 5">
            <a:extLst>
              <a:ext uri="{FF2B5EF4-FFF2-40B4-BE49-F238E27FC236}">
                <a16:creationId xmlns="" xmlns:a16="http://schemas.microsoft.com/office/drawing/2014/main" id="{D7E5969E-6D89-478C-B765-E5A98473A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8533" y="3541712"/>
            <a:ext cx="2450042" cy="1470555"/>
          </a:xfrm>
          <a:prstGeom prst="rect">
            <a:avLst/>
          </a:prstGeom>
        </p:spPr>
      </p:pic>
    </p:spTree>
    <p:extLst>
      <p:ext uri="{BB962C8B-B14F-4D97-AF65-F5344CB8AC3E}">
        <p14:creationId xmlns:p14="http://schemas.microsoft.com/office/powerpoint/2010/main" val="2535797987"/>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9DC3A20-C100-49B7-AC99-A815E9753A04}"/>
              </a:ext>
            </a:extLst>
          </p:cNvPr>
          <p:cNvSpPr>
            <a:spLocks noGrp="1"/>
          </p:cNvSpPr>
          <p:nvPr>
            <p:ph type="title"/>
          </p:nvPr>
        </p:nvSpPr>
        <p:spPr>
          <a:xfrm>
            <a:off x="838200" y="0"/>
            <a:ext cx="10515600" cy="1325563"/>
          </a:xfrm>
        </p:spPr>
        <p:txBody>
          <a:bodyPr>
            <a:normAutofit/>
          </a:bodyPr>
          <a:lstStyle/>
          <a:p>
            <a:pPr algn="ctr"/>
            <a:r>
              <a:rPr lang="en-US" sz="3600" b="1" dirty="0">
                <a:cs typeface="Times New Roman" panose="02020603050405020304" pitchFamily="18" charset="0"/>
              </a:rPr>
              <a:t>REQUISITOS PARA EL MERCADO EUROPEO</a:t>
            </a:r>
          </a:p>
        </p:txBody>
      </p:sp>
      <p:pic>
        <p:nvPicPr>
          <p:cNvPr id="10" name="Imagen 9">
            <a:extLst>
              <a:ext uri="{FF2B5EF4-FFF2-40B4-BE49-F238E27FC236}">
                <a16:creationId xmlns="" xmlns:a16="http://schemas.microsoft.com/office/drawing/2014/main" id="{FD650128-7AD5-4C21-8D7C-34DB1D0471F2}"/>
              </a:ext>
            </a:extLst>
          </p:cNvPr>
          <p:cNvPicPr>
            <a:picLocks noChangeAspect="1"/>
          </p:cNvPicPr>
          <p:nvPr/>
        </p:nvPicPr>
        <p:blipFill>
          <a:blip r:embed="rId2"/>
          <a:stretch>
            <a:fillRect/>
          </a:stretch>
        </p:blipFill>
        <p:spPr>
          <a:xfrm>
            <a:off x="0" y="5934075"/>
            <a:ext cx="12192000" cy="923925"/>
          </a:xfrm>
          <a:prstGeom prst="rect">
            <a:avLst/>
          </a:prstGeom>
        </p:spPr>
      </p:pic>
      <p:graphicFrame>
        <p:nvGraphicFramePr>
          <p:cNvPr id="11" name="Diagrama 10">
            <a:extLst>
              <a:ext uri="{FF2B5EF4-FFF2-40B4-BE49-F238E27FC236}">
                <a16:creationId xmlns="" xmlns:a16="http://schemas.microsoft.com/office/drawing/2014/main" id="{7590CFDB-8284-4767-8330-BDE1B13427B9}"/>
              </a:ext>
            </a:extLst>
          </p:cNvPr>
          <p:cNvGraphicFramePr/>
          <p:nvPr>
            <p:extLst>
              <p:ext uri="{D42A27DB-BD31-4B8C-83A1-F6EECF244321}">
                <p14:modId xmlns:p14="http://schemas.microsoft.com/office/powerpoint/2010/main" val="2697022972"/>
              </p:ext>
            </p:extLst>
          </p:nvPr>
        </p:nvGraphicFramePr>
        <p:xfrm>
          <a:off x="136864" y="1492808"/>
          <a:ext cx="5947299" cy="4274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a:extLst>
              <a:ext uri="{FF2B5EF4-FFF2-40B4-BE49-F238E27FC236}">
                <a16:creationId xmlns="" xmlns:a16="http://schemas.microsoft.com/office/drawing/2014/main" id="{36B8D1DD-64C7-401C-BAB0-D9A36C97087A}"/>
              </a:ext>
            </a:extLst>
          </p:cNvPr>
          <p:cNvGraphicFramePr/>
          <p:nvPr>
            <p:extLst>
              <p:ext uri="{D42A27DB-BD31-4B8C-83A1-F6EECF244321}">
                <p14:modId xmlns:p14="http://schemas.microsoft.com/office/powerpoint/2010/main" val="808844163"/>
              </p:ext>
            </p:extLst>
          </p:nvPr>
        </p:nvGraphicFramePr>
        <p:xfrm>
          <a:off x="6096000" y="1346109"/>
          <a:ext cx="5947299" cy="4274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5146803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2A53B4-930E-4B83-8B0F-F76B3A181CD7}"/>
              </a:ext>
            </a:extLst>
          </p:cNvPr>
          <p:cNvSpPr>
            <a:spLocks noGrp="1"/>
          </p:cNvSpPr>
          <p:nvPr>
            <p:ph type="title"/>
          </p:nvPr>
        </p:nvSpPr>
        <p:spPr>
          <a:xfrm>
            <a:off x="1239077" y="49282"/>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COMERCIO JUSTO EN ESPAÑA</a:t>
            </a:r>
          </a:p>
        </p:txBody>
      </p:sp>
      <p:graphicFrame>
        <p:nvGraphicFramePr>
          <p:cNvPr id="4" name="Marcador de contenido 3">
            <a:extLst>
              <a:ext uri="{FF2B5EF4-FFF2-40B4-BE49-F238E27FC236}">
                <a16:creationId xmlns="" xmlns:a16="http://schemas.microsoft.com/office/drawing/2014/main" id="{55C5F44D-41E5-45B3-9224-165E7D7B2366}"/>
              </a:ext>
            </a:extLst>
          </p:cNvPr>
          <p:cNvGraphicFramePr>
            <a:graphicFrameLocks noGrp="1"/>
          </p:cNvGraphicFramePr>
          <p:nvPr>
            <p:ph idx="1"/>
            <p:extLst>
              <p:ext uri="{D42A27DB-BD31-4B8C-83A1-F6EECF244321}">
                <p14:modId xmlns:p14="http://schemas.microsoft.com/office/powerpoint/2010/main" val="2966516564"/>
              </p:ext>
            </p:extLst>
          </p:nvPr>
        </p:nvGraphicFramePr>
        <p:xfrm>
          <a:off x="2826284" y="833559"/>
          <a:ext cx="5852890" cy="2006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 xmlns:a16="http://schemas.microsoft.com/office/drawing/2014/main" id="{0B1C5209-6AB1-4E43-960A-F1E2ADF2F4C3}"/>
              </a:ext>
            </a:extLst>
          </p:cNvPr>
          <p:cNvPicPr>
            <a:picLocks noChangeAspect="1"/>
          </p:cNvPicPr>
          <p:nvPr/>
        </p:nvPicPr>
        <p:blipFill>
          <a:blip r:embed="rId7"/>
          <a:stretch>
            <a:fillRect/>
          </a:stretch>
        </p:blipFill>
        <p:spPr>
          <a:xfrm>
            <a:off x="0" y="5934075"/>
            <a:ext cx="12192000" cy="923925"/>
          </a:xfrm>
          <a:prstGeom prst="rect">
            <a:avLst/>
          </a:prstGeom>
        </p:spPr>
      </p:pic>
      <p:pic>
        <p:nvPicPr>
          <p:cNvPr id="6" name="Imagen 5">
            <a:extLst>
              <a:ext uri="{FF2B5EF4-FFF2-40B4-BE49-F238E27FC236}">
                <a16:creationId xmlns="" xmlns:a16="http://schemas.microsoft.com/office/drawing/2014/main" id="{261FCEDE-4382-4301-AC3A-4C033F86675C}"/>
              </a:ext>
            </a:extLst>
          </p:cNvPr>
          <p:cNvPicPr>
            <a:picLocks noChangeAspect="1"/>
          </p:cNvPicPr>
          <p:nvPr/>
        </p:nvPicPr>
        <p:blipFill>
          <a:blip r:embed="rId8"/>
          <a:stretch>
            <a:fillRect/>
          </a:stretch>
        </p:blipFill>
        <p:spPr>
          <a:xfrm>
            <a:off x="825446" y="3532994"/>
            <a:ext cx="4648669" cy="2574843"/>
          </a:xfrm>
          <a:prstGeom prst="rect">
            <a:avLst/>
          </a:prstGeom>
        </p:spPr>
      </p:pic>
      <p:pic>
        <p:nvPicPr>
          <p:cNvPr id="10" name="Imagen 9">
            <a:extLst>
              <a:ext uri="{FF2B5EF4-FFF2-40B4-BE49-F238E27FC236}">
                <a16:creationId xmlns="" xmlns:a16="http://schemas.microsoft.com/office/drawing/2014/main" id="{573B6323-54CC-450D-B594-947A57E509CE}"/>
              </a:ext>
            </a:extLst>
          </p:cNvPr>
          <p:cNvPicPr>
            <a:picLocks noChangeAspect="1"/>
          </p:cNvPicPr>
          <p:nvPr/>
        </p:nvPicPr>
        <p:blipFill>
          <a:blip r:embed="rId9"/>
          <a:stretch>
            <a:fillRect/>
          </a:stretch>
        </p:blipFill>
        <p:spPr>
          <a:xfrm>
            <a:off x="5752729" y="3525040"/>
            <a:ext cx="4726765" cy="2409035"/>
          </a:xfrm>
          <a:prstGeom prst="rect">
            <a:avLst/>
          </a:prstGeom>
        </p:spPr>
      </p:pic>
      <p:sp>
        <p:nvSpPr>
          <p:cNvPr id="11" name="Rectángulo 10">
            <a:extLst>
              <a:ext uri="{FF2B5EF4-FFF2-40B4-BE49-F238E27FC236}">
                <a16:creationId xmlns="" xmlns:a16="http://schemas.microsoft.com/office/drawing/2014/main" id="{03AB8A39-93D2-45BB-8EA8-1167E1D33511}"/>
              </a:ext>
            </a:extLst>
          </p:cNvPr>
          <p:cNvSpPr/>
          <p:nvPr/>
        </p:nvSpPr>
        <p:spPr>
          <a:xfrm>
            <a:off x="6096000" y="2840057"/>
            <a:ext cx="4012707" cy="5255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dirty="0"/>
              <a:t>Evolución de las ventas de productos de CJ por importadoras tradicionales</a:t>
            </a:r>
          </a:p>
        </p:txBody>
      </p:sp>
      <p:sp>
        <p:nvSpPr>
          <p:cNvPr id="12" name="Rectángulo 11">
            <a:extLst>
              <a:ext uri="{FF2B5EF4-FFF2-40B4-BE49-F238E27FC236}">
                <a16:creationId xmlns="" xmlns:a16="http://schemas.microsoft.com/office/drawing/2014/main" id="{C164BD4F-898B-4572-BFBF-69439EBFA21C}"/>
              </a:ext>
            </a:extLst>
          </p:cNvPr>
          <p:cNvSpPr/>
          <p:nvPr/>
        </p:nvSpPr>
        <p:spPr>
          <a:xfrm>
            <a:off x="1200566" y="2834606"/>
            <a:ext cx="4012707" cy="5255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dirty="0"/>
              <a:t>Evolución de las ventas de productos de CJ 2015-2019</a:t>
            </a:r>
          </a:p>
        </p:txBody>
      </p:sp>
    </p:spTree>
    <p:extLst>
      <p:ext uri="{BB962C8B-B14F-4D97-AF65-F5344CB8AC3E}">
        <p14:creationId xmlns:p14="http://schemas.microsoft.com/office/powerpoint/2010/main" val="2244828074"/>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8D985A56-BC6F-442F-9AA7-6F9C18988E19}"/>
              </a:ext>
            </a:extLst>
          </p:cNvPr>
          <p:cNvPicPr>
            <a:picLocks noChangeAspect="1"/>
          </p:cNvPicPr>
          <p:nvPr/>
        </p:nvPicPr>
        <p:blipFill>
          <a:blip r:embed="rId2"/>
          <a:stretch>
            <a:fillRect/>
          </a:stretch>
        </p:blipFill>
        <p:spPr>
          <a:xfrm>
            <a:off x="0" y="5934075"/>
            <a:ext cx="12192000" cy="923925"/>
          </a:xfrm>
          <a:prstGeom prst="rect">
            <a:avLst/>
          </a:prstGeom>
        </p:spPr>
      </p:pic>
      <p:grpSp>
        <p:nvGrpSpPr>
          <p:cNvPr id="6" name="Grupo 5"/>
          <p:cNvGrpSpPr/>
          <p:nvPr/>
        </p:nvGrpSpPr>
        <p:grpSpPr>
          <a:xfrm>
            <a:off x="2766017" y="297634"/>
            <a:ext cx="6840270" cy="544512"/>
            <a:chOff x="3343" y="0"/>
            <a:chExt cx="6840270" cy="544512"/>
          </a:xfrm>
        </p:grpSpPr>
        <p:sp>
          <p:nvSpPr>
            <p:cNvPr id="7" name="Cheurón 6"/>
            <p:cNvSpPr/>
            <p:nvPr/>
          </p:nvSpPr>
          <p:spPr>
            <a:xfrm>
              <a:off x="3343" y="0"/>
              <a:ext cx="6840270" cy="544512"/>
            </a:xfrm>
            <a:prstGeom prst="chevron">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8" name="Cheurón 4"/>
            <p:cNvSpPr/>
            <p:nvPr/>
          </p:nvSpPr>
          <p:spPr>
            <a:xfrm>
              <a:off x="275599" y="0"/>
              <a:ext cx="6295758" cy="5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s-EC" sz="2800" b="1" kern="1200" dirty="0" smtClean="0">
                  <a:latin typeface="Times New Roman" panose="02020603050405020304" pitchFamily="18" charset="0"/>
                  <a:cs typeface="Times New Roman" panose="02020603050405020304" pitchFamily="18" charset="0"/>
                </a:rPr>
                <a:t>Estados Unidos</a:t>
              </a:r>
              <a:endParaRPr lang="es-EC" sz="2800" b="1" kern="1200" dirty="0">
                <a:latin typeface="Times New Roman" panose="02020603050405020304" pitchFamily="18" charset="0"/>
                <a:cs typeface="Times New Roman" panose="02020603050405020304" pitchFamily="18" charset="0"/>
              </a:endParaRPr>
            </a:p>
          </p:txBody>
        </p:sp>
      </p:grpSp>
      <p:graphicFrame>
        <p:nvGraphicFramePr>
          <p:cNvPr id="9" name="Diagrama 8">
            <a:extLst>
              <a:ext uri="{FF2B5EF4-FFF2-40B4-BE49-F238E27FC236}">
                <a16:creationId xmlns="" xmlns:a16="http://schemas.microsoft.com/office/drawing/2014/main" id="{5F84E6AF-1F27-4205-AA00-F3211F1FD88A}"/>
              </a:ext>
            </a:extLst>
          </p:cNvPr>
          <p:cNvGraphicFramePr/>
          <p:nvPr>
            <p:extLst>
              <p:ext uri="{D42A27DB-BD31-4B8C-83A1-F6EECF244321}">
                <p14:modId xmlns:p14="http://schemas.microsoft.com/office/powerpoint/2010/main" val="1550480722"/>
              </p:ext>
            </p:extLst>
          </p:nvPr>
        </p:nvGraphicFramePr>
        <p:xfrm>
          <a:off x="1964916" y="1197567"/>
          <a:ext cx="8184896" cy="449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25879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8D985A56-BC6F-442F-9AA7-6F9C18988E19}"/>
              </a:ext>
            </a:extLst>
          </p:cNvPr>
          <p:cNvPicPr>
            <a:picLocks noChangeAspect="1"/>
          </p:cNvPicPr>
          <p:nvPr/>
        </p:nvPicPr>
        <p:blipFill>
          <a:blip r:embed="rId2"/>
          <a:stretch>
            <a:fillRect/>
          </a:stretch>
        </p:blipFill>
        <p:spPr>
          <a:xfrm>
            <a:off x="0" y="5934075"/>
            <a:ext cx="12192000" cy="923925"/>
          </a:xfrm>
          <a:prstGeom prst="rect">
            <a:avLst/>
          </a:prstGeom>
        </p:spPr>
      </p:pic>
      <p:sp>
        <p:nvSpPr>
          <p:cNvPr id="3" name="Title 1">
            <a:extLst>
              <a:ext uri="{FF2B5EF4-FFF2-40B4-BE49-F238E27FC236}">
                <a16:creationId xmlns="" xmlns:a16="http://schemas.microsoft.com/office/drawing/2014/main" id="{95A8203A-B0B0-4098-924D-1AD94AE87C67}"/>
              </a:ext>
            </a:extLst>
          </p:cNvPr>
          <p:cNvSpPr txBox="1">
            <a:spLocks/>
          </p:cNvSpPr>
          <p:nvPr/>
        </p:nvSpPr>
        <p:spPr>
          <a:xfrm>
            <a:off x="178420" y="328746"/>
            <a:ext cx="5524500" cy="702409"/>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800" b="1" dirty="0">
                <a:solidFill>
                  <a:schemeClr val="tx1"/>
                </a:solidFill>
              </a:rPr>
              <a:t>Medidas Arancelarias y No Arancelarias</a:t>
            </a:r>
          </a:p>
        </p:txBody>
      </p:sp>
      <p:graphicFrame>
        <p:nvGraphicFramePr>
          <p:cNvPr id="4" name="Diagram 4">
            <a:extLst>
              <a:ext uri="{FF2B5EF4-FFF2-40B4-BE49-F238E27FC236}">
                <a16:creationId xmlns="" xmlns:a16="http://schemas.microsoft.com/office/drawing/2014/main" id="{672E8200-A4ED-4BA4-872A-43A56EF6B885}"/>
              </a:ext>
            </a:extLst>
          </p:cNvPr>
          <p:cNvGraphicFramePr/>
          <p:nvPr>
            <p:extLst>
              <p:ext uri="{D42A27DB-BD31-4B8C-83A1-F6EECF244321}">
                <p14:modId xmlns:p14="http://schemas.microsoft.com/office/powerpoint/2010/main" val="3497658857"/>
              </p:ext>
            </p:extLst>
          </p:nvPr>
        </p:nvGraphicFramePr>
        <p:xfrm>
          <a:off x="0" y="-379380"/>
          <a:ext cx="92638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7">
            <a:extLst>
              <a:ext uri="{FF2B5EF4-FFF2-40B4-BE49-F238E27FC236}">
                <a16:creationId xmlns="" xmlns:a16="http://schemas.microsoft.com/office/drawing/2014/main" id="{23D6F562-6BF7-41AE-9D9B-62BD3849937D}"/>
              </a:ext>
            </a:extLst>
          </p:cNvPr>
          <p:cNvSpPr txBox="1"/>
          <p:nvPr/>
        </p:nvSpPr>
        <p:spPr>
          <a:xfrm>
            <a:off x="178420" y="4025020"/>
            <a:ext cx="4309593" cy="788718"/>
          </a:xfrm>
          <a:prstGeom prst="rect">
            <a:avLst/>
          </a:prstGeom>
          <a:ln w="57150"/>
        </p:spPr>
        <p:style>
          <a:lnRef idx="2">
            <a:schemeClr val="accent5"/>
          </a:lnRef>
          <a:fillRef idx="1">
            <a:schemeClr val="lt1"/>
          </a:fillRef>
          <a:effectRef idx="0">
            <a:schemeClr val="accent5"/>
          </a:effectRef>
          <a:fontRef idx="minor">
            <a:schemeClr val="dk1"/>
          </a:fontRef>
        </p:style>
        <p:txBody>
          <a:bodyPr spcFirstLastPara="0" vert="horz" wrap="square" lIns="91440" tIns="91440" rIns="91440" bIns="91440" numCol="1" spcCol="1270" anchor="ctr" anchorCtr="0">
            <a:noAutofit/>
          </a:bodyPr>
          <a:lstStyle/>
          <a:p>
            <a:pPr algn="ctr"/>
            <a:r>
              <a:rPr lang="es-ES" sz="2000" dirty="0"/>
              <a:t>Los requisitos que se exige para la exportación de </a:t>
            </a:r>
            <a:r>
              <a:rPr lang="es-ES" sz="2000" dirty="0" smtClean="0"/>
              <a:t>mora a Estados Unidos </a:t>
            </a:r>
            <a:endParaRPr lang="es-EC" sz="2000" dirty="0"/>
          </a:p>
        </p:txBody>
      </p:sp>
      <p:sp>
        <p:nvSpPr>
          <p:cNvPr id="7" name="TextBox 16">
            <a:extLst>
              <a:ext uri="{FF2B5EF4-FFF2-40B4-BE49-F238E27FC236}">
                <a16:creationId xmlns="" xmlns:a16="http://schemas.microsoft.com/office/drawing/2014/main" id="{4B753F0C-04A1-4A7F-BBD1-385B2D320898}"/>
              </a:ext>
            </a:extLst>
          </p:cNvPr>
          <p:cNvSpPr txBox="1"/>
          <p:nvPr/>
        </p:nvSpPr>
        <p:spPr>
          <a:xfrm>
            <a:off x="1880981" y="5341582"/>
            <a:ext cx="6099716" cy="369332"/>
          </a:xfrm>
          <a:prstGeom prst="rect">
            <a:avLst/>
          </a:prstGeom>
          <a:noFill/>
        </p:spPr>
        <p:txBody>
          <a:bodyPr wrap="square">
            <a:spAutoFit/>
          </a:bodyPr>
          <a:lstStyle/>
          <a:p>
            <a:r>
              <a:rPr lang="es-EC" smtClean="0"/>
              <a:t>Certificado Fitosanitario</a:t>
            </a:r>
            <a:endParaRPr lang="es-EC" dirty="0"/>
          </a:p>
        </p:txBody>
      </p:sp>
      <p:sp>
        <p:nvSpPr>
          <p:cNvPr id="8" name="TextBox 18">
            <a:extLst>
              <a:ext uri="{FF2B5EF4-FFF2-40B4-BE49-F238E27FC236}">
                <a16:creationId xmlns="" xmlns:a16="http://schemas.microsoft.com/office/drawing/2014/main" id="{7954BAFE-0D8D-4A4E-9A8C-7037FB0E8659}"/>
              </a:ext>
            </a:extLst>
          </p:cNvPr>
          <p:cNvSpPr txBox="1"/>
          <p:nvPr/>
        </p:nvSpPr>
        <p:spPr>
          <a:xfrm>
            <a:off x="1880981" y="5042523"/>
            <a:ext cx="6099716" cy="369332"/>
          </a:xfrm>
          <a:prstGeom prst="rect">
            <a:avLst/>
          </a:prstGeom>
          <a:noFill/>
        </p:spPr>
        <p:txBody>
          <a:bodyPr wrap="square">
            <a:spAutoFit/>
          </a:bodyPr>
          <a:lstStyle/>
          <a:p>
            <a:pPr lvl="0"/>
            <a:r>
              <a:rPr lang="es-EC" dirty="0"/>
              <a:t>Permiso de importación para plantas y productos vegetales </a:t>
            </a:r>
            <a:endParaRPr lang="es-ES" dirty="0"/>
          </a:p>
        </p:txBody>
      </p:sp>
      <p:sp>
        <p:nvSpPr>
          <p:cNvPr id="9" name="Arrow: Bent-Up 21">
            <a:extLst>
              <a:ext uri="{FF2B5EF4-FFF2-40B4-BE49-F238E27FC236}">
                <a16:creationId xmlns="" xmlns:a16="http://schemas.microsoft.com/office/drawing/2014/main" id="{53CF8AA1-419C-4D72-BA2C-ABF2765B77B0}"/>
              </a:ext>
            </a:extLst>
          </p:cNvPr>
          <p:cNvSpPr/>
          <p:nvPr/>
        </p:nvSpPr>
        <p:spPr>
          <a:xfrm rot="5400000">
            <a:off x="807071" y="4883731"/>
            <a:ext cx="850392" cy="731520"/>
          </a:xfrm>
          <a:prstGeom prst="bentUpArrow">
            <a:avLst/>
          </a:prstGeom>
          <a:ln w="28575">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10" name="TextBox 16">
            <a:extLst>
              <a:ext uri="{FF2B5EF4-FFF2-40B4-BE49-F238E27FC236}">
                <a16:creationId xmlns="" xmlns:a16="http://schemas.microsoft.com/office/drawing/2014/main" id="{4B753F0C-04A1-4A7F-BBD1-385B2D320898}"/>
              </a:ext>
            </a:extLst>
          </p:cNvPr>
          <p:cNvSpPr txBox="1"/>
          <p:nvPr/>
        </p:nvSpPr>
        <p:spPr>
          <a:xfrm>
            <a:off x="1880981" y="5710914"/>
            <a:ext cx="6099716" cy="369332"/>
          </a:xfrm>
          <a:prstGeom prst="rect">
            <a:avLst/>
          </a:prstGeom>
          <a:noFill/>
        </p:spPr>
        <p:txBody>
          <a:bodyPr wrap="square">
            <a:spAutoFit/>
          </a:bodyPr>
          <a:lstStyle/>
          <a:p>
            <a:r>
              <a:rPr lang="es-EC" dirty="0" smtClean="0"/>
              <a:t>Normas de etiquetado exigidas por el país</a:t>
            </a:r>
            <a:endParaRPr lang="es-EC" dirty="0"/>
          </a:p>
        </p:txBody>
      </p:sp>
      <p:pic>
        <p:nvPicPr>
          <p:cNvPr id="2050" name="Picture 2" descr="La mora de castilla y sus efectos anticancerígenos - UP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3651" y="3619585"/>
            <a:ext cx="3708087" cy="209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95131"/>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8D985A56-BC6F-442F-9AA7-6F9C18988E19}"/>
              </a:ext>
            </a:extLst>
          </p:cNvPr>
          <p:cNvPicPr>
            <a:picLocks noChangeAspect="1"/>
          </p:cNvPicPr>
          <p:nvPr/>
        </p:nvPicPr>
        <p:blipFill>
          <a:blip r:embed="rId2"/>
          <a:stretch>
            <a:fillRect/>
          </a:stretch>
        </p:blipFill>
        <p:spPr>
          <a:xfrm>
            <a:off x="0" y="5934075"/>
            <a:ext cx="12192000" cy="923925"/>
          </a:xfrm>
          <a:prstGeom prst="rect">
            <a:avLst/>
          </a:prstGeom>
        </p:spPr>
      </p:pic>
      <p:sp>
        <p:nvSpPr>
          <p:cNvPr id="6" name="Título 1">
            <a:extLst>
              <a:ext uri="{FF2B5EF4-FFF2-40B4-BE49-F238E27FC236}">
                <a16:creationId xmlns="" xmlns:a16="http://schemas.microsoft.com/office/drawing/2014/main" id="{01373243-0FDE-4C82-9B5B-767F3F2E1E8D}"/>
              </a:ext>
            </a:extLst>
          </p:cNvPr>
          <p:cNvSpPr>
            <a:spLocks noGrp="1"/>
          </p:cNvSpPr>
          <p:nvPr>
            <p:ph type="title"/>
          </p:nvPr>
        </p:nvSpPr>
        <p:spPr>
          <a:xfrm>
            <a:off x="384755" y="0"/>
            <a:ext cx="11422487" cy="1325563"/>
          </a:xfrm>
        </p:spPr>
        <p:txBody>
          <a:bodyPr/>
          <a:lstStyle/>
          <a:p>
            <a:r>
              <a:rPr lang="es-ES" dirty="0"/>
              <a:t>ANÁLISIS DEL MERCADO (</a:t>
            </a:r>
            <a:r>
              <a:rPr lang="es-ES" dirty="0" smtClean="0"/>
              <a:t>PROYECCIONES ESPAÑA)</a:t>
            </a:r>
            <a:endParaRPr lang="es-ES" dirty="0"/>
          </a:p>
        </p:txBody>
      </p:sp>
      <p:sp>
        <p:nvSpPr>
          <p:cNvPr id="7" name="CuadroTexto 6">
            <a:extLst>
              <a:ext uri="{FF2B5EF4-FFF2-40B4-BE49-F238E27FC236}">
                <a16:creationId xmlns="" xmlns:a16="http://schemas.microsoft.com/office/drawing/2014/main" id="{8958432B-62EF-4DC5-8E19-6009C1B88556}"/>
              </a:ext>
            </a:extLst>
          </p:cNvPr>
          <p:cNvSpPr txBox="1"/>
          <p:nvPr/>
        </p:nvSpPr>
        <p:spPr>
          <a:xfrm>
            <a:off x="1210431" y="1150189"/>
            <a:ext cx="9771137" cy="353943"/>
          </a:xfrm>
          <a:custGeom>
            <a:avLst/>
            <a:gdLst>
              <a:gd name="connsiteX0" fmla="*/ 0 w 8867954"/>
              <a:gd name="connsiteY0" fmla="*/ 0 h 894070"/>
              <a:gd name="connsiteX1" fmla="*/ 8867954 w 8867954"/>
              <a:gd name="connsiteY1" fmla="*/ 0 h 894070"/>
              <a:gd name="connsiteX2" fmla="*/ 8867954 w 8867954"/>
              <a:gd name="connsiteY2" fmla="*/ 894070 h 894070"/>
              <a:gd name="connsiteX3" fmla="*/ 0 w 8867954"/>
              <a:gd name="connsiteY3" fmla="*/ 894070 h 894070"/>
              <a:gd name="connsiteX4" fmla="*/ 0 w 8867954"/>
              <a:gd name="connsiteY4" fmla="*/ 0 h 89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954" h="894070" fill="none" extrusionOk="0">
                <a:moveTo>
                  <a:pt x="0" y="0"/>
                </a:moveTo>
                <a:cubicBezTo>
                  <a:pt x="1324455" y="-149972"/>
                  <a:pt x="6201137" y="85198"/>
                  <a:pt x="8867954" y="0"/>
                </a:cubicBezTo>
                <a:cubicBezTo>
                  <a:pt x="8795874" y="375680"/>
                  <a:pt x="8854302" y="480862"/>
                  <a:pt x="8867954" y="894070"/>
                </a:cubicBezTo>
                <a:cubicBezTo>
                  <a:pt x="7052616" y="985446"/>
                  <a:pt x="1903307" y="888013"/>
                  <a:pt x="0" y="894070"/>
                </a:cubicBezTo>
                <a:cubicBezTo>
                  <a:pt x="59443" y="731337"/>
                  <a:pt x="-22258" y="95277"/>
                  <a:pt x="0" y="0"/>
                </a:cubicBezTo>
                <a:close/>
              </a:path>
              <a:path w="8867954" h="894070" stroke="0" extrusionOk="0">
                <a:moveTo>
                  <a:pt x="0" y="0"/>
                </a:moveTo>
                <a:cubicBezTo>
                  <a:pt x="1299159" y="-113254"/>
                  <a:pt x="6993708" y="102601"/>
                  <a:pt x="8867954" y="0"/>
                </a:cubicBezTo>
                <a:cubicBezTo>
                  <a:pt x="8897564" y="295783"/>
                  <a:pt x="8807642" y="456430"/>
                  <a:pt x="8867954" y="894070"/>
                </a:cubicBezTo>
                <a:cubicBezTo>
                  <a:pt x="7192368" y="949880"/>
                  <a:pt x="3284230" y="1063028"/>
                  <a:pt x="0" y="894070"/>
                </a:cubicBezTo>
                <a:cubicBezTo>
                  <a:pt x="27483" y="766723"/>
                  <a:pt x="-33427" y="185383"/>
                  <a:pt x="0" y="0"/>
                </a:cubicBezTo>
                <a:close/>
              </a:path>
            </a:pathLst>
          </a:custGeom>
          <a:ln>
            <a:extLst>
              <a:ext uri="{C807C97D-BFC1-408E-A445-0C87EB9F89A2}">
                <ask:lineSketchStyleProps xmlns:ask="http://schemas.microsoft.com/office/drawing/2018/sketchyshapes" xmlns="" sd="3499211612">
                  <a:prstGeom prst="rect">
                    <a:avLst/>
                  </a:pr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700" dirty="0">
                <a:cs typeface="Calibri"/>
              </a:rPr>
              <a:t>El modelo de regresión lineal se basa en datos históricos para los pronósticos de </a:t>
            </a:r>
            <a:r>
              <a:rPr lang="es-ES" sz="1700" dirty="0" smtClean="0">
                <a:cs typeface="Calibri"/>
              </a:rPr>
              <a:t>ventas</a:t>
            </a:r>
            <a:endParaRPr lang="es-ES" sz="1700" dirty="0">
              <a:cs typeface="Calibri"/>
            </a:endParaRPr>
          </a:p>
        </p:txBody>
      </p:sp>
      <p:graphicFrame>
        <p:nvGraphicFramePr>
          <p:cNvPr id="8" name="Gráfico 7"/>
          <p:cNvGraphicFramePr/>
          <p:nvPr>
            <p:extLst>
              <p:ext uri="{D42A27DB-BD31-4B8C-83A1-F6EECF244321}">
                <p14:modId xmlns:p14="http://schemas.microsoft.com/office/powerpoint/2010/main" val="1579284599"/>
              </p:ext>
            </p:extLst>
          </p:nvPr>
        </p:nvGraphicFramePr>
        <p:xfrm>
          <a:off x="499192" y="1884992"/>
          <a:ext cx="5450848" cy="2928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93147112"/>
              </p:ext>
            </p:extLst>
          </p:nvPr>
        </p:nvGraphicFramePr>
        <p:xfrm>
          <a:off x="6349286" y="2163650"/>
          <a:ext cx="4148427" cy="2550013"/>
        </p:xfrm>
        <a:graphic>
          <a:graphicData uri="http://schemas.openxmlformats.org/drawingml/2006/table">
            <a:tbl>
              <a:tblPr>
                <a:tableStyleId>{E8B1032C-EA38-4F05-BA0D-38AFFFC7BED3}</a:tableStyleId>
              </a:tblPr>
              <a:tblGrid>
                <a:gridCol w="777830"/>
                <a:gridCol w="777830"/>
                <a:gridCol w="777830"/>
                <a:gridCol w="1814937"/>
              </a:tblGrid>
              <a:tr h="379683">
                <a:tc rowSpan="6">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AÑOS (X)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rPr>
                        <a:t>CANTIDAD EXPORTADA/TONELADAS (y)</a:t>
                      </a:r>
                      <a:endParaRPr lang="es-EC" sz="1100" b="0" i="0" u="none" strike="noStrike">
                        <a:solidFill>
                          <a:srgbClr val="000000"/>
                        </a:solidFill>
                        <a:effectLst/>
                        <a:latin typeface="Calibri" panose="020F0502020204030204" pitchFamily="34" charset="0"/>
                      </a:endParaRPr>
                    </a:p>
                  </a:txBody>
                  <a:tcPr marL="9525" marR="9525" marT="9525" marB="0" anchor="ctr"/>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9525" marR="9525" marT="9525" marB="0" anchor="b"/>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9525" marR="9525" marT="9525" marB="0" anchor="b"/>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9525" marR="9525" marT="9525" marB="0" anchor="b"/>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14</a:t>
                      </a:r>
                      <a:endParaRPr lang="es-EC" sz="1100" b="0" i="0" u="none" strike="noStrike">
                        <a:solidFill>
                          <a:srgbClr val="000000"/>
                        </a:solidFill>
                        <a:effectLst/>
                        <a:latin typeface="Calibri" panose="020F0502020204030204" pitchFamily="34" charset="0"/>
                      </a:endParaRPr>
                    </a:p>
                  </a:txBody>
                  <a:tcPr marL="9525" marR="9525" marT="9525" marB="0" anchor="b"/>
                </a:tc>
              </a:tr>
              <a:tr h="217033">
                <a:tc>
                  <a:txBody>
                    <a:bodyPr/>
                    <a:lstStyle/>
                    <a:p>
                      <a:pPr algn="l" fontAlgn="b"/>
                      <a:r>
                        <a:rPr lang="es-EC" sz="1100" u="none" strike="noStrike">
                          <a:effectLst/>
                        </a:rPr>
                        <a:t>Pronostico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2020</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13,38</a:t>
                      </a:r>
                      <a:endParaRPr lang="es-EC" sz="1100" b="0" i="0" u="none" strike="noStrike">
                        <a:solidFill>
                          <a:srgbClr val="7030A0"/>
                        </a:solidFill>
                        <a:effectLst/>
                        <a:latin typeface="Calibri" panose="020F0502020204030204" pitchFamily="34" charset="0"/>
                      </a:endParaRPr>
                    </a:p>
                  </a:txBody>
                  <a:tcPr marL="9525" marR="9525" marT="9525" marB="0" anchor="b"/>
                </a:tc>
              </a:tr>
              <a:tr h="217033">
                <a:tc rowSpan="4">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2021</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15,18</a:t>
                      </a:r>
                      <a:endParaRPr lang="es-EC" sz="1100" b="0" i="0" u="none" strike="noStrike">
                        <a:solidFill>
                          <a:srgbClr val="7030A0"/>
                        </a:solidFill>
                        <a:effectLst/>
                        <a:latin typeface="Calibri" panose="020F0502020204030204" pitchFamily="34" charset="0"/>
                      </a:endParaRPr>
                    </a:p>
                  </a:txBody>
                  <a:tcPr marL="9525" marR="9525" marT="9525" marB="0" anchor="b"/>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2022</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16,94</a:t>
                      </a:r>
                      <a:endParaRPr lang="es-EC" sz="1100" b="0" i="0" u="none" strike="noStrike" dirty="0">
                        <a:solidFill>
                          <a:srgbClr val="7030A0"/>
                        </a:solidFill>
                        <a:effectLst/>
                        <a:latin typeface="Calibri" panose="020F0502020204030204" pitchFamily="34" charset="0"/>
                      </a:endParaRPr>
                    </a:p>
                  </a:txBody>
                  <a:tcPr marL="9525" marR="9525" marT="9525" marB="0" anchor="b"/>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2023</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18,65</a:t>
                      </a:r>
                      <a:endParaRPr lang="es-EC" sz="1100" b="0" i="0" u="none" strike="noStrike">
                        <a:solidFill>
                          <a:srgbClr val="7030A0"/>
                        </a:solidFill>
                        <a:effectLst/>
                        <a:latin typeface="Calibri" panose="020F0502020204030204" pitchFamily="34" charset="0"/>
                      </a:endParaRPr>
                    </a:p>
                  </a:txBody>
                  <a:tcPr marL="9525" marR="9525" marT="9525" marB="0" anchor="b"/>
                </a:tc>
              </a:tr>
              <a:tr h="217033">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2024</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20,33</a:t>
                      </a:r>
                      <a:endParaRPr lang="es-EC" sz="1100" b="0" i="0" u="none" strike="noStrike" dirty="0">
                        <a:solidFill>
                          <a:srgbClr val="7030A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32065418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89132089"/>
              </p:ext>
            </p:extLst>
          </p:nvPr>
        </p:nvGraphicFramePr>
        <p:xfrm>
          <a:off x="406400" y="1133341"/>
          <a:ext cx="4064000" cy="2472690"/>
        </p:xfrm>
        <a:graphic>
          <a:graphicData uri="http://schemas.openxmlformats.org/drawingml/2006/table">
            <a:tbl>
              <a:tblPr>
                <a:tableStyleId>{5DA37D80-6434-44D0-A028-1B22A696006F}</a:tableStyleId>
              </a:tblPr>
              <a:tblGrid>
                <a:gridCol w="762000"/>
                <a:gridCol w="762000"/>
                <a:gridCol w="762000"/>
                <a:gridCol w="1778000"/>
              </a:tblGrid>
              <a:tr h="166084">
                <a:tc rowSpan="7">
                  <a:txBody>
                    <a:bodyPr/>
                    <a:lstStyle/>
                    <a:p>
                      <a:endParaRPr lang="es-EC" dirty="0"/>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s-EC" sz="1100" u="none" strike="noStrike">
                          <a:effectLst/>
                        </a:rPr>
                        <a:t>ESTADOS UNIDOS</a:t>
                      </a:r>
                      <a:endParaRPr lang="es-EC"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r>
              <a:tr h="381000">
                <a:tc vMerge="1">
                  <a:txBody>
                    <a:bodyPr/>
                    <a:lstStyle/>
                    <a:p>
                      <a:endParaRPr lang="es-EC"/>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AÑOS (X)</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CANTIDAD EXPORTADA/TONELADAS (Y)</a:t>
                      </a:r>
                      <a:endParaRPr lang="es-EC" sz="1100" b="1" i="0" u="none" strike="noStrike" dirty="0">
                        <a:solidFill>
                          <a:srgbClr val="000000"/>
                        </a:solidFill>
                        <a:effectLst/>
                        <a:latin typeface="Calibri" panose="020F0502020204030204" pitchFamily="34" charset="0"/>
                      </a:endParaRPr>
                    </a:p>
                  </a:txBody>
                  <a:tcPr marL="9525" marR="9525" marT="9525" marB="0" anchor="b"/>
                </a:tc>
              </a:tr>
              <a:tr h="190500">
                <a:tc vMerge="1">
                  <a:txBody>
                    <a:bodyPr/>
                    <a:lstStyle/>
                    <a:p>
                      <a:endParaRPr lang="es-EC"/>
                    </a:p>
                  </a:txBody>
                  <a:tcPr marL="9525" marR="9525" marT="9525" marB="0" anchor="b"/>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15</a:t>
                      </a:r>
                      <a:endParaRPr lang="es-EC" sz="1100" b="0" i="0" u="none" strike="noStrike">
                        <a:solidFill>
                          <a:srgbClr val="000000"/>
                        </a:solidFill>
                        <a:effectLst/>
                        <a:latin typeface="Calibri" panose="020F0502020204030204" pitchFamily="34" charset="0"/>
                      </a:endParaRPr>
                    </a:p>
                  </a:txBody>
                  <a:tcPr marL="9525" marR="9525" marT="9525" marB="0" anchor="b"/>
                </a:tc>
              </a:tr>
              <a:tr h="190500">
                <a:tc vMerge="1">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11</a:t>
                      </a:r>
                      <a:endParaRPr lang="es-EC" sz="1100" b="0" i="0" u="none" strike="noStrike" dirty="0">
                        <a:solidFill>
                          <a:srgbClr val="000000"/>
                        </a:solidFill>
                        <a:effectLst/>
                        <a:latin typeface="Calibri" panose="020F0502020204030204" pitchFamily="34" charset="0"/>
                      </a:endParaRPr>
                    </a:p>
                  </a:txBody>
                  <a:tcPr marL="9525" marR="9525" marT="9525" marB="0" anchor="b"/>
                </a:tc>
              </a:tr>
              <a:tr h="190500">
                <a:tc vMerge="1">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21</a:t>
                      </a:r>
                      <a:endParaRPr lang="es-EC" sz="1100" b="0" i="0" u="none" strike="noStrike">
                        <a:solidFill>
                          <a:srgbClr val="000000"/>
                        </a:solidFill>
                        <a:effectLst/>
                        <a:latin typeface="Calibri" panose="020F0502020204030204" pitchFamily="34" charset="0"/>
                      </a:endParaRPr>
                    </a:p>
                  </a:txBody>
                  <a:tcPr marL="9525" marR="9525" marT="9525" marB="0" anchor="b"/>
                </a:tc>
              </a:tr>
              <a:tr h="190500">
                <a:tc vMerge="1">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27</a:t>
                      </a:r>
                      <a:endParaRPr lang="es-EC" sz="1100" b="0" i="0" u="none" strike="noStrike">
                        <a:solidFill>
                          <a:srgbClr val="000000"/>
                        </a:solidFill>
                        <a:effectLst/>
                        <a:latin typeface="Calibri" panose="020F0502020204030204" pitchFamily="34" charset="0"/>
                      </a:endParaRPr>
                    </a:p>
                  </a:txBody>
                  <a:tcPr marL="9525" marR="9525" marT="9525" marB="0" anchor="b"/>
                </a:tc>
              </a:tr>
              <a:tr h="190500">
                <a:tc vMerge="1">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2019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24</a:t>
                      </a:r>
                      <a:endParaRPr lang="es-EC"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EC" sz="1100" u="none" strike="noStrike" dirty="0">
                          <a:effectLst/>
                        </a:rPr>
                        <a:t>Pronostico </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2020</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29,80</a:t>
                      </a:r>
                      <a:endParaRPr lang="es-EC" sz="1100" b="0" i="0" u="none" strike="noStrike">
                        <a:solidFill>
                          <a:srgbClr val="BF8F00"/>
                        </a:solidFill>
                        <a:effectLst/>
                        <a:latin typeface="Calibri" panose="020F0502020204030204" pitchFamily="34" charset="0"/>
                      </a:endParaRPr>
                    </a:p>
                  </a:txBody>
                  <a:tcPr marL="9525" marR="9525" marT="9525" marB="0" anchor="b"/>
                </a:tc>
              </a:tr>
              <a:tr h="190500">
                <a:tc rowSpan="4">
                  <a:txBody>
                    <a:bodyPr/>
                    <a:lstStyle/>
                    <a:p>
                      <a:pPr algn="l" fontAlgn="b"/>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7</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2021</a:t>
                      </a:r>
                      <a:endParaRPr lang="es-EC"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33,2</a:t>
                      </a:r>
                      <a:endParaRPr lang="es-EC" sz="1100" b="0" i="0" u="none" strike="noStrike">
                        <a:solidFill>
                          <a:srgbClr val="BF8F00"/>
                        </a:solidFill>
                        <a:effectLst/>
                        <a:latin typeface="Calibri" panose="020F0502020204030204" pitchFamily="34" charset="0"/>
                      </a:endParaRPr>
                    </a:p>
                  </a:txBody>
                  <a:tcPr marL="9525" marR="9525" marT="9525" marB="0" anchor="b"/>
                </a:tc>
              </a:tr>
              <a:tr h="190500">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2022</a:t>
                      </a:r>
                      <a:endParaRPr lang="es-EC"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36,6</a:t>
                      </a:r>
                      <a:endParaRPr lang="es-EC" sz="1100" b="0" i="0" u="none" strike="noStrike" dirty="0">
                        <a:solidFill>
                          <a:srgbClr val="BF8F00"/>
                        </a:solidFill>
                        <a:effectLst/>
                        <a:latin typeface="Calibri" panose="020F0502020204030204" pitchFamily="34" charset="0"/>
                      </a:endParaRPr>
                    </a:p>
                  </a:txBody>
                  <a:tcPr marL="9525" marR="9525" marT="9525" marB="0" anchor="b"/>
                </a:tc>
              </a:tr>
              <a:tr h="190500">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2023</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40</a:t>
                      </a:r>
                      <a:endParaRPr lang="es-EC" sz="1100" b="0" i="0" u="none" strike="noStrike" dirty="0">
                        <a:solidFill>
                          <a:srgbClr val="BF8F00"/>
                        </a:solidFill>
                        <a:effectLst/>
                        <a:latin typeface="Calibri" panose="020F0502020204030204" pitchFamily="34" charset="0"/>
                      </a:endParaRPr>
                    </a:p>
                  </a:txBody>
                  <a:tcPr marL="9525" marR="9525" marT="9525" marB="0" anchor="b"/>
                </a:tc>
              </a:tr>
              <a:tr h="200025">
                <a:tc vMerge="1">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2024</a:t>
                      </a:r>
                      <a:endParaRPr lang="es-EC" sz="11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43,4</a:t>
                      </a:r>
                      <a:endParaRPr lang="es-EC" sz="1100" b="0" i="0" u="none" strike="noStrike" dirty="0">
                        <a:solidFill>
                          <a:srgbClr val="BF8F00"/>
                        </a:solidFill>
                        <a:effectLst/>
                        <a:latin typeface="Calibri" panose="020F0502020204030204" pitchFamily="34" charset="0"/>
                      </a:endParaRPr>
                    </a:p>
                  </a:txBody>
                  <a:tcPr marL="9525" marR="9525" marT="9525" marB="0" anchor="b"/>
                </a:tc>
              </a:tr>
            </a:tbl>
          </a:graphicData>
        </a:graphic>
      </p:graphicFrame>
      <p:graphicFrame>
        <p:nvGraphicFramePr>
          <p:cNvPr id="3" name="Gráfico 2"/>
          <p:cNvGraphicFramePr>
            <a:graphicFrameLocks/>
          </p:cNvGraphicFramePr>
          <p:nvPr>
            <p:extLst>
              <p:ext uri="{D42A27DB-BD31-4B8C-83A1-F6EECF244321}">
                <p14:modId xmlns:p14="http://schemas.microsoft.com/office/powerpoint/2010/main" val="2714716373"/>
              </p:ext>
            </p:extLst>
          </p:nvPr>
        </p:nvGraphicFramePr>
        <p:xfrm>
          <a:off x="5651679" y="765079"/>
          <a:ext cx="5295363" cy="3132787"/>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 xmlns:a16="http://schemas.microsoft.com/office/drawing/2014/main" id="{8D985A56-BC6F-442F-9AA7-6F9C18988E19}"/>
              </a:ext>
            </a:extLst>
          </p:cNvPr>
          <p:cNvPicPr>
            <a:picLocks noChangeAspect="1"/>
          </p:cNvPicPr>
          <p:nvPr/>
        </p:nvPicPr>
        <p:blipFill>
          <a:blip r:embed="rId3"/>
          <a:stretch>
            <a:fillRect/>
          </a:stretch>
        </p:blipFill>
        <p:spPr>
          <a:xfrm>
            <a:off x="0" y="5934075"/>
            <a:ext cx="12192000" cy="923925"/>
          </a:xfrm>
          <a:prstGeom prst="rect">
            <a:avLst/>
          </a:prstGeom>
        </p:spPr>
      </p:pic>
      <p:sp>
        <p:nvSpPr>
          <p:cNvPr id="5" name="CuadroTexto 4"/>
          <p:cNvSpPr txBox="1"/>
          <p:nvPr/>
        </p:nvSpPr>
        <p:spPr>
          <a:xfrm>
            <a:off x="1081825" y="180304"/>
            <a:ext cx="4185634" cy="584775"/>
          </a:xfrm>
          <a:prstGeom prst="rect">
            <a:avLst/>
          </a:prstGeom>
          <a:noFill/>
        </p:spPr>
        <p:txBody>
          <a:bodyPr wrap="square" rtlCol="0">
            <a:spAutoFit/>
          </a:bodyPr>
          <a:lstStyle/>
          <a:p>
            <a:r>
              <a:rPr lang="es-EC" sz="3200" dirty="0" smtClean="0">
                <a:ln w="0"/>
                <a:effectLst>
                  <a:outerShdw blurRad="38100" dist="19050" dir="2700000" algn="tl" rotWithShape="0">
                    <a:schemeClr val="dk1">
                      <a:alpha val="40000"/>
                    </a:schemeClr>
                  </a:outerShdw>
                </a:effectLst>
              </a:rPr>
              <a:t>ESTADOS UNIDOS </a:t>
            </a:r>
            <a:endParaRPr lang="es-EC" sz="3200" dirty="0">
              <a:ln w="0"/>
              <a:effectLst>
                <a:outerShdw blurRad="38100" dist="19050" dir="2700000" algn="tl" rotWithShape="0">
                  <a:schemeClr val="dk1">
                    <a:alpha val="40000"/>
                  </a:schemeClr>
                </a:outerShdw>
              </a:effectLst>
            </a:endParaRPr>
          </a:p>
        </p:txBody>
      </p:sp>
      <p:sp>
        <p:nvSpPr>
          <p:cNvPr id="6" name="CuadroTexto 5"/>
          <p:cNvSpPr txBox="1"/>
          <p:nvPr/>
        </p:nvSpPr>
        <p:spPr>
          <a:xfrm>
            <a:off x="1661375" y="4327301"/>
            <a:ext cx="7585656" cy="12621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s-EC" dirty="0"/>
          </a:p>
        </p:txBody>
      </p:sp>
    </p:spTree>
    <p:extLst>
      <p:ext uri="{BB962C8B-B14F-4D97-AF65-F5344CB8AC3E}">
        <p14:creationId xmlns:p14="http://schemas.microsoft.com/office/powerpoint/2010/main" val="379403099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3A6E58F-3C84-40DF-8828-497FA7F53933}"/>
              </a:ext>
            </a:extLst>
          </p:cNvPr>
          <p:cNvSpPr>
            <a:spLocks noGrp="1"/>
          </p:cNvSpPr>
          <p:nvPr>
            <p:ph type="title"/>
          </p:nvPr>
        </p:nvSpPr>
        <p:spPr>
          <a:xfrm>
            <a:off x="0" y="0"/>
            <a:ext cx="10515600" cy="1325563"/>
          </a:xfrm>
        </p:spPr>
        <p:txBody>
          <a:bodyPr/>
          <a:lstStyle/>
          <a:p>
            <a:r>
              <a:rPr lang="es-ES" dirty="0"/>
              <a:t>PROPUESTA</a:t>
            </a:r>
          </a:p>
        </p:txBody>
      </p:sp>
      <p:graphicFrame>
        <p:nvGraphicFramePr>
          <p:cNvPr id="4" name="Diagrama 3"/>
          <p:cNvGraphicFramePr/>
          <p:nvPr>
            <p:extLst>
              <p:ext uri="{D42A27DB-BD31-4B8C-83A1-F6EECF244321}">
                <p14:modId xmlns:p14="http://schemas.microsoft.com/office/powerpoint/2010/main" val="138258466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Fortalecen la cosecha de mora en Pangua – Ministerio de Agricultura y  Ganaderí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3391" y="154547"/>
            <a:ext cx="3182109" cy="2151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Qué es Financiamiento? » Su Definición y Significado [20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496243"/>
            <a:ext cx="3143799" cy="192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28256"/>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E4BFCA3-29A1-4A9A-AF08-17A87AE60AF5}"/>
              </a:ext>
            </a:extLst>
          </p:cNvPr>
          <p:cNvSpPr>
            <a:spLocks noGrp="1"/>
          </p:cNvSpPr>
          <p:nvPr>
            <p:ph type="title"/>
          </p:nvPr>
        </p:nvSpPr>
        <p:spPr>
          <a:xfrm>
            <a:off x="310166" y="42192"/>
            <a:ext cx="10515600" cy="1325563"/>
          </a:xfrm>
        </p:spPr>
        <p:txBody>
          <a:bodyPr/>
          <a:lstStyle/>
          <a:p>
            <a:r>
              <a:rPr lang="es-ES" dirty="0" smtClean="0"/>
              <a:t>CONCLUSIONES</a:t>
            </a:r>
            <a:endParaRPr lang="es-ES" dirty="0"/>
          </a:p>
        </p:txBody>
      </p:sp>
      <p:pic>
        <p:nvPicPr>
          <p:cNvPr id="4" name="Imagen 3">
            <a:extLst>
              <a:ext uri="{FF2B5EF4-FFF2-40B4-BE49-F238E27FC236}">
                <a16:creationId xmlns="" xmlns:a16="http://schemas.microsoft.com/office/drawing/2014/main" id="{8D985A56-BC6F-442F-9AA7-6F9C18988E19}"/>
              </a:ext>
            </a:extLst>
          </p:cNvPr>
          <p:cNvPicPr>
            <a:picLocks noChangeAspect="1"/>
          </p:cNvPicPr>
          <p:nvPr/>
        </p:nvPicPr>
        <p:blipFill>
          <a:blip r:embed="rId2"/>
          <a:stretch>
            <a:fillRect/>
          </a:stretch>
        </p:blipFill>
        <p:spPr>
          <a:xfrm>
            <a:off x="0" y="5934075"/>
            <a:ext cx="12192000" cy="923925"/>
          </a:xfrm>
          <a:prstGeom prst="rect">
            <a:avLst/>
          </a:prstGeom>
        </p:spPr>
      </p:pic>
      <p:graphicFrame>
        <p:nvGraphicFramePr>
          <p:cNvPr id="5" name="Diagrama 4"/>
          <p:cNvGraphicFramePr/>
          <p:nvPr>
            <p:extLst>
              <p:ext uri="{D42A27DB-BD31-4B8C-83A1-F6EECF244321}">
                <p14:modId xmlns:p14="http://schemas.microsoft.com/office/powerpoint/2010/main" val="3755765271"/>
              </p:ext>
            </p:extLst>
          </p:nvPr>
        </p:nvGraphicFramePr>
        <p:xfrm>
          <a:off x="422139" y="977370"/>
          <a:ext cx="1111733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03002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8D985A56-BC6F-442F-9AA7-6F9C18988E19}"/>
              </a:ext>
            </a:extLst>
          </p:cNvPr>
          <p:cNvPicPr>
            <a:picLocks noChangeAspect="1"/>
          </p:cNvPicPr>
          <p:nvPr/>
        </p:nvPicPr>
        <p:blipFill>
          <a:blip r:embed="rId2"/>
          <a:stretch>
            <a:fillRect/>
          </a:stretch>
        </p:blipFill>
        <p:spPr>
          <a:xfrm>
            <a:off x="0" y="5934075"/>
            <a:ext cx="12192000" cy="923925"/>
          </a:xfrm>
          <a:prstGeom prst="rect">
            <a:avLst/>
          </a:prstGeom>
        </p:spPr>
      </p:pic>
      <p:sp>
        <p:nvSpPr>
          <p:cNvPr id="3" name="Título 1">
            <a:extLst>
              <a:ext uri="{FF2B5EF4-FFF2-40B4-BE49-F238E27FC236}">
                <a16:creationId xmlns="" xmlns:a16="http://schemas.microsoft.com/office/drawing/2014/main" id="{4E4BFCA3-29A1-4A9A-AF08-17A87AE60AF5}"/>
              </a:ext>
            </a:extLst>
          </p:cNvPr>
          <p:cNvSpPr txBox="1">
            <a:spLocks/>
          </p:cNvSpPr>
          <p:nvPr/>
        </p:nvSpPr>
        <p:spPr>
          <a:xfrm>
            <a:off x="310166" y="4219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t>RECOMENDACIONES </a:t>
            </a:r>
            <a:endParaRPr lang="es-ES" dirty="0"/>
          </a:p>
        </p:txBody>
      </p:sp>
      <p:graphicFrame>
        <p:nvGraphicFramePr>
          <p:cNvPr id="4" name="Diagrama 3"/>
          <p:cNvGraphicFramePr/>
          <p:nvPr>
            <p:extLst>
              <p:ext uri="{D42A27DB-BD31-4B8C-83A1-F6EECF244321}">
                <p14:modId xmlns:p14="http://schemas.microsoft.com/office/powerpoint/2010/main" val="15372971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191053"/>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38AFF6A4-47B8-4A86-850A-3257727214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01"/>
            <a:ext cx="4972050" cy="2164304"/>
          </a:xfrm>
        </p:spPr>
      </p:pic>
      <p:pic>
        <p:nvPicPr>
          <p:cNvPr id="8" name="Imagen 7">
            <a:extLst>
              <a:ext uri="{FF2B5EF4-FFF2-40B4-BE49-F238E27FC236}">
                <a16:creationId xmlns="" xmlns:a16="http://schemas.microsoft.com/office/drawing/2014/main" id="{8D985A56-BC6F-442F-9AA7-6F9C18988E19}"/>
              </a:ext>
            </a:extLst>
          </p:cNvPr>
          <p:cNvPicPr>
            <a:picLocks noChangeAspect="1"/>
          </p:cNvPicPr>
          <p:nvPr/>
        </p:nvPicPr>
        <p:blipFill>
          <a:blip r:embed="rId3"/>
          <a:stretch>
            <a:fillRect/>
          </a:stretch>
        </p:blipFill>
        <p:spPr>
          <a:xfrm>
            <a:off x="0" y="5934075"/>
            <a:ext cx="12192000" cy="923925"/>
          </a:xfrm>
          <a:prstGeom prst="rect">
            <a:avLst/>
          </a:prstGeom>
        </p:spPr>
      </p:pic>
    </p:spTree>
    <p:extLst>
      <p:ext uri="{BB962C8B-B14F-4D97-AF65-F5344CB8AC3E}">
        <p14:creationId xmlns:p14="http://schemas.microsoft.com/office/powerpoint/2010/main" val="303774040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 xmlns:a16="http://schemas.microsoft.com/office/drawing/2014/main" id="{B4196C70-A078-4DBB-A60F-3ED1A374F70C}"/>
              </a:ext>
            </a:extLst>
          </p:cNvPr>
          <p:cNvGraphicFramePr>
            <a:graphicFrameLocks noGrp="1"/>
          </p:cNvGraphicFramePr>
          <p:nvPr>
            <p:ph idx="1"/>
            <p:extLst>
              <p:ext uri="{D42A27DB-BD31-4B8C-83A1-F6EECF244321}">
                <p14:modId xmlns:p14="http://schemas.microsoft.com/office/powerpoint/2010/main" val="199160446"/>
              </p:ext>
            </p:extLst>
          </p:nvPr>
        </p:nvGraphicFramePr>
        <p:xfrm>
          <a:off x="585787" y="314325"/>
          <a:ext cx="11020425" cy="532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 xmlns:a16="http://schemas.microsoft.com/office/drawing/2014/main" id="{8FDD8F99-113F-4768-AB23-B8958F451B9D}"/>
              </a:ext>
            </a:extLst>
          </p:cNvPr>
          <p:cNvPicPr>
            <a:picLocks noChangeAspect="1"/>
          </p:cNvPicPr>
          <p:nvPr/>
        </p:nvPicPr>
        <p:blipFill>
          <a:blip r:embed="rId7"/>
          <a:stretch>
            <a:fillRect/>
          </a:stretch>
        </p:blipFill>
        <p:spPr>
          <a:xfrm>
            <a:off x="0" y="5934075"/>
            <a:ext cx="12192000" cy="923925"/>
          </a:xfrm>
          <a:prstGeom prst="rect">
            <a:avLst/>
          </a:prstGeom>
        </p:spPr>
      </p:pic>
    </p:spTree>
    <p:extLst>
      <p:ext uri="{BB962C8B-B14F-4D97-AF65-F5344CB8AC3E}">
        <p14:creationId xmlns:p14="http://schemas.microsoft.com/office/powerpoint/2010/main" val="8046563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C42EF3D-BAD6-4C2F-8437-FD970294CE78}"/>
              </a:ext>
            </a:extLst>
          </p:cNvPr>
          <p:cNvSpPr>
            <a:spLocks noGrp="1"/>
          </p:cNvSpPr>
          <p:nvPr>
            <p:ph type="title"/>
          </p:nvPr>
        </p:nvSpPr>
        <p:spPr>
          <a:xfrm>
            <a:off x="1038224" y="261143"/>
            <a:ext cx="10515600" cy="1325563"/>
          </a:xfrm>
        </p:spPr>
        <p:txBody>
          <a:bodyPr/>
          <a:lstStyle/>
          <a:p>
            <a:pPr algn="ctr"/>
            <a:r>
              <a:rPr lang="en-US" sz="4000" b="1" dirty="0">
                <a:latin typeface="Times New Roman" panose="02020603050405020304" pitchFamily="18" charset="0"/>
                <a:cs typeface="Times New Roman" panose="02020603050405020304" pitchFamily="18" charset="0"/>
              </a:rPr>
              <a:t>JUSTIFICACIÓN</a:t>
            </a:r>
            <a:endParaRPr lang="en-US"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10511220"/>
              </p:ext>
            </p:extLst>
          </p:nvPr>
        </p:nvGraphicFramePr>
        <p:xfrm>
          <a:off x="838199" y="1295400"/>
          <a:ext cx="10715625" cy="4638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 xmlns:a16="http://schemas.microsoft.com/office/drawing/2014/main" id="{8098A552-DF63-4A5D-8948-62ADF597E8F2}"/>
              </a:ext>
            </a:extLst>
          </p:cNvPr>
          <p:cNvPicPr>
            <a:picLocks noChangeAspect="1"/>
          </p:cNvPicPr>
          <p:nvPr/>
        </p:nvPicPr>
        <p:blipFill>
          <a:blip r:embed="rId7"/>
          <a:stretch>
            <a:fillRect/>
          </a:stretch>
        </p:blipFill>
        <p:spPr>
          <a:xfrm>
            <a:off x="0" y="5934075"/>
            <a:ext cx="12192000" cy="923925"/>
          </a:xfrm>
          <a:prstGeom prst="rect">
            <a:avLst/>
          </a:prstGeom>
        </p:spPr>
      </p:pic>
    </p:spTree>
    <p:extLst>
      <p:ext uri="{BB962C8B-B14F-4D97-AF65-F5344CB8AC3E}">
        <p14:creationId xmlns:p14="http://schemas.microsoft.com/office/powerpoint/2010/main" val="382009817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7481DF-CA3F-427F-978B-DC056E5F15F3}"/>
              </a:ext>
            </a:extLst>
          </p:cNvPr>
          <p:cNvSpPr>
            <a:spLocks noGrp="1"/>
          </p:cNvSpPr>
          <p:nvPr>
            <p:ph type="title"/>
          </p:nvPr>
        </p:nvSpPr>
        <p:spPr>
          <a:xfrm>
            <a:off x="504825" y="434975"/>
            <a:ext cx="4769540" cy="1325563"/>
          </a:xfrm>
        </p:spPr>
        <p:txBody>
          <a:bodyPr>
            <a:normAutofit/>
          </a:bodyPr>
          <a:lstStyle/>
          <a:p>
            <a:r>
              <a:rPr lang="en-US" sz="3200" b="1" dirty="0">
                <a:latin typeface="Times New Roman" panose="02020603050405020304" pitchFamily="18" charset="0"/>
                <a:cs typeface="Times New Roman" panose="02020603050405020304" pitchFamily="18" charset="0"/>
              </a:rPr>
              <a:t>METODOLOGÍA DE LA INVESTIGACIÓN</a:t>
            </a:r>
          </a:p>
        </p:txBody>
      </p:sp>
      <p:graphicFrame>
        <p:nvGraphicFramePr>
          <p:cNvPr id="4" name="Marcador de contenido 3">
            <a:extLst>
              <a:ext uri="{FF2B5EF4-FFF2-40B4-BE49-F238E27FC236}">
                <a16:creationId xmlns="" xmlns:a16="http://schemas.microsoft.com/office/drawing/2014/main" id="{44EE0038-7CF4-4568-A159-E16EED29D866}"/>
              </a:ext>
            </a:extLst>
          </p:cNvPr>
          <p:cNvGraphicFramePr>
            <a:graphicFrameLocks noGrp="1"/>
          </p:cNvGraphicFramePr>
          <p:nvPr>
            <p:ph idx="1"/>
            <p:extLst>
              <p:ext uri="{D42A27DB-BD31-4B8C-83A1-F6EECF244321}">
                <p14:modId xmlns:p14="http://schemas.microsoft.com/office/powerpoint/2010/main" val="2158059236"/>
              </p:ext>
            </p:extLst>
          </p:nvPr>
        </p:nvGraphicFramePr>
        <p:xfrm>
          <a:off x="367444" y="3652838"/>
          <a:ext cx="3532303" cy="218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a:extLst>
              <a:ext uri="{FF2B5EF4-FFF2-40B4-BE49-F238E27FC236}">
                <a16:creationId xmlns="" xmlns:a16="http://schemas.microsoft.com/office/drawing/2014/main" id="{8C993070-CEDD-4DC7-BA3F-44A9FDE24D20}"/>
              </a:ext>
            </a:extLst>
          </p:cNvPr>
          <p:cNvGraphicFramePr>
            <a:graphicFrameLocks/>
          </p:cNvGraphicFramePr>
          <p:nvPr>
            <p:extLst>
              <p:ext uri="{D42A27DB-BD31-4B8C-83A1-F6EECF244321}">
                <p14:modId xmlns:p14="http://schemas.microsoft.com/office/powerpoint/2010/main" val="2671966005"/>
              </p:ext>
            </p:extLst>
          </p:nvPr>
        </p:nvGraphicFramePr>
        <p:xfrm>
          <a:off x="2775806" y="245718"/>
          <a:ext cx="9048750" cy="5499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a:extLst>
              <a:ext uri="{FF2B5EF4-FFF2-40B4-BE49-F238E27FC236}">
                <a16:creationId xmlns="" xmlns:a16="http://schemas.microsoft.com/office/drawing/2014/main" id="{8098A552-DF63-4A5D-8948-62ADF597E8F2}"/>
              </a:ext>
            </a:extLst>
          </p:cNvPr>
          <p:cNvPicPr>
            <a:picLocks noChangeAspect="1"/>
          </p:cNvPicPr>
          <p:nvPr/>
        </p:nvPicPr>
        <p:blipFill>
          <a:blip r:embed="rId12"/>
          <a:stretch>
            <a:fillRect/>
          </a:stretch>
        </p:blipFill>
        <p:spPr>
          <a:xfrm>
            <a:off x="0" y="5934075"/>
            <a:ext cx="12192000" cy="923925"/>
          </a:xfrm>
          <a:prstGeom prst="rect">
            <a:avLst/>
          </a:prstGeom>
        </p:spPr>
      </p:pic>
    </p:spTree>
    <p:extLst>
      <p:ext uri="{BB962C8B-B14F-4D97-AF65-F5344CB8AC3E}">
        <p14:creationId xmlns:p14="http://schemas.microsoft.com/office/powerpoint/2010/main" val="192711625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144679-C14B-4066-B0BF-4625BD317D54}"/>
              </a:ext>
            </a:extLst>
          </p:cNvPr>
          <p:cNvSpPr>
            <a:spLocks noGrp="1"/>
          </p:cNvSpPr>
          <p:nvPr>
            <p:ph type="title"/>
          </p:nvPr>
        </p:nvSpPr>
        <p:spPr>
          <a:xfrm>
            <a:off x="1094754" y="0"/>
            <a:ext cx="10515600" cy="1325563"/>
          </a:xfrm>
        </p:spPr>
        <p:txBody>
          <a:bodyPr>
            <a:noAutofit/>
          </a:bodyPr>
          <a:lstStyle/>
          <a:p>
            <a:pPr algn="ctr"/>
            <a:r>
              <a:rPr lang="en-US" sz="4000" b="1" dirty="0">
                <a:latin typeface="Times New Roman" panose="02020603050405020304" pitchFamily="18" charset="0"/>
                <a:cs typeface="Times New Roman" panose="02020603050405020304" pitchFamily="18" charset="0"/>
              </a:rPr>
              <a:t>MATRIZ DE VARIABLES</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 xmlns:a16="http://schemas.microsoft.com/office/drawing/2014/main" id="{E7EAB3B8-608A-4724-A4F7-42ED9A7F4052}"/>
              </a:ext>
            </a:extLst>
          </p:cNvPr>
          <p:cNvPicPr>
            <a:picLocks noChangeAspect="1"/>
          </p:cNvPicPr>
          <p:nvPr/>
        </p:nvPicPr>
        <p:blipFill>
          <a:blip r:embed="rId2"/>
          <a:stretch>
            <a:fillRect/>
          </a:stretch>
        </p:blipFill>
        <p:spPr>
          <a:xfrm>
            <a:off x="0" y="5934075"/>
            <a:ext cx="12192000" cy="923925"/>
          </a:xfrm>
          <a:prstGeom prst="rect">
            <a:avLst/>
          </a:prstGeom>
        </p:spPr>
      </p:pic>
      <p:graphicFrame>
        <p:nvGraphicFramePr>
          <p:cNvPr id="3" name="Tabla 2">
            <a:extLst>
              <a:ext uri="{FF2B5EF4-FFF2-40B4-BE49-F238E27FC236}">
                <a16:creationId xmlns="" xmlns:a16="http://schemas.microsoft.com/office/drawing/2014/main" id="{B23C6871-4550-437B-8385-CD30320173A4}"/>
              </a:ext>
            </a:extLst>
          </p:cNvPr>
          <p:cNvGraphicFramePr>
            <a:graphicFrameLocks noGrp="1"/>
          </p:cNvGraphicFramePr>
          <p:nvPr>
            <p:extLst>
              <p:ext uri="{D42A27DB-BD31-4B8C-83A1-F6EECF244321}">
                <p14:modId xmlns:p14="http://schemas.microsoft.com/office/powerpoint/2010/main" val="3340099159"/>
              </p:ext>
            </p:extLst>
          </p:nvPr>
        </p:nvGraphicFramePr>
        <p:xfrm>
          <a:off x="1600200" y="962028"/>
          <a:ext cx="8915400" cy="5147458"/>
        </p:xfrm>
        <a:graphic>
          <a:graphicData uri="http://schemas.openxmlformats.org/drawingml/2006/table">
            <a:tbl>
              <a:tblPr firstRow="1" firstCol="1" bandRow="1">
                <a:tableStyleId>{93296810-A885-4BE3-A3E7-6D5BEEA58F35}</a:tableStyleId>
              </a:tblPr>
              <a:tblGrid>
                <a:gridCol w="1972466">
                  <a:extLst>
                    <a:ext uri="{9D8B030D-6E8A-4147-A177-3AD203B41FA5}">
                      <a16:colId xmlns="" xmlns:a16="http://schemas.microsoft.com/office/drawing/2014/main" val="60074673"/>
                    </a:ext>
                  </a:extLst>
                </a:gridCol>
                <a:gridCol w="2529900">
                  <a:extLst>
                    <a:ext uri="{9D8B030D-6E8A-4147-A177-3AD203B41FA5}">
                      <a16:colId xmlns="" xmlns:a16="http://schemas.microsoft.com/office/drawing/2014/main" val="2702720482"/>
                    </a:ext>
                  </a:extLst>
                </a:gridCol>
                <a:gridCol w="2529900">
                  <a:extLst>
                    <a:ext uri="{9D8B030D-6E8A-4147-A177-3AD203B41FA5}">
                      <a16:colId xmlns="" xmlns:a16="http://schemas.microsoft.com/office/drawing/2014/main" val="3629651913"/>
                    </a:ext>
                  </a:extLst>
                </a:gridCol>
                <a:gridCol w="1883134">
                  <a:extLst>
                    <a:ext uri="{9D8B030D-6E8A-4147-A177-3AD203B41FA5}">
                      <a16:colId xmlns="" xmlns:a16="http://schemas.microsoft.com/office/drawing/2014/main" val="1656741723"/>
                    </a:ext>
                  </a:extLst>
                </a:gridCol>
              </a:tblGrid>
              <a:tr h="242264">
                <a:tc>
                  <a:txBody>
                    <a:bodyPr/>
                    <a:lstStyle/>
                    <a:p>
                      <a:pPr algn="ctr">
                        <a:lnSpc>
                          <a:spcPct val="150000"/>
                        </a:lnSpc>
                        <a:spcAft>
                          <a:spcPts val="800"/>
                        </a:spcAft>
                      </a:pPr>
                      <a:r>
                        <a:rPr lang="es-EC" sz="1200">
                          <a:effectLst/>
                        </a:rPr>
                        <a:t>Dependientes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algn="ctr">
                        <a:lnSpc>
                          <a:spcPct val="150000"/>
                        </a:lnSpc>
                        <a:spcAft>
                          <a:spcPts val="800"/>
                        </a:spcAft>
                      </a:pPr>
                      <a:r>
                        <a:rPr lang="es-EC" sz="1200">
                          <a:effectLst/>
                        </a:rPr>
                        <a:t>Independientes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algn="ctr">
                        <a:lnSpc>
                          <a:spcPct val="150000"/>
                        </a:lnSpc>
                        <a:spcAft>
                          <a:spcPts val="800"/>
                        </a:spcAft>
                      </a:pPr>
                      <a:r>
                        <a:rPr lang="es-EC" sz="1200" dirty="0">
                          <a:effectLst/>
                        </a:rPr>
                        <a:t>Categorías de las variables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algn="ctr">
                        <a:lnSpc>
                          <a:spcPct val="150000"/>
                        </a:lnSpc>
                        <a:spcAft>
                          <a:spcPts val="800"/>
                        </a:spcAft>
                      </a:pPr>
                      <a:r>
                        <a:rPr lang="es-EC" sz="1200" dirty="0">
                          <a:effectLst/>
                        </a:rPr>
                        <a:t>Variables mediadoras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extLst>
                  <a:ext uri="{0D108BD9-81ED-4DB2-BD59-A6C34878D82A}">
                    <a16:rowId xmlns="" xmlns:a16="http://schemas.microsoft.com/office/drawing/2014/main" val="2645039694"/>
                  </a:ext>
                </a:extLst>
              </a:tr>
              <a:tr h="795080">
                <a:tc rowSpan="4">
                  <a:txBody>
                    <a:bodyPr/>
                    <a:lstStyle/>
                    <a:p>
                      <a:pPr algn="ctr">
                        <a:lnSpc>
                          <a:spcPct val="200000"/>
                        </a:lnSpc>
                        <a:spcAft>
                          <a:spcPts val="1000"/>
                        </a:spcAft>
                      </a:pPr>
                      <a:r>
                        <a:rPr lang="es-EC" sz="1200" dirty="0">
                          <a:effectLst/>
                        </a:rPr>
                        <a:t> </a:t>
                      </a:r>
                      <a:endParaRPr lang="es-ES" sz="1200" dirty="0">
                        <a:effectLst/>
                      </a:endParaRPr>
                    </a:p>
                    <a:p>
                      <a:pPr algn="ctr">
                        <a:lnSpc>
                          <a:spcPct val="200000"/>
                        </a:lnSpc>
                        <a:spcAft>
                          <a:spcPts val="1000"/>
                        </a:spcAft>
                      </a:pPr>
                      <a:r>
                        <a:rPr lang="es-EC" sz="1200" dirty="0">
                          <a:effectLst/>
                        </a:rPr>
                        <a:t> </a:t>
                      </a:r>
                      <a:endParaRPr lang="es-ES" sz="1200" dirty="0">
                        <a:effectLst/>
                      </a:endParaRPr>
                    </a:p>
                    <a:p>
                      <a:pPr algn="ctr">
                        <a:lnSpc>
                          <a:spcPct val="200000"/>
                        </a:lnSpc>
                        <a:spcAft>
                          <a:spcPts val="1000"/>
                        </a:spcAft>
                      </a:pPr>
                      <a:r>
                        <a:rPr lang="es-EC" sz="1200" dirty="0">
                          <a:effectLst/>
                        </a:rPr>
                        <a:t> </a:t>
                      </a:r>
                      <a:endParaRPr lang="es-ES" sz="1200" dirty="0">
                        <a:effectLst/>
                      </a:endParaRPr>
                    </a:p>
                    <a:p>
                      <a:pPr algn="ctr">
                        <a:lnSpc>
                          <a:spcPct val="200000"/>
                        </a:lnSpc>
                        <a:spcAft>
                          <a:spcPts val="1000"/>
                        </a:spcAft>
                      </a:pPr>
                      <a:r>
                        <a:rPr lang="es-EC" sz="1200" dirty="0">
                          <a:effectLst/>
                        </a:rPr>
                        <a:t> </a:t>
                      </a:r>
                      <a:endParaRPr lang="es-ES" sz="1200" dirty="0">
                        <a:effectLst/>
                      </a:endParaRPr>
                    </a:p>
                    <a:p>
                      <a:pPr algn="ctr">
                        <a:lnSpc>
                          <a:spcPct val="200000"/>
                        </a:lnSpc>
                        <a:spcAft>
                          <a:spcPts val="1000"/>
                        </a:spcAft>
                      </a:pPr>
                      <a:r>
                        <a:rPr lang="es-EC" sz="1200" dirty="0">
                          <a:effectLst/>
                        </a:rPr>
                        <a:t> </a:t>
                      </a:r>
                      <a:endParaRPr lang="es-ES" sz="1200" dirty="0">
                        <a:effectLst/>
                      </a:endParaRPr>
                    </a:p>
                    <a:p>
                      <a:pPr>
                        <a:lnSpc>
                          <a:spcPct val="200000"/>
                        </a:lnSpc>
                        <a:spcAft>
                          <a:spcPts val="1000"/>
                        </a:spcAft>
                      </a:pPr>
                      <a:r>
                        <a:rPr lang="es-EC" sz="1200" dirty="0">
                          <a:effectLst/>
                        </a:rPr>
                        <a:t>Cadena de valor en la exportación de mora de castilla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a:lnSpc>
                          <a:spcPct val="200000"/>
                        </a:lnSpc>
                        <a:spcAft>
                          <a:spcPts val="1000"/>
                        </a:spcAft>
                      </a:pPr>
                      <a:r>
                        <a:rPr lang="es-EC" sz="1200" dirty="0">
                          <a:effectLst/>
                        </a:rPr>
                        <a:t>Comercio exterior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marL="342900" lvl="0" indent="-342900">
                        <a:lnSpc>
                          <a:spcPct val="150000"/>
                        </a:lnSpc>
                        <a:buFont typeface="Symbol" panose="05050102010706020507" pitchFamily="18" charset="2"/>
                        <a:buChar char=""/>
                      </a:pPr>
                      <a:r>
                        <a:rPr lang="es-EC" sz="1200" dirty="0">
                          <a:effectLst/>
                        </a:rPr>
                        <a:t>Exportaciones</a:t>
                      </a:r>
                      <a:endParaRPr lang="es-ES" sz="1200" dirty="0">
                        <a:effectLst/>
                      </a:endParaRPr>
                    </a:p>
                    <a:p>
                      <a:pPr marL="342900" lvl="0" indent="-342900">
                        <a:lnSpc>
                          <a:spcPct val="150000"/>
                        </a:lnSpc>
                        <a:buFont typeface="Symbol" panose="05050102010706020507" pitchFamily="18" charset="2"/>
                        <a:buChar char=""/>
                      </a:pPr>
                      <a:r>
                        <a:rPr lang="es-EC" sz="1200" dirty="0">
                          <a:effectLst/>
                        </a:rPr>
                        <a:t>Canales de comercio internacional equitativas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marL="342900" lvl="0" indent="-342900">
                        <a:lnSpc>
                          <a:spcPct val="200000"/>
                        </a:lnSpc>
                        <a:spcAft>
                          <a:spcPts val="1000"/>
                        </a:spcAft>
                        <a:buFont typeface="Symbol" panose="05050102010706020507" pitchFamily="18" charset="2"/>
                        <a:buChar char=""/>
                      </a:pPr>
                      <a:r>
                        <a:rPr lang="es-EC" sz="1200">
                          <a:effectLst/>
                        </a:rPr>
                        <a:t>Países de destino</a:t>
                      </a:r>
                      <a:endParaRPr lang="es-ES" sz="1200">
                        <a:effectLst/>
                      </a:endParaRPr>
                    </a:p>
                    <a:p>
                      <a:pPr marL="228600">
                        <a:lnSpc>
                          <a:spcPct val="150000"/>
                        </a:lnSpc>
                        <a:spcAft>
                          <a:spcPts val="8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extLst>
                  <a:ext uri="{0D108BD9-81ED-4DB2-BD59-A6C34878D82A}">
                    <a16:rowId xmlns="" xmlns:a16="http://schemas.microsoft.com/office/drawing/2014/main" val="2599014629"/>
                  </a:ext>
                </a:extLst>
              </a:tr>
              <a:tr h="1052728">
                <a:tc vMerge="1">
                  <a:txBody>
                    <a:bodyPr/>
                    <a:lstStyle/>
                    <a:p>
                      <a:endParaRPr lang="es-ES"/>
                    </a:p>
                  </a:txBody>
                  <a:tcPr/>
                </a:tc>
                <a:tc>
                  <a:txBody>
                    <a:bodyPr/>
                    <a:lstStyle/>
                    <a:p>
                      <a:pPr>
                        <a:lnSpc>
                          <a:spcPct val="200000"/>
                        </a:lnSpc>
                        <a:spcAft>
                          <a:spcPts val="1000"/>
                        </a:spcAft>
                      </a:pPr>
                      <a:endParaRPr lang="es-EC" sz="1200" dirty="0">
                        <a:effectLst/>
                      </a:endParaRPr>
                    </a:p>
                    <a:p>
                      <a:pPr>
                        <a:lnSpc>
                          <a:spcPct val="200000"/>
                        </a:lnSpc>
                        <a:spcAft>
                          <a:spcPts val="1000"/>
                        </a:spcAft>
                      </a:pPr>
                      <a:r>
                        <a:rPr lang="es-EC" sz="1200" dirty="0">
                          <a:effectLst/>
                        </a:rPr>
                        <a:t>Oferta nacional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marL="342900" lvl="0" indent="-342900">
                        <a:lnSpc>
                          <a:spcPct val="150000"/>
                        </a:lnSpc>
                        <a:buFont typeface="Symbol" panose="05050102010706020507" pitchFamily="18" charset="2"/>
                        <a:buChar char=""/>
                      </a:pPr>
                      <a:r>
                        <a:rPr lang="es-EC" sz="1200">
                          <a:effectLst/>
                        </a:rPr>
                        <a:t>Matriz productiva </a:t>
                      </a:r>
                      <a:endParaRPr lang="es-ES" sz="1200">
                        <a:effectLst/>
                      </a:endParaRPr>
                    </a:p>
                    <a:p>
                      <a:pPr marL="342900" lvl="0" indent="-342900">
                        <a:lnSpc>
                          <a:spcPct val="150000"/>
                        </a:lnSpc>
                        <a:buFont typeface="Symbol" panose="05050102010706020507" pitchFamily="18" charset="2"/>
                        <a:buChar char=""/>
                      </a:pPr>
                      <a:r>
                        <a:rPr lang="es-EC" sz="1200">
                          <a:effectLst/>
                        </a:rPr>
                        <a:t>Niveles de producción</a:t>
                      </a:r>
                      <a:endParaRPr lang="es-ES" sz="1200">
                        <a:effectLst/>
                      </a:endParaRPr>
                    </a:p>
                    <a:p>
                      <a:pPr marL="342900" lvl="0" indent="-342900">
                        <a:lnSpc>
                          <a:spcPct val="150000"/>
                        </a:lnSpc>
                        <a:buFont typeface="Symbol" panose="05050102010706020507" pitchFamily="18" charset="2"/>
                        <a:buChar char=""/>
                      </a:pPr>
                      <a:r>
                        <a:rPr lang="es-EC" sz="1200">
                          <a:effectLst/>
                        </a:rPr>
                        <a:t>Sitios estratégicos de producción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marL="342900" lvl="0" indent="-342900">
                        <a:lnSpc>
                          <a:spcPct val="150000"/>
                        </a:lnSpc>
                        <a:buFont typeface="Symbol" panose="05050102010706020507" pitchFamily="18" charset="2"/>
                        <a:buChar char=""/>
                      </a:pPr>
                      <a:r>
                        <a:rPr lang="es-EC" sz="1200">
                          <a:effectLst/>
                        </a:rPr>
                        <a:t>Empresas</a:t>
                      </a:r>
                      <a:endParaRPr lang="es-ES" sz="1200">
                        <a:effectLst/>
                      </a:endParaRPr>
                    </a:p>
                    <a:p>
                      <a:pPr marL="342900" lvl="0" indent="-342900">
                        <a:lnSpc>
                          <a:spcPct val="150000"/>
                        </a:lnSpc>
                        <a:buFont typeface="Symbol" panose="05050102010706020507" pitchFamily="18" charset="2"/>
                        <a:buChar char=""/>
                      </a:pPr>
                      <a:r>
                        <a:rPr lang="es-EC" sz="1200">
                          <a:effectLst/>
                        </a:rPr>
                        <a:t>Sector agrícola</a:t>
                      </a:r>
                      <a:endParaRPr lang="es-ES" sz="1200">
                        <a:effectLst/>
                      </a:endParaRPr>
                    </a:p>
                    <a:p>
                      <a:pPr marL="342900" lvl="0" indent="-342900">
                        <a:lnSpc>
                          <a:spcPct val="150000"/>
                        </a:lnSpc>
                        <a:buFont typeface="Symbol" panose="05050102010706020507" pitchFamily="18" charset="2"/>
                        <a:buChar char=""/>
                      </a:pPr>
                      <a:r>
                        <a:rPr lang="es-EC" sz="1200">
                          <a:effectLst/>
                        </a:rPr>
                        <a:t>Consumidores </a:t>
                      </a:r>
                      <a:endParaRPr lang="es-ES" sz="1200">
                        <a:effectLst/>
                      </a:endParaRPr>
                    </a:p>
                    <a:p>
                      <a:pPr marL="342900" lvl="0" indent="-342900">
                        <a:lnSpc>
                          <a:spcPct val="150000"/>
                        </a:lnSpc>
                        <a:spcAft>
                          <a:spcPts val="800"/>
                        </a:spcAft>
                        <a:buFont typeface="Symbol" panose="05050102010706020507" pitchFamily="18" charset="2"/>
                        <a:buChar char=""/>
                      </a:pPr>
                      <a:r>
                        <a:rPr lang="es-EC" sz="1200">
                          <a:effectLst/>
                        </a:rPr>
                        <a:t>Banco Central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extLst>
                  <a:ext uri="{0D108BD9-81ED-4DB2-BD59-A6C34878D82A}">
                    <a16:rowId xmlns="" xmlns:a16="http://schemas.microsoft.com/office/drawing/2014/main" val="3414495814"/>
                  </a:ext>
                </a:extLst>
              </a:tr>
              <a:tr h="1280358">
                <a:tc vMerge="1">
                  <a:txBody>
                    <a:bodyPr/>
                    <a:lstStyle/>
                    <a:p>
                      <a:endParaRPr lang="es-ES"/>
                    </a:p>
                  </a:txBody>
                  <a:tcPr/>
                </a:tc>
                <a:tc>
                  <a:txBody>
                    <a:bodyPr/>
                    <a:lstStyle/>
                    <a:p>
                      <a:pPr>
                        <a:lnSpc>
                          <a:spcPct val="200000"/>
                        </a:lnSpc>
                        <a:spcAft>
                          <a:spcPts val="1000"/>
                        </a:spcAft>
                      </a:pPr>
                      <a:endParaRPr lang="es-EC" sz="1200" dirty="0">
                        <a:effectLst/>
                      </a:endParaRPr>
                    </a:p>
                    <a:p>
                      <a:pPr>
                        <a:lnSpc>
                          <a:spcPct val="200000"/>
                        </a:lnSpc>
                        <a:spcAft>
                          <a:spcPts val="1000"/>
                        </a:spcAft>
                      </a:pPr>
                      <a:r>
                        <a:rPr lang="es-EC" sz="1200" dirty="0">
                          <a:effectLst/>
                        </a:rPr>
                        <a:t>Logística empresarial</a:t>
                      </a:r>
                      <a:endParaRPr lang="es-ES" sz="1200" dirty="0">
                        <a:effectLst/>
                      </a:endParaRPr>
                    </a:p>
                    <a:p>
                      <a:pPr>
                        <a:lnSpc>
                          <a:spcPct val="200000"/>
                        </a:lnSpc>
                        <a:spcAft>
                          <a:spcPts val="1000"/>
                        </a:spcAft>
                      </a:pPr>
                      <a:r>
                        <a:rPr lang="es-EC"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a:txBody>
                    <a:bodyPr/>
                    <a:lstStyle/>
                    <a:p>
                      <a:pPr marL="228600">
                        <a:lnSpc>
                          <a:spcPct val="150000"/>
                        </a:lnSpc>
                      </a:pPr>
                      <a:r>
                        <a:rPr lang="es-EC" sz="1200">
                          <a:effectLst/>
                        </a:rPr>
                        <a:t> </a:t>
                      </a:r>
                      <a:endParaRPr lang="es-ES" sz="1200">
                        <a:effectLst/>
                      </a:endParaRPr>
                    </a:p>
                    <a:p>
                      <a:pPr marL="342900" lvl="0" indent="-342900">
                        <a:lnSpc>
                          <a:spcPct val="150000"/>
                        </a:lnSpc>
                        <a:buFont typeface="Symbol" panose="05050102010706020507" pitchFamily="18" charset="2"/>
                        <a:buChar char=""/>
                      </a:pPr>
                      <a:r>
                        <a:rPr lang="es-EC" sz="1200">
                          <a:effectLst/>
                        </a:rPr>
                        <a:t>Actividades primarias</a:t>
                      </a:r>
                      <a:endParaRPr lang="es-ES" sz="1200">
                        <a:effectLst/>
                      </a:endParaRPr>
                    </a:p>
                    <a:p>
                      <a:pPr marL="342900" lvl="0" indent="-342900">
                        <a:lnSpc>
                          <a:spcPct val="150000"/>
                        </a:lnSpc>
                        <a:spcAft>
                          <a:spcPts val="800"/>
                        </a:spcAft>
                        <a:buFont typeface="Symbol" panose="05050102010706020507" pitchFamily="18" charset="2"/>
                        <a:buChar char=""/>
                      </a:pPr>
                      <a:r>
                        <a:rPr lang="es-EC" sz="1200">
                          <a:effectLst/>
                        </a:rPr>
                        <a:t>Actividades secundarias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rowSpan="2">
                  <a:txBody>
                    <a:bodyPr/>
                    <a:lstStyle/>
                    <a:p>
                      <a:pPr>
                        <a:lnSpc>
                          <a:spcPct val="200000"/>
                        </a:lnSpc>
                        <a:spcAft>
                          <a:spcPts val="1000"/>
                        </a:spcAft>
                      </a:pPr>
                      <a:r>
                        <a:rPr lang="es-EC" sz="1200" dirty="0">
                          <a:effectLst/>
                        </a:rPr>
                        <a:t> </a:t>
                      </a:r>
                      <a:endParaRPr lang="es-ES" sz="1200" dirty="0">
                        <a:effectLst/>
                      </a:endParaRPr>
                    </a:p>
                    <a:p>
                      <a:pPr marL="342900" lvl="0" indent="-342900">
                        <a:lnSpc>
                          <a:spcPct val="150000"/>
                        </a:lnSpc>
                        <a:buFont typeface="Symbol" panose="05050102010706020507" pitchFamily="18" charset="2"/>
                        <a:buChar char=""/>
                      </a:pPr>
                      <a:r>
                        <a:rPr lang="es-EC" sz="1200" dirty="0">
                          <a:effectLst/>
                        </a:rPr>
                        <a:t>Asociación de comercio justo</a:t>
                      </a:r>
                      <a:endParaRPr lang="es-ES" sz="1200" dirty="0">
                        <a:effectLst/>
                      </a:endParaRPr>
                    </a:p>
                    <a:p>
                      <a:pPr marL="342900" lvl="0" indent="-342900">
                        <a:lnSpc>
                          <a:spcPct val="150000"/>
                        </a:lnSpc>
                        <a:buFont typeface="Symbol" panose="05050102010706020507" pitchFamily="18" charset="2"/>
                        <a:buChar char=""/>
                      </a:pPr>
                      <a:r>
                        <a:rPr lang="es-EC" sz="1200" dirty="0">
                          <a:effectLst/>
                        </a:rPr>
                        <a:t>Tiendas de comercio justo</a:t>
                      </a:r>
                      <a:endParaRPr lang="es-ES" sz="1200" dirty="0">
                        <a:effectLst/>
                      </a:endParaRPr>
                    </a:p>
                    <a:p>
                      <a:pPr marL="342900" lvl="0" indent="-342900">
                        <a:lnSpc>
                          <a:spcPct val="150000"/>
                        </a:lnSpc>
                        <a:buFont typeface="Symbol" panose="05050102010706020507" pitchFamily="18" charset="2"/>
                        <a:buChar char=""/>
                      </a:pPr>
                      <a:r>
                        <a:rPr lang="es-EC" sz="1200" dirty="0">
                          <a:effectLst/>
                        </a:rPr>
                        <a:t>Empresas</a:t>
                      </a:r>
                      <a:endParaRPr lang="es-ES" sz="1200" dirty="0">
                        <a:effectLst/>
                      </a:endParaRPr>
                    </a:p>
                    <a:p>
                      <a:pPr marL="342900" lvl="0" indent="-342900">
                        <a:lnSpc>
                          <a:spcPct val="150000"/>
                        </a:lnSpc>
                        <a:buFont typeface="Symbol" panose="05050102010706020507" pitchFamily="18" charset="2"/>
                        <a:buChar char=""/>
                      </a:pPr>
                      <a:r>
                        <a:rPr lang="es-EC" sz="1200" dirty="0">
                          <a:effectLst/>
                        </a:rPr>
                        <a:t>Ministerios</a:t>
                      </a:r>
                      <a:endParaRPr lang="es-ES" sz="1200" dirty="0">
                        <a:effectLst/>
                      </a:endParaRPr>
                    </a:p>
                    <a:p>
                      <a:pPr marL="342900" lvl="0" indent="-342900">
                        <a:lnSpc>
                          <a:spcPct val="150000"/>
                        </a:lnSpc>
                        <a:spcAft>
                          <a:spcPts val="800"/>
                        </a:spcAft>
                        <a:buFont typeface="Symbol" panose="05050102010706020507" pitchFamily="18" charset="2"/>
                        <a:buChar char=""/>
                      </a:pPr>
                      <a:r>
                        <a:rPr lang="es-EC" sz="1200" dirty="0">
                          <a:effectLst/>
                        </a:rPr>
                        <a:t>Estado</a:t>
                      </a:r>
                      <a:endParaRPr lang="es-ES" sz="1200" dirty="0">
                        <a:effectLst/>
                      </a:endParaRPr>
                    </a:p>
                  </a:txBody>
                  <a:tcPr marL="38334" marR="38334" marT="0" marB="0"/>
                </a:tc>
                <a:extLst>
                  <a:ext uri="{0D108BD9-81ED-4DB2-BD59-A6C34878D82A}">
                    <a16:rowId xmlns="" xmlns:a16="http://schemas.microsoft.com/office/drawing/2014/main" val="246434151"/>
                  </a:ext>
                </a:extLst>
              </a:tr>
              <a:tr h="1601618">
                <a:tc vMerge="1">
                  <a:txBody>
                    <a:bodyPr/>
                    <a:lstStyle/>
                    <a:p>
                      <a:endParaRPr lang="es-ES"/>
                    </a:p>
                  </a:txBody>
                  <a:tcPr/>
                </a:tc>
                <a:tc>
                  <a:txBody>
                    <a:bodyPr/>
                    <a:lstStyle/>
                    <a:p>
                      <a:pPr>
                        <a:lnSpc>
                          <a:spcPct val="200000"/>
                        </a:lnSpc>
                        <a:spcAft>
                          <a:spcPts val="1000"/>
                        </a:spcAft>
                      </a:pPr>
                      <a:endParaRPr lang="es-EC" sz="1200" dirty="0">
                        <a:effectLst/>
                      </a:endParaRPr>
                    </a:p>
                    <a:p>
                      <a:pPr>
                        <a:lnSpc>
                          <a:spcPct val="200000"/>
                        </a:lnSpc>
                        <a:spcAft>
                          <a:spcPts val="1000"/>
                        </a:spcAft>
                      </a:pPr>
                      <a:r>
                        <a:rPr lang="es-EC" sz="1200" dirty="0">
                          <a:effectLst/>
                        </a:rPr>
                        <a:t>Comercio justo</a:t>
                      </a:r>
                      <a:endParaRPr lang="es-ES" sz="1200" dirty="0">
                        <a:effectLst/>
                      </a:endParaRPr>
                    </a:p>
                  </a:txBody>
                  <a:tcPr marL="38334" marR="38334" marT="0" marB="0"/>
                </a:tc>
                <a:tc>
                  <a:txBody>
                    <a:bodyPr/>
                    <a:lstStyle/>
                    <a:p>
                      <a:pPr marL="228600">
                        <a:lnSpc>
                          <a:spcPct val="150000"/>
                        </a:lnSpc>
                      </a:pPr>
                      <a:endParaRPr lang="es-ES" sz="1200" dirty="0">
                        <a:effectLst/>
                      </a:endParaRPr>
                    </a:p>
                    <a:p>
                      <a:pPr marL="342900" lvl="0" indent="-342900">
                        <a:lnSpc>
                          <a:spcPct val="150000"/>
                        </a:lnSpc>
                        <a:buFont typeface="Symbol" panose="05050102010706020507" pitchFamily="18" charset="2"/>
                        <a:buChar char=""/>
                      </a:pPr>
                      <a:r>
                        <a:rPr lang="es-EC" sz="1200" dirty="0">
                          <a:effectLst/>
                        </a:rPr>
                        <a:t>Desarrollo sostenible</a:t>
                      </a:r>
                      <a:endParaRPr lang="es-ES" sz="1200" dirty="0">
                        <a:effectLst/>
                      </a:endParaRPr>
                    </a:p>
                    <a:p>
                      <a:pPr marL="342900" lvl="0" indent="-342900">
                        <a:lnSpc>
                          <a:spcPct val="150000"/>
                        </a:lnSpc>
                        <a:buFont typeface="Symbol" panose="05050102010706020507" pitchFamily="18" charset="2"/>
                        <a:buChar char=""/>
                      </a:pPr>
                      <a:r>
                        <a:rPr lang="es-EC" sz="1200" dirty="0">
                          <a:effectLst/>
                        </a:rPr>
                        <a:t>Proceso productivo</a:t>
                      </a:r>
                      <a:endParaRPr lang="es-ES" sz="1200" dirty="0">
                        <a:effectLst/>
                      </a:endParaRPr>
                    </a:p>
                    <a:p>
                      <a:pPr marL="342900" lvl="0" indent="-342900">
                        <a:lnSpc>
                          <a:spcPct val="150000"/>
                        </a:lnSpc>
                        <a:buFont typeface="Symbol" panose="05050102010706020507" pitchFamily="18" charset="2"/>
                        <a:buChar char=""/>
                      </a:pPr>
                      <a:r>
                        <a:rPr lang="es-EC" sz="1200" dirty="0">
                          <a:effectLst/>
                        </a:rPr>
                        <a:t>Prácticas comerciales</a:t>
                      </a:r>
                      <a:endParaRPr lang="es-ES" sz="1200" dirty="0">
                        <a:effectLst/>
                      </a:endParaRPr>
                    </a:p>
                    <a:p>
                      <a:pPr marL="342900" lvl="0" indent="-342900">
                        <a:lnSpc>
                          <a:spcPct val="150000"/>
                        </a:lnSpc>
                        <a:buFont typeface="Symbol" panose="05050102010706020507" pitchFamily="18" charset="2"/>
                        <a:buChar char=""/>
                      </a:pPr>
                      <a:r>
                        <a:rPr lang="es-EC" sz="1200" dirty="0">
                          <a:effectLst/>
                        </a:rPr>
                        <a:t>Productores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34" marR="38334" marT="0" marB="0"/>
                </a:tc>
                <a:tc vMerge="1">
                  <a:txBody>
                    <a:bodyPr/>
                    <a:lstStyle/>
                    <a:p>
                      <a:endParaRPr lang="es-ES"/>
                    </a:p>
                  </a:txBody>
                  <a:tcPr/>
                </a:tc>
                <a:extLst>
                  <a:ext uri="{0D108BD9-81ED-4DB2-BD59-A6C34878D82A}">
                    <a16:rowId xmlns="" xmlns:a16="http://schemas.microsoft.com/office/drawing/2014/main" val="1941491752"/>
                  </a:ext>
                </a:extLst>
              </a:tr>
            </a:tbl>
          </a:graphicData>
        </a:graphic>
      </p:graphicFrame>
    </p:spTree>
    <p:extLst>
      <p:ext uri="{BB962C8B-B14F-4D97-AF65-F5344CB8AC3E}">
        <p14:creationId xmlns:p14="http://schemas.microsoft.com/office/powerpoint/2010/main" val="98139985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F8DB8B-324B-4A00-984A-D774A1CE1C42}"/>
              </a:ext>
            </a:extLst>
          </p:cNvPr>
          <p:cNvSpPr>
            <a:spLocks noGrp="1"/>
          </p:cNvSpPr>
          <p:nvPr>
            <p:ph type="title"/>
          </p:nvPr>
        </p:nvSpPr>
        <p:spPr>
          <a:xfrm>
            <a:off x="983973" y="287050"/>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MARCO TEÓRICO</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 xmlns:a16="http://schemas.microsoft.com/office/drawing/2014/main" id="{393A4A03-2F53-4868-ADC6-248A3BCD25C2}"/>
              </a:ext>
            </a:extLst>
          </p:cNvPr>
          <p:cNvPicPr>
            <a:picLocks noChangeAspect="1"/>
          </p:cNvPicPr>
          <p:nvPr/>
        </p:nvPicPr>
        <p:blipFill>
          <a:blip r:embed="rId2"/>
          <a:stretch>
            <a:fillRect/>
          </a:stretch>
        </p:blipFill>
        <p:spPr>
          <a:xfrm>
            <a:off x="0" y="5934075"/>
            <a:ext cx="12192000" cy="923925"/>
          </a:xfrm>
          <a:prstGeom prst="rect">
            <a:avLst/>
          </a:prstGeom>
        </p:spPr>
      </p:pic>
      <p:graphicFrame>
        <p:nvGraphicFramePr>
          <p:cNvPr id="6" name="Marcador de contenido 3">
            <a:extLst>
              <a:ext uri="{FF2B5EF4-FFF2-40B4-BE49-F238E27FC236}">
                <a16:creationId xmlns="" xmlns:a16="http://schemas.microsoft.com/office/drawing/2014/main" id="{1F1E84AB-6F85-4A6C-844A-EDED939606F5}"/>
              </a:ext>
            </a:extLst>
          </p:cNvPr>
          <p:cNvGraphicFramePr>
            <a:graphicFrameLocks noGrp="1"/>
          </p:cNvGraphicFramePr>
          <p:nvPr>
            <p:ph idx="1"/>
            <p:extLst>
              <p:ext uri="{D42A27DB-BD31-4B8C-83A1-F6EECF244321}">
                <p14:modId xmlns:p14="http://schemas.microsoft.com/office/powerpoint/2010/main" val="443667893"/>
              </p:ext>
            </p:extLst>
          </p:nvPr>
        </p:nvGraphicFramePr>
        <p:xfrm>
          <a:off x="983973" y="1416675"/>
          <a:ext cx="10058400" cy="4337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99911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410A3B-AA07-4496-9ED6-CBCC1CB334DF}"/>
              </a:ext>
            </a:extLst>
          </p:cNvPr>
          <p:cNvSpPr>
            <a:spLocks noGrp="1"/>
          </p:cNvSpPr>
          <p:nvPr>
            <p:ph type="title"/>
          </p:nvPr>
        </p:nvSpPr>
        <p:spPr>
          <a:xfrm>
            <a:off x="1014413" y="-81757"/>
            <a:ext cx="1051560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CARACTERIZACIÓN DE LA MORA DE CASTILLA</a:t>
            </a:r>
          </a:p>
        </p:txBody>
      </p:sp>
      <p:grpSp>
        <p:nvGrpSpPr>
          <p:cNvPr id="10" name="Grupo 9">
            <a:extLst>
              <a:ext uri="{FF2B5EF4-FFF2-40B4-BE49-F238E27FC236}">
                <a16:creationId xmlns="" xmlns:a16="http://schemas.microsoft.com/office/drawing/2014/main" id="{FA98290C-A188-4277-B1EA-9D98B5875E83}"/>
              </a:ext>
            </a:extLst>
          </p:cNvPr>
          <p:cNvGrpSpPr/>
          <p:nvPr/>
        </p:nvGrpSpPr>
        <p:grpSpPr>
          <a:xfrm>
            <a:off x="997924" y="1096404"/>
            <a:ext cx="10196152" cy="2125539"/>
            <a:chOff x="165099" y="4143375"/>
            <a:chExt cx="8659814" cy="1825407"/>
          </a:xfrm>
        </p:grpSpPr>
        <p:sp>
          <p:nvSpPr>
            <p:cNvPr id="5" name="CuadroTexto 4">
              <a:extLst>
                <a:ext uri="{FF2B5EF4-FFF2-40B4-BE49-F238E27FC236}">
                  <a16:creationId xmlns="" xmlns:a16="http://schemas.microsoft.com/office/drawing/2014/main" id="{56AC97D6-21DF-46E8-B05F-EE78E5017D17}"/>
                </a:ext>
              </a:extLst>
            </p:cNvPr>
            <p:cNvSpPr txBox="1"/>
            <p:nvPr/>
          </p:nvSpPr>
          <p:spPr>
            <a:xfrm>
              <a:off x="165099" y="4143375"/>
              <a:ext cx="344487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RubusGlaucus</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es una variedad de fruta dicotiledónea producida en el Ecuador</a:t>
              </a:r>
            </a:p>
            <a:p>
              <a:pPr marL="28575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C</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ultivada durante siglos y forma parte de las costumbres alimenticias y medicinales de los antepasados</a:t>
              </a:r>
              <a:endParaRPr lang="en-US" sz="120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 xmlns:a16="http://schemas.microsoft.com/office/drawing/2014/main" id="{37ED6FC1-DE8D-461C-94E8-39DF34382EA5}"/>
                </a:ext>
              </a:extLst>
            </p:cNvPr>
            <p:cNvSpPr txBox="1"/>
            <p:nvPr/>
          </p:nvSpPr>
          <p:spPr>
            <a:xfrm>
              <a:off x="3609975" y="4152900"/>
              <a:ext cx="2600325"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5142 ha cultivadas de mora, principalmente de fincas y medianos productores, de las cuales el 98% corresponde a mora de castilla</a:t>
              </a:r>
              <a:endParaRPr lang="en-US" sz="14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 xmlns:a16="http://schemas.microsoft.com/office/drawing/2014/main" id="{C67C7020-175F-479E-82D6-0CB394FA3E87}"/>
                </a:ext>
              </a:extLst>
            </p:cNvPr>
            <p:cNvSpPr txBox="1"/>
            <p:nvPr/>
          </p:nvSpPr>
          <p:spPr>
            <a:xfrm>
              <a:off x="6210301" y="4152900"/>
              <a:ext cx="2614612"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Se han creado asociaciones de productores de mora con el objetivo de tener mayor productividad, reducir costos y ser más competitivos</a:t>
              </a:r>
              <a:endParaRPr lang="en-US" sz="1400" dirty="0">
                <a:latin typeface="Times New Roman" panose="02020603050405020304" pitchFamily="18" charset="0"/>
                <a:cs typeface="Times New Roman" panose="02020603050405020304" pitchFamily="18" charset="0"/>
              </a:endParaRPr>
            </a:p>
          </p:txBody>
        </p:sp>
      </p:grpSp>
      <p:pic>
        <p:nvPicPr>
          <p:cNvPr id="9" name="Imagen 8">
            <a:extLst>
              <a:ext uri="{FF2B5EF4-FFF2-40B4-BE49-F238E27FC236}">
                <a16:creationId xmlns="" xmlns:a16="http://schemas.microsoft.com/office/drawing/2014/main" id="{C3FC9872-1E61-452B-919C-549D22D7972F}"/>
              </a:ext>
            </a:extLst>
          </p:cNvPr>
          <p:cNvPicPr>
            <a:picLocks noChangeAspect="1"/>
          </p:cNvPicPr>
          <p:nvPr/>
        </p:nvPicPr>
        <p:blipFill>
          <a:blip r:embed="rId2"/>
          <a:stretch>
            <a:fillRect/>
          </a:stretch>
        </p:blipFill>
        <p:spPr>
          <a:xfrm>
            <a:off x="0" y="6229350"/>
            <a:ext cx="12192000" cy="628650"/>
          </a:xfrm>
          <a:prstGeom prst="rect">
            <a:avLst/>
          </a:prstGeom>
        </p:spPr>
      </p:pic>
      <p:graphicFrame>
        <p:nvGraphicFramePr>
          <p:cNvPr id="3" name="Tabla 2">
            <a:extLst>
              <a:ext uri="{FF2B5EF4-FFF2-40B4-BE49-F238E27FC236}">
                <a16:creationId xmlns="" xmlns:a16="http://schemas.microsoft.com/office/drawing/2014/main" id="{59193211-EC2E-4267-B4FC-DA2193A12A13}"/>
              </a:ext>
            </a:extLst>
          </p:cNvPr>
          <p:cNvGraphicFramePr>
            <a:graphicFrameLocks noGrp="1"/>
          </p:cNvGraphicFramePr>
          <p:nvPr>
            <p:extLst>
              <p:ext uri="{D42A27DB-BD31-4B8C-83A1-F6EECF244321}">
                <p14:modId xmlns:p14="http://schemas.microsoft.com/office/powerpoint/2010/main" val="372039706"/>
              </p:ext>
            </p:extLst>
          </p:nvPr>
        </p:nvGraphicFramePr>
        <p:xfrm>
          <a:off x="2445157" y="3221943"/>
          <a:ext cx="5526989" cy="3134786"/>
        </p:xfrm>
        <a:graphic>
          <a:graphicData uri="http://schemas.openxmlformats.org/drawingml/2006/table">
            <a:tbl>
              <a:tblPr firstRow="1" firstCol="1" bandRow="1">
                <a:tableStyleId>{F5AB1C69-6EDB-4FF4-983F-18BD219EF322}</a:tableStyleId>
              </a:tblPr>
              <a:tblGrid>
                <a:gridCol w="1344339">
                  <a:extLst>
                    <a:ext uri="{9D8B030D-6E8A-4147-A177-3AD203B41FA5}">
                      <a16:colId xmlns="" xmlns:a16="http://schemas.microsoft.com/office/drawing/2014/main" val="2329611028"/>
                    </a:ext>
                  </a:extLst>
                </a:gridCol>
                <a:gridCol w="981391">
                  <a:extLst>
                    <a:ext uri="{9D8B030D-6E8A-4147-A177-3AD203B41FA5}">
                      <a16:colId xmlns="" xmlns:a16="http://schemas.microsoft.com/office/drawing/2014/main" val="311542274"/>
                    </a:ext>
                  </a:extLst>
                </a:gridCol>
                <a:gridCol w="1100781">
                  <a:extLst>
                    <a:ext uri="{9D8B030D-6E8A-4147-A177-3AD203B41FA5}">
                      <a16:colId xmlns="" xmlns:a16="http://schemas.microsoft.com/office/drawing/2014/main" val="105680138"/>
                    </a:ext>
                  </a:extLst>
                </a:gridCol>
                <a:gridCol w="987758">
                  <a:extLst>
                    <a:ext uri="{9D8B030D-6E8A-4147-A177-3AD203B41FA5}">
                      <a16:colId xmlns="" xmlns:a16="http://schemas.microsoft.com/office/drawing/2014/main" val="1692541211"/>
                    </a:ext>
                  </a:extLst>
                </a:gridCol>
                <a:gridCol w="1112720">
                  <a:extLst>
                    <a:ext uri="{9D8B030D-6E8A-4147-A177-3AD203B41FA5}">
                      <a16:colId xmlns="" xmlns:a16="http://schemas.microsoft.com/office/drawing/2014/main" val="3963626290"/>
                    </a:ext>
                  </a:extLst>
                </a:gridCol>
              </a:tblGrid>
              <a:tr h="297371">
                <a:tc>
                  <a:txBody>
                    <a:bodyPr/>
                    <a:lstStyle/>
                    <a:p>
                      <a:endParaRPr lang="es-ES" sz="1400" dirty="0">
                        <a:effectLst/>
                        <a:latin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800"/>
                        </a:spcAft>
                      </a:pPr>
                      <a:r>
                        <a:rPr lang="es-ES" sz="1400">
                          <a:effectLst/>
                        </a:rPr>
                        <a:t>2019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3124433017"/>
                  </a:ext>
                </a:extLst>
              </a:tr>
              <a:tr h="547659">
                <a:tc>
                  <a:txBody>
                    <a:bodyPr/>
                    <a:lstStyle/>
                    <a:p>
                      <a:pPr algn="ctr">
                        <a:lnSpc>
                          <a:spcPct val="107000"/>
                        </a:lnSpc>
                        <a:spcAft>
                          <a:spcPts val="800"/>
                        </a:spcAft>
                      </a:pPr>
                      <a:r>
                        <a:rPr lang="es-ES" sz="1400">
                          <a:effectLst/>
                        </a:rPr>
                        <a:t>PROVINCIA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a:effectLst/>
                        </a:rPr>
                        <a:t>Superficie sembrada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dirty="0">
                          <a:effectLst/>
                        </a:rPr>
                        <a:t>Superficie cosechada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a:effectLst/>
                        </a:rPr>
                        <a:t>Producción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a:effectLst/>
                        </a:rPr>
                        <a:t>Rendimiento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60934806"/>
                  </a:ext>
                </a:extLst>
              </a:tr>
              <a:tr h="267634">
                <a:tc>
                  <a:txBody>
                    <a:bodyPr/>
                    <a:lstStyle/>
                    <a:p>
                      <a:pPr algn="ctr">
                        <a:lnSpc>
                          <a:spcPct val="107000"/>
                        </a:lnSpc>
                        <a:spcAft>
                          <a:spcPts val="80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a:effectLst/>
                        </a:rPr>
                        <a:t>(ha)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a:effectLst/>
                        </a:rPr>
                        <a:t>(ha)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a:effectLst/>
                        </a:rPr>
                        <a:t>(t)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400">
                          <a:effectLst/>
                        </a:rPr>
                        <a:t>(t/ha)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25715864"/>
                  </a:ext>
                </a:extLst>
              </a:tr>
              <a:tr h="285476">
                <a:tc>
                  <a:txBody>
                    <a:bodyPr/>
                    <a:lstStyle/>
                    <a:p>
                      <a:pPr>
                        <a:lnSpc>
                          <a:spcPct val="107000"/>
                        </a:lnSpc>
                        <a:spcAft>
                          <a:spcPts val="800"/>
                        </a:spcAft>
                      </a:pPr>
                      <a:r>
                        <a:rPr lang="es-ES" sz="1400" dirty="0">
                          <a:effectLst/>
                        </a:rPr>
                        <a:t>Tungurahua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dirty="0">
                          <a:effectLst/>
                        </a:rPr>
                        <a:t>852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806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6014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7,46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72879006"/>
                  </a:ext>
                </a:extLst>
              </a:tr>
              <a:tr h="285476">
                <a:tc>
                  <a:txBody>
                    <a:bodyPr/>
                    <a:lstStyle/>
                    <a:p>
                      <a:pPr>
                        <a:lnSpc>
                          <a:spcPct val="107000"/>
                        </a:lnSpc>
                        <a:spcAft>
                          <a:spcPts val="800"/>
                        </a:spcAft>
                      </a:pPr>
                      <a:r>
                        <a:rPr lang="es-ES" sz="1400">
                          <a:effectLst/>
                        </a:rPr>
                        <a:t>Bolívar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1073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1037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4908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4,73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17438794"/>
                  </a:ext>
                </a:extLst>
              </a:tr>
              <a:tr h="285476">
                <a:tc>
                  <a:txBody>
                    <a:bodyPr/>
                    <a:lstStyle/>
                    <a:p>
                      <a:pPr>
                        <a:lnSpc>
                          <a:spcPct val="107000"/>
                        </a:lnSpc>
                        <a:spcAft>
                          <a:spcPts val="800"/>
                        </a:spcAft>
                      </a:pPr>
                      <a:r>
                        <a:rPr lang="es-ES" sz="1400">
                          <a:effectLst/>
                        </a:rPr>
                        <a:t>Carchi</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1915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18,22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53595571"/>
                  </a:ext>
                </a:extLst>
              </a:tr>
              <a:tr h="285476">
                <a:tc>
                  <a:txBody>
                    <a:bodyPr/>
                    <a:lstStyle/>
                    <a:p>
                      <a:pPr>
                        <a:lnSpc>
                          <a:spcPct val="107000"/>
                        </a:lnSpc>
                        <a:spcAft>
                          <a:spcPts val="800"/>
                        </a:spcAft>
                      </a:pPr>
                      <a:r>
                        <a:rPr lang="es-ES" sz="1400">
                          <a:effectLst/>
                        </a:rPr>
                        <a:t>Cotopaxi</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418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363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dirty="0">
                          <a:effectLst/>
                        </a:rPr>
                        <a:t>1226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3,37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3652260"/>
                  </a:ext>
                </a:extLst>
              </a:tr>
              <a:tr h="285476">
                <a:tc>
                  <a:txBody>
                    <a:bodyPr/>
                    <a:lstStyle/>
                    <a:p>
                      <a:pPr>
                        <a:lnSpc>
                          <a:spcPct val="107000"/>
                        </a:lnSpc>
                        <a:spcAft>
                          <a:spcPts val="800"/>
                        </a:spcAft>
                      </a:pPr>
                      <a:r>
                        <a:rPr lang="es-ES" sz="1400">
                          <a:effectLst/>
                        </a:rPr>
                        <a:t>Chimborazo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171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163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730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4,49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07513762"/>
                  </a:ext>
                </a:extLst>
              </a:tr>
              <a:tr h="297371">
                <a:tc>
                  <a:txBody>
                    <a:bodyPr/>
                    <a:lstStyle/>
                    <a:p>
                      <a:pPr>
                        <a:lnSpc>
                          <a:spcPct val="107000"/>
                        </a:lnSpc>
                        <a:spcAft>
                          <a:spcPts val="800"/>
                        </a:spcAft>
                      </a:pPr>
                      <a:r>
                        <a:rPr lang="es-ES" sz="1400">
                          <a:effectLst/>
                        </a:rPr>
                        <a:t>Otras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151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693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4,60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28177172"/>
                  </a:ext>
                </a:extLst>
              </a:tr>
              <a:tr h="297371">
                <a:tc>
                  <a:txBody>
                    <a:bodyPr/>
                    <a:lstStyle/>
                    <a:p>
                      <a:pPr>
                        <a:lnSpc>
                          <a:spcPct val="107000"/>
                        </a:lnSpc>
                        <a:spcAft>
                          <a:spcPts val="800"/>
                        </a:spcAft>
                      </a:pPr>
                      <a:r>
                        <a:rPr lang="es-ES" sz="1400">
                          <a:effectLst/>
                        </a:rPr>
                        <a:t>Total Nacional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2803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a:effectLst/>
                        </a:rPr>
                        <a:t>2625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dirty="0">
                          <a:effectLst/>
                        </a:rPr>
                        <a:t>15485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S" sz="1400" dirty="0">
                          <a:effectLst/>
                        </a:rPr>
                        <a:t>5,90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23266372"/>
                  </a:ext>
                </a:extLst>
              </a:tr>
            </a:tbl>
          </a:graphicData>
        </a:graphic>
      </p:graphicFrame>
    </p:spTree>
    <p:extLst>
      <p:ext uri="{BB962C8B-B14F-4D97-AF65-F5344CB8AC3E}">
        <p14:creationId xmlns:p14="http://schemas.microsoft.com/office/powerpoint/2010/main" val="368857514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4340F60-E936-461F-ABA0-6244233689D9}"/>
              </a:ext>
            </a:extLst>
          </p:cNvPr>
          <p:cNvSpPr>
            <a:spLocks noGrp="1"/>
          </p:cNvSpPr>
          <p:nvPr>
            <p:ph type="title"/>
          </p:nvPr>
        </p:nvSpPr>
        <p:spPr>
          <a:xfrm>
            <a:off x="838200" y="113638"/>
            <a:ext cx="10515600" cy="1118522"/>
          </a:xfrm>
        </p:spPr>
        <p:txBody>
          <a:bodyPr>
            <a:normAutofit/>
          </a:bodyPr>
          <a:lstStyle/>
          <a:p>
            <a:pPr algn="ctr"/>
            <a:r>
              <a:rPr lang="es-ES" sz="4000" b="1" dirty="0">
                <a:latin typeface="Times New Roman" panose="02020603050405020304" pitchFamily="18" charset="0"/>
                <a:cs typeface="Times New Roman" panose="02020603050405020304" pitchFamily="18" charset="0"/>
              </a:rPr>
              <a:t>CADENA DE VALOR</a:t>
            </a:r>
            <a:endParaRPr lang="en-US" sz="4000" dirty="0">
              <a:latin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 xmlns:a16="http://schemas.microsoft.com/office/drawing/2014/main" id="{8CA0AC1E-7988-4A8E-A98F-0EE248E58F59}"/>
              </a:ext>
            </a:extLst>
          </p:cNvPr>
          <p:cNvPicPr>
            <a:picLocks noChangeAspect="1"/>
          </p:cNvPicPr>
          <p:nvPr/>
        </p:nvPicPr>
        <p:blipFill>
          <a:blip r:embed="rId2"/>
          <a:stretch>
            <a:fillRect/>
          </a:stretch>
        </p:blipFill>
        <p:spPr>
          <a:xfrm>
            <a:off x="0" y="5934075"/>
            <a:ext cx="12192000" cy="923925"/>
          </a:xfrm>
          <a:prstGeom prst="rect">
            <a:avLst/>
          </a:prstGeom>
        </p:spPr>
      </p:pic>
      <p:graphicFrame>
        <p:nvGraphicFramePr>
          <p:cNvPr id="7" name="Tabla 6">
            <a:extLst>
              <a:ext uri="{FF2B5EF4-FFF2-40B4-BE49-F238E27FC236}">
                <a16:creationId xmlns="" xmlns:a16="http://schemas.microsoft.com/office/drawing/2014/main" id="{6C0A6C65-4892-4998-9593-C149D586A575}"/>
              </a:ext>
            </a:extLst>
          </p:cNvPr>
          <p:cNvGraphicFramePr>
            <a:graphicFrameLocks noGrp="1"/>
          </p:cNvGraphicFramePr>
          <p:nvPr>
            <p:extLst>
              <p:ext uri="{D42A27DB-BD31-4B8C-83A1-F6EECF244321}">
                <p14:modId xmlns:p14="http://schemas.microsoft.com/office/powerpoint/2010/main" val="3830461999"/>
              </p:ext>
            </p:extLst>
          </p:nvPr>
        </p:nvGraphicFramePr>
        <p:xfrm>
          <a:off x="838200" y="999716"/>
          <a:ext cx="10515600" cy="5166803"/>
        </p:xfrm>
        <a:graphic>
          <a:graphicData uri="http://schemas.openxmlformats.org/drawingml/2006/table">
            <a:tbl>
              <a:tblPr firstRow="1" firstCol="1" bandRow="1">
                <a:tableStyleId>{68D230F3-CF80-4859-8CE7-A43EE81993B5}</a:tableStyleId>
              </a:tblPr>
              <a:tblGrid>
                <a:gridCol w="1752600">
                  <a:extLst>
                    <a:ext uri="{9D8B030D-6E8A-4147-A177-3AD203B41FA5}">
                      <a16:colId xmlns="" xmlns:a16="http://schemas.microsoft.com/office/drawing/2014/main" val="2112675758"/>
                    </a:ext>
                  </a:extLst>
                </a:gridCol>
                <a:gridCol w="1752600">
                  <a:extLst>
                    <a:ext uri="{9D8B030D-6E8A-4147-A177-3AD203B41FA5}">
                      <a16:colId xmlns="" xmlns:a16="http://schemas.microsoft.com/office/drawing/2014/main" val="335833455"/>
                    </a:ext>
                  </a:extLst>
                </a:gridCol>
                <a:gridCol w="1752600">
                  <a:extLst>
                    <a:ext uri="{9D8B030D-6E8A-4147-A177-3AD203B41FA5}">
                      <a16:colId xmlns="" xmlns:a16="http://schemas.microsoft.com/office/drawing/2014/main" val="3534917552"/>
                    </a:ext>
                  </a:extLst>
                </a:gridCol>
                <a:gridCol w="1752600">
                  <a:extLst>
                    <a:ext uri="{9D8B030D-6E8A-4147-A177-3AD203B41FA5}">
                      <a16:colId xmlns="" xmlns:a16="http://schemas.microsoft.com/office/drawing/2014/main" val="2256056121"/>
                    </a:ext>
                  </a:extLst>
                </a:gridCol>
                <a:gridCol w="1752600">
                  <a:extLst>
                    <a:ext uri="{9D8B030D-6E8A-4147-A177-3AD203B41FA5}">
                      <a16:colId xmlns="" xmlns:a16="http://schemas.microsoft.com/office/drawing/2014/main" val="939283908"/>
                    </a:ext>
                  </a:extLst>
                </a:gridCol>
                <a:gridCol w="1752600">
                  <a:extLst>
                    <a:ext uri="{9D8B030D-6E8A-4147-A177-3AD203B41FA5}">
                      <a16:colId xmlns="" xmlns:a16="http://schemas.microsoft.com/office/drawing/2014/main" val="804463426"/>
                    </a:ext>
                  </a:extLst>
                </a:gridCol>
              </a:tblGrid>
              <a:tr h="199943">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3560" marR="43560" marT="0" marB="0" anchor="b"/>
                </a:tc>
                <a:tc gridSpan="5">
                  <a:txBody>
                    <a:bodyPr/>
                    <a:lstStyle/>
                    <a:p>
                      <a:pPr algn="ctr">
                        <a:lnSpc>
                          <a:spcPct val="107000"/>
                        </a:lnSpc>
                        <a:spcAft>
                          <a:spcPts val="800"/>
                        </a:spcAft>
                      </a:pPr>
                      <a:r>
                        <a:rPr lang="es-EC" sz="1200" b="1">
                          <a:effectLst/>
                        </a:rPr>
                        <a:t>Cadena de Valor "Mora de castilla"</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693100567"/>
                  </a:ext>
                </a:extLst>
              </a:tr>
              <a:tr h="199943">
                <a:tc rowSpan="4">
                  <a:txBody>
                    <a:bodyPr/>
                    <a:lstStyle/>
                    <a:p>
                      <a:pPr algn="ctr">
                        <a:lnSpc>
                          <a:spcPct val="107000"/>
                        </a:lnSpc>
                        <a:spcAft>
                          <a:spcPts val="800"/>
                        </a:spcAft>
                      </a:pPr>
                      <a:r>
                        <a:rPr lang="es-EC" sz="1200">
                          <a:effectLst/>
                        </a:rPr>
                        <a:t>Actividades de Soporte</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vert="vert270" anchor="ctr"/>
                </a:tc>
                <a:tc>
                  <a:txBody>
                    <a:bodyPr/>
                    <a:lstStyle/>
                    <a:p>
                      <a:pPr>
                        <a:lnSpc>
                          <a:spcPct val="107000"/>
                        </a:lnSpc>
                        <a:spcAft>
                          <a:spcPts val="800"/>
                        </a:spcAft>
                      </a:pPr>
                      <a:r>
                        <a:rPr lang="es-EC" sz="1200" b="1" dirty="0">
                          <a:effectLst/>
                        </a:rPr>
                        <a:t>Infraestructura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b"/>
                </a:tc>
                <a:tc>
                  <a:txBody>
                    <a:bodyPr/>
                    <a:lstStyle/>
                    <a:p>
                      <a:pPr algn="ctr">
                        <a:lnSpc>
                          <a:spcPct val="107000"/>
                        </a:lnSpc>
                        <a:spcAft>
                          <a:spcPts val="800"/>
                        </a:spcAft>
                      </a:pPr>
                      <a:r>
                        <a:rPr lang="es-EC" sz="1200" b="1" dirty="0">
                          <a:effectLst/>
                        </a:rPr>
                        <a:t>Recursos Humanos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gn="ctr">
                        <a:lnSpc>
                          <a:spcPct val="107000"/>
                        </a:lnSpc>
                        <a:spcAft>
                          <a:spcPts val="800"/>
                        </a:spcAft>
                      </a:pPr>
                      <a:r>
                        <a:rPr lang="es-EC" sz="1200" b="1" dirty="0">
                          <a:effectLst/>
                        </a:rPr>
                        <a:t>Tecnología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gridSpan="2">
                  <a:txBody>
                    <a:bodyPr/>
                    <a:lstStyle/>
                    <a:p>
                      <a:pPr algn="ctr">
                        <a:lnSpc>
                          <a:spcPct val="107000"/>
                        </a:lnSpc>
                        <a:spcAft>
                          <a:spcPts val="800"/>
                        </a:spcAft>
                      </a:pPr>
                      <a:r>
                        <a:rPr lang="es-EC" sz="1200" b="1" dirty="0">
                          <a:effectLst/>
                        </a:rPr>
                        <a:t>Compras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hMerge="1">
                  <a:txBody>
                    <a:bodyPr/>
                    <a:lstStyle/>
                    <a:p>
                      <a:endParaRPr lang="es-ES"/>
                    </a:p>
                  </a:txBody>
                  <a:tcPr/>
                </a:tc>
                <a:extLst>
                  <a:ext uri="{0D108BD9-81ED-4DB2-BD59-A6C34878D82A}">
                    <a16:rowId xmlns="" xmlns:a16="http://schemas.microsoft.com/office/drawing/2014/main" val="549659589"/>
                  </a:ext>
                </a:extLst>
              </a:tr>
              <a:tr h="827530">
                <a:tc vMerge="1">
                  <a:txBody>
                    <a:bodyPr/>
                    <a:lstStyle/>
                    <a:p>
                      <a:endParaRPr lang="es-ES"/>
                    </a:p>
                  </a:txBody>
                  <a:tcPr/>
                </a:tc>
                <a:tc rowSpan="3">
                  <a:txBody>
                    <a:bodyPr/>
                    <a:lstStyle/>
                    <a:p>
                      <a:pPr algn="l">
                        <a:lnSpc>
                          <a:spcPct val="107000"/>
                        </a:lnSpc>
                        <a:spcAft>
                          <a:spcPts val="800"/>
                        </a:spcAft>
                      </a:pPr>
                      <a:r>
                        <a:rPr lang="es-EC" sz="1200" dirty="0">
                          <a:effectLst/>
                        </a:rPr>
                        <a:t>Cuenta con capital propio y no realiza ninguna planificación, únicamente vende lo que produce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nSpc>
                          <a:spcPct val="107000"/>
                        </a:lnSpc>
                        <a:spcAft>
                          <a:spcPts val="800"/>
                        </a:spcAft>
                      </a:pPr>
                      <a:r>
                        <a:rPr lang="es-EC" sz="1200">
                          <a:effectLst/>
                        </a:rPr>
                        <a:t>Cuenta con un empleado con el cual supervisa la plantación día a día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rowSpan="3">
                  <a:txBody>
                    <a:bodyPr/>
                    <a:lstStyle/>
                    <a:p>
                      <a:pPr algn="l">
                        <a:lnSpc>
                          <a:spcPct val="107000"/>
                        </a:lnSpc>
                        <a:spcAft>
                          <a:spcPts val="800"/>
                        </a:spcAft>
                      </a:pPr>
                      <a:r>
                        <a:rPr lang="es-EC" sz="1200" dirty="0">
                          <a:effectLst/>
                        </a:rPr>
                        <a:t>No emplea ninguna herramienta tecnológica, aplica cultivo tradicional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gridSpan="2">
                  <a:txBody>
                    <a:bodyPr/>
                    <a:lstStyle/>
                    <a:p>
                      <a:pPr>
                        <a:lnSpc>
                          <a:spcPct val="107000"/>
                        </a:lnSpc>
                        <a:spcAft>
                          <a:spcPts val="800"/>
                        </a:spcAft>
                      </a:pPr>
                      <a:r>
                        <a:rPr lang="es-EC" sz="1200">
                          <a:effectLst/>
                        </a:rPr>
                        <a:t>Lo realiza verificando precios y calidad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hMerge="1">
                  <a:txBody>
                    <a:bodyPr/>
                    <a:lstStyle/>
                    <a:p>
                      <a:endParaRPr lang="es-ES"/>
                    </a:p>
                  </a:txBody>
                  <a:tcPr/>
                </a:tc>
                <a:extLst>
                  <a:ext uri="{0D108BD9-81ED-4DB2-BD59-A6C34878D82A}">
                    <a16:rowId xmlns="" xmlns:a16="http://schemas.microsoft.com/office/drawing/2014/main" val="2070891919"/>
                  </a:ext>
                </a:extLst>
              </a:tr>
              <a:tr h="827530">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C" sz="1200">
                          <a:effectLst/>
                        </a:rPr>
                        <a:t>En temporada de cosecha puede llegar a requerir hasta 25 personas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vMerge="1">
                  <a:txBody>
                    <a:bodyPr/>
                    <a:lstStyle/>
                    <a:p>
                      <a:endParaRPr lang="es-ES"/>
                    </a:p>
                  </a:txBody>
                  <a:tcPr/>
                </a:tc>
                <a:tc gridSpan="2">
                  <a:txBody>
                    <a:bodyPr/>
                    <a:lstStyle/>
                    <a:p>
                      <a:pPr>
                        <a:lnSpc>
                          <a:spcPct val="107000"/>
                        </a:lnSpc>
                        <a:spcAft>
                          <a:spcPts val="800"/>
                        </a:spcAft>
                      </a:pPr>
                      <a:r>
                        <a:rPr lang="es-EC" sz="1200">
                          <a:effectLst/>
                        </a:rPr>
                        <a:t>Cuenta con proveedores reconocidos en el área agrícola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hMerge="1">
                  <a:txBody>
                    <a:bodyPr/>
                    <a:lstStyle/>
                    <a:p>
                      <a:endParaRPr lang="es-ES"/>
                    </a:p>
                  </a:txBody>
                  <a:tcPr/>
                </a:tc>
                <a:extLst>
                  <a:ext uri="{0D108BD9-81ED-4DB2-BD59-A6C34878D82A}">
                    <a16:rowId xmlns="" xmlns:a16="http://schemas.microsoft.com/office/drawing/2014/main" val="594667556"/>
                  </a:ext>
                </a:extLst>
              </a:tr>
              <a:tr h="618333">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C" sz="1200">
                          <a:effectLst/>
                        </a:rPr>
                        <a:t>Por ser un trabajo temporal no brinda capacitación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vMerge="1">
                  <a:txBody>
                    <a:bodyPr/>
                    <a:lstStyle/>
                    <a:p>
                      <a:endParaRPr lang="es-ES"/>
                    </a:p>
                  </a:txBody>
                  <a:tcPr/>
                </a:tc>
                <a:tc gridSpan="2">
                  <a:txBody>
                    <a:bodyPr/>
                    <a:lstStyle/>
                    <a:p>
                      <a:pPr>
                        <a:lnSpc>
                          <a:spcPct val="107000"/>
                        </a:lnSpc>
                        <a:spcAft>
                          <a:spcPts val="800"/>
                        </a:spcAft>
                      </a:pPr>
                      <a:r>
                        <a:rPr lang="es-EC" sz="1200">
                          <a:effectLst/>
                        </a:rPr>
                        <a:t>Cuenta con materia prima disponible en sus bodegas para uso inmediato en caso de ser requerido.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hMerge="1">
                  <a:txBody>
                    <a:bodyPr/>
                    <a:lstStyle/>
                    <a:p>
                      <a:endParaRPr lang="es-ES"/>
                    </a:p>
                  </a:txBody>
                  <a:tcPr/>
                </a:tc>
                <a:extLst>
                  <a:ext uri="{0D108BD9-81ED-4DB2-BD59-A6C34878D82A}">
                    <a16:rowId xmlns="" xmlns:a16="http://schemas.microsoft.com/office/drawing/2014/main" val="3317608324"/>
                  </a:ext>
                </a:extLst>
              </a:tr>
              <a:tr h="314154">
                <a:tc rowSpan="6">
                  <a:txBody>
                    <a:bodyPr/>
                    <a:lstStyle/>
                    <a:p>
                      <a:pPr algn="ctr">
                        <a:lnSpc>
                          <a:spcPct val="107000"/>
                        </a:lnSpc>
                        <a:spcAft>
                          <a:spcPts val="800"/>
                        </a:spcAft>
                      </a:pPr>
                      <a:r>
                        <a:rPr lang="es-EC" sz="1200">
                          <a:effectLst/>
                        </a:rPr>
                        <a:t>Actividades Operacionales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vert="vert270" anchor="ctr"/>
                </a:tc>
                <a:tc>
                  <a:txBody>
                    <a:bodyPr/>
                    <a:lstStyle/>
                    <a:p>
                      <a:pPr algn="ctr">
                        <a:lnSpc>
                          <a:spcPct val="107000"/>
                        </a:lnSpc>
                        <a:spcAft>
                          <a:spcPts val="800"/>
                        </a:spcAft>
                      </a:pPr>
                      <a:r>
                        <a:rPr lang="es-EC" sz="1200" b="1" dirty="0">
                          <a:effectLst/>
                        </a:rPr>
                        <a:t>Logística de entrada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gn="ctr">
                        <a:lnSpc>
                          <a:spcPct val="107000"/>
                        </a:lnSpc>
                        <a:spcAft>
                          <a:spcPts val="800"/>
                        </a:spcAft>
                      </a:pPr>
                      <a:r>
                        <a:rPr lang="es-EC" sz="1200" b="1" dirty="0">
                          <a:effectLst/>
                        </a:rPr>
                        <a:t>Operaciones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gn="ctr">
                        <a:lnSpc>
                          <a:spcPct val="107000"/>
                        </a:lnSpc>
                        <a:spcAft>
                          <a:spcPts val="800"/>
                        </a:spcAft>
                      </a:pPr>
                      <a:r>
                        <a:rPr lang="es-EC" sz="1200" b="1" dirty="0">
                          <a:effectLst/>
                        </a:rPr>
                        <a:t>Logística de salida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gn="ctr">
                        <a:lnSpc>
                          <a:spcPct val="107000"/>
                        </a:lnSpc>
                        <a:spcAft>
                          <a:spcPts val="800"/>
                        </a:spcAft>
                      </a:pPr>
                      <a:r>
                        <a:rPr lang="es-EC" sz="1200" b="1" dirty="0">
                          <a:effectLst/>
                        </a:rPr>
                        <a:t>Marketing y Ventas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gn="ctr">
                        <a:lnSpc>
                          <a:spcPct val="107000"/>
                        </a:lnSpc>
                        <a:spcAft>
                          <a:spcPts val="800"/>
                        </a:spcAft>
                      </a:pPr>
                      <a:r>
                        <a:rPr lang="es-EC" sz="1200" b="1" dirty="0">
                          <a:effectLst/>
                        </a:rPr>
                        <a:t>Servicio Post Venta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extLst>
                  <a:ext uri="{0D108BD9-81ED-4DB2-BD59-A6C34878D82A}">
                    <a16:rowId xmlns="" xmlns:a16="http://schemas.microsoft.com/office/drawing/2014/main" val="4147153332"/>
                  </a:ext>
                </a:extLst>
              </a:tr>
              <a:tr h="474783">
                <a:tc vMerge="1">
                  <a:txBody>
                    <a:bodyPr/>
                    <a:lstStyle/>
                    <a:p>
                      <a:endParaRPr lang="es-ES"/>
                    </a:p>
                  </a:txBody>
                  <a:tcPr/>
                </a:tc>
                <a:tc>
                  <a:txBody>
                    <a:bodyPr/>
                    <a:lstStyle/>
                    <a:p>
                      <a:pPr>
                        <a:lnSpc>
                          <a:spcPct val="107000"/>
                        </a:lnSpc>
                        <a:spcAft>
                          <a:spcPts val="800"/>
                        </a:spcAft>
                      </a:pPr>
                      <a:r>
                        <a:rPr lang="es-EC" sz="1200">
                          <a:effectLst/>
                        </a:rPr>
                        <a:t>Búsqueda de proveedores de plantas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a:txBody>
                    <a:bodyPr/>
                    <a:lstStyle/>
                    <a:p>
                      <a:pPr>
                        <a:lnSpc>
                          <a:spcPct val="107000"/>
                        </a:lnSpc>
                        <a:spcAft>
                          <a:spcPts val="800"/>
                        </a:spcAft>
                      </a:pPr>
                      <a:r>
                        <a:rPr lang="es-EC" sz="1200">
                          <a:effectLst/>
                        </a:rPr>
                        <a:t>Siembra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rowSpan="3">
                  <a:txBody>
                    <a:bodyPr/>
                    <a:lstStyle/>
                    <a:p>
                      <a:pPr algn="l">
                        <a:lnSpc>
                          <a:spcPct val="107000"/>
                        </a:lnSpc>
                        <a:spcAft>
                          <a:spcPts val="800"/>
                        </a:spcAft>
                      </a:pPr>
                      <a:r>
                        <a:rPr lang="es-EC" sz="1200" dirty="0">
                          <a:effectLst/>
                        </a:rPr>
                        <a:t>Acopio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nSpc>
                          <a:spcPct val="107000"/>
                        </a:lnSpc>
                        <a:spcAft>
                          <a:spcPts val="800"/>
                        </a:spcAft>
                      </a:pPr>
                      <a:r>
                        <a:rPr lang="es-EC" sz="1200">
                          <a:effectLst/>
                        </a:rPr>
                        <a:t>Cartera de clientes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rowSpan="5">
                  <a:txBody>
                    <a:bodyPr/>
                    <a:lstStyle/>
                    <a:p>
                      <a:pPr algn="ctr">
                        <a:lnSpc>
                          <a:spcPct val="107000"/>
                        </a:lnSpc>
                        <a:spcAft>
                          <a:spcPts val="800"/>
                        </a:spcAft>
                      </a:pPr>
                      <a:r>
                        <a:rPr lang="es-EC" sz="1200">
                          <a:effectLst/>
                        </a:rPr>
                        <a:t>No aplica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extLst>
                  <a:ext uri="{0D108BD9-81ED-4DB2-BD59-A6C34878D82A}">
                    <a16:rowId xmlns="" xmlns:a16="http://schemas.microsoft.com/office/drawing/2014/main" val="2490975270"/>
                  </a:ext>
                </a:extLst>
              </a:tr>
              <a:tr h="314154">
                <a:tc vMerge="1">
                  <a:txBody>
                    <a:bodyPr/>
                    <a:lstStyle/>
                    <a:p>
                      <a:endParaRPr lang="es-ES"/>
                    </a:p>
                  </a:txBody>
                  <a:tcPr/>
                </a:tc>
                <a:tc rowSpan="3">
                  <a:txBody>
                    <a:bodyPr/>
                    <a:lstStyle/>
                    <a:p>
                      <a:pPr algn="l">
                        <a:lnSpc>
                          <a:spcPct val="107000"/>
                        </a:lnSpc>
                        <a:spcAft>
                          <a:spcPts val="800"/>
                        </a:spcAft>
                      </a:pPr>
                      <a:r>
                        <a:rPr lang="es-EC" sz="1200" dirty="0">
                          <a:effectLst/>
                        </a:rPr>
                        <a:t>Preparación del suelo  (Arado, Abono)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nSpc>
                          <a:spcPct val="107000"/>
                        </a:lnSpc>
                        <a:spcAft>
                          <a:spcPts val="800"/>
                        </a:spcAft>
                      </a:pPr>
                      <a:r>
                        <a:rPr lang="es-EC" sz="1200">
                          <a:effectLst/>
                        </a:rPr>
                        <a:t>Riego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b"/>
                </a:tc>
                <a:tc vMerge="1">
                  <a:txBody>
                    <a:bodyPr/>
                    <a:lstStyle/>
                    <a:p>
                      <a:endParaRPr lang="es-ES"/>
                    </a:p>
                  </a:txBody>
                  <a:tcPr/>
                </a:tc>
                <a:tc>
                  <a:txBody>
                    <a:bodyPr/>
                    <a:lstStyle/>
                    <a:p>
                      <a:pPr>
                        <a:lnSpc>
                          <a:spcPct val="107000"/>
                        </a:lnSpc>
                        <a:spcAft>
                          <a:spcPts val="800"/>
                        </a:spcAft>
                      </a:pPr>
                      <a:r>
                        <a:rPr lang="es-EC" sz="1200">
                          <a:effectLst/>
                        </a:rPr>
                        <a:t>Estadísticas de ventas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vMerge="1">
                  <a:txBody>
                    <a:bodyPr/>
                    <a:lstStyle/>
                    <a:p>
                      <a:endParaRPr lang="es-ES"/>
                    </a:p>
                  </a:txBody>
                  <a:tcPr/>
                </a:tc>
                <a:extLst>
                  <a:ext uri="{0D108BD9-81ED-4DB2-BD59-A6C34878D82A}">
                    <a16:rowId xmlns="" xmlns:a16="http://schemas.microsoft.com/office/drawing/2014/main" val="3399993264"/>
                  </a:ext>
                </a:extLst>
              </a:tr>
              <a:tr h="280236">
                <a:tc vMerge="1">
                  <a:txBody>
                    <a:bodyPr/>
                    <a:lstStyle/>
                    <a:p>
                      <a:endParaRPr lang="es-ES"/>
                    </a:p>
                  </a:txBody>
                  <a:tcPr/>
                </a:tc>
                <a:tc vMerge="1">
                  <a:txBody>
                    <a:bodyPr/>
                    <a:lstStyle/>
                    <a:p>
                      <a:endParaRPr lang="es-ES"/>
                    </a:p>
                  </a:txBody>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3560" marR="43560" marT="0" marB="0" anchor="b"/>
                </a:tc>
                <a:tc vMerge="1">
                  <a:txBody>
                    <a:bodyPr/>
                    <a:lstStyle/>
                    <a:p>
                      <a:endParaRPr lang="es-ES"/>
                    </a:p>
                  </a:txBody>
                  <a:tcPr/>
                </a:tc>
                <a:tc>
                  <a:txBody>
                    <a:bodyPr/>
                    <a:lstStyle/>
                    <a:p>
                      <a:pPr>
                        <a:lnSpc>
                          <a:spcPct val="107000"/>
                        </a:lnSpc>
                        <a:spcAft>
                          <a:spcPts val="800"/>
                        </a:spcAft>
                      </a:pPr>
                      <a:r>
                        <a:rPr lang="es-EC" sz="1200">
                          <a:effectLst/>
                        </a:rPr>
                        <a:t>Producto ofertado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vMerge="1">
                  <a:txBody>
                    <a:bodyPr/>
                    <a:lstStyle/>
                    <a:p>
                      <a:endParaRPr lang="es-ES"/>
                    </a:p>
                  </a:txBody>
                  <a:tcPr/>
                </a:tc>
                <a:extLst>
                  <a:ext uri="{0D108BD9-81ED-4DB2-BD59-A6C34878D82A}">
                    <a16:rowId xmlns="" xmlns:a16="http://schemas.microsoft.com/office/drawing/2014/main" val="3087909001"/>
                  </a:ext>
                </a:extLst>
              </a:tr>
              <a:tr h="314154">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C" sz="1200">
                          <a:effectLst/>
                        </a:rPr>
                        <a:t>Control de plagas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rowSpan="2">
                  <a:txBody>
                    <a:bodyPr/>
                    <a:lstStyle/>
                    <a:p>
                      <a:pPr algn="l">
                        <a:lnSpc>
                          <a:spcPct val="107000"/>
                        </a:lnSpc>
                        <a:spcAft>
                          <a:spcPts val="800"/>
                        </a:spcAft>
                      </a:pPr>
                      <a:r>
                        <a:rPr lang="es-EC" sz="1200" dirty="0">
                          <a:effectLst/>
                        </a:rPr>
                        <a:t>Empaque por cajas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a:txBody>
                    <a:bodyPr/>
                    <a:lstStyle/>
                    <a:p>
                      <a:pPr>
                        <a:lnSpc>
                          <a:spcPct val="107000"/>
                        </a:lnSpc>
                        <a:spcAft>
                          <a:spcPts val="800"/>
                        </a:spcAft>
                      </a:pPr>
                      <a:r>
                        <a:rPr lang="es-EC" sz="1200">
                          <a:effectLst/>
                        </a:rPr>
                        <a:t>Canales de distribución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nchor="ctr"/>
                </a:tc>
                <a:tc vMerge="1">
                  <a:txBody>
                    <a:bodyPr/>
                    <a:lstStyle/>
                    <a:p>
                      <a:endParaRPr lang="es-ES"/>
                    </a:p>
                  </a:txBody>
                  <a:tcPr/>
                </a:tc>
                <a:extLst>
                  <a:ext uri="{0D108BD9-81ED-4DB2-BD59-A6C34878D82A}">
                    <a16:rowId xmlns="" xmlns:a16="http://schemas.microsoft.com/office/drawing/2014/main" val="2021463005"/>
                  </a:ext>
                </a:extLst>
              </a:tr>
              <a:tr h="796043">
                <a:tc vMerge="1">
                  <a:txBody>
                    <a:bodyPr/>
                    <a:lstStyle/>
                    <a:p>
                      <a:endParaRPr lang="es-ES"/>
                    </a:p>
                  </a:txBody>
                  <a:tcPr/>
                </a:tc>
                <a:tc>
                  <a:txBody>
                    <a:bodyPr/>
                    <a:lstStyle/>
                    <a:p>
                      <a:pPr>
                        <a:lnSpc>
                          <a:spcPct val="107000"/>
                        </a:lnSpc>
                        <a:spcAft>
                          <a:spcPts val="800"/>
                        </a:spcAft>
                      </a:pPr>
                      <a:r>
                        <a:rPr lang="es-EC" sz="1200">
                          <a:effectLst/>
                        </a:rPr>
                        <a:t>Adquisición de insumos tales como abono, nutrientes, entre otros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a:txBody>
                    <a:bodyPr/>
                    <a:lstStyle/>
                    <a:p>
                      <a:pPr>
                        <a:lnSpc>
                          <a:spcPct val="107000"/>
                        </a:lnSpc>
                        <a:spcAft>
                          <a:spcPts val="800"/>
                        </a:spcAft>
                      </a:pPr>
                      <a:r>
                        <a:rPr lang="es-EC" sz="1200">
                          <a:effectLst/>
                        </a:rPr>
                        <a:t>Cosecha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vMerge="1">
                  <a:txBody>
                    <a:bodyPr/>
                    <a:lstStyle/>
                    <a:p>
                      <a:endParaRPr lang="es-ES"/>
                    </a:p>
                  </a:txBody>
                  <a:tcPr/>
                </a:tc>
                <a:tc>
                  <a:txBody>
                    <a:bodyPr/>
                    <a:lstStyle/>
                    <a:p>
                      <a:pPr>
                        <a:lnSpc>
                          <a:spcPct val="107000"/>
                        </a:lnSpc>
                        <a:spcAft>
                          <a:spcPts val="800"/>
                        </a:spcAft>
                      </a:pPr>
                      <a:r>
                        <a:rPr lang="es-EC" sz="1200" dirty="0">
                          <a:effectLst/>
                        </a:rPr>
                        <a:t>Precios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560" marR="43560" marT="0" marB="0"/>
                </a:tc>
                <a:tc vMerge="1">
                  <a:txBody>
                    <a:bodyPr/>
                    <a:lstStyle/>
                    <a:p>
                      <a:endParaRPr lang="es-ES"/>
                    </a:p>
                  </a:txBody>
                  <a:tcPr/>
                </a:tc>
                <a:extLst>
                  <a:ext uri="{0D108BD9-81ED-4DB2-BD59-A6C34878D82A}">
                    <a16:rowId xmlns="" xmlns:a16="http://schemas.microsoft.com/office/drawing/2014/main" val="3508627825"/>
                  </a:ext>
                </a:extLst>
              </a:tr>
            </a:tbl>
          </a:graphicData>
        </a:graphic>
      </p:graphicFrame>
    </p:spTree>
    <p:extLst>
      <p:ext uri="{BB962C8B-B14F-4D97-AF65-F5344CB8AC3E}">
        <p14:creationId xmlns:p14="http://schemas.microsoft.com/office/powerpoint/2010/main" val="322899232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4025</TotalTime>
  <Words>2256</Words>
  <Application>Microsoft Office PowerPoint</Application>
  <PresentationFormat>Panorámica</PresentationFormat>
  <Paragraphs>516</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Segoe UI Semibold</vt:lpstr>
      <vt:lpstr>Symbol</vt:lpstr>
      <vt:lpstr>Times New Roman</vt:lpstr>
      <vt:lpstr>Office Theme</vt:lpstr>
      <vt:lpstr>Presentación de PowerPoint</vt:lpstr>
      <vt:lpstr>PLANTEAMIENTO DEL PROBLEMA</vt:lpstr>
      <vt:lpstr>Presentación de PowerPoint</vt:lpstr>
      <vt:lpstr>JUSTIFICACIÓN</vt:lpstr>
      <vt:lpstr>METODOLOGÍA DE LA INVESTIGACIÓN</vt:lpstr>
      <vt:lpstr>MATRIZ DE VARIABLES</vt:lpstr>
      <vt:lpstr>MARCO TEÓRICO</vt:lpstr>
      <vt:lpstr>CARACTERIZACIÓN DE LA MORA DE CASTILLA</vt:lpstr>
      <vt:lpstr>CADENA DE VALOR</vt:lpstr>
      <vt:lpstr>ASOCIACIONES DE PRODUCTORES DE MORA</vt:lpstr>
      <vt:lpstr>COMERCIO JUSTO</vt:lpstr>
      <vt:lpstr>ANÁLISIS DE LA SITUACIÓN ACTUAL DEL SECTOR EXPORTADOR DE LA MORA</vt:lpstr>
      <vt:lpstr>APORTE DEL SECTOR AGRÍCOLA A LA ECONOMÍA ECUATORIANA</vt:lpstr>
      <vt:lpstr>PARTIDA ARANCELARIA - MORA </vt:lpstr>
      <vt:lpstr>PRINCIPALES IMPORTADORES DE MORA A NIVEL MUNDIAL</vt:lpstr>
      <vt:lpstr>Presentación de PowerPoint</vt:lpstr>
      <vt:lpstr>Presentación de PowerPoint</vt:lpstr>
      <vt:lpstr>ACUERDOS COMERCIALES SUSCRITOS POR ECUADOR  UNION EUROPEA-ESTADOS UNIDOS </vt:lpstr>
      <vt:lpstr>MERCADO MUNDIAL OBJETIVO</vt:lpstr>
      <vt:lpstr>REQUISITOS PARA EL MERCADO EUROPEO</vt:lpstr>
      <vt:lpstr>COMERCIO JUSTO EN ESPAÑA</vt:lpstr>
      <vt:lpstr>Presentación de PowerPoint</vt:lpstr>
      <vt:lpstr>Presentación de PowerPoint</vt:lpstr>
      <vt:lpstr>ANÁLISIS DEL MERCADO (PROYECCIONES ESPAÑA)</vt:lpstr>
      <vt:lpstr>Presentación de PowerPoint</vt:lpstr>
      <vt:lpstr>PROPUESTA</vt:lpstr>
      <vt:lpstr>CONCLUSIONES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Jessica</dc:creator>
  <cp:lastModifiedBy>viviana</cp:lastModifiedBy>
  <cp:revision>138</cp:revision>
  <dcterms:created xsi:type="dcterms:W3CDTF">2020-01-20T18:12:21Z</dcterms:created>
  <dcterms:modified xsi:type="dcterms:W3CDTF">2021-03-25T02:20:29Z</dcterms:modified>
</cp:coreProperties>
</file>