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383" r:id="rId3"/>
    <p:sldId id="385" r:id="rId4"/>
    <p:sldId id="386" r:id="rId5"/>
    <p:sldId id="405" r:id="rId6"/>
    <p:sldId id="411" r:id="rId7"/>
    <p:sldId id="393" r:id="rId8"/>
    <p:sldId id="394" r:id="rId9"/>
    <p:sldId id="404" r:id="rId10"/>
    <p:sldId id="415" r:id="rId11"/>
    <p:sldId id="391" r:id="rId12"/>
    <p:sldId id="392" r:id="rId13"/>
    <p:sldId id="414" r:id="rId14"/>
    <p:sldId id="422" r:id="rId15"/>
    <p:sldId id="421" r:id="rId16"/>
    <p:sldId id="416" r:id="rId17"/>
    <p:sldId id="396" r:id="rId18"/>
    <p:sldId id="417" r:id="rId19"/>
    <p:sldId id="419" r:id="rId20"/>
    <p:sldId id="423" r:id="rId21"/>
    <p:sldId id="420" r:id="rId22"/>
    <p:sldId id="400" r:id="rId23"/>
    <p:sldId id="401" r:id="rId24"/>
    <p:sldId id="402" r:id="rId2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3D68"/>
    <a:srgbClr val="DD9837"/>
    <a:srgbClr val="74AA51"/>
    <a:srgbClr val="AB2F27"/>
    <a:srgbClr val="86573C"/>
    <a:srgbClr val="F07CB9"/>
    <a:srgbClr val="608CAB"/>
    <a:srgbClr val="E2C2C2"/>
    <a:srgbClr val="F995E1"/>
    <a:srgbClr val="C1D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4CBFE1-932A-4C65-8D8D-FEB2FEA1D8D0}" v="80" dt="2021-03-02T21:57:26.8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26" autoAdjust="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papunte@espeedu.onmicrosoft.com" userId="5e99721b-7104-49ab-86ac-63b0265d6b8b" providerId="ADAL" clId="{E94CBFE1-932A-4C65-8D8D-FEB2FEA1D8D0}"/>
    <pc:docChg chg="delSld modSld">
      <pc:chgData name="mpapunte@espeedu.onmicrosoft.com" userId="5e99721b-7104-49ab-86ac-63b0265d6b8b" providerId="ADAL" clId="{E94CBFE1-932A-4C65-8D8D-FEB2FEA1D8D0}" dt="2021-03-03T03:45:38.715" v="119" actId="20577"/>
      <pc:docMkLst>
        <pc:docMk/>
      </pc:docMkLst>
      <pc:sldChg chg="modSp mod">
        <pc:chgData name="mpapunte@espeedu.onmicrosoft.com" userId="5e99721b-7104-49ab-86ac-63b0265d6b8b" providerId="ADAL" clId="{E94CBFE1-932A-4C65-8D8D-FEB2FEA1D8D0}" dt="2021-03-03T03:45:38.715" v="119" actId="20577"/>
        <pc:sldMkLst>
          <pc:docMk/>
          <pc:sldMk cId="1901095988" sldId="383"/>
        </pc:sldMkLst>
        <pc:spChg chg="mod">
          <ac:chgData name="mpapunte@espeedu.onmicrosoft.com" userId="5e99721b-7104-49ab-86ac-63b0265d6b8b" providerId="ADAL" clId="{E94CBFE1-932A-4C65-8D8D-FEB2FEA1D8D0}" dt="2021-03-03T03:45:38.715" v="119" actId="20577"/>
          <ac:spMkLst>
            <pc:docMk/>
            <pc:sldMk cId="1901095988" sldId="383"/>
            <ac:spMk id="10" creationId="{74426056-1770-47F4-82FA-693CB4D788E0}"/>
          </ac:spMkLst>
        </pc:spChg>
        <pc:spChg chg="mod">
          <ac:chgData name="mpapunte@espeedu.onmicrosoft.com" userId="5e99721b-7104-49ab-86ac-63b0265d6b8b" providerId="ADAL" clId="{E94CBFE1-932A-4C65-8D8D-FEB2FEA1D8D0}" dt="2021-03-01T23:31:15.098" v="53" actId="2"/>
          <ac:spMkLst>
            <pc:docMk/>
            <pc:sldMk cId="1901095988" sldId="383"/>
            <ac:spMk id="29" creationId="{6012EFC8-D860-4923-8411-ADE9B0E77CCB}"/>
          </ac:spMkLst>
        </pc:spChg>
      </pc:sldChg>
      <pc:sldChg chg="modSp">
        <pc:chgData name="mpapunte@espeedu.onmicrosoft.com" userId="5e99721b-7104-49ab-86ac-63b0265d6b8b" providerId="ADAL" clId="{E94CBFE1-932A-4C65-8D8D-FEB2FEA1D8D0}" dt="2021-03-01T23:31:58.004" v="68" actId="20577"/>
        <pc:sldMkLst>
          <pc:docMk/>
          <pc:sldMk cId="3418023686" sldId="386"/>
        </pc:sldMkLst>
        <pc:spChg chg="mod">
          <ac:chgData name="mpapunte@espeedu.onmicrosoft.com" userId="5e99721b-7104-49ab-86ac-63b0265d6b8b" providerId="ADAL" clId="{E94CBFE1-932A-4C65-8D8D-FEB2FEA1D8D0}" dt="2021-03-01T23:31:17.850" v="54" actId="2"/>
          <ac:spMkLst>
            <pc:docMk/>
            <pc:sldMk cId="3418023686" sldId="386"/>
            <ac:spMk id="12" creationId="{25E3249F-5797-4550-82FF-D75AC3BF547A}"/>
          </ac:spMkLst>
        </pc:spChg>
        <pc:spChg chg="mod">
          <ac:chgData name="mpapunte@espeedu.onmicrosoft.com" userId="5e99721b-7104-49ab-86ac-63b0265d6b8b" providerId="ADAL" clId="{E94CBFE1-932A-4C65-8D8D-FEB2FEA1D8D0}" dt="2021-03-01T23:31:40.761" v="60" actId="2"/>
          <ac:spMkLst>
            <pc:docMk/>
            <pc:sldMk cId="3418023686" sldId="386"/>
            <ac:spMk id="43" creationId="{E51CB583-CC7F-4B33-9643-F0B05B0F88E4}"/>
          </ac:spMkLst>
        </pc:spChg>
        <pc:spChg chg="mod">
          <ac:chgData name="mpapunte@espeedu.onmicrosoft.com" userId="5e99721b-7104-49ab-86ac-63b0265d6b8b" providerId="ADAL" clId="{E94CBFE1-932A-4C65-8D8D-FEB2FEA1D8D0}" dt="2021-03-01T23:31:41.770" v="61" actId="2"/>
          <ac:spMkLst>
            <pc:docMk/>
            <pc:sldMk cId="3418023686" sldId="386"/>
            <ac:spMk id="49" creationId="{DC8E93AB-E394-4129-A4CC-9D303F11CE0E}"/>
          </ac:spMkLst>
        </pc:spChg>
        <pc:spChg chg="mod">
          <ac:chgData name="mpapunte@espeedu.onmicrosoft.com" userId="5e99721b-7104-49ab-86ac-63b0265d6b8b" providerId="ADAL" clId="{E94CBFE1-932A-4C65-8D8D-FEB2FEA1D8D0}" dt="2021-03-01T23:31:42.649" v="62" actId="2"/>
          <ac:spMkLst>
            <pc:docMk/>
            <pc:sldMk cId="3418023686" sldId="386"/>
            <ac:spMk id="51" creationId="{69C2E72E-0C60-4FE7-8765-670FB90CBB82}"/>
          </ac:spMkLst>
        </pc:spChg>
        <pc:spChg chg="mod">
          <ac:chgData name="mpapunte@espeedu.onmicrosoft.com" userId="5e99721b-7104-49ab-86ac-63b0265d6b8b" providerId="ADAL" clId="{E94CBFE1-932A-4C65-8D8D-FEB2FEA1D8D0}" dt="2021-03-01T23:31:20.346" v="55" actId="2"/>
          <ac:spMkLst>
            <pc:docMk/>
            <pc:sldMk cId="3418023686" sldId="386"/>
            <ac:spMk id="71" creationId="{7DF03B5F-94E7-4799-B872-45FF019A4268}"/>
          </ac:spMkLst>
        </pc:spChg>
        <pc:spChg chg="mod">
          <ac:chgData name="mpapunte@espeedu.onmicrosoft.com" userId="5e99721b-7104-49ab-86ac-63b0265d6b8b" providerId="ADAL" clId="{E94CBFE1-932A-4C65-8D8D-FEB2FEA1D8D0}" dt="2021-03-01T23:31:58.004" v="68" actId="20577"/>
          <ac:spMkLst>
            <pc:docMk/>
            <pc:sldMk cId="3418023686" sldId="386"/>
            <ac:spMk id="72" creationId="{1B3B50B5-82A2-48B9-8E68-5593368C13BB}"/>
          </ac:spMkLst>
        </pc:spChg>
        <pc:spChg chg="mod">
          <ac:chgData name="mpapunte@espeedu.onmicrosoft.com" userId="5e99721b-7104-49ab-86ac-63b0265d6b8b" providerId="ADAL" clId="{E94CBFE1-932A-4C65-8D8D-FEB2FEA1D8D0}" dt="2021-03-01T23:31:30.313" v="59" actId="313"/>
          <ac:spMkLst>
            <pc:docMk/>
            <pc:sldMk cId="3418023686" sldId="386"/>
            <ac:spMk id="73" creationId="{7520EABB-A46E-4267-80CE-2CE00F428131}"/>
          </ac:spMkLst>
        </pc:spChg>
      </pc:sldChg>
      <pc:sldChg chg="modSp mod">
        <pc:chgData name="mpapunte@espeedu.onmicrosoft.com" userId="5e99721b-7104-49ab-86ac-63b0265d6b8b" providerId="ADAL" clId="{E94CBFE1-932A-4C65-8D8D-FEB2FEA1D8D0}" dt="2021-03-01T23:30:17.698" v="21" actId="313"/>
        <pc:sldMkLst>
          <pc:docMk/>
          <pc:sldMk cId="909936235" sldId="393"/>
        </pc:sldMkLst>
        <pc:spChg chg="mod">
          <ac:chgData name="mpapunte@espeedu.onmicrosoft.com" userId="5e99721b-7104-49ab-86ac-63b0265d6b8b" providerId="ADAL" clId="{E94CBFE1-932A-4C65-8D8D-FEB2FEA1D8D0}" dt="2021-03-01T23:30:11.337" v="20" actId="2"/>
          <ac:spMkLst>
            <pc:docMk/>
            <pc:sldMk cId="909936235" sldId="393"/>
            <ac:spMk id="3" creationId="{2C3A1CA4-8308-48C7-BA93-7BE05A4DF414}"/>
          </ac:spMkLst>
        </pc:spChg>
        <pc:spChg chg="mod">
          <ac:chgData name="mpapunte@espeedu.onmicrosoft.com" userId="5e99721b-7104-49ab-86ac-63b0265d6b8b" providerId="ADAL" clId="{E94CBFE1-932A-4C65-8D8D-FEB2FEA1D8D0}" dt="2021-03-01T23:30:17.698" v="21" actId="313"/>
          <ac:spMkLst>
            <pc:docMk/>
            <pc:sldMk cId="909936235" sldId="393"/>
            <ac:spMk id="15" creationId="{DD34A486-8534-483D-830A-B334E8146768}"/>
          </ac:spMkLst>
        </pc:spChg>
        <pc:spChg chg="mod">
          <ac:chgData name="mpapunte@espeedu.onmicrosoft.com" userId="5e99721b-7104-49ab-86ac-63b0265d6b8b" providerId="ADAL" clId="{E94CBFE1-932A-4C65-8D8D-FEB2FEA1D8D0}" dt="2021-03-01T23:30:02.937" v="15" actId="2"/>
          <ac:spMkLst>
            <pc:docMk/>
            <pc:sldMk cId="909936235" sldId="393"/>
            <ac:spMk id="26" creationId="{70D892ED-83AB-4E46-B2C0-655FC2A82EE7}"/>
          </ac:spMkLst>
        </pc:spChg>
        <pc:spChg chg="mod">
          <ac:chgData name="mpapunte@espeedu.onmicrosoft.com" userId="5e99721b-7104-49ab-86ac-63b0265d6b8b" providerId="ADAL" clId="{E94CBFE1-932A-4C65-8D8D-FEB2FEA1D8D0}" dt="2021-03-01T23:30:06.066" v="19" actId="2"/>
          <ac:spMkLst>
            <pc:docMk/>
            <pc:sldMk cId="909936235" sldId="393"/>
            <ac:spMk id="44" creationId="{F7B46A1D-46B1-4B69-A1D5-A4F78DBEDA5E}"/>
          </ac:spMkLst>
        </pc:spChg>
      </pc:sldChg>
      <pc:sldChg chg="modSp mod">
        <pc:chgData name="mpapunte@espeedu.onmicrosoft.com" userId="5e99721b-7104-49ab-86ac-63b0265d6b8b" providerId="ADAL" clId="{E94CBFE1-932A-4C65-8D8D-FEB2FEA1D8D0}" dt="2021-03-01T23:30:37.834" v="27" actId="2"/>
        <pc:sldMkLst>
          <pc:docMk/>
          <pc:sldMk cId="939779668" sldId="396"/>
        </pc:sldMkLst>
        <pc:spChg chg="mod">
          <ac:chgData name="mpapunte@espeedu.onmicrosoft.com" userId="5e99721b-7104-49ab-86ac-63b0265d6b8b" providerId="ADAL" clId="{E94CBFE1-932A-4C65-8D8D-FEB2FEA1D8D0}" dt="2021-03-01T23:30:35.394" v="24" actId="2"/>
          <ac:spMkLst>
            <pc:docMk/>
            <pc:sldMk cId="939779668" sldId="396"/>
            <ac:spMk id="8" creationId="{595D6D57-7E3C-4BEF-B3BD-F15A0F89C17F}"/>
          </ac:spMkLst>
        </pc:spChg>
        <pc:spChg chg="mod">
          <ac:chgData name="mpapunte@espeedu.onmicrosoft.com" userId="5e99721b-7104-49ab-86ac-63b0265d6b8b" providerId="ADAL" clId="{E94CBFE1-932A-4C65-8D8D-FEB2FEA1D8D0}" dt="2021-03-01T23:30:37.834" v="27" actId="2"/>
          <ac:spMkLst>
            <pc:docMk/>
            <pc:sldMk cId="939779668" sldId="396"/>
            <ac:spMk id="10" creationId="{971390F2-15CC-4A1F-BE98-8C2EDC70570B}"/>
          </ac:spMkLst>
        </pc:spChg>
        <pc:graphicFrameChg chg="modGraphic">
          <ac:chgData name="mpapunte@espeedu.onmicrosoft.com" userId="5e99721b-7104-49ab-86ac-63b0265d6b8b" providerId="ADAL" clId="{E94CBFE1-932A-4C65-8D8D-FEB2FEA1D8D0}" dt="2021-03-01T23:30:32.989" v="23" actId="2"/>
          <ac:graphicFrameMkLst>
            <pc:docMk/>
            <pc:sldMk cId="939779668" sldId="396"/>
            <ac:graphicFrameMk id="5" creationId="{1FBE53F5-C39B-4B54-9D7B-972226118DF0}"/>
          </ac:graphicFrameMkLst>
        </pc:graphicFrameChg>
      </pc:sldChg>
      <pc:sldChg chg="modSp mod">
        <pc:chgData name="mpapunte@espeedu.onmicrosoft.com" userId="5e99721b-7104-49ab-86ac-63b0265d6b8b" providerId="ADAL" clId="{E94CBFE1-932A-4C65-8D8D-FEB2FEA1D8D0}" dt="2021-03-01T23:31:10.258" v="48" actId="2"/>
        <pc:sldMkLst>
          <pc:docMk/>
          <pc:sldMk cId="740621342" sldId="401"/>
        </pc:sldMkLst>
        <pc:spChg chg="mod">
          <ac:chgData name="mpapunte@espeedu.onmicrosoft.com" userId="5e99721b-7104-49ab-86ac-63b0265d6b8b" providerId="ADAL" clId="{E94CBFE1-932A-4C65-8D8D-FEB2FEA1D8D0}" dt="2021-03-01T23:31:10.258" v="48" actId="2"/>
          <ac:spMkLst>
            <pc:docMk/>
            <pc:sldMk cId="740621342" sldId="401"/>
            <ac:spMk id="24" creationId="{1A7450F1-5543-4014-A15B-E7B1D0A2AD2E}"/>
          </ac:spMkLst>
        </pc:spChg>
      </pc:sldChg>
      <pc:sldChg chg="modSp mod">
        <pc:chgData name="mpapunte@espeedu.onmicrosoft.com" userId="5e99721b-7104-49ab-86ac-63b0265d6b8b" providerId="ADAL" clId="{E94CBFE1-932A-4C65-8D8D-FEB2FEA1D8D0}" dt="2021-03-01T23:31:13.778" v="52" actId="2"/>
        <pc:sldMkLst>
          <pc:docMk/>
          <pc:sldMk cId="3242137729" sldId="402"/>
        </pc:sldMkLst>
        <pc:spChg chg="mod">
          <ac:chgData name="mpapunte@espeedu.onmicrosoft.com" userId="5e99721b-7104-49ab-86ac-63b0265d6b8b" providerId="ADAL" clId="{E94CBFE1-932A-4C65-8D8D-FEB2FEA1D8D0}" dt="2021-03-01T23:31:13.778" v="52" actId="2"/>
          <ac:spMkLst>
            <pc:docMk/>
            <pc:sldMk cId="3242137729" sldId="402"/>
            <ac:spMk id="6" creationId="{4971F801-0C5D-4F1E-8FE6-1A2FF582223F}"/>
          </ac:spMkLst>
        </pc:spChg>
      </pc:sldChg>
      <pc:sldChg chg="modSp mod">
        <pc:chgData name="mpapunte@espeedu.onmicrosoft.com" userId="5e99721b-7104-49ab-86ac-63b0265d6b8b" providerId="ADAL" clId="{E94CBFE1-932A-4C65-8D8D-FEB2FEA1D8D0}" dt="2021-03-01T23:31:46.770" v="66" actId="2"/>
        <pc:sldMkLst>
          <pc:docMk/>
          <pc:sldMk cId="2488158504" sldId="405"/>
        </pc:sldMkLst>
        <pc:spChg chg="mod">
          <ac:chgData name="mpapunte@espeedu.onmicrosoft.com" userId="5e99721b-7104-49ab-86ac-63b0265d6b8b" providerId="ADAL" clId="{E94CBFE1-932A-4C65-8D8D-FEB2FEA1D8D0}" dt="2021-03-01T23:31:46.770" v="66" actId="2"/>
          <ac:spMkLst>
            <pc:docMk/>
            <pc:sldMk cId="2488158504" sldId="405"/>
            <ac:spMk id="17" creationId="{79757A5F-3D2D-4A12-BF36-792B0554638C}"/>
          </ac:spMkLst>
        </pc:spChg>
      </pc:sldChg>
      <pc:sldChg chg="del">
        <pc:chgData name="mpapunte@espeedu.onmicrosoft.com" userId="5e99721b-7104-49ab-86ac-63b0265d6b8b" providerId="ADAL" clId="{E94CBFE1-932A-4C65-8D8D-FEB2FEA1D8D0}" dt="2021-03-01T23:26:17.772" v="0" actId="47"/>
        <pc:sldMkLst>
          <pc:docMk/>
          <pc:sldMk cId="2650335899" sldId="407"/>
        </pc:sldMkLst>
      </pc:sldChg>
      <pc:sldChg chg="modSp mod modAnim">
        <pc:chgData name="mpapunte@espeedu.onmicrosoft.com" userId="5e99721b-7104-49ab-86ac-63b0265d6b8b" providerId="ADAL" clId="{E94CBFE1-932A-4C65-8D8D-FEB2FEA1D8D0}" dt="2021-03-02T21:12:05.965" v="88"/>
        <pc:sldMkLst>
          <pc:docMk/>
          <pc:sldMk cId="883400900" sldId="411"/>
        </pc:sldMkLst>
        <pc:spChg chg="mod">
          <ac:chgData name="mpapunte@espeedu.onmicrosoft.com" userId="5e99721b-7104-49ab-86ac-63b0265d6b8b" providerId="ADAL" clId="{E94CBFE1-932A-4C65-8D8D-FEB2FEA1D8D0}" dt="2021-03-01T23:26:31.474" v="7" actId="14100"/>
          <ac:spMkLst>
            <pc:docMk/>
            <pc:sldMk cId="883400900" sldId="411"/>
            <ac:spMk id="2" creationId="{5B539F8E-2FB9-467E-9CD1-C978F0CEAF63}"/>
          </ac:spMkLst>
        </pc:spChg>
        <pc:spChg chg="mod">
          <ac:chgData name="mpapunte@espeedu.onmicrosoft.com" userId="5e99721b-7104-49ab-86ac-63b0265d6b8b" providerId="ADAL" clId="{E94CBFE1-932A-4C65-8D8D-FEB2FEA1D8D0}" dt="2021-03-01T23:29:50.780" v="8" actId="2"/>
          <ac:spMkLst>
            <pc:docMk/>
            <pc:sldMk cId="883400900" sldId="411"/>
            <ac:spMk id="7" creationId="{5A6FFF8F-5C8F-44AD-B7E1-0B51050DA5A2}"/>
          </ac:spMkLst>
        </pc:spChg>
        <pc:spChg chg="mod">
          <ac:chgData name="mpapunte@espeedu.onmicrosoft.com" userId="5e99721b-7104-49ab-86ac-63b0265d6b8b" providerId="ADAL" clId="{E94CBFE1-932A-4C65-8D8D-FEB2FEA1D8D0}" dt="2021-03-01T23:29:57.793" v="13" actId="2"/>
          <ac:spMkLst>
            <pc:docMk/>
            <pc:sldMk cId="883400900" sldId="411"/>
            <ac:spMk id="11" creationId="{9152F2C6-F5AE-4CA2-B242-9A9AB082B9F8}"/>
          </ac:spMkLst>
        </pc:spChg>
        <pc:spChg chg="mod">
          <ac:chgData name="mpapunte@espeedu.onmicrosoft.com" userId="5e99721b-7104-49ab-86ac-63b0265d6b8b" providerId="ADAL" clId="{E94CBFE1-932A-4C65-8D8D-FEB2FEA1D8D0}" dt="2021-03-01T23:29:53.226" v="11" actId="2"/>
          <ac:spMkLst>
            <pc:docMk/>
            <pc:sldMk cId="883400900" sldId="411"/>
            <ac:spMk id="17" creationId="{48DE0560-5C25-4FFA-B3AF-FEF5E69D9A7D}"/>
          </ac:spMkLst>
        </pc:spChg>
        <pc:spChg chg="mod">
          <ac:chgData name="mpapunte@espeedu.onmicrosoft.com" userId="5e99721b-7104-49ab-86ac-63b0265d6b8b" providerId="ADAL" clId="{E94CBFE1-932A-4C65-8D8D-FEB2FEA1D8D0}" dt="2021-03-01T23:29:59.923" v="14" actId="2"/>
          <ac:spMkLst>
            <pc:docMk/>
            <pc:sldMk cId="883400900" sldId="411"/>
            <ac:spMk id="25" creationId="{B7EAB1C1-84CE-4FF9-AEF3-BF9943975B70}"/>
          </ac:spMkLst>
        </pc:spChg>
        <pc:spChg chg="mod">
          <ac:chgData name="mpapunte@espeedu.onmicrosoft.com" userId="5e99721b-7104-49ab-86ac-63b0265d6b8b" providerId="ADAL" clId="{E94CBFE1-932A-4C65-8D8D-FEB2FEA1D8D0}" dt="2021-03-01T23:29:54.082" v="12" actId="2"/>
          <ac:spMkLst>
            <pc:docMk/>
            <pc:sldMk cId="883400900" sldId="411"/>
            <ac:spMk id="35" creationId="{84E14FE4-4143-418C-9F7F-9B989E97B712}"/>
          </ac:spMkLst>
        </pc:spChg>
      </pc:sldChg>
      <pc:sldChg chg="modSp mod modAnim">
        <pc:chgData name="mpapunte@espeedu.onmicrosoft.com" userId="5e99721b-7104-49ab-86ac-63b0265d6b8b" providerId="ADAL" clId="{E94CBFE1-932A-4C65-8D8D-FEB2FEA1D8D0}" dt="2021-03-02T21:57:26.803" v="112"/>
        <pc:sldMkLst>
          <pc:docMk/>
          <pc:sldMk cId="2435322554" sldId="419"/>
        </pc:sldMkLst>
        <pc:spChg chg="mod">
          <ac:chgData name="mpapunte@espeedu.onmicrosoft.com" userId="5e99721b-7104-49ab-86ac-63b0265d6b8b" providerId="ADAL" clId="{E94CBFE1-932A-4C65-8D8D-FEB2FEA1D8D0}" dt="2021-03-01T23:30:45.906" v="30" actId="2"/>
          <ac:spMkLst>
            <pc:docMk/>
            <pc:sldMk cId="2435322554" sldId="419"/>
            <ac:spMk id="15" creationId="{A9BAB310-7559-4694-95A6-7641F8248DEC}"/>
          </ac:spMkLst>
        </pc:spChg>
        <pc:spChg chg="mod">
          <ac:chgData name="mpapunte@espeedu.onmicrosoft.com" userId="5e99721b-7104-49ab-86ac-63b0265d6b8b" providerId="ADAL" clId="{E94CBFE1-932A-4C65-8D8D-FEB2FEA1D8D0}" dt="2021-03-01T23:30:46.698" v="31" actId="2"/>
          <ac:spMkLst>
            <pc:docMk/>
            <pc:sldMk cId="2435322554" sldId="419"/>
            <ac:spMk id="26" creationId="{3F31EE09-C807-4F53-B691-C2604E4E67C3}"/>
          </ac:spMkLst>
        </pc:spChg>
      </pc:sldChg>
      <pc:sldChg chg="modSp">
        <pc:chgData name="mpapunte@espeedu.onmicrosoft.com" userId="5e99721b-7104-49ab-86ac-63b0265d6b8b" providerId="ADAL" clId="{E94CBFE1-932A-4C65-8D8D-FEB2FEA1D8D0}" dt="2021-03-01T23:30:57.338" v="44" actId="2"/>
        <pc:sldMkLst>
          <pc:docMk/>
          <pc:sldMk cId="3936654502" sldId="420"/>
        </pc:sldMkLst>
        <pc:spChg chg="mod">
          <ac:chgData name="mpapunte@espeedu.onmicrosoft.com" userId="5e99721b-7104-49ab-86ac-63b0265d6b8b" providerId="ADAL" clId="{E94CBFE1-932A-4C65-8D8D-FEB2FEA1D8D0}" dt="2021-03-01T23:30:49.610" v="34" actId="2"/>
          <ac:spMkLst>
            <pc:docMk/>
            <pc:sldMk cId="3936654502" sldId="420"/>
            <ac:spMk id="16" creationId="{4EA3889D-9ECB-4FD1-A147-83A4444E0A1A}"/>
          </ac:spMkLst>
        </pc:spChg>
        <pc:spChg chg="mod">
          <ac:chgData name="mpapunte@espeedu.onmicrosoft.com" userId="5e99721b-7104-49ab-86ac-63b0265d6b8b" providerId="ADAL" clId="{E94CBFE1-932A-4C65-8D8D-FEB2FEA1D8D0}" dt="2021-03-01T23:30:52.099" v="37" actId="2"/>
          <ac:spMkLst>
            <pc:docMk/>
            <pc:sldMk cId="3936654502" sldId="420"/>
            <ac:spMk id="17" creationId="{95BC4996-968B-48F3-B1A1-0C27A7F4D6A8}"/>
          </ac:spMkLst>
        </pc:spChg>
        <pc:spChg chg="mod">
          <ac:chgData name="mpapunte@espeedu.onmicrosoft.com" userId="5e99721b-7104-49ab-86ac-63b0265d6b8b" providerId="ADAL" clId="{E94CBFE1-932A-4C65-8D8D-FEB2FEA1D8D0}" dt="2021-03-01T23:30:54.378" v="39" actId="2"/>
          <ac:spMkLst>
            <pc:docMk/>
            <pc:sldMk cId="3936654502" sldId="420"/>
            <ac:spMk id="18" creationId="{C23AF3F9-9976-4C48-9A7B-4250C2BCC1D0}"/>
          </ac:spMkLst>
        </pc:spChg>
        <pc:spChg chg="mod">
          <ac:chgData name="mpapunte@espeedu.onmicrosoft.com" userId="5e99721b-7104-49ab-86ac-63b0265d6b8b" providerId="ADAL" clId="{E94CBFE1-932A-4C65-8D8D-FEB2FEA1D8D0}" dt="2021-03-01T23:30:56.786" v="43" actId="2"/>
          <ac:spMkLst>
            <pc:docMk/>
            <pc:sldMk cId="3936654502" sldId="420"/>
            <ac:spMk id="24" creationId="{A1AC3FC6-412E-41FF-895E-E3CDBBC4FF8F}"/>
          </ac:spMkLst>
        </pc:spChg>
        <pc:spChg chg="mod">
          <ac:chgData name="mpapunte@espeedu.onmicrosoft.com" userId="5e99721b-7104-49ab-86ac-63b0265d6b8b" providerId="ADAL" clId="{E94CBFE1-932A-4C65-8D8D-FEB2FEA1D8D0}" dt="2021-03-01T23:30:57.338" v="44" actId="2"/>
          <ac:spMkLst>
            <pc:docMk/>
            <pc:sldMk cId="3936654502" sldId="420"/>
            <ac:spMk id="25" creationId="{189CFFD1-E894-46C1-B8C2-F115E4E08A44}"/>
          </ac:spMkLst>
        </pc:spChg>
      </pc:sldChg>
      <pc:sldChg chg="modSp mod">
        <pc:chgData name="mpapunte@espeedu.onmicrosoft.com" userId="5e99721b-7104-49ab-86ac-63b0265d6b8b" providerId="ADAL" clId="{E94CBFE1-932A-4C65-8D8D-FEB2FEA1D8D0}" dt="2021-03-01T23:30:29.770" v="22" actId="2"/>
        <pc:sldMkLst>
          <pc:docMk/>
          <pc:sldMk cId="752809665" sldId="421"/>
        </pc:sldMkLst>
        <pc:spChg chg="mod">
          <ac:chgData name="mpapunte@espeedu.onmicrosoft.com" userId="5e99721b-7104-49ab-86ac-63b0265d6b8b" providerId="ADAL" clId="{E94CBFE1-932A-4C65-8D8D-FEB2FEA1D8D0}" dt="2021-03-01T23:30:29.770" v="22" actId="2"/>
          <ac:spMkLst>
            <pc:docMk/>
            <pc:sldMk cId="752809665" sldId="421"/>
            <ac:spMk id="15" creationId="{41B2164C-6CD3-4AF6-BB80-980EEF36A17A}"/>
          </ac:spMkLst>
        </pc:spChg>
      </pc:sldChg>
      <pc:sldChg chg="modSp modAnim">
        <pc:chgData name="mpapunte@espeedu.onmicrosoft.com" userId="5e99721b-7104-49ab-86ac-63b0265d6b8b" providerId="ADAL" clId="{E94CBFE1-932A-4C65-8D8D-FEB2FEA1D8D0}" dt="2021-03-02T21:43:39.606" v="106" actId="14100"/>
        <pc:sldMkLst>
          <pc:docMk/>
          <pc:sldMk cId="2541806358" sldId="422"/>
        </pc:sldMkLst>
        <pc:spChg chg="mod">
          <ac:chgData name="mpapunte@espeedu.onmicrosoft.com" userId="5e99721b-7104-49ab-86ac-63b0265d6b8b" providerId="ADAL" clId="{E94CBFE1-932A-4C65-8D8D-FEB2FEA1D8D0}" dt="2021-03-02T21:43:39.606" v="106" actId="14100"/>
          <ac:spMkLst>
            <pc:docMk/>
            <pc:sldMk cId="2541806358" sldId="422"/>
            <ac:spMk id="12" creationId="{0DD1395A-0C8C-42F5-8EAE-4847B0B8363E}"/>
          </ac:spMkLst>
        </pc:spChg>
      </pc:sldChg>
      <pc:sldChg chg="modSp">
        <pc:chgData name="mpapunte@espeedu.onmicrosoft.com" userId="5e99721b-7104-49ab-86ac-63b0265d6b8b" providerId="ADAL" clId="{E94CBFE1-932A-4C65-8D8D-FEB2FEA1D8D0}" dt="2021-03-01T23:30:47.258" v="32" actId="2"/>
        <pc:sldMkLst>
          <pc:docMk/>
          <pc:sldMk cId="2386505979" sldId="423"/>
        </pc:sldMkLst>
        <pc:spChg chg="mod">
          <ac:chgData name="mpapunte@espeedu.onmicrosoft.com" userId="5e99721b-7104-49ab-86ac-63b0265d6b8b" providerId="ADAL" clId="{E94CBFE1-932A-4C65-8D8D-FEB2FEA1D8D0}" dt="2021-03-01T23:30:47.258" v="32" actId="2"/>
          <ac:spMkLst>
            <pc:docMk/>
            <pc:sldMk cId="2386505979" sldId="423"/>
            <ac:spMk id="16" creationId="{9B8384EA-FCF6-495C-83F3-2B487A8A0777}"/>
          </ac:spMkLst>
        </pc:spChg>
      </pc:sldChg>
    </pc:docChg>
  </pc:docChgLst>
</pc:chgInfo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svg"/><Relationship Id="rId1" Type="http://schemas.openxmlformats.org/officeDocument/2006/relationships/image" Target="../media/image78.png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svg"/><Relationship Id="rId1" Type="http://schemas.openxmlformats.org/officeDocument/2006/relationships/image" Target="../media/image78.png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67A41-7F2F-4BAF-9038-F30A23ABD39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411DE905-6DDF-4A9F-AADD-98E68F8CAA1A}">
      <dgm:prSet phldrT="[Texto]" custT="1"/>
      <dgm:spPr/>
      <dgm:t>
        <a:bodyPr/>
        <a:lstStyle/>
        <a:p>
          <a:pPr algn="ctr"/>
          <a:r>
            <a:rPr lang="es-EC" sz="1800" dirty="0">
              <a:latin typeface="+mn-lt"/>
            </a:rPr>
            <a:t>Basáltico</a:t>
          </a:r>
        </a:p>
      </dgm:t>
    </dgm:pt>
    <dgm:pt modelId="{6F7B918F-2F36-4055-9B98-A5F8290E46E6}" type="parTrans" cxnId="{2C6CA46C-B1A4-460A-8B69-5CD9F17669CC}">
      <dgm:prSet/>
      <dgm:spPr/>
      <dgm:t>
        <a:bodyPr/>
        <a:lstStyle/>
        <a:p>
          <a:pPr algn="ctr"/>
          <a:endParaRPr lang="es-EC" sz="1800">
            <a:latin typeface="+mn-lt"/>
          </a:endParaRPr>
        </a:p>
      </dgm:t>
    </dgm:pt>
    <dgm:pt modelId="{4E602B7E-E315-41CB-93D5-C3FE9D6D90D5}" type="sibTrans" cxnId="{2C6CA46C-B1A4-460A-8B69-5CD9F17669CC}">
      <dgm:prSet/>
      <dgm:spPr/>
      <dgm:t>
        <a:bodyPr/>
        <a:lstStyle/>
        <a:p>
          <a:pPr algn="ctr"/>
          <a:endParaRPr lang="es-EC" sz="1800">
            <a:latin typeface="+mn-lt"/>
          </a:endParaRPr>
        </a:p>
      </dgm:t>
    </dgm:pt>
    <dgm:pt modelId="{A0394A35-BAC7-4789-94D3-39E9A256130F}">
      <dgm:prSet phldrT="[Texto]" custT="1"/>
      <dgm:spPr/>
      <dgm:t>
        <a:bodyPr/>
        <a:lstStyle/>
        <a:p>
          <a:pPr algn="l"/>
          <a:r>
            <a:rPr lang="es-EC" sz="1800" dirty="0">
              <a:latin typeface="+mn-lt"/>
            </a:rPr>
            <a:t>Riolíticos</a:t>
          </a:r>
        </a:p>
      </dgm:t>
    </dgm:pt>
    <dgm:pt modelId="{EC468ABA-98AA-4F7C-B649-D07374E17B1B}" type="parTrans" cxnId="{67F1A248-FFEB-4696-BDED-4E4D3A046535}">
      <dgm:prSet/>
      <dgm:spPr/>
      <dgm:t>
        <a:bodyPr/>
        <a:lstStyle/>
        <a:p>
          <a:pPr algn="ctr"/>
          <a:endParaRPr lang="es-EC" sz="1800">
            <a:latin typeface="+mn-lt"/>
          </a:endParaRPr>
        </a:p>
      </dgm:t>
    </dgm:pt>
    <dgm:pt modelId="{F030E3F8-543C-4C33-85FD-49AAEED5F9FC}" type="sibTrans" cxnId="{67F1A248-FFEB-4696-BDED-4E4D3A046535}">
      <dgm:prSet/>
      <dgm:spPr/>
      <dgm:t>
        <a:bodyPr/>
        <a:lstStyle/>
        <a:p>
          <a:pPr algn="ctr"/>
          <a:endParaRPr lang="es-EC" sz="1800">
            <a:latin typeface="+mn-lt"/>
          </a:endParaRPr>
        </a:p>
      </dgm:t>
    </dgm:pt>
    <dgm:pt modelId="{57E94A2D-889B-4845-BF1A-660ABD62CB1D}" type="pres">
      <dgm:prSet presAssocID="{8A167A41-7F2F-4BAF-9038-F30A23ABD39C}" presName="linear" presStyleCnt="0">
        <dgm:presLayoutVars>
          <dgm:animLvl val="lvl"/>
          <dgm:resizeHandles val="exact"/>
        </dgm:presLayoutVars>
      </dgm:prSet>
      <dgm:spPr/>
    </dgm:pt>
    <dgm:pt modelId="{A73940C9-7C3B-4744-8364-1F2AD03F1338}" type="pres">
      <dgm:prSet presAssocID="{411DE905-6DDF-4A9F-AADD-98E68F8CAA1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FCCF51E-4D61-4A27-A930-973BF8F1E862}" type="pres">
      <dgm:prSet presAssocID="{4E602B7E-E315-41CB-93D5-C3FE9D6D90D5}" presName="spacer" presStyleCnt="0"/>
      <dgm:spPr/>
    </dgm:pt>
    <dgm:pt modelId="{B8DCAD56-A256-4143-B9FF-84687429F04E}" type="pres">
      <dgm:prSet presAssocID="{A0394A35-BAC7-4789-94D3-39E9A256130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2623D1E-C53D-416D-95AB-C4C15C91D495}" type="presOf" srcId="{8A167A41-7F2F-4BAF-9038-F30A23ABD39C}" destId="{57E94A2D-889B-4845-BF1A-660ABD62CB1D}" srcOrd="0" destOrd="0" presId="urn:microsoft.com/office/officeart/2005/8/layout/vList2"/>
    <dgm:cxn modelId="{67F1A248-FFEB-4696-BDED-4E4D3A046535}" srcId="{8A167A41-7F2F-4BAF-9038-F30A23ABD39C}" destId="{A0394A35-BAC7-4789-94D3-39E9A256130F}" srcOrd="1" destOrd="0" parTransId="{EC468ABA-98AA-4F7C-B649-D07374E17B1B}" sibTransId="{F030E3F8-543C-4C33-85FD-49AAEED5F9FC}"/>
    <dgm:cxn modelId="{945A0469-C0E6-4F56-B881-368BE2087938}" type="presOf" srcId="{A0394A35-BAC7-4789-94D3-39E9A256130F}" destId="{B8DCAD56-A256-4143-B9FF-84687429F04E}" srcOrd="0" destOrd="0" presId="urn:microsoft.com/office/officeart/2005/8/layout/vList2"/>
    <dgm:cxn modelId="{2C6CA46C-B1A4-460A-8B69-5CD9F17669CC}" srcId="{8A167A41-7F2F-4BAF-9038-F30A23ABD39C}" destId="{411DE905-6DDF-4A9F-AADD-98E68F8CAA1A}" srcOrd="0" destOrd="0" parTransId="{6F7B918F-2F36-4055-9B98-A5F8290E46E6}" sibTransId="{4E602B7E-E315-41CB-93D5-C3FE9D6D90D5}"/>
    <dgm:cxn modelId="{1A775EE0-CF10-4D27-8F73-09C880640B0C}" type="presOf" srcId="{411DE905-6DDF-4A9F-AADD-98E68F8CAA1A}" destId="{A73940C9-7C3B-4744-8364-1F2AD03F1338}" srcOrd="0" destOrd="0" presId="urn:microsoft.com/office/officeart/2005/8/layout/vList2"/>
    <dgm:cxn modelId="{D48C8C0E-9B35-4680-B1A6-CA3299E08642}" type="presParOf" srcId="{57E94A2D-889B-4845-BF1A-660ABD62CB1D}" destId="{A73940C9-7C3B-4744-8364-1F2AD03F1338}" srcOrd="0" destOrd="0" presId="urn:microsoft.com/office/officeart/2005/8/layout/vList2"/>
    <dgm:cxn modelId="{5BF1D5D2-88EB-4AA9-B998-E4074E3A7519}" type="presParOf" srcId="{57E94A2D-889B-4845-BF1A-660ABD62CB1D}" destId="{3FCCF51E-4D61-4A27-A930-973BF8F1E862}" srcOrd="1" destOrd="0" presId="urn:microsoft.com/office/officeart/2005/8/layout/vList2"/>
    <dgm:cxn modelId="{36E302DC-DFB8-41A6-8672-FDC112E571E7}" type="presParOf" srcId="{57E94A2D-889B-4845-BF1A-660ABD62CB1D}" destId="{B8DCAD56-A256-4143-B9FF-84687429F04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167A41-7F2F-4BAF-9038-F30A23ABD39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A0394A35-BAC7-4789-94D3-39E9A256130F}">
      <dgm:prSet phldrT="[Texto]" custT="1"/>
      <dgm:spPr/>
      <dgm:t>
        <a:bodyPr/>
        <a:lstStyle/>
        <a:p>
          <a:pPr algn="l"/>
          <a:r>
            <a:rPr lang="es-EC" sz="1800" dirty="0">
              <a:latin typeface="+mn-lt"/>
            </a:rPr>
            <a:t>Andesíticos</a:t>
          </a:r>
        </a:p>
      </dgm:t>
    </dgm:pt>
    <dgm:pt modelId="{EC468ABA-98AA-4F7C-B649-D07374E17B1B}" type="parTrans" cxnId="{67F1A248-FFEB-4696-BDED-4E4D3A046535}">
      <dgm:prSet/>
      <dgm:spPr/>
      <dgm:t>
        <a:bodyPr/>
        <a:lstStyle/>
        <a:p>
          <a:pPr algn="ctr"/>
          <a:endParaRPr lang="es-EC" sz="1800">
            <a:latin typeface="+mn-lt"/>
          </a:endParaRPr>
        </a:p>
      </dgm:t>
    </dgm:pt>
    <dgm:pt modelId="{F030E3F8-543C-4C33-85FD-49AAEED5F9FC}" type="sibTrans" cxnId="{67F1A248-FFEB-4696-BDED-4E4D3A046535}">
      <dgm:prSet/>
      <dgm:spPr/>
      <dgm:t>
        <a:bodyPr/>
        <a:lstStyle/>
        <a:p>
          <a:pPr algn="ctr"/>
          <a:endParaRPr lang="es-EC" sz="1800">
            <a:latin typeface="+mn-lt"/>
          </a:endParaRPr>
        </a:p>
      </dgm:t>
    </dgm:pt>
    <dgm:pt modelId="{411DE905-6DDF-4A9F-AADD-98E68F8CAA1A}">
      <dgm:prSet phldrT="[Texto]" custT="1"/>
      <dgm:spPr/>
      <dgm:t>
        <a:bodyPr/>
        <a:lstStyle/>
        <a:p>
          <a:pPr algn="ctr"/>
          <a:r>
            <a:rPr lang="es-EC" sz="1800" dirty="0">
              <a:latin typeface="+mn-lt"/>
            </a:rPr>
            <a:t>Basáltico</a:t>
          </a:r>
        </a:p>
      </dgm:t>
    </dgm:pt>
    <dgm:pt modelId="{4E602B7E-E315-41CB-93D5-C3FE9D6D90D5}" type="sibTrans" cxnId="{2C6CA46C-B1A4-460A-8B69-5CD9F17669CC}">
      <dgm:prSet/>
      <dgm:spPr/>
      <dgm:t>
        <a:bodyPr/>
        <a:lstStyle/>
        <a:p>
          <a:pPr algn="ctr"/>
          <a:endParaRPr lang="es-EC" sz="1800">
            <a:latin typeface="+mn-lt"/>
          </a:endParaRPr>
        </a:p>
      </dgm:t>
    </dgm:pt>
    <dgm:pt modelId="{6F7B918F-2F36-4055-9B98-A5F8290E46E6}" type="parTrans" cxnId="{2C6CA46C-B1A4-460A-8B69-5CD9F17669CC}">
      <dgm:prSet/>
      <dgm:spPr/>
      <dgm:t>
        <a:bodyPr/>
        <a:lstStyle/>
        <a:p>
          <a:pPr algn="ctr"/>
          <a:endParaRPr lang="es-EC" sz="1800">
            <a:latin typeface="+mn-lt"/>
          </a:endParaRPr>
        </a:p>
      </dgm:t>
    </dgm:pt>
    <dgm:pt modelId="{57E94A2D-889B-4845-BF1A-660ABD62CB1D}" type="pres">
      <dgm:prSet presAssocID="{8A167A41-7F2F-4BAF-9038-F30A23ABD39C}" presName="linear" presStyleCnt="0">
        <dgm:presLayoutVars>
          <dgm:animLvl val="lvl"/>
          <dgm:resizeHandles val="exact"/>
        </dgm:presLayoutVars>
      </dgm:prSet>
      <dgm:spPr/>
    </dgm:pt>
    <dgm:pt modelId="{A73940C9-7C3B-4744-8364-1F2AD03F1338}" type="pres">
      <dgm:prSet presAssocID="{411DE905-6DDF-4A9F-AADD-98E68F8CAA1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FCCF51E-4D61-4A27-A930-973BF8F1E862}" type="pres">
      <dgm:prSet presAssocID="{4E602B7E-E315-41CB-93D5-C3FE9D6D90D5}" presName="spacer" presStyleCnt="0"/>
      <dgm:spPr/>
    </dgm:pt>
    <dgm:pt modelId="{B8DCAD56-A256-4143-B9FF-84687429F04E}" type="pres">
      <dgm:prSet presAssocID="{A0394A35-BAC7-4789-94D3-39E9A256130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2623D1E-C53D-416D-95AB-C4C15C91D495}" type="presOf" srcId="{8A167A41-7F2F-4BAF-9038-F30A23ABD39C}" destId="{57E94A2D-889B-4845-BF1A-660ABD62CB1D}" srcOrd="0" destOrd="0" presId="urn:microsoft.com/office/officeart/2005/8/layout/vList2"/>
    <dgm:cxn modelId="{67F1A248-FFEB-4696-BDED-4E4D3A046535}" srcId="{8A167A41-7F2F-4BAF-9038-F30A23ABD39C}" destId="{A0394A35-BAC7-4789-94D3-39E9A256130F}" srcOrd="1" destOrd="0" parTransId="{EC468ABA-98AA-4F7C-B649-D07374E17B1B}" sibTransId="{F030E3F8-543C-4C33-85FD-49AAEED5F9FC}"/>
    <dgm:cxn modelId="{945A0469-C0E6-4F56-B881-368BE2087938}" type="presOf" srcId="{A0394A35-BAC7-4789-94D3-39E9A256130F}" destId="{B8DCAD56-A256-4143-B9FF-84687429F04E}" srcOrd="0" destOrd="0" presId="urn:microsoft.com/office/officeart/2005/8/layout/vList2"/>
    <dgm:cxn modelId="{2C6CA46C-B1A4-460A-8B69-5CD9F17669CC}" srcId="{8A167A41-7F2F-4BAF-9038-F30A23ABD39C}" destId="{411DE905-6DDF-4A9F-AADD-98E68F8CAA1A}" srcOrd="0" destOrd="0" parTransId="{6F7B918F-2F36-4055-9B98-A5F8290E46E6}" sibTransId="{4E602B7E-E315-41CB-93D5-C3FE9D6D90D5}"/>
    <dgm:cxn modelId="{1A775EE0-CF10-4D27-8F73-09C880640B0C}" type="presOf" srcId="{411DE905-6DDF-4A9F-AADD-98E68F8CAA1A}" destId="{A73940C9-7C3B-4744-8364-1F2AD03F1338}" srcOrd="0" destOrd="0" presId="urn:microsoft.com/office/officeart/2005/8/layout/vList2"/>
    <dgm:cxn modelId="{D48C8C0E-9B35-4680-B1A6-CA3299E08642}" type="presParOf" srcId="{57E94A2D-889B-4845-BF1A-660ABD62CB1D}" destId="{A73940C9-7C3B-4744-8364-1F2AD03F1338}" srcOrd="0" destOrd="0" presId="urn:microsoft.com/office/officeart/2005/8/layout/vList2"/>
    <dgm:cxn modelId="{5BF1D5D2-88EB-4AA9-B998-E4074E3A7519}" type="presParOf" srcId="{57E94A2D-889B-4845-BF1A-660ABD62CB1D}" destId="{3FCCF51E-4D61-4A27-A930-973BF8F1E862}" srcOrd="1" destOrd="0" presId="urn:microsoft.com/office/officeart/2005/8/layout/vList2"/>
    <dgm:cxn modelId="{36E302DC-DFB8-41A6-8672-FDC112E571E7}" type="presParOf" srcId="{57E94A2D-889B-4845-BF1A-660ABD62CB1D}" destId="{B8DCAD56-A256-4143-B9FF-84687429F04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167A41-7F2F-4BAF-9038-F30A23ABD39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411DE905-6DDF-4A9F-AADD-98E68F8CAA1A}">
      <dgm:prSet phldrT="[Texto]" custT="1"/>
      <dgm:spPr/>
      <dgm:t>
        <a:bodyPr/>
        <a:lstStyle/>
        <a:p>
          <a:pPr algn="l"/>
          <a:r>
            <a:rPr lang="es-EC" sz="1800" dirty="0">
              <a:latin typeface="+mn-lt"/>
            </a:rPr>
            <a:t>Basáltico</a:t>
          </a:r>
        </a:p>
      </dgm:t>
    </dgm:pt>
    <dgm:pt modelId="{6F7B918F-2F36-4055-9B98-A5F8290E46E6}" type="parTrans" cxnId="{2C6CA46C-B1A4-460A-8B69-5CD9F17669CC}">
      <dgm:prSet/>
      <dgm:spPr/>
      <dgm:t>
        <a:bodyPr/>
        <a:lstStyle/>
        <a:p>
          <a:pPr algn="l"/>
          <a:endParaRPr lang="es-EC" sz="1800">
            <a:latin typeface="+mn-lt"/>
          </a:endParaRPr>
        </a:p>
      </dgm:t>
    </dgm:pt>
    <dgm:pt modelId="{4E602B7E-E315-41CB-93D5-C3FE9D6D90D5}" type="sibTrans" cxnId="{2C6CA46C-B1A4-460A-8B69-5CD9F17669CC}">
      <dgm:prSet/>
      <dgm:spPr/>
      <dgm:t>
        <a:bodyPr/>
        <a:lstStyle/>
        <a:p>
          <a:pPr algn="l"/>
          <a:endParaRPr lang="es-EC" sz="1800">
            <a:latin typeface="+mn-lt"/>
          </a:endParaRPr>
        </a:p>
      </dgm:t>
    </dgm:pt>
    <dgm:pt modelId="{A0394A35-BAC7-4789-94D3-39E9A256130F}">
      <dgm:prSet phldrT="[Texto]" custT="1"/>
      <dgm:spPr/>
      <dgm:t>
        <a:bodyPr/>
        <a:lstStyle/>
        <a:p>
          <a:pPr algn="l"/>
          <a:r>
            <a:rPr lang="es-EC" sz="1800" dirty="0">
              <a:latin typeface="+mn-lt"/>
            </a:rPr>
            <a:t>Dacíticos</a:t>
          </a:r>
        </a:p>
      </dgm:t>
    </dgm:pt>
    <dgm:pt modelId="{EC468ABA-98AA-4F7C-B649-D07374E17B1B}" type="parTrans" cxnId="{67F1A248-FFEB-4696-BDED-4E4D3A046535}">
      <dgm:prSet/>
      <dgm:spPr/>
      <dgm:t>
        <a:bodyPr/>
        <a:lstStyle/>
        <a:p>
          <a:pPr algn="l"/>
          <a:endParaRPr lang="es-EC" sz="1800">
            <a:latin typeface="+mn-lt"/>
          </a:endParaRPr>
        </a:p>
      </dgm:t>
    </dgm:pt>
    <dgm:pt modelId="{F030E3F8-543C-4C33-85FD-49AAEED5F9FC}" type="sibTrans" cxnId="{67F1A248-FFEB-4696-BDED-4E4D3A046535}">
      <dgm:prSet/>
      <dgm:spPr/>
      <dgm:t>
        <a:bodyPr/>
        <a:lstStyle/>
        <a:p>
          <a:pPr algn="l"/>
          <a:endParaRPr lang="es-EC" sz="1800">
            <a:latin typeface="+mn-lt"/>
          </a:endParaRPr>
        </a:p>
      </dgm:t>
    </dgm:pt>
    <dgm:pt modelId="{57E94A2D-889B-4845-BF1A-660ABD62CB1D}" type="pres">
      <dgm:prSet presAssocID="{8A167A41-7F2F-4BAF-9038-F30A23ABD39C}" presName="linear" presStyleCnt="0">
        <dgm:presLayoutVars>
          <dgm:animLvl val="lvl"/>
          <dgm:resizeHandles val="exact"/>
        </dgm:presLayoutVars>
      </dgm:prSet>
      <dgm:spPr/>
    </dgm:pt>
    <dgm:pt modelId="{A73940C9-7C3B-4744-8364-1F2AD03F1338}" type="pres">
      <dgm:prSet presAssocID="{411DE905-6DDF-4A9F-AADD-98E68F8CAA1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FCCF51E-4D61-4A27-A930-973BF8F1E862}" type="pres">
      <dgm:prSet presAssocID="{4E602B7E-E315-41CB-93D5-C3FE9D6D90D5}" presName="spacer" presStyleCnt="0"/>
      <dgm:spPr/>
    </dgm:pt>
    <dgm:pt modelId="{B8DCAD56-A256-4143-B9FF-84687429F04E}" type="pres">
      <dgm:prSet presAssocID="{A0394A35-BAC7-4789-94D3-39E9A256130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2623D1E-C53D-416D-95AB-C4C15C91D495}" type="presOf" srcId="{8A167A41-7F2F-4BAF-9038-F30A23ABD39C}" destId="{57E94A2D-889B-4845-BF1A-660ABD62CB1D}" srcOrd="0" destOrd="0" presId="urn:microsoft.com/office/officeart/2005/8/layout/vList2"/>
    <dgm:cxn modelId="{67F1A248-FFEB-4696-BDED-4E4D3A046535}" srcId="{8A167A41-7F2F-4BAF-9038-F30A23ABD39C}" destId="{A0394A35-BAC7-4789-94D3-39E9A256130F}" srcOrd="1" destOrd="0" parTransId="{EC468ABA-98AA-4F7C-B649-D07374E17B1B}" sibTransId="{F030E3F8-543C-4C33-85FD-49AAEED5F9FC}"/>
    <dgm:cxn modelId="{945A0469-C0E6-4F56-B881-368BE2087938}" type="presOf" srcId="{A0394A35-BAC7-4789-94D3-39E9A256130F}" destId="{B8DCAD56-A256-4143-B9FF-84687429F04E}" srcOrd="0" destOrd="0" presId="urn:microsoft.com/office/officeart/2005/8/layout/vList2"/>
    <dgm:cxn modelId="{2C6CA46C-B1A4-460A-8B69-5CD9F17669CC}" srcId="{8A167A41-7F2F-4BAF-9038-F30A23ABD39C}" destId="{411DE905-6DDF-4A9F-AADD-98E68F8CAA1A}" srcOrd="0" destOrd="0" parTransId="{6F7B918F-2F36-4055-9B98-A5F8290E46E6}" sibTransId="{4E602B7E-E315-41CB-93D5-C3FE9D6D90D5}"/>
    <dgm:cxn modelId="{1A775EE0-CF10-4D27-8F73-09C880640B0C}" type="presOf" srcId="{411DE905-6DDF-4A9F-AADD-98E68F8CAA1A}" destId="{A73940C9-7C3B-4744-8364-1F2AD03F1338}" srcOrd="0" destOrd="0" presId="urn:microsoft.com/office/officeart/2005/8/layout/vList2"/>
    <dgm:cxn modelId="{D48C8C0E-9B35-4680-B1A6-CA3299E08642}" type="presParOf" srcId="{57E94A2D-889B-4845-BF1A-660ABD62CB1D}" destId="{A73940C9-7C3B-4744-8364-1F2AD03F1338}" srcOrd="0" destOrd="0" presId="urn:microsoft.com/office/officeart/2005/8/layout/vList2"/>
    <dgm:cxn modelId="{5BF1D5D2-88EB-4AA9-B998-E4074E3A7519}" type="presParOf" srcId="{57E94A2D-889B-4845-BF1A-660ABD62CB1D}" destId="{3FCCF51E-4D61-4A27-A930-973BF8F1E862}" srcOrd="1" destOrd="0" presId="urn:microsoft.com/office/officeart/2005/8/layout/vList2"/>
    <dgm:cxn modelId="{36E302DC-DFB8-41A6-8672-FDC112E571E7}" type="presParOf" srcId="{57E94A2D-889B-4845-BF1A-660ABD62CB1D}" destId="{B8DCAD56-A256-4143-B9FF-84687429F04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991B1D-E3CF-438C-A9D9-8B282DF234A5}" type="doc">
      <dgm:prSet loTypeId="urn:microsoft.com/office/officeart/2005/8/layout/hierarchy2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6BA7D6F6-3A87-4F38-B0A8-DDACAA3E0E90}">
      <dgm:prSet phldrT="[Texto]"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8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9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 w="57150">
          <a:solidFill>
            <a:schemeClr val="accent2"/>
          </a:solidFill>
        </a:ln>
      </dgm:spPr>
      <dgm:t>
        <a:bodyPr/>
        <a:lstStyle/>
        <a:p>
          <a:r>
            <a:rPr lang="es-EC" sz="1800" b="1" dirty="0">
              <a:latin typeface="+mn-lt"/>
            </a:rPr>
            <a:t>Ceniza volcánica</a:t>
          </a:r>
        </a:p>
      </dgm:t>
    </dgm:pt>
    <dgm:pt modelId="{318E63B7-3E48-457A-9826-57BE42E6B5CE}" type="parTrans" cxnId="{5606DEC1-1EEF-4BA7-939C-AF0A199684CC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43D4D160-CD42-44F0-B52F-A61FC3A2B5A4}" type="sibTrans" cxnId="{5606DEC1-1EEF-4BA7-939C-AF0A199684CC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719A086D-77F6-4AC9-B747-D73D3A2B6E82}">
      <dgm:prSet phldrT="[Texto]" custT="1"/>
      <dgm:spPr>
        <a:ln w="28575">
          <a:solidFill>
            <a:schemeClr val="accent4"/>
          </a:solidFill>
        </a:ln>
      </dgm:spPr>
      <dgm:t>
        <a:bodyPr/>
        <a:lstStyle/>
        <a:p>
          <a:r>
            <a:rPr lang="es-EC" sz="1800" dirty="0">
              <a:latin typeface="+mn-lt"/>
            </a:rPr>
            <a:t>Cáncer de tiroides</a:t>
          </a:r>
        </a:p>
      </dgm:t>
    </dgm:pt>
    <dgm:pt modelId="{047CB8CB-F4F1-4ECF-9CF9-4715A41DBA90}" type="parTrans" cxnId="{42A6839B-BCDC-47E2-B121-CA453AA7E7AB}">
      <dgm:prSet custT="1"/>
      <dgm:spPr/>
      <dgm:t>
        <a:bodyPr/>
        <a:lstStyle/>
        <a:p>
          <a:endParaRPr lang="es-EC" sz="1800" dirty="0">
            <a:latin typeface="+mn-lt"/>
          </a:endParaRPr>
        </a:p>
      </dgm:t>
    </dgm:pt>
    <dgm:pt modelId="{CC0AB138-8470-4372-B777-A3F28093C1F3}" type="sibTrans" cxnId="{42A6839B-BCDC-47E2-B121-CA453AA7E7AB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3F65FF8C-EBF2-4D5A-B0C8-64B28D848B7F}">
      <dgm:prSet phldrT="[Texto]" custT="1"/>
      <dgm:spPr>
        <a:ln w="28575">
          <a:solidFill>
            <a:schemeClr val="accent4"/>
          </a:solidFill>
        </a:ln>
      </dgm:spPr>
      <dgm:t>
        <a:bodyPr/>
        <a:lstStyle/>
        <a:p>
          <a:r>
            <a:rPr lang="es-EC" sz="1800" dirty="0">
              <a:latin typeface="+mn-lt"/>
            </a:rPr>
            <a:t>Asma, bronquitis, disnea, silicosis y fibrosis difusa</a:t>
          </a:r>
        </a:p>
      </dgm:t>
    </dgm:pt>
    <dgm:pt modelId="{C985CBAA-AAAF-45C0-840A-8A7B5AE821C6}" type="parTrans" cxnId="{BC3C35D2-A013-48E2-85ED-4877C38E1A36}">
      <dgm:prSet custT="1"/>
      <dgm:spPr/>
      <dgm:t>
        <a:bodyPr/>
        <a:lstStyle/>
        <a:p>
          <a:endParaRPr lang="es-EC" sz="1800" dirty="0">
            <a:latin typeface="+mn-lt"/>
          </a:endParaRPr>
        </a:p>
      </dgm:t>
    </dgm:pt>
    <dgm:pt modelId="{ECD355AB-5DC0-4C73-BACE-5C4BA8AA8461}" type="sibTrans" cxnId="{BC3C35D2-A013-48E2-85ED-4877C38E1A36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4309BA07-8555-4AE3-AF6A-7C0CC73E0ACD}">
      <dgm:prSet phldrT="[Texto]" custT="1"/>
      <dgm:spPr>
        <a:ln w="28575">
          <a:solidFill>
            <a:schemeClr val="accent4"/>
          </a:solidFill>
        </a:ln>
      </dgm:spPr>
      <dgm:t>
        <a:bodyPr/>
        <a:lstStyle/>
        <a:p>
          <a:r>
            <a:rPr lang="es-EC" sz="1800" dirty="0">
              <a:latin typeface="+mn-lt"/>
            </a:rPr>
            <a:t>Daños en la conjuntiva</a:t>
          </a:r>
        </a:p>
      </dgm:t>
    </dgm:pt>
    <dgm:pt modelId="{122CF130-DDA3-469F-9822-9449C20B729D}" type="parTrans" cxnId="{C9952B32-EDE6-4F81-8717-E1C615070C8F}">
      <dgm:prSet custT="1"/>
      <dgm:spPr/>
      <dgm:t>
        <a:bodyPr/>
        <a:lstStyle/>
        <a:p>
          <a:endParaRPr lang="es-EC" sz="1800" dirty="0">
            <a:latin typeface="+mn-lt"/>
          </a:endParaRPr>
        </a:p>
      </dgm:t>
    </dgm:pt>
    <dgm:pt modelId="{B003EC37-EDF3-405E-97FA-9FD5D6CBB1AC}" type="sibTrans" cxnId="{C9952B32-EDE6-4F81-8717-E1C615070C8F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2AA6BFB4-A744-44FE-822B-4ECAB5B0DC7D}" type="pres">
      <dgm:prSet presAssocID="{0A991B1D-E3CF-438C-A9D9-8B282DF234A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39C5F84-B09F-48E6-AD88-23A10BB25F50}" type="pres">
      <dgm:prSet presAssocID="{6BA7D6F6-3A87-4F38-B0A8-DDACAA3E0E90}" presName="root1" presStyleCnt="0"/>
      <dgm:spPr/>
    </dgm:pt>
    <dgm:pt modelId="{1FCBDD26-734A-4069-A5F2-B1948ED8717B}" type="pres">
      <dgm:prSet presAssocID="{6BA7D6F6-3A87-4F38-B0A8-DDACAA3E0E90}" presName="LevelOneTextNode" presStyleLbl="node0" presStyleIdx="0" presStyleCnt="1">
        <dgm:presLayoutVars>
          <dgm:chPref val="3"/>
        </dgm:presLayoutVars>
      </dgm:prSet>
      <dgm:spPr/>
    </dgm:pt>
    <dgm:pt modelId="{8B04AE57-7A1E-4909-A223-BBD457F30128}" type="pres">
      <dgm:prSet presAssocID="{6BA7D6F6-3A87-4F38-B0A8-DDACAA3E0E90}" presName="level2hierChild" presStyleCnt="0"/>
      <dgm:spPr/>
    </dgm:pt>
    <dgm:pt modelId="{707F7B27-7063-479B-BF9D-C96C3C35A1A7}" type="pres">
      <dgm:prSet presAssocID="{C985CBAA-AAAF-45C0-840A-8A7B5AE821C6}" presName="conn2-1" presStyleLbl="parChTrans1D2" presStyleIdx="0" presStyleCnt="3"/>
      <dgm:spPr/>
    </dgm:pt>
    <dgm:pt modelId="{776AA9A2-79E0-4A8E-81F4-1E1B59F9878A}" type="pres">
      <dgm:prSet presAssocID="{C985CBAA-AAAF-45C0-840A-8A7B5AE821C6}" presName="connTx" presStyleLbl="parChTrans1D2" presStyleIdx="0" presStyleCnt="3"/>
      <dgm:spPr/>
    </dgm:pt>
    <dgm:pt modelId="{73E6B2A2-6D92-467B-B430-1255E9B6A429}" type="pres">
      <dgm:prSet presAssocID="{3F65FF8C-EBF2-4D5A-B0C8-64B28D848B7F}" presName="root2" presStyleCnt="0"/>
      <dgm:spPr/>
    </dgm:pt>
    <dgm:pt modelId="{7A882873-9D70-45BF-B7EA-92CDE5053853}" type="pres">
      <dgm:prSet presAssocID="{3F65FF8C-EBF2-4D5A-B0C8-64B28D848B7F}" presName="LevelTwoTextNode" presStyleLbl="node2" presStyleIdx="0" presStyleCnt="3">
        <dgm:presLayoutVars>
          <dgm:chPref val="3"/>
        </dgm:presLayoutVars>
      </dgm:prSet>
      <dgm:spPr/>
    </dgm:pt>
    <dgm:pt modelId="{A6704C52-585B-423F-8E4E-343E01DC712A}" type="pres">
      <dgm:prSet presAssocID="{3F65FF8C-EBF2-4D5A-B0C8-64B28D848B7F}" presName="level3hierChild" presStyleCnt="0"/>
      <dgm:spPr/>
    </dgm:pt>
    <dgm:pt modelId="{72129373-2DDC-42CD-9F9A-660A2273133A}" type="pres">
      <dgm:prSet presAssocID="{122CF130-DDA3-469F-9822-9449C20B729D}" presName="conn2-1" presStyleLbl="parChTrans1D2" presStyleIdx="1" presStyleCnt="3"/>
      <dgm:spPr/>
    </dgm:pt>
    <dgm:pt modelId="{A6A4B1B4-3957-43F4-AE6C-B555F0F6AC5E}" type="pres">
      <dgm:prSet presAssocID="{122CF130-DDA3-469F-9822-9449C20B729D}" presName="connTx" presStyleLbl="parChTrans1D2" presStyleIdx="1" presStyleCnt="3"/>
      <dgm:spPr/>
    </dgm:pt>
    <dgm:pt modelId="{2A30426A-659A-4437-BCA3-3A5B29765511}" type="pres">
      <dgm:prSet presAssocID="{4309BA07-8555-4AE3-AF6A-7C0CC73E0ACD}" presName="root2" presStyleCnt="0"/>
      <dgm:spPr/>
    </dgm:pt>
    <dgm:pt modelId="{37053FA8-9B99-4914-9AD0-B7F7E6E14AFF}" type="pres">
      <dgm:prSet presAssocID="{4309BA07-8555-4AE3-AF6A-7C0CC73E0ACD}" presName="LevelTwoTextNode" presStyleLbl="node2" presStyleIdx="1" presStyleCnt="3">
        <dgm:presLayoutVars>
          <dgm:chPref val="3"/>
        </dgm:presLayoutVars>
      </dgm:prSet>
      <dgm:spPr/>
    </dgm:pt>
    <dgm:pt modelId="{280FB7AA-390D-4D3F-B004-6D91EC1C8A2F}" type="pres">
      <dgm:prSet presAssocID="{4309BA07-8555-4AE3-AF6A-7C0CC73E0ACD}" presName="level3hierChild" presStyleCnt="0"/>
      <dgm:spPr/>
    </dgm:pt>
    <dgm:pt modelId="{CDBCE8D5-F394-4AC1-9568-069A40307B7E}" type="pres">
      <dgm:prSet presAssocID="{047CB8CB-F4F1-4ECF-9CF9-4715A41DBA90}" presName="conn2-1" presStyleLbl="parChTrans1D2" presStyleIdx="2" presStyleCnt="3"/>
      <dgm:spPr/>
    </dgm:pt>
    <dgm:pt modelId="{A26F69F2-F102-47C8-ABA9-AE623B3AA458}" type="pres">
      <dgm:prSet presAssocID="{047CB8CB-F4F1-4ECF-9CF9-4715A41DBA90}" presName="connTx" presStyleLbl="parChTrans1D2" presStyleIdx="2" presStyleCnt="3"/>
      <dgm:spPr/>
    </dgm:pt>
    <dgm:pt modelId="{9A3122ED-30A1-4211-98CB-A661F82B6EC2}" type="pres">
      <dgm:prSet presAssocID="{719A086D-77F6-4AC9-B747-D73D3A2B6E82}" presName="root2" presStyleCnt="0"/>
      <dgm:spPr/>
    </dgm:pt>
    <dgm:pt modelId="{33BCB854-8096-4A68-9209-D966CD396CF6}" type="pres">
      <dgm:prSet presAssocID="{719A086D-77F6-4AC9-B747-D73D3A2B6E82}" presName="LevelTwoTextNode" presStyleLbl="node2" presStyleIdx="2" presStyleCnt="3">
        <dgm:presLayoutVars>
          <dgm:chPref val="3"/>
        </dgm:presLayoutVars>
      </dgm:prSet>
      <dgm:spPr/>
    </dgm:pt>
    <dgm:pt modelId="{DD08B758-CBCF-4607-B13A-F5B1F814E09C}" type="pres">
      <dgm:prSet presAssocID="{719A086D-77F6-4AC9-B747-D73D3A2B6E82}" presName="level3hierChild" presStyleCnt="0"/>
      <dgm:spPr/>
    </dgm:pt>
  </dgm:ptLst>
  <dgm:cxnLst>
    <dgm:cxn modelId="{441A9F0C-5BD0-4C89-B6C2-04B1EB1F4791}" type="presOf" srcId="{6BA7D6F6-3A87-4F38-B0A8-DDACAA3E0E90}" destId="{1FCBDD26-734A-4069-A5F2-B1948ED8717B}" srcOrd="0" destOrd="0" presId="urn:microsoft.com/office/officeart/2005/8/layout/hierarchy2"/>
    <dgm:cxn modelId="{5271AB13-45C2-4BD7-99E6-B54C0EF97A54}" type="presOf" srcId="{122CF130-DDA3-469F-9822-9449C20B729D}" destId="{72129373-2DDC-42CD-9F9A-660A2273133A}" srcOrd="0" destOrd="0" presId="urn:microsoft.com/office/officeart/2005/8/layout/hierarchy2"/>
    <dgm:cxn modelId="{18CB3D19-6F98-4789-A0E4-BFC61D20F52C}" type="presOf" srcId="{3F65FF8C-EBF2-4D5A-B0C8-64B28D848B7F}" destId="{7A882873-9D70-45BF-B7EA-92CDE5053853}" srcOrd="0" destOrd="0" presId="urn:microsoft.com/office/officeart/2005/8/layout/hierarchy2"/>
    <dgm:cxn modelId="{6214462C-B20C-45FE-BC04-E068250CF3DC}" type="presOf" srcId="{047CB8CB-F4F1-4ECF-9CF9-4715A41DBA90}" destId="{CDBCE8D5-F394-4AC1-9568-069A40307B7E}" srcOrd="0" destOrd="0" presId="urn:microsoft.com/office/officeart/2005/8/layout/hierarchy2"/>
    <dgm:cxn modelId="{C9952B32-EDE6-4F81-8717-E1C615070C8F}" srcId="{6BA7D6F6-3A87-4F38-B0A8-DDACAA3E0E90}" destId="{4309BA07-8555-4AE3-AF6A-7C0CC73E0ACD}" srcOrd="1" destOrd="0" parTransId="{122CF130-DDA3-469F-9822-9449C20B729D}" sibTransId="{B003EC37-EDF3-405E-97FA-9FD5D6CBB1AC}"/>
    <dgm:cxn modelId="{FA153E39-D4B8-401B-B012-051C48ADE63E}" type="presOf" srcId="{C985CBAA-AAAF-45C0-840A-8A7B5AE821C6}" destId="{776AA9A2-79E0-4A8E-81F4-1E1B59F9878A}" srcOrd="1" destOrd="0" presId="urn:microsoft.com/office/officeart/2005/8/layout/hierarchy2"/>
    <dgm:cxn modelId="{FB46AC3C-EE19-43D6-A994-FBC4D470AAB4}" type="presOf" srcId="{0A991B1D-E3CF-438C-A9D9-8B282DF234A5}" destId="{2AA6BFB4-A744-44FE-822B-4ECAB5B0DC7D}" srcOrd="0" destOrd="0" presId="urn:microsoft.com/office/officeart/2005/8/layout/hierarchy2"/>
    <dgm:cxn modelId="{6D97DA4B-1885-4C49-8867-7B06589F8EA5}" type="presOf" srcId="{C985CBAA-AAAF-45C0-840A-8A7B5AE821C6}" destId="{707F7B27-7063-479B-BF9D-C96C3C35A1A7}" srcOrd="0" destOrd="0" presId="urn:microsoft.com/office/officeart/2005/8/layout/hierarchy2"/>
    <dgm:cxn modelId="{115B106C-6D11-4918-AFC6-4D8289BD21F2}" type="presOf" srcId="{047CB8CB-F4F1-4ECF-9CF9-4715A41DBA90}" destId="{A26F69F2-F102-47C8-ABA9-AE623B3AA458}" srcOrd="1" destOrd="0" presId="urn:microsoft.com/office/officeart/2005/8/layout/hierarchy2"/>
    <dgm:cxn modelId="{1FC0A653-6407-48C5-AE4D-82EAE9E27C29}" type="presOf" srcId="{122CF130-DDA3-469F-9822-9449C20B729D}" destId="{A6A4B1B4-3957-43F4-AE6C-B555F0F6AC5E}" srcOrd="1" destOrd="0" presId="urn:microsoft.com/office/officeart/2005/8/layout/hierarchy2"/>
    <dgm:cxn modelId="{42A6839B-BCDC-47E2-B121-CA453AA7E7AB}" srcId="{6BA7D6F6-3A87-4F38-B0A8-DDACAA3E0E90}" destId="{719A086D-77F6-4AC9-B747-D73D3A2B6E82}" srcOrd="2" destOrd="0" parTransId="{047CB8CB-F4F1-4ECF-9CF9-4715A41DBA90}" sibTransId="{CC0AB138-8470-4372-B777-A3F28093C1F3}"/>
    <dgm:cxn modelId="{D77EB1BE-007E-4ECC-A9D4-6D55B843FFF0}" type="presOf" srcId="{719A086D-77F6-4AC9-B747-D73D3A2B6E82}" destId="{33BCB854-8096-4A68-9209-D966CD396CF6}" srcOrd="0" destOrd="0" presId="urn:microsoft.com/office/officeart/2005/8/layout/hierarchy2"/>
    <dgm:cxn modelId="{5606DEC1-1EEF-4BA7-939C-AF0A199684CC}" srcId="{0A991B1D-E3CF-438C-A9D9-8B282DF234A5}" destId="{6BA7D6F6-3A87-4F38-B0A8-DDACAA3E0E90}" srcOrd="0" destOrd="0" parTransId="{318E63B7-3E48-457A-9826-57BE42E6B5CE}" sibTransId="{43D4D160-CD42-44F0-B52F-A61FC3A2B5A4}"/>
    <dgm:cxn modelId="{BC3C35D2-A013-48E2-85ED-4877C38E1A36}" srcId="{6BA7D6F6-3A87-4F38-B0A8-DDACAA3E0E90}" destId="{3F65FF8C-EBF2-4D5A-B0C8-64B28D848B7F}" srcOrd="0" destOrd="0" parTransId="{C985CBAA-AAAF-45C0-840A-8A7B5AE821C6}" sibTransId="{ECD355AB-5DC0-4C73-BACE-5C4BA8AA8461}"/>
    <dgm:cxn modelId="{EC999AD9-C2BB-4CFF-A195-B35EE61E9DCC}" type="presOf" srcId="{4309BA07-8555-4AE3-AF6A-7C0CC73E0ACD}" destId="{37053FA8-9B99-4914-9AD0-B7F7E6E14AFF}" srcOrd="0" destOrd="0" presId="urn:microsoft.com/office/officeart/2005/8/layout/hierarchy2"/>
    <dgm:cxn modelId="{77C02572-DB9D-4D39-A651-EC2EFD99AF5C}" type="presParOf" srcId="{2AA6BFB4-A744-44FE-822B-4ECAB5B0DC7D}" destId="{439C5F84-B09F-48E6-AD88-23A10BB25F50}" srcOrd="0" destOrd="0" presId="urn:microsoft.com/office/officeart/2005/8/layout/hierarchy2"/>
    <dgm:cxn modelId="{4368A828-3E22-4BF2-9339-920DE68C151F}" type="presParOf" srcId="{439C5F84-B09F-48E6-AD88-23A10BB25F50}" destId="{1FCBDD26-734A-4069-A5F2-B1948ED8717B}" srcOrd="0" destOrd="0" presId="urn:microsoft.com/office/officeart/2005/8/layout/hierarchy2"/>
    <dgm:cxn modelId="{2F7959CC-30C7-4ABB-8BE8-C1C55143A3A4}" type="presParOf" srcId="{439C5F84-B09F-48E6-AD88-23A10BB25F50}" destId="{8B04AE57-7A1E-4909-A223-BBD457F30128}" srcOrd="1" destOrd="0" presId="urn:microsoft.com/office/officeart/2005/8/layout/hierarchy2"/>
    <dgm:cxn modelId="{C9ECD275-98B1-4EE2-AD15-0EF014FCE517}" type="presParOf" srcId="{8B04AE57-7A1E-4909-A223-BBD457F30128}" destId="{707F7B27-7063-479B-BF9D-C96C3C35A1A7}" srcOrd="0" destOrd="0" presId="urn:microsoft.com/office/officeart/2005/8/layout/hierarchy2"/>
    <dgm:cxn modelId="{04D508EE-FA1D-491E-B79D-B18678CFA4C8}" type="presParOf" srcId="{707F7B27-7063-479B-BF9D-C96C3C35A1A7}" destId="{776AA9A2-79E0-4A8E-81F4-1E1B59F9878A}" srcOrd="0" destOrd="0" presId="urn:microsoft.com/office/officeart/2005/8/layout/hierarchy2"/>
    <dgm:cxn modelId="{F7E743A4-A27D-4B15-8409-E00A56EB9F22}" type="presParOf" srcId="{8B04AE57-7A1E-4909-A223-BBD457F30128}" destId="{73E6B2A2-6D92-467B-B430-1255E9B6A429}" srcOrd="1" destOrd="0" presId="urn:microsoft.com/office/officeart/2005/8/layout/hierarchy2"/>
    <dgm:cxn modelId="{9DB914BD-C28E-4D12-91BC-8E841867E1F7}" type="presParOf" srcId="{73E6B2A2-6D92-467B-B430-1255E9B6A429}" destId="{7A882873-9D70-45BF-B7EA-92CDE5053853}" srcOrd="0" destOrd="0" presId="urn:microsoft.com/office/officeart/2005/8/layout/hierarchy2"/>
    <dgm:cxn modelId="{7CBF18EE-F2FD-4398-8465-3DBBE3012886}" type="presParOf" srcId="{73E6B2A2-6D92-467B-B430-1255E9B6A429}" destId="{A6704C52-585B-423F-8E4E-343E01DC712A}" srcOrd="1" destOrd="0" presId="urn:microsoft.com/office/officeart/2005/8/layout/hierarchy2"/>
    <dgm:cxn modelId="{E584A995-2465-47E8-B45B-7B995740220B}" type="presParOf" srcId="{8B04AE57-7A1E-4909-A223-BBD457F30128}" destId="{72129373-2DDC-42CD-9F9A-660A2273133A}" srcOrd="2" destOrd="0" presId="urn:microsoft.com/office/officeart/2005/8/layout/hierarchy2"/>
    <dgm:cxn modelId="{5ABC3193-4956-4442-84D5-F8730B68CCCF}" type="presParOf" srcId="{72129373-2DDC-42CD-9F9A-660A2273133A}" destId="{A6A4B1B4-3957-43F4-AE6C-B555F0F6AC5E}" srcOrd="0" destOrd="0" presId="urn:microsoft.com/office/officeart/2005/8/layout/hierarchy2"/>
    <dgm:cxn modelId="{F939D745-093A-4524-B796-2C0AA791DE2D}" type="presParOf" srcId="{8B04AE57-7A1E-4909-A223-BBD457F30128}" destId="{2A30426A-659A-4437-BCA3-3A5B29765511}" srcOrd="3" destOrd="0" presId="urn:microsoft.com/office/officeart/2005/8/layout/hierarchy2"/>
    <dgm:cxn modelId="{2A56822E-F44B-484B-A357-356863EDD843}" type="presParOf" srcId="{2A30426A-659A-4437-BCA3-3A5B29765511}" destId="{37053FA8-9B99-4914-9AD0-B7F7E6E14AFF}" srcOrd="0" destOrd="0" presId="urn:microsoft.com/office/officeart/2005/8/layout/hierarchy2"/>
    <dgm:cxn modelId="{5E366DD9-9117-417C-BE35-9F5BEE0D3942}" type="presParOf" srcId="{2A30426A-659A-4437-BCA3-3A5B29765511}" destId="{280FB7AA-390D-4D3F-B004-6D91EC1C8A2F}" srcOrd="1" destOrd="0" presId="urn:microsoft.com/office/officeart/2005/8/layout/hierarchy2"/>
    <dgm:cxn modelId="{1E1E4CCB-0A9F-43BD-BFFA-8D2EB6BEABEA}" type="presParOf" srcId="{8B04AE57-7A1E-4909-A223-BBD457F30128}" destId="{CDBCE8D5-F394-4AC1-9568-069A40307B7E}" srcOrd="4" destOrd="0" presId="urn:microsoft.com/office/officeart/2005/8/layout/hierarchy2"/>
    <dgm:cxn modelId="{39A697D3-FF79-420D-AD99-89AFAFDBFA15}" type="presParOf" srcId="{CDBCE8D5-F394-4AC1-9568-069A40307B7E}" destId="{A26F69F2-F102-47C8-ABA9-AE623B3AA458}" srcOrd="0" destOrd="0" presId="urn:microsoft.com/office/officeart/2005/8/layout/hierarchy2"/>
    <dgm:cxn modelId="{746BF5D0-2626-446B-8022-50EEACA8F6DF}" type="presParOf" srcId="{8B04AE57-7A1E-4909-A223-BBD457F30128}" destId="{9A3122ED-30A1-4211-98CB-A661F82B6EC2}" srcOrd="5" destOrd="0" presId="urn:microsoft.com/office/officeart/2005/8/layout/hierarchy2"/>
    <dgm:cxn modelId="{27FEC5D0-F1A5-4846-AD96-08FFC3B8685D}" type="presParOf" srcId="{9A3122ED-30A1-4211-98CB-A661F82B6EC2}" destId="{33BCB854-8096-4A68-9209-D966CD396CF6}" srcOrd="0" destOrd="0" presId="urn:microsoft.com/office/officeart/2005/8/layout/hierarchy2"/>
    <dgm:cxn modelId="{C64030C7-95E6-44AA-8998-2208A34EAB10}" type="presParOf" srcId="{9A3122ED-30A1-4211-98CB-A661F82B6EC2}" destId="{DD08B758-CBCF-4607-B13A-F5B1F814E09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144CEC-C845-4ACD-ADAF-E59AC143A80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760248DC-847D-469D-9990-EE08C15A3E18}">
      <dgm:prSet phldrT="[Texto]" custT="1"/>
      <dgm:spPr/>
      <dgm:t>
        <a:bodyPr/>
        <a:lstStyle/>
        <a:p>
          <a:r>
            <a:rPr lang="es-EC" sz="1800" dirty="0"/>
            <a:t>Fase exudativa</a:t>
          </a:r>
        </a:p>
      </dgm:t>
    </dgm:pt>
    <dgm:pt modelId="{5603D762-B4A4-4EFC-A780-BE4D2D9CFC9C}" type="parTrans" cxnId="{ECF23949-8195-4C49-92B2-EB47B9DC5B90}">
      <dgm:prSet/>
      <dgm:spPr/>
      <dgm:t>
        <a:bodyPr/>
        <a:lstStyle/>
        <a:p>
          <a:endParaRPr lang="es-EC" sz="1800"/>
        </a:p>
      </dgm:t>
    </dgm:pt>
    <dgm:pt modelId="{E9BBC835-3CB1-45BC-8BC3-13FD27C2DAD6}" type="sibTrans" cxnId="{ECF23949-8195-4C49-92B2-EB47B9DC5B90}">
      <dgm:prSet/>
      <dgm:spPr/>
      <dgm:t>
        <a:bodyPr/>
        <a:lstStyle/>
        <a:p>
          <a:endParaRPr lang="es-EC" sz="1800"/>
        </a:p>
      </dgm:t>
    </dgm:pt>
    <dgm:pt modelId="{9912E9D8-9B44-4843-866B-CE2CD6B359E9}">
      <dgm:prSet phldrT="[Texto]" custT="1"/>
      <dgm:spPr/>
      <dgm:t>
        <a:bodyPr/>
        <a:lstStyle/>
        <a:p>
          <a:r>
            <a:rPr lang="es-EC" sz="1800" dirty="0"/>
            <a:t>Fase proliferativa</a:t>
          </a:r>
        </a:p>
      </dgm:t>
    </dgm:pt>
    <dgm:pt modelId="{593DFB7C-3BEA-4EC9-9122-FF0566F88C78}" type="parTrans" cxnId="{3B31229C-6C35-46A0-94EB-090FF91AD280}">
      <dgm:prSet/>
      <dgm:spPr/>
      <dgm:t>
        <a:bodyPr/>
        <a:lstStyle/>
        <a:p>
          <a:endParaRPr lang="es-EC" sz="1800"/>
        </a:p>
      </dgm:t>
    </dgm:pt>
    <dgm:pt modelId="{1BFFDB13-0B57-4EAF-9F1E-548B0074CF3A}" type="sibTrans" cxnId="{3B31229C-6C35-46A0-94EB-090FF91AD280}">
      <dgm:prSet/>
      <dgm:spPr/>
      <dgm:t>
        <a:bodyPr/>
        <a:lstStyle/>
        <a:p>
          <a:endParaRPr lang="es-EC" sz="1800"/>
        </a:p>
      </dgm:t>
    </dgm:pt>
    <dgm:pt modelId="{6F3755CE-9CE9-473F-9596-4081F2DCE1F4}">
      <dgm:prSet phldrT="[Texto]" custT="1"/>
      <dgm:spPr/>
      <dgm:t>
        <a:bodyPr/>
        <a:lstStyle/>
        <a:p>
          <a:r>
            <a:rPr lang="es-EC" sz="1800" dirty="0"/>
            <a:t>Fase fibrótica</a:t>
          </a:r>
        </a:p>
      </dgm:t>
    </dgm:pt>
    <dgm:pt modelId="{7D9AE106-D7E9-4622-901D-225E428C44AB}" type="parTrans" cxnId="{0AFBD755-3307-4AB9-A2AC-0D0B2B9BF352}">
      <dgm:prSet/>
      <dgm:spPr/>
      <dgm:t>
        <a:bodyPr/>
        <a:lstStyle/>
        <a:p>
          <a:endParaRPr lang="es-EC" sz="1800"/>
        </a:p>
      </dgm:t>
    </dgm:pt>
    <dgm:pt modelId="{1A83A2DD-B150-4299-8FED-A721BD556964}" type="sibTrans" cxnId="{0AFBD755-3307-4AB9-A2AC-0D0B2B9BF352}">
      <dgm:prSet/>
      <dgm:spPr/>
      <dgm:t>
        <a:bodyPr/>
        <a:lstStyle/>
        <a:p>
          <a:endParaRPr lang="es-EC" sz="1800"/>
        </a:p>
      </dgm:t>
    </dgm:pt>
    <dgm:pt modelId="{682924E5-3E51-412F-A607-6997973EAAF6}" type="pres">
      <dgm:prSet presAssocID="{22144CEC-C845-4ACD-ADAF-E59AC143A802}" presName="Name0" presStyleCnt="0">
        <dgm:presLayoutVars>
          <dgm:chMax val="7"/>
          <dgm:chPref val="7"/>
          <dgm:dir/>
        </dgm:presLayoutVars>
      </dgm:prSet>
      <dgm:spPr/>
    </dgm:pt>
    <dgm:pt modelId="{248C0EA2-F315-488E-B51A-736059DBDE98}" type="pres">
      <dgm:prSet presAssocID="{22144CEC-C845-4ACD-ADAF-E59AC143A802}" presName="Name1" presStyleCnt="0"/>
      <dgm:spPr/>
    </dgm:pt>
    <dgm:pt modelId="{3FCCB400-0A6D-4EE5-99C7-734970254220}" type="pres">
      <dgm:prSet presAssocID="{22144CEC-C845-4ACD-ADAF-E59AC143A802}" presName="cycle" presStyleCnt="0"/>
      <dgm:spPr/>
    </dgm:pt>
    <dgm:pt modelId="{8263F340-6CF6-482A-8CF7-7AFEE5EC6BAC}" type="pres">
      <dgm:prSet presAssocID="{22144CEC-C845-4ACD-ADAF-E59AC143A802}" presName="srcNode" presStyleLbl="node1" presStyleIdx="0" presStyleCnt="3"/>
      <dgm:spPr/>
    </dgm:pt>
    <dgm:pt modelId="{50F08279-CE4F-46C1-98DB-EC91F2EB25BA}" type="pres">
      <dgm:prSet presAssocID="{22144CEC-C845-4ACD-ADAF-E59AC143A802}" presName="conn" presStyleLbl="parChTrans1D2" presStyleIdx="0" presStyleCnt="1"/>
      <dgm:spPr/>
    </dgm:pt>
    <dgm:pt modelId="{00299EEF-20CC-452D-B280-F8367288EFC9}" type="pres">
      <dgm:prSet presAssocID="{22144CEC-C845-4ACD-ADAF-E59AC143A802}" presName="extraNode" presStyleLbl="node1" presStyleIdx="0" presStyleCnt="3"/>
      <dgm:spPr/>
    </dgm:pt>
    <dgm:pt modelId="{E0C876DC-5C55-49B5-81FB-0CCD8DE10B54}" type="pres">
      <dgm:prSet presAssocID="{22144CEC-C845-4ACD-ADAF-E59AC143A802}" presName="dstNode" presStyleLbl="node1" presStyleIdx="0" presStyleCnt="3"/>
      <dgm:spPr/>
    </dgm:pt>
    <dgm:pt modelId="{DCAA8E0E-09E3-4D9A-8AD1-5CCE4ACB2A45}" type="pres">
      <dgm:prSet presAssocID="{760248DC-847D-469D-9990-EE08C15A3E18}" presName="text_1" presStyleLbl="node1" presStyleIdx="0" presStyleCnt="3">
        <dgm:presLayoutVars>
          <dgm:bulletEnabled val="1"/>
        </dgm:presLayoutVars>
      </dgm:prSet>
      <dgm:spPr/>
    </dgm:pt>
    <dgm:pt modelId="{EE7C503D-98EE-47E3-AD14-D7B3C3E9ED33}" type="pres">
      <dgm:prSet presAssocID="{760248DC-847D-469D-9990-EE08C15A3E18}" presName="accent_1" presStyleCnt="0"/>
      <dgm:spPr/>
    </dgm:pt>
    <dgm:pt modelId="{20E1DAD6-BC90-467E-AD28-77184977F4D2}" type="pres">
      <dgm:prSet presAssocID="{760248DC-847D-469D-9990-EE08C15A3E18}" presName="accentRepeatNode" presStyleLbl="solidFgAcc1" presStyleIdx="0" presStyleCnt="3"/>
      <dgm:spPr/>
    </dgm:pt>
    <dgm:pt modelId="{F63A22D5-C9C3-4AA0-B168-C212AF5F2664}" type="pres">
      <dgm:prSet presAssocID="{9912E9D8-9B44-4843-866B-CE2CD6B359E9}" presName="text_2" presStyleLbl="node1" presStyleIdx="1" presStyleCnt="3" custLinFactNeighborX="-949" custLinFactNeighborY="1649">
        <dgm:presLayoutVars>
          <dgm:bulletEnabled val="1"/>
        </dgm:presLayoutVars>
      </dgm:prSet>
      <dgm:spPr/>
    </dgm:pt>
    <dgm:pt modelId="{D35D1418-367E-404B-82D5-F17B15074925}" type="pres">
      <dgm:prSet presAssocID="{9912E9D8-9B44-4843-866B-CE2CD6B359E9}" presName="accent_2" presStyleCnt="0"/>
      <dgm:spPr/>
    </dgm:pt>
    <dgm:pt modelId="{6F379E8D-EF5A-4706-996A-A8C44FA89EF9}" type="pres">
      <dgm:prSet presAssocID="{9912E9D8-9B44-4843-866B-CE2CD6B359E9}" presName="accentRepeatNode" presStyleLbl="solidFgAcc1" presStyleIdx="1" presStyleCnt="3"/>
      <dgm:spPr/>
    </dgm:pt>
    <dgm:pt modelId="{6FAD2F37-2B0B-4979-84FD-D6E3F7D0B79F}" type="pres">
      <dgm:prSet presAssocID="{6F3755CE-9CE9-473F-9596-4081F2DCE1F4}" presName="text_3" presStyleLbl="node1" presStyleIdx="2" presStyleCnt="3">
        <dgm:presLayoutVars>
          <dgm:bulletEnabled val="1"/>
        </dgm:presLayoutVars>
      </dgm:prSet>
      <dgm:spPr/>
    </dgm:pt>
    <dgm:pt modelId="{75A1571F-FC5B-4101-9F60-9F47FC770AFD}" type="pres">
      <dgm:prSet presAssocID="{6F3755CE-9CE9-473F-9596-4081F2DCE1F4}" presName="accent_3" presStyleCnt="0"/>
      <dgm:spPr/>
    </dgm:pt>
    <dgm:pt modelId="{CBF54FCF-5D18-4E20-B688-419DC8A6529B}" type="pres">
      <dgm:prSet presAssocID="{6F3755CE-9CE9-473F-9596-4081F2DCE1F4}" presName="accentRepeatNode" presStyleLbl="solidFgAcc1" presStyleIdx="2" presStyleCnt="3"/>
      <dgm:spPr/>
    </dgm:pt>
  </dgm:ptLst>
  <dgm:cxnLst>
    <dgm:cxn modelId="{22C91864-AB25-447B-924D-DC18EEB4CB75}" type="presOf" srcId="{9912E9D8-9B44-4843-866B-CE2CD6B359E9}" destId="{F63A22D5-C9C3-4AA0-B168-C212AF5F2664}" srcOrd="0" destOrd="0" presId="urn:microsoft.com/office/officeart/2008/layout/VerticalCurvedList"/>
    <dgm:cxn modelId="{ECF23949-8195-4C49-92B2-EB47B9DC5B90}" srcId="{22144CEC-C845-4ACD-ADAF-E59AC143A802}" destId="{760248DC-847D-469D-9990-EE08C15A3E18}" srcOrd="0" destOrd="0" parTransId="{5603D762-B4A4-4EFC-A780-BE4D2D9CFC9C}" sibTransId="{E9BBC835-3CB1-45BC-8BC3-13FD27C2DAD6}"/>
    <dgm:cxn modelId="{1B74A64B-75BA-4506-95FF-FE3AB7839B31}" type="presOf" srcId="{E9BBC835-3CB1-45BC-8BC3-13FD27C2DAD6}" destId="{50F08279-CE4F-46C1-98DB-EC91F2EB25BA}" srcOrd="0" destOrd="0" presId="urn:microsoft.com/office/officeart/2008/layout/VerticalCurvedList"/>
    <dgm:cxn modelId="{0AFBD755-3307-4AB9-A2AC-0D0B2B9BF352}" srcId="{22144CEC-C845-4ACD-ADAF-E59AC143A802}" destId="{6F3755CE-9CE9-473F-9596-4081F2DCE1F4}" srcOrd="2" destOrd="0" parTransId="{7D9AE106-D7E9-4622-901D-225E428C44AB}" sibTransId="{1A83A2DD-B150-4299-8FED-A721BD556964}"/>
    <dgm:cxn modelId="{3B31229C-6C35-46A0-94EB-090FF91AD280}" srcId="{22144CEC-C845-4ACD-ADAF-E59AC143A802}" destId="{9912E9D8-9B44-4843-866B-CE2CD6B359E9}" srcOrd="1" destOrd="0" parTransId="{593DFB7C-3BEA-4EC9-9122-FF0566F88C78}" sibTransId="{1BFFDB13-0B57-4EAF-9F1E-548B0074CF3A}"/>
    <dgm:cxn modelId="{4C44B59F-AFF0-4672-A712-EF43C0CD7956}" type="presOf" srcId="{6F3755CE-9CE9-473F-9596-4081F2DCE1F4}" destId="{6FAD2F37-2B0B-4979-84FD-D6E3F7D0B79F}" srcOrd="0" destOrd="0" presId="urn:microsoft.com/office/officeart/2008/layout/VerticalCurvedList"/>
    <dgm:cxn modelId="{418F36BF-B1C8-4577-9E95-F4A5238D6FB1}" type="presOf" srcId="{760248DC-847D-469D-9990-EE08C15A3E18}" destId="{DCAA8E0E-09E3-4D9A-8AD1-5CCE4ACB2A45}" srcOrd="0" destOrd="0" presId="urn:microsoft.com/office/officeart/2008/layout/VerticalCurvedList"/>
    <dgm:cxn modelId="{6DAF31DF-36A8-4593-AE05-5604EB2677D7}" type="presOf" srcId="{22144CEC-C845-4ACD-ADAF-E59AC143A802}" destId="{682924E5-3E51-412F-A607-6997973EAAF6}" srcOrd="0" destOrd="0" presId="urn:microsoft.com/office/officeart/2008/layout/VerticalCurvedList"/>
    <dgm:cxn modelId="{D8C07B28-8ABC-4362-B9F5-1715B87AC04B}" type="presParOf" srcId="{682924E5-3E51-412F-A607-6997973EAAF6}" destId="{248C0EA2-F315-488E-B51A-736059DBDE98}" srcOrd="0" destOrd="0" presId="urn:microsoft.com/office/officeart/2008/layout/VerticalCurvedList"/>
    <dgm:cxn modelId="{2502691C-CD2D-4DE0-B045-CF099606D281}" type="presParOf" srcId="{248C0EA2-F315-488E-B51A-736059DBDE98}" destId="{3FCCB400-0A6D-4EE5-99C7-734970254220}" srcOrd="0" destOrd="0" presId="urn:microsoft.com/office/officeart/2008/layout/VerticalCurvedList"/>
    <dgm:cxn modelId="{5DA7F9BA-5B34-468F-9DC4-2A3CFE9E4320}" type="presParOf" srcId="{3FCCB400-0A6D-4EE5-99C7-734970254220}" destId="{8263F340-6CF6-482A-8CF7-7AFEE5EC6BAC}" srcOrd="0" destOrd="0" presId="urn:microsoft.com/office/officeart/2008/layout/VerticalCurvedList"/>
    <dgm:cxn modelId="{D5C13407-F1A7-4AFD-8679-9F70E6928B3C}" type="presParOf" srcId="{3FCCB400-0A6D-4EE5-99C7-734970254220}" destId="{50F08279-CE4F-46C1-98DB-EC91F2EB25BA}" srcOrd="1" destOrd="0" presId="urn:microsoft.com/office/officeart/2008/layout/VerticalCurvedList"/>
    <dgm:cxn modelId="{3231B7B0-B0FD-452A-9CC5-2FEA5FDC2780}" type="presParOf" srcId="{3FCCB400-0A6D-4EE5-99C7-734970254220}" destId="{00299EEF-20CC-452D-B280-F8367288EFC9}" srcOrd="2" destOrd="0" presId="urn:microsoft.com/office/officeart/2008/layout/VerticalCurvedList"/>
    <dgm:cxn modelId="{55601B65-A382-432B-AC98-086B650FA28B}" type="presParOf" srcId="{3FCCB400-0A6D-4EE5-99C7-734970254220}" destId="{E0C876DC-5C55-49B5-81FB-0CCD8DE10B54}" srcOrd="3" destOrd="0" presId="urn:microsoft.com/office/officeart/2008/layout/VerticalCurvedList"/>
    <dgm:cxn modelId="{9FDB1E89-E8DE-4B09-9959-32DF575618DB}" type="presParOf" srcId="{248C0EA2-F315-488E-B51A-736059DBDE98}" destId="{DCAA8E0E-09E3-4D9A-8AD1-5CCE4ACB2A45}" srcOrd="1" destOrd="0" presId="urn:microsoft.com/office/officeart/2008/layout/VerticalCurvedList"/>
    <dgm:cxn modelId="{275DC565-87F4-47D1-AAC2-E80E036EDAA4}" type="presParOf" srcId="{248C0EA2-F315-488E-B51A-736059DBDE98}" destId="{EE7C503D-98EE-47E3-AD14-D7B3C3E9ED33}" srcOrd="2" destOrd="0" presId="urn:microsoft.com/office/officeart/2008/layout/VerticalCurvedList"/>
    <dgm:cxn modelId="{26F9A6B3-ABC6-4152-8778-5741C50364A0}" type="presParOf" srcId="{EE7C503D-98EE-47E3-AD14-D7B3C3E9ED33}" destId="{20E1DAD6-BC90-467E-AD28-77184977F4D2}" srcOrd="0" destOrd="0" presId="urn:microsoft.com/office/officeart/2008/layout/VerticalCurvedList"/>
    <dgm:cxn modelId="{53A7B33D-B6AC-4B24-80E1-E97D7F2FF5EE}" type="presParOf" srcId="{248C0EA2-F315-488E-B51A-736059DBDE98}" destId="{F63A22D5-C9C3-4AA0-B168-C212AF5F2664}" srcOrd="3" destOrd="0" presId="urn:microsoft.com/office/officeart/2008/layout/VerticalCurvedList"/>
    <dgm:cxn modelId="{E3D82844-C406-4F3E-A045-1BE6DF5A4CC6}" type="presParOf" srcId="{248C0EA2-F315-488E-B51A-736059DBDE98}" destId="{D35D1418-367E-404B-82D5-F17B15074925}" srcOrd="4" destOrd="0" presId="urn:microsoft.com/office/officeart/2008/layout/VerticalCurvedList"/>
    <dgm:cxn modelId="{BA71510F-3E7D-44D3-A62F-FA984AA0A36C}" type="presParOf" srcId="{D35D1418-367E-404B-82D5-F17B15074925}" destId="{6F379E8D-EF5A-4706-996A-A8C44FA89EF9}" srcOrd="0" destOrd="0" presId="urn:microsoft.com/office/officeart/2008/layout/VerticalCurvedList"/>
    <dgm:cxn modelId="{D00ADD7E-C806-454F-80CA-3575EFEEE460}" type="presParOf" srcId="{248C0EA2-F315-488E-B51A-736059DBDE98}" destId="{6FAD2F37-2B0B-4979-84FD-D6E3F7D0B79F}" srcOrd="5" destOrd="0" presId="urn:microsoft.com/office/officeart/2008/layout/VerticalCurvedList"/>
    <dgm:cxn modelId="{05572845-5531-4E82-BDBC-17D73BE3C93A}" type="presParOf" srcId="{248C0EA2-F315-488E-B51A-736059DBDE98}" destId="{75A1571F-FC5B-4101-9F60-9F47FC770AFD}" srcOrd="6" destOrd="0" presId="urn:microsoft.com/office/officeart/2008/layout/VerticalCurvedList"/>
    <dgm:cxn modelId="{19F113CF-A53B-470F-8131-C2025A571B30}" type="presParOf" srcId="{75A1571F-FC5B-4101-9F60-9F47FC770AFD}" destId="{CBF54FCF-5D18-4E20-B688-419DC8A652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EC6E09-D028-4BAD-86EA-FBD8DEF427B8}" type="doc">
      <dgm:prSet loTypeId="urn:microsoft.com/office/officeart/2005/8/layout/hChevron3" loCatId="process" qsTypeId="urn:microsoft.com/office/officeart/2005/8/quickstyle/simple3" qsCatId="simple" csTypeId="urn:microsoft.com/office/officeart/2005/8/colors/colorful5" csCatId="colorful" phldr="1"/>
      <dgm:spPr/>
    </dgm:pt>
    <dgm:pt modelId="{6034DDCD-0BF9-4347-9B71-9EB114EAEC4E}">
      <dgm:prSet phldrT="[Texto]" custT="1"/>
      <dgm:spPr/>
      <dgm:t>
        <a:bodyPr/>
        <a:lstStyle/>
        <a:p>
          <a:r>
            <a:rPr lang="es-EC" sz="1800" dirty="0">
              <a:latin typeface="+mn-lt"/>
            </a:rPr>
            <a:t>Cotopaxi, Pichincha y Tungurahua</a:t>
          </a:r>
        </a:p>
      </dgm:t>
    </dgm:pt>
    <dgm:pt modelId="{1C799569-24A0-439C-B623-499A87B60256}" type="parTrans" cxnId="{4B9B02A5-6308-4970-B58F-4941940BC486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87E97ADE-0BEE-45F4-B480-D05B8931FCCF}" type="sibTrans" cxnId="{4B9B02A5-6308-4970-B58F-4941940BC486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10078676-BC38-4E9A-8ED2-7D54CE11FC60}">
      <dgm:prSet phldrT="[Texto]" custT="1"/>
      <dgm:spPr/>
      <dgm:t>
        <a:bodyPr/>
        <a:lstStyle/>
        <a:p>
          <a:r>
            <a:rPr lang="es-EC" sz="1800" dirty="0">
              <a:latin typeface="+mn-lt"/>
            </a:rPr>
            <a:t>Falta evidencia científica</a:t>
          </a:r>
        </a:p>
      </dgm:t>
    </dgm:pt>
    <dgm:pt modelId="{46037CFB-9E8B-4DD8-9182-A03ADFBA32EC}" type="parTrans" cxnId="{4251C554-DB55-44FE-B5CE-57ED2C94989C}">
      <dgm:prSet/>
      <dgm:spPr/>
      <dgm:t>
        <a:bodyPr/>
        <a:lstStyle/>
        <a:p>
          <a:endParaRPr lang="es-EC"/>
        </a:p>
      </dgm:t>
    </dgm:pt>
    <dgm:pt modelId="{DCD5EF88-B1AA-426E-A67E-6F9DBEF20A9A}" type="sibTrans" cxnId="{4251C554-DB55-44FE-B5CE-57ED2C94989C}">
      <dgm:prSet/>
      <dgm:spPr/>
      <dgm:t>
        <a:bodyPr/>
        <a:lstStyle/>
        <a:p>
          <a:endParaRPr lang="es-EC"/>
        </a:p>
      </dgm:t>
    </dgm:pt>
    <dgm:pt modelId="{A317BADC-AC41-4C2F-9FFB-DF20754217CD}" type="pres">
      <dgm:prSet presAssocID="{70EC6E09-D028-4BAD-86EA-FBD8DEF427B8}" presName="Name0" presStyleCnt="0">
        <dgm:presLayoutVars>
          <dgm:dir/>
          <dgm:resizeHandles val="exact"/>
        </dgm:presLayoutVars>
      </dgm:prSet>
      <dgm:spPr/>
    </dgm:pt>
    <dgm:pt modelId="{E8CA4E2F-C0D1-4DB5-988D-FB0840BDA79B}" type="pres">
      <dgm:prSet presAssocID="{6034DDCD-0BF9-4347-9B71-9EB114EAEC4E}" presName="parTxOnly" presStyleLbl="node1" presStyleIdx="0" presStyleCnt="2" custScaleX="99356">
        <dgm:presLayoutVars>
          <dgm:bulletEnabled val="1"/>
        </dgm:presLayoutVars>
      </dgm:prSet>
      <dgm:spPr/>
    </dgm:pt>
    <dgm:pt modelId="{1876B8E6-4AC3-466C-B01A-96D0507DBB4F}" type="pres">
      <dgm:prSet presAssocID="{87E97ADE-0BEE-45F4-B480-D05B8931FCCF}" presName="parSpace" presStyleCnt="0"/>
      <dgm:spPr/>
    </dgm:pt>
    <dgm:pt modelId="{BA493162-2174-467F-A0D1-710B2FF3AE49}" type="pres">
      <dgm:prSet presAssocID="{10078676-BC38-4E9A-8ED2-7D54CE11FC60}" presName="parTxOnly" presStyleLbl="node1" presStyleIdx="1" presStyleCnt="2" custScaleX="84203">
        <dgm:presLayoutVars>
          <dgm:bulletEnabled val="1"/>
        </dgm:presLayoutVars>
      </dgm:prSet>
      <dgm:spPr/>
    </dgm:pt>
  </dgm:ptLst>
  <dgm:cxnLst>
    <dgm:cxn modelId="{0F84E164-49BB-439D-ADDA-094971E2A166}" type="presOf" srcId="{6034DDCD-0BF9-4347-9B71-9EB114EAEC4E}" destId="{E8CA4E2F-C0D1-4DB5-988D-FB0840BDA79B}" srcOrd="0" destOrd="0" presId="urn:microsoft.com/office/officeart/2005/8/layout/hChevron3"/>
    <dgm:cxn modelId="{4251C554-DB55-44FE-B5CE-57ED2C94989C}" srcId="{70EC6E09-D028-4BAD-86EA-FBD8DEF427B8}" destId="{10078676-BC38-4E9A-8ED2-7D54CE11FC60}" srcOrd="1" destOrd="0" parTransId="{46037CFB-9E8B-4DD8-9182-A03ADFBA32EC}" sibTransId="{DCD5EF88-B1AA-426E-A67E-6F9DBEF20A9A}"/>
    <dgm:cxn modelId="{4B9B02A5-6308-4970-B58F-4941940BC486}" srcId="{70EC6E09-D028-4BAD-86EA-FBD8DEF427B8}" destId="{6034DDCD-0BF9-4347-9B71-9EB114EAEC4E}" srcOrd="0" destOrd="0" parTransId="{1C799569-24A0-439C-B623-499A87B60256}" sibTransId="{87E97ADE-0BEE-45F4-B480-D05B8931FCCF}"/>
    <dgm:cxn modelId="{4514DCC7-1154-4F15-84DB-A37DBD874DCB}" type="presOf" srcId="{10078676-BC38-4E9A-8ED2-7D54CE11FC60}" destId="{BA493162-2174-467F-A0D1-710B2FF3AE49}" srcOrd="0" destOrd="0" presId="urn:microsoft.com/office/officeart/2005/8/layout/hChevron3"/>
    <dgm:cxn modelId="{9EEDD8E4-1566-4AD6-84F7-A137BDC2291F}" type="presOf" srcId="{70EC6E09-D028-4BAD-86EA-FBD8DEF427B8}" destId="{A317BADC-AC41-4C2F-9FFB-DF20754217CD}" srcOrd="0" destOrd="0" presId="urn:microsoft.com/office/officeart/2005/8/layout/hChevron3"/>
    <dgm:cxn modelId="{2EECDCC5-8B97-492F-9641-97F00843C186}" type="presParOf" srcId="{A317BADC-AC41-4C2F-9FFB-DF20754217CD}" destId="{E8CA4E2F-C0D1-4DB5-988D-FB0840BDA79B}" srcOrd="0" destOrd="0" presId="urn:microsoft.com/office/officeart/2005/8/layout/hChevron3"/>
    <dgm:cxn modelId="{FFA61094-E240-4AC4-95F9-BA317DB68BBF}" type="presParOf" srcId="{A317BADC-AC41-4C2F-9FFB-DF20754217CD}" destId="{1876B8E6-4AC3-466C-B01A-96D0507DBB4F}" srcOrd="1" destOrd="0" presId="urn:microsoft.com/office/officeart/2005/8/layout/hChevron3"/>
    <dgm:cxn modelId="{917C2C9E-6BDC-4A65-A56C-019A5613A0C8}" type="presParOf" srcId="{A317BADC-AC41-4C2F-9FFB-DF20754217CD}" destId="{BA493162-2174-467F-A0D1-710B2FF3AE49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BC649B-3A47-48C5-890E-C3AE1CB3526C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56D8ACD-6B90-49CB-AD54-C0CDE21D391F}">
      <dgm:prSet phldrT="[Texto]"/>
      <dgm:spPr/>
      <dgm:t>
        <a:bodyPr/>
        <a:lstStyle/>
        <a:p>
          <a:r>
            <a:rPr lang="es-EC" dirty="0"/>
            <a:t>Realizar la exposición de ceniza volcánica de tres volcanes: Cotopaxi, Pichincha y Tungurahua en ratones de 10 semanas y determinar la afección provocada </a:t>
          </a:r>
          <a:r>
            <a:rPr lang="es-EC" i="1" dirty="0"/>
            <a:t>in vivo </a:t>
          </a:r>
          <a:r>
            <a:rPr lang="es-EC" dirty="0"/>
            <a:t>mediante mortalidad y peso.</a:t>
          </a:r>
        </a:p>
      </dgm:t>
    </dgm:pt>
    <dgm:pt modelId="{F797EA2C-4FE1-4DD4-9521-9B796C9758DF}" type="parTrans" cxnId="{D37A2F88-F759-43D0-B5E8-8A030AF7DC47}">
      <dgm:prSet/>
      <dgm:spPr/>
      <dgm:t>
        <a:bodyPr/>
        <a:lstStyle/>
        <a:p>
          <a:endParaRPr lang="es-EC"/>
        </a:p>
      </dgm:t>
    </dgm:pt>
    <dgm:pt modelId="{E905866F-C950-44A5-9780-9A46BB24BFB7}" type="sibTrans" cxnId="{D37A2F88-F759-43D0-B5E8-8A030AF7DC47}">
      <dgm:prSet/>
      <dgm:spPr/>
      <dgm:t>
        <a:bodyPr/>
        <a:lstStyle/>
        <a:p>
          <a:endParaRPr lang="es-EC"/>
        </a:p>
      </dgm:t>
    </dgm:pt>
    <dgm:pt modelId="{3B9994D8-3C56-4A7B-9802-2D2569652948}">
      <dgm:prSet phldrT="[Texto]"/>
      <dgm:spPr/>
      <dgm:t>
        <a:bodyPr/>
        <a:lstStyle/>
        <a:p>
          <a:r>
            <a:rPr lang="es-EC" dirty="0"/>
            <a:t>Identificar lesiones histológicas en tejido pulmonar murino provocadas por la exposición a ceniza volcánica mediante tinción histoquímica.</a:t>
          </a:r>
        </a:p>
      </dgm:t>
    </dgm:pt>
    <dgm:pt modelId="{DEDE23CD-D90A-4D7B-9D83-6D90F1037055}" type="parTrans" cxnId="{EADD9558-824B-437E-8E4E-5E347F18C19C}">
      <dgm:prSet/>
      <dgm:spPr/>
      <dgm:t>
        <a:bodyPr/>
        <a:lstStyle/>
        <a:p>
          <a:endParaRPr lang="es-EC"/>
        </a:p>
      </dgm:t>
    </dgm:pt>
    <dgm:pt modelId="{585EF84D-32BB-4943-B49C-8F7CD2D7064E}" type="sibTrans" cxnId="{EADD9558-824B-437E-8E4E-5E347F18C19C}">
      <dgm:prSet/>
      <dgm:spPr/>
      <dgm:t>
        <a:bodyPr/>
        <a:lstStyle/>
        <a:p>
          <a:endParaRPr lang="es-EC"/>
        </a:p>
      </dgm:t>
    </dgm:pt>
    <dgm:pt modelId="{7CD3378B-E8DD-4C86-B23D-50399C62D830}">
      <dgm:prSet phldrT="[Texto]"/>
      <dgm:spPr/>
      <dgm:t>
        <a:bodyPr/>
        <a:lstStyle/>
        <a:p>
          <a:r>
            <a:rPr lang="es-EC" dirty="0"/>
            <a:t>Determinar el nivel de expresión génica de la respuesta inflamatoria en el tejido pulmonar murino mediante qPCR (reacción en cadena de la polimerasa cuantitativa).</a:t>
          </a:r>
        </a:p>
      </dgm:t>
    </dgm:pt>
    <dgm:pt modelId="{781B0E9A-6FEF-4FF8-B728-B11B485EE23C}" type="parTrans" cxnId="{C19FCF00-9578-4FD1-B127-07DDD15EA836}">
      <dgm:prSet/>
      <dgm:spPr/>
      <dgm:t>
        <a:bodyPr/>
        <a:lstStyle/>
        <a:p>
          <a:endParaRPr lang="es-EC"/>
        </a:p>
      </dgm:t>
    </dgm:pt>
    <dgm:pt modelId="{01481BA9-4B85-4B9E-ACEE-B1093821E079}" type="sibTrans" cxnId="{C19FCF00-9578-4FD1-B127-07DDD15EA836}">
      <dgm:prSet/>
      <dgm:spPr/>
      <dgm:t>
        <a:bodyPr/>
        <a:lstStyle/>
        <a:p>
          <a:endParaRPr lang="es-EC"/>
        </a:p>
      </dgm:t>
    </dgm:pt>
    <dgm:pt modelId="{526E3FFF-1627-4B3D-A54B-AF3F7A7A5BDC}" type="pres">
      <dgm:prSet presAssocID="{5FBC649B-3A47-48C5-890E-C3AE1CB3526C}" presName="Name0" presStyleCnt="0">
        <dgm:presLayoutVars>
          <dgm:dir/>
          <dgm:resizeHandles val="exact"/>
        </dgm:presLayoutVars>
      </dgm:prSet>
      <dgm:spPr/>
    </dgm:pt>
    <dgm:pt modelId="{FFBDAB5B-6D19-4EBA-845A-EABB50B4E91D}" type="pres">
      <dgm:prSet presAssocID="{456D8ACD-6B90-49CB-AD54-C0CDE21D391F}" presName="composite" presStyleCnt="0"/>
      <dgm:spPr/>
    </dgm:pt>
    <dgm:pt modelId="{16BA924A-F6CC-4A69-9B21-72762D5BFD3A}" type="pres">
      <dgm:prSet presAssocID="{456D8ACD-6B90-49CB-AD54-C0CDE21D391F}" presName="rect1" presStyleLbl="trAlignAcc1" presStyleIdx="0" presStyleCnt="3">
        <dgm:presLayoutVars>
          <dgm:bulletEnabled val="1"/>
        </dgm:presLayoutVars>
      </dgm:prSet>
      <dgm:spPr/>
    </dgm:pt>
    <dgm:pt modelId="{49C04C54-6CF4-496F-A8D3-9F3E5AE9017F}" type="pres">
      <dgm:prSet presAssocID="{456D8ACD-6B90-49CB-AD54-C0CDE21D391F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Rata con relleno sólido"/>
        </a:ext>
      </dgm:extLst>
    </dgm:pt>
    <dgm:pt modelId="{4B7476E1-EF6A-4853-9E55-E04B2C83D335}" type="pres">
      <dgm:prSet presAssocID="{E905866F-C950-44A5-9780-9A46BB24BFB7}" presName="sibTrans" presStyleCnt="0"/>
      <dgm:spPr/>
    </dgm:pt>
    <dgm:pt modelId="{77906B2E-DD91-4B09-A383-631040898F35}" type="pres">
      <dgm:prSet presAssocID="{3B9994D8-3C56-4A7B-9802-2D2569652948}" presName="composite" presStyleCnt="0"/>
      <dgm:spPr/>
    </dgm:pt>
    <dgm:pt modelId="{CD2D135D-F791-4332-AE2C-1945C42E11D7}" type="pres">
      <dgm:prSet presAssocID="{3B9994D8-3C56-4A7B-9802-2D2569652948}" presName="rect1" presStyleLbl="trAlignAcc1" presStyleIdx="1" presStyleCnt="3">
        <dgm:presLayoutVars>
          <dgm:bulletEnabled val="1"/>
        </dgm:presLayoutVars>
      </dgm:prSet>
      <dgm:spPr/>
    </dgm:pt>
    <dgm:pt modelId="{3A43D7A1-6587-4D93-B130-755EA2A647DE}" type="pres">
      <dgm:prSet presAssocID="{3B9994D8-3C56-4A7B-9802-2D2569652948}" presName="rect2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Microscopio con relleno sólido"/>
        </a:ext>
      </dgm:extLst>
    </dgm:pt>
    <dgm:pt modelId="{D5F90772-FAAB-4137-B3D5-9BA0C6CC52BE}" type="pres">
      <dgm:prSet presAssocID="{585EF84D-32BB-4943-B49C-8F7CD2D7064E}" presName="sibTrans" presStyleCnt="0"/>
      <dgm:spPr/>
    </dgm:pt>
    <dgm:pt modelId="{39AA3A57-1150-43A2-AE7F-BC63DF8FC4EF}" type="pres">
      <dgm:prSet presAssocID="{7CD3378B-E8DD-4C86-B23D-50399C62D830}" presName="composite" presStyleCnt="0"/>
      <dgm:spPr/>
    </dgm:pt>
    <dgm:pt modelId="{F3B93D0A-5075-42DB-B76B-4D6EA64D2FCF}" type="pres">
      <dgm:prSet presAssocID="{7CD3378B-E8DD-4C86-B23D-50399C62D830}" presName="rect1" presStyleLbl="trAlignAcc1" presStyleIdx="2" presStyleCnt="3">
        <dgm:presLayoutVars>
          <dgm:bulletEnabled val="1"/>
        </dgm:presLayoutVars>
      </dgm:prSet>
      <dgm:spPr/>
    </dgm:pt>
    <dgm:pt modelId="{E3D6415B-C20A-47BD-AA98-77CF98B12A3A}" type="pres">
      <dgm:prSet presAssocID="{7CD3378B-E8DD-4C86-B23D-50399C62D830}" presName="rect2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ADN con relleno sólido"/>
        </a:ext>
      </dgm:extLst>
    </dgm:pt>
  </dgm:ptLst>
  <dgm:cxnLst>
    <dgm:cxn modelId="{C19FCF00-9578-4FD1-B127-07DDD15EA836}" srcId="{5FBC649B-3A47-48C5-890E-C3AE1CB3526C}" destId="{7CD3378B-E8DD-4C86-B23D-50399C62D830}" srcOrd="2" destOrd="0" parTransId="{781B0E9A-6FEF-4FF8-B728-B11B485EE23C}" sibTransId="{01481BA9-4B85-4B9E-ACEE-B1093821E079}"/>
    <dgm:cxn modelId="{9878171D-EB8E-4C52-8F8F-06F2E24421A5}" type="presOf" srcId="{3B9994D8-3C56-4A7B-9802-2D2569652948}" destId="{CD2D135D-F791-4332-AE2C-1945C42E11D7}" srcOrd="0" destOrd="0" presId="urn:microsoft.com/office/officeart/2008/layout/PictureStrips"/>
    <dgm:cxn modelId="{17288036-005E-4E28-9DDF-4777D204B98F}" type="presOf" srcId="{456D8ACD-6B90-49CB-AD54-C0CDE21D391F}" destId="{16BA924A-F6CC-4A69-9B21-72762D5BFD3A}" srcOrd="0" destOrd="0" presId="urn:microsoft.com/office/officeart/2008/layout/PictureStrips"/>
    <dgm:cxn modelId="{EADD9558-824B-437E-8E4E-5E347F18C19C}" srcId="{5FBC649B-3A47-48C5-890E-C3AE1CB3526C}" destId="{3B9994D8-3C56-4A7B-9802-2D2569652948}" srcOrd="1" destOrd="0" parTransId="{DEDE23CD-D90A-4D7B-9D83-6D90F1037055}" sibTransId="{585EF84D-32BB-4943-B49C-8F7CD2D7064E}"/>
    <dgm:cxn modelId="{D37A2F88-F759-43D0-B5E8-8A030AF7DC47}" srcId="{5FBC649B-3A47-48C5-890E-C3AE1CB3526C}" destId="{456D8ACD-6B90-49CB-AD54-C0CDE21D391F}" srcOrd="0" destOrd="0" parTransId="{F797EA2C-4FE1-4DD4-9521-9B796C9758DF}" sibTransId="{E905866F-C950-44A5-9780-9A46BB24BFB7}"/>
    <dgm:cxn modelId="{A22719AE-4D51-4C8B-BA42-AB92D1BA1842}" type="presOf" srcId="{7CD3378B-E8DD-4C86-B23D-50399C62D830}" destId="{F3B93D0A-5075-42DB-B76B-4D6EA64D2FCF}" srcOrd="0" destOrd="0" presId="urn:microsoft.com/office/officeart/2008/layout/PictureStrips"/>
    <dgm:cxn modelId="{77D89FD4-67E3-42C7-90FF-1C9E17A483CF}" type="presOf" srcId="{5FBC649B-3A47-48C5-890E-C3AE1CB3526C}" destId="{526E3FFF-1627-4B3D-A54B-AF3F7A7A5BDC}" srcOrd="0" destOrd="0" presId="urn:microsoft.com/office/officeart/2008/layout/PictureStrips"/>
    <dgm:cxn modelId="{57ACF627-D6D8-4F10-A11A-9FF482C274B5}" type="presParOf" srcId="{526E3FFF-1627-4B3D-A54B-AF3F7A7A5BDC}" destId="{FFBDAB5B-6D19-4EBA-845A-EABB50B4E91D}" srcOrd="0" destOrd="0" presId="urn:microsoft.com/office/officeart/2008/layout/PictureStrips"/>
    <dgm:cxn modelId="{3FA92407-A0C8-4263-9F76-3762361360C8}" type="presParOf" srcId="{FFBDAB5B-6D19-4EBA-845A-EABB50B4E91D}" destId="{16BA924A-F6CC-4A69-9B21-72762D5BFD3A}" srcOrd="0" destOrd="0" presId="urn:microsoft.com/office/officeart/2008/layout/PictureStrips"/>
    <dgm:cxn modelId="{82101289-66A8-43E7-86AB-DE3699242D9E}" type="presParOf" srcId="{FFBDAB5B-6D19-4EBA-845A-EABB50B4E91D}" destId="{49C04C54-6CF4-496F-A8D3-9F3E5AE9017F}" srcOrd="1" destOrd="0" presId="urn:microsoft.com/office/officeart/2008/layout/PictureStrips"/>
    <dgm:cxn modelId="{8FB83F75-0E15-44A0-8F1D-B21B5F469299}" type="presParOf" srcId="{526E3FFF-1627-4B3D-A54B-AF3F7A7A5BDC}" destId="{4B7476E1-EF6A-4853-9E55-E04B2C83D335}" srcOrd="1" destOrd="0" presId="urn:microsoft.com/office/officeart/2008/layout/PictureStrips"/>
    <dgm:cxn modelId="{7324BF32-2712-4FBC-BFDF-FE039922C0A8}" type="presParOf" srcId="{526E3FFF-1627-4B3D-A54B-AF3F7A7A5BDC}" destId="{77906B2E-DD91-4B09-A383-631040898F35}" srcOrd="2" destOrd="0" presId="urn:microsoft.com/office/officeart/2008/layout/PictureStrips"/>
    <dgm:cxn modelId="{35D05BE5-7824-4DC5-81D8-F65151459D94}" type="presParOf" srcId="{77906B2E-DD91-4B09-A383-631040898F35}" destId="{CD2D135D-F791-4332-AE2C-1945C42E11D7}" srcOrd="0" destOrd="0" presId="urn:microsoft.com/office/officeart/2008/layout/PictureStrips"/>
    <dgm:cxn modelId="{C289EF83-EFB3-4BCE-BD13-7C437B77566A}" type="presParOf" srcId="{77906B2E-DD91-4B09-A383-631040898F35}" destId="{3A43D7A1-6587-4D93-B130-755EA2A647DE}" srcOrd="1" destOrd="0" presId="urn:microsoft.com/office/officeart/2008/layout/PictureStrips"/>
    <dgm:cxn modelId="{A9BE2D7B-3E26-463E-B7FC-E739CAC76A2C}" type="presParOf" srcId="{526E3FFF-1627-4B3D-A54B-AF3F7A7A5BDC}" destId="{D5F90772-FAAB-4137-B3D5-9BA0C6CC52BE}" srcOrd="3" destOrd="0" presId="urn:microsoft.com/office/officeart/2008/layout/PictureStrips"/>
    <dgm:cxn modelId="{B3C4CB1C-6BB7-4854-A464-B184566351F1}" type="presParOf" srcId="{526E3FFF-1627-4B3D-A54B-AF3F7A7A5BDC}" destId="{39AA3A57-1150-43A2-AE7F-BC63DF8FC4EF}" srcOrd="4" destOrd="0" presId="urn:microsoft.com/office/officeart/2008/layout/PictureStrips"/>
    <dgm:cxn modelId="{97CDE673-5F7C-40AF-9524-19890FA99D7F}" type="presParOf" srcId="{39AA3A57-1150-43A2-AE7F-BC63DF8FC4EF}" destId="{F3B93D0A-5075-42DB-B76B-4D6EA64D2FCF}" srcOrd="0" destOrd="0" presId="urn:microsoft.com/office/officeart/2008/layout/PictureStrips"/>
    <dgm:cxn modelId="{A82B52FA-254D-430D-83A5-CB47A95A741E}" type="presParOf" srcId="{39AA3A57-1150-43A2-AE7F-BC63DF8FC4EF}" destId="{E3D6415B-C20A-47BD-AA98-77CF98B12A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DFB54B-03F8-444C-9D9A-537FB0FF6FB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2078A9ED-301C-4BD2-9C7E-4878E20A94D4}">
      <dgm:prSet phldrT="[Texto]" custT="1"/>
      <dgm:spPr/>
      <dgm:t>
        <a:bodyPr/>
        <a:lstStyle/>
        <a:p>
          <a:r>
            <a:rPr lang="es-EC" sz="1800" dirty="0">
              <a:latin typeface="+mn-lt"/>
            </a:rPr>
            <a:t>Regula procesos de supervivencia, apoptosis, proliferación y migración.</a:t>
          </a:r>
        </a:p>
      </dgm:t>
    </dgm:pt>
    <dgm:pt modelId="{B82B83AB-F57C-4AE2-AD1E-7048BFDF155A}" type="parTrans" cxnId="{8245BE7B-6774-44A1-B46D-A2E812D6FB49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6D70AA73-1B9A-4788-AEF9-9955FDC79C87}" type="sibTrans" cxnId="{8245BE7B-6774-44A1-B46D-A2E812D6FB49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0BF9A132-09E3-4FE5-B0C7-2BA7B4EC6B8B}">
      <dgm:prSet phldrT="[Texto]" custT="1"/>
      <dgm:spPr/>
      <dgm:t>
        <a:bodyPr/>
        <a:lstStyle/>
        <a:p>
          <a:r>
            <a:rPr lang="es-EC" sz="1800" dirty="0">
              <a:latin typeface="+mn-lt"/>
            </a:rPr>
            <a:t>Quimiocina reclutadora de neutrófilos.</a:t>
          </a:r>
        </a:p>
      </dgm:t>
    </dgm:pt>
    <dgm:pt modelId="{A9FB9FCE-907F-49B1-ACE4-DAF0202B8811}" type="parTrans" cxnId="{13934B5D-E426-4C04-8D62-C5D92D518BF1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07AE3B57-8F1D-425A-B205-8C1CBED1CDD0}" type="sibTrans" cxnId="{13934B5D-E426-4C04-8D62-C5D92D518BF1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4E4C2DFA-FC96-4A21-B449-BC358E8FDCE1}">
      <dgm:prSet phldrT="[Texto]" custT="1"/>
      <dgm:spPr/>
      <dgm:t>
        <a:bodyPr/>
        <a:lstStyle/>
        <a:p>
          <a:r>
            <a:rPr lang="es-EC" sz="1800" dirty="0">
              <a:latin typeface="+mn-lt"/>
            </a:rPr>
            <a:t>PRR intracelular que induce la formación y activación del inflamasoma. </a:t>
          </a:r>
        </a:p>
      </dgm:t>
    </dgm:pt>
    <dgm:pt modelId="{89A31231-E8C9-41D6-967D-191D8BECA47B}" type="parTrans" cxnId="{7AC75B63-A618-4D3B-981C-1CE55522FBC8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E37382A6-FEA0-40D3-93DE-68A075A7D522}" type="sibTrans" cxnId="{7AC75B63-A618-4D3B-981C-1CE55522FBC8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B6FFE671-6118-4989-835B-D77BC892EB61}">
      <dgm:prSet phldrT="[Texto]" custT="1"/>
      <dgm:spPr/>
      <dgm:t>
        <a:bodyPr/>
        <a:lstStyle/>
        <a:p>
          <a:r>
            <a:rPr lang="es-EC" sz="1800" dirty="0">
              <a:latin typeface="+mn-lt"/>
            </a:rPr>
            <a:t>Molécula adaptadora que media las señales inflamatorias y apoptóticas.</a:t>
          </a:r>
        </a:p>
      </dgm:t>
    </dgm:pt>
    <dgm:pt modelId="{7332EC05-EACB-435E-9A07-E0BB412482B5}" type="parTrans" cxnId="{8767599A-F9AA-43D3-A06E-C2734E1F21C6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EABC394E-0B71-4667-B4E5-4FB43E6D27E0}" type="sibTrans" cxnId="{8767599A-F9AA-43D3-A06E-C2734E1F21C6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19D5720F-606A-4BA0-ACE1-593E64C307F5}" type="pres">
      <dgm:prSet presAssocID="{FBDFB54B-03F8-444C-9D9A-537FB0FF6FB3}" presName="Name0" presStyleCnt="0">
        <dgm:presLayoutVars>
          <dgm:chMax val="7"/>
          <dgm:chPref val="7"/>
          <dgm:dir/>
        </dgm:presLayoutVars>
      </dgm:prSet>
      <dgm:spPr/>
    </dgm:pt>
    <dgm:pt modelId="{8DDA2C23-9EB2-4381-99F0-DFE239E54FF0}" type="pres">
      <dgm:prSet presAssocID="{FBDFB54B-03F8-444C-9D9A-537FB0FF6FB3}" presName="Name1" presStyleCnt="0"/>
      <dgm:spPr/>
    </dgm:pt>
    <dgm:pt modelId="{8E6C34A2-9BD7-4FDF-96B2-DDB709DA9CE2}" type="pres">
      <dgm:prSet presAssocID="{FBDFB54B-03F8-444C-9D9A-537FB0FF6FB3}" presName="cycle" presStyleCnt="0"/>
      <dgm:spPr/>
    </dgm:pt>
    <dgm:pt modelId="{1B490813-0FF1-4299-A0F3-14F396634FEF}" type="pres">
      <dgm:prSet presAssocID="{FBDFB54B-03F8-444C-9D9A-537FB0FF6FB3}" presName="srcNode" presStyleLbl="node1" presStyleIdx="0" presStyleCnt="4"/>
      <dgm:spPr/>
    </dgm:pt>
    <dgm:pt modelId="{197FD1A1-6526-44ED-89C1-307A91C8E6E9}" type="pres">
      <dgm:prSet presAssocID="{FBDFB54B-03F8-444C-9D9A-537FB0FF6FB3}" presName="conn" presStyleLbl="parChTrans1D2" presStyleIdx="0" presStyleCnt="1"/>
      <dgm:spPr/>
    </dgm:pt>
    <dgm:pt modelId="{3619A3C7-8157-4DE4-8D1E-166F3BEAE973}" type="pres">
      <dgm:prSet presAssocID="{FBDFB54B-03F8-444C-9D9A-537FB0FF6FB3}" presName="extraNode" presStyleLbl="node1" presStyleIdx="0" presStyleCnt="4"/>
      <dgm:spPr/>
    </dgm:pt>
    <dgm:pt modelId="{BD1F2A02-BA41-46ED-95F2-5F49EAF936A0}" type="pres">
      <dgm:prSet presAssocID="{FBDFB54B-03F8-444C-9D9A-537FB0FF6FB3}" presName="dstNode" presStyleLbl="node1" presStyleIdx="0" presStyleCnt="4"/>
      <dgm:spPr/>
    </dgm:pt>
    <dgm:pt modelId="{BADD0B3A-6D20-49C4-8C8C-0AF5D9C3331F}" type="pres">
      <dgm:prSet presAssocID="{2078A9ED-301C-4BD2-9C7E-4878E20A94D4}" presName="text_1" presStyleLbl="node1" presStyleIdx="0" presStyleCnt="4">
        <dgm:presLayoutVars>
          <dgm:bulletEnabled val="1"/>
        </dgm:presLayoutVars>
      </dgm:prSet>
      <dgm:spPr/>
    </dgm:pt>
    <dgm:pt modelId="{E545EC2B-7381-4C97-960A-505542F0321F}" type="pres">
      <dgm:prSet presAssocID="{2078A9ED-301C-4BD2-9C7E-4878E20A94D4}" presName="accent_1" presStyleCnt="0"/>
      <dgm:spPr/>
    </dgm:pt>
    <dgm:pt modelId="{99B37032-3E36-42E0-AD17-DA61AE880576}" type="pres">
      <dgm:prSet presAssocID="{2078A9ED-301C-4BD2-9C7E-4878E20A94D4}" presName="accentRepeatNode" presStyleLbl="solidFgAcc1" presStyleIdx="0" presStyleCnt="4"/>
      <dgm:spPr/>
    </dgm:pt>
    <dgm:pt modelId="{643071D8-1A16-4FA3-BCC1-5C33F1C641BA}" type="pres">
      <dgm:prSet presAssocID="{0BF9A132-09E3-4FE5-B0C7-2BA7B4EC6B8B}" presName="text_2" presStyleLbl="node1" presStyleIdx="1" presStyleCnt="4">
        <dgm:presLayoutVars>
          <dgm:bulletEnabled val="1"/>
        </dgm:presLayoutVars>
      </dgm:prSet>
      <dgm:spPr/>
    </dgm:pt>
    <dgm:pt modelId="{2FB2B4CF-F20C-4DDF-900D-93634972F612}" type="pres">
      <dgm:prSet presAssocID="{0BF9A132-09E3-4FE5-B0C7-2BA7B4EC6B8B}" presName="accent_2" presStyleCnt="0"/>
      <dgm:spPr/>
    </dgm:pt>
    <dgm:pt modelId="{7E5B2E7E-0698-4E0C-8FD3-66D7E50F3D9F}" type="pres">
      <dgm:prSet presAssocID="{0BF9A132-09E3-4FE5-B0C7-2BA7B4EC6B8B}" presName="accentRepeatNode" presStyleLbl="solidFgAcc1" presStyleIdx="1" presStyleCnt="4"/>
      <dgm:spPr/>
    </dgm:pt>
    <dgm:pt modelId="{1A216FC5-11E7-4785-8825-190BC75EAEED}" type="pres">
      <dgm:prSet presAssocID="{4E4C2DFA-FC96-4A21-B449-BC358E8FDCE1}" presName="text_3" presStyleLbl="node1" presStyleIdx="2" presStyleCnt="4">
        <dgm:presLayoutVars>
          <dgm:bulletEnabled val="1"/>
        </dgm:presLayoutVars>
      </dgm:prSet>
      <dgm:spPr/>
    </dgm:pt>
    <dgm:pt modelId="{9A29892A-A90C-4A20-B3C7-D95EACFD63D6}" type="pres">
      <dgm:prSet presAssocID="{4E4C2DFA-FC96-4A21-B449-BC358E8FDCE1}" presName="accent_3" presStyleCnt="0"/>
      <dgm:spPr/>
    </dgm:pt>
    <dgm:pt modelId="{8ACBB2B2-9132-48B3-9AB4-1E388BC7ABBA}" type="pres">
      <dgm:prSet presAssocID="{4E4C2DFA-FC96-4A21-B449-BC358E8FDCE1}" presName="accentRepeatNode" presStyleLbl="solidFgAcc1" presStyleIdx="2" presStyleCnt="4"/>
      <dgm:spPr/>
    </dgm:pt>
    <dgm:pt modelId="{0CEBE984-09D7-4AE1-967C-EAF07C0728A8}" type="pres">
      <dgm:prSet presAssocID="{B6FFE671-6118-4989-835B-D77BC892EB61}" presName="text_4" presStyleLbl="node1" presStyleIdx="3" presStyleCnt="4">
        <dgm:presLayoutVars>
          <dgm:bulletEnabled val="1"/>
        </dgm:presLayoutVars>
      </dgm:prSet>
      <dgm:spPr/>
    </dgm:pt>
    <dgm:pt modelId="{6DAD340A-EB77-4C47-8548-301711DEC49A}" type="pres">
      <dgm:prSet presAssocID="{B6FFE671-6118-4989-835B-D77BC892EB61}" presName="accent_4" presStyleCnt="0"/>
      <dgm:spPr/>
    </dgm:pt>
    <dgm:pt modelId="{23069FF9-83DE-4691-8CBE-2FA3456FE47E}" type="pres">
      <dgm:prSet presAssocID="{B6FFE671-6118-4989-835B-D77BC892EB61}" presName="accentRepeatNode" presStyleLbl="solidFgAcc1" presStyleIdx="3" presStyleCnt="4"/>
      <dgm:spPr/>
    </dgm:pt>
  </dgm:ptLst>
  <dgm:cxnLst>
    <dgm:cxn modelId="{13934B5D-E426-4C04-8D62-C5D92D518BF1}" srcId="{FBDFB54B-03F8-444C-9D9A-537FB0FF6FB3}" destId="{0BF9A132-09E3-4FE5-B0C7-2BA7B4EC6B8B}" srcOrd="1" destOrd="0" parTransId="{A9FB9FCE-907F-49B1-ACE4-DAF0202B8811}" sibTransId="{07AE3B57-8F1D-425A-B205-8C1CBED1CDD0}"/>
    <dgm:cxn modelId="{5689D25D-560B-47E9-B151-C25B5EAD68C2}" type="presOf" srcId="{0BF9A132-09E3-4FE5-B0C7-2BA7B4EC6B8B}" destId="{643071D8-1A16-4FA3-BCC1-5C33F1C641BA}" srcOrd="0" destOrd="0" presId="urn:microsoft.com/office/officeart/2008/layout/VerticalCurvedList"/>
    <dgm:cxn modelId="{7AC75B63-A618-4D3B-981C-1CE55522FBC8}" srcId="{FBDFB54B-03F8-444C-9D9A-537FB0FF6FB3}" destId="{4E4C2DFA-FC96-4A21-B449-BC358E8FDCE1}" srcOrd="2" destOrd="0" parTransId="{89A31231-E8C9-41D6-967D-191D8BECA47B}" sibTransId="{E37382A6-FEA0-40D3-93DE-68A075A7D522}"/>
    <dgm:cxn modelId="{85C6A34A-077F-4373-8C41-478A92957B13}" type="presOf" srcId="{4E4C2DFA-FC96-4A21-B449-BC358E8FDCE1}" destId="{1A216FC5-11E7-4785-8825-190BC75EAEED}" srcOrd="0" destOrd="0" presId="urn:microsoft.com/office/officeart/2008/layout/VerticalCurvedList"/>
    <dgm:cxn modelId="{8245BE7B-6774-44A1-B46D-A2E812D6FB49}" srcId="{FBDFB54B-03F8-444C-9D9A-537FB0FF6FB3}" destId="{2078A9ED-301C-4BD2-9C7E-4878E20A94D4}" srcOrd="0" destOrd="0" parTransId="{B82B83AB-F57C-4AE2-AD1E-7048BFDF155A}" sibTransId="{6D70AA73-1B9A-4788-AEF9-9955FDC79C87}"/>
    <dgm:cxn modelId="{8767599A-F9AA-43D3-A06E-C2734E1F21C6}" srcId="{FBDFB54B-03F8-444C-9D9A-537FB0FF6FB3}" destId="{B6FFE671-6118-4989-835B-D77BC892EB61}" srcOrd="3" destOrd="0" parTransId="{7332EC05-EACB-435E-9A07-E0BB412482B5}" sibTransId="{EABC394E-0B71-4667-B4E5-4FB43E6D27E0}"/>
    <dgm:cxn modelId="{C75B04C9-0647-4260-A6E6-908704C8AFBF}" type="presOf" srcId="{2078A9ED-301C-4BD2-9C7E-4878E20A94D4}" destId="{BADD0B3A-6D20-49C4-8C8C-0AF5D9C3331F}" srcOrd="0" destOrd="0" presId="urn:microsoft.com/office/officeart/2008/layout/VerticalCurvedList"/>
    <dgm:cxn modelId="{9A788BD3-6AB2-4E3D-83AF-69FE2CBDC809}" type="presOf" srcId="{6D70AA73-1B9A-4788-AEF9-9955FDC79C87}" destId="{197FD1A1-6526-44ED-89C1-307A91C8E6E9}" srcOrd="0" destOrd="0" presId="urn:microsoft.com/office/officeart/2008/layout/VerticalCurvedList"/>
    <dgm:cxn modelId="{AD19C0DF-6488-4E6B-892A-5AFBF2164FE7}" type="presOf" srcId="{B6FFE671-6118-4989-835B-D77BC892EB61}" destId="{0CEBE984-09D7-4AE1-967C-EAF07C0728A8}" srcOrd="0" destOrd="0" presId="urn:microsoft.com/office/officeart/2008/layout/VerticalCurvedList"/>
    <dgm:cxn modelId="{2B4E55E0-0C62-49B9-85EC-241768A8B115}" type="presOf" srcId="{FBDFB54B-03F8-444C-9D9A-537FB0FF6FB3}" destId="{19D5720F-606A-4BA0-ACE1-593E64C307F5}" srcOrd="0" destOrd="0" presId="urn:microsoft.com/office/officeart/2008/layout/VerticalCurvedList"/>
    <dgm:cxn modelId="{78C0A97B-C980-4C4D-BA45-E17DB42DBB7D}" type="presParOf" srcId="{19D5720F-606A-4BA0-ACE1-593E64C307F5}" destId="{8DDA2C23-9EB2-4381-99F0-DFE239E54FF0}" srcOrd="0" destOrd="0" presId="urn:microsoft.com/office/officeart/2008/layout/VerticalCurvedList"/>
    <dgm:cxn modelId="{9C2B30B2-2463-4F5E-84D0-90A2ECF163C5}" type="presParOf" srcId="{8DDA2C23-9EB2-4381-99F0-DFE239E54FF0}" destId="{8E6C34A2-9BD7-4FDF-96B2-DDB709DA9CE2}" srcOrd="0" destOrd="0" presId="urn:microsoft.com/office/officeart/2008/layout/VerticalCurvedList"/>
    <dgm:cxn modelId="{A5BC0D53-FCC7-43A3-BE2C-6A21ACFC552E}" type="presParOf" srcId="{8E6C34A2-9BD7-4FDF-96B2-DDB709DA9CE2}" destId="{1B490813-0FF1-4299-A0F3-14F396634FEF}" srcOrd="0" destOrd="0" presId="urn:microsoft.com/office/officeart/2008/layout/VerticalCurvedList"/>
    <dgm:cxn modelId="{B5CCFBE1-DCAB-4694-B9E8-046865CCC06A}" type="presParOf" srcId="{8E6C34A2-9BD7-4FDF-96B2-DDB709DA9CE2}" destId="{197FD1A1-6526-44ED-89C1-307A91C8E6E9}" srcOrd="1" destOrd="0" presId="urn:microsoft.com/office/officeart/2008/layout/VerticalCurvedList"/>
    <dgm:cxn modelId="{288DA21E-3E7B-4739-B7C9-ACDCEE075B9D}" type="presParOf" srcId="{8E6C34A2-9BD7-4FDF-96B2-DDB709DA9CE2}" destId="{3619A3C7-8157-4DE4-8D1E-166F3BEAE973}" srcOrd="2" destOrd="0" presId="urn:microsoft.com/office/officeart/2008/layout/VerticalCurvedList"/>
    <dgm:cxn modelId="{7E0168E8-8CA0-4F04-8655-C22EB39DB69B}" type="presParOf" srcId="{8E6C34A2-9BD7-4FDF-96B2-DDB709DA9CE2}" destId="{BD1F2A02-BA41-46ED-95F2-5F49EAF936A0}" srcOrd="3" destOrd="0" presId="urn:microsoft.com/office/officeart/2008/layout/VerticalCurvedList"/>
    <dgm:cxn modelId="{44C5B4E4-2F99-45B5-8268-684E74D6FAA5}" type="presParOf" srcId="{8DDA2C23-9EB2-4381-99F0-DFE239E54FF0}" destId="{BADD0B3A-6D20-49C4-8C8C-0AF5D9C3331F}" srcOrd="1" destOrd="0" presId="urn:microsoft.com/office/officeart/2008/layout/VerticalCurvedList"/>
    <dgm:cxn modelId="{8419DC18-F613-4F89-8D7D-3D550692E6F3}" type="presParOf" srcId="{8DDA2C23-9EB2-4381-99F0-DFE239E54FF0}" destId="{E545EC2B-7381-4C97-960A-505542F0321F}" srcOrd="2" destOrd="0" presId="urn:microsoft.com/office/officeart/2008/layout/VerticalCurvedList"/>
    <dgm:cxn modelId="{00E10432-2414-4B44-BA9C-D1B1873F1834}" type="presParOf" srcId="{E545EC2B-7381-4C97-960A-505542F0321F}" destId="{99B37032-3E36-42E0-AD17-DA61AE880576}" srcOrd="0" destOrd="0" presId="urn:microsoft.com/office/officeart/2008/layout/VerticalCurvedList"/>
    <dgm:cxn modelId="{E1B0CAC6-560D-4A58-BA36-159C97384EED}" type="presParOf" srcId="{8DDA2C23-9EB2-4381-99F0-DFE239E54FF0}" destId="{643071D8-1A16-4FA3-BCC1-5C33F1C641BA}" srcOrd="3" destOrd="0" presId="urn:microsoft.com/office/officeart/2008/layout/VerticalCurvedList"/>
    <dgm:cxn modelId="{33154020-5C26-421B-B03C-2710E79B2CE3}" type="presParOf" srcId="{8DDA2C23-9EB2-4381-99F0-DFE239E54FF0}" destId="{2FB2B4CF-F20C-4DDF-900D-93634972F612}" srcOrd="4" destOrd="0" presId="urn:microsoft.com/office/officeart/2008/layout/VerticalCurvedList"/>
    <dgm:cxn modelId="{28F1A22A-646D-47ED-852A-52F1FA0813F8}" type="presParOf" srcId="{2FB2B4CF-F20C-4DDF-900D-93634972F612}" destId="{7E5B2E7E-0698-4E0C-8FD3-66D7E50F3D9F}" srcOrd="0" destOrd="0" presId="urn:microsoft.com/office/officeart/2008/layout/VerticalCurvedList"/>
    <dgm:cxn modelId="{725B3829-226A-4E7B-9BB2-5BF02BBB76E3}" type="presParOf" srcId="{8DDA2C23-9EB2-4381-99F0-DFE239E54FF0}" destId="{1A216FC5-11E7-4785-8825-190BC75EAEED}" srcOrd="5" destOrd="0" presId="urn:microsoft.com/office/officeart/2008/layout/VerticalCurvedList"/>
    <dgm:cxn modelId="{74F7AF5F-9D53-422C-96A1-0B5D093807E3}" type="presParOf" srcId="{8DDA2C23-9EB2-4381-99F0-DFE239E54FF0}" destId="{9A29892A-A90C-4A20-B3C7-D95EACFD63D6}" srcOrd="6" destOrd="0" presId="urn:microsoft.com/office/officeart/2008/layout/VerticalCurvedList"/>
    <dgm:cxn modelId="{4319B9F0-0382-4EFF-9A6B-D9E3E8E73431}" type="presParOf" srcId="{9A29892A-A90C-4A20-B3C7-D95EACFD63D6}" destId="{8ACBB2B2-9132-48B3-9AB4-1E388BC7ABBA}" srcOrd="0" destOrd="0" presId="urn:microsoft.com/office/officeart/2008/layout/VerticalCurvedList"/>
    <dgm:cxn modelId="{F49A2FDC-09A2-40DD-A088-50D49CDA0B2F}" type="presParOf" srcId="{8DDA2C23-9EB2-4381-99F0-DFE239E54FF0}" destId="{0CEBE984-09D7-4AE1-967C-EAF07C0728A8}" srcOrd="7" destOrd="0" presId="urn:microsoft.com/office/officeart/2008/layout/VerticalCurvedList"/>
    <dgm:cxn modelId="{55968306-A63B-49D3-9693-8B7E63C051A8}" type="presParOf" srcId="{8DDA2C23-9EB2-4381-99F0-DFE239E54FF0}" destId="{6DAD340A-EB77-4C47-8548-301711DEC49A}" srcOrd="8" destOrd="0" presId="urn:microsoft.com/office/officeart/2008/layout/VerticalCurvedList"/>
    <dgm:cxn modelId="{18CDDC20-CFFE-4BE3-80DA-89D45AA00BEE}" type="presParOf" srcId="{6DAD340A-EB77-4C47-8548-301711DEC49A}" destId="{23069FF9-83DE-4691-8CBE-2FA3456FE4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45344DA-FCFA-4381-8344-F400F37EC1C7}" type="doc">
      <dgm:prSet loTypeId="urn:microsoft.com/office/officeart/2005/8/layout/hList7" loCatId="picture" qsTypeId="urn:microsoft.com/office/officeart/2005/8/quickstyle/simple1" qsCatId="simple" csTypeId="urn:microsoft.com/office/officeart/2005/8/colors/colorful4" csCatId="colorful" phldr="1"/>
      <dgm:spPr/>
    </dgm:pt>
    <dgm:pt modelId="{32C118D8-3414-49E1-BCBD-63325CE1C9CC}">
      <dgm:prSet phldrT="[Texto]" custT="1"/>
      <dgm:spPr/>
      <dgm:t>
        <a:bodyPr/>
        <a:lstStyle/>
        <a:p>
          <a:r>
            <a:rPr lang="es-EC" sz="1800" dirty="0"/>
            <a:t>La ceniza volcánica afecto el bienestar del animal tras un corto periodo de exposición.</a:t>
          </a:r>
        </a:p>
      </dgm:t>
    </dgm:pt>
    <dgm:pt modelId="{F6E82E49-9804-4A00-A946-9EFAF4DA4272}" type="parTrans" cxnId="{F01CBA3A-A993-4931-8E9D-89AE40CEEA7A}">
      <dgm:prSet/>
      <dgm:spPr/>
      <dgm:t>
        <a:bodyPr/>
        <a:lstStyle/>
        <a:p>
          <a:endParaRPr lang="es-EC" sz="1700"/>
        </a:p>
      </dgm:t>
    </dgm:pt>
    <dgm:pt modelId="{F1F40452-FE37-4B56-983A-A04D8C12F84D}" type="sibTrans" cxnId="{F01CBA3A-A993-4931-8E9D-89AE40CEEA7A}">
      <dgm:prSet/>
      <dgm:spPr/>
      <dgm:t>
        <a:bodyPr/>
        <a:lstStyle/>
        <a:p>
          <a:endParaRPr lang="es-EC" sz="1700"/>
        </a:p>
      </dgm:t>
    </dgm:pt>
    <dgm:pt modelId="{9295A6BE-0916-4518-9A60-795A411D04F1}">
      <dgm:prSet phldrT="[Texto]" custT="1"/>
      <dgm:spPr/>
      <dgm:t>
        <a:bodyPr/>
        <a:lstStyle/>
        <a:p>
          <a:r>
            <a:rPr lang="es-EC" sz="1800" dirty="0"/>
            <a:t>La ceniza volcánica a altas concentraciones puede inducir un aumento del peso pulmonar y cambios en la morfología pulmonar.</a:t>
          </a:r>
        </a:p>
      </dgm:t>
    </dgm:pt>
    <dgm:pt modelId="{DE2256D6-6E8E-485C-B5EB-D2982E47230D}" type="parTrans" cxnId="{35838BBC-1238-448F-B77F-5290A314C41E}">
      <dgm:prSet/>
      <dgm:spPr/>
      <dgm:t>
        <a:bodyPr/>
        <a:lstStyle/>
        <a:p>
          <a:endParaRPr lang="es-EC" sz="1700"/>
        </a:p>
      </dgm:t>
    </dgm:pt>
    <dgm:pt modelId="{DB36FF64-5099-4E10-A9B2-9244C487A319}" type="sibTrans" cxnId="{35838BBC-1238-448F-B77F-5290A314C41E}">
      <dgm:prSet/>
      <dgm:spPr/>
      <dgm:t>
        <a:bodyPr/>
        <a:lstStyle/>
        <a:p>
          <a:endParaRPr lang="es-EC" sz="1700"/>
        </a:p>
      </dgm:t>
    </dgm:pt>
    <dgm:pt modelId="{F7373E1E-667D-4211-9D41-7E3ED1BECD1B}">
      <dgm:prSet phldrT="[Texto]" custT="1"/>
      <dgm:spPr/>
      <dgm:t>
        <a:bodyPr/>
        <a:lstStyle/>
        <a:p>
          <a:endParaRPr lang="es-EC" sz="1700" dirty="0"/>
        </a:p>
      </dgm:t>
    </dgm:pt>
    <dgm:pt modelId="{24B9177D-761F-42DB-A983-0F78E738080E}" type="parTrans" cxnId="{FEFEDE6C-BFB1-4A6F-9548-77F14F036012}">
      <dgm:prSet/>
      <dgm:spPr/>
      <dgm:t>
        <a:bodyPr/>
        <a:lstStyle/>
        <a:p>
          <a:endParaRPr lang="es-EC" sz="1700"/>
        </a:p>
      </dgm:t>
    </dgm:pt>
    <dgm:pt modelId="{B6A75A44-EA91-4B8E-A5FE-F33B48C27D23}" type="sibTrans" cxnId="{FEFEDE6C-BFB1-4A6F-9548-77F14F036012}">
      <dgm:prSet/>
      <dgm:spPr/>
      <dgm:t>
        <a:bodyPr/>
        <a:lstStyle/>
        <a:p>
          <a:endParaRPr lang="es-EC" sz="1700"/>
        </a:p>
      </dgm:t>
    </dgm:pt>
    <dgm:pt modelId="{E82950A0-7397-4484-9576-50690097558E}">
      <dgm:prSet phldrT="[Texto]" custT="1"/>
      <dgm:spPr/>
      <dgm:t>
        <a:bodyPr/>
        <a:lstStyle/>
        <a:p>
          <a:r>
            <a:rPr lang="es-EC" sz="1800" dirty="0"/>
            <a:t>Los marcadores de inflamación que mostraron un aumento de expresión tras la exposición a ceniza fueron TNF-α y NLRP3</a:t>
          </a:r>
          <a:r>
            <a:rPr lang="es-EC" sz="1700" dirty="0"/>
            <a:t>.</a:t>
          </a:r>
        </a:p>
      </dgm:t>
    </dgm:pt>
    <dgm:pt modelId="{92FBF749-0A1A-4BBB-9D34-475014576095}" type="parTrans" cxnId="{DD6AF647-BE58-496F-9793-E16172AD92AC}">
      <dgm:prSet/>
      <dgm:spPr/>
      <dgm:t>
        <a:bodyPr/>
        <a:lstStyle/>
        <a:p>
          <a:endParaRPr lang="es-EC" sz="1700"/>
        </a:p>
      </dgm:t>
    </dgm:pt>
    <dgm:pt modelId="{EC31AB08-A7E4-4A4A-A609-3FA0AF8EB8D9}" type="sibTrans" cxnId="{DD6AF647-BE58-496F-9793-E16172AD92AC}">
      <dgm:prSet/>
      <dgm:spPr/>
      <dgm:t>
        <a:bodyPr/>
        <a:lstStyle/>
        <a:p>
          <a:endParaRPr lang="es-EC" sz="1700"/>
        </a:p>
      </dgm:t>
    </dgm:pt>
    <dgm:pt modelId="{973FCD77-28DD-4274-AC7F-F9897EA8E21E}" type="pres">
      <dgm:prSet presAssocID="{245344DA-FCFA-4381-8344-F400F37EC1C7}" presName="Name0" presStyleCnt="0">
        <dgm:presLayoutVars>
          <dgm:dir/>
          <dgm:resizeHandles val="exact"/>
        </dgm:presLayoutVars>
      </dgm:prSet>
      <dgm:spPr/>
    </dgm:pt>
    <dgm:pt modelId="{64CDC1F2-C8D0-4701-90D5-04B1A1E65A87}" type="pres">
      <dgm:prSet presAssocID="{245344DA-FCFA-4381-8344-F400F37EC1C7}" presName="fgShape" presStyleLbl="fgShp" presStyleIdx="0" presStyleCnt="1" custScaleY="137576"/>
      <dgm:spPr/>
    </dgm:pt>
    <dgm:pt modelId="{587B8D87-8041-4CA5-B99D-AD22124D862A}" type="pres">
      <dgm:prSet presAssocID="{245344DA-FCFA-4381-8344-F400F37EC1C7}" presName="linComp" presStyleCnt="0"/>
      <dgm:spPr/>
    </dgm:pt>
    <dgm:pt modelId="{77089FDD-2FD5-4A46-A9B8-596B2452DC68}" type="pres">
      <dgm:prSet presAssocID="{32C118D8-3414-49E1-BCBD-63325CE1C9CC}" presName="compNode" presStyleCnt="0"/>
      <dgm:spPr/>
    </dgm:pt>
    <dgm:pt modelId="{7A2FC178-74BF-4260-88DA-AAA6778AEC27}" type="pres">
      <dgm:prSet presAssocID="{32C118D8-3414-49E1-BCBD-63325CE1C9CC}" presName="bkgdShape" presStyleLbl="node1" presStyleIdx="0" presStyleCnt="4"/>
      <dgm:spPr/>
    </dgm:pt>
    <dgm:pt modelId="{26B872DC-F104-4DBC-883E-DEB7CFFAAD52}" type="pres">
      <dgm:prSet presAssocID="{32C118D8-3414-49E1-BCBD-63325CE1C9CC}" presName="nodeTx" presStyleLbl="node1" presStyleIdx="0" presStyleCnt="4">
        <dgm:presLayoutVars>
          <dgm:bulletEnabled val="1"/>
        </dgm:presLayoutVars>
      </dgm:prSet>
      <dgm:spPr/>
    </dgm:pt>
    <dgm:pt modelId="{1DE6CA52-CE9F-4762-A0DF-9AC6E4300FAC}" type="pres">
      <dgm:prSet presAssocID="{32C118D8-3414-49E1-BCBD-63325CE1C9CC}" presName="invisiNode" presStyleLbl="node1" presStyleIdx="0" presStyleCnt="4"/>
      <dgm:spPr/>
    </dgm:pt>
    <dgm:pt modelId="{9F77E0E5-E361-4EC2-AF97-8791B8CA50C0}" type="pres">
      <dgm:prSet presAssocID="{32C118D8-3414-49E1-BCBD-63325CE1C9CC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ta con relleno sólido"/>
        </a:ext>
      </dgm:extLst>
    </dgm:pt>
    <dgm:pt modelId="{F79D90A7-B048-4478-804B-8B7C63EE2F7D}" type="pres">
      <dgm:prSet presAssocID="{F1F40452-FE37-4B56-983A-A04D8C12F84D}" presName="sibTrans" presStyleLbl="sibTrans2D1" presStyleIdx="0" presStyleCnt="0"/>
      <dgm:spPr/>
    </dgm:pt>
    <dgm:pt modelId="{85B57149-B3B9-4831-A7C0-F860970DE10F}" type="pres">
      <dgm:prSet presAssocID="{9295A6BE-0916-4518-9A60-795A411D04F1}" presName="compNode" presStyleCnt="0"/>
      <dgm:spPr/>
    </dgm:pt>
    <dgm:pt modelId="{2E1135A8-3DC9-4154-A6AC-4070C453FDB5}" type="pres">
      <dgm:prSet presAssocID="{9295A6BE-0916-4518-9A60-795A411D04F1}" presName="bkgdShape" presStyleLbl="node1" presStyleIdx="1" presStyleCnt="4"/>
      <dgm:spPr/>
    </dgm:pt>
    <dgm:pt modelId="{295BE748-601A-424E-A9BF-51846A60639C}" type="pres">
      <dgm:prSet presAssocID="{9295A6BE-0916-4518-9A60-795A411D04F1}" presName="nodeTx" presStyleLbl="node1" presStyleIdx="1" presStyleCnt="4">
        <dgm:presLayoutVars>
          <dgm:bulletEnabled val="1"/>
        </dgm:presLayoutVars>
      </dgm:prSet>
      <dgm:spPr/>
    </dgm:pt>
    <dgm:pt modelId="{421361E6-04E7-4934-99C9-F88CAC40D04F}" type="pres">
      <dgm:prSet presAssocID="{9295A6BE-0916-4518-9A60-795A411D04F1}" presName="invisiNode" presStyleLbl="node1" presStyleIdx="1" presStyleCnt="4"/>
      <dgm:spPr/>
    </dgm:pt>
    <dgm:pt modelId="{F792D04E-5638-4786-83F1-EAB28341A5A3}" type="pres">
      <dgm:prSet presAssocID="{9295A6BE-0916-4518-9A60-795A411D04F1}" presName="imagNode" presStyleLbl="fgImgPlac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lmones con virus con relleno sólido"/>
        </a:ext>
      </dgm:extLst>
    </dgm:pt>
    <dgm:pt modelId="{555E6652-8DC8-4569-9486-2F6E713BCA6E}" type="pres">
      <dgm:prSet presAssocID="{DB36FF64-5099-4E10-A9B2-9244C487A319}" presName="sibTrans" presStyleLbl="sibTrans2D1" presStyleIdx="0" presStyleCnt="0"/>
      <dgm:spPr/>
    </dgm:pt>
    <dgm:pt modelId="{324D9DEA-ED1A-4A87-A6BA-9037B6C870A9}" type="pres">
      <dgm:prSet presAssocID="{E82950A0-7397-4484-9576-50690097558E}" presName="compNode" presStyleCnt="0"/>
      <dgm:spPr/>
    </dgm:pt>
    <dgm:pt modelId="{2CF5B6F5-E4A1-4BFF-ABE6-8D40CDE3C93C}" type="pres">
      <dgm:prSet presAssocID="{E82950A0-7397-4484-9576-50690097558E}" presName="bkgdShape" presStyleLbl="node1" presStyleIdx="2" presStyleCnt="4"/>
      <dgm:spPr/>
    </dgm:pt>
    <dgm:pt modelId="{DB1CD680-8904-4D8E-865D-AA2974603D33}" type="pres">
      <dgm:prSet presAssocID="{E82950A0-7397-4484-9576-50690097558E}" presName="nodeTx" presStyleLbl="node1" presStyleIdx="2" presStyleCnt="4">
        <dgm:presLayoutVars>
          <dgm:bulletEnabled val="1"/>
        </dgm:presLayoutVars>
      </dgm:prSet>
      <dgm:spPr/>
    </dgm:pt>
    <dgm:pt modelId="{648A8F4D-F292-46AB-B588-ABE7AF9B530A}" type="pres">
      <dgm:prSet presAssocID="{E82950A0-7397-4484-9576-50690097558E}" presName="invisiNode" presStyleLbl="node1" presStyleIdx="2" presStyleCnt="4"/>
      <dgm:spPr/>
    </dgm:pt>
    <dgm:pt modelId="{C14467F3-5ACA-4CF2-B6A3-CC0001700737}" type="pres">
      <dgm:prSet presAssocID="{E82950A0-7397-4484-9576-50690097558E}" presName="imagNode" presStyleLbl="fgImgPlac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traz con relleno sólido"/>
        </a:ext>
      </dgm:extLst>
    </dgm:pt>
    <dgm:pt modelId="{FA46CB2F-5FD8-44FB-A387-84790EE65FD4}" type="pres">
      <dgm:prSet presAssocID="{EC31AB08-A7E4-4A4A-A609-3FA0AF8EB8D9}" presName="sibTrans" presStyleLbl="sibTrans2D1" presStyleIdx="0" presStyleCnt="0"/>
      <dgm:spPr/>
    </dgm:pt>
    <dgm:pt modelId="{A03BB78F-2DBF-4C4E-894D-86DE22D0A7C1}" type="pres">
      <dgm:prSet presAssocID="{F7373E1E-667D-4211-9D41-7E3ED1BECD1B}" presName="compNode" presStyleCnt="0"/>
      <dgm:spPr/>
    </dgm:pt>
    <dgm:pt modelId="{B6C45708-86A2-4D31-8CA7-5ECD46CC1003}" type="pres">
      <dgm:prSet presAssocID="{F7373E1E-667D-4211-9D41-7E3ED1BECD1B}" presName="bkgdShape" presStyleLbl="node1" presStyleIdx="3" presStyleCnt="4"/>
      <dgm:spPr/>
    </dgm:pt>
    <dgm:pt modelId="{D996506C-40FD-4805-A093-312C8E64971C}" type="pres">
      <dgm:prSet presAssocID="{F7373E1E-667D-4211-9D41-7E3ED1BECD1B}" presName="nodeTx" presStyleLbl="node1" presStyleIdx="3" presStyleCnt="4">
        <dgm:presLayoutVars>
          <dgm:bulletEnabled val="1"/>
        </dgm:presLayoutVars>
      </dgm:prSet>
      <dgm:spPr/>
    </dgm:pt>
    <dgm:pt modelId="{F5E2CF87-5105-42F0-AD51-6070FFDE184D}" type="pres">
      <dgm:prSet presAssocID="{F7373E1E-667D-4211-9D41-7E3ED1BECD1B}" presName="invisiNode" presStyleLbl="node1" presStyleIdx="3" presStyleCnt="4"/>
      <dgm:spPr/>
    </dgm:pt>
    <dgm:pt modelId="{CABA4A1F-50BF-4B9F-9599-0882E19C1C3A}" type="pres">
      <dgm:prSet presAssocID="{F7373E1E-667D-4211-9D41-7E3ED1BECD1B}" presName="imagNode" presStyleLbl="fgImgPlac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olcán con relleno sólido"/>
        </a:ext>
      </dgm:extLst>
    </dgm:pt>
  </dgm:ptLst>
  <dgm:cxnLst>
    <dgm:cxn modelId="{B152590F-73E6-419B-AFBF-EBE5989E4BFD}" type="presOf" srcId="{32C118D8-3414-49E1-BCBD-63325CE1C9CC}" destId="{7A2FC178-74BF-4260-88DA-AAA6778AEC27}" srcOrd="0" destOrd="0" presId="urn:microsoft.com/office/officeart/2005/8/layout/hList7"/>
    <dgm:cxn modelId="{C57AF31D-77DB-403B-A933-FAD137E1C166}" type="presOf" srcId="{EC31AB08-A7E4-4A4A-A609-3FA0AF8EB8D9}" destId="{FA46CB2F-5FD8-44FB-A387-84790EE65FD4}" srcOrd="0" destOrd="0" presId="urn:microsoft.com/office/officeart/2005/8/layout/hList7"/>
    <dgm:cxn modelId="{313ECC33-17C3-4772-BFC7-2DD4C121692A}" type="presOf" srcId="{F7373E1E-667D-4211-9D41-7E3ED1BECD1B}" destId="{D996506C-40FD-4805-A093-312C8E64971C}" srcOrd="1" destOrd="0" presId="urn:microsoft.com/office/officeart/2005/8/layout/hList7"/>
    <dgm:cxn modelId="{F01CBA3A-A993-4931-8E9D-89AE40CEEA7A}" srcId="{245344DA-FCFA-4381-8344-F400F37EC1C7}" destId="{32C118D8-3414-49E1-BCBD-63325CE1C9CC}" srcOrd="0" destOrd="0" parTransId="{F6E82E49-9804-4A00-A946-9EFAF4DA4272}" sibTransId="{F1F40452-FE37-4B56-983A-A04D8C12F84D}"/>
    <dgm:cxn modelId="{E1F88541-A30E-4F09-84B1-64F7BC27C2F5}" type="presOf" srcId="{F7373E1E-667D-4211-9D41-7E3ED1BECD1B}" destId="{B6C45708-86A2-4D31-8CA7-5ECD46CC1003}" srcOrd="0" destOrd="0" presId="urn:microsoft.com/office/officeart/2005/8/layout/hList7"/>
    <dgm:cxn modelId="{C7CFAD67-3134-46EB-AD96-2C2AEF3B8D93}" type="presOf" srcId="{32C118D8-3414-49E1-BCBD-63325CE1C9CC}" destId="{26B872DC-F104-4DBC-883E-DEB7CFFAAD52}" srcOrd="1" destOrd="0" presId="urn:microsoft.com/office/officeart/2005/8/layout/hList7"/>
    <dgm:cxn modelId="{DD6AF647-BE58-496F-9793-E16172AD92AC}" srcId="{245344DA-FCFA-4381-8344-F400F37EC1C7}" destId="{E82950A0-7397-4484-9576-50690097558E}" srcOrd="2" destOrd="0" parTransId="{92FBF749-0A1A-4BBB-9D34-475014576095}" sibTransId="{EC31AB08-A7E4-4A4A-A609-3FA0AF8EB8D9}"/>
    <dgm:cxn modelId="{FEFEDE6C-BFB1-4A6F-9548-77F14F036012}" srcId="{245344DA-FCFA-4381-8344-F400F37EC1C7}" destId="{F7373E1E-667D-4211-9D41-7E3ED1BECD1B}" srcOrd="3" destOrd="0" parTransId="{24B9177D-761F-42DB-A983-0F78E738080E}" sibTransId="{B6A75A44-EA91-4B8E-A5FE-F33B48C27D23}"/>
    <dgm:cxn modelId="{853D3350-7B24-4ABE-8066-C1DBF00FA1FC}" type="presOf" srcId="{E82950A0-7397-4484-9576-50690097558E}" destId="{DB1CD680-8904-4D8E-865D-AA2974603D33}" srcOrd="1" destOrd="0" presId="urn:microsoft.com/office/officeart/2005/8/layout/hList7"/>
    <dgm:cxn modelId="{2313C083-C959-44E1-94BB-297B41BDE50F}" type="presOf" srcId="{F1F40452-FE37-4B56-983A-A04D8C12F84D}" destId="{F79D90A7-B048-4478-804B-8B7C63EE2F7D}" srcOrd="0" destOrd="0" presId="urn:microsoft.com/office/officeart/2005/8/layout/hList7"/>
    <dgm:cxn modelId="{3F7F9A84-30D9-4E0C-A717-0CED3B19F854}" type="presOf" srcId="{E82950A0-7397-4484-9576-50690097558E}" destId="{2CF5B6F5-E4A1-4BFF-ABE6-8D40CDE3C93C}" srcOrd="0" destOrd="0" presId="urn:microsoft.com/office/officeart/2005/8/layout/hList7"/>
    <dgm:cxn modelId="{584B2590-B8E3-4540-ACB6-CD04AAA8884D}" type="presOf" srcId="{9295A6BE-0916-4518-9A60-795A411D04F1}" destId="{295BE748-601A-424E-A9BF-51846A60639C}" srcOrd="1" destOrd="0" presId="urn:microsoft.com/office/officeart/2005/8/layout/hList7"/>
    <dgm:cxn modelId="{9D9096AC-53F7-4AD9-9DDE-B253C6CF0A28}" type="presOf" srcId="{DB36FF64-5099-4E10-A9B2-9244C487A319}" destId="{555E6652-8DC8-4569-9486-2F6E713BCA6E}" srcOrd="0" destOrd="0" presId="urn:microsoft.com/office/officeart/2005/8/layout/hList7"/>
    <dgm:cxn modelId="{35838BBC-1238-448F-B77F-5290A314C41E}" srcId="{245344DA-FCFA-4381-8344-F400F37EC1C7}" destId="{9295A6BE-0916-4518-9A60-795A411D04F1}" srcOrd="1" destOrd="0" parTransId="{DE2256D6-6E8E-485C-B5EB-D2982E47230D}" sibTransId="{DB36FF64-5099-4E10-A9B2-9244C487A319}"/>
    <dgm:cxn modelId="{FC7424D1-66D4-4C5D-A579-53675C9F4FC7}" type="presOf" srcId="{245344DA-FCFA-4381-8344-F400F37EC1C7}" destId="{973FCD77-28DD-4274-AC7F-F9897EA8E21E}" srcOrd="0" destOrd="0" presId="urn:microsoft.com/office/officeart/2005/8/layout/hList7"/>
    <dgm:cxn modelId="{6A3860E0-3AE1-45DE-A3E1-1ED39B1BEBE3}" type="presOf" srcId="{9295A6BE-0916-4518-9A60-795A411D04F1}" destId="{2E1135A8-3DC9-4154-A6AC-4070C453FDB5}" srcOrd="0" destOrd="0" presId="urn:microsoft.com/office/officeart/2005/8/layout/hList7"/>
    <dgm:cxn modelId="{E1E2306B-97BD-40B7-8BC0-59FF96B98EF0}" type="presParOf" srcId="{973FCD77-28DD-4274-AC7F-F9897EA8E21E}" destId="{64CDC1F2-C8D0-4701-90D5-04B1A1E65A87}" srcOrd="0" destOrd="0" presId="urn:microsoft.com/office/officeart/2005/8/layout/hList7"/>
    <dgm:cxn modelId="{743F4E29-FE15-47D5-95F6-3CCFF5D9EDF7}" type="presParOf" srcId="{973FCD77-28DD-4274-AC7F-F9897EA8E21E}" destId="{587B8D87-8041-4CA5-B99D-AD22124D862A}" srcOrd="1" destOrd="0" presId="urn:microsoft.com/office/officeart/2005/8/layout/hList7"/>
    <dgm:cxn modelId="{CD07CE0B-174C-4326-AF8B-56B14135300B}" type="presParOf" srcId="{587B8D87-8041-4CA5-B99D-AD22124D862A}" destId="{77089FDD-2FD5-4A46-A9B8-596B2452DC68}" srcOrd="0" destOrd="0" presId="urn:microsoft.com/office/officeart/2005/8/layout/hList7"/>
    <dgm:cxn modelId="{C3D8D7BD-6930-4EA2-9913-3D2C0437E74A}" type="presParOf" srcId="{77089FDD-2FD5-4A46-A9B8-596B2452DC68}" destId="{7A2FC178-74BF-4260-88DA-AAA6778AEC27}" srcOrd="0" destOrd="0" presId="urn:microsoft.com/office/officeart/2005/8/layout/hList7"/>
    <dgm:cxn modelId="{F65465BA-B2EB-4AC5-B362-CC9D66519A6D}" type="presParOf" srcId="{77089FDD-2FD5-4A46-A9B8-596B2452DC68}" destId="{26B872DC-F104-4DBC-883E-DEB7CFFAAD52}" srcOrd="1" destOrd="0" presId="urn:microsoft.com/office/officeart/2005/8/layout/hList7"/>
    <dgm:cxn modelId="{AB65F204-702A-440B-B5F8-72E884CCD822}" type="presParOf" srcId="{77089FDD-2FD5-4A46-A9B8-596B2452DC68}" destId="{1DE6CA52-CE9F-4762-A0DF-9AC6E4300FAC}" srcOrd="2" destOrd="0" presId="urn:microsoft.com/office/officeart/2005/8/layout/hList7"/>
    <dgm:cxn modelId="{9653BC34-F933-4C06-934C-1D72FF8D06E5}" type="presParOf" srcId="{77089FDD-2FD5-4A46-A9B8-596B2452DC68}" destId="{9F77E0E5-E361-4EC2-AF97-8791B8CA50C0}" srcOrd="3" destOrd="0" presId="urn:microsoft.com/office/officeart/2005/8/layout/hList7"/>
    <dgm:cxn modelId="{0874738B-98FB-4711-B7DA-B22ED65317DA}" type="presParOf" srcId="{587B8D87-8041-4CA5-B99D-AD22124D862A}" destId="{F79D90A7-B048-4478-804B-8B7C63EE2F7D}" srcOrd="1" destOrd="0" presId="urn:microsoft.com/office/officeart/2005/8/layout/hList7"/>
    <dgm:cxn modelId="{671F8688-91FD-4A18-9FCF-D1F942E761FF}" type="presParOf" srcId="{587B8D87-8041-4CA5-B99D-AD22124D862A}" destId="{85B57149-B3B9-4831-A7C0-F860970DE10F}" srcOrd="2" destOrd="0" presId="urn:microsoft.com/office/officeart/2005/8/layout/hList7"/>
    <dgm:cxn modelId="{9EC539C5-90E2-4BDC-BD75-57E94C92EED0}" type="presParOf" srcId="{85B57149-B3B9-4831-A7C0-F860970DE10F}" destId="{2E1135A8-3DC9-4154-A6AC-4070C453FDB5}" srcOrd="0" destOrd="0" presId="urn:microsoft.com/office/officeart/2005/8/layout/hList7"/>
    <dgm:cxn modelId="{23E2A033-7F58-4513-A6EE-E15D853586E3}" type="presParOf" srcId="{85B57149-B3B9-4831-A7C0-F860970DE10F}" destId="{295BE748-601A-424E-A9BF-51846A60639C}" srcOrd="1" destOrd="0" presId="urn:microsoft.com/office/officeart/2005/8/layout/hList7"/>
    <dgm:cxn modelId="{3D2A34E1-C2D9-496C-B324-65E57E2A2FB6}" type="presParOf" srcId="{85B57149-B3B9-4831-A7C0-F860970DE10F}" destId="{421361E6-04E7-4934-99C9-F88CAC40D04F}" srcOrd="2" destOrd="0" presId="urn:microsoft.com/office/officeart/2005/8/layout/hList7"/>
    <dgm:cxn modelId="{6323859C-E311-44B4-932B-ABE362589815}" type="presParOf" srcId="{85B57149-B3B9-4831-A7C0-F860970DE10F}" destId="{F792D04E-5638-4786-83F1-EAB28341A5A3}" srcOrd="3" destOrd="0" presId="urn:microsoft.com/office/officeart/2005/8/layout/hList7"/>
    <dgm:cxn modelId="{C4A7F5F3-B8B2-47DA-BDED-1ABC381178F2}" type="presParOf" srcId="{587B8D87-8041-4CA5-B99D-AD22124D862A}" destId="{555E6652-8DC8-4569-9486-2F6E713BCA6E}" srcOrd="3" destOrd="0" presId="urn:microsoft.com/office/officeart/2005/8/layout/hList7"/>
    <dgm:cxn modelId="{634A1977-7DBD-42A7-8F73-3CAF306E8F32}" type="presParOf" srcId="{587B8D87-8041-4CA5-B99D-AD22124D862A}" destId="{324D9DEA-ED1A-4A87-A6BA-9037B6C870A9}" srcOrd="4" destOrd="0" presId="urn:microsoft.com/office/officeart/2005/8/layout/hList7"/>
    <dgm:cxn modelId="{0E561E23-9976-4670-B81B-F391ADBDE4FA}" type="presParOf" srcId="{324D9DEA-ED1A-4A87-A6BA-9037B6C870A9}" destId="{2CF5B6F5-E4A1-4BFF-ABE6-8D40CDE3C93C}" srcOrd="0" destOrd="0" presId="urn:microsoft.com/office/officeart/2005/8/layout/hList7"/>
    <dgm:cxn modelId="{D3110053-F1A0-4E67-B062-1DC343CC265A}" type="presParOf" srcId="{324D9DEA-ED1A-4A87-A6BA-9037B6C870A9}" destId="{DB1CD680-8904-4D8E-865D-AA2974603D33}" srcOrd="1" destOrd="0" presId="urn:microsoft.com/office/officeart/2005/8/layout/hList7"/>
    <dgm:cxn modelId="{7A1F956B-5256-4AB7-BBAD-A242CE04B970}" type="presParOf" srcId="{324D9DEA-ED1A-4A87-A6BA-9037B6C870A9}" destId="{648A8F4D-F292-46AB-B588-ABE7AF9B530A}" srcOrd="2" destOrd="0" presId="urn:microsoft.com/office/officeart/2005/8/layout/hList7"/>
    <dgm:cxn modelId="{8AC7571B-1A48-4F3C-9552-9EF642027EC3}" type="presParOf" srcId="{324D9DEA-ED1A-4A87-A6BA-9037B6C870A9}" destId="{C14467F3-5ACA-4CF2-B6A3-CC0001700737}" srcOrd="3" destOrd="0" presId="urn:microsoft.com/office/officeart/2005/8/layout/hList7"/>
    <dgm:cxn modelId="{3CA14DB4-235B-4B51-9D58-33D3C93F41C9}" type="presParOf" srcId="{587B8D87-8041-4CA5-B99D-AD22124D862A}" destId="{FA46CB2F-5FD8-44FB-A387-84790EE65FD4}" srcOrd="5" destOrd="0" presId="urn:microsoft.com/office/officeart/2005/8/layout/hList7"/>
    <dgm:cxn modelId="{3702C37A-C82E-428B-A7AF-77F90A81349D}" type="presParOf" srcId="{587B8D87-8041-4CA5-B99D-AD22124D862A}" destId="{A03BB78F-2DBF-4C4E-894D-86DE22D0A7C1}" srcOrd="6" destOrd="0" presId="urn:microsoft.com/office/officeart/2005/8/layout/hList7"/>
    <dgm:cxn modelId="{6E5F98C4-8FBD-47C6-81AD-99F24410BA3E}" type="presParOf" srcId="{A03BB78F-2DBF-4C4E-894D-86DE22D0A7C1}" destId="{B6C45708-86A2-4D31-8CA7-5ECD46CC1003}" srcOrd="0" destOrd="0" presId="urn:microsoft.com/office/officeart/2005/8/layout/hList7"/>
    <dgm:cxn modelId="{08E1B5D8-B16E-4D4A-AE5B-0BD43342E62C}" type="presParOf" srcId="{A03BB78F-2DBF-4C4E-894D-86DE22D0A7C1}" destId="{D996506C-40FD-4805-A093-312C8E64971C}" srcOrd="1" destOrd="0" presId="urn:microsoft.com/office/officeart/2005/8/layout/hList7"/>
    <dgm:cxn modelId="{56230D1D-99FE-4A18-8773-5ADA55EDF7B8}" type="presParOf" srcId="{A03BB78F-2DBF-4C4E-894D-86DE22D0A7C1}" destId="{F5E2CF87-5105-42F0-AD51-6070FFDE184D}" srcOrd="2" destOrd="0" presId="urn:microsoft.com/office/officeart/2005/8/layout/hList7"/>
    <dgm:cxn modelId="{B4779E00-2149-4367-8787-06C4A180442A}" type="presParOf" srcId="{A03BB78F-2DBF-4C4E-894D-86DE22D0A7C1}" destId="{CABA4A1F-50BF-4B9F-9599-0882E19C1C3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940C9-7C3B-4744-8364-1F2AD03F1338}">
      <dsp:nvSpPr>
        <dsp:cNvPr id="0" name=""/>
        <dsp:cNvSpPr/>
      </dsp:nvSpPr>
      <dsp:spPr>
        <a:xfrm>
          <a:off x="0" y="702"/>
          <a:ext cx="2628490" cy="4867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+mn-lt"/>
            </a:rPr>
            <a:t>Basáltico</a:t>
          </a:r>
        </a:p>
      </dsp:txBody>
      <dsp:txXfrm>
        <a:off x="23760" y="24462"/>
        <a:ext cx="2580970" cy="439200"/>
      </dsp:txXfrm>
    </dsp:sp>
    <dsp:sp modelId="{B8DCAD56-A256-4143-B9FF-84687429F04E}">
      <dsp:nvSpPr>
        <dsp:cNvPr id="0" name=""/>
        <dsp:cNvSpPr/>
      </dsp:nvSpPr>
      <dsp:spPr>
        <a:xfrm>
          <a:off x="0" y="562302"/>
          <a:ext cx="2628490" cy="48672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+mn-lt"/>
            </a:rPr>
            <a:t>Riolíticos</a:t>
          </a:r>
        </a:p>
      </dsp:txBody>
      <dsp:txXfrm>
        <a:off x="23760" y="586062"/>
        <a:ext cx="2580970" cy="439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940C9-7C3B-4744-8364-1F2AD03F1338}">
      <dsp:nvSpPr>
        <dsp:cNvPr id="0" name=""/>
        <dsp:cNvSpPr/>
      </dsp:nvSpPr>
      <dsp:spPr>
        <a:xfrm>
          <a:off x="0" y="702"/>
          <a:ext cx="2628490" cy="4867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+mn-lt"/>
            </a:rPr>
            <a:t>Basáltico</a:t>
          </a:r>
        </a:p>
      </dsp:txBody>
      <dsp:txXfrm>
        <a:off x="23760" y="24462"/>
        <a:ext cx="2580970" cy="439200"/>
      </dsp:txXfrm>
    </dsp:sp>
    <dsp:sp modelId="{B8DCAD56-A256-4143-B9FF-84687429F04E}">
      <dsp:nvSpPr>
        <dsp:cNvPr id="0" name=""/>
        <dsp:cNvSpPr/>
      </dsp:nvSpPr>
      <dsp:spPr>
        <a:xfrm>
          <a:off x="0" y="562302"/>
          <a:ext cx="2628490" cy="48672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+mn-lt"/>
            </a:rPr>
            <a:t>Andesíticos</a:t>
          </a:r>
        </a:p>
      </dsp:txBody>
      <dsp:txXfrm>
        <a:off x="23760" y="586062"/>
        <a:ext cx="2580970" cy="439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940C9-7C3B-4744-8364-1F2AD03F1338}">
      <dsp:nvSpPr>
        <dsp:cNvPr id="0" name=""/>
        <dsp:cNvSpPr/>
      </dsp:nvSpPr>
      <dsp:spPr>
        <a:xfrm>
          <a:off x="0" y="702"/>
          <a:ext cx="2628490" cy="4867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+mn-lt"/>
            </a:rPr>
            <a:t>Basáltico</a:t>
          </a:r>
        </a:p>
      </dsp:txBody>
      <dsp:txXfrm>
        <a:off x="23760" y="24462"/>
        <a:ext cx="2580970" cy="439200"/>
      </dsp:txXfrm>
    </dsp:sp>
    <dsp:sp modelId="{B8DCAD56-A256-4143-B9FF-84687429F04E}">
      <dsp:nvSpPr>
        <dsp:cNvPr id="0" name=""/>
        <dsp:cNvSpPr/>
      </dsp:nvSpPr>
      <dsp:spPr>
        <a:xfrm>
          <a:off x="0" y="562302"/>
          <a:ext cx="2628490" cy="48672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+mn-lt"/>
            </a:rPr>
            <a:t>Dacíticos</a:t>
          </a:r>
        </a:p>
      </dsp:txBody>
      <dsp:txXfrm>
        <a:off x="23760" y="586062"/>
        <a:ext cx="2580970" cy="439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BDD26-734A-4069-A5F2-B1948ED8717B}">
      <dsp:nvSpPr>
        <dsp:cNvPr id="0" name=""/>
        <dsp:cNvSpPr/>
      </dsp:nvSpPr>
      <dsp:spPr>
        <a:xfrm>
          <a:off x="541676" y="1091917"/>
          <a:ext cx="1896328" cy="948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8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9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57150">
          <a:solidFill>
            <a:schemeClr val="accent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latin typeface="+mn-lt"/>
            </a:rPr>
            <a:t>Ceniza volcánica</a:t>
          </a:r>
        </a:p>
      </dsp:txBody>
      <dsp:txXfrm>
        <a:off x="569447" y="1119688"/>
        <a:ext cx="1840786" cy="892622"/>
      </dsp:txXfrm>
    </dsp:sp>
    <dsp:sp modelId="{707F7B27-7063-479B-BF9D-C96C3C35A1A7}">
      <dsp:nvSpPr>
        <dsp:cNvPr id="0" name=""/>
        <dsp:cNvSpPr/>
      </dsp:nvSpPr>
      <dsp:spPr>
        <a:xfrm rot="18289469">
          <a:off x="2153132" y="993559"/>
          <a:ext cx="132827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328275" y="272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800" kern="1200" dirty="0">
            <a:latin typeface="+mn-lt"/>
          </a:endParaRPr>
        </a:p>
      </dsp:txBody>
      <dsp:txXfrm>
        <a:off x="2784063" y="987598"/>
        <a:ext cx="66413" cy="66413"/>
      </dsp:txXfrm>
    </dsp:sp>
    <dsp:sp modelId="{7A882873-9D70-45BF-B7EA-92CDE5053853}">
      <dsp:nvSpPr>
        <dsp:cNvPr id="0" name=""/>
        <dsp:cNvSpPr/>
      </dsp:nvSpPr>
      <dsp:spPr>
        <a:xfrm>
          <a:off x="3196536" y="1529"/>
          <a:ext cx="1896328" cy="948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chemeClr val="accent4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+mn-lt"/>
            </a:rPr>
            <a:t>Asma, bronquitis, disnea, silicosis y fibrosis difusa</a:t>
          </a:r>
        </a:p>
      </dsp:txBody>
      <dsp:txXfrm>
        <a:off x="3224307" y="29300"/>
        <a:ext cx="1840786" cy="892622"/>
      </dsp:txXfrm>
    </dsp:sp>
    <dsp:sp modelId="{72129373-2DDC-42CD-9F9A-660A2273133A}">
      <dsp:nvSpPr>
        <dsp:cNvPr id="0" name=""/>
        <dsp:cNvSpPr/>
      </dsp:nvSpPr>
      <dsp:spPr>
        <a:xfrm>
          <a:off x="2438004" y="1538753"/>
          <a:ext cx="75853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758531" y="272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800" kern="1200" dirty="0">
            <a:latin typeface="+mn-lt"/>
          </a:endParaRPr>
        </a:p>
      </dsp:txBody>
      <dsp:txXfrm>
        <a:off x="2798307" y="1547036"/>
        <a:ext cx="37926" cy="37926"/>
      </dsp:txXfrm>
    </dsp:sp>
    <dsp:sp modelId="{37053FA8-9B99-4914-9AD0-B7F7E6E14AFF}">
      <dsp:nvSpPr>
        <dsp:cNvPr id="0" name=""/>
        <dsp:cNvSpPr/>
      </dsp:nvSpPr>
      <dsp:spPr>
        <a:xfrm>
          <a:off x="3196536" y="1091917"/>
          <a:ext cx="1896328" cy="948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chemeClr val="accent4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+mn-lt"/>
            </a:rPr>
            <a:t>Daños en la conjuntiva</a:t>
          </a:r>
        </a:p>
      </dsp:txBody>
      <dsp:txXfrm>
        <a:off x="3224307" y="1119688"/>
        <a:ext cx="1840786" cy="892622"/>
      </dsp:txXfrm>
    </dsp:sp>
    <dsp:sp modelId="{CDBCE8D5-F394-4AC1-9568-069A40307B7E}">
      <dsp:nvSpPr>
        <dsp:cNvPr id="0" name=""/>
        <dsp:cNvSpPr/>
      </dsp:nvSpPr>
      <dsp:spPr>
        <a:xfrm rot="3310531">
          <a:off x="2153132" y="2083948"/>
          <a:ext cx="132827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328275" y="272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800" kern="1200" dirty="0">
            <a:latin typeface="+mn-lt"/>
          </a:endParaRPr>
        </a:p>
      </dsp:txBody>
      <dsp:txXfrm>
        <a:off x="2784063" y="2077987"/>
        <a:ext cx="66413" cy="66413"/>
      </dsp:txXfrm>
    </dsp:sp>
    <dsp:sp modelId="{33BCB854-8096-4A68-9209-D966CD396CF6}">
      <dsp:nvSpPr>
        <dsp:cNvPr id="0" name=""/>
        <dsp:cNvSpPr/>
      </dsp:nvSpPr>
      <dsp:spPr>
        <a:xfrm>
          <a:off x="3196536" y="2182306"/>
          <a:ext cx="1896328" cy="948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chemeClr val="accent4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+mn-lt"/>
            </a:rPr>
            <a:t>Cáncer de tiroides</a:t>
          </a:r>
        </a:p>
      </dsp:txBody>
      <dsp:txXfrm>
        <a:off x="3224307" y="2210077"/>
        <a:ext cx="1840786" cy="8926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08279-CE4F-46C1-98DB-EC91F2EB25BA}">
      <dsp:nvSpPr>
        <dsp:cNvPr id="0" name=""/>
        <dsp:cNvSpPr/>
      </dsp:nvSpPr>
      <dsp:spPr>
        <a:xfrm>
          <a:off x="-2361390" y="-364941"/>
          <a:ext cx="2820238" cy="2820238"/>
        </a:xfrm>
        <a:prstGeom prst="blockArc">
          <a:avLst>
            <a:gd name="adj1" fmla="val 18900000"/>
            <a:gd name="adj2" fmla="val 2700000"/>
            <a:gd name="adj3" fmla="val 766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A8E0E-09E3-4D9A-8AD1-5CCE4ACB2A45}">
      <dsp:nvSpPr>
        <dsp:cNvPr id="0" name=""/>
        <dsp:cNvSpPr/>
      </dsp:nvSpPr>
      <dsp:spPr>
        <a:xfrm>
          <a:off x="294973" y="209035"/>
          <a:ext cx="2779992" cy="4180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84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Fase exudativa</a:t>
          </a:r>
        </a:p>
      </dsp:txBody>
      <dsp:txXfrm>
        <a:off x="294973" y="209035"/>
        <a:ext cx="2779992" cy="418071"/>
      </dsp:txXfrm>
    </dsp:sp>
    <dsp:sp modelId="{20E1DAD6-BC90-467E-AD28-77184977F4D2}">
      <dsp:nvSpPr>
        <dsp:cNvPr id="0" name=""/>
        <dsp:cNvSpPr/>
      </dsp:nvSpPr>
      <dsp:spPr>
        <a:xfrm>
          <a:off x="33678" y="156776"/>
          <a:ext cx="522589" cy="5225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A22D5-C9C3-4AA0-B168-C212AF5F2664}">
      <dsp:nvSpPr>
        <dsp:cNvPr id="0" name=""/>
        <dsp:cNvSpPr/>
      </dsp:nvSpPr>
      <dsp:spPr>
        <a:xfrm>
          <a:off x="422002" y="843036"/>
          <a:ext cx="2628023" cy="418071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84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Fase proliferativa</a:t>
          </a:r>
        </a:p>
      </dsp:txBody>
      <dsp:txXfrm>
        <a:off x="422002" y="843036"/>
        <a:ext cx="2628023" cy="418071"/>
      </dsp:txXfrm>
    </dsp:sp>
    <dsp:sp modelId="{6F379E8D-EF5A-4706-996A-A8C44FA89EF9}">
      <dsp:nvSpPr>
        <dsp:cNvPr id="0" name=""/>
        <dsp:cNvSpPr/>
      </dsp:nvSpPr>
      <dsp:spPr>
        <a:xfrm>
          <a:off x="185647" y="783883"/>
          <a:ext cx="522589" cy="5225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D2F37-2B0B-4979-84FD-D6E3F7D0B79F}">
      <dsp:nvSpPr>
        <dsp:cNvPr id="0" name=""/>
        <dsp:cNvSpPr/>
      </dsp:nvSpPr>
      <dsp:spPr>
        <a:xfrm>
          <a:off x="294973" y="1463249"/>
          <a:ext cx="2779992" cy="418071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84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Fase fibrótica</a:t>
          </a:r>
        </a:p>
      </dsp:txBody>
      <dsp:txXfrm>
        <a:off x="294973" y="1463249"/>
        <a:ext cx="2779992" cy="418071"/>
      </dsp:txXfrm>
    </dsp:sp>
    <dsp:sp modelId="{CBF54FCF-5D18-4E20-B688-419DC8A6529B}">
      <dsp:nvSpPr>
        <dsp:cNvPr id="0" name=""/>
        <dsp:cNvSpPr/>
      </dsp:nvSpPr>
      <dsp:spPr>
        <a:xfrm>
          <a:off x="33678" y="1410990"/>
          <a:ext cx="522589" cy="5225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A4E2F-C0D1-4DB5-988D-FB0840BDA79B}">
      <dsp:nvSpPr>
        <dsp:cNvPr id="0" name=""/>
        <dsp:cNvSpPr/>
      </dsp:nvSpPr>
      <dsp:spPr>
        <a:xfrm>
          <a:off x="225" y="0"/>
          <a:ext cx="2328841" cy="804665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+mn-lt"/>
            </a:rPr>
            <a:t>Cotopaxi, Pichincha y Tungurahua</a:t>
          </a:r>
        </a:p>
      </dsp:txBody>
      <dsp:txXfrm>
        <a:off x="225" y="0"/>
        <a:ext cx="2127675" cy="804665"/>
      </dsp:txXfrm>
    </dsp:sp>
    <dsp:sp modelId="{BA493162-2174-467F-A0D1-710B2FF3AE49}">
      <dsp:nvSpPr>
        <dsp:cNvPr id="0" name=""/>
        <dsp:cNvSpPr/>
      </dsp:nvSpPr>
      <dsp:spPr>
        <a:xfrm>
          <a:off x="1860279" y="0"/>
          <a:ext cx="1973664" cy="804665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+mn-lt"/>
            </a:rPr>
            <a:t>Falta evidencia científica</a:t>
          </a:r>
        </a:p>
      </dsp:txBody>
      <dsp:txXfrm>
        <a:off x="2262612" y="0"/>
        <a:ext cx="1168999" cy="8046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A924A-F6CC-4A69-9B21-72762D5BFD3A}">
      <dsp:nvSpPr>
        <dsp:cNvPr id="0" name=""/>
        <dsp:cNvSpPr/>
      </dsp:nvSpPr>
      <dsp:spPr>
        <a:xfrm>
          <a:off x="215345" y="1041333"/>
          <a:ext cx="5048702" cy="15777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864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Realizar la exposición de ceniza volcánica de tres volcanes: Cotopaxi, Pichincha y Tungurahua en ratones de 10 semanas y determinar la afección provocada </a:t>
          </a:r>
          <a:r>
            <a:rPr lang="es-EC" sz="1800" i="1" kern="1200" dirty="0"/>
            <a:t>in vivo </a:t>
          </a:r>
          <a:r>
            <a:rPr lang="es-EC" sz="1800" kern="1200" dirty="0"/>
            <a:t>mediante mortalidad y peso.</a:t>
          </a:r>
        </a:p>
      </dsp:txBody>
      <dsp:txXfrm>
        <a:off x="215345" y="1041333"/>
        <a:ext cx="5048702" cy="1577719"/>
      </dsp:txXfrm>
    </dsp:sp>
    <dsp:sp modelId="{49C04C54-6CF4-496F-A8D3-9F3E5AE9017F}">
      <dsp:nvSpPr>
        <dsp:cNvPr id="0" name=""/>
        <dsp:cNvSpPr/>
      </dsp:nvSpPr>
      <dsp:spPr>
        <a:xfrm>
          <a:off x="4982" y="813440"/>
          <a:ext cx="1104403" cy="16566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D135D-F791-4332-AE2C-1945C42E11D7}">
      <dsp:nvSpPr>
        <dsp:cNvPr id="0" name=""/>
        <dsp:cNvSpPr/>
      </dsp:nvSpPr>
      <dsp:spPr>
        <a:xfrm>
          <a:off x="5738464" y="1041333"/>
          <a:ext cx="5048702" cy="15777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864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Identificar lesiones histológicas en tejido pulmonar murino provocadas por la exposición a ceniza volcánica mediante tinción histoquímica.</a:t>
          </a:r>
        </a:p>
      </dsp:txBody>
      <dsp:txXfrm>
        <a:off x="5738464" y="1041333"/>
        <a:ext cx="5048702" cy="1577719"/>
      </dsp:txXfrm>
    </dsp:sp>
    <dsp:sp modelId="{3A43D7A1-6587-4D93-B130-755EA2A647DE}">
      <dsp:nvSpPr>
        <dsp:cNvPr id="0" name=""/>
        <dsp:cNvSpPr/>
      </dsp:nvSpPr>
      <dsp:spPr>
        <a:xfrm>
          <a:off x="5528102" y="813440"/>
          <a:ext cx="1104403" cy="16566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93D0A-5075-42DB-B76B-4D6EA64D2FCF}">
      <dsp:nvSpPr>
        <dsp:cNvPr id="0" name=""/>
        <dsp:cNvSpPr/>
      </dsp:nvSpPr>
      <dsp:spPr>
        <a:xfrm>
          <a:off x="2976904" y="3027506"/>
          <a:ext cx="5048702" cy="15777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864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Determinar el nivel de expresión génica de la respuesta inflamatoria en el tejido pulmonar murino mediante qPCR (reacción en cadena de la polimerasa cuantitativa).</a:t>
          </a:r>
        </a:p>
      </dsp:txBody>
      <dsp:txXfrm>
        <a:off x="2976904" y="3027506"/>
        <a:ext cx="5048702" cy="1577719"/>
      </dsp:txXfrm>
    </dsp:sp>
    <dsp:sp modelId="{E3D6415B-C20A-47BD-AA98-77CF98B12A3A}">
      <dsp:nvSpPr>
        <dsp:cNvPr id="0" name=""/>
        <dsp:cNvSpPr/>
      </dsp:nvSpPr>
      <dsp:spPr>
        <a:xfrm>
          <a:off x="2766542" y="2799614"/>
          <a:ext cx="1104403" cy="16566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FD1A1-6526-44ED-89C1-307A91C8E6E9}">
      <dsp:nvSpPr>
        <dsp:cNvPr id="0" name=""/>
        <dsp:cNvSpPr/>
      </dsp:nvSpPr>
      <dsp:spPr>
        <a:xfrm>
          <a:off x="-5734041" y="-877673"/>
          <a:ext cx="6826703" cy="6826703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D0B3A-6D20-49C4-8C8C-0AF5D9C3331F}">
      <dsp:nvSpPr>
        <dsp:cNvPr id="0" name=""/>
        <dsp:cNvSpPr/>
      </dsp:nvSpPr>
      <dsp:spPr>
        <a:xfrm>
          <a:off x="571951" y="389885"/>
          <a:ext cx="4740714" cy="7801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926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+mn-lt"/>
            </a:rPr>
            <a:t>Regula procesos de supervivencia, apoptosis, proliferación y migración.</a:t>
          </a:r>
        </a:p>
      </dsp:txBody>
      <dsp:txXfrm>
        <a:off x="571951" y="389885"/>
        <a:ext cx="4740714" cy="780177"/>
      </dsp:txXfrm>
    </dsp:sp>
    <dsp:sp modelId="{99B37032-3E36-42E0-AD17-DA61AE880576}">
      <dsp:nvSpPr>
        <dsp:cNvPr id="0" name=""/>
        <dsp:cNvSpPr/>
      </dsp:nvSpPr>
      <dsp:spPr>
        <a:xfrm>
          <a:off x="84340" y="292363"/>
          <a:ext cx="975221" cy="975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071D8-1A16-4FA3-BCC1-5C33F1C641BA}">
      <dsp:nvSpPr>
        <dsp:cNvPr id="0" name=""/>
        <dsp:cNvSpPr/>
      </dsp:nvSpPr>
      <dsp:spPr>
        <a:xfrm>
          <a:off x="1019245" y="1560355"/>
          <a:ext cx="4293421" cy="7801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926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+mn-lt"/>
            </a:rPr>
            <a:t>Quimiocina reclutadora de neutrófilos.</a:t>
          </a:r>
        </a:p>
      </dsp:txBody>
      <dsp:txXfrm>
        <a:off x="1019245" y="1560355"/>
        <a:ext cx="4293421" cy="780177"/>
      </dsp:txXfrm>
    </dsp:sp>
    <dsp:sp modelId="{7E5B2E7E-0698-4E0C-8FD3-66D7E50F3D9F}">
      <dsp:nvSpPr>
        <dsp:cNvPr id="0" name=""/>
        <dsp:cNvSpPr/>
      </dsp:nvSpPr>
      <dsp:spPr>
        <a:xfrm>
          <a:off x="531634" y="1462832"/>
          <a:ext cx="975221" cy="975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16FC5-11E7-4785-8825-190BC75EAEED}">
      <dsp:nvSpPr>
        <dsp:cNvPr id="0" name=""/>
        <dsp:cNvSpPr/>
      </dsp:nvSpPr>
      <dsp:spPr>
        <a:xfrm>
          <a:off x="1019245" y="2730824"/>
          <a:ext cx="4293421" cy="7801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926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+mn-lt"/>
            </a:rPr>
            <a:t>PRR intracelular que induce la formación y activación del inflamasoma. </a:t>
          </a:r>
        </a:p>
      </dsp:txBody>
      <dsp:txXfrm>
        <a:off x="1019245" y="2730824"/>
        <a:ext cx="4293421" cy="780177"/>
      </dsp:txXfrm>
    </dsp:sp>
    <dsp:sp modelId="{8ACBB2B2-9132-48B3-9AB4-1E388BC7ABBA}">
      <dsp:nvSpPr>
        <dsp:cNvPr id="0" name=""/>
        <dsp:cNvSpPr/>
      </dsp:nvSpPr>
      <dsp:spPr>
        <a:xfrm>
          <a:off x="531634" y="2633302"/>
          <a:ext cx="975221" cy="975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BE984-09D7-4AE1-967C-EAF07C0728A8}">
      <dsp:nvSpPr>
        <dsp:cNvPr id="0" name=""/>
        <dsp:cNvSpPr/>
      </dsp:nvSpPr>
      <dsp:spPr>
        <a:xfrm>
          <a:off x="571951" y="3901293"/>
          <a:ext cx="4740714" cy="7801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926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+mn-lt"/>
            </a:rPr>
            <a:t>Molécula adaptadora que media las señales inflamatorias y apoptóticas.</a:t>
          </a:r>
        </a:p>
      </dsp:txBody>
      <dsp:txXfrm>
        <a:off x="571951" y="3901293"/>
        <a:ext cx="4740714" cy="780177"/>
      </dsp:txXfrm>
    </dsp:sp>
    <dsp:sp modelId="{23069FF9-83DE-4691-8CBE-2FA3456FE47E}">
      <dsp:nvSpPr>
        <dsp:cNvPr id="0" name=""/>
        <dsp:cNvSpPr/>
      </dsp:nvSpPr>
      <dsp:spPr>
        <a:xfrm>
          <a:off x="84340" y="3803771"/>
          <a:ext cx="975221" cy="975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FC178-74BF-4260-88DA-AAA6778AEC27}">
      <dsp:nvSpPr>
        <dsp:cNvPr id="0" name=""/>
        <dsp:cNvSpPr/>
      </dsp:nvSpPr>
      <dsp:spPr>
        <a:xfrm>
          <a:off x="2271" y="0"/>
          <a:ext cx="2381097" cy="54186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La ceniza volcánica afecto el bienestar del animal tras un corto periodo de exposición.</a:t>
          </a:r>
        </a:p>
      </dsp:txBody>
      <dsp:txXfrm>
        <a:off x="2271" y="2167466"/>
        <a:ext cx="2381097" cy="2167466"/>
      </dsp:txXfrm>
    </dsp:sp>
    <dsp:sp modelId="{9F77E0E5-E361-4EC2-AF97-8791B8CA50C0}">
      <dsp:nvSpPr>
        <dsp:cNvPr id="0" name=""/>
        <dsp:cNvSpPr/>
      </dsp:nvSpPr>
      <dsp:spPr>
        <a:xfrm>
          <a:off x="290612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135A8-3DC9-4154-A6AC-4070C453FDB5}">
      <dsp:nvSpPr>
        <dsp:cNvPr id="0" name=""/>
        <dsp:cNvSpPr/>
      </dsp:nvSpPr>
      <dsp:spPr>
        <a:xfrm>
          <a:off x="2454802" y="0"/>
          <a:ext cx="2381097" cy="5418667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La ceniza volcánica a altas concentraciones puede inducir un aumento del peso pulmonar y cambios en la morfología pulmonar.</a:t>
          </a:r>
        </a:p>
      </dsp:txBody>
      <dsp:txXfrm>
        <a:off x="2454802" y="2167466"/>
        <a:ext cx="2381097" cy="2167466"/>
      </dsp:txXfrm>
    </dsp:sp>
    <dsp:sp modelId="{F792D04E-5638-4786-83F1-EAB28341A5A3}">
      <dsp:nvSpPr>
        <dsp:cNvPr id="0" name=""/>
        <dsp:cNvSpPr/>
      </dsp:nvSpPr>
      <dsp:spPr>
        <a:xfrm>
          <a:off x="2743143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5B6F5-E4A1-4BFF-ABE6-8D40CDE3C93C}">
      <dsp:nvSpPr>
        <dsp:cNvPr id="0" name=""/>
        <dsp:cNvSpPr/>
      </dsp:nvSpPr>
      <dsp:spPr>
        <a:xfrm>
          <a:off x="4907332" y="0"/>
          <a:ext cx="2381097" cy="5418667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Los marcadores de inflamación que mostraron un aumento de expresión tras la exposición a ceniza fueron TNF-α y NLRP3</a:t>
          </a:r>
          <a:r>
            <a:rPr lang="es-EC" sz="1700" kern="1200" dirty="0"/>
            <a:t>.</a:t>
          </a:r>
        </a:p>
      </dsp:txBody>
      <dsp:txXfrm>
        <a:off x="4907332" y="2167466"/>
        <a:ext cx="2381097" cy="2167466"/>
      </dsp:txXfrm>
    </dsp:sp>
    <dsp:sp modelId="{C14467F3-5ACA-4CF2-B6A3-CC0001700737}">
      <dsp:nvSpPr>
        <dsp:cNvPr id="0" name=""/>
        <dsp:cNvSpPr/>
      </dsp:nvSpPr>
      <dsp:spPr>
        <a:xfrm>
          <a:off x="5195673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45708-86A2-4D31-8CA7-5ECD46CC1003}">
      <dsp:nvSpPr>
        <dsp:cNvPr id="0" name=""/>
        <dsp:cNvSpPr/>
      </dsp:nvSpPr>
      <dsp:spPr>
        <a:xfrm>
          <a:off x="7359863" y="0"/>
          <a:ext cx="2381097" cy="5418667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700" kern="1200" dirty="0"/>
        </a:p>
      </dsp:txBody>
      <dsp:txXfrm>
        <a:off x="7359863" y="2167466"/>
        <a:ext cx="2381097" cy="2167466"/>
      </dsp:txXfrm>
    </dsp:sp>
    <dsp:sp modelId="{CABA4A1F-50BF-4B9F-9599-0882E19C1C3A}">
      <dsp:nvSpPr>
        <dsp:cNvPr id="0" name=""/>
        <dsp:cNvSpPr/>
      </dsp:nvSpPr>
      <dsp:spPr>
        <a:xfrm>
          <a:off x="7648204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DC1F2-C8D0-4701-90D5-04B1A1E65A87}">
      <dsp:nvSpPr>
        <dsp:cNvPr id="0" name=""/>
        <dsp:cNvSpPr/>
      </dsp:nvSpPr>
      <dsp:spPr>
        <a:xfrm>
          <a:off x="389729" y="4182224"/>
          <a:ext cx="8963774" cy="1118217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25DCD-CD79-40B9-AB1B-7CE8B0297E16}" type="datetimeFigureOut">
              <a:rPr lang="es-EC" smtClean="0"/>
              <a:t>2/3/2021</a:t>
            </a:fld>
            <a:endParaRPr lang="es-EC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1A6FC-709D-44FE-B4F1-DB0CE9735365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0227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CÓDIGO: SGC.DI.269       VERSIÓN: 1.0        DICIEMBRE 13 2011</a:t>
            </a:r>
          </a:p>
        </p:txBody>
      </p:sp>
    </p:spTree>
    <p:extLst>
      <p:ext uri="{BB962C8B-B14F-4D97-AF65-F5344CB8AC3E}">
        <p14:creationId xmlns:p14="http://schemas.microsoft.com/office/powerpoint/2010/main" val="2195761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1A6FC-709D-44FE-B4F1-DB0CE9735365}" type="slidenum">
              <a:rPr lang="es-EC" smtClean="0"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3141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Cambiar dislocación mal escrito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1A6FC-709D-44FE-B4F1-DB0CE9735365}" type="slidenum">
              <a:rPr lang="es-EC" smtClean="0"/>
              <a:t>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5036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0AFC6-DA1B-4EB0-9468-EC95D517D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42EEAB-4150-43A3-80D5-F4B514021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455C08-252C-44B9-B829-8578574F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4578-F95F-4322-A749-7D9D26635E61}" type="datetimeFigureOut">
              <a:rPr lang="es-EC" smtClean="0"/>
              <a:t>2/3/2021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73D7CC-A2B9-4693-9CE9-10BC31B6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A68CF0-6B8D-4914-8D36-29214B15A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4271-6117-4709-ABC4-C3A62B4213A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9343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EC1DCF-8E6F-4E68-896B-09EE6D646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9C2737-A5CE-41A7-BB4D-B65E3F1BB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430C13-89F4-4418-AE74-08BAB6EB9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4578-F95F-4322-A749-7D9D26635E61}" type="datetimeFigureOut">
              <a:rPr lang="es-EC" smtClean="0"/>
              <a:t>2/3/2021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5D3875-B25A-4F84-860C-C341E733C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2877C1-9B46-484F-9996-5B780D2C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4271-6117-4709-ABC4-C3A62B4213A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6643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8784C20-4B85-4FA5-A94C-51CEB01F2A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DC9447-9D6C-498D-A549-9371DF250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4129F9-5BE4-490E-AE8B-CA7B54C3C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4578-F95F-4322-A749-7D9D26635E61}" type="datetimeFigureOut">
              <a:rPr lang="es-EC" smtClean="0"/>
              <a:t>2/3/2021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EF886C-1A8F-4CDF-9443-370AC46F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681584-237D-4A48-A197-2D357AF0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4271-6117-4709-ABC4-C3A62B4213A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92361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68480" imgH="5375520" progId="">
                  <p:embed/>
                </p:oleObj>
              </mc:Choice>
              <mc:Fallback>
                <p:oleObj name="CorelDRAW" r:id="rId2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 dirty="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CÓDIGO: </a:t>
            </a:r>
            <a:r>
              <a:rPr lang="es-EC" dirty="0"/>
              <a:t>SGC.DI.260</a:t>
            </a:r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27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68480" imgH="5375520" progId="">
                  <p:embed/>
                </p:oleObj>
              </mc:Choice>
              <mc:Fallback>
                <p:oleObj name="CorelDRAW" r:id="rId2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 dirty="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CÓDIGO: </a:t>
            </a:r>
            <a:r>
              <a:rPr lang="es-EC" dirty="0"/>
              <a:t>SGC.DI.260</a:t>
            </a:r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16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4962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0833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53502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14817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29318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69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FE558-6E9D-42FE-BE60-B713B2028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3628E9-5EC2-426E-8AB1-2505537F5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4AD856-98F6-4553-8384-BC181A53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4578-F95F-4322-A749-7D9D26635E61}" type="datetimeFigureOut">
              <a:rPr lang="es-EC" smtClean="0"/>
              <a:t>2/3/2021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BFB60B-C2B6-4FCD-8098-DE21FC167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FE205B-680D-422D-B30F-08D17CDA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4271-6117-4709-ABC4-C3A62B4213A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27489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5070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97428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067373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30753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dirty="0"/>
              <a:t>FECHA ÚLTIMA REVISIÓN: 13/12/11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dirty="0"/>
              <a:t>VERSIÓN: </a:t>
            </a:r>
            <a:r>
              <a:rPr lang="es-EC" dirty="0"/>
              <a:t>1.0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dirty="0"/>
              <a:t>CÓDIGO: </a:t>
            </a:r>
            <a:r>
              <a:rPr lang="es-EC" dirty="0"/>
              <a:t>SGC.DI.260</a:t>
            </a:r>
          </a:p>
        </p:txBody>
      </p:sp>
    </p:spTree>
    <p:extLst>
      <p:ext uri="{BB962C8B-B14F-4D97-AF65-F5344CB8AC3E}">
        <p14:creationId xmlns:p14="http://schemas.microsoft.com/office/powerpoint/2010/main" val="86613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85322-8241-41BC-BEC6-806D9E97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EC507C-81DC-4118-8A9B-3AF8877D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E16034-89B2-48F5-A5AD-73AB563B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4578-F95F-4322-A749-7D9D26635E61}" type="datetimeFigureOut">
              <a:rPr lang="es-EC" smtClean="0"/>
              <a:t>2/3/2021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C3087C-9AE4-4595-B9C9-B8FE2CC22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6A7EE9-DCAB-4BF9-AA24-C0A0B160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4271-6117-4709-ABC4-C3A62B4213A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80084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A73F12-85EB-4F14-8980-BE8EE527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0A9C5A-D525-4235-8D7A-400F454BC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80D341-F47C-4233-859B-BD6944E03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774DF4-2BC3-48AB-A1C9-E729EB933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4578-F95F-4322-A749-7D9D26635E61}" type="datetimeFigureOut">
              <a:rPr lang="es-EC" smtClean="0"/>
              <a:t>2/3/2021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7E1101-3284-498D-B47D-600525BF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399034-E660-47DD-B9CB-B44DD49D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4271-6117-4709-ABC4-C3A62B4213A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7877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2A534-3204-4C7B-A3CD-2CA281D3F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5FFE58-F50F-40B0-B67F-8FA4C9D03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5056C8-6173-45A5-B4BE-F5AAFB424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793094F-976E-4F2A-85A9-9951305E5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45F37A4-9302-4FFC-8CBA-FD0C08B0F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E9AB99-3AD4-40AE-9992-1B9087B34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4578-F95F-4322-A749-7D9D26635E61}" type="datetimeFigureOut">
              <a:rPr lang="es-EC" smtClean="0"/>
              <a:t>2/3/2021</a:t>
            </a:fld>
            <a:endParaRPr lang="es-EC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686A75-69B4-4C85-994F-582802C74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B6E9AB-456C-458F-89EA-822F05C36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4271-6117-4709-ABC4-C3A62B4213A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966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75C2CE-9573-4852-9682-F317415E8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93D9940-4C33-4D74-8B36-D2F7875B2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4578-F95F-4322-A749-7D9D26635E61}" type="datetimeFigureOut">
              <a:rPr lang="es-EC" smtClean="0"/>
              <a:t>2/3/2021</a:t>
            </a:fld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20EEBC-A82F-43E8-B5FC-442DE59F7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5519F1-851E-4351-A6D8-C40DCE30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4271-6117-4709-ABC4-C3A62B4213A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4507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AF89D1-F95C-4CDD-BF78-82D1BBF9B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4578-F95F-4322-A749-7D9D26635E61}" type="datetimeFigureOut">
              <a:rPr lang="es-EC" smtClean="0"/>
              <a:t>2/3/2021</a:t>
            </a:fld>
            <a:endParaRPr lang="es-EC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91F2AF-CDDF-477F-AAAA-127D884C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B436FB-AAFE-4903-B504-020CBB92E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4271-6117-4709-ABC4-C3A62B4213A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0671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5C232B-9121-4DC9-9681-B45B10416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13FE1C-AEB9-4D6C-B88A-163FFA0DE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7325E5-8C3E-4C91-818F-BDC36393E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14F1BA-1BCE-4791-A390-0D12D065B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4578-F95F-4322-A749-7D9D26635E61}" type="datetimeFigureOut">
              <a:rPr lang="es-EC" smtClean="0"/>
              <a:t>2/3/2021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7C299-CE6C-4692-BE23-2EA6AF649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0A60CC-C050-4592-96F2-53036A0F0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4271-6117-4709-ABC4-C3A62B4213A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3672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C5E51-C582-4398-B668-92FE13A25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A239CDC-2CB0-4C9D-9A5B-06D27C84B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C03B84-D4D3-46E1-8A9F-6E0CF63E9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0FBFC0-885C-4D5E-BBF6-319661AFE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4578-F95F-4322-A749-7D9D26635E61}" type="datetimeFigureOut">
              <a:rPr lang="es-EC" smtClean="0"/>
              <a:t>2/3/2021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BDBA90-EB43-44F2-AEC3-F939EDA71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6FEEEA-66C1-44CA-B6D0-97C05E0BC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4271-6117-4709-ABC4-C3A62B4213A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5246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D538521-8AA5-4729-A53A-F7E58459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FA30DD-C38B-4866-BBD6-A36FF2C1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E5D0C4-EA86-46A6-ABBE-9400D56F8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B4578-F95F-4322-A749-7D9D26635E61}" type="datetimeFigureOut">
              <a:rPr lang="es-EC" smtClean="0"/>
              <a:t>2/3/2021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7FAE93-4A9A-4B81-B079-29E4688FC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1AEE00-A8F4-4160-82A5-039C5EC26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64271-6117-4709-ABC4-C3A62B4213A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86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 dirty="0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 dirty="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33868" y="6235700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 dirty="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33868" y="62833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 dirty="0">
              <a:solidFill>
                <a:schemeClr val="tx1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6656871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6658074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CÓDIGO: </a:t>
            </a:r>
            <a:r>
              <a:rPr lang="es-EC" dirty="0"/>
              <a:t>SGC.DI.260</a:t>
            </a: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6658074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19" y="5981170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4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emf"/><Relationship Id="rId7" Type="http://schemas.openxmlformats.org/officeDocument/2006/relationships/image" Target="../media/image5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50.e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4.e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73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70.emf"/><Relationship Id="rId17" Type="http://schemas.openxmlformats.org/officeDocument/2006/relationships/oleObject" Target="../embeddings/oleObject21.bin"/><Relationship Id="rId2" Type="http://schemas.openxmlformats.org/officeDocument/2006/relationships/image" Target="../media/image65.png"/><Relationship Id="rId16" Type="http://schemas.openxmlformats.org/officeDocument/2006/relationships/image" Target="../media/image72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7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69.emf"/><Relationship Id="rId4" Type="http://schemas.openxmlformats.org/officeDocument/2006/relationships/image" Target="../media/image66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7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13" Type="http://schemas.openxmlformats.org/officeDocument/2006/relationships/oleObject" Target="../embeddings/oleObject25.bin"/><Relationship Id="rId3" Type="http://schemas.openxmlformats.org/officeDocument/2006/relationships/diagramLayout" Target="../diagrams/layout8.xml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76.e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11" Type="http://schemas.openxmlformats.org/officeDocument/2006/relationships/oleObject" Target="../embeddings/oleObject24.bin"/><Relationship Id="rId5" Type="http://schemas.openxmlformats.org/officeDocument/2006/relationships/diagramColors" Target="../diagrams/colors8.xml"/><Relationship Id="rId15" Type="http://schemas.openxmlformats.org/officeDocument/2006/relationships/image" Target="../media/image65.png"/><Relationship Id="rId10" Type="http://schemas.openxmlformats.org/officeDocument/2006/relationships/image" Target="../media/image75.emf"/><Relationship Id="rId4" Type="http://schemas.openxmlformats.org/officeDocument/2006/relationships/diagramQuickStyle" Target="../diagrams/quickStyle8.xml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7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jpeg"/><Relationship Id="rId18" Type="http://schemas.microsoft.com/office/2007/relationships/diagramDrawing" Target="../diagrams/drawing3.xml"/><Relationship Id="rId3" Type="http://schemas.openxmlformats.org/officeDocument/2006/relationships/diagramData" Target="../diagrams/data1.xml"/><Relationship Id="rId21" Type="http://schemas.openxmlformats.org/officeDocument/2006/relationships/image" Target="../media/image9.png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Data" Target="../diagrams/data3.xml"/><Relationship Id="rId2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QuickStyle" Target="../diagrams/quickStyle5.xml"/><Relationship Id="rId3" Type="http://schemas.openxmlformats.org/officeDocument/2006/relationships/image" Target="../media/image16.png"/><Relationship Id="rId7" Type="http://schemas.openxmlformats.org/officeDocument/2006/relationships/diagramLayout" Target="../diagrams/layout4.xml"/><Relationship Id="rId12" Type="http://schemas.openxmlformats.org/officeDocument/2006/relationships/diagramLayout" Target="../diagrams/layout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4.xml"/><Relationship Id="rId11" Type="http://schemas.openxmlformats.org/officeDocument/2006/relationships/diagramData" Target="../diagrams/data5.xml"/><Relationship Id="rId5" Type="http://schemas.openxmlformats.org/officeDocument/2006/relationships/image" Target="../media/image19.png"/><Relationship Id="rId15" Type="http://schemas.microsoft.com/office/2007/relationships/diagramDrawing" Target="../diagrams/drawing5.xml"/><Relationship Id="rId10" Type="http://schemas.microsoft.com/office/2007/relationships/diagramDrawing" Target="../diagrams/drawing4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4.xml"/><Relationship Id="rId14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microsoft.com/office/2007/relationships/diagramDrawing" Target="../diagrams/drawing6.xml"/><Relationship Id="rId3" Type="http://schemas.openxmlformats.org/officeDocument/2006/relationships/image" Target="../media/image21.jpeg"/><Relationship Id="rId7" Type="http://schemas.openxmlformats.org/officeDocument/2006/relationships/image" Target="../media/image25.svg"/><Relationship Id="rId12" Type="http://schemas.openxmlformats.org/officeDocument/2006/relationships/diagramColors" Target="../diagrams/colors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diagramQuickStyle" Target="../diagrams/quickStyle6.xml"/><Relationship Id="rId5" Type="http://schemas.openxmlformats.org/officeDocument/2006/relationships/image" Target="../media/image23.svg"/><Relationship Id="rId10" Type="http://schemas.openxmlformats.org/officeDocument/2006/relationships/diagramLayout" Target="../diagrams/layout6.xml"/><Relationship Id="rId4" Type="http://schemas.openxmlformats.org/officeDocument/2006/relationships/image" Target="../media/image22.png"/><Relationship Id="rId9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diagramLayout" Target="../diagrams/layout7.xml"/><Relationship Id="rId7" Type="http://schemas.openxmlformats.org/officeDocument/2006/relationships/image" Target="../media/image3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74426056-1770-47F4-82FA-693CB4D788E0}"/>
              </a:ext>
            </a:extLst>
          </p:cNvPr>
          <p:cNvSpPr txBox="1">
            <a:spLocks/>
          </p:cNvSpPr>
          <p:nvPr/>
        </p:nvSpPr>
        <p:spPr>
          <a:xfrm>
            <a:off x="2512359" y="894565"/>
            <a:ext cx="8143200" cy="9423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</a:t>
            </a: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ESPE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DEPARTAMENTO CIENCIAS DE LA VIDA Y DE LA AGRICULTURA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CARRERA DE INGENIERÍA EN BIOTECNOLOGÍA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 descr="C:\Users\mmtorres\AppData\Local\Microsoft\Windows\INetCache\Content.Word\logo final laboratorio.png">
            <a:extLst>
              <a:ext uri="{FF2B5EF4-FFF2-40B4-BE49-F238E27FC236}">
                <a16:creationId xmlns:a16="http://schemas.microsoft.com/office/drawing/2014/main" id="{7F055400-9C14-4951-AF60-7BC5AA210D8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738" y="150644"/>
            <a:ext cx="1792368" cy="641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4" descr="http://decv.espe.edu.ec/wp-content/uploads/2015/01/sello-biotec.jpg">
            <a:extLst>
              <a:ext uri="{FF2B5EF4-FFF2-40B4-BE49-F238E27FC236}">
                <a16:creationId xmlns:a16="http://schemas.microsoft.com/office/drawing/2014/main" id="{C80F24B2-E841-41F1-A31D-99038D31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276" y="-1"/>
            <a:ext cx="959724" cy="94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F82633DB-175E-481D-95DB-A595C157F530}"/>
              </a:ext>
            </a:extLst>
          </p:cNvPr>
          <p:cNvSpPr txBox="1"/>
          <p:nvPr/>
        </p:nvSpPr>
        <p:spPr>
          <a:xfrm>
            <a:off x="2512359" y="2109759"/>
            <a:ext cx="814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 DE TITULACIÓN PREVIO A LA OBTENCIÓN DEL TÍTULO DE INGENIERÍA EN BIOTECNOLOGÍA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53F652B-DA23-4207-ABF7-0A5B1B9654C7}"/>
              </a:ext>
            </a:extLst>
          </p:cNvPr>
          <p:cNvSpPr txBox="1"/>
          <p:nvPr/>
        </p:nvSpPr>
        <p:spPr>
          <a:xfrm>
            <a:off x="2619661" y="2967335"/>
            <a:ext cx="79285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Evaluación de la respuesta inflamatoria inducida por la exposición de ceniza de 3 volcanes ecuatorianos en un modelo </a:t>
            </a:r>
            <a:r>
              <a:rPr lang="es-EC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in vivo </a:t>
            </a: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mediante qPCR.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ubtítulo 2">
            <a:extLst>
              <a:ext uri="{FF2B5EF4-FFF2-40B4-BE49-F238E27FC236}">
                <a16:creationId xmlns:a16="http://schemas.microsoft.com/office/drawing/2014/main" id="{54B5FB36-9CF8-4F42-8196-2B227A9D4AB7}"/>
              </a:ext>
            </a:extLst>
          </p:cNvPr>
          <p:cNvSpPr txBox="1">
            <a:spLocks/>
          </p:cNvSpPr>
          <p:nvPr/>
        </p:nvSpPr>
        <p:spPr>
          <a:xfrm>
            <a:off x="2911452" y="4255799"/>
            <a:ext cx="7345014" cy="3175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Apunte Ramos, Michelle Priscila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012EFC8-D860-4923-8411-ADE9B0E77CCB}"/>
              </a:ext>
            </a:extLst>
          </p:cNvPr>
          <p:cNvSpPr txBox="1"/>
          <p:nvPr/>
        </p:nvSpPr>
        <p:spPr>
          <a:xfrm>
            <a:off x="3523519" y="4720259"/>
            <a:ext cx="61208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Directora: Torres Arias, Marbel Ph.D.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65DCC34-AC56-4A83-A826-950E4F99DBD1}"/>
              </a:ext>
            </a:extLst>
          </p:cNvPr>
          <p:cNvSpPr txBox="1"/>
          <p:nvPr/>
        </p:nvSpPr>
        <p:spPr>
          <a:xfrm>
            <a:off x="4832914" y="5205709"/>
            <a:ext cx="35020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Sangolquí, Febrero 2020</a:t>
            </a:r>
          </a:p>
        </p:txBody>
      </p:sp>
    </p:spTree>
    <p:extLst>
      <p:ext uri="{BB962C8B-B14F-4D97-AF65-F5344CB8AC3E}">
        <p14:creationId xmlns:p14="http://schemas.microsoft.com/office/powerpoint/2010/main" val="1901095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C017855-5A49-4C98-A258-A8E0D387B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02336" cy="59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j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hangingPunct="1">
              <a:defRPr/>
            </a:pPr>
            <a:r>
              <a:rPr lang="es-ES" altLang="es-ES" sz="2800" i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Inclusión en parafina de tejido pulmonar murino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7D7D335-68BF-4917-9AF2-90FBDEED6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89" y="888932"/>
            <a:ext cx="10338209" cy="508013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5D088E5-B312-41FF-83B6-A1E8AA9CB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480" y="5466752"/>
            <a:ext cx="2514818" cy="4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9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7B76439-9C5C-455A-9B20-B3593BF7A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95" y="718549"/>
            <a:ext cx="9896969" cy="2555593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535F0D8-BB8D-4589-9B18-051A3798F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273636" cy="59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j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hangingPunct="1">
              <a:defRPr/>
            </a:pPr>
            <a:r>
              <a:rPr lang="es-ES" altLang="es-ES" sz="2800" i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Tinción de H&amp;E al tejido pulmonar murino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891BE8-0DAC-4F5D-B18F-8F9AF547E8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220"/>
          <a:stretch/>
        </p:blipFill>
        <p:spPr>
          <a:xfrm>
            <a:off x="643495" y="3399614"/>
            <a:ext cx="10295968" cy="226376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D7827CF-F790-423D-87BD-A335C851B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645" y="5446191"/>
            <a:ext cx="2514818" cy="4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535F0D8-BB8D-4589-9B18-051A3798F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8873838" cy="59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j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hangingPunct="1">
              <a:defRPr/>
            </a:pPr>
            <a:r>
              <a:rPr lang="es-ES" altLang="es-ES" sz="2800" i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Análisis de expresión mediante PCR en tiempo real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7E1D32-E861-494F-B94A-BC81B6CE6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7" y="687652"/>
            <a:ext cx="10113473" cy="264393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EC86AF5-5319-4D7E-9A5C-9D7F1EF25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2336" y="942392"/>
            <a:ext cx="2089664" cy="174800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4EA89CC-4BA1-4B6F-86BD-1191FC1F7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97" y="3586331"/>
            <a:ext cx="10923606" cy="230961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ACAA3A3-3496-4D9D-9A21-37A8488144E5}"/>
              </a:ext>
            </a:extLst>
          </p:cNvPr>
          <p:cNvSpPr/>
          <p:nvPr/>
        </p:nvSpPr>
        <p:spPr>
          <a:xfrm>
            <a:off x="5540829" y="3219352"/>
            <a:ext cx="1110342" cy="359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β-Actina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25E9464-FFC7-41BF-B7C1-DF339CDDABFD}"/>
              </a:ext>
            </a:extLst>
          </p:cNvPr>
          <p:cNvSpPr/>
          <p:nvPr/>
        </p:nvSpPr>
        <p:spPr>
          <a:xfrm>
            <a:off x="6816013" y="3230168"/>
            <a:ext cx="1110343" cy="359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TNF-</a:t>
            </a:r>
            <a:r>
              <a:rPr lang="el-GR" sz="1400" dirty="0"/>
              <a:t>α</a:t>
            </a:r>
            <a:endParaRPr lang="es-EC" sz="14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CB9D180-E461-4D4A-B841-22FDCCFA25F9}"/>
              </a:ext>
            </a:extLst>
          </p:cNvPr>
          <p:cNvSpPr/>
          <p:nvPr/>
        </p:nvSpPr>
        <p:spPr>
          <a:xfrm>
            <a:off x="8091198" y="3220839"/>
            <a:ext cx="1110343" cy="359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IL-8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2146828-5A6D-4015-BF4A-C3F85FBAFEBB}"/>
              </a:ext>
            </a:extLst>
          </p:cNvPr>
          <p:cNvSpPr/>
          <p:nvPr/>
        </p:nvSpPr>
        <p:spPr>
          <a:xfrm>
            <a:off x="9366383" y="3219352"/>
            <a:ext cx="1110343" cy="359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ASC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1EAB9FE-69D6-4A8A-9B83-06C8B04E3B92}"/>
              </a:ext>
            </a:extLst>
          </p:cNvPr>
          <p:cNvSpPr/>
          <p:nvPr/>
        </p:nvSpPr>
        <p:spPr>
          <a:xfrm>
            <a:off x="10641568" y="3219352"/>
            <a:ext cx="1110344" cy="359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NLRP3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0CB0B82-B5D0-45B5-84C0-A55D67D5426E}"/>
              </a:ext>
            </a:extLst>
          </p:cNvPr>
          <p:cNvSpPr/>
          <p:nvPr/>
        </p:nvSpPr>
        <p:spPr>
          <a:xfrm>
            <a:off x="3320143" y="3219352"/>
            <a:ext cx="2138264" cy="359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Primers Usados: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903F624-6F14-494A-8887-1A7466D3D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3036" y="5428913"/>
            <a:ext cx="2514818" cy="43437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81845BA-52D4-43BE-B1DC-002310422A91}"/>
              </a:ext>
            </a:extLst>
          </p:cNvPr>
          <p:cNvSpPr/>
          <p:nvPr/>
        </p:nvSpPr>
        <p:spPr>
          <a:xfrm>
            <a:off x="1730478" y="2320413"/>
            <a:ext cx="2438400" cy="644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8680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7FD37034-26B3-4CF7-A5DD-EFCD7BE4216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825391" y="29619"/>
            <a:ext cx="8541217" cy="56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4800" i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RESULTADOS Y DISCUSIÓN</a:t>
            </a:r>
            <a:endParaRPr lang="es-ES" altLang="es-ES" sz="4800" i="0" kern="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DD1395A-0C8C-42F5-8EAE-4847B0B83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6290"/>
            <a:ext cx="11357264" cy="59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j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hangingPunct="1">
              <a:defRPr/>
            </a:pPr>
            <a:r>
              <a:rPr lang="es-EC" altLang="es-ES" sz="2800" i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Evaluación de supervivencia</a:t>
            </a:r>
            <a:r>
              <a:rPr lang="es-EC" altLang="es-ES" sz="2800" i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tras la exposición a ceniza volcánica</a:t>
            </a:r>
            <a:endParaRPr lang="es-ES" altLang="es-ES" sz="2800" i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94A830E4-AC9B-4FCE-9783-26FFFF5767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58671"/>
              </p:ext>
            </p:extLst>
          </p:nvPr>
        </p:nvGraphicFramePr>
        <p:xfrm>
          <a:off x="369620" y="1179728"/>
          <a:ext cx="3862387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" imgW="3863029" imgH="2991281" progId="Prism8.Document">
                  <p:embed/>
                </p:oleObj>
              </mc:Choice>
              <mc:Fallback>
                <p:oleObj name="Prism 8" r:id="rId2" imgW="3863029" imgH="2991281" progId="Prism8.Document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94A830E4-AC9B-4FCE-9783-26FFFF5767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9620" y="1179728"/>
                        <a:ext cx="3862387" cy="299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4191900B-879D-4B83-9348-E0C1C3BE6F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247334"/>
              </p:ext>
            </p:extLst>
          </p:nvPr>
        </p:nvGraphicFramePr>
        <p:xfrm>
          <a:off x="4232007" y="1179728"/>
          <a:ext cx="3862387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4" imgW="3863029" imgH="2991281" progId="Prism8.Document">
                  <p:embed/>
                </p:oleObj>
              </mc:Choice>
              <mc:Fallback>
                <p:oleObj name="Prism 8" r:id="rId4" imgW="3863029" imgH="2991281" progId="Prism8.Document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4191900B-879D-4B83-9348-E0C1C3BE6F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32007" y="1179728"/>
                        <a:ext cx="3862387" cy="299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49C2A852-D622-4CEC-B688-9BCB16C8FE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300989"/>
              </p:ext>
            </p:extLst>
          </p:nvPr>
        </p:nvGraphicFramePr>
        <p:xfrm>
          <a:off x="8094394" y="1179728"/>
          <a:ext cx="3862388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6" imgW="3863029" imgH="2991281" progId="Prism8.Document">
                  <p:embed/>
                </p:oleObj>
              </mc:Choice>
              <mc:Fallback>
                <p:oleObj name="Prism 8" r:id="rId6" imgW="3863029" imgH="2991281" progId="Prism8.Document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49C2A852-D622-4CEC-B688-9BCB16C8FE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94394" y="1179728"/>
                        <a:ext cx="3862388" cy="299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B7D1ADF0-AB64-417E-A11C-6F7C5C634F7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8710"/>
          <a:stretch/>
        </p:blipFill>
        <p:spPr>
          <a:xfrm>
            <a:off x="3346588" y="4470400"/>
            <a:ext cx="2816612" cy="1333519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1CA958A7-6B09-4632-A4AA-09DFED30CD26}"/>
              </a:ext>
            </a:extLst>
          </p:cNvPr>
          <p:cNvSpPr/>
          <p:nvPr/>
        </p:nvSpPr>
        <p:spPr>
          <a:xfrm>
            <a:off x="6481196" y="4470400"/>
            <a:ext cx="5455920" cy="1096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Las cenizas volcánicas y sus concentraciones, así como los periodos de exposición no fueron letales para los animales de experimentación.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500D1DF-C8D8-4DBB-839E-89B4B148515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8710"/>
          <a:stretch/>
        </p:blipFill>
        <p:spPr>
          <a:xfrm>
            <a:off x="345293" y="4470400"/>
            <a:ext cx="2816612" cy="133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0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AA366A03-F5B4-4BEC-A67C-D491F54DD0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24039"/>
              </p:ext>
            </p:extLst>
          </p:nvPr>
        </p:nvGraphicFramePr>
        <p:xfrm>
          <a:off x="49212" y="916160"/>
          <a:ext cx="4043363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" imgW="4042647" imgH="2991281" progId="Prism8.Document">
                  <p:embed/>
                </p:oleObj>
              </mc:Choice>
              <mc:Fallback>
                <p:oleObj name="Prism 8" r:id="rId2" imgW="4042647" imgH="2991281" progId="Prism8.Document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AA366A03-F5B4-4BEC-A67C-D491F54DD0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212" y="916160"/>
                        <a:ext cx="4043363" cy="299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C522C626-5E10-4CA6-A361-37C08F0BD8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93470"/>
              </p:ext>
            </p:extLst>
          </p:nvPr>
        </p:nvGraphicFramePr>
        <p:xfrm>
          <a:off x="8142288" y="916160"/>
          <a:ext cx="4049712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4" imgW="4050206" imgH="2991281" progId="Prism8.Document">
                  <p:embed/>
                </p:oleObj>
              </mc:Choice>
              <mc:Fallback>
                <p:oleObj name="Prism 8" r:id="rId4" imgW="4050206" imgH="2991281" progId="Prism8.Document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C522C626-5E10-4CA6-A361-37C08F0BD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42288" y="916160"/>
                        <a:ext cx="4049712" cy="299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EE535600-3C0F-4A02-985E-07C1905FAD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787798"/>
              </p:ext>
            </p:extLst>
          </p:nvPr>
        </p:nvGraphicFramePr>
        <p:xfrm>
          <a:off x="4092575" y="916160"/>
          <a:ext cx="4049713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6" imgW="4050206" imgH="2991281" progId="Prism8.Document">
                  <p:embed/>
                </p:oleObj>
              </mc:Choice>
              <mc:Fallback>
                <p:oleObj name="Prism 8" r:id="rId6" imgW="4050206" imgH="2991281" progId="Prism8.Document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EE535600-3C0F-4A02-985E-07C1905FAD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92575" y="916160"/>
                        <a:ext cx="4049713" cy="299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47C2203D-F4CA-4D81-8918-A518300636AF}"/>
              </a:ext>
            </a:extLst>
          </p:cNvPr>
          <p:cNvSpPr/>
          <p:nvPr/>
        </p:nvSpPr>
        <p:spPr>
          <a:xfrm>
            <a:off x="1026071" y="2912382"/>
            <a:ext cx="849086" cy="2985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7,95%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EB818E4-AC7D-4803-BD3A-DE95A2925BAA}"/>
              </a:ext>
            </a:extLst>
          </p:cNvPr>
          <p:cNvSpPr/>
          <p:nvPr/>
        </p:nvSpPr>
        <p:spPr>
          <a:xfrm>
            <a:off x="5075784" y="2912383"/>
            <a:ext cx="849086" cy="2985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5,4%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9342C57-D744-4604-ADDF-C958D7BAA49D}"/>
              </a:ext>
            </a:extLst>
          </p:cNvPr>
          <p:cNvSpPr/>
          <p:nvPr/>
        </p:nvSpPr>
        <p:spPr>
          <a:xfrm>
            <a:off x="9131847" y="2914777"/>
            <a:ext cx="849086" cy="2985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2%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B2164C-6CD3-4AF6-BB80-980EEF36A17A}"/>
              </a:ext>
            </a:extLst>
          </p:cNvPr>
          <p:cNvSpPr txBox="1"/>
          <p:nvPr/>
        </p:nvSpPr>
        <p:spPr>
          <a:xfrm>
            <a:off x="66666" y="6393327"/>
            <a:ext cx="4165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(Stueckle et al., 2018) </a:t>
            </a:r>
            <a:endParaRPr lang="es-EC" sz="1400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DD1395A-0C8C-42F5-8EAE-4847B0B83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602" y="4333"/>
            <a:ext cx="9560560" cy="59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j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hangingPunct="1">
              <a:defRPr/>
            </a:pPr>
            <a:r>
              <a:rPr lang="es-EC" altLang="es-ES" sz="2800" i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Evaluación del peso corporal </a:t>
            </a:r>
            <a:r>
              <a:rPr lang="es-EC" sz="2800" b="1" i="1" dirty="0">
                <a:latin typeface="+mn-lt"/>
              </a:rPr>
              <a:t>tras una corta exposición </a:t>
            </a:r>
            <a:endParaRPr lang="es-ES" altLang="es-ES" sz="2800" i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451ABBB-4346-41D2-BB1E-84776CD66713}"/>
              </a:ext>
            </a:extLst>
          </p:cNvPr>
          <p:cNvSpPr/>
          <p:nvPr/>
        </p:nvSpPr>
        <p:spPr>
          <a:xfrm>
            <a:off x="5478678" y="4398879"/>
            <a:ext cx="5327220" cy="1026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Se produjo una interferencia en el bienestar y la homeostasis de los animales.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FAFD981-0ACE-4F1C-9CF1-4BC10087A4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2368" y="4225760"/>
            <a:ext cx="2787185" cy="167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0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86622427-2F0A-48AB-85B5-198E7FE6BC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245922"/>
              </p:ext>
            </p:extLst>
          </p:nvPr>
        </p:nvGraphicFramePr>
        <p:xfrm>
          <a:off x="49212" y="916160"/>
          <a:ext cx="4049712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" imgW="4050206" imgH="2991281" progId="Prism8.Document">
                  <p:embed/>
                </p:oleObj>
              </mc:Choice>
              <mc:Fallback>
                <p:oleObj name="Prism 8" r:id="rId2" imgW="4050206" imgH="2991281" progId="Prism8.Document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86622427-2F0A-48AB-85B5-198E7FE6BC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212" y="916160"/>
                        <a:ext cx="4049712" cy="299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9EBBD7DC-7BC6-4227-9DA6-3C6B16C5F4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993896"/>
              </p:ext>
            </p:extLst>
          </p:nvPr>
        </p:nvGraphicFramePr>
        <p:xfrm>
          <a:off x="8105792" y="916160"/>
          <a:ext cx="4049713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4" imgW="4050206" imgH="2991281" progId="Prism8.Document">
                  <p:embed/>
                </p:oleObj>
              </mc:Choice>
              <mc:Fallback>
                <p:oleObj name="Prism 8" r:id="rId4" imgW="4050206" imgH="2991281" progId="Prism8.Document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9EBBD7DC-7BC6-4227-9DA6-3C6B16C5F4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05792" y="916160"/>
                        <a:ext cx="4049713" cy="299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9372CAF1-0843-4C50-A07A-48F825E25E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021316"/>
              </p:ext>
            </p:extLst>
          </p:nvPr>
        </p:nvGraphicFramePr>
        <p:xfrm>
          <a:off x="4080677" y="916160"/>
          <a:ext cx="4043363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6" imgW="4042647" imgH="2991281" progId="Prism8.Document">
                  <p:embed/>
                </p:oleObj>
              </mc:Choice>
              <mc:Fallback>
                <p:oleObj name="Prism 8" r:id="rId6" imgW="4042647" imgH="2991281" progId="Prism8.Document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9372CAF1-0843-4C50-A07A-48F825E25E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80677" y="916160"/>
                        <a:ext cx="4043363" cy="299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E294B4F9-5460-4556-A58E-2BEB75A8490E}"/>
              </a:ext>
            </a:extLst>
          </p:cNvPr>
          <p:cNvSpPr/>
          <p:nvPr/>
        </p:nvSpPr>
        <p:spPr>
          <a:xfrm>
            <a:off x="1003972" y="1508419"/>
            <a:ext cx="849086" cy="2985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22%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EFF2335-AD0B-4AC0-80C1-4550E50A394C}"/>
              </a:ext>
            </a:extLst>
          </p:cNvPr>
          <p:cNvSpPr/>
          <p:nvPr/>
        </p:nvSpPr>
        <p:spPr>
          <a:xfrm>
            <a:off x="5047202" y="1508418"/>
            <a:ext cx="849086" cy="2985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6,3%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FB454C6-D06A-4F06-B925-507CA9C36908}"/>
              </a:ext>
            </a:extLst>
          </p:cNvPr>
          <p:cNvSpPr/>
          <p:nvPr/>
        </p:nvSpPr>
        <p:spPr>
          <a:xfrm>
            <a:off x="9084083" y="1508418"/>
            <a:ext cx="849086" cy="2985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9%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65D31D-9B55-4126-A6EF-40F43BAF8A8D}"/>
              </a:ext>
            </a:extLst>
          </p:cNvPr>
          <p:cNvSpPr txBox="1"/>
          <p:nvPr/>
        </p:nvSpPr>
        <p:spPr>
          <a:xfrm>
            <a:off x="309257" y="6438370"/>
            <a:ext cx="28038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(Rosenbaum et al., 2019)</a:t>
            </a:r>
            <a:endParaRPr lang="es-EC" sz="140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EC19814-74C9-4214-897C-ADFD7C1B7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602" y="4333"/>
            <a:ext cx="9616642" cy="59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j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hangingPunct="1">
              <a:defRPr/>
            </a:pPr>
            <a:r>
              <a:rPr lang="es-EC" altLang="es-ES" sz="2800" i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Evaluación del peso corporal </a:t>
            </a:r>
            <a:r>
              <a:rPr lang="es-EC" sz="2800" b="1" i="1" dirty="0">
                <a:latin typeface="+mn-lt"/>
              </a:rPr>
              <a:t>tras una larga exposición </a:t>
            </a:r>
            <a:endParaRPr lang="es-ES" altLang="es-ES" sz="2800" i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7DD09537-F584-4DD3-B8D2-D599980F4A55}"/>
              </a:ext>
            </a:extLst>
          </p:cNvPr>
          <p:cNvSpPr/>
          <p:nvPr/>
        </p:nvSpPr>
        <p:spPr>
          <a:xfrm>
            <a:off x="5442182" y="4398879"/>
            <a:ext cx="5327220" cy="10261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Se produjo una recuperación y aumento del peso corporal de los animales independientemente de las concentraciones a las que fueron expuestos.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20F5D0A-D905-449B-AF0C-289D865710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2368" y="4225760"/>
            <a:ext cx="2787185" cy="167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9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1318BD2-F4EE-46E3-B7F8-0661AC60A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0"/>
            <a:ext cx="9112829" cy="59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j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hangingPunct="1">
              <a:defRPr/>
            </a:pPr>
            <a:r>
              <a:rPr lang="es-EC" altLang="es-ES" sz="2800" i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Evaluación macroscópica de los pulmones de ratón</a:t>
            </a:r>
            <a:endParaRPr lang="es-ES" altLang="es-ES" sz="2800" i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819E5C5-DC47-4A4D-8D7B-3ABD6BAC7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518" y="664346"/>
            <a:ext cx="5626091" cy="1742128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FBE53F5-C39B-4B54-9D7B-972226118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331355"/>
              </p:ext>
            </p:extLst>
          </p:nvPr>
        </p:nvGraphicFramePr>
        <p:xfrm>
          <a:off x="216391" y="664347"/>
          <a:ext cx="5997353" cy="1851410"/>
        </p:xfrm>
        <a:graphic>
          <a:graphicData uri="http://schemas.openxmlformats.org/drawingml/2006/table">
            <a:tbl>
              <a:tblPr firstRow="1" firstCol="1">
                <a:tableStyleId>{1E171933-4619-4E11-9A3F-F7608DF75F80}</a:tableStyleId>
              </a:tblPr>
              <a:tblGrid>
                <a:gridCol w="909820">
                  <a:extLst>
                    <a:ext uri="{9D8B030D-6E8A-4147-A177-3AD203B41FA5}">
                      <a16:colId xmlns:a16="http://schemas.microsoft.com/office/drawing/2014/main" val="4092922174"/>
                    </a:ext>
                  </a:extLst>
                </a:gridCol>
                <a:gridCol w="1213815">
                  <a:extLst>
                    <a:ext uri="{9D8B030D-6E8A-4147-A177-3AD203B41FA5}">
                      <a16:colId xmlns:a16="http://schemas.microsoft.com/office/drawing/2014/main" val="1856840557"/>
                    </a:ext>
                  </a:extLst>
                </a:gridCol>
                <a:gridCol w="1251278">
                  <a:extLst>
                    <a:ext uri="{9D8B030D-6E8A-4147-A177-3AD203B41FA5}">
                      <a16:colId xmlns:a16="http://schemas.microsoft.com/office/drawing/2014/main" val="1198627115"/>
                    </a:ext>
                  </a:extLst>
                </a:gridCol>
                <a:gridCol w="1228801">
                  <a:extLst>
                    <a:ext uri="{9D8B030D-6E8A-4147-A177-3AD203B41FA5}">
                      <a16:colId xmlns:a16="http://schemas.microsoft.com/office/drawing/2014/main" val="1650731634"/>
                    </a:ext>
                  </a:extLst>
                </a:gridCol>
                <a:gridCol w="1393639">
                  <a:extLst>
                    <a:ext uri="{9D8B030D-6E8A-4147-A177-3AD203B41FA5}">
                      <a16:colId xmlns:a16="http://schemas.microsoft.com/office/drawing/2014/main" val="1994967171"/>
                    </a:ext>
                  </a:extLst>
                </a:gridCol>
              </a:tblGrid>
              <a:tr h="19150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Características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Tratamiento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839135"/>
                  </a:ext>
                </a:extLst>
              </a:tr>
              <a:tr h="1915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Control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Cotopaxi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Pichincha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Tungurahua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3814214"/>
                  </a:ext>
                </a:extLst>
              </a:tr>
              <a:tr h="4700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Tamaño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158x121 mm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163x152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mm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169x159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mm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177x173 mm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9360666"/>
                  </a:ext>
                </a:extLst>
              </a:tr>
              <a:tr h="3145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Peso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220 mg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332 mg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351 mg</a:t>
                      </a:r>
                      <a:r>
                        <a:rPr lang="es-EC" sz="1400" baseline="30000" dirty="0">
                          <a:effectLst/>
                        </a:rPr>
                        <a:t>ns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238 mg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7573457"/>
                  </a:ext>
                </a:extLst>
              </a:tr>
              <a:tr h="574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Color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Rosado uniforme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Rosado con secciones rojo oscuro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Rosado con secciones rojo oscuro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Rosado con manchas rojizas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831670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2FEDB68-BF1C-42E9-87CE-503023A86457}"/>
              </a:ext>
            </a:extLst>
          </p:cNvPr>
          <p:cNvSpPr txBox="1"/>
          <p:nvPr/>
        </p:nvSpPr>
        <p:spPr>
          <a:xfrm>
            <a:off x="100865" y="2670384"/>
            <a:ext cx="367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/>
              <a:t>Peso pulmonar / peso corporal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95D6D57-7E3C-4BEF-B3BD-F15A0F89C17F}"/>
              </a:ext>
            </a:extLst>
          </p:cNvPr>
          <p:cNvSpPr txBox="1"/>
          <p:nvPr/>
        </p:nvSpPr>
        <p:spPr>
          <a:xfrm>
            <a:off x="6440958" y="2309742"/>
            <a:ext cx="38628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(Wahlström et al., 2013) (Porter et al., 2004)</a:t>
            </a:r>
            <a:endParaRPr lang="es-EC" sz="1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71390F2-15CC-4A1F-BE98-8C2EDC70570B}"/>
              </a:ext>
            </a:extLst>
          </p:cNvPr>
          <p:cNvSpPr txBox="1"/>
          <p:nvPr/>
        </p:nvSpPr>
        <p:spPr>
          <a:xfrm>
            <a:off x="160309" y="6422274"/>
            <a:ext cx="61095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(Katira et al., 2017) (Matthay, 2014) (Parker &amp; Townsley, 2004)</a:t>
            </a:r>
            <a:endParaRPr lang="es-EC" sz="1400" dirty="0"/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41419188-AD55-4A3A-B109-F7F9B1D182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93867"/>
              </p:ext>
            </p:extLst>
          </p:nvPr>
        </p:nvGraphicFramePr>
        <p:xfrm>
          <a:off x="6323937" y="3039714"/>
          <a:ext cx="4776775" cy="3135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3" imgW="5464466" imgH="3585578" progId="Prism8.Document">
                  <p:embed/>
                </p:oleObj>
              </mc:Choice>
              <mc:Fallback>
                <p:oleObj name="Prism 8" r:id="rId3" imgW="5464466" imgH="3585578" progId="Prism8.Document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41419188-AD55-4A3A-B109-F7F9B1D182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23937" y="3039714"/>
                        <a:ext cx="4776775" cy="3135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CC512BD1-6AAE-4E78-8E7C-B02D01EDA1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083897"/>
              </p:ext>
            </p:extLst>
          </p:nvPr>
        </p:nvGraphicFramePr>
        <p:xfrm>
          <a:off x="100865" y="3039716"/>
          <a:ext cx="3114202" cy="3268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5" imgW="3562828" imgH="3737841" progId="Prism8.Document">
                  <p:embed/>
                </p:oleObj>
              </mc:Choice>
              <mc:Fallback>
                <p:oleObj name="Prism 8" r:id="rId5" imgW="3562828" imgH="3737841" progId="Prism8.Document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CC512BD1-6AAE-4E78-8E7C-B02D01EDA1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865" y="3039716"/>
                        <a:ext cx="3114202" cy="3268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2B04EAEF-2936-4892-8D6A-A786E2834E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113825"/>
              </p:ext>
            </p:extLst>
          </p:nvPr>
        </p:nvGraphicFramePr>
        <p:xfrm>
          <a:off x="3215067" y="3039715"/>
          <a:ext cx="3114202" cy="3268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7" imgW="3562828" imgH="3737841" progId="Prism8.Document">
                  <p:embed/>
                </p:oleObj>
              </mc:Choice>
              <mc:Fallback>
                <p:oleObj name="Prism 8" r:id="rId7" imgW="3562828" imgH="3737841" progId="Prism8.Document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2B04EAEF-2936-4892-8D6A-A786E2834E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15067" y="3039715"/>
                        <a:ext cx="3114202" cy="3268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1FB67C7-5D8E-456F-A2E5-E96ECF7716C5}"/>
              </a:ext>
            </a:extLst>
          </p:cNvPr>
          <p:cNvSpPr/>
          <p:nvPr/>
        </p:nvSpPr>
        <p:spPr>
          <a:xfrm>
            <a:off x="9606691" y="4092930"/>
            <a:ext cx="2484444" cy="166664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Los resultados muestran una lesión mas pronunciada con la exposición a ceniza del volcán Pichincha.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11EE498-61C6-495A-B913-E9E1083B6E18}"/>
              </a:ext>
            </a:extLst>
          </p:cNvPr>
          <p:cNvSpPr txBox="1"/>
          <p:nvPr/>
        </p:nvSpPr>
        <p:spPr>
          <a:xfrm>
            <a:off x="4421253" y="3539346"/>
            <a:ext cx="11795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/>
              <a:t>p ≤ 0.05</a:t>
            </a:r>
          </a:p>
        </p:txBody>
      </p:sp>
    </p:spTree>
    <p:extLst>
      <p:ext uri="{BB962C8B-B14F-4D97-AF65-F5344CB8AC3E}">
        <p14:creationId xmlns:p14="http://schemas.microsoft.com/office/powerpoint/2010/main" val="93977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7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30A2348-975A-4B54-8896-65F545943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7473821" cy="59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j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hangingPunct="1">
              <a:defRPr/>
            </a:pPr>
            <a:r>
              <a:rPr lang="es-EC" altLang="es-ES" sz="2800" i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Tinción de H&amp;E de tejido pulmonar murino </a:t>
            </a:r>
            <a:endParaRPr lang="es-ES" altLang="es-ES" sz="2800" i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44B795-A99B-44BB-9BF5-5D6C6D363A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433"/>
          <a:stretch/>
        </p:blipFill>
        <p:spPr>
          <a:xfrm>
            <a:off x="429068" y="892689"/>
            <a:ext cx="3560324" cy="265784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F170784-8620-4CB7-8DE9-75295C5E1D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33"/>
          <a:stretch/>
        </p:blipFill>
        <p:spPr>
          <a:xfrm>
            <a:off x="429068" y="3550535"/>
            <a:ext cx="3560324" cy="265784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2F585CC-3A57-49AC-8CC2-D8C2B1E4F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132" y="933356"/>
            <a:ext cx="7163800" cy="266737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6B5917A-43B3-4732-8DF5-C1A53BCC08A5}"/>
              </a:ext>
            </a:extLst>
          </p:cNvPr>
          <p:cNvSpPr txBox="1"/>
          <p:nvPr/>
        </p:nvSpPr>
        <p:spPr>
          <a:xfrm>
            <a:off x="4599132" y="564024"/>
            <a:ext cx="356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COTOPAXI - Corta Exposición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E081DDA-F7A5-438B-B2D4-B708CA19DF32}"/>
              </a:ext>
            </a:extLst>
          </p:cNvPr>
          <p:cNvSpPr txBox="1"/>
          <p:nvPr/>
        </p:nvSpPr>
        <p:spPr>
          <a:xfrm>
            <a:off x="1491302" y="564024"/>
            <a:ext cx="143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44E285-A487-4567-A163-6991345BF9C9}"/>
              </a:ext>
            </a:extLst>
          </p:cNvPr>
          <p:cNvSpPr txBox="1"/>
          <p:nvPr/>
        </p:nvSpPr>
        <p:spPr>
          <a:xfrm>
            <a:off x="5317060" y="3533950"/>
            <a:ext cx="1943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</a:rPr>
              <a:t>0,5 mg/100g PC</a:t>
            </a:r>
            <a:endParaRPr lang="es-EC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5ED480E-CD1A-4B23-A9B8-DE0840EB8420}"/>
              </a:ext>
            </a:extLst>
          </p:cNvPr>
          <p:cNvSpPr txBox="1"/>
          <p:nvPr/>
        </p:nvSpPr>
        <p:spPr>
          <a:xfrm>
            <a:off x="9080407" y="3533950"/>
            <a:ext cx="1943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</a:rPr>
              <a:t>1 mg/100g PC</a:t>
            </a:r>
            <a:endParaRPr lang="es-EC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940733F-428F-45D8-9A02-96A8FA0DA164}"/>
              </a:ext>
            </a:extLst>
          </p:cNvPr>
          <p:cNvSpPr txBox="1"/>
          <p:nvPr/>
        </p:nvSpPr>
        <p:spPr>
          <a:xfrm>
            <a:off x="6791283" y="5226737"/>
            <a:ext cx="2421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dirty="0"/>
              <a:t>[1] </a:t>
            </a:r>
            <a:r>
              <a:rPr lang="es-EC" dirty="0"/>
              <a:t>N</a:t>
            </a:r>
            <a:r>
              <a:rPr lang="es-EC" sz="1800" dirty="0"/>
              <a:t>eumocitos tipo I </a:t>
            </a:r>
          </a:p>
          <a:p>
            <a:r>
              <a:rPr lang="es-EC" sz="1800" b="1" dirty="0"/>
              <a:t>[2] </a:t>
            </a:r>
            <a:r>
              <a:rPr lang="es-EC" sz="1800" dirty="0"/>
              <a:t>Neumocitos tipo II 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315E7C20-22D3-47E7-A57D-812A00B12210}"/>
              </a:ext>
            </a:extLst>
          </p:cNvPr>
          <p:cNvSpPr/>
          <p:nvPr/>
        </p:nvSpPr>
        <p:spPr>
          <a:xfrm>
            <a:off x="7030065" y="3970061"/>
            <a:ext cx="4863319" cy="110527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Los tejidos evidencian un proceso proliferativo generado tras una lesión pulmonar y caracterizado por el aumento de neumocitos tipo II.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6C4CE69-8D34-46BC-B073-7F3C35DDA755}"/>
              </a:ext>
            </a:extLst>
          </p:cNvPr>
          <p:cNvSpPr txBox="1"/>
          <p:nvPr/>
        </p:nvSpPr>
        <p:spPr>
          <a:xfrm>
            <a:off x="9212383" y="5226737"/>
            <a:ext cx="29051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dirty="0"/>
              <a:t>[3] </a:t>
            </a:r>
            <a:r>
              <a:rPr lang="es-EC" sz="1800" dirty="0"/>
              <a:t>Células de clara</a:t>
            </a:r>
          </a:p>
          <a:p>
            <a:r>
              <a:rPr lang="es-EC" sz="1800" b="1" dirty="0"/>
              <a:t>[4] </a:t>
            </a:r>
            <a:r>
              <a:rPr lang="es-EC" sz="1800" dirty="0"/>
              <a:t>Bronquiolos terminales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79BEDD26-7AAC-4A54-9A31-9E185DD54648}"/>
              </a:ext>
            </a:extLst>
          </p:cNvPr>
          <p:cNvCxnSpPr>
            <a:cxnSpLocks/>
          </p:cNvCxnSpPr>
          <p:nvPr/>
        </p:nvCxnSpPr>
        <p:spPr>
          <a:xfrm>
            <a:off x="2862505" y="3970061"/>
            <a:ext cx="1481863" cy="8936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5C37B62-6C5A-4123-912A-F724A14B66BA}"/>
              </a:ext>
            </a:extLst>
          </p:cNvPr>
          <p:cNvCxnSpPr>
            <a:cxnSpLocks/>
          </p:cNvCxnSpPr>
          <p:nvPr/>
        </p:nvCxnSpPr>
        <p:spPr>
          <a:xfrm>
            <a:off x="2862505" y="4522699"/>
            <a:ext cx="1481863" cy="135036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Imagen 34">
            <a:extLst>
              <a:ext uri="{FF2B5EF4-FFF2-40B4-BE49-F238E27FC236}">
                <a16:creationId xmlns:a16="http://schemas.microsoft.com/office/drawing/2014/main" id="{53AD9221-B164-4CC6-AA95-E3524C636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512" y="4059421"/>
            <a:ext cx="2337375" cy="181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4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8" grpId="0"/>
      <p:bldP spid="12" grpId="0"/>
      <p:bldP spid="13" grpId="0"/>
      <p:bldP spid="14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30A2348-975A-4B54-8896-65F545943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7417838" cy="59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j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hangingPunct="1">
              <a:defRPr/>
            </a:pPr>
            <a:r>
              <a:rPr lang="es-EC" altLang="es-ES" sz="2800" i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Tinción de H&amp;E de tejido pulmonar murino </a:t>
            </a:r>
            <a:endParaRPr lang="es-ES" altLang="es-ES" sz="2800" i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160C81-4534-4F82-9422-7EA2DE0254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42"/>
          <a:stretch/>
        </p:blipFill>
        <p:spPr>
          <a:xfrm>
            <a:off x="50187" y="1282949"/>
            <a:ext cx="5986046" cy="22586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5B6286B-2E86-4B5A-8C42-E1DC3BB91455}"/>
              </a:ext>
            </a:extLst>
          </p:cNvPr>
          <p:cNvSpPr txBox="1"/>
          <p:nvPr/>
        </p:nvSpPr>
        <p:spPr>
          <a:xfrm>
            <a:off x="61224" y="611739"/>
            <a:ext cx="353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PICHINCHA - Corta Exposición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E31BFF-011A-417F-9372-30C37F40E0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834"/>
          <a:stretch/>
        </p:blipFill>
        <p:spPr>
          <a:xfrm>
            <a:off x="6096000" y="1277427"/>
            <a:ext cx="6065954" cy="225867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AF6620D-8005-4D3D-91D4-5A22A5E35E7B}"/>
              </a:ext>
            </a:extLst>
          </p:cNvPr>
          <p:cNvSpPr txBox="1"/>
          <p:nvPr/>
        </p:nvSpPr>
        <p:spPr>
          <a:xfrm>
            <a:off x="6035926" y="611739"/>
            <a:ext cx="3920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TUNGURAHUA - Corta Exposición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17E6CFC-4542-41FF-95C4-4168A623DDAF}"/>
              </a:ext>
            </a:extLst>
          </p:cNvPr>
          <p:cNvSpPr txBox="1"/>
          <p:nvPr/>
        </p:nvSpPr>
        <p:spPr>
          <a:xfrm>
            <a:off x="395836" y="986625"/>
            <a:ext cx="194334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700" dirty="0">
                <a:latin typeface="Arial" panose="020B0604020202020204" pitchFamily="34" charset="0"/>
              </a:rPr>
              <a:t>0,5 mg/100g PC</a:t>
            </a:r>
            <a:endParaRPr lang="es-EC" sz="17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5A51654-CFA6-41C8-9EC9-0A18323F6624}"/>
              </a:ext>
            </a:extLst>
          </p:cNvPr>
          <p:cNvSpPr txBox="1"/>
          <p:nvPr/>
        </p:nvSpPr>
        <p:spPr>
          <a:xfrm>
            <a:off x="3740860" y="934294"/>
            <a:ext cx="1943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</a:rPr>
              <a:t>1 mg/100g PC</a:t>
            </a:r>
            <a:endParaRPr lang="es-EC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62885BA-4166-47C4-8F2B-EB2E9176BD5D}"/>
              </a:ext>
            </a:extLst>
          </p:cNvPr>
          <p:cNvSpPr txBox="1"/>
          <p:nvPr/>
        </p:nvSpPr>
        <p:spPr>
          <a:xfrm>
            <a:off x="368466" y="5799378"/>
            <a:ext cx="2333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</a:rPr>
              <a:t>3,75 mg/100g PC</a:t>
            </a:r>
            <a:endParaRPr lang="es-EC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2EE16EB-B8D2-4005-BF99-4EDC3BD64A40}"/>
              </a:ext>
            </a:extLst>
          </p:cNvPr>
          <p:cNvSpPr txBox="1"/>
          <p:nvPr/>
        </p:nvSpPr>
        <p:spPr>
          <a:xfrm>
            <a:off x="6441829" y="929006"/>
            <a:ext cx="194334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700" dirty="0">
                <a:latin typeface="Arial" panose="020B0604020202020204" pitchFamily="34" charset="0"/>
              </a:rPr>
              <a:t>0,5 mg/100g PC</a:t>
            </a:r>
            <a:endParaRPr lang="es-EC" sz="17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FD2CC5-C94E-437A-B5E2-A2DDCA98C359}"/>
              </a:ext>
            </a:extLst>
          </p:cNvPr>
          <p:cNvSpPr txBox="1"/>
          <p:nvPr/>
        </p:nvSpPr>
        <p:spPr>
          <a:xfrm>
            <a:off x="9661515" y="929006"/>
            <a:ext cx="1943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</a:rPr>
              <a:t>1 mg/100g PC</a:t>
            </a:r>
            <a:endParaRPr lang="es-EC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CED6FCC-D21C-4A30-B2BE-181DD3337C24}"/>
              </a:ext>
            </a:extLst>
          </p:cNvPr>
          <p:cNvSpPr txBox="1"/>
          <p:nvPr/>
        </p:nvSpPr>
        <p:spPr>
          <a:xfrm>
            <a:off x="6441829" y="5799378"/>
            <a:ext cx="2333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</a:rPr>
              <a:t>3,75 mg/100g PC</a:t>
            </a:r>
            <a:endParaRPr lang="es-EC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9BAB310-7559-4694-95A6-7641F8248DEC}"/>
              </a:ext>
            </a:extLst>
          </p:cNvPr>
          <p:cNvSpPr txBox="1"/>
          <p:nvPr/>
        </p:nvSpPr>
        <p:spPr>
          <a:xfrm>
            <a:off x="61223" y="6372038"/>
            <a:ext cx="8625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(Wallace et al., 2007) (Xu et al., 2019) (Akematsu et al., 1982) (Han et al., 2015; Novaes et al., 2012)</a:t>
            </a:r>
            <a:endParaRPr lang="es-EC" sz="1400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4CC3457-21A6-467F-93A4-2DD05680C3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81" t="50043" r="24843"/>
          <a:stretch/>
        </p:blipFill>
        <p:spPr>
          <a:xfrm>
            <a:off x="27715" y="3612702"/>
            <a:ext cx="3015495" cy="225867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8A1BBC2-6CDC-4DA8-B5D8-6A38F59037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22" t="50834" r="24796"/>
          <a:stretch/>
        </p:blipFill>
        <p:spPr>
          <a:xfrm>
            <a:off x="6060657" y="3612701"/>
            <a:ext cx="3068320" cy="2258673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96480527-70D1-46D1-BDD5-DE23EEB9856F}"/>
              </a:ext>
            </a:extLst>
          </p:cNvPr>
          <p:cNvSpPr/>
          <p:nvPr/>
        </p:nvSpPr>
        <p:spPr>
          <a:xfrm>
            <a:off x="3093624" y="3625823"/>
            <a:ext cx="2842636" cy="13271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La ceniza del volcán Pichincha induce una lesión pulmonar que se desarrolla hasta una fase fibrótica.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EE9B606-0886-4519-9FBD-1372B989A6B8}"/>
              </a:ext>
            </a:extLst>
          </p:cNvPr>
          <p:cNvSpPr txBox="1"/>
          <p:nvPr/>
        </p:nvSpPr>
        <p:spPr>
          <a:xfrm>
            <a:off x="443692" y="4686674"/>
            <a:ext cx="117013" cy="138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C" sz="831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97675793-2C3A-404B-816F-E8A4260A1AB3}"/>
              </a:ext>
            </a:extLst>
          </p:cNvPr>
          <p:cNvSpPr/>
          <p:nvPr/>
        </p:nvSpPr>
        <p:spPr>
          <a:xfrm>
            <a:off x="393278" y="4640603"/>
            <a:ext cx="1539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34E55E4A-DC36-49F8-8740-F89A30F0C102}"/>
              </a:ext>
            </a:extLst>
          </p:cNvPr>
          <p:cNvSpPr/>
          <p:nvPr/>
        </p:nvSpPr>
        <p:spPr>
          <a:xfrm>
            <a:off x="9298470" y="3612701"/>
            <a:ext cx="2716175" cy="14273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Se ocasionó el colapso de las estructuras alveolares junto con el aumento de neumocitos II.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98BA2765-ED14-4B3E-BC05-1035AE06E680}"/>
              </a:ext>
            </a:extLst>
          </p:cNvPr>
          <p:cNvCxnSpPr>
            <a:cxnSpLocks/>
          </p:cNvCxnSpPr>
          <p:nvPr/>
        </p:nvCxnSpPr>
        <p:spPr>
          <a:xfrm>
            <a:off x="6064668" y="664426"/>
            <a:ext cx="21172" cy="55144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2AAC350-08DA-4A32-A46F-8AA90BCC841D}"/>
              </a:ext>
            </a:extLst>
          </p:cNvPr>
          <p:cNvSpPr txBox="1"/>
          <p:nvPr/>
        </p:nvSpPr>
        <p:spPr>
          <a:xfrm>
            <a:off x="3167607" y="5096712"/>
            <a:ext cx="31094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dirty="0"/>
              <a:t>[1] </a:t>
            </a:r>
            <a:r>
              <a:rPr lang="es-EC" dirty="0"/>
              <a:t>N</a:t>
            </a:r>
            <a:r>
              <a:rPr lang="es-EC" sz="1800" dirty="0"/>
              <a:t>eumocitos tipo I </a:t>
            </a:r>
          </a:p>
          <a:p>
            <a:r>
              <a:rPr lang="es-EC" sz="1800" b="1" dirty="0"/>
              <a:t>[2] </a:t>
            </a:r>
            <a:r>
              <a:rPr lang="es-EC" sz="1800" dirty="0"/>
              <a:t>Neumocitos tipo II </a:t>
            </a:r>
          </a:p>
          <a:p>
            <a:r>
              <a:rPr lang="es-EC" sz="1800" b="1" dirty="0"/>
              <a:t>[3] </a:t>
            </a:r>
            <a:r>
              <a:rPr lang="es-EC" sz="1800" dirty="0"/>
              <a:t>Células de clara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F31EE09-C807-4F53-B691-C2604E4E67C3}"/>
              </a:ext>
            </a:extLst>
          </p:cNvPr>
          <p:cNvSpPr txBox="1"/>
          <p:nvPr/>
        </p:nvSpPr>
        <p:spPr>
          <a:xfrm>
            <a:off x="9201132" y="5153047"/>
            <a:ext cx="3068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dirty="0"/>
              <a:t>[4] </a:t>
            </a:r>
            <a:r>
              <a:rPr lang="es-EC" sz="1800" dirty="0"/>
              <a:t>Bronquiolos terminales</a:t>
            </a:r>
          </a:p>
          <a:p>
            <a:r>
              <a:rPr lang="es-EC" sz="1800" b="1" dirty="0"/>
              <a:t>[5] </a:t>
            </a:r>
            <a:r>
              <a:rPr lang="es-EC" sz="1800" dirty="0"/>
              <a:t>Foco fibroblastico</a:t>
            </a:r>
          </a:p>
        </p:txBody>
      </p:sp>
    </p:spTree>
    <p:extLst>
      <p:ext uri="{BB962C8B-B14F-4D97-AF65-F5344CB8AC3E}">
        <p14:creationId xmlns:p14="http://schemas.microsoft.com/office/powerpoint/2010/main" val="243532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9" grpId="0" animBg="1"/>
      <p:bldP spid="23" grpId="0" animBg="1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C9C393B-04AE-4008-A0D5-211CA1FF5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7539136" cy="59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j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hangingPunct="1">
              <a:defRPr/>
            </a:pPr>
            <a:r>
              <a:rPr lang="es-EC" altLang="es-ES" sz="2800" i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Análisis de expresión génica de citoquinas</a:t>
            </a:r>
            <a:endParaRPr lang="es-ES" altLang="es-ES" sz="2800" i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25E2AA-330D-4DCA-AEB5-A70C71995BAF}"/>
              </a:ext>
            </a:extLst>
          </p:cNvPr>
          <p:cNvSpPr txBox="1"/>
          <p:nvPr/>
        </p:nvSpPr>
        <p:spPr>
          <a:xfrm>
            <a:off x="2326528" y="655741"/>
            <a:ext cx="143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COTOPAXI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4CAF746-A330-42AB-9702-44B15FBA2431}"/>
              </a:ext>
            </a:extLst>
          </p:cNvPr>
          <p:cNvSpPr txBox="1"/>
          <p:nvPr/>
        </p:nvSpPr>
        <p:spPr>
          <a:xfrm>
            <a:off x="8385238" y="688504"/>
            <a:ext cx="147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PICHINCHA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4ADD757-D070-4FFB-90BE-325F5448D8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67846" y="5703945"/>
            <a:ext cx="1584108" cy="652306"/>
          </a:xfrm>
          <a:prstGeom prst="rect">
            <a:avLst/>
          </a:prstGeom>
        </p:spPr>
      </p:pic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71CBBEAA-E902-41D7-9A53-3D050E749D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046341"/>
              </p:ext>
            </p:extLst>
          </p:nvPr>
        </p:nvGraphicFramePr>
        <p:xfrm>
          <a:off x="-4" y="951114"/>
          <a:ext cx="3297101" cy="2562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3" imgW="3715088" imgH="2889052" progId="Prism8.Document">
                  <p:embed/>
                </p:oleObj>
              </mc:Choice>
              <mc:Fallback>
                <p:oleObj name="Prism 8" r:id="rId3" imgW="3715088" imgH="2889052" progId="Prism8.Document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71CBBEAA-E902-41D7-9A53-3D050E749D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" y="951114"/>
                        <a:ext cx="3297101" cy="2562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2C9216F8-FC05-42AB-BAFB-CB81378C6F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763294"/>
              </p:ext>
            </p:extLst>
          </p:nvPr>
        </p:nvGraphicFramePr>
        <p:xfrm>
          <a:off x="3044456" y="956421"/>
          <a:ext cx="3297101" cy="2557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5" imgW="3715088" imgH="2881493" progId="Prism8.Document">
                  <p:embed/>
                </p:oleObj>
              </mc:Choice>
              <mc:Fallback>
                <p:oleObj name="Prism 8" r:id="rId5" imgW="3715088" imgH="2881493" progId="Prism8.Document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2C9216F8-FC05-42AB-BAFB-CB81378C6F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4456" y="956421"/>
                        <a:ext cx="3297101" cy="2557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1634024A-461E-459A-BDCC-27C376BD1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530872"/>
              </p:ext>
            </p:extLst>
          </p:nvPr>
        </p:nvGraphicFramePr>
        <p:xfrm>
          <a:off x="-5" y="3513505"/>
          <a:ext cx="3297101" cy="2557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7" imgW="3715088" imgH="2881493" progId="Prism8.Document">
                  <p:embed/>
                </p:oleObj>
              </mc:Choice>
              <mc:Fallback>
                <p:oleObj name="Prism 8" r:id="rId7" imgW="3715088" imgH="2881493" progId="Prism8.Document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1634024A-461E-459A-BDCC-27C376BD16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5" y="3513505"/>
                        <a:ext cx="3297101" cy="2557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B3EFACED-F647-407E-B1FC-104ACB278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591859"/>
              </p:ext>
            </p:extLst>
          </p:nvPr>
        </p:nvGraphicFramePr>
        <p:xfrm>
          <a:off x="3044456" y="3516745"/>
          <a:ext cx="3297101" cy="2557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9" imgW="3715088" imgH="2881493" progId="Prism8.Document">
                  <p:embed/>
                </p:oleObj>
              </mc:Choice>
              <mc:Fallback>
                <p:oleObj name="Prism 8" r:id="rId9" imgW="3715088" imgH="2881493" progId="Prism8.Document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B3EFACED-F647-407E-B1FC-104ACB2785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4456" y="3516745"/>
                        <a:ext cx="3297101" cy="2557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0FDD0AD-7153-468C-A223-807E7972F7C9}"/>
              </a:ext>
            </a:extLst>
          </p:cNvPr>
          <p:cNvCxnSpPr>
            <a:cxnSpLocks/>
          </p:cNvCxnSpPr>
          <p:nvPr/>
        </p:nvCxnSpPr>
        <p:spPr>
          <a:xfrm>
            <a:off x="6114582" y="688504"/>
            <a:ext cx="0" cy="49026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FC470F17-16D8-4FB5-8DC8-61E17C793A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803943"/>
              </p:ext>
            </p:extLst>
          </p:nvPr>
        </p:nvGraphicFramePr>
        <p:xfrm>
          <a:off x="6114581" y="951114"/>
          <a:ext cx="3297100" cy="2557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11" imgW="3715088" imgH="2881493" progId="Prism8.Document">
                  <p:embed/>
                </p:oleObj>
              </mc:Choice>
              <mc:Fallback>
                <p:oleObj name="Prism 8" r:id="rId11" imgW="3715088" imgH="2881493" progId="Prism8.Document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FC470F17-16D8-4FB5-8DC8-61E17C793A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14581" y="951114"/>
                        <a:ext cx="3297100" cy="2557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E88A299D-D8EE-4AE2-B8FE-BC3DBA941D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160224"/>
              </p:ext>
            </p:extLst>
          </p:nvPr>
        </p:nvGraphicFramePr>
        <p:xfrm>
          <a:off x="9159042" y="951114"/>
          <a:ext cx="3297100" cy="2557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13" imgW="3715088" imgH="2881493" progId="Prism8.Document">
                  <p:embed/>
                </p:oleObj>
              </mc:Choice>
              <mc:Fallback>
                <p:oleObj name="Prism 8" r:id="rId13" imgW="3715088" imgH="2881493" progId="Prism8.Document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E88A299D-D8EE-4AE2-B8FE-BC3DBA941D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159042" y="951114"/>
                        <a:ext cx="3297100" cy="2557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1FB7A0F8-9C48-4938-A445-72212FE319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573747"/>
              </p:ext>
            </p:extLst>
          </p:nvPr>
        </p:nvGraphicFramePr>
        <p:xfrm>
          <a:off x="6125565" y="3507098"/>
          <a:ext cx="3297100" cy="2557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15" imgW="3715088" imgH="2881493" progId="Prism8.Document">
                  <p:embed/>
                </p:oleObj>
              </mc:Choice>
              <mc:Fallback>
                <p:oleObj name="Prism 8" r:id="rId15" imgW="3715088" imgH="2881493" progId="Prism8.Document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1FB7A0F8-9C48-4938-A445-72212FE319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25565" y="3507098"/>
                        <a:ext cx="3297100" cy="2557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F6EB72F3-7E47-49CA-B0AA-44696A8F24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456086"/>
              </p:ext>
            </p:extLst>
          </p:nvPr>
        </p:nvGraphicFramePr>
        <p:xfrm>
          <a:off x="9122357" y="3501791"/>
          <a:ext cx="3297100" cy="2557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17" imgW="3715088" imgH="2881493" progId="Prism8.Document">
                  <p:embed/>
                </p:oleObj>
              </mc:Choice>
              <mc:Fallback>
                <p:oleObj name="Prism 8" r:id="rId17" imgW="3715088" imgH="2881493" progId="Prism8.Document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F6EB72F3-7E47-49CA-B0AA-44696A8F24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122357" y="3501791"/>
                        <a:ext cx="3297100" cy="2557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9B8384EA-FCF6-495C-83F3-2B487A8A0777}"/>
              </a:ext>
            </a:extLst>
          </p:cNvPr>
          <p:cNvSpPr txBox="1"/>
          <p:nvPr/>
        </p:nvSpPr>
        <p:spPr>
          <a:xfrm>
            <a:off x="2459264" y="3139830"/>
            <a:ext cx="1302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baseline="30000" dirty="0">
                <a:effectLst/>
              </a:rPr>
              <a:t>ns</a:t>
            </a:r>
            <a:r>
              <a:rPr lang="es-EC" sz="1400" dirty="0"/>
              <a:t>   p ≤ 0.1</a:t>
            </a:r>
          </a:p>
          <a:p>
            <a:r>
              <a:rPr lang="es-EC" sz="1400" dirty="0"/>
              <a:t>*    p ≤ 0.05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71BF46C-43FC-4C62-9E79-5DB9D761BE80}"/>
              </a:ext>
            </a:extLst>
          </p:cNvPr>
          <p:cNvSpPr txBox="1"/>
          <p:nvPr/>
        </p:nvSpPr>
        <p:spPr>
          <a:xfrm>
            <a:off x="8657741" y="3139830"/>
            <a:ext cx="1330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/>
              <a:t>**   p &lt; 0.01</a:t>
            </a:r>
          </a:p>
          <a:p>
            <a:r>
              <a:rPr lang="es-EC" sz="1400" dirty="0"/>
              <a:t>*** p &lt; 0.001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E104912-7ADC-4BB0-8CB6-619A1B182009}"/>
              </a:ext>
            </a:extLst>
          </p:cNvPr>
          <p:cNvSpPr/>
          <p:nvPr/>
        </p:nvSpPr>
        <p:spPr>
          <a:xfrm>
            <a:off x="2513713" y="1057837"/>
            <a:ext cx="303770" cy="1875864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4B608E9-79C5-4AC6-AC1F-4430483BC07D}"/>
              </a:ext>
            </a:extLst>
          </p:cNvPr>
          <p:cNvSpPr/>
          <p:nvPr/>
        </p:nvSpPr>
        <p:spPr>
          <a:xfrm>
            <a:off x="5077155" y="2628900"/>
            <a:ext cx="784781" cy="304801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D115C48-AA21-4FF0-916F-C74C1DBCDFAF}"/>
              </a:ext>
            </a:extLst>
          </p:cNvPr>
          <p:cNvSpPr/>
          <p:nvPr/>
        </p:nvSpPr>
        <p:spPr>
          <a:xfrm>
            <a:off x="2052096" y="5248275"/>
            <a:ext cx="461617" cy="247817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20CC186-A8CE-45A3-AB48-B90434C35C66}"/>
              </a:ext>
            </a:extLst>
          </p:cNvPr>
          <p:cNvSpPr/>
          <p:nvPr/>
        </p:nvSpPr>
        <p:spPr>
          <a:xfrm>
            <a:off x="5058105" y="3981450"/>
            <a:ext cx="809296" cy="1514642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93A60701-5F20-4DAC-A8F8-415369451065}"/>
              </a:ext>
            </a:extLst>
          </p:cNvPr>
          <p:cNvSpPr/>
          <p:nvPr/>
        </p:nvSpPr>
        <p:spPr>
          <a:xfrm>
            <a:off x="7439025" y="1228725"/>
            <a:ext cx="296882" cy="1704976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F8124734-AE33-4485-B103-60D8BAB77454}"/>
              </a:ext>
            </a:extLst>
          </p:cNvPr>
          <p:cNvSpPr/>
          <p:nvPr/>
        </p:nvSpPr>
        <p:spPr>
          <a:xfrm>
            <a:off x="8134943" y="5067299"/>
            <a:ext cx="808109" cy="42879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423198C-B1DD-4C44-A740-26FB4A812A2E}"/>
              </a:ext>
            </a:extLst>
          </p:cNvPr>
          <p:cNvSpPr/>
          <p:nvPr/>
        </p:nvSpPr>
        <p:spPr>
          <a:xfrm>
            <a:off x="10439556" y="3663050"/>
            <a:ext cx="296882" cy="1813016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8650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6" grpId="0"/>
      <p:bldP spid="21" grpId="0"/>
      <p:bldP spid="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>
            <a:extLst>
              <a:ext uri="{FF2B5EF4-FFF2-40B4-BE49-F238E27FC236}">
                <a16:creationId xmlns:a16="http://schemas.microsoft.com/office/drawing/2014/main" id="{9DC7B070-3310-4041-A14E-F17AC4EEF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706" y="537145"/>
            <a:ext cx="8426587" cy="650979"/>
          </a:xfrm>
        </p:spPr>
        <p:txBody>
          <a:bodyPr/>
          <a:lstStyle/>
          <a:p>
            <a:pPr algn="ctr"/>
            <a:r>
              <a:rPr lang="es-ES" sz="4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Contenidos </a:t>
            </a:r>
          </a:p>
        </p:txBody>
      </p:sp>
      <p:sp>
        <p:nvSpPr>
          <p:cNvPr id="3" name="3 Título">
            <a:extLst>
              <a:ext uri="{FF2B5EF4-FFF2-40B4-BE49-F238E27FC236}">
                <a16:creationId xmlns:a16="http://schemas.microsoft.com/office/drawing/2014/main" id="{B94B7CD4-4D94-4543-8C42-1ECF2198D1D9}"/>
              </a:ext>
            </a:extLst>
          </p:cNvPr>
          <p:cNvSpPr txBox="1">
            <a:spLocks/>
          </p:cNvSpPr>
          <p:nvPr/>
        </p:nvSpPr>
        <p:spPr>
          <a:xfrm>
            <a:off x="786880" y="1446244"/>
            <a:ext cx="10356980" cy="4618654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50"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502"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753"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9003"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387111" indent="-387111" algn="l" defTabSz="774222">
              <a:buFont typeface="Arial" pitchFamily="34" charset="0"/>
              <a:buChar char="•"/>
            </a:pPr>
            <a:r>
              <a:rPr lang="es-ES" sz="3200" b="0" i="0" dirty="0">
                <a:solidFill>
                  <a:srgbClr val="000000"/>
                </a:solidFill>
                <a:effectLst/>
                <a:latin typeface="+mn-lt"/>
              </a:rPr>
              <a:t>Introducción</a:t>
            </a:r>
          </a:p>
          <a:p>
            <a:pPr algn="l" defTabSz="774222"/>
            <a:endParaRPr lang="es-ES" sz="32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387111" indent="-387111" algn="l" defTabSz="774222">
              <a:buFont typeface="Arial" pitchFamily="34" charset="0"/>
              <a:buChar char="•"/>
            </a:pPr>
            <a:r>
              <a:rPr lang="es-ES" sz="3200" b="0" i="0" dirty="0">
                <a:solidFill>
                  <a:srgbClr val="000000"/>
                </a:solidFill>
                <a:effectLst/>
                <a:latin typeface="+mn-lt"/>
              </a:rPr>
              <a:t>Materiales y Métodos</a:t>
            </a:r>
          </a:p>
          <a:p>
            <a:pPr algn="l" defTabSz="774222"/>
            <a:endParaRPr lang="es-ES" sz="32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387111" indent="-387111" algn="l" defTabSz="774222">
              <a:buFont typeface="Arial" pitchFamily="34" charset="0"/>
              <a:buChar char="•"/>
            </a:pPr>
            <a:r>
              <a:rPr lang="es-ES" sz="3200" b="0" i="0" dirty="0">
                <a:solidFill>
                  <a:srgbClr val="000000"/>
                </a:solidFill>
                <a:effectLst/>
                <a:latin typeface="+mn-lt"/>
              </a:rPr>
              <a:t>Resultados y Discusión</a:t>
            </a:r>
          </a:p>
          <a:p>
            <a:pPr marL="387111" indent="-387111" algn="l" defTabSz="774222">
              <a:buFont typeface="Arial" pitchFamily="34" charset="0"/>
              <a:buChar char="•"/>
            </a:pPr>
            <a:endParaRPr lang="es-ES" sz="32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387111" indent="-387111" algn="l" defTabSz="774222">
              <a:buFont typeface="Arial" pitchFamily="34" charset="0"/>
              <a:buChar char="•"/>
            </a:pPr>
            <a:r>
              <a:rPr lang="es-ES" sz="3200" b="0" i="0" dirty="0">
                <a:solidFill>
                  <a:srgbClr val="000000"/>
                </a:solidFill>
                <a:effectLst/>
                <a:latin typeface="+mn-lt"/>
              </a:rPr>
              <a:t>Conclusiones</a:t>
            </a:r>
          </a:p>
          <a:p>
            <a:pPr marL="387111" indent="-387111" algn="l" defTabSz="774222">
              <a:buFont typeface="Arial" pitchFamily="34" charset="0"/>
              <a:buChar char="•"/>
            </a:pPr>
            <a:endParaRPr lang="es-ES" sz="32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387111" indent="-387111" algn="l" defTabSz="774222">
              <a:buFont typeface="Arial" pitchFamily="34" charset="0"/>
              <a:buChar char="•"/>
            </a:pPr>
            <a:r>
              <a:rPr lang="es-ES" sz="3200" b="0" i="0" dirty="0">
                <a:solidFill>
                  <a:srgbClr val="000000"/>
                </a:solidFill>
                <a:effectLst/>
                <a:latin typeface="+mn-lt"/>
              </a:rPr>
              <a:t>Recomendaciones</a:t>
            </a:r>
          </a:p>
          <a:p>
            <a:pPr algn="ctr" defTabSz="774222"/>
            <a:r>
              <a:rPr lang="es-ES" sz="320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3886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C9C393B-04AE-4008-A0D5-211CA1FF5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0"/>
            <a:ext cx="7575973" cy="59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j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hangingPunct="1">
              <a:defRPr/>
            </a:pPr>
            <a:r>
              <a:rPr lang="es-EC" altLang="es-ES" sz="2800" i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Análisis de expresión génica de citoquinas</a:t>
            </a:r>
            <a:endParaRPr lang="es-ES" altLang="es-ES" sz="2800" i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25E2AA-330D-4DCA-AEB5-A70C71995BAF}"/>
              </a:ext>
            </a:extLst>
          </p:cNvPr>
          <p:cNvSpPr txBox="1"/>
          <p:nvPr/>
        </p:nvSpPr>
        <p:spPr>
          <a:xfrm>
            <a:off x="2043734" y="691817"/>
            <a:ext cx="197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TUNGURAHUA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032876C-B080-4F25-AECD-B15744465F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3919300"/>
              </p:ext>
            </p:extLst>
          </p:nvPr>
        </p:nvGraphicFramePr>
        <p:xfrm>
          <a:off x="6559420" y="593077"/>
          <a:ext cx="5383763" cy="5071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146FD352-111E-4758-8A09-4ED0F4CFACE3}"/>
              </a:ext>
            </a:extLst>
          </p:cNvPr>
          <p:cNvSpPr txBox="1"/>
          <p:nvPr/>
        </p:nvSpPr>
        <p:spPr>
          <a:xfrm>
            <a:off x="6694123" y="1202411"/>
            <a:ext cx="103162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1800" b="1" kern="1200" dirty="0"/>
              <a:t>TNF-</a:t>
            </a:r>
            <a:r>
              <a:rPr lang="el-GR" sz="1800" b="1" kern="1200" dirty="0">
                <a:cs typeface="Arial" panose="020B0604020202020204" pitchFamily="34" charset="0"/>
              </a:rPr>
              <a:t>α</a:t>
            </a:r>
            <a:endParaRPr lang="es-EC" sz="1800" b="1" kern="12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B8DB50C-F613-4E52-AA6A-ADF1D8F5290F}"/>
              </a:ext>
            </a:extLst>
          </p:cNvPr>
          <p:cNvSpPr txBox="1"/>
          <p:nvPr/>
        </p:nvSpPr>
        <p:spPr>
          <a:xfrm>
            <a:off x="7209934" y="2390509"/>
            <a:ext cx="59930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1800" b="1" kern="1200" dirty="0"/>
              <a:t>IL-8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C3BEF01-974C-4A32-AFD2-9A522E7B528F}"/>
              </a:ext>
            </a:extLst>
          </p:cNvPr>
          <p:cNvSpPr txBox="1"/>
          <p:nvPr/>
        </p:nvSpPr>
        <p:spPr>
          <a:xfrm>
            <a:off x="6792292" y="4735516"/>
            <a:ext cx="68279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1800" b="1" kern="1200" dirty="0"/>
              <a:t>ASC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7011091-9394-47E1-942B-1F03A421A53C}"/>
              </a:ext>
            </a:extLst>
          </p:cNvPr>
          <p:cNvSpPr txBox="1"/>
          <p:nvPr/>
        </p:nvSpPr>
        <p:spPr>
          <a:xfrm>
            <a:off x="7124553" y="3551316"/>
            <a:ext cx="103162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1800" b="1" kern="1200" dirty="0"/>
              <a:t>NLRP3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EA3889D-9ECB-4FD1-A147-83A4444E0A1A}"/>
              </a:ext>
            </a:extLst>
          </p:cNvPr>
          <p:cNvSpPr txBox="1"/>
          <p:nvPr/>
        </p:nvSpPr>
        <p:spPr>
          <a:xfrm>
            <a:off x="7575971" y="1691501"/>
            <a:ext cx="39442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Tomašek et al., 2016) (Samukawa et al., 2003)</a:t>
            </a:r>
          </a:p>
          <a:p>
            <a:pPr algn="ctr"/>
            <a:r>
              <a:rPr lang="es-EC" sz="1400" dirty="0"/>
              <a:t>(Camarinho et al., 2019)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5BC4996-968B-48F3-B1A1-0C27A7F4D6A8}"/>
              </a:ext>
            </a:extLst>
          </p:cNvPr>
          <p:cNvSpPr txBox="1"/>
          <p:nvPr/>
        </p:nvSpPr>
        <p:spPr>
          <a:xfrm>
            <a:off x="7679092" y="2852230"/>
            <a:ext cx="4165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(Qazi et al., 2011) (Damby et al., 2013, 2016; C. J. Horwell et al., 2013) Tomašek et al. (2016, 2019)</a:t>
            </a:r>
            <a:endParaRPr lang="es-EC" sz="14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23AF3F9-9976-4C48-9A7B-4250C2BCC1D0}"/>
              </a:ext>
            </a:extLst>
          </p:cNvPr>
          <p:cNvSpPr txBox="1"/>
          <p:nvPr/>
        </p:nvSpPr>
        <p:spPr>
          <a:xfrm>
            <a:off x="7921846" y="5198952"/>
            <a:ext cx="3443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Damby et al., 2018) (Awad et al., 2017) (</a:t>
            </a:r>
            <a:r>
              <a:rPr lang="da-DK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F. Cao et al., 2020) (Man et al., 2014)</a:t>
            </a:r>
            <a:endParaRPr lang="es-EC" sz="14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1AC3FC6-412E-41FF-895E-E3CDBBC4FF8F}"/>
              </a:ext>
            </a:extLst>
          </p:cNvPr>
          <p:cNvSpPr txBox="1"/>
          <p:nvPr/>
        </p:nvSpPr>
        <p:spPr>
          <a:xfrm>
            <a:off x="7697105" y="4016641"/>
            <a:ext cx="39442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Damby et al., 2018) (Awad et al., 2017) (Øvrevik et al., 2015) (Fang et al., 2019)</a:t>
            </a:r>
            <a:endParaRPr lang="es-EC" sz="1400" dirty="0"/>
          </a:p>
        </p:txBody>
      </p: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4E6A9010-3B0C-4774-BCD5-AFEA35290D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261047"/>
              </p:ext>
            </p:extLst>
          </p:nvPr>
        </p:nvGraphicFramePr>
        <p:xfrm>
          <a:off x="3029188" y="956694"/>
          <a:ext cx="3297101" cy="2557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7" imgW="3715088" imgH="2881493" progId="Prism8.Document">
                  <p:embed/>
                </p:oleObj>
              </mc:Choice>
              <mc:Fallback>
                <p:oleObj name="Prism 8" r:id="rId7" imgW="3715088" imgH="2881493" progId="Prism8.Document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4E6A9010-3B0C-4774-BCD5-AFEA35290D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29188" y="956694"/>
                        <a:ext cx="3297101" cy="2557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963B6C55-A029-4A59-A899-3E7E56ADEB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904568"/>
              </p:ext>
            </p:extLst>
          </p:nvPr>
        </p:nvGraphicFramePr>
        <p:xfrm>
          <a:off x="0" y="3514060"/>
          <a:ext cx="3297101" cy="2557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9" imgW="3715088" imgH="2881493" progId="Prism8.Document">
                  <p:embed/>
                </p:oleObj>
              </mc:Choice>
              <mc:Fallback>
                <p:oleObj name="Prism 8" r:id="rId9" imgW="3715088" imgH="2881493" progId="Prism8.Document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963B6C55-A029-4A59-A899-3E7E56ADEB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3514060"/>
                        <a:ext cx="3297101" cy="2557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EB8DF9F1-9CC6-4E42-B48A-CA62A578DC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869489"/>
              </p:ext>
            </p:extLst>
          </p:nvPr>
        </p:nvGraphicFramePr>
        <p:xfrm>
          <a:off x="3029188" y="3514060"/>
          <a:ext cx="3297101" cy="2557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11" imgW="3715088" imgH="2881493" progId="Prism8.Document">
                  <p:embed/>
                </p:oleObj>
              </mc:Choice>
              <mc:Fallback>
                <p:oleObj name="Prism 8" r:id="rId11" imgW="3715088" imgH="2881493" progId="Prism8.Document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EB8DF9F1-9CC6-4E42-B48A-CA62A578DC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29188" y="3514060"/>
                        <a:ext cx="3297101" cy="2557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871248AB-2871-4761-825A-46DA9A9BB0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756002"/>
              </p:ext>
            </p:extLst>
          </p:nvPr>
        </p:nvGraphicFramePr>
        <p:xfrm>
          <a:off x="0" y="956694"/>
          <a:ext cx="3297101" cy="2557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13" imgW="3715088" imgH="2881493" progId="Prism8.Document">
                  <p:embed/>
                </p:oleObj>
              </mc:Choice>
              <mc:Fallback>
                <p:oleObj name="Prism 8" r:id="rId13" imgW="3715088" imgH="2881493" progId="Prism8.Document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871248AB-2871-4761-825A-46DA9A9BB0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0" y="956694"/>
                        <a:ext cx="3297101" cy="2557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Imagen 22">
            <a:extLst>
              <a:ext uri="{FF2B5EF4-FFF2-40B4-BE49-F238E27FC236}">
                <a16:creationId xmlns:a16="http://schemas.microsoft.com/office/drawing/2014/main" id="{25F0BEC0-28F9-4A39-BD44-1582B5F418C6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5514812" y="5688251"/>
            <a:ext cx="1584108" cy="652306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89CFFD1-E894-46C1-B8C2-F115E4E08A44}"/>
              </a:ext>
            </a:extLst>
          </p:cNvPr>
          <p:cNvSpPr txBox="1"/>
          <p:nvPr/>
        </p:nvSpPr>
        <p:spPr>
          <a:xfrm>
            <a:off x="5382514" y="856444"/>
            <a:ext cx="13880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baseline="30000" dirty="0">
                <a:effectLst/>
              </a:rPr>
              <a:t>ns</a:t>
            </a:r>
            <a:r>
              <a:rPr lang="es-EC" sz="1400" dirty="0"/>
              <a:t>   p ≤ 0.1</a:t>
            </a:r>
          </a:p>
          <a:p>
            <a:r>
              <a:rPr lang="es-EC" sz="1400" dirty="0"/>
              <a:t>*    p ≤ 0.05</a:t>
            </a:r>
          </a:p>
          <a:p>
            <a:r>
              <a:rPr lang="es-EC" sz="1400" dirty="0"/>
              <a:t>**   p &lt; 0.01</a:t>
            </a:r>
          </a:p>
          <a:p>
            <a:r>
              <a:rPr lang="es-EC" sz="1400" dirty="0"/>
              <a:t>*** p &lt; 0.001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766C72D-0410-4258-8328-ECBC3F2C9DA1}"/>
              </a:ext>
            </a:extLst>
          </p:cNvPr>
          <p:cNvSpPr/>
          <p:nvPr/>
        </p:nvSpPr>
        <p:spPr>
          <a:xfrm>
            <a:off x="810218" y="2324100"/>
            <a:ext cx="808109" cy="60976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D9A05CE-AD2B-4598-9BA7-9A0B0F46B375}"/>
              </a:ext>
            </a:extLst>
          </p:cNvPr>
          <p:cNvSpPr/>
          <p:nvPr/>
        </p:nvSpPr>
        <p:spPr>
          <a:xfrm>
            <a:off x="2010368" y="2286000"/>
            <a:ext cx="808109" cy="64786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30C7CB6-BAAB-4A4F-A023-B06641003502}"/>
              </a:ext>
            </a:extLst>
          </p:cNvPr>
          <p:cNvSpPr/>
          <p:nvPr/>
        </p:nvSpPr>
        <p:spPr>
          <a:xfrm>
            <a:off x="2005179" y="5077148"/>
            <a:ext cx="813298" cy="42830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998BF6B9-AF86-42F3-8BCD-ABD7F315F98B}"/>
              </a:ext>
            </a:extLst>
          </p:cNvPr>
          <p:cNvSpPr/>
          <p:nvPr/>
        </p:nvSpPr>
        <p:spPr>
          <a:xfrm>
            <a:off x="5038996" y="4016641"/>
            <a:ext cx="813298" cy="149063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3665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  <p:bldP spid="11" grpId="0"/>
      <p:bldP spid="12" grpId="0"/>
      <p:bldP spid="13" grpId="0"/>
      <p:bldP spid="14" grpId="0"/>
      <p:bldP spid="16" grpId="0"/>
      <p:bldP spid="17" grpId="0"/>
      <p:bldP spid="18" grpId="0"/>
      <p:bldP spid="24" grpId="0"/>
      <p:bldP spid="25" grpId="0"/>
      <p:bldP spid="27" grpId="0" animBg="1"/>
      <p:bldP spid="28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C5FA8A-4112-48AA-9A31-D918CFB48C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5534765"/>
              </p:ext>
            </p:extLst>
          </p:nvPr>
        </p:nvGraphicFramePr>
        <p:xfrm>
          <a:off x="1224383" y="430417"/>
          <a:ext cx="974323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5401C33-78FC-4BEB-BB0B-A318A069C55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554294" y="4886099"/>
            <a:ext cx="5083409" cy="56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4800" i="0" kern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26931F-2B83-49B9-9D08-5A1AF1186FEF}"/>
              </a:ext>
            </a:extLst>
          </p:cNvPr>
          <p:cNvSpPr txBox="1"/>
          <p:nvPr/>
        </p:nvSpPr>
        <p:spPr>
          <a:xfrm>
            <a:off x="8490857" y="2671193"/>
            <a:ext cx="25793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C" sz="1800" dirty="0">
                <a:solidFill>
                  <a:schemeClr val="bg1"/>
                </a:solidFill>
              </a:rPr>
              <a:t>Cotopaxi no indujo inflamación marcada. Pichincha mostro tener un potencial fibrótico. Tungurahua evidencio mayor respuesta inflamatoria.</a:t>
            </a:r>
          </a:p>
        </p:txBody>
      </p:sp>
    </p:spTree>
    <p:extLst>
      <p:ext uri="{BB962C8B-B14F-4D97-AF65-F5344CB8AC3E}">
        <p14:creationId xmlns:p14="http://schemas.microsoft.com/office/powerpoint/2010/main" val="4054550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Resultado de imagen de qpcr">
            <a:extLst>
              <a:ext uri="{FF2B5EF4-FFF2-40B4-BE49-F238E27FC236}">
                <a16:creationId xmlns:a16="http://schemas.microsoft.com/office/drawing/2014/main" id="{A56CFC57-64CE-44A9-987E-6E890C05A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6" r="60522" b="1923"/>
          <a:stretch/>
        </p:blipFill>
        <p:spPr bwMode="auto">
          <a:xfrm>
            <a:off x="9598021" y="1244103"/>
            <a:ext cx="2057541" cy="209077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de tricrómico de masson colageno">
            <a:extLst>
              <a:ext uri="{FF2B5EF4-FFF2-40B4-BE49-F238E27FC236}">
                <a16:creationId xmlns:a16="http://schemas.microsoft.com/office/drawing/2014/main" id="{E5E94852-1F12-4E45-ADC6-EC1DF9E41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4" r="1"/>
          <a:stretch/>
        </p:blipFill>
        <p:spPr bwMode="auto">
          <a:xfrm>
            <a:off x="6505367" y="1269614"/>
            <a:ext cx="2018338" cy="211178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elisa">
            <a:extLst>
              <a:ext uri="{FF2B5EF4-FFF2-40B4-BE49-F238E27FC236}">
                <a16:creationId xmlns:a16="http://schemas.microsoft.com/office/drawing/2014/main" id="{407251E0-6058-4BBE-95F7-129EBEF83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492" y="1271604"/>
            <a:ext cx="2018339" cy="203191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gas chambers mice">
            <a:extLst>
              <a:ext uri="{FF2B5EF4-FFF2-40B4-BE49-F238E27FC236}">
                <a16:creationId xmlns:a16="http://schemas.microsoft.com/office/drawing/2014/main" id="{76910AEE-D07F-468E-A2ED-5350EB135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5" y="1224950"/>
            <a:ext cx="2109928" cy="210992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8D40F7F2-0C1B-4CE4-8197-A5615DD1DD6D}"/>
              </a:ext>
            </a:extLst>
          </p:cNvPr>
          <p:cNvGrpSpPr/>
          <p:nvPr/>
        </p:nvGrpSpPr>
        <p:grpSpPr>
          <a:xfrm>
            <a:off x="573239" y="2488636"/>
            <a:ext cx="2018338" cy="2475249"/>
            <a:chOff x="330116" y="3556573"/>
            <a:chExt cx="2018338" cy="2018338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6A3E6EAE-FABB-4973-8234-CE5BB9F68660}"/>
                </a:ext>
              </a:extLst>
            </p:cNvPr>
            <p:cNvSpPr/>
            <p:nvPr/>
          </p:nvSpPr>
          <p:spPr>
            <a:xfrm>
              <a:off x="330116" y="3556573"/>
              <a:ext cx="2018338" cy="20183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ángulo: esquinas redondeadas 4">
              <a:extLst>
                <a:ext uri="{FF2B5EF4-FFF2-40B4-BE49-F238E27FC236}">
                  <a16:creationId xmlns:a16="http://schemas.microsoft.com/office/drawing/2014/main" id="{779D3D1B-7D94-4470-8BF2-89AB957CB822}"/>
                </a:ext>
              </a:extLst>
            </p:cNvPr>
            <p:cNvSpPr txBox="1"/>
            <p:nvPr/>
          </p:nvSpPr>
          <p:spPr>
            <a:xfrm>
              <a:off x="389231" y="3615688"/>
              <a:ext cx="1900108" cy="1900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C" sz="6500" kern="1200" dirty="0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D5A34E2D-2315-4080-8858-A44D631E3DF4}"/>
              </a:ext>
            </a:extLst>
          </p:cNvPr>
          <p:cNvSpPr txBox="1"/>
          <p:nvPr/>
        </p:nvSpPr>
        <p:spPr>
          <a:xfrm>
            <a:off x="573239" y="2561133"/>
            <a:ext cx="19592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es-EC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ealizar ensayos en los que la ceniza volcánica sea inhalada mediante cámaras de gas o sistemas análogos. </a:t>
            </a:r>
            <a:endParaRPr lang="es-EC" dirty="0">
              <a:solidFill>
                <a:schemeClr val="bg1"/>
              </a:solidFill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D1B3C04-BE08-4905-BE7A-0AC4EA1E1FE7}"/>
              </a:ext>
            </a:extLst>
          </p:cNvPr>
          <p:cNvGrpSpPr/>
          <p:nvPr/>
        </p:nvGrpSpPr>
        <p:grpSpPr>
          <a:xfrm>
            <a:off x="3705900" y="2488636"/>
            <a:ext cx="2018338" cy="2475248"/>
            <a:chOff x="3459245" y="3556573"/>
            <a:chExt cx="2018338" cy="2018338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B34A1CC0-32FE-41D5-8E78-0B15EDF055D5}"/>
                </a:ext>
              </a:extLst>
            </p:cNvPr>
            <p:cNvSpPr/>
            <p:nvPr/>
          </p:nvSpPr>
          <p:spPr>
            <a:xfrm>
              <a:off x="3459245" y="3556573"/>
              <a:ext cx="2018338" cy="20183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750088"/>
                <a:satOff val="-5627"/>
                <a:lumOff val="-915"/>
                <a:alphaOff val="0"/>
              </a:schemeClr>
            </a:fillRef>
            <a:effectRef idx="0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: esquinas redondeadas 4">
              <a:extLst>
                <a:ext uri="{FF2B5EF4-FFF2-40B4-BE49-F238E27FC236}">
                  <a16:creationId xmlns:a16="http://schemas.microsoft.com/office/drawing/2014/main" id="{FB8D338B-9ED2-4122-B194-6D795D5529BA}"/>
                </a:ext>
              </a:extLst>
            </p:cNvPr>
            <p:cNvSpPr txBox="1"/>
            <p:nvPr/>
          </p:nvSpPr>
          <p:spPr>
            <a:xfrm>
              <a:off x="3518360" y="3615688"/>
              <a:ext cx="1900108" cy="1900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C" sz="6500" kern="1200" dirty="0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CF77AA6-2537-4CF7-B0FE-ECD380E17D23}"/>
              </a:ext>
            </a:extLst>
          </p:cNvPr>
          <p:cNvGrpSpPr/>
          <p:nvPr/>
        </p:nvGrpSpPr>
        <p:grpSpPr>
          <a:xfrm>
            <a:off x="6826129" y="2488636"/>
            <a:ext cx="2018338" cy="2475248"/>
            <a:chOff x="6588374" y="3556573"/>
            <a:chExt cx="2018338" cy="2018338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27FB35B6-0181-44F2-8BC7-7C6874A5A11E}"/>
                </a:ext>
              </a:extLst>
            </p:cNvPr>
            <p:cNvSpPr/>
            <p:nvPr/>
          </p:nvSpPr>
          <p:spPr>
            <a:xfrm>
              <a:off x="6588374" y="3556573"/>
              <a:ext cx="2018338" cy="20183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0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ángulo: esquinas redondeadas 4">
              <a:extLst>
                <a:ext uri="{FF2B5EF4-FFF2-40B4-BE49-F238E27FC236}">
                  <a16:creationId xmlns:a16="http://schemas.microsoft.com/office/drawing/2014/main" id="{D8D6A814-F1AB-402C-90C6-435844DD5D4F}"/>
                </a:ext>
              </a:extLst>
            </p:cNvPr>
            <p:cNvSpPr txBox="1"/>
            <p:nvPr/>
          </p:nvSpPr>
          <p:spPr>
            <a:xfrm>
              <a:off x="6647489" y="3615688"/>
              <a:ext cx="1900108" cy="1900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C" sz="6500" kern="1200" dirty="0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B6543C40-0C6C-40EE-AA79-961C5F787240}"/>
              </a:ext>
            </a:extLst>
          </p:cNvPr>
          <p:cNvGrpSpPr/>
          <p:nvPr/>
        </p:nvGrpSpPr>
        <p:grpSpPr>
          <a:xfrm>
            <a:off x="9946358" y="2488636"/>
            <a:ext cx="2018338" cy="2475248"/>
            <a:chOff x="9717503" y="3556573"/>
            <a:chExt cx="2018338" cy="2018338"/>
          </a:xfrm>
        </p:grpSpPr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1BD3508F-51E3-4D6D-BFD6-29B593B89D78}"/>
                </a:ext>
              </a:extLst>
            </p:cNvPr>
            <p:cNvSpPr/>
            <p:nvPr/>
          </p:nvSpPr>
          <p:spPr>
            <a:xfrm>
              <a:off x="9717503" y="3556573"/>
              <a:ext cx="2018338" cy="20183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ángulo: esquinas redondeadas 4">
              <a:extLst>
                <a:ext uri="{FF2B5EF4-FFF2-40B4-BE49-F238E27FC236}">
                  <a16:creationId xmlns:a16="http://schemas.microsoft.com/office/drawing/2014/main" id="{88CA732B-BD78-4C17-BECB-2B43582C4A25}"/>
                </a:ext>
              </a:extLst>
            </p:cNvPr>
            <p:cNvSpPr txBox="1"/>
            <p:nvPr/>
          </p:nvSpPr>
          <p:spPr>
            <a:xfrm>
              <a:off x="9776618" y="3615688"/>
              <a:ext cx="1900108" cy="1900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C" sz="6500" kern="1200" dirty="0"/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7005E24-28BD-4DE3-BA3C-25E8115786A8}"/>
              </a:ext>
            </a:extLst>
          </p:cNvPr>
          <p:cNvSpPr txBox="1"/>
          <p:nvPr/>
        </p:nvSpPr>
        <p:spPr>
          <a:xfrm>
            <a:off x="3765015" y="2561133"/>
            <a:ext cx="19001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Realizar lavados bronco-alveolares para determinar la población de células presentes en el tejido pulmonar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A7450F1-5543-4014-A15B-E7B1D0A2AD2E}"/>
              </a:ext>
            </a:extLst>
          </p:cNvPr>
          <p:cNvSpPr txBox="1"/>
          <p:nvPr/>
        </p:nvSpPr>
        <p:spPr>
          <a:xfrm>
            <a:off x="6855687" y="2710596"/>
            <a:ext cx="195922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Realizar la tinción de tricrómico de Masson o red picrosirus en tejidos pulmonares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460E272-C695-4956-8884-773DB56A30B1}"/>
              </a:ext>
            </a:extLst>
          </p:cNvPr>
          <p:cNvSpPr txBox="1"/>
          <p:nvPr/>
        </p:nvSpPr>
        <p:spPr>
          <a:xfrm>
            <a:off x="9961137" y="2699632"/>
            <a:ext cx="201833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Analizar la expresión de otros marcadores inflamación característicos de las respuestas TH1, TH2 y TH17 </a:t>
            </a:r>
            <a:endParaRPr lang="es-EC" dirty="0">
              <a:solidFill>
                <a:schemeClr val="bg1"/>
              </a:solidFill>
            </a:endParaRP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0ABE6926-D9D7-480A-9229-A7905C7060BA}"/>
              </a:ext>
            </a:extLst>
          </p:cNvPr>
          <p:cNvGrpSpPr/>
          <p:nvPr/>
        </p:nvGrpSpPr>
        <p:grpSpPr>
          <a:xfrm>
            <a:off x="2641854" y="2057507"/>
            <a:ext cx="388776" cy="484978"/>
            <a:chOff x="2408665" y="3112250"/>
            <a:chExt cx="388776" cy="484978"/>
          </a:xfrm>
        </p:grpSpPr>
        <p:sp>
          <p:nvSpPr>
            <p:cNvPr id="40" name="Flecha: a la derecha 39">
              <a:extLst>
                <a:ext uri="{FF2B5EF4-FFF2-40B4-BE49-F238E27FC236}">
                  <a16:creationId xmlns:a16="http://schemas.microsoft.com/office/drawing/2014/main" id="{39683BBD-D6B3-4933-9379-A2C68B918C69}"/>
                </a:ext>
              </a:extLst>
            </p:cNvPr>
            <p:cNvSpPr/>
            <p:nvPr/>
          </p:nvSpPr>
          <p:spPr>
            <a:xfrm>
              <a:off x="2408665" y="3112250"/>
              <a:ext cx="388776" cy="48497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Flecha: a la derecha 4">
              <a:extLst>
                <a:ext uri="{FF2B5EF4-FFF2-40B4-BE49-F238E27FC236}">
                  <a16:creationId xmlns:a16="http://schemas.microsoft.com/office/drawing/2014/main" id="{6AEA47A2-1B6B-44FB-B260-C001A17DBC7F}"/>
                </a:ext>
              </a:extLst>
            </p:cNvPr>
            <p:cNvSpPr txBox="1"/>
            <p:nvPr/>
          </p:nvSpPr>
          <p:spPr>
            <a:xfrm>
              <a:off x="2408665" y="3209246"/>
              <a:ext cx="272143" cy="2909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C" sz="2200" kern="1200" dirty="0"/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8244AA71-FFE5-4A7F-B98E-6392B40C28CF}"/>
              </a:ext>
            </a:extLst>
          </p:cNvPr>
          <p:cNvGrpSpPr/>
          <p:nvPr/>
        </p:nvGrpSpPr>
        <p:grpSpPr>
          <a:xfrm>
            <a:off x="5770983" y="2057507"/>
            <a:ext cx="388776" cy="484978"/>
            <a:chOff x="5537794" y="3112250"/>
            <a:chExt cx="388776" cy="484978"/>
          </a:xfrm>
        </p:grpSpPr>
        <p:sp>
          <p:nvSpPr>
            <p:cNvPr id="38" name="Flecha: a la derecha 37">
              <a:extLst>
                <a:ext uri="{FF2B5EF4-FFF2-40B4-BE49-F238E27FC236}">
                  <a16:creationId xmlns:a16="http://schemas.microsoft.com/office/drawing/2014/main" id="{DA874A44-FA74-46C0-BC03-0C5200F7A86B}"/>
                </a:ext>
              </a:extLst>
            </p:cNvPr>
            <p:cNvSpPr/>
            <p:nvPr/>
          </p:nvSpPr>
          <p:spPr>
            <a:xfrm>
              <a:off x="5537794" y="3112250"/>
              <a:ext cx="388776" cy="48497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Flecha: a la derecha 6">
              <a:extLst>
                <a:ext uri="{FF2B5EF4-FFF2-40B4-BE49-F238E27FC236}">
                  <a16:creationId xmlns:a16="http://schemas.microsoft.com/office/drawing/2014/main" id="{3A262324-0F38-48BF-A08B-7A29666CE6DF}"/>
                </a:ext>
              </a:extLst>
            </p:cNvPr>
            <p:cNvSpPr txBox="1"/>
            <p:nvPr/>
          </p:nvSpPr>
          <p:spPr>
            <a:xfrm>
              <a:off x="5537794" y="3209246"/>
              <a:ext cx="272143" cy="2909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C" sz="2200" kern="1200" dirty="0"/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B30CAF95-988B-4DBF-993F-09D3263C825D}"/>
              </a:ext>
            </a:extLst>
          </p:cNvPr>
          <p:cNvGrpSpPr/>
          <p:nvPr/>
        </p:nvGrpSpPr>
        <p:grpSpPr>
          <a:xfrm>
            <a:off x="8900111" y="2057507"/>
            <a:ext cx="388776" cy="484978"/>
            <a:chOff x="8666922" y="3112250"/>
            <a:chExt cx="388776" cy="484978"/>
          </a:xfrm>
        </p:grpSpPr>
        <p:sp>
          <p:nvSpPr>
            <p:cNvPr id="36" name="Flecha: a la derecha 35">
              <a:extLst>
                <a:ext uri="{FF2B5EF4-FFF2-40B4-BE49-F238E27FC236}">
                  <a16:creationId xmlns:a16="http://schemas.microsoft.com/office/drawing/2014/main" id="{389374B1-4216-457B-89A6-1C927D2619D0}"/>
                </a:ext>
              </a:extLst>
            </p:cNvPr>
            <p:cNvSpPr/>
            <p:nvPr/>
          </p:nvSpPr>
          <p:spPr>
            <a:xfrm>
              <a:off x="8666922" y="3112250"/>
              <a:ext cx="388776" cy="48497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Flecha: a la derecha 8">
              <a:extLst>
                <a:ext uri="{FF2B5EF4-FFF2-40B4-BE49-F238E27FC236}">
                  <a16:creationId xmlns:a16="http://schemas.microsoft.com/office/drawing/2014/main" id="{F912E6C2-8DE1-45E7-BB23-B781D1953B5E}"/>
                </a:ext>
              </a:extLst>
            </p:cNvPr>
            <p:cNvSpPr txBox="1"/>
            <p:nvPr/>
          </p:nvSpPr>
          <p:spPr>
            <a:xfrm>
              <a:off x="8666922" y="3209246"/>
              <a:ext cx="272143" cy="2909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C" sz="2200" kern="1200" dirty="0"/>
            </a:p>
          </p:txBody>
        </p:sp>
      </p:grpSp>
      <p:sp>
        <p:nvSpPr>
          <p:cNvPr id="31" name="Rectangle 2">
            <a:extLst>
              <a:ext uri="{FF2B5EF4-FFF2-40B4-BE49-F238E27FC236}">
                <a16:creationId xmlns:a16="http://schemas.microsoft.com/office/drawing/2014/main" id="{5DF599EE-30AD-435E-8CD3-287DC292F23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681388" y="91760"/>
            <a:ext cx="6829224" cy="56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4800" i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RECOMENDACIONES</a:t>
            </a:r>
            <a:endParaRPr lang="es-ES" altLang="es-ES" sz="4800" i="0" kern="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0621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62050116-21B1-4C52-869A-439510D37E2E}"/>
              </a:ext>
            </a:extLst>
          </p:cNvPr>
          <p:cNvGrpSpPr/>
          <p:nvPr/>
        </p:nvGrpSpPr>
        <p:grpSpPr>
          <a:xfrm>
            <a:off x="5888083" y="1860421"/>
            <a:ext cx="5966983" cy="3647650"/>
            <a:chOff x="5810445" y="1171490"/>
            <a:chExt cx="5690196" cy="3365155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21435163-D674-487D-8922-D2276838AA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6" t="3250" r="9396" b="10500"/>
            <a:stretch/>
          </p:blipFill>
          <p:spPr>
            <a:xfrm>
              <a:off x="5810445" y="1171491"/>
              <a:ext cx="5690196" cy="3365154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8B374F6-B32B-49BC-A0E4-90C8432B0A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07" t="3890" r="76933" b="63152"/>
            <a:stretch/>
          </p:blipFill>
          <p:spPr>
            <a:xfrm>
              <a:off x="5810445" y="1171490"/>
              <a:ext cx="352199" cy="1198806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808BF099-4622-427B-9D44-DBFA205E979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4445259" cy="69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32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AGRADECIMIENTOS</a:t>
            </a:r>
            <a:endParaRPr lang="es-ES" altLang="es-ES" sz="3200" i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E223A2-27AC-484E-9205-9E1F70B47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84" r="20010"/>
          <a:stretch/>
        </p:blipFill>
        <p:spPr bwMode="auto">
          <a:xfrm>
            <a:off x="779022" y="1379889"/>
            <a:ext cx="1443607" cy="152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C0AB4204-C211-40B8-A926-7215FDA7E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74" r="2599"/>
          <a:stretch/>
        </p:blipFill>
        <p:spPr bwMode="auto">
          <a:xfrm>
            <a:off x="480228" y="2993674"/>
            <a:ext cx="2315285" cy="126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CuadroTexto">
            <a:extLst>
              <a:ext uri="{FF2B5EF4-FFF2-40B4-BE49-F238E27FC236}">
                <a16:creationId xmlns:a16="http://schemas.microsoft.com/office/drawing/2014/main" id="{4971F801-0C5D-4F1E-8FE6-1A2FF582223F}"/>
              </a:ext>
            </a:extLst>
          </p:cNvPr>
          <p:cNvSpPr txBox="1"/>
          <p:nvPr/>
        </p:nvSpPr>
        <p:spPr>
          <a:xfrm>
            <a:off x="2941778" y="2353647"/>
            <a:ext cx="2700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cs typeface="Times New Roman" pitchFamily="18" charset="0"/>
              </a:rPr>
              <a:t>Marbel Torres Ph.D.</a:t>
            </a:r>
          </a:p>
          <a:p>
            <a:r>
              <a:rPr lang="es-EC" b="1" dirty="0">
                <a:cs typeface="Times New Roman" pitchFamily="18" charset="0"/>
              </a:rPr>
              <a:t>Rachid Seqqat Ph.D.</a:t>
            </a:r>
          </a:p>
          <a:p>
            <a:r>
              <a:rPr lang="es-EC" b="1" dirty="0">
                <a:cs typeface="Times New Roman" pitchFamily="18" charset="0"/>
              </a:rPr>
              <a:t>Ing. Fernanda Toscano</a:t>
            </a:r>
          </a:p>
          <a:p>
            <a:r>
              <a:rPr lang="es-EC" b="1" dirty="0">
                <a:cs typeface="Times New Roman" pitchFamily="18" charset="0"/>
              </a:rPr>
              <a:t>Ligia Ayala Ph.D.</a:t>
            </a:r>
          </a:p>
        </p:txBody>
      </p:sp>
      <p:sp>
        <p:nvSpPr>
          <p:cNvPr id="11" name="2 CuadroTexto">
            <a:extLst>
              <a:ext uri="{FF2B5EF4-FFF2-40B4-BE49-F238E27FC236}">
                <a16:creationId xmlns:a16="http://schemas.microsoft.com/office/drawing/2014/main" id="{5B4B4F1E-F556-4933-9F5E-3BF157240929}"/>
              </a:ext>
            </a:extLst>
          </p:cNvPr>
          <p:cNvSpPr txBox="1"/>
          <p:nvPr/>
        </p:nvSpPr>
        <p:spPr>
          <a:xfrm>
            <a:off x="237130" y="4289746"/>
            <a:ext cx="5490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cs typeface="Times New Roman" pitchFamily="18" charset="0"/>
              </a:rPr>
              <a:t>Hospital de Especialidades “Eugenio Espejo”</a:t>
            </a:r>
          </a:p>
          <a:p>
            <a:pPr algn="ctr"/>
            <a:r>
              <a:rPr lang="es-EC" b="1" dirty="0">
                <a:cs typeface="Times New Roman" pitchFamily="18" charset="0"/>
              </a:rPr>
              <a:t>Dra. Jaramillo </a:t>
            </a:r>
          </a:p>
          <a:p>
            <a:pPr algn="ctr"/>
            <a:r>
              <a:rPr lang="es-EC" b="1" dirty="0">
                <a:cs typeface="Times New Roman" pitchFamily="18" charset="0"/>
              </a:rPr>
              <a:t>Técnicos del Laboratorio de Patología Clínica</a:t>
            </a:r>
          </a:p>
        </p:txBody>
      </p:sp>
      <p:sp>
        <p:nvSpPr>
          <p:cNvPr id="12" name="2 CuadroTexto">
            <a:extLst>
              <a:ext uri="{FF2B5EF4-FFF2-40B4-BE49-F238E27FC236}">
                <a16:creationId xmlns:a16="http://schemas.microsoft.com/office/drawing/2014/main" id="{933994FA-B380-4710-A2CB-F315BBF84B17}"/>
              </a:ext>
            </a:extLst>
          </p:cNvPr>
          <p:cNvSpPr txBox="1"/>
          <p:nvPr/>
        </p:nvSpPr>
        <p:spPr>
          <a:xfrm>
            <a:off x="759180" y="5384346"/>
            <a:ext cx="436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cs typeface="Times New Roman" pitchFamily="18" charset="0"/>
              </a:rPr>
              <a:t>Laboratorio de Caracterización de Nanomateriales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FC6BA1B-3CFD-4854-AC33-1ADD7E668095}"/>
              </a:ext>
            </a:extLst>
          </p:cNvPr>
          <p:cNvSpPr txBox="1"/>
          <p:nvPr/>
        </p:nvSpPr>
        <p:spPr>
          <a:xfrm>
            <a:off x="5741818" y="1771478"/>
            <a:ext cx="661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</a:t>
            </a:r>
          </a:p>
          <a:p>
            <a:pPr algn="ctr"/>
            <a:r>
              <a:rPr lang="es-EC" b="1" dirty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</a:p>
          <a:p>
            <a:pPr algn="ctr"/>
            <a:r>
              <a:rPr lang="es-EC" b="1" dirty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</a:p>
          <a:p>
            <a:pPr algn="ctr"/>
            <a:r>
              <a:rPr lang="es-EC" b="1" dirty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</a:t>
            </a:r>
          </a:p>
          <a:p>
            <a:pPr algn="ctr"/>
            <a:r>
              <a:rPr lang="es-EC" b="1" dirty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</a:t>
            </a:r>
          </a:p>
        </p:txBody>
      </p:sp>
      <p:pic>
        <p:nvPicPr>
          <p:cNvPr id="13" name="Picture 2" descr="Image result for pnud ecuador vacantes&quot;">
            <a:extLst>
              <a:ext uri="{FF2B5EF4-FFF2-40B4-BE49-F238E27FC236}">
                <a16:creationId xmlns:a16="http://schemas.microsoft.com/office/drawing/2014/main" id="{E0667850-48C1-4DCA-ACDB-B62C43976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53" y="693229"/>
            <a:ext cx="495312" cy="99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logo senescyt&quot;">
            <a:extLst>
              <a:ext uri="{FF2B5EF4-FFF2-40B4-BE49-F238E27FC236}">
                <a16:creationId xmlns:a16="http://schemas.microsoft.com/office/drawing/2014/main" id="{353FDE1B-4354-41EF-9DD7-9EEAB79E7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" t="27908" r="5089" b="25948"/>
          <a:stretch/>
        </p:blipFill>
        <p:spPr bwMode="auto">
          <a:xfrm>
            <a:off x="371570" y="733145"/>
            <a:ext cx="1983171" cy="5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997A8A9-1317-4F75-9BF2-7AE837FE4535}"/>
              </a:ext>
            </a:extLst>
          </p:cNvPr>
          <p:cNvSpPr txBox="1"/>
          <p:nvPr/>
        </p:nvSpPr>
        <p:spPr>
          <a:xfrm>
            <a:off x="3114277" y="839775"/>
            <a:ext cx="84580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b="1" i="1" dirty="0"/>
              <a:t>“Evaluación de citotoxicidad previa exposición de cenizas volcánicas en Ecuador en modelos in vitro e in vivo”.</a:t>
            </a:r>
          </a:p>
        </p:txBody>
      </p:sp>
    </p:spTree>
    <p:extLst>
      <p:ext uri="{BB962C8B-B14F-4D97-AF65-F5344CB8AC3E}">
        <p14:creationId xmlns:p14="http://schemas.microsoft.com/office/powerpoint/2010/main" val="324213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Diagrama 53">
            <a:extLst>
              <a:ext uri="{FF2B5EF4-FFF2-40B4-BE49-F238E27FC236}">
                <a16:creationId xmlns:a16="http://schemas.microsoft.com/office/drawing/2014/main" id="{A4DBF226-8A3C-4534-AA50-4D69FD9B7A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385104"/>
              </p:ext>
            </p:extLst>
          </p:nvPr>
        </p:nvGraphicFramePr>
        <p:xfrm>
          <a:off x="155591" y="4904458"/>
          <a:ext cx="2628490" cy="1049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0" name="Diagrama 49">
            <a:extLst>
              <a:ext uri="{FF2B5EF4-FFF2-40B4-BE49-F238E27FC236}">
                <a16:creationId xmlns:a16="http://schemas.microsoft.com/office/drawing/2014/main" id="{C511A971-0DF1-477F-83A1-6006B83738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9389629"/>
              </p:ext>
            </p:extLst>
          </p:nvPr>
        </p:nvGraphicFramePr>
        <p:xfrm>
          <a:off x="155591" y="4338028"/>
          <a:ext cx="2628490" cy="1049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5B539F8E-2FB9-467E-9CD1-C978F0CEA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7294"/>
            <a:ext cx="3372373" cy="59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j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hangingPunct="1">
              <a:defRPr/>
            </a:pPr>
            <a:r>
              <a:rPr lang="es-ES" altLang="es-ES" sz="2800" i="0" kern="0" dirty="0">
                <a:solidFill>
                  <a:srgbClr val="000000"/>
                </a:solidFill>
                <a:effectLst/>
                <a:latin typeface="+mn-lt"/>
              </a:rPr>
              <a:t>Volcanes y ceniza  </a:t>
            </a:r>
          </a:p>
        </p:txBody>
      </p:sp>
      <p:pic>
        <p:nvPicPr>
          <p:cNvPr id="2050" name="Picture 2" descr="Resultado de imagen de volcan dibujo">
            <a:extLst>
              <a:ext uri="{FF2B5EF4-FFF2-40B4-BE49-F238E27FC236}">
                <a16:creationId xmlns:a16="http://schemas.microsoft.com/office/drawing/2014/main" id="{521FBA7B-F1F0-4A2F-81A1-A88B7212F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4" y="1283780"/>
            <a:ext cx="2577008" cy="226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DF396C9-A362-4057-AC36-3F2621B0C0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1956231"/>
              </p:ext>
            </p:extLst>
          </p:nvPr>
        </p:nvGraphicFramePr>
        <p:xfrm>
          <a:off x="155591" y="3771598"/>
          <a:ext cx="2628490" cy="1049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8B65A0B7-86A8-47FA-A533-E1AB355363DF}"/>
              </a:ext>
            </a:extLst>
          </p:cNvPr>
          <p:cNvSpPr/>
          <p:nvPr/>
        </p:nvSpPr>
        <p:spPr>
          <a:xfrm>
            <a:off x="1243276" y="1254472"/>
            <a:ext cx="947503" cy="938447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5E3249F-5797-4550-82FF-D75AC3BF547A}"/>
              </a:ext>
            </a:extLst>
          </p:cNvPr>
          <p:cNvSpPr txBox="1"/>
          <p:nvPr/>
        </p:nvSpPr>
        <p:spPr>
          <a:xfrm>
            <a:off x="2872316" y="1458248"/>
            <a:ext cx="786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dirty="0">
                <a:cs typeface="Times New Roman" panose="02020603050405020304" pitchFamily="18" charset="0"/>
              </a:rPr>
              <a:t>Tefra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43C6002-897B-40D7-9F4A-E46321B249BE}"/>
              </a:ext>
            </a:extLst>
          </p:cNvPr>
          <p:cNvSpPr txBox="1"/>
          <p:nvPr/>
        </p:nvSpPr>
        <p:spPr>
          <a:xfrm>
            <a:off x="4031224" y="1296013"/>
            <a:ext cx="981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dirty="0">
                <a:cs typeface="Times New Roman" panose="02020603050405020304" pitchFamily="18" charset="0"/>
              </a:rPr>
              <a:t>Ceniza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4FEF612-3854-4B18-9BCC-9AEA62045E5F}"/>
              </a:ext>
            </a:extLst>
          </p:cNvPr>
          <p:cNvSpPr txBox="1"/>
          <p:nvPr/>
        </p:nvSpPr>
        <p:spPr>
          <a:xfrm>
            <a:off x="-10997" y="6310291"/>
            <a:ext cx="6752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(Borgia et al., 2010) (Bernabé et al., 2015)  (Hansell, 2006) (Jenkins et al., 2015) </a:t>
            </a:r>
          </a:p>
          <a:p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(Leonard et al., 2005) (Vallejo, 2011)</a:t>
            </a:r>
            <a:endParaRPr lang="es-EC" sz="1400" dirty="0"/>
          </a:p>
        </p:txBody>
      </p:sp>
      <p:pic>
        <p:nvPicPr>
          <p:cNvPr id="2056" name="Picture 8" descr="Ash particle size usually decreases with distance from vent.">
            <a:extLst>
              <a:ext uri="{FF2B5EF4-FFF2-40B4-BE49-F238E27FC236}">
                <a16:creationId xmlns:a16="http://schemas.microsoft.com/office/drawing/2014/main" id="{1A80FCE4-9094-4923-BAA8-37F9F02B6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517" y="2008313"/>
            <a:ext cx="3308045" cy="235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8361C03D-D60D-43B9-A31A-4C2B974DCF2E}"/>
              </a:ext>
            </a:extLst>
          </p:cNvPr>
          <p:cNvSpPr txBox="1"/>
          <p:nvPr/>
        </p:nvSpPr>
        <p:spPr>
          <a:xfrm>
            <a:off x="3013850" y="4233572"/>
            <a:ext cx="168519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(Johnston, 1997)</a:t>
            </a:r>
            <a:endParaRPr lang="es-EC" sz="1050" dirty="0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A434DE4D-0326-415D-903C-F1C7CA2183B1}"/>
              </a:ext>
            </a:extLst>
          </p:cNvPr>
          <p:cNvPicPr/>
          <p:nvPr/>
        </p:nvPicPr>
        <p:blipFill rotWithShape="1">
          <a:blip r:embed="rId20"/>
          <a:srcRect l="861" t="3694" r="1018" b="2265"/>
          <a:stretch/>
        </p:blipFill>
        <p:spPr bwMode="auto">
          <a:xfrm>
            <a:off x="6889671" y="674828"/>
            <a:ext cx="5267082" cy="61410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7" name="Conector: curvado 36">
            <a:extLst>
              <a:ext uri="{FF2B5EF4-FFF2-40B4-BE49-F238E27FC236}">
                <a16:creationId xmlns:a16="http://schemas.microsoft.com/office/drawing/2014/main" id="{12EF352C-E4CA-4F17-8327-10990ECC0E4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673398" y="964618"/>
            <a:ext cx="12700" cy="1051754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B4837339-7ACB-42BE-9B14-3D6ABE122CAD}"/>
              </a:ext>
            </a:extLst>
          </p:cNvPr>
          <p:cNvSpPr/>
          <p:nvPr/>
        </p:nvSpPr>
        <p:spPr>
          <a:xfrm>
            <a:off x="5012666" y="716542"/>
            <a:ext cx="1568469" cy="268834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Composición</a:t>
            </a:r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48B45CEB-F516-4AFF-ADEC-81FC518503AF}"/>
              </a:ext>
            </a:extLst>
          </p:cNvPr>
          <p:cNvSpPr/>
          <p:nvPr/>
        </p:nvSpPr>
        <p:spPr>
          <a:xfrm>
            <a:off x="5022738" y="1062251"/>
            <a:ext cx="1558397" cy="230093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Tamaño</a:t>
            </a: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BBE02391-3897-4224-A8BF-5D5AE7DBB536}"/>
              </a:ext>
            </a:extLst>
          </p:cNvPr>
          <p:cNvSpPr/>
          <p:nvPr/>
        </p:nvSpPr>
        <p:spPr>
          <a:xfrm>
            <a:off x="8526985" y="5083853"/>
            <a:ext cx="354564" cy="323834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A3DB3577-612A-458D-A70B-32DE7810EB81}"/>
              </a:ext>
            </a:extLst>
          </p:cNvPr>
          <p:cNvSpPr/>
          <p:nvPr/>
        </p:nvSpPr>
        <p:spPr>
          <a:xfrm>
            <a:off x="8526985" y="3773418"/>
            <a:ext cx="354564" cy="38817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D60E18EB-49AD-4A9A-94EC-9C222F02AC7B}"/>
              </a:ext>
            </a:extLst>
          </p:cNvPr>
          <p:cNvSpPr/>
          <p:nvPr/>
        </p:nvSpPr>
        <p:spPr>
          <a:xfrm>
            <a:off x="8226387" y="2780212"/>
            <a:ext cx="391886" cy="402712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2058" name="Picture 10" descr="Resultado de imagen de silice estructura">
            <a:extLst>
              <a:ext uri="{FF2B5EF4-FFF2-40B4-BE49-F238E27FC236}">
                <a16:creationId xmlns:a16="http://schemas.microsoft.com/office/drawing/2014/main" id="{981D10AD-C673-46D5-BCD9-3BDB14F2DB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0" t="29" r="55127" b="76226"/>
          <a:stretch/>
        </p:blipFill>
        <p:spPr bwMode="auto">
          <a:xfrm>
            <a:off x="1126936" y="3322456"/>
            <a:ext cx="685800" cy="36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ángulo: esquinas redondeadas 61">
            <a:extLst>
              <a:ext uri="{FF2B5EF4-FFF2-40B4-BE49-F238E27FC236}">
                <a16:creationId xmlns:a16="http://schemas.microsoft.com/office/drawing/2014/main" id="{80B5E19C-B15E-45A1-AD5C-ADC99D19968E}"/>
              </a:ext>
            </a:extLst>
          </p:cNvPr>
          <p:cNvSpPr/>
          <p:nvPr/>
        </p:nvSpPr>
        <p:spPr>
          <a:xfrm>
            <a:off x="5022738" y="1379156"/>
            <a:ext cx="1558397" cy="538224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P. Físicas y químicas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033DC70C-7E38-472B-9BD5-FB6CCB8B5762}"/>
              </a:ext>
            </a:extLst>
          </p:cNvPr>
          <p:cNvSpPr txBox="1"/>
          <p:nvPr/>
        </p:nvSpPr>
        <p:spPr>
          <a:xfrm>
            <a:off x="1605984" y="4401586"/>
            <a:ext cx="1010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63-70% </a:t>
            </a:r>
            <a:endParaRPr lang="es-EC" dirty="0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C9095450-43E0-4EE4-A5FC-CFBE89575473}"/>
              </a:ext>
            </a:extLst>
          </p:cNvPr>
          <p:cNvSpPr txBox="1"/>
          <p:nvPr/>
        </p:nvSpPr>
        <p:spPr>
          <a:xfrm>
            <a:off x="1605983" y="5520749"/>
            <a:ext cx="1010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72-76%</a:t>
            </a:r>
            <a:endParaRPr lang="es-EC" dirty="0"/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4F0C6B42-2222-42E0-8350-2C99B02ADE74}"/>
              </a:ext>
            </a:extLst>
          </p:cNvPr>
          <p:cNvSpPr txBox="1"/>
          <p:nvPr/>
        </p:nvSpPr>
        <p:spPr>
          <a:xfrm>
            <a:off x="1605984" y="4954512"/>
            <a:ext cx="1003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50-60% </a:t>
            </a:r>
            <a:endParaRPr lang="es-EC" dirty="0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903D022E-38E2-4637-9FE9-2063C88B33D3}"/>
              </a:ext>
            </a:extLst>
          </p:cNvPr>
          <p:cNvSpPr txBox="1"/>
          <p:nvPr/>
        </p:nvSpPr>
        <p:spPr>
          <a:xfrm>
            <a:off x="1605983" y="3835699"/>
            <a:ext cx="1010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45-</a:t>
            </a:r>
            <a:r>
              <a:rPr lang="es-EC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55% </a:t>
            </a:r>
            <a:endParaRPr lang="es-EC" dirty="0"/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7DF03B5F-94E7-4799-B872-45FF019A4268}"/>
              </a:ext>
            </a:extLst>
          </p:cNvPr>
          <p:cNvSpPr txBox="1"/>
          <p:nvPr/>
        </p:nvSpPr>
        <p:spPr>
          <a:xfrm>
            <a:off x="6638709" y="3574629"/>
            <a:ext cx="1760411" cy="9002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5897 m snm</a:t>
            </a:r>
          </a:p>
          <a:p>
            <a:r>
              <a:rPr lang="es-EC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Quito (60 km), Latacunga (45 km) y Ambato (70 km)</a:t>
            </a:r>
          </a:p>
          <a:p>
            <a:r>
              <a:rPr lang="es-EC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es-EC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ndesíticas</a:t>
            </a:r>
          </a:p>
          <a:p>
            <a:r>
              <a:rPr lang="es-EC" sz="1050" dirty="0">
                <a:solidFill>
                  <a:srgbClr val="000000"/>
                </a:solidFill>
                <a:latin typeface="Arial" panose="020B0604020202020204" pitchFamily="34" charset="0"/>
              </a:rPr>
              <a:t>Ultima erupción: 2015</a:t>
            </a:r>
            <a:endParaRPr lang="es-EC" sz="1050" dirty="0"/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1B3B50B5-82A2-48B9-8E68-5593368C13BB}"/>
              </a:ext>
            </a:extLst>
          </p:cNvPr>
          <p:cNvSpPr txBox="1"/>
          <p:nvPr/>
        </p:nvSpPr>
        <p:spPr>
          <a:xfrm>
            <a:off x="6747357" y="5465424"/>
            <a:ext cx="1760411" cy="9002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5023 m snm</a:t>
            </a:r>
          </a:p>
          <a:p>
            <a:r>
              <a:rPr lang="es-EC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Quito (120 km), Ambato (33 km)</a:t>
            </a:r>
          </a:p>
          <a:p>
            <a:r>
              <a:rPr lang="es-EC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Andesítico-</a:t>
            </a:r>
            <a:r>
              <a:rPr lang="es-EC" sz="105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dacítico</a:t>
            </a:r>
            <a:r>
              <a:rPr lang="es-EC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s-EC" sz="1050" dirty="0">
                <a:solidFill>
                  <a:srgbClr val="000000"/>
                </a:solidFill>
                <a:latin typeface="Arial" panose="020B0604020202020204" pitchFamily="34" charset="0"/>
              </a:rPr>
              <a:t>Ultima erupción: 2013</a:t>
            </a:r>
            <a:endParaRPr lang="es-EC" sz="1050" dirty="0"/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7520EABB-A46E-4267-80CE-2CE00F428131}"/>
              </a:ext>
            </a:extLst>
          </p:cNvPr>
          <p:cNvSpPr txBox="1"/>
          <p:nvPr/>
        </p:nvSpPr>
        <p:spPr>
          <a:xfrm>
            <a:off x="6912710" y="1334153"/>
            <a:ext cx="1486410" cy="7386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4776 m snm </a:t>
            </a:r>
          </a:p>
          <a:p>
            <a:r>
              <a:rPr lang="es-EC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Quito (12 km O)</a:t>
            </a:r>
          </a:p>
          <a:p>
            <a:r>
              <a:rPr lang="es-EC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Andesítico-dacíticos </a:t>
            </a:r>
          </a:p>
          <a:p>
            <a:r>
              <a:rPr lang="es-EC" sz="1050" dirty="0">
                <a:solidFill>
                  <a:srgbClr val="000000"/>
                </a:solidFill>
                <a:latin typeface="Arial" panose="020B0604020202020204" pitchFamily="34" charset="0"/>
              </a:rPr>
              <a:t>Ultima erupción: 1999</a:t>
            </a:r>
            <a:endParaRPr lang="es-EC" sz="1050" dirty="0"/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AA55ED56-77AB-4504-9E54-92A7D728F093}"/>
              </a:ext>
            </a:extLst>
          </p:cNvPr>
          <p:cNvSpPr txBox="1"/>
          <p:nvPr/>
        </p:nvSpPr>
        <p:spPr>
          <a:xfrm>
            <a:off x="4860776" y="4498489"/>
            <a:ext cx="145446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1800</a:t>
            </a:r>
            <a:endParaRPr lang="es-EC" dirty="0"/>
          </a:p>
        </p:txBody>
      </p:sp>
      <p:pic>
        <p:nvPicPr>
          <p:cNvPr id="2060" name="Picture 12" descr="Resultado de imagen de ecuador">
            <a:extLst>
              <a:ext uri="{FF2B5EF4-FFF2-40B4-BE49-F238E27FC236}">
                <a16:creationId xmlns:a16="http://schemas.microsoft.com/office/drawing/2014/main" id="{3F33D565-FF96-45F3-8063-ECC506AA5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459" y="4418969"/>
            <a:ext cx="1601852" cy="176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CuadroTexto 77">
            <a:extLst>
              <a:ext uri="{FF2B5EF4-FFF2-40B4-BE49-F238E27FC236}">
                <a16:creationId xmlns:a16="http://schemas.microsoft.com/office/drawing/2014/main" id="{0AA8FCE7-6666-406D-92B3-B7FC1EA3408B}"/>
              </a:ext>
            </a:extLst>
          </p:cNvPr>
          <p:cNvSpPr txBox="1"/>
          <p:nvPr/>
        </p:nvSpPr>
        <p:spPr>
          <a:xfrm>
            <a:off x="4269327" y="4947341"/>
            <a:ext cx="25463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Antisana, Cayambe, </a:t>
            </a:r>
            <a:r>
              <a:rPr lang="es-EC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Cotopaxi</a:t>
            </a:r>
            <a:r>
              <a:rPr lang="es-EC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Guagua Pichincha, Reventador y Tungurahua</a:t>
            </a:r>
            <a:endParaRPr lang="es-EC" dirty="0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8DEC58F0-FE24-46D6-81E2-84B06FD386B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497392" y="42096"/>
            <a:ext cx="7197216" cy="56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4800" i="0" kern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INTRODUCCIÓN</a:t>
            </a:r>
          </a:p>
        </p:txBody>
      </p:sp>
      <p:cxnSp>
        <p:nvCxnSpPr>
          <p:cNvPr id="42" name="Conector: curvado 41">
            <a:extLst>
              <a:ext uri="{FF2B5EF4-FFF2-40B4-BE49-F238E27FC236}">
                <a16:creationId xmlns:a16="http://schemas.microsoft.com/office/drawing/2014/main" id="{EC3B16CF-2E27-471B-8DCC-6F624104987B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533219" y="1480679"/>
            <a:ext cx="498005" cy="174048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EF9F85C-8137-4BFE-AD87-C6E1192F39D5}"/>
              </a:ext>
            </a:extLst>
          </p:cNvPr>
          <p:cNvSpPr txBox="1"/>
          <p:nvPr/>
        </p:nvSpPr>
        <p:spPr>
          <a:xfrm>
            <a:off x="6916846" y="925045"/>
            <a:ext cx="850918" cy="4154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0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Guagua Pichincha</a:t>
            </a:r>
            <a:endParaRPr lang="es-EC" sz="1050" b="1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A589034-C0C6-4972-A524-8F4708293052}"/>
              </a:ext>
            </a:extLst>
          </p:cNvPr>
          <p:cNvSpPr txBox="1"/>
          <p:nvPr/>
        </p:nvSpPr>
        <p:spPr>
          <a:xfrm>
            <a:off x="6638709" y="3308470"/>
            <a:ext cx="756243" cy="2539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0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Cotopaxi</a:t>
            </a:r>
            <a:endParaRPr lang="es-EC" sz="1050" b="1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9172285-46D0-45C2-AB3E-41C2268A169F}"/>
              </a:ext>
            </a:extLst>
          </p:cNvPr>
          <p:cNvSpPr txBox="1"/>
          <p:nvPr/>
        </p:nvSpPr>
        <p:spPr>
          <a:xfrm>
            <a:off x="6737339" y="5211967"/>
            <a:ext cx="970989" cy="253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0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Tungurahua</a:t>
            </a:r>
            <a:endParaRPr lang="es-EC" sz="1050" b="1" dirty="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E51CB583-CC7F-4B33-9643-F0B05B0F88E4}"/>
              </a:ext>
            </a:extLst>
          </p:cNvPr>
          <p:cNvSpPr txBox="1"/>
          <p:nvPr/>
        </p:nvSpPr>
        <p:spPr>
          <a:xfrm>
            <a:off x="10369546" y="1009824"/>
            <a:ext cx="1733076" cy="7386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050" b="1" dirty="0"/>
              <a:t>Año: </a:t>
            </a:r>
            <a:r>
              <a:rPr lang="es-EC" sz="1050" dirty="0"/>
              <a:t>1999</a:t>
            </a:r>
          </a:p>
          <a:p>
            <a:r>
              <a:rPr lang="es-EC" sz="1050" b="1" dirty="0"/>
              <a:t>Tamaño: </a:t>
            </a:r>
            <a:r>
              <a:rPr lang="es-EC" sz="1050" dirty="0"/>
              <a:t>15 μm</a:t>
            </a:r>
          </a:p>
          <a:p>
            <a:r>
              <a:rPr lang="es-EC" sz="1050" b="1" dirty="0"/>
              <a:t>F. respirable: </a:t>
            </a:r>
            <a:r>
              <a:rPr lang="es-EC" sz="1050" dirty="0"/>
              <a:t>8 %</a:t>
            </a:r>
          </a:p>
          <a:p>
            <a:r>
              <a:rPr lang="es-EC" sz="1050" b="1" dirty="0"/>
              <a:t>[Si]: </a:t>
            </a:r>
            <a:r>
              <a:rPr lang="es-EC" sz="1050" dirty="0"/>
              <a:t>47 %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DC8E93AB-E394-4129-A4CC-9D303F11CE0E}"/>
              </a:ext>
            </a:extLst>
          </p:cNvPr>
          <p:cNvSpPr txBox="1"/>
          <p:nvPr/>
        </p:nvSpPr>
        <p:spPr>
          <a:xfrm>
            <a:off x="10342212" y="3205297"/>
            <a:ext cx="1760411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0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Año: </a:t>
            </a:r>
            <a:r>
              <a:rPr lang="es-EC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2015</a:t>
            </a:r>
          </a:p>
          <a:p>
            <a:r>
              <a:rPr lang="es-EC" sz="1050" b="1" dirty="0"/>
              <a:t>Tamaño: </a:t>
            </a:r>
            <a:r>
              <a:rPr lang="es-EC" sz="1050" dirty="0"/>
              <a:t>21 μm</a:t>
            </a:r>
          </a:p>
          <a:p>
            <a:r>
              <a:rPr lang="es-EC" sz="1050" b="1" dirty="0"/>
              <a:t>F. respirable: </a:t>
            </a:r>
            <a:r>
              <a:rPr lang="es-EC" sz="1050" dirty="0"/>
              <a:t>9 %</a:t>
            </a:r>
          </a:p>
          <a:p>
            <a:r>
              <a:rPr lang="es-EC" sz="1050" b="1" dirty="0"/>
              <a:t>[Si]: </a:t>
            </a:r>
            <a:r>
              <a:rPr lang="es-EC" sz="1050" dirty="0"/>
              <a:t>41 %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69C2E72E-0C60-4FE7-8765-670FB90CBB82}"/>
              </a:ext>
            </a:extLst>
          </p:cNvPr>
          <p:cNvSpPr txBox="1"/>
          <p:nvPr/>
        </p:nvSpPr>
        <p:spPr>
          <a:xfrm>
            <a:off x="10342211" y="5118250"/>
            <a:ext cx="1760411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0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Año:</a:t>
            </a:r>
            <a:r>
              <a:rPr lang="es-EC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2006</a:t>
            </a:r>
          </a:p>
          <a:p>
            <a:r>
              <a:rPr lang="es-EC" sz="1050" b="1" dirty="0"/>
              <a:t>Tamaño: </a:t>
            </a:r>
            <a:r>
              <a:rPr lang="es-EC" sz="1050" dirty="0"/>
              <a:t>13 μm</a:t>
            </a:r>
          </a:p>
          <a:p>
            <a:r>
              <a:rPr lang="es-EC" sz="1050" b="1" dirty="0"/>
              <a:t>F. respirable: </a:t>
            </a:r>
            <a:r>
              <a:rPr lang="es-EC" sz="1050" dirty="0"/>
              <a:t>18 %</a:t>
            </a:r>
          </a:p>
          <a:p>
            <a:r>
              <a:rPr lang="es-EC" sz="1050" b="1" dirty="0"/>
              <a:t>[Si]: </a:t>
            </a:r>
            <a:r>
              <a:rPr lang="es-EC" sz="1050" dirty="0"/>
              <a:t>45 %</a:t>
            </a:r>
          </a:p>
        </p:txBody>
      </p:sp>
    </p:spTree>
    <p:extLst>
      <p:ext uri="{BB962C8B-B14F-4D97-AF65-F5344CB8AC3E}">
        <p14:creationId xmlns:p14="http://schemas.microsoft.com/office/powerpoint/2010/main" val="341802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4" grpId="0">
        <p:bldAsOne/>
      </p:bldGraphic>
      <p:bldGraphic spid="50" grpId="0">
        <p:bldAsOne/>
      </p:bldGraphic>
      <p:bldGraphic spid="4" grpId="0">
        <p:bldAsOne/>
      </p:bldGraphic>
      <p:bldP spid="5" grpId="0" animBg="1"/>
      <p:bldP spid="12" grpId="0"/>
      <p:bldP spid="13" grpId="0"/>
      <p:bldP spid="30" grpId="0"/>
      <p:bldP spid="46" grpId="0" animBg="1"/>
      <p:bldP spid="48" grpId="0" animBg="1"/>
      <p:bldP spid="45" grpId="0" animBg="1"/>
      <p:bldP spid="56" grpId="0" animBg="1"/>
      <p:bldP spid="57" grpId="0" animBg="1"/>
      <p:bldP spid="62" grpId="0" animBg="1"/>
      <p:bldP spid="64" grpId="0"/>
      <p:bldP spid="66" grpId="0"/>
      <p:bldP spid="68" grpId="0"/>
      <p:bldP spid="69" grpId="0"/>
      <p:bldP spid="71" grpId="0" animBg="1"/>
      <p:bldP spid="72" grpId="0" animBg="1"/>
      <p:bldP spid="73" grpId="0" animBg="1"/>
      <p:bldP spid="75" grpId="0" animBg="1"/>
      <p:bldP spid="78" grpId="0"/>
      <p:bldP spid="38" grpId="0" animBg="1"/>
      <p:bldP spid="39" grpId="0" animBg="1"/>
      <p:bldP spid="40" grpId="0" animBg="1"/>
      <p:bldP spid="43" grpId="0" animBg="1"/>
      <p:bldP spid="49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B539F8E-2FB9-467E-9CD1-C978F0CEA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3814331" cy="59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j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hangingPunct="1">
              <a:defRPr/>
            </a:pPr>
            <a:r>
              <a:rPr lang="es-ES" altLang="es-ES" sz="2800" i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Sistema Respiratorio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9A8BD7-47A3-440D-B4B5-D6E9ABCAC1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448" y="1394293"/>
            <a:ext cx="4424045" cy="47650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C1AF046-CFCF-49A6-868A-BF058902A76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94020" y="708290"/>
            <a:ext cx="4508418" cy="4497252"/>
          </a:xfrm>
          <a:prstGeom prst="rect">
            <a:avLst/>
          </a:prstGeom>
        </p:spPr>
      </p:pic>
      <p:pic>
        <p:nvPicPr>
          <p:cNvPr id="12" name="Picture 10" descr="Flecha curva Imágenes Vectoriales, Ilustraciones Libres de Regalías de Flecha  curva | Depositphotos®">
            <a:extLst>
              <a:ext uri="{FF2B5EF4-FFF2-40B4-BE49-F238E27FC236}">
                <a16:creationId xmlns:a16="http://schemas.microsoft.com/office/drawing/2014/main" id="{ADCADC83-096D-4602-9E18-F586F39D7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67" b="83833" l="38167" r="66000">
                        <a14:foregroundMark x1="59333" y1="23833" x2="59333" y2="23833"/>
                        <a14:foregroundMark x1="45333" y1="13833" x2="45333" y2="13833"/>
                        <a14:foregroundMark x1="51833" y1="26833" x2="51833" y2="26833"/>
                        <a14:foregroundMark x1="60500" y1="31167" x2="60500" y2="31167"/>
                        <a14:foregroundMark x1="63000" y1="58667" x2="63000" y2="58667"/>
                        <a14:foregroundMark x1="66000" y1="42500" x2="66000" y2="42500"/>
                        <a14:foregroundMark x1="62000" y1="62333" x2="62000" y2="62333"/>
                        <a14:foregroundMark x1="55667" y1="79500" x2="55667" y2="79500"/>
                        <a14:foregroundMark x1="48833" y1="83833" x2="48833" y2="83833"/>
                        <a14:foregroundMark x1="62167" y1="62500" x2="62167" y2="62500"/>
                        <a14:foregroundMark x1="63500" y1="56333" x2="63500" y2="56333"/>
                        <a14:foregroundMark x1="65667" y1="43833" x2="65667" y2="43833"/>
                        <a14:foregroundMark x1="65667" y1="36667" x2="65667" y2="36667"/>
                        <a14:foregroundMark x1="65667" y1="34333" x2="65667" y2="34333"/>
                        <a14:foregroundMark x1="63167" y1="29333" x2="63167" y2="2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0" t="10940" r="31070" b="13717"/>
          <a:stretch/>
        </p:blipFill>
        <p:spPr bwMode="auto">
          <a:xfrm rot="18742631">
            <a:off x="1722472" y="744056"/>
            <a:ext cx="562104" cy="132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Flecha curva Imágenes Vectoriales, Ilustraciones Libres de Regalías de Flecha  curva | Depositphotos®">
            <a:extLst>
              <a:ext uri="{FF2B5EF4-FFF2-40B4-BE49-F238E27FC236}">
                <a16:creationId xmlns:a16="http://schemas.microsoft.com/office/drawing/2014/main" id="{824E0BE4-FEE2-4217-AFC1-6D0970EAB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67" b="83833" l="38167" r="66000">
                        <a14:foregroundMark x1="59333" y1="23833" x2="59333" y2="23833"/>
                        <a14:foregroundMark x1="45333" y1="13833" x2="45333" y2="13833"/>
                        <a14:foregroundMark x1="51833" y1="26833" x2="51833" y2="26833"/>
                        <a14:foregroundMark x1="60500" y1="31167" x2="60500" y2="31167"/>
                        <a14:foregroundMark x1="63000" y1="58667" x2="63000" y2="58667"/>
                        <a14:foregroundMark x1="66000" y1="42500" x2="66000" y2="42500"/>
                        <a14:foregroundMark x1="62000" y1="62333" x2="62000" y2="62333"/>
                        <a14:foregroundMark x1="55667" y1="79500" x2="55667" y2="79500"/>
                        <a14:foregroundMark x1="48833" y1="83833" x2="48833" y2="83833"/>
                        <a14:foregroundMark x1="62167" y1="62500" x2="62167" y2="62500"/>
                        <a14:foregroundMark x1="63500" y1="56333" x2="63500" y2="56333"/>
                        <a14:foregroundMark x1="65667" y1="43833" x2="65667" y2="43833"/>
                        <a14:foregroundMark x1="65667" y1="36667" x2="65667" y2="36667"/>
                        <a14:foregroundMark x1="65667" y1="34333" x2="65667" y2="34333"/>
                        <a14:foregroundMark x1="63167" y1="29333" x2="63167" y2="2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0" t="10940" r="31070" b="13717"/>
          <a:stretch/>
        </p:blipFill>
        <p:spPr bwMode="auto">
          <a:xfrm rot="12562677">
            <a:off x="2553504" y="873920"/>
            <a:ext cx="558123" cy="123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n de oxigeno fondo transparente">
            <a:extLst>
              <a:ext uri="{FF2B5EF4-FFF2-40B4-BE49-F238E27FC236}">
                <a16:creationId xmlns:a16="http://schemas.microsoft.com/office/drawing/2014/main" id="{2CE3B30A-F60F-4D5F-8DE6-9DC46D9DF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9111" y1="60645" x2="69111" y2="606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65" y="816428"/>
            <a:ext cx="823690" cy="56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de co2 fondo transparente">
            <a:extLst>
              <a:ext uri="{FF2B5EF4-FFF2-40B4-BE49-F238E27FC236}">
                <a16:creationId xmlns:a16="http://schemas.microsoft.com/office/drawing/2014/main" id="{C58AFBBE-E5A7-434C-B799-5267A3DCB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48" b="94394" l="1556" r="96889">
                        <a14:foregroundMark x1="10889" y1="23636" x2="10889" y2="23636"/>
                        <a14:foregroundMark x1="26111" y1="54545" x2="26111" y2="54545"/>
                        <a14:foregroundMark x1="23222" y1="46061" x2="23222" y2="46061"/>
                        <a14:foregroundMark x1="22222" y1="38030" x2="23000" y2="52121"/>
                        <a14:foregroundMark x1="23000" y1="52121" x2="33222" y2="58030"/>
                        <a14:foregroundMark x1="33222" y1="58030" x2="37222" y2="58182"/>
                        <a14:foregroundMark x1="37667" y1="35152" x2="28889" y2="31364"/>
                        <a14:foregroundMark x1="28889" y1="31364" x2="24556" y2="36212"/>
                        <a14:foregroundMark x1="45222" y1="38333" x2="44889" y2="51667"/>
                        <a14:foregroundMark x1="44889" y1="51667" x2="53111" y2="57121"/>
                        <a14:foregroundMark x1="53111" y1="57121" x2="61778" y2="52273"/>
                        <a14:foregroundMark x1="61778" y1="52273" x2="62889" y2="39242"/>
                        <a14:foregroundMark x1="62889" y1="39242" x2="54444" y2="30758"/>
                        <a14:foregroundMark x1="54444" y1="30758" x2="45444" y2="35303"/>
                        <a14:foregroundMark x1="45444" y1="35303" x2="45444" y2="39545"/>
                        <a14:foregroundMark x1="70600" y1="60755" x2="71111" y2="64242"/>
                        <a14:foregroundMark x1="69951" y1="56336" x2="70076" y2="57189"/>
                        <a14:foregroundMark x1="69222" y1="51364" x2="69888" y2="55905"/>
                        <a14:foregroundMark x1="71111" y1="64242" x2="75889" y2="66515"/>
                        <a14:foregroundMark x1="82333" y1="13788" x2="82333" y2="13788"/>
                        <a14:foregroundMark x1="82333" y1="13788" x2="85333" y2="26667"/>
                        <a14:foregroundMark x1="85333" y1="26667" x2="94778" y2="32121"/>
                        <a14:foregroundMark x1="94778" y1="32121" x2="96889" y2="45000"/>
                        <a14:foregroundMark x1="96889" y1="45000" x2="89111" y2="72121"/>
                        <a14:foregroundMark x1="53859" y1="90758" x2="62000" y2="94697"/>
                        <a14:foregroundMark x1="52332" y1="90019" x2="52769" y2="90230"/>
                        <a14:foregroundMark x1="34444" y1="81364" x2="44192" y2="86081"/>
                        <a14:foregroundMark x1="62000" y1="94697" x2="71778" y2="94545"/>
                        <a14:foregroundMark x1="71778" y1="94545" x2="80444" y2="90000"/>
                        <a14:foregroundMark x1="80444" y1="90000" x2="87889" y2="80303"/>
                        <a14:foregroundMark x1="87889" y1="80303" x2="90444" y2="71818"/>
                        <a14:foregroundMark x1="8556" y1="27576" x2="2222" y2="40000"/>
                        <a14:foregroundMark x1="2222" y1="40000" x2="1556" y2="52424"/>
                        <a14:foregroundMark x1="1556" y1="52424" x2="7556" y2="63788"/>
                        <a14:foregroundMark x1="12222" y1="21970" x2="30444" y2="5606"/>
                        <a14:foregroundMark x1="30444" y1="5606" x2="41333" y2="2727"/>
                        <a14:foregroundMark x1="41333" y1="2727" x2="49444" y2="8788"/>
                        <a14:foregroundMark x1="53554" y1="8029" x2="70778" y2="4848"/>
                        <a14:foregroundMark x1="49444" y1="8788" x2="52143" y2="8290"/>
                        <a14:foregroundMark x1="70778" y1="4848" x2="79667" y2="10455"/>
                        <a14:foregroundMark x1="79667" y1="10455" x2="82111" y2="14394"/>
                        <a14:backgroundMark x1="53222" y1="42273" x2="53000" y2="41667"/>
                        <a14:backgroundMark x1="48111" y1="85909" x2="48111" y2="85909"/>
                        <a14:backgroundMark x1="47556" y1="87424" x2="49333" y2="88485"/>
                        <a14:backgroundMark x1="47556" y1="86970" x2="45222" y2="86970"/>
                        <a14:backgroundMark x1="49333" y1="87727" x2="51444" y2="90909"/>
                        <a14:backgroundMark x1="52444" y1="90758" x2="52444" y2="90758"/>
                        <a14:backgroundMark x1="52444" y1="89848" x2="52444" y2="89848"/>
                        <a14:backgroundMark x1="52444" y1="90909" x2="52444" y2="90909"/>
                        <a14:backgroundMark x1="52111" y1="90758" x2="53222" y2="93030"/>
                        <a14:backgroundMark x1="52667" y1="90909" x2="52111" y2="90758"/>
                        <a14:backgroundMark x1="45667" y1="85909" x2="44111" y2="85909"/>
                        <a14:backgroundMark x1="44111" y1="86970" x2="44111" y2="86970"/>
                        <a14:backgroundMark x1="70000" y1="59242" x2="71556" y2="58030"/>
                        <a14:backgroundMark x1="68222" y1="61212" x2="69778" y2="56970"/>
                        <a14:backgroundMark x1="69444" y1="58788" x2="71333" y2="58030"/>
                        <a14:backgroundMark x1="70000" y1="57121" x2="70000" y2="57121"/>
                        <a14:backgroundMark x1="69778" y1="56061" x2="69778" y2="56061"/>
                        <a14:backgroundMark x1="69778" y1="57121" x2="69778" y2="57121"/>
                        <a14:backgroundMark x1="52667" y1="8939" x2="52667" y2="8939"/>
                        <a14:backgroundMark x1="52667" y1="8939" x2="52889" y2="5000"/>
                        <a14:backgroundMark x1="52444" y1="8788" x2="54444" y2="5000"/>
                        <a14:backgroundMark x1="53000" y1="7879" x2="53778" y2="7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481" y="652229"/>
            <a:ext cx="707337" cy="51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79757A5F-3D2D-4A12-BF36-792B0554638C}"/>
              </a:ext>
            </a:extLst>
          </p:cNvPr>
          <p:cNvSpPr txBox="1"/>
          <p:nvPr/>
        </p:nvSpPr>
        <p:spPr>
          <a:xfrm>
            <a:off x="-23135" y="6318059"/>
            <a:ext cx="924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(Patwa &amp; Shah, 2015) (Pinkerton et al., 2015) 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(West, 2012) (Sánchez &amp; Concha, 2018)</a:t>
            </a:r>
          </a:p>
          <a:p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(Maynard &amp; Downes, 2019) (Hamacher et al., 2018)</a:t>
            </a:r>
            <a:endParaRPr lang="es-EC" sz="14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4BC04CF-25B5-442A-87C8-4AD8679E3590}"/>
              </a:ext>
            </a:extLst>
          </p:cNvPr>
          <p:cNvSpPr txBox="1"/>
          <p:nvPr/>
        </p:nvSpPr>
        <p:spPr>
          <a:xfrm>
            <a:off x="2612657" y="5974939"/>
            <a:ext cx="14190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(J. S. Brown, 2015)</a:t>
            </a:r>
            <a:endParaRPr lang="es-EC" sz="1050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30881BE-5F51-466C-9106-1A4BF39B3F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359107">
            <a:off x="3130675" y="2533537"/>
            <a:ext cx="792549" cy="46333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336D310-7AFC-496B-82C6-8C4305C71E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5741" y="3035785"/>
            <a:ext cx="792549" cy="463336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CBAE225C-A5A5-4EFC-81B2-33BECA8FFD26}"/>
              </a:ext>
            </a:extLst>
          </p:cNvPr>
          <p:cNvSpPr txBox="1"/>
          <p:nvPr/>
        </p:nvSpPr>
        <p:spPr>
          <a:xfrm>
            <a:off x="4255520" y="2742982"/>
            <a:ext cx="1142884" cy="923330"/>
          </a:xfrm>
          <a:prstGeom prst="rect">
            <a:avLst/>
          </a:prstGeom>
          <a:ln>
            <a:solidFill>
              <a:srgbClr val="B83D6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es-EC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oporte fibroso pulmonar</a:t>
            </a:r>
            <a:endParaRPr lang="es-EC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8E1C6DC-DB14-43F4-B31E-42CAB8DE3919}"/>
              </a:ext>
            </a:extLst>
          </p:cNvPr>
          <p:cNvSpPr txBox="1"/>
          <p:nvPr/>
        </p:nvSpPr>
        <p:spPr>
          <a:xfrm>
            <a:off x="10167173" y="717754"/>
            <a:ext cx="1875553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C. Ciliadas</a:t>
            </a:r>
          </a:p>
          <a:p>
            <a:r>
              <a:rPr lang="es-EC" i="1" dirty="0">
                <a:latin typeface="Arial" panose="020B0604020202020204" pitchFamily="34" charset="0"/>
                <a:ea typeface="Calibri" panose="020F0502020204030204" pitchFamily="34" charset="0"/>
              </a:rPr>
              <a:t>C. Serosas</a:t>
            </a:r>
          </a:p>
          <a:p>
            <a:r>
              <a:rPr lang="es-EC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C. Clara</a:t>
            </a:r>
          </a:p>
          <a:p>
            <a:r>
              <a:rPr lang="es-EC" i="1" dirty="0">
                <a:latin typeface="Arial" panose="020B0604020202020204" pitchFamily="34" charset="0"/>
                <a:ea typeface="Calibri" panose="020F0502020204030204" pitchFamily="34" charset="0"/>
              </a:rPr>
              <a:t>C. Calciforme</a:t>
            </a:r>
          </a:p>
          <a:p>
            <a:r>
              <a:rPr lang="es-EC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C. NEC</a:t>
            </a:r>
          </a:p>
          <a:p>
            <a:r>
              <a:rPr lang="es-EC" i="1" dirty="0">
                <a:latin typeface="Arial" panose="020B0604020202020204" pitchFamily="34" charset="0"/>
                <a:ea typeface="Calibri" panose="020F0502020204030204" pitchFamily="34" charset="0"/>
              </a:rPr>
              <a:t>C. Basales</a:t>
            </a:r>
          </a:p>
          <a:p>
            <a:r>
              <a:rPr lang="es-EC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C. Brush</a:t>
            </a:r>
          </a:p>
          <a:p>
            <a:r>
              <a:rPr lang="es-EC" i="1" dirty="0">
                <a:latin typeface="Arial" panose="020B0604020202020204" pitchFamily="34" charset="0"/>
                <a:ea typeface="Calibri" panose="020F0502020204030204" pitchFamily="34" charset="0"/>
              </a:rPr>
              <a:t>C. Intermedias</a:t>
            </a:r>
            <a:endParaRPr lang="es-EC" sz="1800" i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C6811467-E783-4731-A0B9-E267D67E32BC}"/>
              </a:ext>
            </a:extLst>
          </p:cNvPr>
          <p:cNvSpPr txBox="1"/>
          <p:nvPr/>
        </p:nvSpPr>
        <p:spPr>
          <a:xfrm>
            <a:off x="10167172" y="3649773"/>
            <a:ext cx="187555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C. AT1</a:t>
            </a:r>
          </a:p>
          <a:p>
            <a:r>
              <a:rPr lang="es-EC" i="1" dirty="0">
                <a:latin typeface="Arial" panose="020B0604020202020204" pitchFamily="34" charset="0"/>
                <a:ea typeface="Calibri" panose="020F0502020204030204" pitchFamily="34" charset="0"/>
              </a:rPr>
              <a:t>C. AT2</a:t>
            </a:r>
          </a:p>
          <a:p>
            <a:r>
              <a:rPr lang="es-EC" i="1" dirty="0">
                <a:latin typeface="Arial" panose="020B0604020202020204" pitchFamily="34" charset="0"/>
                <a:ea typeface="Calibri" panose="020F0502020204030204" pitchFamily="34" charset="0"/>
              </a:rPr>
              <a:t>C. AM</a:t>
            </a:r>
            <a:endParaRPr lang="es-EC" sz="1800" i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8902E82E-2741-4BF0-AE16-4E3C0EEDC43F}"/>
              </a:ext>
            </a:extLst>
          </p:cNvPr>
          <p:cNvCxnSpPr>
            <a:cxnSpLocks/>
          </p:cNvCxnSpPr>
          <p:nvPr/>
        </p:nvCxnSpPr>
        <p:spPr>
          <a:xfrm flipV="1">
            <a:off x="3252738" y="2046635"/>
            <a:ext cx="2843262" cy="1046569"/>
          </a:xfrm>
          <a:prstGeom prst="line">
            <a:avLst/>
          </a:prstGeom>
          <a:ln w="1270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C68EBBF3-1DAF-401E-BBE0-1434F0232C82}"/>
              </a:ext>
            </a:extLst>
          </p:cNvPr>
          <p:cNvCxnSpPr>
            <a:cxnSpLocks/>
          </p:cNvCxnSpPr>
          <p:nvPr/>
        </p:nvCxnSpPr>
        <p:spPr>
          <a:xfrm>
            <a:off x="3769567" y="4641113"/>
            <a:ext cx="2174033" cy="221756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id="{F437B4D9-C384-4E15-8033-548DAFD3176C}"/>
              </a:ext>
            </a:extLst>
          </p:cNvPr>
          <p:cNvSpPr txBox="1"/>
          <p:nvPr/>
        </p:nvSpPr>
        <p:spPr>
          <a:xfrm>
            <a:off x="9141165" y="5179330"/>
            <a:ext cx="106556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(Khan, 2018)</a:t>
            </a:r>
            <a:endParaRPr lang="es-EC" sz="105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9D957CE-1D81-4E46-8EE9-8D054F8AAF5F}"/>
              </a:ext>
            </a:extLst>
          </p:cNvPr>
          <p:cNvSpPr txBox="1"/>
          <p:nvPr/>
        </p:nvSpPr>
        <p:spPr>
          <a:xfrm>
            <a:off x="3632343" y="1436872"/>
            <a:ext cx="1413913" cy="923330"/>
          </a:xfrm>
          <a:prstGeom prst="rect">
            <a:avLst/>
          </a:prstGeom>
          <a:ln>
            <a:solidFill>
              <a:srgbClr val="F995E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r>
              <a:rPr lang="es-EC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landos, ligeros y esponjosos</a:t>
            </a:r>
            <a:endParaRPr lang="es-EC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D72452D-AC7A-45C6-ACA0-412FCFBDBF60}"/>
              </a:ext>
            </a:extLst>
          </p:cNvPr>
          <p:cNvSpPr txBox="1"/>
          <p:nvPr/>
        </p:nvSpPr>
        <p:spPr>
          <a:xfrm>
            <a:off x="4933581" y="5106180"/>
            <a:ext cx="182626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es-EC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ueden ser eliminadas en la mucosidad </a:t>
            </a:r>
            <a:endParaRPr lang="es-EC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4E0674E5-0EA7-486D-A409-B956A43C3C5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3041839">
            <a:off x="3802614" y="4425453"/>
            <a:ext cx="1442480" cy="653075"/>
          </a:xfrm>
          <a:prstGeom prst="rect">
            <a:avLst/>
          </a:prstGeom>
        </p:spPr>
      </p:pic>
      <p:pic>
        <p:nvPicPr>
          <p:cNvPr id="25" name="Imagen 24" descr="Health Impact of Volcanic Emissions | IntechOpen">
            <a:extLst>
              <a:ext uri="{FF2B5EF4-FFF2-40B4-BE49-F238E27FC236}">
                <a16:creationId xmlns:a16="http://schemas.microsoft.com/office/drawing/2014/main" id="{DDF0A683-39AD-4D60-8BFE-F8FE4AAC7846}"/>
              </a:ext>
            </a:extLst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1" t="14332" r="79416" b="78169"/>
          <a:stretch/>
        </p:blipFill>
        <p:spPr bwMode="auto">
          <a:xfrm>
            <a:off x="618720" y="2373975"/>
            <a:ext cx="357184" cy="391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Health Impact of Volcanic Emissions | IntechOpen">
            <a:extLst>
              <a:ext uri="{FF2B5EF4-FFF2-40B4-BE49-F238E27FC236}">
                <a16:creationId xmlns:a16="http://schemas.microsoft.com/office/drawing/2014/main" id="{6DA923CD-4549-4167-9B08-AE66E931946D}"/>
              </a:ext>
            </a:extLst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3" t="36871" r="84196" b="57322"/>
          <a:stretch/>
        </p:blipFill>
        <p:spPr bwMode="auto">
          <a:xfrm>
            <a:off x="618720" y="3093204"/>
            <a:ext cx="438539" cy="303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n 27" descr="Health Impact of Volcanic Emissions | IntechOpen">
            <a:extLst>
              <a:ext uri="{FF2B5EF4-FFF2-40B4-BE49-F238E27FC236}">
                <a16:creationId xmlns:a16="http://schemas.microsoft.com/office/drawing/2014/main" id="{41324DA9-5FBE-4C51-95C6-9D63EFBF0E81}"/>
              </a:ext>
            </a:extLst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5" t="74674" r="82652" b="19508"/>
          <a:stretch/>
        </p:blipFill>
        <p:spPr bwMode="auto">
          <a:xfrm>
            <a:off x="707784" y="4901515"/>
            <a:ext cx="364491" cy="304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15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 animBg="1"/>
      <p:bldP spid="33" grpId="0" animBg="1"/>
      <p:bldP spid="34" grpId="0" animBg="1"/>
      <p:bldP spid="43" grpId="0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Resultado de imagen de effect of silica air way">
            <a:extLst>
              <a:ext uri="{FF2B5EF4-FFF2-40B4-BE49-F238E27FC236}">
                <a16:creationId xmlns:a16="http://schemas.microsoft.com/office/drawing/2014/main" id="{493913C5-933C-4262-8DA2-7B3FBA775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41" b="57554"/>
          <a:stretch/>
        </p:blipFill>
        <p:spPr bwMode="auto">
          <a:xfrm>
            <a:off x="1412069" y="701079"/>
            <a:ext cx="3219046" cy="23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esultado de imagen de effect of silica air way">
            <a:extLst>
              <a:ext uri="{FF2B5EF4-FFF2-40B4-BE49-F238E27FC236}">
                <a16:creationId xmlns:a16="http://schemas.microsoft.com/office/drawing/2014/main" id="{8BE1B6B6-023E-4E2C-8B28-89C46046E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14"/>
          <a:stretch/>
        </p:blipFill>
        <p:spPr bwMode="auto">
          <a:xfrm>
            <a:off x="4737134" y="3475526"/>
            <a:ext cx="5313625" cy="268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B539F8E-2FB9-467E-9CD1-C978F0CEA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15450" cy="59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j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hangingPunct="1">
              <a:defRPr/>
            </a:pPr>
            <a:r>
              <a:rPr lang="es-ES" altLang="es-ES" sz="2800" i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Respuesta Inmunológica y Efecto Toxico de la Ceniza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8C601E2-1450-4BAE-A7EA-A5E2FE0BC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91031" flipH="1" flipV="1">
            <a:off x="3080968" y="1452805"/>
            <a:ext cx="758443" cy="44339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A6FFF8F-5C8F-44AD-B7E1-0B51050DA5A2}"/>
              </a:ext>
            </a:extLst>
          </p:cNvPr>
          <p:cNvSpPr txBox="1"/>
          <p:nvPr/>
        </p:nvSpPr>
        <p:spPr>
          <a:xfrm>
            <a:off x="3408610" y="1555992"/>
            <a:ext cx="1074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&lt; 4 μm </a:t>
            </a:r>
            <a:endParaRPr lang="es-EC" dirty="0"/>
          </a:p>
        </p:txBody>
      </p:sp>
      <p:pic>
        <p:nvPicPr>
          <p:cNvPr id="8" name="Picture 10" descr="Resultado de imagen de silice estructura">
            <a:extLst>
              <a:ext uri="{FF2B5EF4-FFF2-40B4-BE49-F238E27FC236}">
                <a16:creationId xmlns:a16="http://schemas.microsoft.com/office/drawing/2014/main" id="{7961A9B7-F162-44A1-A3EA-6C3C9231C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0" t="29" r="55127" b="76226"/>
          <a:stretch/>
        </p:blipFill>
        <p:spPr bwMode="auto">
          <a:xfrm>
            <a:off x="3307441" y="929037"/>
            <a:ext cx="685800" cy="36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D4C116C-53F4-4FC2-85F2-99C50FA62907}"/>
              </a:ext>
            </a:extLst>
          </p:cNvPr>
          <p:cNvSpPr/>
          <p:nvPr/>
        </p:nvSpPr>
        <p:spPr>
          <a:xfrm>
            <a:off x="178744" y="1011326"/>
            <a:ext cx="1846899" cy="349995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Sílice amorfa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61DFF4FE-7131-4EE1-9638-C214BC722FB0}"/>
              </a:ext>
            </a:extLst>
          </p:cNvPr>
          <p:cNvSpPr/>
          <p:nvPr/>
        </p:nvSpPr>
        <p:spPr>
          <a:xfrm>
            <a:off x="178743" y="1451736"/>
            <a:ext cx="1846900" cy="349995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Sílice cristalina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8DE0560-5C25-4FFA-B3AF-FEF5E69D9A7D}"/>
              </a:ext>
            </a:extLst>
          </p:cNvPr>
          <p:cNvSpPr txBox="1"/>
          <p:nvPr/>
        </p:nvSpPr>
        <p:spPr>
          <a:xfrm>
            <a:off x="13985" y="6273021"/>
            <a:ext cx="74630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(Singal, 2015) (Claire J. Horwell &amp; Baxter, 2006) (Zelko et al., 2016)</a:t>
            </a:r>
            <a:endParaRPr lang="es-EC" sz="1400" dirty="0"/>
          </a:p>
        </p:txBody>
      </p:sp>
      <p:pic>
        <p:nvPicPr>
          <p:cNvPr id="1028" name="Picture 4" descr="Resultado de imagen de silicosis mechanism">
            <a:extLst>
              <a:ext uri="{FF2B5EF4-FFF2-40B4-BE49-F238E27FC236}">
                <a16:creationId xmlns:a16="http://schemas.microsoft.com/office/drawing/2014/main" id="{A15C2FF3-87CF-435C-8623-EA0461DE8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" t="3901" b="4079"/>
          <a:stretch/>
        </p:blipFill>
        <p:spPr bwMode="auto">
          <a:xfrm>
            <a:off x="266420" y="2772353"/>
            <a:ext cx="4364695" cy="338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02BB26F-A45C-4D55-AD4F-FE3759F8B063}"/>
              </a:ext>
            </a:extLst>
          </p:cNvPr>
          <p:cNvSpPr/>
          <p:nvPr/>
        </p:nvSpPr>
        <p:spPr>
          <a:xfrm>
            <a:off x="228922" y="1949659"/>
            <a:ext cx="1816922" cy="5831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0AFEFE0-C253-436F-B809-01C5BB472745}"/>
              </a:ext>
            </a:extLst>
          </p:cNvPr>
          <p:cNvCxnSpPr>
            <a:cxnSpLocks/>
          </p:cNvCxnSpPr>
          <p:nvPr/>
        </p:nvCxnSpPr>
        <p:spPr>
          <a:xfrm flipV="1">
            <a:off x="3998452" y="3487002"/>
            <a:ext cx="740360" cy="47796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1F2E2DB5-6C41-4A39-B0CD-84E3069D5CFD}"/>
              </a:ext>
            </a:extLst>
          </p:cNvPr>
          <p:cNvCxnSpPr>
            <a:cxnSpLocks/>
          </p:cNvCxnSpPr>
          <p:nvPr/>
        </p:nvCxnSpPr>
        <p:spPr>
          <a:xfrm>
            <a:off x="4028371" y="4394944"/>
            <a:ext cx="710441" cy="171306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F14B060F-E80E-44D8-B7A9-C45E15D6F121}"/>
              </a:ext>
            </a:extLst>
          </p:cNvPr>
          <p:cNvCxnSpPr>
            <a:cxnSpLocks/>
          </p:cNvCxnSpPr>
          <p:nvPr/>
        </p:nvCxnSpPr>
        <p:spPr>
          <a:xfrm flipV="1">
            <a:off x="4738812" y="3508502"/>
            <a:ext cx="0" cy="259951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2" name="Diagrama 31">
            <a:extLst>
              <a:ext uri="{FF2B5EF4-FFF2-40B4-BE49-F238E27FC236}">
                <a16:creationId xmlns:a16="http://schemas.microsoft.com/office/drawing/2014/main" id="{1560B2BE-1546-42FB-9EB9-C23320046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842097"/>
              </p:ext>
            </p:extLst>
          </p:nvPr>
        </p:nvGraphicFramePr>
        <p:xfrm>
          <a:off x="6992359" y="827558"/>
          <a:ext cx="5634541" cy="31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8C9D41DB-215E-4C4E-8631-0229C1D21AA5}"/>
              </a:ext>
            </a:extLst>
          </p:cNvPr>
          <p:cNvSpPr txBox="1"/>
          <p:nvPr/>
        </p:nvSpPr>
        <p:spPr>
          <a:xfrm>
            <a:off x="10050759" y="5552689"/>
            <a:ext cx="171878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5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(Hoy &amp; Chambers, 2020)</a:t>
            </a:r>
            <a:endParaRPr lang="es-EC" sz="1050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4E14FE4-4143-418C-9F7F-9B989E97B712}"/>
              </a:ext>
            </a:extLst>
          </p:cNvPr>
          <p:cNvSpPr txBox="1"/>
          <p:nvPr/>
        </p:nvSpPr>
        <p:spPr>
          <a:xfrm>
            <a:off x="-39573" y="5925315"/>
            <a:ext cx="208541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50" dirty="0"/>
              <a:t>(Lopes-Pacheco et al, 2016</a:t>
            </a:r>
            <a:r>
              <a:rPr lang="es-EC" sz="1050" b="0" i="0" dirty="0">
                <a:solidFill>
                  <a:srgbClr val="111111"/>
                </a:solidFill>
                <a:effectLst/>
              </a:rPr>
              <a:t>)</a:t>
            </a:r>
            <a:endParaRPr lang="es-EC" sz="105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9152F2C6-F5AE-4CA2-B242-9A9AB082B9F8}"/>
              </a:ext>
            </a:extLst>
          </p:cNvPr>
          <p:cNvSpPr/>
          <p:nvPr/>
        </p:nvSpPr>
        <p:spPr>
          <a:xfrm>
            <a:off x="198944" y="1834164"/>
            <a:ext cx="1846900" cy="7946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Cristobalita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Tridimita</a:t>
            </a:r>
          </a:p>
        </p:txBody>
      </p:sp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1E002742-32A8-4F69-B111-2987932DBB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2972140"/>
              </p:ext>
            </p:extLst>
          </p:nvPr>
        </p:nvGraphicFramePr>
        <p:xfrm>
          <a:off x="4242330" y="808087"/>
          <a:ext cx="3098981" cy="2090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B7EAB1C1-84CE-4FF9-AEF3-BF9943975B70}"/>
              </a:ext>
            </a:extLst>
          </p:cNvPr>
          <p:cNvSpPr txBox="1"/>
          <p:nvPr/>
        </p:nvSpPr>
        <p:spPr>
          <a:xfrm>
            <a:off x="0" y="6531889"/>
            <a:ext cx="6755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(Thompson et al., 2017) </a:t>
            </a:r>
            <a:r>
              <a:rPr lang="es-EC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(Miller &amp; Hook, 1990) (Guida &amp; Riccio, 2019).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88340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6" grpId="0" animBg="1"/>
      <p:bldGraphic spid="32" grpId="0">
        <p:bldAsOne/>
      </p:bldGraphic>
      <p:bldP spid="4" grpId="0"/>
      <p:bldP spid="35" grpId="0"/>
      <p:bldP spid="11" grpId="0"/>
      <p:bldGraphic spid="2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5CE787C-7D0B-435B-9EE4-E16A01AC06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67"/>
          <a:stretch/>
        </p:blipFill>
        <p:spPr>
          <a:xfrm>
            <a:off x="0" y="615821"/>
            <a:ext cx="4427549" cy="3479073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4C0C3F3-3754-444C-8F59-B41A2B2C8F6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3713584" cy="61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800" i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JUSTIFICACIÓN </a:t>
            </a:r>
          </a:p>
        </p:txBody>
      </p:sp>
      <p:pic>
        <p:nvPicPr>
          <p:cNvPr id="7" name="Picture 10" descr="d) Efectos en la salud - Mi sitio Web IJRM">
            <a:extLst>
              <a:ext uri="{FF2B5EF4-FFF2-40B4-BE49-F238E27FC236}">
                <a16:creationId xmlns:a16="http://schemas.microsoft.com/office/drawing/2014/main" id="{FEEB6FFB-A987-4C09-BDF7-9D945CBD6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" b="4071"/>
          <a:stretch/>
        </p:blipFill>
        <p:spPr bwMode="auto">
          <a:xfrm>
            <a:off x="5388958" y="219270"/>
            <a:ext cx="6803042" cy="641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6FCF2CFF-E132-4DE4-82CE-9057BF48F3FE}"/>
              </a:ext>
            </a:extLst>
          </p:cNvPr>
          <p:cNvSpPr/>
          <p:nvPr/>
        </p:nvSpPr>
        <p:spPr>
          <a:xfrm>
            <a:off x="3762277" y="4674632"/>
            <a:ext cx="1153138" cy="349995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i="1" dirty="0"/>
              <a:t>In vivo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6B91CBE-1664-4C41-9266-E7E7C4272AD5}"/>
              </a:ext>
            </a:extLst>
          </p:cNvPr>
          <p:cNvSpPr/>
          <p:nvPr/>
        </p:nvSpPr>
        <p:spPr>
          <a:xfrm>
            <a:off x="3558955" y="4140858"/>
            <a:ext cx="1153138" cy="349995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i="1" dirty="0"/>
              <a:t>In vitro</a:t>
            </a:r>
          </a:p>
        </p:txBody>
      </p:sp>
      <p:pic>
        <p:nvPicPr>
          <p:cNvPr id="19" name="Gráfico 18" descr="Rata con relleno sólido">
            <a:extLst>
              <a:ext uri="{FF2B5EF4-FFF2-40B4-BE49-F238E27FC236}">
                <a16:creationId xmlns:a16="http://schemas.microsoft.com/office/drawing/2014/main" id="{5C2617CF-E658-4AC2-B6D6-6CB33E2B8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8734" y="4394064"/>
            <a:ext cx="843246" cy="843246"/>
          </a:xfrm>
          <a:prstGeom prst="rect">
            <a:avLst/>
          </a:prstGeom>
        </p:spPr>
      </p:pic>
      <p:pic>
        <p:nvPicPr>
          <p:cNvPr id="21" name="Gráfico 20" descr="Matraz con relleno sólido">
            <a:extLst>
              <a:ext uri="{FF2B5EF4-FFF2-40B4-BE49-F238E27FC236}">
                <a16:creationId xmlns:a16="http://schemas.microsoft.com/office/drawing/2014/main" id="{C6031CFF-A459-498F-B60C-C248714125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59180" y="3851453"/>
            <a:ext cx="712469" cy="712469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70D892ED-83AB-4E46-B2C0-655FC2A82EE7}"/>
              </a:ext>
            </a:extLst>
          </p:cNvPr>
          <p:cNvSpPr/>
          <p:nvPr/>
        </p:nvSpPr>
        <p:spPr>
          <a:xfrm>
            <a:off x="3451759" y="947879"/>
            <a:ext cx="1685595" cy="633849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Mt. St Helens (1980)</a:t>
            </a:r>
          </a:p>
        </p:txBody>
      </p:sp>
      <p:pic>
        <p:nvPicPr>
          <p:cNvPr id="3076" name="Picture 4" descr="Resultado de imagen de ecuador nombre">
            <a:extLst>
              <a:ext uri="{FF2B5EF4-FFF2-40B4-BE49-F238E27FC236}">
                <a16:creationId xmlns:a16="http://schemas.microsoft.com/office/drawing/2014/main" id="{0A9FDF8E-F77E-4E5F-8885-8CFE5819C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30542" r="5009" b="38001"/>
          <a:stretch/>
        </p:blipFill>
        <p:spPr bwMode="auto">
          <a:xfrm>
            <a:off x="284584" y="4258603"/>
            <a:ext cx="2670888" cy="64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Diagrama 30">
            <a:extLst>
              <a:ext uri="{FF2B5EF4-FFF2-40B4-BE49-F238E27FC236}">
                <a16:creationId xmlns:a16="http://schemas.microsoft.com/office/drawing/2014/main" id="{246C1146-7F25-4836-8B85-2B56D457B8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2639966"/>
              </p:ext>
            </p:extLst>
          </p:nvPr>
        </p:nvGraphicFramePr>
        <p:xfrm>
          <a:off x="730274" y="5237310"/>
          <a:ext cx="3834170" cy="804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4" name="CuadroTexto 43">
            <a:extLst>
              <a:ext uri="{FF2B5EF4-FFF2-40B4-BE49-F238E27FC236}">
                <a16:creationId xmlns:a16="http://schemas.microsoft.com/office/drawing/2014/main" id="{F7B46A1D-46B1-4B69-A1D5-A4F78DBEDA5E}"/>
              </a:ext>
            </a:extLst>
          </p:cNvPr>
          <p:cNvSpPr txBox="1"/>
          <p:nvPr/>
        </p:nvSpPr>
        <p:spPr>
          <a:xfrm>
            <a:off x="31066" y="6325725"/>
            <a:ext cx="55019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(Damby et al., 2018) (Tesone et al., 2018) (Monick et al., 2013) (Naumova et al., 2007)</a:t>
            </a:r>
            <a:endParaRPr lang="es-EC" sz="1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C3A1CA4-8308-48C7-BA93-7BE05A4DF414}"/>
              </a:ext>
            </a:extLst>
          </p:cNvPr>
          <p:cNvSpPr/>
          <p:nvPr/>
        </p:nvSpPr>
        <p:spPr>
          <a:xfrm>
            <a:off x="7912359" y="2364688"/>
            <a:ext cx="783772" cy="970384"/>
          </a:xfrm>
          <a:prstGeom prst="rect">
            <a:avLst/>
          </a:prstGeom>
          <a:ln>
            <a:solidFill>
              <a:srgbClr val="86573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50" dirty="0"/>
              <a:t>Irritación y enrojeci-miento de la piel.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ECBC743-C936-4C62-ACF3-C1405AAEE0DD}"/>
              </a:ext>
            </a:extLst>
          </p:cNvPr>
          <p:cNvSpPr/>
          <p:nvPr/>
        </p:nvSpPr>
        <p:spPr>
          <a:xfrm>
            <a:off x="10963469" y="1913327"/>
            <a:ext cx="1101011" cy="409982"/>
          </a:xfrm>
          <a:prstGeom prst="rect">
            <a:avLst/>
          </a:prstGeom>
          <a:ln>
            <a:solidFill>
              <a:srgbClr val="AB2F2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50" dirty="0"/>
              <a:t>Tos seca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D34A486-8534-483D-830A-B334E8146768}"/>
              </a:ext>
            </a:extLst>
          </p:cNvPr>
          <p:cNvSpPr/>
          <p:nvPr/>
        </p:nvSpPr>
        <p:spPr>
          <a:xfrm>
            <a:off x="10963468" y="3722916"/>
            <a:ext cx="1101011" cy="409983"/>
          </a:xfrm>
          <a:prstGeom prst="rect">
            <a:avLst/>
          </a:prstGeom>
          <a:ln>
            <a:solidFill>
              <a:srgbClr val="DD983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50" dirty="0"/>
              <a:t>Broncoespasmos.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7788120-8180-477A-9377-E34501224AAD}"/>
              </a:ext>
            </a:extLst>
          </p:cNvPr>
          <p:cNvSpPr/>
          <p:nvPr/>
        </p:nvSpPr>
        <p:spPr>
          <a:xfrm>
            <a:off x="6057845" y="5675966"/>
            <a:ext cx="974665" cy="494860"/>
          </a:xfrm>
          <a:prstGeom prst="rect">
            <a:avLst/>
          </a:prstGeom>
          <a:ln>
            <a:solidFill>
              <a:srgbClr val="74AA5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50" dirty="0"/>
              <a:t>Abrasión de corneas o raspaduras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1078BA8-39A3-4A0D-B450-4F5990769B8C}"/>
              </a:ext>
            </a:extLst>
          </p:cNvPr>
          <p:cNvSpPr/>
          <p:nvPr/>
        </p:nvSpPr>
        <p:spPr>
          <a:xfrm>
            <a:off x="7562009" y="5164772"/>
            <a:ext cx="1367387" cy="381239"/>
          </a:xfrm>
          <a:prstGeom prst="rect">
            <a:avLst/>
          </a:prstGeom>
          <a:ln>
            <a:solidFill>
              <a:srgbClr val="74AA5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50" dirty="0"/>
              <a:t>Ardor.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74C93AC-718F-4C60-8A5F-D5D3E9FFC2FC}"/>
              </a:ext>
            </a:extLst>
          </p:cNvPr>
          <p:cNvSpPr/>
          <p:nvPr/>
        </p:nvSpPr>
        <p:spPr>
          <a:xfrm>
            <a:off x="6057845" y="4068425"/>
            <a:ext cx="974665" cy="494860"/>
          </a:xfrm>
          <a:prstGeom prst="rect">
            <a:avLst/>
          </a:prstGeom>
          <a:ln>
            <a:solidFill>
              <a:srgbClr val="74AA5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50" dirty="0"/>
              <a:t>Sensación de objetos en el ojo.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4FA1E67-C3C3-4A64-913B-2DEA5137A76A}"/>
              </a:ext>
            </a:extLst>
          </p:cNvPr>
          <p:cNvSpPr/>
          <p:nvPr/>
        </p:nvSpPr>
        <p:spPr>
          <a:xfrm>
            <a:off x="6065065" y="4611529"/>
            <a:ext cx="974665" cy="476199"/>
          </a:xfrm>
          <a:prstGeom prst="rect">
            <a:avLst/>
          </a:prstGeom>
          <a:ln>
            <a:solidFill>
              <a:srgbClr val="74AA5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50" dirty="0"/>
              <a:t>Dolor, picazón o sangrado.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64A9200-F478-45C5-82AE-4BB0F1C409B1}"/>
              </a:ext>
            </a:extLst>
          </p:cNvPr>
          <p:cNvSpPr/>
          <p:nvPr/>
        </p:nvSpPr>
        <p:spPr>
          <a:xfrm>
            <a:off x="6065065" y="5135972"/>
            <a:ext cx="974665" cy="494860"/>
          </a:xfrm>
          <a:prstGeom prst="rect">
            <a:avLst/>
          </a:prstGeom>
          <a:ln>
            <a:solidFill>
              <a:srgbClr val="74AA5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50" dirty="0"/>
              <a:t>Descarga pegajosa o lagrimeo.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6618735-2105-4491-B5A2-6E7DF9A251BC}"/>
              </a:ext>
            </a:extLst>
          </p:cNvPr>
          <p:cNvSpPr/>
          <p:nvPr/>
        </p:nvSpPr>
        <p:spPr>
          <a:xfrm>
            <a:off x="7562008" y="5652639"/>
            <a:ext cx="1363965" cy="459088"/>
          </a:xfrm>
          <a:prstGeom prst="rect">
            <a:avLst/>
          </a:prstGeom>
          <a:ln>
            <a:solidFill>
              <a:srgbClr val="74AA5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50" dirty="0"/>
              <a:t>Fotosensibilidad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4B52F377-023F-4B75-9168-07AE30FA42E0}"/>
              </a:ext>
            </a:extLst>
          </p:cNvPr>
          <p:cNvSpPr/>
          <p:nvPr/>
        </p:nvSpPr>
        <p:spPr>
          <a:xfrm>
            <a:off x="7548897" y="4563285"/>
            <a:ext cx="1363966" cy="494860"/>
          </a:xfrm>
          <a:prstGeom prst="rect">
            <a:avLst/>
          </a:prstGeom>
          <a:ln>
            <a:solidFill>
              <a:srgbClr val="74AA5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50" dirty="0"/>
              <a:t>Conjuntivitis aguda o inflamación por el enrojecimiento.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A97A3B3-27A1-42C1-8CB6-7CBD55D6CE95}"/>
              </a:ext>
            </a:extLst>
          </p:cNvPr>
          <p:cNvSpPr/>
          <p:nvPr/>
        </p:nvSpPr>
        <p:spPr>
          <a:xfrm>
            <a:off x="10963470" y="862815"/>
            <a:ext cx="1101011" cy="465807"/>
          </a:xfrm>
          <a:prstGeom prst="rect">
            <a:avLst/>
          </a:prstGeom>
          <a:ln>
            <a:solidFill>
              <a:srgbClr val="AB2F2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50" dirty="0"/>
              <a:t>Irritación de garganta y ardor.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7B2015A-42B2-42CA-BA60-B36BCDD23DD5}"/>
              </a:ext>
            </a:extLst>
          </p:cNvPr>
          <p:cNvSpPr/>
          <p:nvPr/>
        </p:nvSpPr>
        <p:spPr>
          <a:xfrm>
            <a:off x="10963470" y="1372730"/>
            <a:ext cx="1101011" cy="465807"/>
          </a:xfrm>
          <a:prstGeom prst="rect">
            <a:avLst/>
          </a:prstGeom>
          <a:ln>
            <a:solidFill>
              <a:srgbClr val="AB2F2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50" dirty="0"/>
              <a:t>Irritación nasal y flujo nasal.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E8DB9F5-FC07-4775-9221-DF9D569C7461}"/>
              </a:ext>
            </a:extLst>
          </p:cNvPr>
          <p:cNvSpPr/>
          <p:nvPr/>
        </p:nvSpPr>
        <p:spPr>
          <a:xfrm>
            <a:off x="10970690" y="2414865"/>
            <a:ext cx="1093789" cy="720220"/>
          </a:xfrm>
          <a:prstGeom prst="rect">
            <a:avLst/>
          </a:prstGeom>
          <a:ln>
            <a:solidFill>
              <a:srgbClr val="AB2F2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50" dirty="0"/>
              <a:t>.Malestares de pecho, incluso desarrollo de bronquitis.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37D7484-662D-497B-86FD-F93AE7287E3F}"/>
              </a:ext>
            </a:extLst>
          </p:cNvPr>
          <p:cNvSpPr/>
          <p:nvPr/>
        </p:nvSpPr>
        <p:spPr>
          <a:xfrm>
            <a:off x="10963466" y="4777335"/>
            <a:ext cx="1101011" cy="726900"/>
          </a:xfrm>
          <a:prstGeom prst="rect">
            <a:avLst/>
          </a:prstGeom>
          <a:ln>
            <a:solidFill>
              <a:srgbClr val="DD983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50" dirty="0"/>
              <a:t>Exacerbación de enfermedades respiratorias.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57F9ED2-0176-46AA-B56D-842BAFFB4B21}"/>
              </a:ext>
            </a:extLst>
          </p:cNvPr>
          <p:cNvSpPr/>
          <p:nvPr/>
        </p:nvSpPr>
        <p:spPr>
          <a:xfrm>
            <a:off x="10963467" y="4207687"/>
            <a:ext cx="1101011" cy="494860"/>
          </a:xfrm>
          <a:prstGeom prst="rect">
            <a:avLst/>
          </a:prstGeom>
          <a:ln>
            <a:solidFill>
              <a:srgbClr val="DD983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50" dirty="0"/>
              <a:t>Alteración de la función pulmonar.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2F36C95-A73B-446C-96EB-617686EFBC37}"/>
              </a:ext>
            </a:extLst>
          </p:cNvPr>
          <p:cNvSpPr/>
          <p:nvPr/>
        </p:nvSpPr>
        <p:spPr>
          <a:xfrm>
            <a:off x="10115139" y="5926376"/>
            <a:ext cx="1970215" cy="8313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50" dirty="0"/>
              <a:t>Estrés y fluorosis en dientes y huesos. Mayor incidencia de mesotelioma, carcinoma, fibrosis pulmonar y daños de ADN.</a:t>
            </a:r>
          </a:p>
        </p:txBody>
      </p:sp>
    </p:spTree>
    <p:extLst>
      <p:ext uri="{BB962C8B-B14F-4D97-AF65-F5344CB8AC3E}">
        <p14:creationId xmlns:p14="http://schemas.microsoft.com/office/powerpoint/2010/main" val="90993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6" grpId="0" animBg="1"/>
      <p:bldGraphic spid="31" grpId="0">
        <p:bldAsOne/>
      </p:bldGraphic>
      <p:bldP spid="3" grpId="0" animBg="1"/>
      <p:bldP spid="14" grpId="0" animBg="1"/>
      <p:bldP spid="15" grpId="0" animBg="1"/>
      <p:bldP spid="16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volcan icono">
            <a:extLst>
              <a:ext uri="{FF2B5EF4-FFF2-40B4-BE49-F238E27FC236}">
                <a16:creationId xmlns:a16="http://schemas.microsoft.com/office/drawing/2014/main" id="{2D918CDC-119E-4CDC-806D-C23B434BA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84" y="2541594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E15CAA6-5779-40B8-A1A5-CFA9105075E7}"/>
              </a:ext>
            </a:extLst>
          </p:cNvPr>
          <p:cNvSpPr txBox="1"/>
          <p:nvPr/>
        </p:nvSpPr>
        <p:spPr>
          <a:xfrm>
            <a:off x="1231640" y="2327737"/>
            <a:ext cx="7632440" cy="2202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lnSpc>
                <a:spcPct val="200000"/>
              </a:lnSpc>
              <a:spcAft>
                <a:spcPts val="800"/>
              </a:spcAft>
            </a:pPr>
            <a:r>
              <a:rPr lang="es-EC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Evaluar la respuesta inflamatoria inducida por la exposición de ceniza de 3 volcanes ecuatorianos en un modelo </a:t>
            </a:r>
            <a:r>
              <a:rPr lang="es-EC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vivo </a:t>
            </a:r>
            <a:r>
              <a:rPr lang="es-EC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mediante qPCR.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0076ED9-9F65-44C3-9A02-B23F88F28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640" y="1204498"/>
            <a:ext cx="4002833" cy="69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j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hangingPunct="1">
              <a:defRPr/>
            </a:pPr>
            <a:r>
              <a:rPr lang="es-ES" altLang="es-ES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Objetivo General: </a:t>
            </a:r>
          </a:p>
        </p:txBody>
      </p:sp>
      <p:pic>
        <p:nvPicPr>
          <p:cNvPr id="8" name="Gráfico 7" descr="Lupa con relleno sólido">
            <a:extLst>
              <a:ext uri="{FF2B5EF4-FFF2-40B4-BE49-F238E27FC236}">
                <a16:creationId xmlns:a16="http://schemas.microsoft.com/office/drawing/2014/main" id="{FF537BAD-1208-4498-9EBD-4956F9CFE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8725" y="1724414"/>
            <a:ext cx="3409172" cy="3409172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49B92FD-A390-48DC-82B6-585C94D37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09731" cy="59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j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hangingPunct="1">
              <a:defRPr/>
            </a:pPr>
            <a:r>
              <a:rPr lang="es-ES" altLang="es-ES" sz="2800" i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837343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BD5911E-FF54-4B81-BF63-A4B102C21F6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3209731" cy="59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800" i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OBJETIVOS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0076ED9-9F65-44C3-9A02-B23F88F28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971" y="877927"/>
            <a:ext cx="5141168" cy="69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j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hangingPunct="1">
              <a:defRPr/>
            </a:pPr>
            <a:r>
              <a:rPr lang="es-ES" altLang="es-ES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Objetivos Específicos: 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5BF83E2-5411-4393-BFC3-01FF82118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765145"/>
              </p:ext>
            </p:extLst>
          </p:nvPr>
        </p:nvGraphicFramePr>
        <p:xfrm>
          <a:off x="699925" y="1003307"/>
          <a:ext cx="107921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áfico 6" descr="Rata con relleno sólido">
            <a:extLst>
              <a:ext uri="{FF2B5EF4-FFF2-40B4-BE49-F238E27FC236}">
                <a16:creationId xmlns:a16="http://schemas.microsoft.com/office/drawing/2014/main" id="{5C2FCCE0-7DC1-468A-938E-76AADC6473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9337" y="1796143"/>
            <a:ext cx="1688623" cy="170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87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A447F6D-30A5-4D4A-8865-A14EBC15E0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1"/>
          <a:stretch/>
        </p:blipFill>
        <p:spPr>
          <a:xfrm>
            <a:off x="1430195" y="946259"/>
            <a:ext cx="9272616" cy="527102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FF7FE33-6E80-41AB-AE26-DD82B4904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" y="577389"/>
            <a:ext cx="5309755" cy="59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j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hangingPunct="1">
              <a:defRPr/>
            </a:pPr>
            <a:r>
              <a:rPr lang="es-ES" altLang="es-ES" sz="2800" i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Exposición a ceniza volcánica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1B5452D-DE22-4283-A4EF-0669A3F775E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095555" y="53478"/>
            <a:ext cx="8000890" cy="56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4800" i="0" kern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MATERIALES Y MÉTODOS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75A936B-E808-49E3-99C5-B9B26A573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9698" y="5743576"/>
            <a:ext cx="3401827" cy="11053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3C66330-4D96-4F3E-A296-6B683E0CD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228" y="5743576"/>
            <a:ext cx="2514818" cy="4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1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5402</TotalTime>
  <Words>1648</Words>
  <Application>Microsoft Office PowerPoint</Application>
  <PresentationFormat>Panorámica</PresentationFormat>
  <Paragraphs>273</Paragraphs>
  <Slides>23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Tema de Office</vt:lpstr>
      <vt:lpstr>Diseño predeterminado</vt:lpstr>
      <vt:lpstr>CorelDRAW</vt:lpstr>
      <vt:lpstr>Prism 8</vt:lpstr>
      <vt:lpstr>Presentación de PowerPoint</vt:lpstr>
      <vt:lpstr>Contenidos </vt:lpstr>
      <vt:lpstr>INTRODUCCIÓN</vt:lpstr>
      <vt:lpstr>Presentación de PowerPoint</vt:lpstr>
      <vt:lpstr>Presentación de PowerPoint</vt:lpstr>
      <vt:lpstr>JUSTIFICACIÓN </vt:lpstr>
      <vt:lpstr>Presentación de PowerPoint</vt:lpstr>
      <vt:lpstr>OBJETIVOS</vt:lpstr>
      <vt:lpstr>MATERIALES Y MÉTODOS</vt:lpstr>
      <vt:lpstr>Presentación de PowerPoint</vt:lpstr>
      <vt:lpstr>Presentación de PowerPoint</vt:lpstr>
      <vt:lpstr>Presentación de PowerPoint</vt:lpstr>
      <vt:lpstr>RESULTADOS Y DISCUSIÓN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RECOMENDACIONES</vt:lpstr>
      <vt:lpstr>AGRADECIMIENTOS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Michelle Apunte</dc:creator>
  <cp:lastModifiedBy>mpapunte@espeedu.onmicrosoft.com</cp:lastModifiedBy>
  <cp:revision>9</cp:revision>
  <dcterms:created xsi:type="dcterms:W3CDTF">2021-01-31T22:02:36Z</dcterms:created>
  <dcterms:modified xsi:type="dcterms:W3CDTF">2021-03-03T03:45:49Z</dcterms:modified>
</cp:coreProperties>
</file>