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3" r:id="rId3"/>
    <p:sldId id="257" r:id="rId4"/>
    <p:sldId id="302" r:id="rId5"/>
    <p:sldId id="291" r:id="rId6"/>
    <p:sldId id="292" r:id="rId7"/>
    <p:sldId id="259" r:id="rId8"/>
    <p:sldId id="268" r:id="rId9"/>
    <p:sldId id="260" r:id="rId10"/>
    <p:sldId id="262" r:id="rId11"/>
    <p:sldId id="293" r:id="rId12"/>
    <p:sldId id="295" r:id="rId13"/>
    <p:sldId id="297" r:id="rId14"/>
    <p:sldId id="263" r:id="rId15"/>
    <p:sldId id="298" r:id="rId16"/>
    <p:sldId id="301" r:id="rId17"/>
    <p:sldId id="299" r:id="rId18"/>
    <p:sldId id="300" r:id="rId19"/>
    <p:sldId id="276" r:id="rId20"/>
    <p:sldId id="290" r:id="rId21"/>
    <p:sldId id="267"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44" autoAdjust="0"/>
  </p:normalViewPr>
  <p:slideViewPr>
    <p:cSldViewPr snapToGrid="0">
      <p:cViewPr varScale="1">
        <p:scale>
          <a:sx n="82" d="100"/>
          <a:sy n="82" d="100"/>
        </p:scale>
        <p:origin x="547" y="72"/>
      </p:cViewPr>
      <p:guideLst/>
    </p:cSldViewPr>
  </p:slideViewPr>
  <p:notesTextViewPr>
    <p:cViewPr>
      <p:scale>
        <a:sx n="1" d="1"/>
        <a:sy n="1" d="1"/>
      </p:scale>
      <p:origin x="0" y="0"/>
    </p:cViewPr>
  </p:notesTextViewPr>
  <p:sorterViewPr>
    <p:cViewPr varScale="1">
      <p:scale>
        <a:sx n="100" d="100"/>
        <a:sy n="100" d="100"/>
      </p:scale>
      <p:origin x="0" y="-171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66FF3-D3C3-41FA-9449-0A615FF518B5}"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2604E0C1-193F-4CE9-9067-65CA0CFF214A}">
      <dgm:prSet phldrT="[Text]"/>
      <dgm:spPr/>
      <dgm:t>
        <a:bodyPr/>
        <a:lstStyle/>
        <a:p>
          <a:r>
            <a:rPr lang="es-MX" dirty="0" smtClean="0"/>
            <a:t>Introducción</a:t>
          </a:r>
          <a:endParaRPr lang="en-US" dirty="0"/>
        </a:p>
      </dgm:t>
    </dgm:pt>
    <dgm:pt modelId="{BA09F348-B584-4949-BB64-E9C5475067EA}" type="parTrans" cxnId="{C5D6B773-26D5-420E-816F-09F7CC9E2A01}">
      <dgm:prSet/>
      <dgm:spPr/>
      <dgm:t>
        <a:bodyPr/>
        <a:lstStyle/>
        <a:p>
          <a:endParaRPr lang="en-US"/>
        </a:p>
      </dgm:t>
    </dgm:pt>
    <dgm:pt modelId="{9D31F496-AA27-49BC-8787-64E7AC9AED92}" type="sibTrans" cxnId="{C5D6B773-26D5-420E-816F-09F7CC9E2A01}">
      <dgm:prSet/>
      <dgm:spPr/>
      <dgm:t>
        <a:bodyPr/>
        <a:lstStyle/>
        <a:p>
          <a:endParaRPr lang="en-US"/>
        </a:p>
      </dgm:t>
    </dgm:pt>
    <dgm:pt modelId="{575AE30E-5314-4465-9447-8722F2F4DB3C}">
      <dgm:prSet phldrT="[Text]"/>
      <dgm:spPr/>
      <dgm:t>
        <a:bodyPr/>
        <a:lstStyle/>
        <a:p>
          <a:r>
            <a:rPr lang="es-MX" dirty="0" smtClean="0"/>
            <a:t>Objetivos</a:t>
          </a:r>
          <a:endParaRPr lang="en-US" dirty="0"/>
        </a:p>
      </dgm:t>
    </dgm:pt>
    <dgm:pt modelId="{1BD48CAB-CDE5-4ED7-A631-F977D854A58D}" type="parTrans" cxnId="{AC29E0B1-B048-46E3-A1A9-40BCE5A59EFE}">
      <dgm:prSet/>
      <dgm:spPr/>
      <dgm:t>
        <a:bodyPr/>
        <a:lstStyle/>
        <a:p>
          <a:endParaRPr lang="en-US"/>
        </a:p>
      </dgm:t>
    </dgm:pt>
    <dgm:pt modelId="{10F269B2-6E69-439C-A92C-353DF860FDF1}" type="sibTrans" cxnId="{AC29E0B1-B048-46E3-A1A9-40BCE5A59EFE}">
      <dgm:prSet/>
      <dgm:spPr/>
      <dgm:t>
        <a:bodyPr/>
        <a:lstStyle/>
        <a:p>
          <a:endParaRPr lang="en-US"/>
        </a:p>
      </dgm:t>
    </dgm:pt>
    <dgm:pt modelId="{61195054-C865-4807-AC1D-A905BE4DB291}">
      <dgm:prSet phldrT="[Text]"/>
      <dgm:spPr/>
      <dgm:t>
        <a:bodyPr/>
        <a:lstStyle/>
        <a:p>
          <a:r>
            <a:rPr lang="es-MX" dirty="0" smtClean="0"/>
            <a:t>Materiales y </a:t>
          </a:r>
          <a:r>
            <a:rPr lang="es-MX" dirty="0" smtClean="0"/>
            <a:t>Métodos</a:t>
          </a:r>
          <a:endParaRPr lang="en-US" dirty="0"/>
        </a:p>
      </dgm:t>
    </dgm:pt>
    <dgm:pt modelId="{6AEB3027-3141-4907-BA0C-97428E66B1F7}" type="parTrans" cxnId="{2868D909-86EA-405A-902E-585D0B340BCD}">
      <dgm:prSet/>
      <dgm:spPr/>
      <dgm:t>
        <a:bodyPr/>
        <a:lstStyle/>
        <a:p>
          <a:endParaRPr lang="en-US"/>
        </a:p>
      </dgm:t>
    </dgm:pt>
    <dgm:pt modelId="{7486C506-901D-4B82-95AC-BB8B522F18D1}" type="sibTrans" cxnId="{2868D909-86EA-405A-902E-585D0B340BCD}">
      <dgm:prSet/>
      <dgm:spPr/>
      <dgm:t>
        <a:bodyPr/>
        <a:lstStyle/>
        <a:p>
          <a:endParaRPr lang="en-US"/>
        </a:p>
      </dgm:t>
    </dgm:pt>
    <dgm:pt modelId="{D5FDA734-322F-44C2-A8A3-6FA4374A366C}">
      <dgm:prSet phldrT="[Text]"/>
      <dgm:spPr/>
      <dgm:t>
        <a:bodyPr/>
        <a:lstStyle/>
        <a:p>
          <a:r>
            <a:rPr lang="es-MX" dirty="0" smtClean="0"/>
            <a:t>Resultados y Discusión</a:t>
          </a:r>
          <a:endParaRPr lang="en-US" dirty="0"/>
        </a:p>
      </dgm:t>
    </dgm:pt>
    <dgm:pt modelId="{1CDC60A7-1ED3-4B4E-BBDD-D1BD11859FAA}" type="parTrans" cxnId="{A1CD164E-469A-40B7-B6DB-1356A8856A80}">
      <dgm:prSet/>
      <dgm:spPr/>
      <dgm:t>
        <a:bodyPr/>
        <a:lstStyle/>
        <a:p>
          <a:endParaRPr lang="en-US"/>
        </a:p>
      </dgm:t>
    </dgm:pt>
    <dgm:pt modelId="{7C31C76B-FB4A-42AC-9B24-368630EF0E63}" type="sibTrans" cxnId="{A1CD164E-469A-40B7-B6DB-1356A8856A80}">
      <dgm:prSet/>
      <dgm:spPr/>
      <dgm:t>
        <a:bodyPr/>
        <a:lstStyle/>
        <a:p>
          <a:endParaRPr lang="en-US"/>
        </a:p>
      </dgm:t>
    </dgm:pt>
    <dgm:pt modelId="{7C3F6564-FC43-4891-9CD0-ED41B1CE825B}">
      <dgm:prSet phldrT="[Text]"/>
      <dgm:spPr/>
      <dgm:t>
        <a:bodyPr/>
        <a:lstStyle/>
        <a:p>
          <a:r>
            <a:rPr lang="es-MX" dirty="0" smtClean="0"/>
            <a:t>Conclusiones</a:t>
          </a:r>
          <a:endParaRPr lang="en-US" dirty="0"/>
        </a:p>
      </dgm:t>
    </dgm:pt>
    <dgm:pt modelId="{AF4F5063-2DC5-4EA2-9317-85FA621B4A6B}" type="parTrans" cxnId="{799A300B-7E01-430C-BAC7-6E6CEFAE50DE}">
      <dgm:prSet/>
      <dgm:spPr/>
      <dgm:t>
        <a:bodyPr/>
        <a:lstStyle/>
        <a:p>
          <a:endParaRPr lang="en-US"/>
        </a:p>
      </dgm:t>
    </dgm:pt>
    <dgm:pt modelId="{B821F2CD-B68E-4B1C-9900-C60A6136926D}" type="sibTrans" cxnId="{799A300B-7E01-430C-BAC7-6E6CEFAE50DE}">
      <dgm:prSet/>
      <dgm:spPr/>
      <dgm:t>
        <a:bodyPr/>
        <a:lstStyle/>
        <a:p>
          <a:endParaRPr lang="en-US"/>
        </a:p>
      </dgm:t>
    </dgm:pt>
    <dgm:pt modelId="{2C194C6F-30E1-4BA6-8B2E-A0A98B121C04}">
      <dgm:prSet phldrT="[Text]"/>
      <dgm:spPr/>
      <dgm:t>
        <a:bodyPr/>
        <a:lstStyle/>
        <a:p>
          <a:r>
            <a:rPr lang="es-MX" dirty="0" smtClean="0"/>
            <a:t>Recomendaciones</a:t>
          </a:r>
          <a:endParaRPr lang="en-US" dirty="0"/>
        </a:p>
      </dgm:t>
    </dgm:pt>
    <dgm:pt modelId="{684EF520-D9AA-4DD9-8CA8-3280B3B6AAEC}" type="parTrans" cxnId="{07FA8D0A-64F9-44C4-9890-F5DF94906B1A}">
      <dgm:prSet/>
      <dgm:spPr/>
      <dgm:t>
        <a:bodyPr/>
        <a:lstStyle/>
        <a:p>
          <a:endParaRPr lang="en-US"/>
        </a:p>
      </dgm:t>
    </dgm:pt>
    <dgm:pt modelId="{A3E38203-84F7-49F2-A5E6-E754DE9C33CE}" type="sibTrans" cxnId="{07FA8D0A-64F9-44C4-9890-F5DF94906B1A}">
      <dgm:prSet/>
      <dgm:spPr/>
      <dgm:t>
        <a:bodyPr/>
        <a:lstStyle/>
        <a:p>
          <a:endParaRPr lang="en-US"/>
        </a:p>
      </dgm:t>
    </dgm:pt>
    <dgm:pt modelId="{7C21087D-B7B7-4771-BE15-D2A4929C09CE}">
      <dgm:prSet phldrT="[Text]"/>
      <dgm:spPr/>
      <dgm:t>
        <a:bodyPr/>
        <a:lstStyle/>
        <a:p>
          <a:r>
            <a:rPr lang="es-MX" dirty="0" smtClean="0"/>
            <a:t>Hipótesis</a:t>
          </a:r>
          <a:endParaRPr lang="en-US" dirty="0"/>
        </a:p>
      </dgm:t>
    </dgm:pt>
    <dgm:pt modelId="{D0CDB198-4185-4EB4-9F12-C2FD6B30C261}" type="parTrans" cxnId="{376E6EFE-B772-4E99-A58F-4C9CD0B2D28C}">
      <dgm:prSet/>
      <dgm:spPr/>
      <dgm:t>
        <a:bodyPr/>
        <a:lstStyle/>
        <a:p>
          <a:endParaRPr lang="en-US"/>
        </a:p>
      </dgm:t>
    </dgm:pt>
    <dgm:pt modelId="{2B7A3A4E-B119-4B9B-B7B9-327715329C80}" type="sibTrans" cxnId="{376E6EFE-B772-4E99-A58F-4C9CD0B2D28C}">
      <dgm:prSet/>
      <dgm:spPr/>
      <dgm:t>
        <a:bodyPr/>
        <a:lstStyle/>
        <a:p>
          <a:endParaRPr lang="en-US"/>
        </a:p>
      </dgm:t>
    </dgm:pt>
    <dgm:pt modelId="{AD4A5B4C-EED1-4505-91C5-F03904F98091}" type="pres">
      <dgm:prSet presAssocID="{F2666FF3-D3C3-41FA-9449-0A615FF518B5}" presName="Name0" presStyleCnt="0">
        <dgm:presLayoutVars>
          <dgm:chMax val="7"/>
          <dgm:chPref val="7"/>
          <dgm:dir/>
        </dgm:presLayoutVars>
      </dgm:prSet>
      <dgm:spPr/>
      <dgm:t>
        <a:bodyPr/>
        <a:lstStyle/>
        <a:p>
          <a:endParaRPr lang="en-US"/>
        </a:p>
      </dgm:t>
    </dgm:pt>
    <dgm:pt modelId="{59614950-E942-453A-8041-5F76C9938E0A}" type="pres">
      <dgm:prSet presAssocID="{F2666FF3-D3C3-41FA-9449-0A615FF518B5}" presName="Name1" presStyleCnt="0"/>
      <dgm:spPr/>
    </dgm:pt>
    <dgm:pt modelId="{07C4FA94-EBA8-46A1-85A8-F2BD388711D7}" type="pres">
      <dgm:prSet presAssocID="{F2666FF3-D3C3-41FA-9449-0A615FF518B5}" presName="cycle" presStyleCnt="0"/>
      <dgm:spPr/>
    </dgm:pt>
    <dgm:pt modelId="{2A740532-CE0E-4565-B842-463C8E3C8341}" type="pres">
      <dgm:prSet presAssocID="{F2666FF3-D3C3-41FA-9449-0A615FF518B5}" presName="srcNode" presStyleLbl="node1" presStyleIdx="0" presStyleCnt="7"/>
      <dgm:spPr/>
    </dgm:pt>
    <dgm:pt modelId="{58A9883D-44EA-4B06-9385-0318E5C2952D}" type="pres">
      <dgm:prSet presAssocID="{F2666FF3-D3C3-41FA-9449-0A615FF518B5}" presName="conn" presStyleLbl="parChTrans1D2" presStyleIdx="0" presStyleCnt="1"/>
      <dgm:spPr/>
      <dgm:t>
        <a:bodyPr/>
        <a:lstStyle/>
        <a:p>
          <a:endParaRPr lang="en-US"/>
        </a:p>
      </dgm:t>
    </dgm:pt>
    <dgm:pt modelId="{99AD076C-E706-43CE-92ED-CE2B80D8FD26}" type="pres">
      <dgm:prSet presAssocID="{F2666FF3-D3C3-41FA-9449-0A615FF518B5}" presName="extraNode" presStyleLbl="node1" presStyleIdx="0" presStyleCnt="7"/>
      <dgm:spPr/>
    </dgm:pt>
    <dgm:pt modelId="{2BE219D3-D4BF-4D7B-BC93-F7B167B43846}" type="pres">
      <dgm:prSet presAssocID="{F2666FF3-D3C3-41FA-9449-0A615FF518B5}" presName="dstNode" presStyleLbl="node1" presStyleIdx="0" presStyleCnt="7"/>
      <dgm:spPr/>
    </dgm:pt>
    <dgm:pt modelId="{69B32A67-8866-4764-889B-CCB98804B46E}" type="pres">
      <dgm:prSet presAssocID="{2604E0C1-193F-4CE9-9067-65CA0CFF214A}" presName="text_1" presStyleLbl="node1" presStyleIdx="0" presStyleCnt="7">
        <dgm:presLayoutVars>
          <dgm:bulletEnabled val="1"/>
        </dgm:presLayoutVars>
      </dgm:prSet>
      <dgm:spPr/>
      <dgm:t>
        <a:bodyPr/>
        <a:lstStyle/>
        <a:p>
          <a:endParaRPr lang="en-US"/>
        </a:p>
      </dgm:t>
    </dgm:pt>
    <dgm:pt modelId="{D96E589F-E1D5-447F-833C-A45D8224B951}" type="pres">
      <dgm:prSet presAssocID="{2604E0C1-193F-4CE9-9067-65CA0CFF214A}" presName="accent_1" presStyleCnt="0"/>
      <dgm:spPr/>
    </dgm:pt>
    <dgm:pt modelId="{CF050047-38A9-45F4-BA40-9B726B5C8509}" type="pres">
      <dgm:prSet presAssocID="{2604E0C1-193F-4CE9-9067-65CA0CFF214A}" presName="accentRepeatNode" presStyleLbl="solidFgAcc1" presStyleIdx="0" presStyleCnt="7"/>
      <dgm:spPr/>
    </dgm:pt>
    <dgm:pt modelId="{0110D9F1-6A23-419D-8397-F6AFB7F8FE6B}" type="pres">
      <dgm:prSet presAssocID="{575AE30E-5314-4465-9447-8722F2F4DB3C}" presName="text_2" presStyleLbl="node1" presStyleIdx="1" presStyleCnt="7">
        <dgm:presLayoutVars>
          <dgm:bulletEnabled val="1"/>
        </dgm:presLayoutVars>
      </dgm:prSet>
      <dgm:spPr/>
      <dgm:t>
        <a:bodyPr/>
        <a:lstStyle/>
        <a:p>
          <a:endParaRPr lang="en-US"/>
        </a:p>
      </dgm:t>
    </dgm:pt>
    <dgm:pt modelId="{5EC758E5-1002-4264-BE3B-125A06ADD441}" type="pres">
      <dgm:prSet presAssocID="{575AE30E-5314-4465-9447-8722F2F4DB3C}" presName="accent_2" presStyleCnt="0"/>
      <dgm:spPr/>
    </dgm:pt>
    <dgm:pt modelId="{15956795-74B3-4519-B7E6-20B34C7CFEDE}" type="pres">
      <dgm:prSet presAssocID="{575AE30E-5314-4465-9447-8722F2F4DB3C}" presName="accentRepeatNode" presStyleLbl="solidFgAcc1" presStyleIdx="1" presStyleCnt="7"/>
      <dgm:spPr/>
    </dgm:pt>
    <dgm:pt modelId="{EDFC4CFE-6011-4F01-9964-C04FDDB16046}" type="pres">
      <dgm:prSet presAssocID="{7C21087D-B7B7-4771-BE15-D2A4929C09CE}" presName="text_3" presStyleLbl="node1" presStyleIdx="2" presStyleCnt="7">
        <dgm:presLayoutVars>
          <dgm:bulletEnabled val="1"/>
        </dgm:presLayoutVars>
      </dgm:prSet>
      <dgm:spPr/>
      <dgm:t>
        <a:bodyPr/>
        <a:lstStyle/>
        <a:p>
          <a:endParaRPr lang="en-US"/>
        </a:p>
      </dgm:t>
    </dgm:pt>
    <dgm:pt modelId="{9A18644B-09AF-4282-8D3D-93D092976381}" type="pres">
      <dgm:prSet presAssocID="{7C21087D-B7B7-4771-BE15-D2A4929C09CE}" presName="accent_3" presStyleCnt="0"/>
      <dgm:spPr/>
    </dgm:pt>
    <dgm:pt modelId="{C445C292-9A7E-4A16-A294-4C06C86738BA}" type="pres">
      <dgm:prSet presAssocID="{7C21087D-B7B7-4771-BE15-D2A4929C09CE}" presName="accentRepeatNode" presStyleLbl="solidFgAcc1" presStyleIdx="2" presStyleCnt="7"/>
      <dgm:spPr/>
    </dgm:pt>
    <dgm:pt modelId="{B1B4A0BB-8832-40FF-9C7E-1CDCCEE731AF}" type="pres">
      <dgm:prSet presAssocID="{61195054-C865-4807-AC1D-A905BE4DB291}" presName="text_4" presStyleLbl="node1" presStyleIdx="3" presStyleCnt="7">
        <dgm:presLayoutVars>
          <dgm:bulletEnabled val="1"/>
        </dgm:presLayoutVars>
      </dgm:prSet>
      <dgm:spPr/>
      <dgm:t>
        <a:bodyPr/>
        <a:lstStyle/>
        <a:p>
          <a:endParaRPr lang="en-US"/>
        </a:p>
      </dgm:t>
    </dgm:pt>
    <dgm:pt modelId="{2F65E830-E511-446A-852D-D0B773AA1692}" type="pres">
      <dgm:prSet presAssocID="{61195054-C865-4807-AC1D-A905BE4DB291}" presName="accent_4" presStyleCnt="0"/>
      <dgm:spPr/>
    </dgm:pt>
    <dgm:pt modelId="{0FF7AD6A-5F4D-4791-9CC8-E490B9A1BC1A}" type="pres">
      <dgm:prSet presAssocID="{61195054-C865-4807-AC1D-A905BE4DB291}" presName="accentRepeatNode" presStyleLbl="solidFgAcc1" presStyleIdx="3" presStyleCnt="7"/>
      <dgm:spPr/>
    </dgm:pt>
    <dgm:pt modelId="{070438C4-15BA-48EB-B954-96B6BC3CD04D}" type="pres">
      <dgm:prSet presAssocID="{D5FDA734-322F-44C2-A8A3-6FA4374A366C}" presName="text_5" presStyleLbl="node1" presStyleIdx="4" presStyleCnt="7">
        <dgm:presLayoutVars>
          <dgm:bulletEnabled val="1"/>
        </dgm:presLayoutVars>
      </dgm:prSet>
      <dgm:spPr/>
      <dgm:t>
        <a:bodyPr/>
        <a:lstStyle/>
        <a:p>
          <a:endParaRPr lang="en-US"/>
        </a:p>
      </dgm:t>
    </dgm:pt>
    <dgm:pt modelId="{3E4FBDED-757C-4AAE-977A-8C33D5FAEE85}" type="pres">
      <dgm:prSet presAssocID="{D5FDA734-322F-44C2-A8A3-6FA4374A366C}" presName="accent_5" presStyleCnt="0"/>
      <dgm:spPr/>
    </dgm:pt>
    <dgm:pt modelId="{8C36C70A-E18F-49F3-A561-6A6892996487}" type="pres">
      <dgm:prSet presAssocID="{D5FDA734-322F-44C2-A8A3-6FA4374A366C}" presName="accentRepeatNode" presStyleLbl="solidFgAcc1" presStyleIdx="4" presStyleCnt="7"/>
      <dgm:spPr/>
    </dgm:pt>
    <dgm:pt modelId="{DB6EE222-A891-4147-8E9B-32DF0B33B4E0}" type="pres">
      <dgm:prSet presAssocID="{7C3F6564-FC43-4891-9CD0-ED41B1CE825B}" presName="text_6" presStyleLbl="node1" presStyleIdx="5" presStyleCnt="7">
        <dgm:presLayoutVars>
          <dgm:bulletEnabled val="1"/>
        </dgm:presLayoutVars>
      </dgm:prSet>
      <dgm:spPr/>
      <dgm:t>
        <a:bodyPr/>
        <a:lstStyle/>
        <a:p>
          <a:endParaRPr lang="en-US"/>
        </a:p>
      </dgm:t>
    </dgm:pt>
    <dgm:pt modelId="{F84ADE78-45D3-4CD4-8F3B-B6CF7997A4B7}" type="pres">
      <dgm:prSet presAssocID="{7C3F6564-FC43-4891-9CD0-ED41B1CE825B}" presName="accent_6" presStyleCnt="0"/>
      <dgm:spPr/>
    </dgm:pt>
    <dgm:pt modelId="{D1CDBED2-9A93-4753-B86D-6C8655709517}" type="pres">
      <dgm:prSet presAssocID="{7C3F6564-FC43-4891-9CD0-ED41B1CE825B}" presName="accentRepeatNode" presStyleLbl="solidFgAcc1" presStyleIdx="5" presStyleCnt="7"/>
      <dgm:spPr/>
    </dgm:pt>
    <dgm:pt modelId="{84DEDC81-2697-4504-8FB6-081C0F8F8EA0}" type="pres">
      <dgm:prSet presAssocID="{2C194C6F-30E1-4BA6-8B2E-A0A98B121C04}" presName="text_7" presStyleLbl="node1" presStyleIdx="6" presStyleCnt="7">
        <dgm:presLayoutVars>
          <dgm:bulletEnabled val="1"/>
        </dgm:presLayoutVars>
      </dgm:prSet>
      <dgm:spPr/>
      <dgm:t>
        <a:bodyPr/>
        <a:lstStyle/>
        <a:p>
          <a:endParaRPr lang="en-US"/>
        </a:p>
      </dgm:t>
    </dgm:pt>
    <dgm:pt modelId="{BF4D7927-9EB1-427D-8BD6-654E8780F4C4}" type="pres">
      <dgm:prSet presAssocID="{2C194C6F-30E1-4BA6-8B2E-A0A98B121C04}" presName="accent_7" presStyleCnt="0"/>
      <dgm:spPr/>
    </dgm:pt>
    <dgm:pt modelId="{944867CB-5C81-45C7-A35D-C5F2467AF0AB}" type="pres">
      <dgm:prSet presAssocID="{2C194C6F-30E1-4BA6-8B2E-A0A98B121C04}" presName="accentRepeatNode" presStyleLbl="solidFgAcc1" presStyleIdx="6" presStyleCnt="7"/>
      <dgm:spPr/>
    </dgm:pt>
  </dgm:ptLst>
  <dgm:cxnLst>
    <dgm:cxn modelId="{2B8433B0-B68E-400E-A02C-E02623AE60DD}" type="presOf" srcId="{F2666FF3-D3C3-41FA-9449-0A615FF518B5}" destId="{AD4A5B4C-EED1-4505-91C5-F03904F98091}" srcOrd="0" destOrd="0" presId="urn:microsoft.com/office/officeart/2008/layout/VerticalCurvedList"/>
    <dgm:cxn modelId="{ACF4EE96-E1D5-43D7-BDD9-1F6C3B584127}" type="presOf" srcId="{9D31F496-AA27-49BC-8787-64E7AC9AED92}" destId="{58A9883D-44EA-4B06-9385-0318E5C2952D}" srcOrd="0" destOrd="0" presId="urn:microsoft.com/office/officeart/2008/layout/VerticalCurvedList"/>
    <dgm:cxn modelId="{28D87BD9-503D-45F2-88C2-C99061AF0F4B}" type="presOf" srcId="{2C194C6F-30E1-4BA6-8B2E-A0A98B121C04}" destId="{84DEDC81-2697-4504-8FB6-081C0F8F8EA0}" srcOrd="0" destOrd="0" presId="urn:microsoft.com/office/officeart/2008/layout/VerticalCurvedList"/>
    <dgm:cxn modelId="{420BF648-7409-4EDE-A982-1C325A132EA8}" type="presOf" srcId="{575AE30E-5314-4465-9447-8722F2F4DB3C}" destId="{0110D9F1-6A23-419D-8397-F6AFB7F8FE6B}" srcOrd="0" destOrd="0" presId="urn:microsoft.com/office/officeart/2008/layout/VerticalCurvedList"/>
    <dgm:cxn modelId="{AC29E0B1-B048-46E3-A1A9-40BCE5A59EFE}" srcId="{F2666FF3-D3C3-41FA-9449-0A615FF518B5}" destId="{575AE30E-5314-4465-9447-8722F2F4DB3C}" srcOrd="1" destOrd="0" parTransId="{1BD48CAB-CDE5-4ED7-A631-F977D854A58D}" sibTransId="{10F269B2-6E69-439C-A92C-353DF860FDF1}"/>
    <dgm:cxn modelId="{A9FBED0F-44C0-4DF7-A7A0-17A908E6214F}" type="presOf" srcId="{D5FDA734-322F-44C2-A8A3-6FA4374A366C}" destId="{070438C4-15BA-48EB-B954-96B6BC3CD04D}" srcOrd="0" destOrd="0" presId="urn:microsoft.com/office/officeart/2008/layout/VerticalCurvedList"/>
    <dgm:cxn modelId="{C5D6B773-26D5-420E-816F-09F7CC9E2A01}" srcId="{F2666FF3-D3C3-41FA-9449-0A615FF518B5}" destId="{2604E0C1-193F-4CE9-9067-65CA0CFF214A}" srcOrd="0" destOrd="0" parTransId="{BA09F348-B584-4949-BB64-E9C5475067EA}" sibTransId="{9D31F496-AA27-49BC-8787-64E7AC9AED92}"/>
    <dgm:cxn modelId="{E385822E-C4BB-4A99-93BC-40A8295FEA86}" type="presOf" srcId="{7C3F6564-FC43-4891-9CD0-ED41B1CE825B}" destId="{DB6EE222-A891-4147-8E9B-32DF0B33B4E0}" srcOrd="0" destOrd="0" presId="urn:microsoft.com/office/officeart/2008/layout/VerticalCurvedList"/>
    <dgm:cxn modelId="{C914B775-6E45-4C67-BA5B-AFC568EE3CA0}" type="presOf" srcId="{7C21087D-B7B7-4771-BE15-D2A4929C09CE}" destId="{EDFC4CFE-6011-4F01-9964-C04FDDB16046}" srcOrd="0" destOrd="0" presId="urn:microsoft.com/office/officeart/2008/layout/VerticalCurvedList"/>
    <dgm:cxn modelId="{799A300B-7E01-430C-BAC7-6E6CEFAE50DE}" srcId="{F2666FF3-D3C3-41FA-9449-0A615FF518B5}" destId="{7C3F6564-FC43-4891-9CD0-ED41B1CE825B}" srcOrd="5" destOrd="0" parTransId="{AF4F5063-2DC5-4EA2-9317-85FA621B4A6B}" sibTransId="{B821F2CD-B68E-4B1C-9900-C60A6136926D}"/>
    <dgm:cxn modelId="{A1CD164E-469A-40B7-B6DB-1356A8856A80}" srcId="{F2666FF3-D3C3-41FA-9449-0A615FF518B5}" destId="{D5FDA734-322F-44C2-A8A3-6FA4374A366C}" srcOrd="4" destOrd="0" parTransId="{1CDC60A7-1ED3-4B4E-BBDD-D1BD11859FAA}" sibTransId="{7C31C76B-FB4A-42AC-9B24-368630EF0E63}"/>
    <dgm:cxn modelId="{2868D909-86EA-405A-902E-585D0B340BCD}" srcId="{F2666FF3-D3C3-41FA-9449-0A615FF518B5}" destId="{61195054-C865-4807-AC1D-A905BE4DB291}" srcOrd="3" destOrd="0" parTransId="{6AEB3027-3141-4907-BA0C-97428E66B1F7}" sibTransId="{7486C506-901D-4B82-95AC-BB8B522F18D1}"/>
    <dgm:cxn modelId="{C213D185-FB03-4E6D-BD53-DBB8923F84A1}" type="presOf" srcId="{2604E0C1-193F-4CE9-9067-65CA0CFF214A}" destId="{69B32A67-8866-4764-889B-CCB98804B46E}" srcOrd="0" destOrd="0" presId="urn:microsoft.com/office/officeart/2008/layout/VerticalCurvedList"/>
    <dgm:cxn modelId="{7968BE67-F735-4F77-809E-E4EB980D8A2E}" type="presOf" srcId="{61195054-C865-4807-AC1D-A905BE4DB291}" destId="{B1B4A0BB-8832-40FF-9C7E-1CDCCEE731AF}" srcOrd="0" destOrd="0" presId="urn:microsoft.com/office/officeart/2008/layout/VerticalCurvedList"/>
    <dgm:cxn modelId="{376E6EFE-B772-4E99-A58F-4C9CD0B2D28C}" srcId="{F2666FF3-D3C3-41FA-9449-0A615FF518B5}" destId="{7C21087D-B7B7-4771-BE15-D2A4929C09CE}" srcOrd="2" destOrd="0" parTransId="{D0CDB198-4185-4EB4-9F12-C2FD6B30C261}" sibTransId="{2B7A3A4E-B119-4B9B-B7B9-327715329C80}"/>
    <dgm:cxn modelId="{07FA8D0A-64F9-44C4-9890-F5DF94906B1A}" srcId="{F2666FF3-D3C3-41FA-9449-0A615FF518B5}" destId="{2C194C6F-30E1-4BA6-8B2E-A0A98B121C04}" srcOrd="6" destOrd="0" parTransId="{684EF520-D9AA-4DD9-8CA8-3280B3B6AAEC}" sibTransId="{A3E38203-84F7-49F2-A5E6-E754DE9C33CE}"/>
    <dgm:cxn modelId="{A9AC0B75-D996-4ADD-AEB0-18F8C0637775}" type="presParOf" srcId="{AD4A5B4C-EED1-4505-91C5-F03904F98091}" destId="{59614950-E942-453A-8041-5F76C9938E0A}" srcOrd="0" destOrd="0" presId="urn:microsoft.com/office/officeart/2008/layout/VerticalCurvedList"/>
    <dgm:cxn modelId="{ADCB11AE-0CA4-464C-AAB8-2B73EF7DF2C2}" type="presParOf" srcId="{59614950-E942-453A-8041-5F76C9938E0A}" destId="{07C4FA94-EBA8-46A1-85A8-F2BD388711D7}" srcOrd="0" destOrd="0" presId="urn:microsoft.com/office/officeart/2008/layout/VerticalCurvedList"/>
    <dgm:cxn modelId="{21C7DBB9-73C8-4BF2-8C07-1E3549E9158B}" type="presParOf" srcId="{07C4FA94-EBA8-46A1-85A8-F2BD388711D7}" destId="{2A740532-CE0E-4565-B842-463C8E3C8341}" srcOrd="0" destOrd="0" presId="urn:microsoft.com/office/officeart/2008/layout/VerticalCurvedList"/>
    <dgm:cxn modelId="{F05D417B-EC22-4610-9EF8-9271489DE8D3}" type="presParOf" srcId="{07C4FA94-EBA8-46A1-85A8-F2BD388711D7}" destId="{58A9883D-44EA-4B06-9385-0318E5C2952D}" srcOrd="1" destOrd="0" presId="urn:microsoft.com/office/officeart/2008/layout/VerticalCurvedList"/>
    <dgm:cxn modelId="{D0C753A7-2B6E-46DD-8B6B-8B26C422D177}" type="presParOf" srcId="{07C4FA94-EBA8-46A1-85A8-F2BD388711D7}" destId="{99AD076C-E706-43CE-92ED-CE2B80D8FD26}" srcOrd="2" destOrd="0" presId="urn:microsoft.com/office/officeart/2008/layout/VerticalCurvedList"/>
    <dgm:cxn modelId="{9EBE4DA9-9F74-4628-BCC9-9E30AD61964B}" type="presParOf" srcId="{07C4FA94-EBA8-46A1-85A8-F2BD388711D7}" destId="{2BE219D3-D4BF-4D7B-BC93-F7B167B43846}" srcOrd="3" destOrd="0" presId="urn:microsoft.com/office/officeart/2008/layout/VerticalCurvedList"/>
    <dgm:cxn modelId="{345570DB-D358-4328-879C-0D7A6F029755}" type="presParOf" srcId="{59614950-E942-453A-8041-5F76C9938E0A}" destId="{69B32A67-8866-4764-889B-CCB98804B46E}" srcOrd="1" destOrd="0" presId="urn:microsoft.com/office/officeart/2008/layout/VerticalCurvedList"/>
    <dgm:cxn modelId="{9199FC3B-0ACB-4E10-9C8D-CF3926A783C6}" type="presParOf" srcId="{59614950-E942-453A-8041-5F76C9938E0A}" destId="{D96E589F-E1D5-447F-833C-A45D8224B951}" srcOrd="2" destOrd="0" presId="urn:microsoft.com/office/officeart/2008/layout/VerticalCurvedList"/>
    <dgm:cxn modelId="{3FB4FB9A-72D9-4CA5-BB80-D2446ED4C517}" type="presParOf" srcId="{D96E589F-E1D5-447F-833C-A45D8224B951}" destId="{CF050047-38A9-45F4-BA40-9B726B5C8509}" srcOrd="0" destOrd="0" presId="urn:microsoft.com/office/officeart/2008/layout/VerticalCurvedList"/>
    <dgm:cxn modelId="{9D0253EA-C953-41C6-AAD4-37D6CF261717}" type="presParOf" srcId="{59614950-E942-453A-8041-5F76C9938E0A}" destId="{0110D9F1-6A23-419D-8397-F6AFB7F8FE6B}" srcOrd="3" destOrd="0" presId="urn:microsoft.com/office/officeart/2008/layout/VerticalCurvedList"/>
    <dgm:cxn modelId="{AD419726-15BC-415C-BD18-57C14D318DF2}" type="presParOf" srcId="{59614950-E942-453A-8041-5F76C9938E0A}" destId="{5EC758E5-1002-4264-BE3B-125A06ADD441}" srcOrd="4" destOrd="0" presId="urn:microsoft.com/office/officeart/2008/layout/VerticalCurvedList"/>
    <dgm:cxn modelId="{1A56EE09-6BE9-40B0-86D6-395AD3C817F5}" type="presParOf" srcId="{5EC758E5-1002-4264-BE3B-125A06ADD441}" destId="{15956795-74B3-4519-B7E6-20B34C7CFEDE}" srcOrd="0" destOrd="0" presId="urn:microsoft.com/office/officeart/2008/layout/VerticalCurvedList"/>
    <dgm:cxn modelId="{2D03FDF1-DCD9-41CD-A0AE-21D566D4FAF0}" type="presParOf" srcId="{59614950-E942-453A-8041-5F76C9938E0A}" destId="{EDFC4CFE-6011-4F01-9964-C04FDDB16046}" srcOrd="5" destOrd="0" presId="urn:microsoft.com/office/officeart/2008/layout/VerticalCurvedList"/>
    <dgm:cxn modelId="{A690D39F-90E1-4EB0-ADA0-B21A120457B6}" type="presParOf" srcId="{59614950-E942-453A-8041-5F76C9938E0A}" destId="{9A18644B-09AF-4282-8D3D-93D092976381}" srcOrd="6" destOrd="0" presId="urn:microsoft.com/office/officeart/2008/layout/VerticalCurvedList"/>
    <dgm:cxn modelId="{44BDFC89-84F1-4436-BF87-D8ADE4397C16}" type="presParOf" srcId="{9A18644B-09AF-4282-8D3D-93D092976381}" destId="{C445C292-9A7E-4A16-A294-4C06C86738BA}" srcOrd="0" destOrd="0" presId="urn:microsoft.com/office/officeart/2008/layout/VerticalCurvedList"/>
    <dgm:cxn modelId="{0B4DBE56-1748-44A0-8241-AC40FB18E610}" type="presParOf" srcId="{59614950-E942-453A-8041-5F76C9938E0A}" destId="{B1B4A0BB-8832-40FF-9C7E-1CDCCEE731AF}" srcOrd="7" destOrd="0" presId="urn:microsoft.com/office/officeart/2008/layout/VerticalCurvedList"/>
    <dgm:cxn modelId="{73C4144B-8206-4F71-A3C9-89E983362F92}" type="presParOf" srcId="{59614950-E942-453A-8041-5F76C9938E0A}" destId="{2F65E830-E511-446A-852D-D0B773AA1692}" srcOrd="8" destOrd="0" presId="urn:microsoft.com/office/officeart/2008/layout/VerticalCurvedList"/>
    <dgm:cxn modelId="{FF579D24-E583-41B7-BE82-D5D3BCAC2AFA}" type="presParOf" srcId="{2F65E830-E511-446A-852D-D0B773AA1692}" destId="{0FF7AD6A-5F4D-4791-9CC8-E490B9A1BC1A}" srcOrd="0" destOrd="0" presId="urn:microsoft.com/office/officeart/2008/layout/VerticalCurvedList"/>
    <dgm:cxn modelId="{772C69F6-30F0-4F3B-8813-12A96D7875F6}" type="presParOf" srcId="{59614950-E942-453A-8041-5F76C9938E0A}" destId="{070438C4-15BA-48EB-B954-96B6BC3CD04D}" srcOrd="9" destOrd="0" presId="urn:microsoft.com/office/officeart/2008/layout/VerticalCurvedList"/>
    <dgm:cxn modelId="{B6181B61-A3A5-42AB-8C58-5304A91D8D61}" type="presParOf" srcId="{59614950-E942-453A-8041-5F76C9938E0A}" destId="{3E4FBDED-757C-4AAE-977A-8C33D5FAEE85}" srcOrd="10" destOrd="0" presId="urn:microsoft.com/office/officeart/2008/layout/VerticalCurvedList"/>
    <dgm:cxn modelId="{121C35B6-C6CA-4BA8-875F-E4D6B607659C}" type="presParOf" srcId="{3E4FBDED-757C-4AAE-977A-8C33D5FAEE85}" destId="{8C36C70A-E18F-49F3-A561-6A6892996487}" srcOrd="0" destOrd="0" presId="urn:microsoft.com/office/officeart/2008/layout/VerticalCurvedList"/>
    <dgm:cxn modelId="{F6864D83-F890-463E-BDCF-F6F13760B4A9}" type="presParOf" srcId="{59614950-E942-453A-8041-5F76C9938E0A}" destId="{DB6EE222-A891-4147-8E9B-32DF0B33B4E0}" srcOrd="11" destOrd="0" presId="urn:microsoft.com/office/officeart/2008/layout/VerticalCurvedList"/>
    <dgm:cxn modelId="{344A2798-2C60-434B-AD89-29C09339CC46}" type="presParOf" srcId="{59614950-E942-453A-8041-5F76C9938E0A}" destId="{F84ADE78-45D3-4CD4-8F3B-B6CF7997A4B7}" srcOrd="12" destOrd="0" presId="urn:microsoft.com/office/officeart/2008/layout/VerticalCurvedList"/>
    <dgm:cxn modelId="{911047F6-6FBC-43F1-A62D-645353F0C19F}" type="presParOf" srcId="{F84ADE78-45D3-4CD4-8F3B-B6CF7997A4B7}" destId="{D1CDBED2-9A93-4753-B86D-6C8655709517}" srcOrd="0" destOrd="0" presId="urn:microsoft.com/office/officeart/2008/layout/VerticalCurvedList"/>
    <dgm:cxn modelId="{DB5EDB39-860D-4C8B-8069-C788B19D82D9}" type="presParOf" srcId="{59614950-E942-453A-8041-5F76C9938E0A}" destId="{84DEDC81-2697-4504-8FB6-081C0F8F8EA0}" srcOrd="13" destOrd="0" presId="urn:microsoft.com/office/officeart/2008/layout/VerticalCurvedList"/>
    <dgm:cxn modelId="{B1F1294D-1E66-4B88-AEA2-0B26C5C1454D}" type="presParOf" srcId="{59614950-E942-453A-8041-5F76C9938E0A}" destId="{BF4D7927-9EB1-427D-8BD6-654E8780F4C4}" srcOrd="14" destOrd="0" presId="urn:microsoft.com/office/officeart/2008/layout/VerticalCurvedList"/>
    <dgm:cxn modelId="{5F0E57EA-817A-4B53-A9A9-1CE17D5FE0FD}" type="presParOf" srcId="{BF4D7927-9EB1-427D-8BD6-654E8780F4C4}" destId="{944867CB-5C81-45C7-A35D-C5F2467AF0A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7A502F-873E-4576-AEEC-1C676E600B48}"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CBC7BBFF-DC42-4212-B4D5-6558F1D2F096}">
      <dgm:prSet phldrT="[Text]"/>
      <dgm:spPr/>
      <dgm:t>
        <a:bodyPr/>
        <a:lstStyle/>
        <a:p>
          <a:r>
            <a:rPr lang="es-MX" dirty="0" smtClean="0"/>
            <a:t>Análisis y simulación de lecturas de ONT</a:t>
          </a:r>
          <a:endParaRPr lang="en-US" dirty="0"/>
        </a:p>
      </dgm:t>
    </dgm:pt>
    <dgm:pt modelId="{7863C4D2-E58B-4C8B-9D12-97D84F136DF8}" type="parTrans" cxnId="{F1642597-D5E4-4100-B34A-AA92F4F7B9D5}">
      <dgm:prSet/>
      <dgm:spPr/>
      <dgm:t>
        <a:bodyPr/>
        <a:lstStyle/>
        <a:p>
          <a:endParaRPr lang="en-US"/>
        </a:p>
      </dgm:t>
    </dgm:pt>
    <dgm:pt modelId="{D258EA05-5CA7-4420-8BCD-747764130483}" type="sibTrans" cxnId="{F1642597-D5E4-4100-B34A-AA92F4F7B9D5}">
      <dgm:prSet/>
      <dgm:spPr/>
      <dgm:t>
        <a:bodyPr/>
        <a:lstStyle/>
        <a:p>
          <a:endParaRPr lang="en-US"/>
        </a:p>
      </dgm:t>
    </dgm:pt>
    <dgm:pt modelId="{CF460E7F-0224-4CA6-8541-0B0368F97B67}">
      <dgm:prSet phldrT="[Text]"/>
      <dgm:spPr/>
      <dgm:t>
        <a:bodyPr/>
        <a:lstStyle/>
        <a:p>
          <a:r>
            <a:rPr lang="es-EC" dirty="0" smtClean="0"/>
            <a:t>Detección de ácidos nucleicos por medio de sondas</a:t>
          </a:r>
          <a:endParaRPr lang="en-US" dirty="0"/>
        </a:p>
      </dgm:t>
    </dgm:pt>
    <dgm:pt modelId="{358A189B-BC27-4D7C-B165-C006E5608CB2}" type="parTrans" cxnId="{7AFCEF8C-B8FC-4984-A949-9ED9609F5777}">
      <dgm:prSet/>
      <dgm:spPr/>
      <dgm:t>
        <a:bodyPr/>
        <a:lstStyle/>
        <a:p>
          <a:endParaRPr lang="en-US"/>
        </a:p>
      </dgm:t>
    </dgm:pt>
    <dgm:pt modelId="{EDBDB0AF-F0D9-44CF-92C5-4C505C3C391C}" type="sibTrans" cxnId="{7AFCEF8C-B8FC-4984-A949-9ED9609F5777}">
      <dgm:prSet/>
      <dgm:spPr/>
      <dgm:t>
        <a:bodyPr/>
        <a:lstStyle/>
        <a:p>
          <a:endParaRPr lang="en-US"/>
        </a:p>
      </dgm:t>
    </dgm:pt>
    <dgm:pt modelId="{735AD6D3-A19D-415D-8B8F-5D69FD69225C}" type="pres">
      <dgm:prSet presAssocID="{FA7A502F-873E-4576-AEEC-1C676E600B48}" presName="linear" presStyleCnt="0">
        <dgm:presLayoutVars>
          <dgm:dir/>
          <dgm:animLvl val="lvl"/>
          <dgm:resizeHandles val="exact"/>
        </dgm:presLayoutVars>
      </dgm:prSet>
      <dgm:spPr/>
      <dgm:t>
        <a:bodyPr/>
        <a:lstStyle/>
        <a:p>
          <a:endParaRPr lang="en-US"/>
        </a:p>
      </dgm:t>
    </dgm:pt>
    <dgm:pt modelId="{097DDBC0-AA58-48C8-A614-ED8B9CB15457}" type="pres">
      <dgm:prSet presAssocID="{CBC7BBFF-DC42-4212-B4D5-6558F1D2F096}" presName="parentLin" presStyleCnt="0"/>
      <dgm:spPr/>
    </dgm:pt>
    <dgm:pt modelId="{897E9155-198D-4682-B02E-8C9C4DF88F6D}" type="pres">
      <dgm:prSet presAssocID="{CBC7BBFF-DC42-4212-B4D5-6558F1D2F096}" presName="parentLeftMargin" presStyleLbl="node1" presStyleIdx="0" presStyleCnt="2"/>
      <dgm:spPr/>
      <dgm:t>
        <a:bodyPr/>
        <a:lstStyle/>
        <a:p>
          <a:endParaRPr lang="en-US"/>
        </a:p>
      </dgm:t>
    </dgm:pt>
    <dgm:pt modelId="{2B7E4800-F518-4C1E-A806-2DC1B4D92E1C}" type="pres">
      <dgm:prSet presAssocID="{CBC7BBFF-DC42-4212-B4D5-6558F1D2F096}" presName="parentText" presStyleLbl="node1" presStyleIdx="0" presStyleCnt="2">
        <dgm:presLayoutVars>
          <dgm:chMax val="0"/>
          <dgm:bulletEnabled val="1"/>
        </dgm:presLayoutVars>
      </dgm:prSet>
      <dgm:spPr/>
      <dgm:t>
        <a:bodyPr/>
        <a:lstStyle/>
        <a:p>
          <a:endParaRPr lang="en-US"/>
        </a:p>
      </dgm:t>
    </dgm:pt>
    <dgm:pt modelId="{4B55C94C-F9EE-4818-BC5A-D435E1817EF6}" type="pres">
      <dgm:prSet presAssocID="{CBC7BBFF-DC42-4212-B4D5-6558F1D2F096}" presName="negativeSpace" presStyleCnt="0"/>
      <dgm:spPr/>
    </dgm:pt>
    <dgm:pt modelId="{DB1F3ABB-B674-42B4-A4F0-608726EE7872}" type="pres">
      <dgm:prSet presAssocID="{CBC7BBFF-DC42-4212-B4D5-6558F1D2F096}" presName="childText" presStyleLbl="conFgAcc1" presStyleIdx="0" presStyleCnt="2" custScaleX="77430">
        <dgm:presLayoutVars>
          <dgm:bulletEnabled val="1"/>
        </dgm:presLayoutVars>
      </dgm:prSet>
      <dgm:spPr/>
    </dgm:pt>
    <dgm:pt modelId="{A5CEF8AC-B0E6-4409-A752-5C57E03AB3A0}" type="pres">
      <dgm:prSet presAssocID="{D258EA05-5CA7-4420-8BCD-747764130483}" presName="spaceBetweenRectangles" presStyleCnt="0"/>
      <dgm:spPr/>
    </dgm:pt>
    <dgm:pt modelId="{23039FE5-3852-4331-8B9E-C12064ED53B1}" type="pres">
      <dgm:prSet presAssocID="{CF460E7F-0224-4CA6-8541-0B0368F97B67}" presName="parentLin" presStyleCnt="0"/>
      <dgm:spPr/>
    </dgm:pt>
    <dgm:pt modelId="{D7EF240E-0ECD-4106-A870-8EC1DC66D2DE}" type="pres">
      <dgm:prSet presAssocID="{CF460E7F-0224-4CA6-8541-0B0368F97B67}" presName="parentLeftMargin" presStyleLbl="node1" presStyleIdx="0" presStyleCnt="2"/>
      <dgm:spPr/>
      <dgm:t>
        <a:bodyPr/>
        <a:lstStyle/>
        <a:p>
          <a:endParaRPr lang="en-US"/>
        </a:p>
      </dgm:t>
    </dgm:pt>
    <dgm:pt modelId="{EB526291-67C8-4003-AEAD-37A79588AA5E}" type="pres">
      <dgm:prSet presAssocID="{CF460E7F-0224-4CA6-8541-0B0368F97B67}" presName="parentText" presStyleLbl="node1" presStyleIdx="1" presStyleCnt="2">
        <dgm:presLayoutVars>
          <dgm:chMax val="0"/>
          <dgm:bulletEnabled val="1"/>
        </dgm:presLayoutVars>
      </dgm:prSet>
      <dgm:spPr/>
      <dgm:t>
        <a:bodyPr/>
        <a:lstStyle/>
        <a:p>
          <a:endParaRPr lang="en-US"/>
        </a:p>
      </dgm:t>
    </dgm:pt>
    <dgm:pt modelId="{E76C1F31-3616-47B7-8353-B89D6C2F28D0}" type="pres">
      <dgm:prSet presAssocID="{CF460E7F-0224-4CA6-8541-0B0368F97B67}" presName="negativeSpace" presStyleCnt="0"/>
      <dgm:spPr/>
    </dgm:pt>
    <dgm:pt modelId="{AB542234-57E9-49CA-9800-8116B74B90F0}" type="pres">
      <dgm:prSet presAssocID="{CF460E7F-0224-4CA6-8541-0B0368F97B67}" presName="childText" presStyleLbl="conFgAcc1" presStyleIdx="1" presStyleCnt="2" custScaleX="77430">
        <dgm:presLayoutVars>
          <dgm:bulletEnabled val="1"/>
        </dgm:presLayoutVars>
      </dgm:prSet>
      <dgm:spPr/>
    </dgm:pt>
  </dgm:ptLst>
  <dgm:cxnLst>
    <dgm:cxn modelId="{F1642597-D5E4-4100-B34A-AA92F4F7B9D5}" srcId="{FA7A502F-873E-4576-AEEC-1C676E600B48}" destId="{CBC7BBFF-DC42-4212-B4D5-6558F1D2F096}" srcOrd="0" destOrd="0" parTransId="{7863C4D2-E58B-4C8B-9D12-97D84F136DF8}" sibTransId="{D258EA05-5CA7-4420-8BCD-747764130483}"/>
    <dgm:cxn modelId="{8E90FD5C-2E7A-4524-AD9F-8917079E6BC0}" type="presOf" srcId="{CBC7BBFF-DC42-4212-B4D5-6558F1D2F096}" destId="{2B7E4800-F518-4C1E-A806-2DC1B4D92E1C}" srcOrd="1" destOrd="0" presId="urn:microsoft.com/office/officeart/2005/8/layout/list1"/>
    <dgm:cxn modelId="{853B0177-4845-4A58-8977-FC36F8A43A8A}" type="presOf" srcId="{FA7A502F-873E-4576-AEEC-1C676E600B48}" destId="{735AD6D3-A19D-415D-8B8F-5D69FD69225C}" srcOrd="0" destOrd="0" presId="urn:microsoft.com/office/officeart/2005/8/layout/list1"/>
    <dgm:cxn modelId="{22B43440-89DE-44C4-B7B8-FDE6FAD3FE45}" type="presOf" srcId="{CF460E7F-0224-4CA6-8541-0B0368F97B67}" destId="{D7EF240E-0ECD-4106-A870-8EC1DC66D2DE}" srcOrd="0" destOrd="0" presId="urn:microsoft.com/office/officeart/2005/8/layout/list1"/>
    <dgm:cxn modelId="{500E5DC2-B0EB-479C-9045-192E4C977657}" type="presOf" srcId="{CBC7BBFF-DC42-4212-B4D5-6558F1D2F096}" destId="{897E9155-198D-4682-B02E-8C9C4DF88F6D}" srcOrd="0" destOrd="0" presId="urn:microsoft.com/office/officeart/2005/8/layout/list1"/>
    <dgm:cxn modelId="{9B87B8C0-F6BF-4965-AC9A-153C7300DAFA}" type="presOf" srcId="{CF460E7F-0224-4CA6-8541-0B0368F97B67}" destId="{EB526291-67C8-4003-AEAD-37A79588AA5E}" srcOrd="1" destOrd="0" presId="urn:microsoft.com/office/officeart/2005/8/layout/list1"/>
    <dgm:cxn modelId="{7AFCEF8C-B8FC-4984-A949-9ED9609F5777}" srcId="{FA7A502F-873E-4576-AEEC-1C676E600B48}" destId="{CF460E7F-0224-4CA6-8541-0B0368F97B67}" srcOrd="1" destOrd="0" parTransId="{358A189B-BC27-4D7C-B165-C006E5608CB2}" sibTransId="{EDBDB0AF-F0D9-44CF-92C5-4C505C3C391C}"/>
    <dgm:cxn modelId="{29C54498-00CC-4E31-95E7-A98749057E2B}" type="presParOf" srcId="{735AD6D3-A19D-415D-8B8F-5D69FD69225C}" destId="{097DDBC0-AA58-48C8-A614-ED8B9CB15457}" srcOrd="0" destOrd="0" presId="urn:microsoft.com/office/officeart/2005/8/layout/list1"/>
    <dgm:cxn modelId="{9DB974DB-80B2-4602-A561-8BC16E8CDF63}" type="presParOf" srcId="{097DDBC0-AA58-48C8-A614-ED8B9CB15457}" destId="{897E9155-198D-4682-B02E-8C9C4DF88F6D}" srcOrd="0" destOrd="0" presId="urn:microsoft.com/office/officeart/2005/8/layout/list1"/>
    <dgm:cxn modelId="{56F33CF9-0BD8-4030-8596-865F89188083}" type="presParOf" srcId="{097DDBC0-AA58-48C8-A614-ED8B9CB15457}" destId="{2B7E4800-F518-4C1E-A806-2DC1B4D92E1C}" srcOrd="1" destOrd="0" presId="urn:microsoft.com/office/officeart/2005/8/layout/list1"/>
    <dgm:cxn modelId="{FC04F62B-2148-4D2F-8A85-EC7A4F8DD512}" type="presParOf" srcId="{735AD6D3-A19D-415D-8B8F-5D69FD69225C}" destId="{4B55C94C-F9EE-4818-BC5A-D435E1817EF6}" srcOrd="1" destOrd="0" presId="urn:microsoft.com/office/officeart/2005/8/layout/list1"/>
    <dgm:cxn modelId="{37466462-7627-40D4-B5A5-F8159706C8D2}" type="presParOf" srcId="{735AD6D3-A19D-415D-8B8F-5D69FD69225C}" destId="{DB1F3ABB-B674-42B4-A4F0-608726EE7872}" srcOrd="2" destOrd="0" presId="urn:microsoft.com/office/officeart/2005/8/layout/list1"/>
    <dgm:cxn modelId="{1973CAAD-A5CB-4E1B-8EE6-0E107FDC8BB5}" type="presParOf" srcId="{735AD6D3-A19D-415D-8B8F-5D69FD69225C}" destId="{A5CEF8AC-B0E6-4409-A752-5C57E03AB3A0}" srcOrd="3" destOrd="0" presId="urn:microsoft.com/office/officeart/2005/8/layout/list1"/>
    <dgm:cxn modelId="{F41BDA38-5600-4FFE-A43B-1865822DB11E}" type="presParOf" srcId="{735AD6D3-A19D-415D-8B8F-5D69FD69225C}" destId="{23039FE5-3852-4331-8B9E-C12064ED53B1}" srcOrd="4" destOrd="0" presId="urn:microsoft.com/office/officeart/2005/8/layout/list1"/>
    <dgm:cxn modelId="{8A445655-B88A-4D91-8ECB-6A123651B4E5}" type="presParOf" srcId="{23039FE5-3852-4331-8B9E-C12064ED53B1}" destId="{D7EF240E-0ECD-4106-A870-8EC1DC66D2DE}" srcOrd="0" destOrd="0" presId="urn:microsoft.com/office/officeart/2005/8/layout/list1"/>
    <dgm:cxn modelId="{F197B7AD-F5AA-4827-99C0-70C8C0161ECD}" type="presParOf" srcId="{23039FE5-3852-4331-8B9E-C12064ED53B1}" destId="{EB526291-67C8-4003-AEAD-37A79588AA5E}" srcOrd="1" destOrd="0" presId="urn:microsoft.com/office/officeart/2005/8/layout/list1"/>
    <dgm:cxn modelId="{4AC801EB-E213-4153-BFCD-C09796F1DE60}" type="presParOf" srcId="{735AD6D3-A19D-415D-8B8F-5D69FD69225C}" destId="{E76C1F31-3616-47B7-8353-B89D6C2F28D0}" srcOrd="5" destOrd="0" presId="urn:microsoft.com/office/officeart/2005/8/layout/list1"/>
    <dgm:cxn modelId="{ED5BDBC1-9657-4219-AA18-BCB13427EE70}" type="presParOf" srcId="{735AD6D3-A19D-415D-8B8F-5D69FD69225C}" destId="{AB542234-57E9-49CA-9800-8116B74B90F0}" srcOrd="6"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45EDBB-79A3-4694-8A09-6129AEC4426E}"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F01C300A-B8BE-4656-A964-DE3AF5735EB6}">
      <dgm:prSet phldrT="[Text]" custT="1"/>
      <dgm:spPr/>
      <dgm:t>
        <a:bodyPr/>
        <a:lstStyle/>
        <a:p>
          <a:r>
            <a:rPr lang="es-MX" sz="1800" dirty="0" smtClean="0"/>
            <a:t>5 fases</a:t>
          </a:r>
          <a:endParaRPr lang="en-US" sz="1800" dirty="0"/>
        </a:p>
      </dgm:t>
    </dgm:pt>
    <dgm:pt modelId="{468B9CD0-0AE8-485C-931B-8094012347D6}" type="parTrans" cxnId="{521DD304-D9CE-49FB-B5E1-7FB2C9BD5D19}">
      <dgm:prSet/>
      <dgm:spPr/>
      <dgm:t>
        <a:bodyPr/>
        <a:lstStyle/>
        <a:p>
          <a:endParaRPr lang="en-US"/>
        </a:p>
      </dgm:t>
    </dgm:pt>
    <dgm:pt modelId="{D7D4BAC3-74D8-4393-B0C3-E5220AB41963}" type="sibTrans" cxnId="{521DD304-D9CE-49FB-B5E1-7FB2C9BD5D19}">
      <dgm:prSet/>
      <dgm:spPr/>
      <dgm:t>
        <a:bodyPr/>
        <a:lstStyle/>
        <a:p>
          <a:endParaRPr lang="en-US"/>
        </a:p>
      </dgm:t>
    </dgm:pt>
    <dgm:pt modelId="{361F4674-8DAA-456F-BDA8-D5ACC5843892}">
      <dgm:prSet phldrT="[Text]"/>
      <dgm:spPr/>
      <dgm:t>
        <a:bodyPr/>
        <a:lstStyle/>
        <a:p>
          <a:r>
            <a:rPr lang="es-MX" dirty="0" smtClean="0"/>
            <a:t>Tres de evaluación</a:t>
          </a:r>
          <a:endParaRPr lang="en-US" dirty="0"/>
        </a:p>
      </dgm:t>
    </dgm:pt>
    <dgm:pt modelId="{4011B447-3FC2-41DF-A156-C9A9E35D0AAE}" type="parTrans" cxnId="{FF4D0801-74C5-4796-A9FD-2EE374E6E6C9}">
      <dgm:prSet/>
      <dgm:spPr/>
      <dgm:t>
        <a:bodyPr/>
        <a:lstStyle/>
        <a:p>
          <a:endParaRPr lang="en-US"/>
        </a:p>
      </dgm:t>
    </dgm:pt>
    <dgm:pt modelId="{EC0EBDB4-5671-4311-83B9-A8FA83BFAEBD}" type="sibTrans" cxnId="{FF4D0801-74C5-4796-A9FD-2EE374E6E6C9}">
      <dgm:prSet/>
      <dgm:spPr/>
      <dgm:t>
        <a:bodyPr/>
        <a:lstStyle/>
        <a:p>
          <a:endParaRPr lang="en-US"/>
        </a:p>
      </dgm:t>
    </dgm:pt>
    <dgm:pt modelId="{3019C840-2038-49D2-80E6-FC88ACEBA558}">
      <dgm:prSet phldrT="[Text]"/>
      <dgm:spPr/>
      <dgm:t>
        <a:bodyPr/>
        <a:lstStyle/>
        <a:p>
          <a:r>
            <a:rPr lang="es-MX" dirty="0" smtClean="0"/>
            <a:t>Dos de implementación</a:t>
          </a:r>
          <a:endParaRPr lang="en-US" dirty="0"/>
        </a:p>
      </dgm:t>
    </dgm:pt>
    <dgm:pt modelId="{0EE70D1C-6637-4EDC-867A-B308F45CCA44}" type="parTrans" cxnId="{BBD28A2E-966D-447B-8929-AD591B78A9FC}">
      <dgm:prSet/>
      <dgm:spPr/>
      <dgm:t>
        <a:bodyPr/>
        <a:lstStyle/>
        <a:p>
          <a:endParaRPr lang="en-US"/>
        </a:p>
      </dgm:t>
    </dgm:pt>
    <dgm:pt modelId="{8C781A79-305E-4BB8-8281-919E9D74724C}" type="sibTrans" cxnId="{BBD28A2E-966D-447B-8929-AD591B78A9FC}">
      <dgm:prSet/>
      <dgm:spPr/>
      <dgm:t>
        <a:bodyPr/>
        <a:lstStyle/>
        <a:p>
          <a:endParaRPr lang="en-US"/>
        </a:p>
      </dgm:t>
    </dgm:pt>
    <dgm:pt modelId="{1365C773-5BE0-406A-8914-A7CBBE8E7419}" type="pres">
      <dgm:prSet presAssocID="{7945EDBB-79A3-4694-8A09-6129AEC4426E}" presName="diagram" presStyleCnt="0">
        <dgm:presLayoutVars>
          <dgm:chPref val="1"/>
          <dgm:dir/>
          <dgm:animOne val="branch"/>
          <dgm:animLvl val="lvl"/>
          <dgm:resizeHandles/>
        </dgm:presLayoutVars>
      </dgm:prSet>
      <dgm:spPr/>
      <dgm:t>
        <a:bodyPr/>
        <a:lstStyle/>
        <a:p>
          <a:endParaRPr lang="en-US"/>
        </a:p>
      </dgm:t>
    </dgm:pt>
    <dgm:pt modelId="{ED3B3DA4-3973-41E7-ABA5-91CFC3649C63}" type="pres">
      <dgm:prSet presAssocID="{F01C300A-B8BE-4656-A964-DE3AF5735EB6}" presName="root" presStyleCnt="0"/>
      <dgm:spPr/>
    </dgm:pt>
    <dgm:pt modelId="{68256D1E-CCC0-4355-BB28-4895C9CD96CF}" type="pres">
      <dgm:prSet presAssocID="{F01C300A-B8BE-4656-A964-DE3AF5735EB6}" presName="rootComposite" presStyleCnt="0"/>
      <dgm:spPr/>
    </dgm:pt>
    <dgm:pt modelId="{275C5C80-C62A-4569-ACC4-CAB37E031820}" type="pres">
      <dgm:prSet presAssocID="{F01C300A-B8BE-4656-A964-DE3AF5735EB6}" presName="rootText" presStyleLbl="node1" presStyleIdx="0" presStyleCnt="1"/>
      <dgm:spPr/>
      <dgm:t>
        <a:bodyPr/>
        <a:lstStyle/>
        <a:p>
          <a:endParaRPr lang="en-US"/>
        </a:p>
      </dgm:t>
    </dgm:pt>
    <dgm:pt modelId="{F604B0F7-CA5A-48C3-90A5-4B4334647DB4}" type="pres">
      <dgm:prSet presAssocID="{F01C300A-B8BE-4656-A964-DE3AF5735EB6}" presName="rootConnector" presStyleLbl="node1" presStyleIdx="0" presStyleCnt="1"/>
      <dgm:spPr/>
      <dgm:t>
        <a:bodyPr/>
        <a:lstStyle/>
        <a:p>
          <a:endParaRPr lang="en-US"/>
        </a:p>
      </dgm:t>
    </dgm:pt>
    <dgm:pt modelId="{2D4FCFEE-CE74-489C-AEEB-1C198913A203}" type="pres">
      <dgm:prSet presAssocID="{F01C300A-B8BE-4656-A964-DE3AF5735EB6}" presName="childShape" presStyleCnt="0"/>
      <dgm:spPr/>
    </dgm:pt>
    <dgm:pt modelId="{9DF6F795-2FE0-43E5-BD6A-1D98E9C6131C}" type="pres">
      <dgm:prSet presAssocID="{4011B447-3FC2-41DF-A156-C9A9E35D0AAE}" presName="Name13" presStyleLbl="parChTrans1D2" presStyleIdx="0" presStyleCnt="2"/>
      <dgm:spPr/>
      <dgm:t>
        <a:bodyPr/>
        <a:lstStyle/>
        <a:p>
          <a:endParaRPr lang="en-US"/>
        </a:p>
      </dgm:t>
    </dgm:pt>
    <dgm:pt modelId="{B0CADAB3-1A14-4DFC-8328-41B160D054F3}" type="pres">
      <dgm:prSet presAssocID="{361F4674-8DAA-456F-BDA8-D5ACC5843892}" presName="childText" presStyleLbl="bgAcc1" presStyleIdx="0" presStyleCnt="2">
        <dgm:presLayoutVars>
          <dgm:bulletEnabled val="1"/>
        </dgm:presLayoutVars>
      </dgm:prSet>
      <dgm:spPr/>
      <dgm:t>
        <a:bodyPr/>
        <a:lstStyle/>
        <a:p>
          <a:endParaRPr lang="en-US"/>
        </a:p>
      </dgm:t>
    </dgm:pt>
    <dgm:pt modelId="{44C16588-A1AE-47BB-BB79-0EAA8AC1490B}" type="pres">
      <dgm:prSet presAssocID="{0EE70D1C-6637-4EDC-867A-B308F45CCA44}" presName="Name13" presStyleLbl="parChTrans1D2" presStyleIdx="1" presStyleCnt="2"/>
      <dgm:spPr/>
      <dgm:t>
        <a:bodyPr/>
        <a:lstStyle/>
        <a:p>
          <a:endParaRPr lang="en-US"/>
        </a:p>
      </dgm:t>
    </dgm:pt>
    <dgm:pt modelId="{ED6DE443-5BF3-4234-A3F7-A0F5E400F5B3}" type="pres">
      <dgm:prSet presAssocID="{3019C840-2038-49D2-80E6-FC88ACEBA558}" presName="childText" presStyleLbl="bgAcc1" presStyleIdx="1" presStyleCnt="2">
        <dgm:presLayoutVars>
          <dgm:bulletEnabled val="1"/>
        </dgm:presLayoutVars>
      </dgm:prSet>
      <dgm:spPr/>
      <dgm:t>
        <a:bodyPr/>
        <a:lstStyle/>
        <a:p>
          <a:endParaRPr lang="en-US"/>
        </a:p>
      </dgm:t>
    </dgm:pt>
  </dgm:ptLst>
  <dgm:cxnLst>
    <dgm:cxn modelId="{3E49F916-2985-414F-B5DE-C515C42D0808}" type="presOf" srcId="{3019C840-2038-49D2-80E6-FC88ACEBA558}" destId="{ED6DE443-5BF3-4234-A3F7-A0F5E400F5B3}" srcOrd="0" destOrd="0" presId="urn:microsoft.com/office/officeart/2005/8/layout/hierarchy3"/>
    <dgm:cxn modelId="{EA402A21-6499-4C53-8520-3E1A1BAB0BF3}" type="presOf" srcId="{0EE70D1C-6637-4EDC-867A-B308F45CCA44}" destId="{44C16588-A1AE-47BB-BB79-0EAA8AC1490B}" srcOrd="0" destOrd="0" presId="urn:microsoft.com/office/officeart/2005/8/layout/hierarchy3"/>
    <dgm:cxn modelId="{FF89E214-A8F7-4AF6-804D-7FD258A455B4}" type="presOf" srcId="{4011B447-3FC2-41DF-A156-C9A9E35D0AAE}" destId="{9DF6F795-2FE0-43E5-BD6A-1D98E9C6131C}" srcOrd="0" destOrd="0" presId="urn:microsoft.com/office/officeart/2005/8/layout/hierarchy3"/>
    <dgm:cxn modelId="{C7668D3B-BA3C-4791-9CD0-BFE60F7B1AB1}" type="presOf" srcId="{F01C300A-B8BE-4656-A964-DE3AF5735EB6}" destId="{275C5C80-C62A-4569-ACC4-CAB37E031820}" srcOrd="0" destOrd="0" presId="urn:microsoft.com/office/officeart/2005/8/layout/hierarchy3"/>
    <dgm:cxn modelId="{A65A28C9-DEFC-4F5C-A674-CDB10B75C945}" type="presOf" srcId="{361F4674-8DAA-456F-BDA8-D5ACC5843892}" destId="{B0CADAB3-1A14-4DFC-8328-41B160D054F3}" srcOrd="0" destOrd="0" presId="urn:microsoft.com/office/officeart/2005/8/layout/hierarchy3"/>
    <dgm:cxn modelId="{0C53B96B-BF45-4F2B-B756-AA2FA2A53F25}" type="presOf" srcId="{F01C300A-B8BE-4656-A964-DE3AF5735EB6}" destId="{F604B0F7-CA5A-48C3-90A5-4B4334647DB4}" srcOrd="1" destOrd="0" presId="urn:microsoft.com/office/officeart/2005/8/layout/hierarchy3"/>
    <dgm:cxn modelId="{FF4D0801-74C5-4796-A9FD-2EE374E6E6C9}" srcId="{F01C300A-B8BE-4656-A964-DE3AF5735EB6}" destId="{361F4674-8DAA-456F-BDA8-D5ACC5843892}" srcOrd="0" destOrd="0" parTransId="{4011B447-3FC2-41DF-A156-C9A9E35D0AAE}" sibTransId="{EC0EBDB4-5671-4311-83B9-A8FA83BFAEBD}"/>
    <dgm:cxn modelId="{BBD28A2E-966D-447B-8929-AD591B78A9FC}" srcId="{F01C300A-B8BE-4656-A964-DE3AF5735EB6}" destId="{3019C840-2038-49D2-80E6-FC88ACEBA558}" srcOrd="1" destOrd="0" parTransId="{0EE70D1C-6637-4EDC-867A-B308F45CCA44}" sibTransId="{8C781A79-305E-4BB8-8281-919E9D74724C}"/>
    <dgm:cxn modelId="{521DD304-D9CE-49FB-B5E1-7FB2C9BD5D19}" srcId="{7945EDBB-79A3-4694-8A09-6129AEC4426E}" destId="{F01C300A-B8BE-4656-A964-DE3AF5735EB6}" srcOrd="0" destOrd="0" parTransId="{468B9CD0-0AE8-485C-931B-8094012347D6}" sibTransId="{D7D4BAC3-74D8-4393-B0C3-E5220AB41963}"/>
    <dgm:cxn modelId="{5E32F7E1-3C86-4914-B87B-9617F4A7FFE3}" type="presOf" srcId="{7945EDBB-79A3-4694-8A09-6129AEC4426E}" destId="{1365C773-5BE0-406A-8914-A7CBBE8E7419}" srcOrd="0" destOrd="0" presId="urn:microsoft.com/office/officeart/2005/8/layout/hierarchy3"/>
    <dgm:cxn modelId="{1B2B0C81-5643-4BC5-BA90-97EC5B839356}" type="presParOf" srcId="{1365C773-5BE0-406A-8914-A7CBBE8E7419}" destId="{ED3B3DA4-3973-41E7-ABA5-91CFC3649C63}" srcOrd="0" destOrd="0" presId="urn:microsoft.com/office/officeart/2005/8/layout/hierarchy3"/>
    <dgm:cxn modelId="{1B97F480-39F2-451B-9E06-7E7BC3F47E14}" type="presParOf" srcId="{ED3B3DA4-3973-41E7-ABA5-91CFC3649C63}" destId="{68256D1E-CCC0-4355-BB28-4895C9CD96CF}" srcOrd="0" destOrd="0" presId="urn:microsoft.com/office/officeart/2005/8/layout/hierarchy3"/>
    <dgm:cxn modelId="{CC31D02F-3EF2-4B06-9AAD-8080797A7183}" type="presParOf" srcId="{68256D1E-CCC0-4355-BB28-4895C9CD96CF}" destId="{275C5C80-C62A-4569-ACC4-CAB37E031820}" srcOrd="0" destOrd="0" presId="urn:microsoft.com/office/officeart/2005/8/layout/hierarchy3"/>
    <dgm:cxn modelId="{07EE1152-633C-4747-ADB3-0F424F6DAC71}" type="presParOf" srcId="{68256D1E-CCC0-4355-BB28-4895C9CD96CF}" destId="{F604B0F7-CA5A-48C3-90A5-4B4334647DB4}" srcOrd="1" destOrd="0" presId="urn:microsoft.com/office/officeart/2005/8/layout/hierarchy3"/>
    <dgm:cxn modelId="{C376DA78-B324-469C-9698-9D24F3727B91}" type="presParOf" srcId="{ED3B3DA4-3973-41E7-ABA5-91CFC3649C63}" destId="{2D4FCFEE-CE74-489C-AEEB-1C198913A203}" srcOrd="1" destOrd="0" presId="urn:microsoft.com/office/officeart/2005/8/layout/hierarchy3"/>
    <dgm:cxn modelId="{93E55357-D20D-4FEC-9DA4-C2BEA622C45E}" type="presParOf" srcId="{2D4FCFEE-CE74-489C-AEEB-1C198913A203}" destId="{9DF6F795-2FE0-43E5-BD6A-1D98E9C6131C}" srcOrd="0" destOrd="0" presId="urn:microsoft.com/office/officeart/2005/8/layout/hierarchy3"/>
    <dgm:cxn modelId="{B3B67E66-7945-44BE-8C9D-67366E911E38}" type="presParOf" srcId="{2D4FCFEE-CE74-489C-AEEB-1C198913A203}" destId="{B0CADAB3-1A14-4DFC-8328-41B160D054F3}" srcOrd="1" destOrd="0" presId="urn:microsoft.com/office/officeart/2005/8/layout/hierarchy3"/>
    <dgm:cxn modelId="{F29F5305-BB93-40B8-96E7-D9A881F45AB4}" type="presParOf" srcId="{2D4FCFEE-CE74-489C-AEEB-1C198913A203}" destId="{44C16588-A1AE-47BB-BB79-0EAA8AC1490B}" srcOrd="2" destOrd="0" presId="urn:microsoft.com/office/officeart/2005/8/layout/hierarchy3"/>
    <dgm:cxn modelId="{8E1DD768-9E03-43A5-824F-90ED5FFD7712}" type="presParOf" srcId="{2D4FCFEE-CE74-489C-AEEB-1C198913A203}" destId="{ED6DE443-5BF3-4234-A3F7-A0F5E400F5B3}" srcOrd="3" destOrd="0" presId="urn:microsoft.com/office/officeart/2005/8/layout/hierarchy3"/>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D17A43-7250-4E9D-AF8B-B3C58D05921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5E71F1C1-D394-4469-926E-025CB22D7E86}">
      <dgm:prSet phldrT="[Text]"/>
      <dgm:spPr/>
      <dgm:t>
        <a:bodyPr/>
        <a:lstStyle/>
        <a:p>
          <a:r>
            <a:rPr lang="es-MX" i="1" dirty="0" smtClean="0"/>
            <a:t>Grapevine virus </a:t>
          </a:r>
          <a:r>
            <a:rPr lang="es-MX" dirty="0" smtClean="0"/>
            <a:t>A</a:t>
          </a:r>
          <a:endParaRPr lang="en-US" dirty="0"/>
        </a:p>
      </dgm:t>
    </dgm:pt>
    <dgm:pt modelId="{2D435B6A-DE62-4A28-AC1D-9E90A418993F}" type="parTrans" cxnId="{2E4E7AC5-8915-4650-B2C9-301693CB2FF1}">
      <dgm:prSet/>
      <dgm:spPr/>
      <dgm:t>
        <a:bodyPr/>
        <a:lstStyle/>
        <a:p>
          <a:endParaRPr lang="en-US"/>
        </a:p>
      </dgm:t>
    </dgm:pt>
    <dgm:pt modelId="{E0B81118-8A57-4929-96BE-4D5E1EC1A79C}" type="sibTrans" cxnId="{2E4E7AC5-8915-4650-B2C9-301693CB2FF1}">
      <dgm:prSet/>
      <dgm:spPr/>
      <dgm:t>
        <a:bodyPr/>
        <a:lstStyle/>
        <a:p>
          <a:endParaRPr lang="en-US"/>
        </a:p>
      </dgm:t>
    </dgm:pt>
    <dgm:pt modelId="{221958F4-28C9-4715-8EBA-C8CCBE4B6151}">
      <dgm:prSet phldrT="[Text]"/>
      <dgm:spPr/>
      <dgm:t>
        <a:bodyPr/>
        <a:lstStyle/>
        <a:p>
          <a:r>
            <a:rPr lang="es-MX" i="1" dirty="0" smtClean="0"/>
            <a:t>Grapevine virus </a:t>
          </a:r>
          <a:r>
            <a:rPr lang="es-MX" dirty="0" smtClean="0"/>
            <a:t>B</a:t>
          </a:r>
          <a:endParaRPr lang="en-US" dirty="0"/>
        </a:p>
      </dgm:t>
    </dgm:pt>
    <dgm:pt modelId="{DF383E7C-A410-4946-AC6A-AAC69427968F}" type="parTrans" cxnId="{161DE3BC-56CA-4577-BFF5-50DE129722DB}">
      <dgm:prSet/>
      <dgm:spPr/>
      <dgm:t>
        <a:bodyPr/>
        <a:lstStyle/>
        <a:p>
          <a:endParaRPr lang="en-US"/>
        </a:p>
      </dgm:t>
    </dgm:pt>
    <dgm:pt modelId="{46113E0F-FE6E-4014-A6B0-7AEBAD6BBBAC}" type="sibTrans" cxnId="{161DE3BC-56CA-4577-BFF5-50DE129722DB}">
      <dgm:prSet/>
      <dgm:spPr/>
      <dgm:t>
        <a:bodyPr/>
        <a:lstStyle/>
        <a:p>
          <a:endParaRPr lang="en-US"/>
        </a:p>
      </dgm:t>
    </dgm:pt>
    <dgm:pt modelId="{5E118147-CF26-4DE6-ABA9-2B038D70BE10}" type="pres">
      <dgm:prSet presAssocID="{56D17A43-7250-4E9D-AF8B-B3C58D059213}" presName="linear" presStyleCnt="0">
        <dgm:presLayoutVars>
          <dgm:dir/>
          <dgm:animLvl val="lvl"/>
          <dgm:resizeHandles val="exact"/>
        </dgm:presLayoutVars>
      </dgm:prSet>
      <dgm:spPr/>
      <dgm:t>
        <a:bodyPr/>
        <a:lstStyle/>
        <a:p>
          <a:endParaRPr lang="en-US"/>
        </a:p>
      </dgm:t>
    </dgm:pt>
    <dgm:pt modelId="{A92C11DD-9AF7-416D-BF1E-DDC006E9A826}" type="pres">
      <dgm:prSet presAssocID="{5E71F1C1-D394-4469-926E-025CB22D7E86}" presName="parentLin" presStyleCnt="0"/>
      <dgm:spPr/>
    </dgm:pt>
    <dgm:pt modelId="{AE0DE797-4366-478A-9400-AD3D2D3AB51E}" type="pres">
      <dgm:prSet presAssocID="{5E71F1C1-D394-4469-926E-025CB22D7E86}" presName="parentLeftMargin" presStyleLbl="node1" presStyleIdx="0" presStyleCnt="2"/>
      <dgm:spPr/>
      <dgm:t>
        <a:bodyPr/>
        <a:lstStyle/>
        <a:p>
          <a:endParaRPr lang="en-US"/>
        </a:p>
      </dgm:t>
    </dgm:pt>
    <dgm:pt modelId="{14BB2CB7-CD83-48E2-9758-1B491D6EA31C}" type="pres">
      <dgm:prSet presAssocID="{5E71F1C1-D394-4469-926E-025CB22D7E86}" presName="parentText" presStyleLbl="node1" presStyleIdx="0" presStyleCnt="2">
        <dgm:presLayoutVars>
          <dgm:chMax val="0"/>
          <dgm:bulletEnabled val="1"/>
        </dgm:presLayoutVars>
      </dgm:prSet>
      <dgm:spPr/>
      <dgm:t>
        <a:bodyPr/>
        <a:lstStyle/>
        <a:p>
          <a:endParaRPr lang="en-US"/>
        </a:p>
      </dgm:t>
    </dgm:pt>
    <dgm:pt modelId="{3203554E-B2BB-485F-ABF6-632CCA27352F}" type="pres">
      <dgm:prSet presAssocID="{5E71F1C1-D394-4469-926E-025CB22D7E86}" presName="negativeSpace" presStyleCnt="0"/>
      <dgm:spPr/>
    </dgm:pt>
    <dgm:pt modelId="{2058BB6D-29C0-4FD7-AC71-63851112690F}" type="pres">
      <dgm:prSet presAssocID="{5E71F1C1-D394-4469-926E-025CB22D7E86}" presName="childText" presStyleLbl="conFgAcc1" presStyleIdx="0" presStyleCnt="2">
        <dgm:presLayoutVars>
          <dgm:bulletEnabled val="1"/>
        </dgm:presLayoutVars>
      </dgm:prSet>
      <dgm:spPr/>
    </dgm:pt>
    <dgm:pt modelId="{D2568ECF-1B35-495F-B794-36B1260D6AD2}" type="pres">
      <dgm:prSet presAssocID="{E0B81118-8A57-4929-96BE-4D5E1EC1A79C}" presName="spaceBetweenRectangles" presStyleCnt="0"/>
      <dgm:spPr/>
    </dgm:pt>
    <dgm:pt modelId="{97A93A48-33B8-4B21-9013-CFF822D7D61E}" type="pres">
      <dgm:prSet presAssocID="{221958F4-28C9-4715-8EBA-C8CCBE4B6151}" presName="parentLin" presStyleCnt="0"/>
      <dgm:spPr/>
    </dgm:pt>
    <dgm:pt modelId="{A5790FDA-DAC6-49FB-AEA4-FCAFA6241722}" type="pres">
      <dgm:prSet presAssocID="{221958F4-28C9-4715-8EBA-C8CCBE4B6151}" presName="parentLeftMargin" presStyleLbl="node1" presStyleIdx="0" presStyleCnt="2"/>
      <dgm:spPr/>
      <dgm:t>
        <a:bodyPr/>
        <a:lstStyle/>
        <a:p>
          <a:endParaRPr lang="en-US"/>
        </a:p>
      </dgm:t>
    </dgm:pt>
    <dgm:pt modelId="{AB83B444-C07E-42EB-9389-F4FCAD8BC1FC}" type="pres">
      <dgm:prSet presAssocID="{221958F4-28C9-4715-8EBA-C8CCBE4B6151}" presName="parentText" presStyleLbl="node1" presStyleIdx="1" presStyleCnt="2">
        <dgm:presLayoutVars>
          <dgm:chMax val="0"/>
          <dgm:bulletEnabled val="1"/>
        </dgm:presLayoutVars>
      </dgm:prSet>
      <dgm:spPr/>
      <dgm:t>
        <a:bodyPr/>
        <a:lstStyle/>
        <a:p>
          <a:endParaRPr lang="en-US"/>
        </a:p>
      </dgm:t>
    </dgm:pt>
    <dgm:pt modelId="{02613E1B-01B0-418A-A08E-41D82EDE161D}" type="pres">
      <dgm:prSet presAssocID="{221958F4-28C9-4715-8EBA-C8CCBE4B6151}" presName="negativeSpace" presStyleCnt="0"/>
      <dgm:spPr/>
    </dgm:pt>
    <dgm:pt modelId="{23C5CF75-C2EE-4481-AAD8-B1CA2E7251B7}" type="pres">
      <dgm:prSet presAssocID="{221958F4-28C9-4715-8EBA-C8CCBE4B6151}" presName="childText" presStyleLbl="conFgAcc1" presStyleIdx="1" presStyleCnt="2">
        <dgm:presLayoutVars>
          <dgm:bulletEnabled val="1"/>
        </dgm:presLayoutVars>
      </dgm:prSet>
      <dgm:spPr/>
    </dgm:pt>
  </dgm:ptLst>
  <dgm:cxnLst>
    <dgm:cxn modelId="{D8BA8552-5D8B-422C-8A6C-397EDD010F84}" type="presOf" srcId="{221958F4-28C9-4715-8EBA-C8CCBE4B6151}" destId="{A5790FDA-DAC6-49FB-AEA4-FCAFA6241722}" srcOrd="0" destOrd="0" presId="urn:microsoft.com/office/officeart/2005/8/layout/list1"/>
    <dgm:cxn modelId="{161DE3BC-56CA-4577-BFF5-50DE129722DB}" srcId="{56D17A43-7250-4E9D-AF8B-B3C58D059213}" destId="{221958F4-28C9-4715-8EBA-C8CCBE4B6151}" srcOrd="1" destOrd="0" parTransId="{DF383E7C-A410-4946-AC6A-AAC69427968F}" sibTransId="{46113E0F-FE6E-4014-A6B0-7AEBAD6BBBAC}"/>
    <dgm:cxn modelId="{7FDB6820-8CD8-484D-B257-D4E161423BB4}" type="presOf" srcId="{5E71F1C1-D394-4469-926E-025CB22D7E86}" destId="{14BB2CB7-CD83-48E2-9758-1B491D6EA31C}" srcOrd="1" destOrd="0" presId="urn:microsoft.com/office/officeart/2005/8/layout/list1"/>
    <dgm:cxn modelId="{555B6210-93B9-45D0-B1DE-FA7DF0284445}" type="presOf" srcId="{56D17A43-7250-4E9D-AF8B-B3C58D059213}" destId="{5E118147-CF26-4DE6-ABA9-2B038D70BE10}" srcOrd="0" destOrd="0" presId="urn:microsoft.com/office/officeart/2005/8/layout/list1"/>
    <dgm:cxn modelId="{2E4E7AC5-8915-4650-B2C9-301693CB2FF1}" srcId="{56D17A43-7250-4E9D-AF8B-B3C58D059213}" destId="{5E71F1C1-D394-4469-926E-025CB22D7E86}" srcOrd="0" destOrd="0" parTransId="{2D435B6A-DE62-4A28-AC1D-9E90A418993F}" sibTransId="{E0B81118-8A57-4929-96BE-4D5E1EC1A79C}"/>
    <dgm:cxn modelId="{72761DF5-9C53-4214-9CCB-9F11D3552D6C}" type="presOf" srcId="{5E71F1C1-D394-4469-926E-025CB22D7E86}" destId="{AE0DE797-4366-478A-9400-AD3D2D3AB51E}" srcOrd="0" destOrd="0" presId="urn:microsoft.com/office/officeart/2005/8/layout/list1"/>
    <dgm:cxn modelId="{77713F96-13A3-41FA-A789-D02505E5FF75}" type="presOf" srcId="{221958F4-28C9-4715-8EBA-C8CCBE4B6151}" destId="{AB83B444-C07E-42EB-9389-F4FCAD8BC1FC}" srcOrd="1" destOrd="0" presId="urn:microsoft.com/office/officeart/2005/8/layout/list1"/>
    <dgm:cxn modelId="{FB9C9E5C-40C8-45A5-945A-9E366BAD1BB7}" type="presParOf" srcId="{5E118147-CF26-4DE6-ABA9-2B038D70BE10}" destId="{A92C11DD-9AF7-416D-BF1E-DDC006E9A826}" srcOrd="0" destOrd="0" presId="urn:microsoft.com/office/officeart/2005/8/layout/list1"/>
    <dgm:cxn modelId="{4C7337D4-1038-423F-8B7C-2A6DFFC3CC09}" type="presParOf" srcId="{A92C11DD-9AF7-416D-BF1E-DDC006E9A826}" destId="{AE0DE797-4366-478A-9400-AD3D2D3AB51E}" srcOrd="0" destOrd="0" presId="urn:microsoft.com/office/officeart/2005/8/layout/list1"/>
    <dgm:cxn modelId="{C01625DE-8443-4610-A53F-D5BFF10302C8}" type="presParOf" srcId="{A92C11DD-9AF7-416D-BF1E-DDC006E9A826}" destId="{14BB2CB7-CD83-48E2-9758-1B491D6EA31C}" srcOrd="1" destOrd="0" presId="urn:microsoft.com/office/officeart/2005/8/layout/list1"/>
    <dgm:cxn modelId="{9CC0230A-7C0B-44B1-90EA-43DF9F7D7089}" type="presParOf" srcId="{5E118147-CF26-4DE6-ABA9-2B038D70BE10}" destId="{3203554E-B2BB-485F-ABF6-632CCA27352F}" srcOrd="1" destOrd="0" presId="urn:microsoft.com/office/officeart/2005/8/layout/list1"/>
    <dgm:cxn modelId="{8087F553-0F8B-454A-8B85-A6B147004989}" type="presParOf" srcId="{5E118147-CF26-4DE6-ABA9-2B038D70BE10}" destId="{2058BB6D-29C0-4FD7-AC71-63851112690F}" srcOrd="2" destOrd="0" presId="urn:microsoft.com/office/officeart/2005/8/layout/list1"/>
    <dgm:cxn modelId="{D9D2CAB8-35CE-408E-A1CE-F22BD9EDE8B6}" type="presParOf" srcId="{5E118147-CF26-4DE6-ABA9-2B038D70BE10}" destId="{D2568ECF-1B35-495F-B794-36B1260D6AD2}" srcOrd="3" destOrd="0" presId="urn:microsoft.com/office/officeart/2005/8/layout/list1"/>
    <dgm:cxn modelId="{1868C672-CFD9-435A-9976-73032424C034}" type="presParOf" srcId="{5E118147-CF26-4DE6-ABA9-2B038D70BE10}" destId="{97A93A48-33B8-4B21-9013-CFF822D7D61E}" srcOrd="4" destOrd="0" presId="urn:microsoft.com/office/officeart/2005/8/layout/list1"/>
    <dgm:cxn modelId="{7FE2CBA7-0C4D-42C4-988B-FAE204E5A29F}" type="presParOf" srcId="{97A93A48-33B8-4B21-9013-CFF822D7D61E}" destId="{A5790FDA-DAC6-49FB-AEA4-FCAFA6241722}" srcOrd="0" destOrd="0" presId="urn:microsoft.com/office/officeart/2005/8/layout/list1"/>
    <dgm:cxn modelId="{63022370-4B13-4AA0-936F-532456C1AC2C}" type="presParOf" srcId="{97A93A48-33B8-4B21-9013-CFF822D7D61E}" destId="{AB83B444-C07E-42EB-9389-F4FCAD8BC1FC}" srcOrd="1" destOrd="0" presId="urn:microsoft.com/office/officeart/2005/8/layout/list1"/>
    <dgm:cxn modelId="{D054BA80-E7FC-4F37-9820-8112D89DC88C}" type="presParOf" srcId="{5E118147-CF26-4DE6-ABA9-2B038D70BE10}" destId="{02613E1B-01B0-418A-A08E-41D82EDE161D}" srcOrd="5" destOrd="0" presId="urn:microsoft.com/office/officeart/2005/8/layout/list1"/>
    <dgm:cxn modelId="{786CA78A-5FBD-4C31-8CAD-A4F7AE1CA522}" type="presParOf" srcId="{5E118147-CF26-4DE6-ABA9-2B038D70BE10}" destId="{23C5CF75-C2EE-4481-AAD8-B1CA2E7251B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2FCF21-45DE-4707-A0B0-96E804A0CD9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54AB5544-6271-4870-9B90-04D509E412A3}">
      <dgm:prSet phldrT="[Text]"/>
      <dgm:spPr/>
      <dgm:t>
        <a:bodyPr/>
        <a:lstStyle/>
        <a:p>
          <a:r>
            <a:rPr lang="es-MX" dirty="0" smtClean="0"/>
            <a:t>Selectividad</a:t>
          </a:r>
          <a:endParaRPr lang="en-US" dirty="0"/>
        </a:p>
      </dgm:t>
    </dgm:pt>
    <dgm:pt modelId="{DF204E16-368C-4E2F-85F4-141712A1E653}" type="parTrans" cxnId="{DD0688D8-8388-475E-9E40-C1AADE2398D3}">
      <dgm:prSet/>
      <dgm:spPr/>
      <dgm:t>
        <a:bodyPr/>
        <a:lstStyle/>
        <a:p>
          <a:endParaRPr lang="en-US"/>
        </a:p>
      </dgm:t>
    </dgm:pt>
    <dgm:pt modelId="{95B0B469-4C48-4A6F-803E-ED3F7D06E8F6}" type="sibTrans" cxnId="{DD0688D8-8388-475E-9E40-C1AADE2398D3}">
      <dgm:prSet/>
      <dgm:spPr/>
      <dgm:t>
        <a:bodyPr/>
        <a:lstStyle/>
        <a:p>
          <a:endParaRPr lang="en-US"/>
        </a:p>
      </dgm:t>
    </dgm:pt>
    <dgm:pt modelId="{96F2788D-3A95-4F32-99AC-AB56BDA4405F}">
      <dgm:prSet phldrT="[Text]"/>
      <dgm:spPr/>
      <dgm:t>
        <a:bodyPr/>
        <a:lstStyle/>
        <a:p>
          <a:r>
            <a:rPr lang="es-MX" dirty="0" err="1" smtClean="0"/>
            <a:t>Inclusividad</a:t>
          </a:r>
          <a:endParaRPr lang="en-US" dirty="0"/>
        </a:p>
      </dgm:t>
    </dgm:pt>
    <dgm:pt modelId="{AC44FA3A-7DEE-462A-9ED4-7AAF637C3559}" type="parTrans" cxnId="{98E5345B-8C42-43CF-BAA0-539707D7162A}">
      <dgm:prSet/>
      <dgm:spPr/>
      <dgm:t>
        <a:bodyPr/>
        <a:lstStyle/>
        <a:p>
          <a:endParaRPr lang="en-US"/>
        </a:p>
      </dgm:t>
    </dgm:pt>
    <dgm:pt modelId="{E4089981-09B3-4041-9CEC-85687EEDB054}" type="sibTrans" cxnId="{98E5345B-8C42-43CF-BAA0-539707D7162A}">
      <dgm:prSet/>
      <dgm:spPr/>
      <dgm:t>
        <a:bodyPr/>
        <a:lstStyle/>
        <a:p>
          <a:endParaRPr lang="en-US"/>
        </a:p>
      </dgm:t>
    </dgm:pt>
    <dgm:pt modelId="{DFF6EFB8-87E4-4256-B562-E312F5A0468A}">
      <dgm:prSet phldrT="[Text]"/>
      <dgm:spPr/>
      <dgm:t>
        <a:bodyPr/>
        <a:lstStyle/>
        <a:p>
          <a:r>
            <a:rPr lang="es-MX" dirty="0" smtClean="0"/>
            <a:t>Exclusividad</a:t>
          </a:r>
          <a:endParaRPr lang="en-US" dirty="0"/>
        </a:p>
      </dgm:t>
    </dgm:pt>
    <dgm:pt modelId="{F5936599-643A-4255-9912-6D05B347947C}" type="parTrans" cxnId="{F057BA62-82A7-403C-9ECE-6FE4FA7DEB04}">
      <dgm:prSet/>
      <dgm:spPr/>
      <dgm:t>
        <a:bodyPr/>
        <a:lstStyle/>
        <a:p>
          <a:endParaRPr lang="en-US"/>
        </a:p>
      </dgm:t>
    </dgm:pt>
    <dgm:pt modelId="{154A10EE-BDB6-4D5A-93C7-472717E58D7C}" type="sibTrans" cxnId="{F057BA62-82A7-403C-9ECE-6FE4FA7DEB04}">
      <dgm:prSet/>
      <dgm:spPr/>
      <dgm:t>
        <a:bodyPr/>
        <a:lstStyle/>
        <a:p>
          <a:endParaRPr lang="en-US"/>
        </a:p>
      </dgm:t>
    </dgm:pt>
    <dgm:pt modelId="{F5A07AE0-B837-4344-BB9A-F7194DB49B86}">
      <dgm:prSet phldrT="[Text]"/>
      <dgm:spPr/>
      <dgm:t>
        <a:bodyPr/>
        <a:lstStyle/>
        <a:p>
          <a:r>
            <a:rPr lang="es-MX" dirty="0" smtClean="0"/>
            <a:t>Límite de detección</a:t>
          </a:r>
          <a:endParaRPr lang="en-US" dirty="0"/>
        </a:p>
      </dgm:t>
    </dgm:pt>
    <dgm:pt modelId="{91BBC410-C031-42A2-9126-2C48B7DEF32B}" type="parTrans" cxnId="{DB63D8B5-62BC-4986-89FD-F9F5C4DC96D9}">
      <dgm:prSet/>
      <dgm:spPr/>
      <dgm:t>
        <a:bodyPr/>
        <a:lstStyle/>
        <a:p>
          <a:endParaRPr lang="en-US"/>
        </a:p>
      </dgm:t>
    </dgm:pt>
    <dgm:pt modelId="{B269EA2F-BA22-4028-85AE-FFE9D120DB42}" type="sibTrans" cxnId="{DB63D8B5-62BC-4986-89FD-F9F5C4DC96D9}">
      <dgm:prSet/>
      <dgm:spPr/>
      <dgm:t>
        <a:bodyPr/>
        <a:lstStyle/>
        <a:p>
          <a:endParaRPr lang="en-US"/>
        </a:p>
      </dgm:t>
    </dgm:pt>
    <dgm:pt modelId="{3A45914B-F6AD-4ED6-AAEE-D97A2E97DE02}" type="pres">
      <dgm:prSet presAssocID="{FE2FCF21-45DE-4707-A0B0-96E804A0CD90}" presName="Name0" presStyleCnt="0">
        <dgm:presLayoutVars>
          <dgm:chMax val="7"/>
          <dgm:chPref val="7"/>
          <dgm:dir/>
        </dgm:presLayoutVars>
      </dgm:prSet>
      <dgm:spPr/>
      <dgm:t>
        <a:bodyPr/>
        <a:lstStyle/>
        <a:p>
          <a:endParaRPr lang="en-US"/>
        </a:p>
      </dgm:t>
    </dgm:pt>
    <dgm:pt modelId="{FA15605E-B516-4000-8A6E-E10B6E3B7A09}" type="pres">
      <dgm:prSet presAssocID="{FE2FCF21-45DE-4707-A0B0-96E804A0CD90}" presName="Name1" presStyleCnt="0"/>
      <dgm:spPr/>
    </dgm:pt>
    <dgm:pt modelId="{3483D85E-A8B4-4397-BC32-2ABCB145D0D0}" type="pres">
      <dgm:prSet presAssocID="{FE2FCF21-45DE-4707-A0B0-96E804A0CD90}" presName="cycle" presStyleCnt="0"/>
      <dgm:spPr/>
    </dgm:pt>
    <dgm:pt modelId="{D7C9A160-6538-4203-8125-2AD3CF13BA5A}" type="pres">
      <dgm:prSet presAssocID="{FE2FCF21-45DE-4707-A0B0-96E804A0CD90}" presName="srcNode" presStyleLbl="node1" presStyleIdx="0" presStyleCnt="4"/>
      <dgm:spPr/>
    </dgm:pt>
    <dgm:pt modelId="{C018A71E-F54B-45F9-888D-B77B00E57AB7}" type="pres">
      <dgm:prSet presAssocID="{FE2FCF21-45DE-4707-A0B0-96E804A0CD90}" presName="conn" presStyleLbl="parChTrans1D2" presStyleIdx="0" presStyleCnt="1"/>
      <dgm:spPr/>
      <dgm:t>
        <a:bodyPr/>
        <a:lstStyle/>
        <a:p>
          <a:endParaRPr lang="en-US"/>
        </a:p>
      </dgm:t>
    </dgm:pt>
    <dgm:pt modelId="{2D74D313-9DE3-469D-88B3-1F1A403EB486}" type="pres">
      <dgm:prSet presAssocID="{FE2FCF21-45DE-4707-A0B0-96E804A0CD90}" presName="extraNode" presStyleLbl="node1" presStyleIdx="0" presStyleCnt="4"/>
      <dgm:spPr/>
    </dgm:pt>
    <dgm:pt modelId="{9AC4215F-C235-4C6C-9A3A-81986B2DA7A4}" type="pres">
      <dgm:prSet presAssocID="{FE2FCF21-45DE-4707-A0B0-96E804A0CD90}" presName="dstNode" presStyleLbl="node1" presStyleIdx="0" presStyleCnt="4"/>
      <dgm:spPr/>
    </dgm:pt>
    <dgm:pt modelId="{4FEF1E16-3243-4D4F-8F1E-AD0045946DCD}" type="pres">
      <dgm:prSet presAssocID="{F5A07AE0-B837-4344-BB9A-F7194DB49B86}" presName="text_1" presStyleLbl="node1" presStyleIdx="0" presStyleCnt="4">
        <dgm:presLayoutVars>
          <dgm:bulletEnabled val="1"/>
        </dgm:presLayoutVars>
      </dgm:prSet>
      <dgm:spPr/>
      <dgm:t>
        <a:bodyPr/>
        <a:lstStyle/>
        <a:p>
          <a:endParaRPr lang="en-US"/>
        </a:p>
      </dgm:t>
    </dgm:pt>
    <dgm:pt modelId="{8C1D8620-93D2-49C4-BEFF-29D1C0895FFF}" type="pres">
      <dgm:prSet presAssocID="{F5A07AE0-B837-4344-BB9A-F7194DB49B86}" presName="accent_1" presStyleCnt="0"/>
      <dgm:spPr/>
    </dgm:pt>
    <dgm:pt modelId="{83ED4A17-4179-47C4-9A0D-8E673141C309}" type="pres">
      <dgm:prSet presAssocID="{F5A07AE0-B837-4344-BB9A-F7194DB49B86}" presName="accentRepeatNode" presStyleLbl="solidFgAcc1" presStyleIdx="0" presStyleCnt="4"/>
      <dgm:spPr/>
    </dgm:pt>
    <dgm:pt modelId="{2B674659-1CE6-4597-88C6-147BD07427BF}" type="pres">
      <dgm:prSet presAssocID="{54AB5544-6271-4870-9B90-04D509E412A3}" presName="text_2" presStyleLbl="node1" presStyleIdx="1" presStyleCnt="4">
        <dgm:presLayoutVars>
          <dgm:bulletEnabled val="1"/>
        </dgm:presLayoutVars>
      </dgm:prSet>
      <dgm:spPr/>
      <dgm:t>
        <a:bodyPr/>
        <a:lstStyle/>
        <a:p>
          <a:endParaRPr lang="en-US"/>
        </a:p>
      </dgm:t>
    </dgm:pt>
    <dgm:pt modelId="{E007C798-B964-4CE0-ADDE-F24FBB56F920}" type="pres">
      <dgm:prSet presAssocID="{54AB5544-6271-4870-9B90-04D509E412A3}" presName="accent_2" presStyleCnt="0"/>
      <dgm:spPr/>
    </dgm:pt>
    <dgm:pt modelId="{77CC487A-AA7D-4CBF-88CE-FF0E199F8C9F}" type="pres">
      <dgm:prSet presAssocID="{54AB5544-6271-4870-9B90-04D509E412A3}" presName="accentRepeatNode" presStyleLbl="solidFgAcc1" presStyleIdx="1" presStyleCnt="4"/>
      <dgm:spPr/>
    </dgm:pt>
    <dgm:pt modelId="{45B1D194-30EA-47E0-98B7-4E468BA4919A}" type="pres">
      <dgm:prSet presAssocID="{96F2788D-3A95-4F32-99AC-AB56BDA4405F}" presName="text_3" presStyleLbl="node1" presStyleIdx="2" presStyleCnt="4">
        <dgm:presLayoutVars>
          <dgm:bulletEnabled val="1"/>
        </dgm:presLayoutVars>
      </dgm:prSet>
      <dgm:spPr/>
      <dgm:t>
        <a:bodyPr/>
        <a:lstStyle/>
        <a:p>
          <a:endParaRPr lang="en-US"/>
        </a:p>
      </dgm:t>
    </dgm:pt>
    <dgm:pt modelId="{47770BD7-E02B-40F4-A5FB-7232C8AEAE71}" type="pres">
      <dgm:prSet presAssocID="{96F2788D-3A95-4F32-99AC-AB56BDA4405F}" presName="accent_3" presStyleCnt="0"/>
      <dgm:spPr/>
    </dgm:pt>
    <dgm:pt modelId="{9CA5D762-7893-4A45-95D6-6A0E20AF0D00}" type="pres">
      <dgm:prSet presAssocID="{96F2788D-3A95-4F32-99AC-AB56BDA4405F}" presName="accentRepeatNode" presStyleLbl="solidFgAcc1" presStyleIdx="2" presStyleCnt="4"/>
      <dgm:spPr/>
    </dgm:pt>
    <dgm:pt modelId="{590E595E-561C-4B23-9589-B20D5C311CF8}" type="pres">
      <dgm:prSet presAssocID="{DFF6EFB8-87E4-4256-B562-E312F5A0468A}" presName="text_4" presStyleLbl="node1" presStyleIdx="3" presStyleCnt="4">
        <dgm:presLayoutVars>
          <dgm:bulletEnabled val="1"/>
        </dgm:presLayoutVars>
      </dgm:prSet>
      <dgm:spPr/>
      <dgm:t>
        <a:bodyPr/>
        <a:lstStyle/>
        <a:p>
          <a:endParaRPr lang="en-US"/>
        </a:p>
      </dgm:t>
    </dgm:pt>
    <dgm:pt modelId="{68906396-7FFF-4CC8-AD8A-AB5D11E03192}" type="pres">
      <dgm:prSet presAssocID="{DFF6EFB8-87E4-4256-B562-E312F5A0468A}" presName="accent_4" presStyleCnt="0"/>
      <dgm:spPr/>
    </dgm:pt>
    <dgm:pt modelId="{A41FF4E6-E13C-4907-85BC-318670AFAC3B}" type="pres">
      <dgm:prSet presAssocID="{DFF6EFB8-87E4-4256-B562-E312F5A0468A}" presName="accentRepeatNode" presStyleLbl="solidFgAcc1" presStyleIdx="3" presStyleCnt="4"/>
      <dgm:spPr/>
    </dgm:pt>
  </dgm:ptLst>
  <dgm:cxnLst>
    <dgm:cxn modelId="{FD2E7894-5FB6-4418-A24C-F0931F4B16AD}" type="presOf" srcId="{B269EA2F-BA22-4028-85AE-FFE9D120DB42}" destId="{C018A71E-F54B-45F9-888D-B77B00E57AB7}" srcOrd="0" destOrd="0" presId="urn:microsoft.com/office/officeart/2008/layout/VerticalCurvedList"/>
    <dgm:cxn modelId="{F057BA62-82A7-403C-9ECE-6FE4FA7DEB04}" srcId="{FE2FCF21-45DE-4707-A0B0-96E804A0CD90}" destId="{DFF6EFB8-87E4-4256-B562-E312F5A0468A}" srcOrd="3" destOrd="0" parTransId="{F5936599-643A-4255-9912-6D05B347947C}" sibTransId="{154A10EE-BDB6-4D5A-93C7-472717E58D7C}"/>
    <dgm:cxn modelId="{DD0688D8-8388-475E-9E40-C1AADE2398D3}" srcId="{FE2FCF21-45DE-4707-A0B0-96E804A0CD90}" destId="{54AB5544-6271-4870-9B90-04D509E412A3}" srcOrd="1" destOrd="0" parTransId="{DF204E16-368C-4E2F-85F4-141712A1E653}" sibTransId="{95B0B469-4C48-4A6F-803E-ED3F7D06E8F6}"/>
    <dgm:cxn modelId="{6BE86EC5-E070-425C-921F-5AC7D3EC2198}" type="presOf" srcId="{DFF6EFB8-87E4-4256-B562-E312F5A0468A}" destId="{590E595E-561C-4B23-9589-B20D5C311CF8}" srcOrd="0" destOrd="0" presId="urn:microsoft.com/office/officeart/2008/layout/VerticalCurvedList"/>
    <dgm:cxn modelId="{D18E0BC0-780C-4955-94D3-F72086128F9B}" type="presOf" srcId="{54AB5544-6271-4870-9B90-04D509E412A3}" destId="{2B674659-1CE6-4597-88C6-147BD07427BF}" srcOrd="0" destOrd="0" presId="urn:microsoft.com/office/officeart/2008/layout/VerticalCurvedList"/>
    <dgm:cxn modelId="{B8DEA67D-CF80-4BE8-9CF4-16A0983764E3}" type="presOf" srcId="{96F2788D-3A95-4F32-99AC-AB56BDA4405F}" destId="{45B1D194-30EA-47E0-98B7-4E468BA4919A}" srcOrd="0" destOrd="0" presId="urn:microsoft.com/office/officeart/2008/layout/VerticalCurvedList"/>
    <dgm:cxn modelId="{DB63D8B5-62BC-4986-89FD-F9F5C4DC96D9}" srcId="{FE2FCF21-45DE-4707-A0B0-96E804A0CD90}" destId="{F5A07AE0-B837-4344-BB9A-F7194DB49B86}" srcOrd="0" destOrd="0" parTransId="{91BBC410-C031-42A2-9126-2C48B7DEF32B}" sibTransId="{B269EA2F-BA22-4028-85AE-FFE9D120DB42}"/>
    <dgm:cxn modelId="{98E5345B-8C42-43CF-BAA0-539707D7162A}" srcId="{FE2FCF21-45DE-4707-A0B0-96E804A0CD90}" destId="{96F2788D-3A95-4F32-99AC-AB56BDA4405F}" srcOrd="2" destOrd="0" parTransId="{AC44FA3A-7DEE-462A-9ED4-7AAF637C3559}" sibTransId="{E4089981-09B3-4041-9CEC-85687EEDB054}"/>
    <dgm:cxn modelId="{643788EF-11AF-4491-AE5E-F54A61C9BFA6}" type="presOf" srcId="{FE2FCF21-45DE-4707-A0B0-96E804A0CD90}" destId="{3A45914B-F6AD-4ED6-AAEE-D97A2E97DE02}" srcOrd="0" destOrd="0" presId="urn:microsoft.com/office/officeart/2008/layout/VerticalCurvedList"/>
    <dgm:cxn modelId="{EF00FF04-8B14-4D67-BE4E-99D00839FE5F}" type="presOf" srcId="{F5A07AE0-B837-4344-BB9A-F7194DB49B86}" destId="{4FEF1E16-3243-4D4F-8F1E-AD0045946DCD}" srcOrd="0" destOrd="0" presId="urn:microsoft.com/office/officeart/2008/layout/VerticalCurvedList"/>
    <dgm:cxn modelId="{42EF2C4C-1726-4939-87A2-AE1EBAC6BDB5}" type="presParOf" srcId="{3A45914B-F6AD-4ED6-AAEE-D97A2E97DE02}" destId="{FA15605E-B516-4000-8A6E-E10B6E3B7A09}" srcOrd="0" destOrd="0" presId="urn:microsoft.com/office/officeart/2008/layout/VerticalCurvedList"/>
    <dgm:cxn modelId="{746ABD93-51ED-4D98-B957-5406FF0B80C7}" type="presParOf" srcId="{FA15605E-B516-4000-8A6E-E10B6E3B7A09}" destId="{3483D85E-A8B4-4397-BC32-2ABCB145D0D0}" srcOrd="0" destOrd="0" presId="urn:microsoft.com/office/officeart/2008/layout/VerticalCurvedList"/>
    <dgm:cxn modelId="{516244F2-D3C2-4D17-8718-2F84BA1B1C39}" type="presParOf" srcId="{3483D85E-A8B4-4397-BC32-2ABCB145D0D0}" destId="{D7C9A160-6538-4203-8125-2AD3CF13BA5A}" srcOrd="0" destOrd="0" presId="urn:microsoft.com/office/officeart/2008/layout/VerticalCurvedList"/>
    <dgm:cxn modelId="{A5E822E6-80E8-4825-B63C-1B49A31D1503}" type="presParOf" srcId="{3483D85E-A8B4-4397-BC32-2ABCB145D0D0}" destId="{C018A71E-F54B-45F9-888D-B77B00E57AB7}" srcOrd="1" destOrd="0" presId="urn:microsoft.com/office/officeart/2008/layout/VerticalCurvedList"/>
    <dgm:cxn modelId="{44EA02F0-F1D3-440E-8EF2-AB34EDE463B0}" type="presParOf" srcId="{3483D85E-A8B4-4397-BC32-2ABCB145D0D0}" destId="{2D74D313-9DE3-469D-88B3-1F1A403EB486}" srcOrd="2" destOrd="0" presId="urn:microsoft.com/office/officeart/2008/layout/VerticalCurvedList"/>
    <dgm:cxn modelId="{4889CFD7-D7EF-4FF6-AE19-43B119505BF3}" type="presParOf" srcId="{3483D85E-A8B4-4397-BC32-2ABCB145D0D0}" destId="{9AC4215F-C235-4C6C-9A3A-81986B2DA7A4}" srcOrd="3" destOrd="0" presId="urn:microsoft.com/office/officeart/2008/layout/VerticalCurvedList"/>
    <dgm:cxn modelId="{19846DD1-96BD-4582-BEDB-E990B01528D1}" type="presParOf" srcId="{FA15605E-B516-4000-8A6E-E10B6E3B7A09}" destId="{4FEF1E16-3243-4D4F-8F1E-AD0045946DCD}" srcOrd="1" destOrd="0" presId="urn:microsoft.com/office/officeart/2008/layout/VerticalCurvedList"/>
    <dgm:cxn modelId="{0B1179BB-D526-4BB5-8A4B-132A3F3A147A}" type="presParOf" srcId="{FA15605E-B516-4000-8A6E-E10B6E3B7A09}" destId="{8C1D8620-93D2-49C4-BEFF-29D1C0895FFF}" srcOrd="2" destOrd="0" presId="urn:microsoft.com/office/officeart/2008/layout/VerticalCurvedList"/>
    <dgm:cxn modelId="{4D4732CE-49D8-4E2B-8097-38A5C7B907A9}" type="presParOf" srcId="{8C1D8620-93D2-49C4-BEFF-29D1C0895FFF}" destId="{83ED4A17-4179-47C4-9A0D-8E673141C309}" srcOrd="0" destOrd="0" presId="urn:microsoft.com/office/officeart/2008/layout/VerticalCurvedList"/>
    <dgm:cxn modelId="{53B91B49-77B8-4CD9-A956-0852F90D2FC2}" type="presParOf" srcId="{FA15605E-B516-4000-8A6E-E10B6E3B7A09}" destId="{2B674659-1CE6-4597-88C6-147BD07427BF}" srcOrd="3" destOrd="0" presId="urn:microsoft.com/office/officeart/2008/layout/VerticalCurvedList"/>
    <dgm:cxn modelId="{C7267257-7BBB-479F-BD3A-8864B2DA893F}" type="presParOf" srcId="{FA15605E-B516-4000-8A6E-E10B6E3B7A09}" destId="{E007C798-B964-4CE0-ADDE-F24FBB56F920}" srcOrd="4" destOrd="0" presId="urn:microsoft.com/office/officeart/2008/layout/VerticalCurvedList"/>
    <dgm:cxn modelId="{6B99A783-ABB5-4208-AB3F-E4C92F1759A9}" type="presParOf" srcId="{E007C798-B964-4CE0-ADDE-F24FBB56F920}" destId="{77CC487A-AA7D-4CBF-88CE-FF0E199F8C9F}" srcOrd="0" destOrd="0" presId="urn:microsoft.com/office/officeart/2008/layout/VerticalCurvedList"/>
    <dgm:cxn modelId="{60DE9021-901B-4F97-836F-6BD288D043E2}" type="presParOf" srcId="{FA15605E-B516-4000-8A6E-E10B6E3B7A09}" destId="{45B1D194-30EA-47E0-98B7-4E468BA4919A}" srcOrd="5" destOrd="0" presId="urn:microsoft.com/office/officeart/2008/layout/VerticalCurvedList"/>
    <dgm:cxn modelId="{861F6CCA-13B9-4FD8-947D-806C4A5DAEB6}" type="presParOf" srcId="{FA15605E-B516-4000-8A6E-E10B6E3B7A09}" destId="{47770BD7-E02B-40F4-A5FB-7232C8AEAE71}" srcOrd="6" destOrd="0" presId="urn:microsoft.com/office/officeart/2008/layout/VerticalCurvedList"/>
    <dgm:cxn modelId="{CC9003C3-1B34-4AC2-A9A5-8E28557244A5}" type="presParOf" srcId="{47770BD7-E02B-40F4-A5FB-7232C8AEAE71}" destId="{9CA5D762-7893-4A45-95D6-6A0E20AF0D00}" srcOrd="0" destOrd="0" presId="urn:microsoft.com/office/officeart/2008/layout/VerticalCurvedList"/>
    <dgm:cxn modelId="{A14BB486-C317-48B4-A7F5-66AC19286927}" type="presParOf" srcId="{FA15605E-B516-4000-8A6E-E10B6E3B7A09}" destId="{590E595E-561C-4B23-9589-B20D5C311CF8}" srcOrd="7" destOrd="0" presId="urn:microsoft.com/office/officeart/2008/layout/VerticalCurvedList"/>
    <dgm:cxn modelId="{43230D69-B30E-4E4C-BB63-9FE6395F3879}" type="presParOf" srcId="{FA15605E-B516-4000-8A6E-E10B6E3B7A09}" destId="{68906396-7FFF-4CC8-AD8A-AB5D11E03192}" srcOrd="8" destOrd="0" presId="urn:microsoft.com/office/officeart/2008/layout/VerticalCurvedList"/>
    <dgm:cxn modelId="{60093BCF-B5D6-40B8-80EF-DA2BFDA48E2B}" type="presParOf" srcId="{68906396-7FFF-4CC8-AD8A-AB5D11E03192}" destId="{A41FF4E6-E13C-4907-85BC-318670AFAC3B}" srcOrd="0" destOrd="0" presId="urn:microsoft.com/office/officeart/2008/layout/VerticalCurve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763E14-78B8-4D30-85F8-71162E68B8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D9EC670-07D5-45F1-8145-095650EF9899}">
      <dgm:prSet phldrT="[Text]"/>
      <dgm:spPr/>
      <dgm:t>
        <a:bodyPr/>
        <a:lstStyle/>
        <a:p>
          <a:r>
            <a:rPr lang="es-MX" dirty="0" smtClean="0"/>
            <a:t>Objetivo general</a:t>
          </a:r>
          <a:endParaRPr lang="en-US" dirty="0"/>
        </a:p>
      </dgm:t>
    </dgm:pt>
    <dgm:pt modelId="{D6964615-36C6-4D87-9BDF-3B5DFB095B22}" type="parTrans" cxnId="{8950C35F-7A8D-4802-A3D5-63076C406760}">
      <dgm:prSet/>
      <dgm:spPr/>
      <dgm:t>
        <a:bodyPr/>
        <a:lstStyle/>
        <a:p>
          <a:endParaRPr lang="en-US"/>
        </a:p>
      </dgm:t>
    </dgm:pt>
    <dgm:pt modelId="{A92F2CF7-AB50-4DBB-A049-617D2B03F74A}" type="sibTrans" cxnId="{8950C35F-7A8D-4802-A3D5-63076C406760}">
      <dgm:prSet/>
      <dgm:spPr/>
      <dgm:t>
        <a:bodyPr/>
        <a:lstStyle/>
        <a:p>
          <a:endParaRPr lang="en-US"/>
        </a:p>
      </dgm:t>
    </dgm:pt>
    <dgm:pt modelId="{47528BE6-8DAD-4943-B434-6341A6310837}">
      <dgm:prSet phldrT="[Text]"/>
      <dgm:spPr/>
      <dgm:t>
        <a:bodyPr/>
        <a:lstStyle/>
        <a:p>
          <a:pPr algn="just"/>
          <a:r>
            <a:rPr lang="es-EC" dirty="0" smtClean="0"/>
            <a:t>Proponer una metodología de detección de </a:t>
          </a:r>
          <a:r>
            <a:rPr lang="es-EC" i="1" dirty="0" smtClean="0"/>
            <a:t>Grapevine virus</a:t>
          </a:r>
          <a:r>
            <a:rPr lang="es-EC" dirty="0" smtClean="0"/>
            <a:t> A y </a:t>
          </a:r>
          <a:r>
            <a:rPr lang="es-EC" i="1" dirty="0" smtClean="0"/>
            <a:t>Grapevine virus</a:t>
          </a:r>
          <a:r>
            <a:rPr lang="es-EC" dirty="0" smtClean="0"/>
            <a:t> B mediante el uso del dispositivo MinION - Oxford Nanopore Sequencing por medio de e-probes obtenidas por simulaciones </a:t>
          </a:r>
          <a:r>
            <a:rPr lang="es-EC" i="1" dirty="0" smtClean="0"/>
            <a:t>in silico</a:t>
          </a:r>
          <a:r>
            <a:rPr lang="es-EC" dirty="0" smtClean="0"/>
            <a:t> de lecturas metagenómicas</a:t>
          </a:r>
          <a:endParaRPr lang="en-US" dirty="0"/>
        </a:p>
      </dgm:t>
    </dgm:pt>
    <dgm:pt modelId="{F441187C-2541-41ED-8121-A49FA8531932}" type="parTrans" cxnId="{2BB96388-7F95-4031-91F2-BA114D20F383}">
      <dgm:prSet/>
      <dgm:spPr/>
      <dgm:t>
        <a:bodyPr/>
        <a:lstStyle/>
        <a:p>
          <a:endParaRPr lang="en-US"/>
        </a:p>
      </dgm:t>
    </dgm:pt>
    <dgm:pt modelId="{3A60784C-D5FE-430A-B014-C000D0E992A0}" type="sibTrans" cxnId="{2BB96388-7F95-4031-91F2-BA114D20F383}">
      <dgm:prSet/>
      <dgm:spPr/>
      <dgm:t>
        <a:bodyPr/>
        <a:lstStyle/>
        <a:p>
          <a:endParaRPr lang="en-US"/>
        </a:p>
      </dgm:t>
    </dgm:pt>
    <dgm:pt modelId="{A3F3F835-FF7F-4DFB-A413-12BBEBC60CB7}" type="pres">
      <dgm:prSet presAssocID="{D6763E14-78B8-4D30-85F8-71162E68B8FE}" presName="linear" presStyleCnt="0">
        <dgm:presLayoutVars>
          <dgm:animLvl val="lvl"/>
          <dgm:resizeHandles val="exact"/>
        </dgm:presLayoutVars>
      </dgm:prSet>
      <dgm:spPr/>
      <dgm:t>
        <a:bodyPr/>
        <a:lstStyle/>
        <a:p>
          <a:endParaRPr lang="en-US"/>
        </a:p>
      </dgm:t>
    </dgm:pt>
    <dgm:pt modelId="{61204099-CBA7-4393-92D1-96301BC38A42}" type="pres">
      <dgm:prSet presAssocID="{BD9EC670-07D5-45F1-8145-095650EF9899}" presName="parentText" presStyleLbl="node1" presStyleIdx="0" presStyleCnt="1">
        <dgm:presLayoutVars>
          <dgm:chMax val="0"/>
          <dgm:bulletEnabled val="1"/>
        </dgm:presLayoutVars>
      </dgm:prSet>
      <dgm:spPr/>
      <dgm:t>
        <a:bodyPr/>
        <a:lstStyle/>
        <a:p>
          <a:endParaRPr lang="en-US"/>
        </a:p>
      </dgm:t>
    </dgm:pt>
    <dgm:pt modelId="{A2B1F8CA-5161-48C4-B88E-5DF73263167B}" type="pres">
      <dgm:prSet presAssocID="{BD9EC670-07D5-45F1-8145-095650EF9899}" presName="childText" presStyleLbl="revTx" presStyleIdx="0" presStyleCnt="1">
        <dgm:presLayoutVars>
          <dgm:bulletEnabled val="1"/>
        </dgm:presLayoutVars>
      </dgm:prSet>
      <dgm:spPr/>
      <dgm:t>
        <a:bodyPr/>
        <a:lstStyle/>
        <a:p>
          <a:endParaRPr lang="en-US"/>
        </a:p>
      </dgm:t>
    </dgm:pt>
  </dgm:ptLst>
  <dgm:cxnLst>
    <dgm:cxn modelId="{2BB96388-7F95-4031-91F2-BA114D20F383}" srcId="{BD9EC670-07D5-45F1-8145-095650EF9899}" destId="{47528BE6-8DAD-4943-B434-6341A6310837}" srcOrd="0" destOrd="0" parTransId="{F441187C-2541-41ED-8121-A49FA8531932}" sibTransId="{3A60784C-D5FE-430A-B014-C000D0E992A0}"/>
    <dgm:cxn modelId="{9C5870D1-E7AD-463B-8517-ECC5C2065709}" type="presOf" srcId="{D6763E14-78B8-4D30-85F8-71162E68B8FE}" destId="{A3F3F835-FF7F-4DFB-A413-12BBEBC60CB7}" srcOrd="0" destOrd="0" presId="urn:microsoft.com/office/officeart/2005/8/layout/vList2"/>
    <dgm:cxn modelId="{8950C35F-7A8D-4802-A3D5-63076C406760}" srcId="{D6763E14-78B8-4D30-85F8-71162E68B8FE}" destId="{BD9EC670-07D5-45F1-8145-095650EF9899}" srcOrd="0" destOrd="0" parTransId="{D6964615-36C6-4D87-9BDF-3B5DFB095B22}" sibTransId="{A92F2CF7-AB50-4DBB-A049-617D2B03F74A}"/>
    <dgm:cxn modelId="{D98AB1EF-FDF5-4FDC-88A4-E59991A1237F}" type="presOf" srcId="{BD9EC670-07D5-45F1-8145-095650EF9899}" destId="{61204099-CBA7-4393-92D1-96301BC38A42}" srcOrd="0" destOrd="0" presId="urn:microsoft.com/office/officeart/2005/8/layout/vList2"/>
    <dgm:cxn modelId="{ECB08CEC-B1B4-404F-8AD3-3992F976A5DE}" type="presOf" srcId="{47528BE6-8DAD-4943-B434-6341A6310837}" destId="{A2B1F8CA-5161-48C4-B88E-5DF73263167B}" srcOrd="0" destOrd="0" presId="urn:microsoft.com/office/officeart/2005/8/layout/vList2"/>
    <dgm:cxn modelId="{86746BA9-796E-4248-BE4A-173F3CF0B80D}" type="presParOf" srcId="{A3F3F835-FF7F-4DFB-A413-12BBEBC60CB7}" destId="{61204099-CBA7-4393-92D1-96301BC38A42}" srcOrd="0" destOrd="0" presId="urn:microsoft.com/office/officeart/2005/8/layout/vList2"/>
    <dgm:cxn modelId="{46E7F5D8-643B-470C-BB67-2EDA3E4E8975}" type="presParOf" srcId="{A3F3F835-FF7F-4DFB-A413-12BBEBC60CB7}" destId="{A2B1F8CA-5161-48C4-B88E-5DF7326316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763E14-78B8-4D30-85F8-71162E68B8F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D9EC670-07D5-45F1-8145-095650EF9899}">
      <dgm:prSet phldrT="[Text]"/>
      <dgm:spPr/>
      <dgm:t>
        <a:bodyPr/>
        <a:lstStyle/>
        <a:p>
          <a:r>
            <a:rPr lang="es-MX" dirty="0" smtClean="0"/>
            <a:t>Objetivos específicos</a:t>
          </a:r>
          <a:endParaRPr lang="en-US" dirty="0"/>
        </a:p>
      </dgm:t>
    </dgm:pt>
    <dgm:pt modelId="{D6964615-36C6-4D87-9BDF-3B5DFB095B22}" type="parTrans" cxnId="{8950C35F-7A8D-4802-A3D5-63076C406760}">
      <dgm:prSet/>
      <dgm:spPr/>
      <dgm:t>
        <a:bodyPr/>
        <a:lstStyle/>
        <a:p>
          <a:endParaRPr lang="en-US"/>
        </a:p>
      </dgm:t>
    </dgm:pt>
    <dgm:pt modelId="{A92F2CF7-AB50-4DBB-A049-617D2B03F74A}" type="sibTrans" cxnId="{8950C35F-7A8D-4802-A3D5-63076C406760}">
      <dgm:prSet/>
      <dgm:spPr/>
      <dgm:t>
        <a:bodyPr/>
        <a:lstStyle/>
        <a:p>
          <a:endParaRPr lang="en-US"/>
        </a:p>
      </dgm:t>
    </dgm:pt>
    <dgm:pt modelId="{47528BE6-8DAD-4943-B434-6341A6310837}">
      <dgm:prSet phldrT="[Text]"/>
      <dgm:spPr/>
      <dgm:t>
        <a:bodyPr/>
        <a:lstStyle/>
        <a:p>
          <a:pPr algn="just"/>
          <a:r>
            <a:rPr lang="es-MX" dirty="0" smtClean="0"/>
            <a:t>Generar datos de entrenamiento para la simulación </a:t>
          </a:r>
          <a:r>
            <a:rPr lang="es-MX" i="1" dirty="0" smtClean="0"/>
            <a:t>in silico</a:t>
          </a:r>
          <a:r>
            <a:rPr lang="es-MX" dirty="0" smtClean="0"/>
            <a:t> de lecturas de Oxford Nanopore Sequencing para </a:t>
          </a:r>
          <a:r>
            <a:rPr lang="es-MX" i="1" dirty="0" smtClean="0"/>
            <a:t>Grapevine virus</a:t>
          </a:r>
          <a:r>
            <a:rPr lang="es-MX" dirty="0" smtClean="0"/>
            <a:t> A y </a:t>
          </a:r>
          <a:r>
            <a:rPr lang="es-MX" i="1" dirty="0" smtClean="0"/>
            <a:t>Grapevine virus</a:t>
          </a:r>
          <a:r>
            <a:rPr lang="es-MX" dirty="0" smtClean="0"/>
            <a:t> B mediante la caracterización de modelos de perfiles de lectura y ajuste de errores utilizando el paquete NanoSim.</a:t>
          </a:r>
          <a:endParaRPr lang="en-US" dirty="0"/>
        </a:p>
      </dgm:t>
    </dgm:pt>
    <dgm:pt modelId="{F441187C-2541-41ED-8121-A49FA8531932}" type="parTrans" cxnId="{2BB96388-7F95-4031-91F2-BA114D20F383}">
      <dgm:prSet/>
      <dgm:spPr/>
      <dgm:t>
        <a:bodyPr/>
        <a:lstStyle/>
        <a:p>
          <a:endParaRPr lang="en-US"/>
        </a:p>
      </dgm:t>
    </dgm:pt>
    <dgm:pt modelId="{3A60784C-D5FE-430A-B014-C000D0E992A0}" type="sibTrans" cxnId="{2BB96388-7F95-4031-91F2-BA114D20F383}">
      <dgm:prSet/>
      <dgm:spPr/>
      <dgm:t>
        <a:bodyPr/>
        <a:lstStyle/>
        <a:p>
          <a:endParaRPr lang="en-US"/>
        </a:p>
      </dgm:t>
    </dgm:pt>
    <dgm:pt modelId="{8308DF02-894B-41A0-81E5-235203C3F4F4}">
      <dgm:prSet/>
      <dgm:spPr/>
      <dgm:t>
        <a:bodyPr/>
        <a:lstStyle/>
        <a:p>
          <a:pPr algn="just"/>
          <a:r>
            <a:rPr lang="es-EC" dirty="0" smtClean="0"/>
            <a:t>Efectuar simulaciones de muestras metagenómicas que puedan contener copias de </a:t>
          </a:r>
          <a:r>
            <a:rPr lang="es-EC" i="1" dirty="0" smtClean="0"/>
            <a:t>Grapevine virus</a:t>
          </a:r>
          <a:r>
            <a:rPr lang="es-EC" dirty="0" smtClean="0"/>
            <a:t> A y </a:t>
          </a:r>
          <a:r>
            <a:rPr lang="es-EC" i="1" dirty="0" smtClean="0"/>
            <a:t>Grapevine virus</a:t>
          </a:r>
          <a:r>
            <a:rPr lang="es-EC" dirty="0" smtClean="0"/>
            <a:t> B como patógenos en el huésped </a:t>
          </a:r>
          <a:r>
            <a:rPr lang="es-EC" i="1" dirty="0" smtClean="0"/>
            <a:t>Vitis vinifera</a:t>
          </a:r>
          <a:r>
            <a:rPr lang="es-EC" dirty="0" smtClean="0"/>
            <a:t> a ser detectadas mediante la plataforma MinION - Oxford Nanopore Sequencing.</a:t>
          </a:r>
          <a:endParaRPr lang="en-US" dirty="0"/>
        </a:p>
      </dgm:t>
    </dgm:pt>
    <dgm:pt modelId="{BDF6FCC2-AB24-45F9-A05B-1594976C57E9}" type="parTrans" cxnId="{A1D4E93B-8DEA-4A5B-A4AF-340326840127}">
      <dgm:prSet/>
      <dgm:spPr/>
      <dgm:t>
        <a:bodyPr/>
        <a:lstStyle/>
        <a:p>
          <a:endParaRPr lang="en-US"/>
        </a:p>
      </dgm:t>
    </dgm:pt>
    <dgm:pt modelId="{C489B8CB-4EF7-4E37-8BC3-CB7A9752182D}" type="sibTrans" cxnId="{A1D4E93B-8DEA-4A5B-A4AF-340326840127}">
      <dgm:prSet/>
      <dgm:spPr/>
      <dgm:t>
        <a:bodyPr/>
        <a:lstStyle/>
        <a:p>
          <a:endParaRPr lang="en-US"/>
        </a:p>
      </dgm:t>
    </dgm:pt>
    <dgm:pt modelId="{16E7E7B7-9DB3-4A2E-B09D-FA795E677FD6}">
      <dgm:prSet/>
      <dgm:spPr/>
      <dgm:t>
        <a:bodyPr/>
        <a:lstStyle/>
        <a:p>
          <a:pPr algn="just"/>
          <a:r>
            <a:rPr lang="es-EC" dirty="0" smtClean="0"/>
            <a:t>Diseñar e-probes como sondas para la detección de </a:t>
          </a:r>
          <a:r>
            <a:rPr lang="es-EC" i="1" dirty="0" smtClean="0"/>
            <a:t>Grapevine virus</a:t>
          </a:r>
          <a:r>
            <a:rPr lang="es-EC" dirty="0" smtClean="0"/>
            <a:t> A y </a:t>
          </a:r>
          <a:r>
            <a:rPr lang="es-EC" i="1" dirty="0" smtClean="0"/>
            <a:t>Grapevine virus</a:t>
          </a:r>
          <a:r>
            <a:rPr lang="es-EC" dirty="0" smtClean="0"/>
            <a:t> B mediante el uso de la plataforma MiFi: Microbe Finder bajo parámetros de sensibilidad ajustados a muestras metagenómicas.</a:t>
          </a:r>
          <a:endParaRPr lang="en-US" dirty="0"/>
        </a:p>
      </dgm:t>
    </dgm:pt>
    <dgm:pt modelId="{01E9CE6D-870B-425C-AA1B-C6524D492F65}" type="parTrans" cxnId="{48EC9748-D8A2-4155-A351-32419AFC64C5}">
      <dgm:prSet/>
      <dgm:spPr/>
      <dgm:t>
        <a:bodyPr/>
        <a:lstStyle/>
        <a:p>
          <a:endParaRPr lang="en-US"/>
        </a:p>
      </dgm:t>
    </dgm:pt>
    <dgm:pt modelId="{4278C442-5D19-4531-9DA8-444C1FFC39F0}" type="sibTrans" cxnId="{48EC9748-D8A2-4155-A351-32419AFC64C5}">
      <dgm:prSet/>
      <dgm:spPr/>
      <dgm:t>
        <a:bodyPr/>
        <a:lstStyle/>
        <a:p>
          <a:endParaRPr lang="en-US"/>
        </a:p>
      </dgm:t>
    </dgm:pt>
    <dgm:pt modelId="{A3F3F835-FF7F-4DFB-A413-12BBEBC60CB7}" type="pres">
      <dgm:prSet presAssocID="{D6763E14-78B8-4D30-85F8-71162E68B8FE}" presName="linear" presStyleCnt="0">
        <dgm:presLayoutVars>
          <dgm:animLvl val="lvl"/>
          <dgm:resizeHandles val="exact"/>
        </dgm:presLayoutVars>
      </dgm:prSet>
      <dgm:spPr/>
      <dgm:t>
        <a:bodyPr/>
        <a:lstStyle/>
        <a:p>
          <a:endParaRPr lang="en-US"/>
        </a:p>
      </dgm:t>
    </dgm:pt>
    <dgm:pt modelId="{61204099-CBA7-4393-92D1-96301BC38A42}" type="pres">
      <dgm:prSet presAssocID="{BD9EC670-07D5-45F1-8145-095650EF9899}" presName="parentText" presStyleLbl="node1" presStyleIdx="0" presStyleCnt="1">
        <dgm:presLayoutVars>
          <dgm:chMax val="0"/>
          <dgm:bulletEnabled val="1"/>
        </dgm:presLayoutVars>
      </dgm:prSet>
      <dgm:spPr/>
      <dgm:t>
        <a:bodyPr/>
        <a:lstStyle/>
        <a:p>
          <a:endParaRPr lang="en-US"/>
        </a:p>
      </dgm:t>
    </dgm:pt>
    <dgm:pt modelId="{A2B1F8CA-5161-48C4-B88E-5DF73263167B}" type="pres">
      <dgm:prSet presAssocID="{BD9EC670-07D5-45F1-8145-095650EF9899}" presName="childText" presStyleLbl="revTx" presStyleIdx="0" presStyleCnt="1">
        <dgm:presLayoutVars>
          <dgm:bulletEnabled val="1"/>
        </dgm:presLayoutVars>
      </dgm:prSet>
      <dgm:spPr/>
      <dgm:t>
        <a:bodyPr/>
        <a:lstStyle/>
        <a:p>
          <a:endParaRPr lang="en-US"/>
        </a:p>
      </dgm:t>
    </dgm:pt>
  </dgm:ptLst>
  <dgm:cxnLst>
    <dgm:cxn modelId="{2BB96388-7F95-4031-91F2-BA114D20F383}" srcId="{BD9EC670-07D5-45F1-8145-095650EF9899}" destId="{47528BE6-8DAD-4943-B434-6341A6310837}" srcOrd="0" destOrd="0" parTransId="{F441187C-2541-41ED-8121-A49FA8531932}" sibTransId="{3A60784C-D5FE-430A-B014-C000D0E992A0}"/>
    <dgm:cxn modelId="{0717E527-12EC-4693-A784-9706102C23BC}" type="presOf" srcId="{8308DF02-894B-41A0-81E5-235203C3F4F4}" destId="{A2B1F8CA-5161-48C4-B88E-5DF73263167B}" srcOrd="0" destOrd="1" presId="urn:microsoft.com/office/officeart/2005/8/layout/vList2"/>
    <dgm:cxn modelId="{A1D4E93B-8DEA-4A5B-A4AF-340326840127}" srcId="{BD9EC670-07D5-45F1-8145-095650EF9899}" destId="{8308DF02-894B-41A0-81E5-235203C3F4F4}" srcOrd="1" destOrd="0" parTransId="{BDF6FCC2-AB24-45F9-A05B-1594976C57E9}" sibTransId="{C489B8CB-4EF7-4E37-8BC3-CB7A9752182D}"/>
    <dgm:cxn modelId="{9C5870D1-E7AD-463B-8517-ECC5C2065709}" type="presOf" srcId="{D6763E14-78B8-4D30-85F8-71162E68B8FE}" destId="{A3F3F835-FF7F-4DFB-A413-12BBEBC60CB7}" srcOrd="0" destOrd="0" presId="urn:microsoft.com/office/officeart/2005/8/layout/vList2"/>
    <dgm:cxn modelId="{48EC9748-D8A2-4155-A351-32419AFC64C5}" srcId="{BD9EC670-07D5-45F1-8145-095650EF9899}" destId="{16E7E7B7-9DB3-4A2E-B09D-FA795E677FD6}" srcOrd="2" destOrd="0" parTransId="{01E9CE6D-870B-425C-AA1B-C6524D492F65}" sibTransId="{4278C442-5D19-4531-9DA8-444C1FFC39F0}"/>
    <dgm:cxn modelId="{8950C35F-7A8D-4802-A3D5-63076C406760}" srcId="{D6763E14-78B8-4D30-85F8-71162E68B8FE}" destId="{BD9EC670-07D5-45F1-8145-095650EF9899}" srcOrd="0" destOrd="0" parTransId="{D6964615-36C6-4D87-9BDF-3B5DFB095B22}" sibTransId="{A92F2CF7-AB50-4DBB-A049-617D2B03F74A}"/>
    <dgm:cxn modelId="{D98AB1EF-FDF5-4FDC-88A4-E59991A1237F}" type="presOf" srcId="{BD9EC670-07D5-45F1-8145-095650EF9899}" destId="{61204099-CBA7-4393-92D1-96301BC38A42}" srcOrd="0" destOrd="0" presId="urn:microsoft.com/office/officeart/2005/8/layout/vList2"/>
    <dgm:cxn modelId="{ECB08CEC-B1B4-404F-8AD3-3992F976A5DE}" type="presOf" srcId="{47528BE6-8DAD-4943-B434-6341A6310837}" destId="{A2B1F8CA-5161-48C4-B88E-5DF73263167B}" srcOrd="0" destOrd="0" presId="urn:microsoft.com/office/officeart/2005/8/layout/vList2"/>
    <dgm:cxn modelId="{AB72D134-635B-4942-A46A-074E15D61845}" type="presOf" srcId="{16E7E7B7-9DB3-4A2E-B09D-FA795E677FD6}" destId="{A2B1F8CA-5161-48C4-B88E-5DF73263167B}" srcOrd="0" destOrd="2" presId="urn:microsoft.com/office/officeart/2005/8/layout/vList2"/>
    <dgm:cxn modelId="{86746BA9-796E-4248-BE4A-173F3CF0B80D}" type="presParOf" srcId="{A3F3F835-FF7F-4DFB-A413-12BBEBC60CB7}" destId="{61204099-CBA7-4393-92D1-96301BC38A42}" srcOrd="0" destOrd="0" presId="urn:microsoft.com/office/officeart/2005/8/layout/vList2"/>
    <dgm:cxn modelId="{46E7F5D8-643B-470C-BB67-2EDA3E4E8975}" type="presParOf" srcId="{A3F3F835-FF7F-4DFB-A413-12BBEBC60CB7}" destId="{A2B1F8CA-5161-48C4-B88E-5DF7326316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7E3B2E-9C18-4234-A387-5A967E4F5096}"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US"/>
        </a:p>
      </dgm:t>
    </dgm:pt>
    <dgm:pt modelId="{7AC3B679-790F-4AD7-B262-9AE5858230D0}">
      <dgm:prSet phldrT="[Text]"/>
      <dgm:spPr/>
      <dgm:t>
        <a:bodyPr/>
        <a:lstStyle/>
        <a:p>
          <a:r>
            <a:rPr lang="es-MX" dirty="0" smtClean="0"/>
            <a:t>Caracterización de huéspedes y patógenos</a:t>
          </a:r>
          <a:endParaRPr lang="en-US" dirty="0"/>
        </a:p>
      </dgm:t>
    </dgm:pt>
    <dgm:pt modelId="{06DAA77C-D7C6-4A10-82ED-667E645A2B4B}" type="parTrans" cxnId="{E88CB09A-9C75-44D0-AE6E-E692DA28B120}">
      <dgm:prSet/>
      <dgm:spPr/>
      <dgm:t>
        <a:bodyPr/>
        <a:lstStyle/>
        <a:p>
          <a:endParaRPr lang="en-US"/>
        </a:p>
      </dgm:t>
    </dgm:pt>
    <dgm:pt modelId="{DE20FDCF-AB80-447A-8937-504C63B088F4}" type="sibTrans" cxnId="{E88CB09A-9C75-44D0-AE6E-E692DA28B120}">
      <dgm:prSet/>
      <dgm:spPr/>
      <dgm:t>
        <a:bodyPr/>
        <a:lstStyle/>
        <a:p>
          <a:endParaRPr lang="en-US"/>
        </a:p>
      </dgm:t>
    </dgm:pt>
    <dgm:pt modelId="{7D058C34-E951-4470-B6CB-D2AAC95DDE3A}">
      <dgm:prSet phldrT="[Text]"/>
      <dgm:spPr/>
      <dgm:t>
        <a:bodyPr/>
        <a:lstStyle/>
        <a:p>
          <a:r>
            <a:rPr lang="es-MX" dirty="0" smtClean="0"/>
            <a:t>Inserción de errores </a:t>
          </a:r>
          <a:r>
            <a:rPr lang="es-MX" i="1" dirty="0" smtClean="0"/>
            <a:t>de novo</a:t>
          </a:r>
          <a:r>
            <a:rPr lang="es-MX" i="0" dirty="0" smtClean="0"/>
            <a:t> por secuenciación</a:t>
          </a:r>
          <a:endParaRPr lang="en-US" dirty="0"/>
        </a:p>
      </dgm:t>
    </dgm:pt>
    <dgm:pt modelId="{14DD9A63-CAD4-47AC-AF0B-6EFB36DAF720}" type="parTrans" cxnId="{317F4F9E-ECEE-4F4D-B329-1243DD0DA031}">
      <dgm:prSet/>
      <dgm:spPr/>
      <dgm:t>
        <a:bodyPr/>
        <a:lstStyle/>
        <a:p>
          <a:endParaRPr lang="en-US"/>
        </a:p>
      </dgm:t>
    </dgm:pt>
    <dgm:pt modelId="{C3BC09FA-C401-4F18-A475-E63C2A9AE2EE}" type="sibTrans" cxnId="{317F4F9E-ECEE-4F4D-B329-1243DD0DA031}">
      <dgm:prSet/>
      <dgm:spPr/>
      <dgm:t>
        <a:bodyPr/>
        <a:lstStyle/>
        <a:p>
          <a:endParaRPr lang="en-US"/>
        </a:p>
      </dgm:t>
    </dgm:pt>
    <dgm:pt modelId="{D0C1C001-9E77-4058-ACE5-BBCF80B9C03D}">
      <dgm:prSet phldrT="[Text]"/>
      <dgm:spPr/>
      <dgm:t>
        <a:bodyPr/>
        <a:lstStyle/>
        <a:p>
          <a:r>
            <a:rPr lang="es-MX" dirty="0" smtClean="0"/>
            <a:t>Generación de directorios y métricas de simulación</a:t>
          </a:r>
          <a:endParaRPr lang="en-US" dirty="0"/>
        </a:p>
      </dgm:t>
    </dgm:pt>
    <dgm:pt modelId="{C0DAC0C2-DC29-4AD8-B202-9B248211C1DC}" type="parTrans" cxnId="{5BAB19E2-C496-4DBB-BE67-C35603914A91}">
      <dgm:prSet/>
      <dgm:spPr/>
      <dgm:t>
        <a:bodyPr/>
        <a:lstStyle/>
        <a:p>
          <a:endParaRPr lang="en-US"/>
        </a:p>
      </dgm:t>
    </dgm:pt>
    <dgm:pt modelId="{A736F788-132D-44F9-85E4-3786A6220C35}" type="sibTrans" cxnId="{5BAB19E2-C496-4DBB-BE67-C35603914A91}">
      <dgm:prSet/>
      <dgm:spPr/>
      <dgm:t>
        <a:bodyPr/>
        <a:lstStyle/>
        <a:p>
          <a:endParaRPr lang="en-US"/>
        </a:p>
      </dgm:t>
    </dgm:pt>
    <dgm:pt modelId="{87CAB59E-756D-4DC6-A019-EE9FBF6CDC81}">
      <dgm:prSet phldrT="[Text]"/>
      <dgm:spPr/>
      <dgm:t>
        <a:bodyPr/>
        <a:lstStyle/>
        <a:p>
          <a:r>
            <a:rPr lang="es-MX" dirty="0" smtClean="0"/>
            <a:t>Diseño y simulación de comunidades metagenómicas</a:t>
          </a:r>
          <a:endParaRPr lang="en-US" dirty="0"/>
        </a:p>
      </dgm:t>
    </dgm:pt>
    <dgm:pt modelId="{900956D5-1AD2-492B-9969-331327E89CF1}" type="parTrans" cxnId="{60E1C859-7CA6-4369-A0E9-60D7EA24A933}">
      <dgm:prSet/>
      <dgm:spPr/>
      <dgm:t>
        <a:bodyPr/>
        <a:lstStyle/>
        <a:p>
          <a:endParaRPr lang="en-US"/>
        </a:p>
      </dgm:t>
    </dgm:pt>
    <dgm:pt modelId="{34054730-83C1-4903-A001-0E3D7086A825}" type="sibTrans" cxnId="{60E1C859-7CA6-4369-A0E9-60D7EA24A933}">
      <dgm:prSet/>
      <dgm:spPr/>
      <dgm:t>
        <a:bodyPr/>
        <a:lstStyle/>
        <a:p>
          <a:endParaRPr lang="en-US"/>
        </a:p>
      </dgm:t>
    </dgm:pt>
    <dgm:pt modelId="{C6E5A054-8A3A-4A69-8620-589C0F186BA1}" type="pres">
      <dgm:prSet presAssocID="{907E3B2E-9C18-4234-A387-5A967E4F5096}" presName="Name0" presStyleCnt="0">
        <dgm:presLayoutVars>
          <dgm:dir/>
          <dgm:resizeHandles val="exact"/>
        </dgm:presLayoutVars>
      </dgm:prSet>
      <dgm:spPr/>
      <dgm:t>
        <a:bodyPr/>
        <a:lstStyle/>
        <a:p>
          <a:endParaRPr lang="en-US"/>
        </a:p>
      </dgm:t>
    </dgm:pt>
    <dgm:pt modelId="{CC99ABFE-0F7A-4300-9E35-64C16CA326D4}" type="pres">
      <dgm:prSet presAssocID="{7AC3B679-790F-4AD7-B262-9AE5858230D0}" presName="node" presStyleLbl="node1" presStyleIdx="0" presStyleCnt="4">
        <dgm:presLayoutVars>
          <dgm:bulletEnabled val="1"/>
        </dgm:presLayoutVars>
      </dgm:prSet>
      <dgm:spPr/>
      <dgm:t>
        <a:bodyPr/>
        <a:lstStyle/>
        <a:p>
          <a:endParaRPr lang="en-US"/>
        </a:p>
      </dgm:t>
    </dgm:pt>
    <dgm:pt modelId="{108BE204-E0F8-4FD5-BEEF-714975D28203}" type="pres">
      <dgm:prSet presAssocID="{DE20FDCF-AB80-447A-8937-504C63B088F4}" presName="sibTrans" presStyleCnt="0"/>
      <dgm:spPr/>
    </dgm:pt>
    <dgm:pt modelId="{F225C97F-CC1C-4590-B2E0-218B7D4B1DF5}" type="pres">
      <dgm:prSet presAssocID="{7D058C34-E951-4470-B6CB-D2AAC95DDE3A}" presName="node" presStyleLbl="node1" presStyleIdx="1" presStyleCnt="4">
        <dgm:presLayoutVars>
          <dgm:bulletEnabled val="1"/>
        </dgm:presLayoutVars>
      </dgm:prSet>
      <dgm:spPr/>
      <dgm:t>
        <a:bodyPr/>
        <a:lstStyle/>
        <a:p>
          <a:endParaRPr lang="en-US"/>
        </a:p>
      </dgm:t>
    </dgm:pt>
    <dgm:pt modelId="{3DEB9F64-CBC0-4D5F-B140-B7562F0A4918}" type="pres">
      <dgm:prSet presAssocID="{C3BC09FA-C401-4F18-A475-E63C2A9AE2EE}" presName="sibTrans" presStyleCnt="0"/>
      <dgm:spPr/>
    </dgm:pt>
    <dgm:pt modelId="{749D2F80-4637-4542-BBFF-B94259E34979}" type="pres">
      <dgm:prSet presAssocID="{D0C1C001-9E77-4058-ACE5-BBCF80B9C03D}" presName="node" presStyleLbl="node1" presStyleIdx="2" presStyleCnt="4">
        <dgm:presLayoutVars>
          <dgm:bulletEnabled val="1"/>
        </dgm:presLayoutVars>
      </dgm:prSet>
      <dgm:spPr/>
      <dgm:t>
        <a:bodyPr/>
        <a:lstStyle/>
        <a:p>
          <a:endParaRPr lang="en-US"/>
        </a:p>
      </dgm:t>
    </dgm:pt>
    <dgm:pt modelId="{C315B1DB-54D3-43E6-913B-CA2920B21D17}" type="pres">
      <dgm:prSet presAssocID="{A736F788-132D-44F9-85E4-3786A6220C35}" presName="sibTrans" presStyleCnt="0"/>
      <dgm:spPr/>
    </dgm:pt>
    <dgm:pt modelId="{85854C2E-57A2-4FD8-86A5-6679677DFB0F}" type="pres">
      <dgm:prSet presAssocID="{87CAB59E-756D-4DC6-A019-EE9FBF6CDC81}" presName="node" presStyleLbl="node1" presStyleIdx="3" presStyleCnt="4">
        <dgm:presLayoutVars>
          <dgm:bulletEnabled val="1"/>
        </dgm:presLayoutVars>
      </dgm:prSet>
      <dgm:spPr/>
      <dgm:t>
        <a:bodyPr/>
        <a:lstStyle/>
        <a:p>
          <a:endParaRPr lang="en-US"/>
        </a:p>
      </dgm:t>
    </dgm:pt>
  </dgm:ptLst>
  <dgm:cxnLst>
    <dgm:cxn modelId="{317F4F9E-ECEE-4F4D-B329-1243DD0DA031}" srcId="{907E3B2E-9C18-4234-A387-5A967E4F5096}" destId="{7D058C34-E951-4470-B6CB-D2AAC95DDE3A}" srcOrd="1" destOrd="0" parTransId="{14DD9A63-CAD4-47AC-AF0B-6EFB36DAF720}" sibTransId="{C3BC09FA-C401-4F18-A475-E63C2A9AE2EE}"/>
    <dgm:cxn modelId="{5EDFE16F-4354-436A-8317-ECE08C06336F}" type="presOf" srcId="{7D058C34-E951-4470-B6CB-D2AAC95DDE3A}" destId="{F225C97F-CC1C-4590-B2E0-218B7D4B1DF5}" srcOrd="0" destOrd="0" presId="urn:microsoft.com/office/officeart/2005/8/layout/hList6"/>
    <dgm:cxn modelId="{02F741CF-B928-498A-B329-3BA094C121D8}" type="presOf" srcId="{7AC3B679-790F-4AD7-B262-9AE5858230D0}" destId="{CC99ABFE-0F7A-4300-9E35-64C16CA326D4}" srcOrd="0" destOrd="0" presId="urn:microsoft.com/office/officeart/2005/8/layout/hList6"/>
    <dgm:cxn modelId="{6624AF40-3AE7-4F0E-A204-98C985D5FE16}" type="presOf" srcId="{907E3B2E-9C18-4234-A387-5A967E4F5096}" destId="{C6E5A054-8A3A-4A69-8620-589C0F186BA1}" srcOrd="0" destOrd="0" presId="urn:microsoft.com/office/officeart/2005/8/layout/hList6"/>
    <dgm:cxn modelId="{A659A6E6-FEE4-44CA-9F28-F4D31CCF7957}" type="presOf" srcId="{87CAB59E-756D-4DC6-A019-EE9FBF6CDC81}" destId="{85854C2E-57A2-4FD8-86A5-6679677DFB0F}" srcOrd="0" destOrd="0" presId="urn:microsoft.com/office/officeart/2005/8/layout/hList6"/>
    <dgm:cxn modelId="{B052FA31-B971-4D7F-98FE-C773DC327293}" type="presOf" srcId="{D0C1C001-9E77-4058-ACE5-BBCF80B9C03D}" destId="{749D2F80-4637-4542-BBFF-B94259E34979}" srcOrd="0" destOrd="0" presId="urn:microsoft.com/office/officeart/2005/8/layout/hList6"/>
    <dgm:cxn modelId="{E88CB09A-9C75-44D0-AE6E-E692DA28B120}" srcId="{907E3B2E-9C18-4234-A387-5A967E4F5096}" destId="{7AC3B679-790F-4AD7-B262-9AE5858230D0}" srcOrd="0" destOrd="0" parTransId="{06DAA77C-D7C6-4A10-82ED-667E645A2B4B}" sibTransId="{DE20FDCF-AB80-447A-8937-504C63B088F4}"/>
    <dgm:cxn modelId="{5BAB19E2-C496-4DBB-BE67-C35603914A91}" srcId="{907E3B2E-9C18-4234-A387-5A967E4F5096}" destId="{D0C1C001-9E77-4058-ACE5-BBCF80B9C03D}" srcOrd="2" destOrd="0" parTransId="{C0DAC0C2-DC29-4AD8-B202-9B248211C1DC}" sibTransId="{A736F788-132D-44F9-85E4-3786A6220C35}"/>
    <dgm:cxn modelId="{60E1C859-7CA6-4369-A0E9-60D7EA24A933}" srcId="{907E3B2E-9C18-4234-A387-5A967E4F5096}" destId="{87CAB59E-756D-4DC6-A019-EE9FBF6CDC81}" srcOrd="3" destOrd="0" parTransId="{900956D5-1AD2-492B-9969-331327E89CF1}" sibTransId="{34054730-83C1-4903-A001-0E3D7086A825}"/>
    <dgm:cxn modelId="{21A26FF8-4075-4D44-8266-0F52E567EF24}" type="presParOf" srcId="{C6E5A054-8A3A-4A69-8620-589C0F186BA1}" destId="{CC99ABFE-0F7A-4300-9E35-64C16CA326D4}" srcOrd="0" destOrd="0" presId="urn:microsoft.com/office/officeart/2005/8/layout/hList6"/>
    <dgm:cxn modelId="{AF8C7257-29AF-4A8D-B6B6-0F4420770546}" type="presParOf" srcId="{C6E5A054-8A3A-4A69-8620-589C0F186BA1}" destId="{108BE204-E0F8-4FD5-BEEF-714975D28203}" srcOrd="1" destOrd="0" presId="urn:microsoft.com/office/officeart/2005/8/layout/hList6"/>
    <dgm:cxn modelId="{BFBBF32C-F55B-4710-AE16-96182A772164}" type="presParOf" srcId="{C6E5A054-8A3A-4A69-8620-589C0F186BA1}" destId="{F225C97F-CC1C-4590-B2E0-218B7D4B1DF5}" srcOrd="2" destOrd="0" presId="urn:microsoft.com/office/officeart/2005/8/layout/hList6"/>
    <dgm:cxn modelId="{6302495C-1982-460B-A29A-AD5D8D39F7BE}" type="presParOf" srcId="{C6E5A054-8A3A-4A69-8620-589C0F186BA1}" destId="{3DEB9F64-CBC0-4D5F-B140-B7562F0A4918}" srcOrd="3" destOrd="0" presId="urn:microsoft.com/office/officeart/2005/8/layout/hList6"/>
    <dgm:cxn modelId="{24967233-AE7A-44D8-8141-338C792A5C5C}" type="presParOf" srcId="{C6E5A054-8A3A-4A69-8620-589C0F186BA1}" destId="{749D2F80-4637-4542-BBFF-B94259E34979}" srcOrd="4" destOrd="0" presId="urn:microsoft.com/office/officeart/2005/8/layout/hList6"/>
    <dgm:cxn modelId="{EAA9A337-F887-4901-AEF7-C0732C9BE710}" type="presParOf" srcId="{C6E5A054-8A3A-4A69-8620-589C0F186BA1}" destId="{C315B1DB-54D3-43E6-913B-CA2920B21D17}" srcOrd="5" destOrd="0" presId="urn:microsoft.com/office/officeart/2005/8/layout/hList6"/>
    <dgm:cxn modelId="{AAFE65A2-282A-42C7-AF91-4EF131142A11}" type="presParOf" srcId="{C6E5A054-8A3A-4A69-8620-589C0F186BA1}" destId="{85854C2E-57A2-4FD8-86A5-6679677DFB0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8CDA83-357B-44AB-A0BC-3B117B8B6EE9}"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19FF82B4-EACC-42C7-9FD7-025DC8F86AEC}">
      <dgm:prSet phldrT="[Text]" custT="1"/>
      <dgm:spPr/>
      <dgm:t>
        <a:bodyPr/>
        <a:lstStyle/>
        <a:p>
          <a:r>
            <a:rPr lang="es-MX" sz="1600" dirty="0" smtClean="0"/>
            <a:t>Genomas completos</a:t>
          </a:r>
          <a:endParaRPr lang="en-US" sz="1600" dirty="0"/>
        </a:p>
      </dgm:t>
    </dgm:pt>
    <dgm:pt modelId="{ACDE45E8-2E28-4093-874D-A458D211A630}" type="parTrans" cxnId="{13252B04-2161-4EC6-8A0B-AAF800A0EE39}">
      <dgm:prSet/>
      <dgm:spPr/>
      <dgm:t>
        <a:bodyPr/>
        <a:lstStyle/>
        <a:p>
          <a:endParaRPr lang="en-US" sz="1600"/>
        </a:p>
      </dgm:t>
    </dgm:pt>
    <dgm:pt modelId="{1B174503-EC04-4E87-A19C-1DD3A521C664}" type="sibTrans" cxnId="{13252B04-2161-4EC6-8A0B-AAF800A0EE39}">
      <dgm:prSet/>
      <dgm:spPr/>
      <dgm:t>
        <a:bodyPr/>
        <a:lstStyle/>
        <a:p>
          <a:endParaRPr lang="en-US" sz="1600"/>
        </a:p>
      </dgm:t>
    </dgm:pt>
    <dgm:pt modelId="{ED7B1590-EC9C-46F8-8F2A-FA2F726F65D2}">
      <dgm:prSet phldrT="[Text]" custT="1"/>
      <dgm:spPr/>
      <dgm:t>
        <a:bodyPr/>
        <a:lstStyle/>
        <a:p>
          <a:r>
            <a:rPr lang="es-MX" sz="1600" dirty="0" smtClean="0"/>
            <a:t>≥ 72% identidad</a:t>
          </a:r>
          <a:endParaRPr lang="en-US" sz="1600" dirty="0"/>
        </a:p>
      </dgm:t>
    </dgm:pt>
    <dgm:pt modelId="{310214EE-0C33-4C03-852E-2024ACFF646E}" type="parTrans" cxnId="{38DF767D-D144-4FF1-8F29-A0C330D9CFBD}">
      <dgm:prSet/>
      <dgm:spPr/>
      <dgm:t>
        <a:bodyPr/>
        <a:lstStyle/>
        <a:p>
          <a:endParaRPr lang="en-US" sz="1600"/>
        </a:p>
      </dgm:t>
    </dgm:pt>
    <dgm:pt modelId="{F3CBCDC8-F725-488F-A5B2-39474DCFF6D7}" type="sibTrans" cxnId="{38DF767D-D144-4FF1-8F29-A0C330D9CFBD}">
      <dgm:prSet/>
      <dgm:spPr/>
      <dgm:t>
        <a:bodyPr/>
        <a:lstStyle/>
        <a:p>
          <a:endParaRPr lang="en-US" sz="1600"/>
        </a:p>
      </dgm:t>
    </dgm:pt>
    <dgm:pt modelId="{419E47EF-89C6-46AC-960D-9D3D41B352B2}">
      <dgm:prSet phldrT="[Text]" custT="1"/>
      <dgm:spPr/>
      <dgm:t>
        <a:bodyPr/>
        <a:lstStyle/>
        <a:p>
          <a:r>
            <a:rPr lang="es-MX" sz="1600" dirty="0" smtClean="0"/>
            <a:t>≥ 90% cobertura</a:t>
          </a:r>
          <a:endParaRPr lang="en-US" sz="1600" dirty="0"/>
        </a:p>
      </dgm:t>
    </dgm:pt>
    <dgm:pt modelId="{D440EE09-3328-4148-A539-45FA0954BE35}" type="parTrans" cxnId="{537D2523-A064-43EC-B7DC-7B06B9D79770}">
      <dgm:prSet/>
      <dgm:spPr/>
      <dgm:t>
        <a:bodyPr/>
        <a:lstStyle/>
        <a:p>
          <a:endParaRPr lang="en-US" sz="1600"/>
        </a:p>
      </dgm:t>
    </dgm:pt>
    <dgm:pt modelId="{1D116544-2EFE-4D81-890D-E8DB5BCA8F59}" type="sibTrans" cxnId="{537D2523-A064-43EC-B7DC-7B06B9D79770}">
      <dgm:prSet/>
      <dgm:spPr/>
      <dgm:t>
        <a:bodyPr/>
        <a:lstStyle/>
        <a:p>
          <a:endParaRPr lang="en-US" sz="1600"/>
        </a:p>
      </dgm:t>
    </dgm:pt>
    <dgm:pt modelId="{52D195A6-6587-4440-95BF-D12D77769155}">
      <dgm:prSet phldrT="[Text]" custT="1"/>
      <dgm:spPr/>
      <dgm:t>
        <a:bodyPr/>
        <a:lstStyle/>
        <a:p>
          <a:r>
            <a:rPr lang="es-MX" sz="1600" dirty="0" smtClean="0"/>
            <a:t>*Referencias para ambos virus</a:t>
          </a:r>
          <a:endParaRPr lang="en-US" sz="1600" dirty="0"/>
        </a:p>
      </dgm:t>
    </dgm:pt>
    <dgm:pt modelId="{1634898C-FCCF-4495-A273-0B83102D27E0}" type="parTrans" cxnId="{E6C185D4-5658-4C81-8E87-B0AD0BC05AC9}">
      <dgm:prSet/>
      <dgm:spPr/>
      <dgm:t>
        <a:bodyPr/>
        <a:lstStyle/>
        <a:p>
          <a:endParaRPr lang="en-US" sz="1800"/>
        </a:p>
      </dgm:t>
    </dgm:pt>
    <dgm:pt modelId="{6E8686A7-F6F7-4768-BE7C-2BA9CBC9FECE}" type="sibTrans" cxnId="{E6C185D4-5658-4C81-8E87-B0AD0BC05AC9}">
      <dgm:prSet/>
      <dgm:spPr/>
      <dgm:t>
        <a:bodyPr/>
        <a:lstStyle/>
        <a:p>
          <a:endParaRPr lang="en-US" sz="1800"/>
        </a:p>
      </dgm:t>
    </dgm:pt>
    <dgm:pt modelId="{91018BEF-35FB-4D7A-8C4C-11FD3DF51749}" type="pres">
      <dgm:prSet presAssocID="{1B8CDA83-357B-44AB-A0BC-3B117B8B6EE9}" presName="Name0" presStyleCnt="0">
        <dgm:presLayoutVars>
          <dgm:dir/>
        </dgm:presLayoutVars>
      </dgm:prSet>
      <dgm:spPr/>
      <dgm:t>
        <a:bodyPr/>
        <a:lstStyle/>
        <a:p>
          <a:endParaRPr lang="en-US"/>
        </a:p>
      </dgm:t>
    </dgm:pt>
    <dgm:pt modelId="{29C4E546-E6B9-4F84-B2B9-15D6D7C576E7}" type="pres">
      <dgm:prSet presAssocID="{52D195A6-6587-4440-95BF-D12D77769155}" presName="noChildren" presStyleCnt="0"/>
      <dgm:spPr/>
    </dgm:pt>
    <dgm:pt modelId="{A1C04328-9F93-4856-A071-AF70E9755118}" type="pres">
      <dgm:prSet presAssocID="{52D195A6-6587-4440-95BF-D12D77769155}" presName="gap" presStyleCnt="0"/>
      <dgm:spPr/>
    </dgm:pt>
    <dgm:pt modelId="{AA61C512-D5F5-4772-B286-31F01714B65E}" type="pres">
      <dgm:prSet presAssocID="{52D195A6-6587-4440-95BF-D12D77769155}" presName="medCircle2" presStyleLbl="vennNode1" presStyleIdx="0" presStyleCnt="4"/>
      <dgm:spPr/>
    </dgm:pt>
    <dgm:pt modelId="{C1317CB2-1053-419F-ABF9-557F8C5DF4D8}" type="pres">
      <dgm:prSet presAssocID="{52D195A6-6587-4440-95BF-D12D77769155}" presName="txLvlOnly1" presStyleLbl="revTx" presStyleIdx="0" presStyleCnt="4"/>
      <dgm:spPr/>
      <dgm:t>
        <a:bodyPr/>
        <a:lstStyle/>
        <a:p>
          <a:endParaRPr lang="en-US"/>
        </a:p>
      </dgm:t>
    </dgm:pt>
    <dgm:pt modelId="{BA14442C-0D2B-4410-8612-F8C90327637D}" type="pres">
      <dgm:prSet presAssocID="{19FF82B4-EACC-42C7-9FD7-025DC8F86AEC}" presName="noChildren" presStyleCnt="0"/>
      <dgm:spPr/>
    </dgm:pt>
    <dgm:pt modelId="{D7357CC9-9474-4990-A6E9-98EEBF9DA6A0}" type="pres">
      <dgm:prSet presAssocID="{19FF82B4-EACC-42C7-9FD7-025DC8F86AEC}" presName="gap" presStyleCnt="0"/>
      <dgm:spPr/>
    </dgm:pt>
    <dgm:pt modelId="{B7ACA02F-1F04-464F-BC42-6461CE770081}" type="pres">
      <dgm:prSet presAssocID="{19FF82B4-EACC-42C7-9FD7-025DC8F86AEC}" presName="medCircle2" presStyleLbl="vennNode1" presStyleIdx="1" presStyleCnt="4"/>
      <dgm:spPr/>
    </dgm:pt>
    <dgm:pt modelId="{BAC83328-3CE3-46F4-9582-FB5CFEC4B6F3}" type="pres">
      <dgm:prSet presAssocID="{19FF82B4-EACC-42C7-9FD7-025DC8F86AEC}" presName="txLvlOnly1" presStyleLbl="revTx" presStyleIdx="1" presStyleCnt="4"/>
      <dgm:spPr/>
      <dgm:t>
        <a:bodyPr/>
        <a:lstStyle/>
        <a:p>
          <a:endParaRPr lang="en-US"/>
        </a:p>
      </dgm:t>
    </dgm:pt>
    <dgm:pt modelId="{6E748E49-A854-4559-B204-F7EAC8378387}" type="pres">
      <dgm:prSet presAssocID="{ED7B1590-EC9C-46F8-8F2A-FA2F726F65D2}" presName="noChildren" presStyleCnt="0"/>
      <dgm:spPr/>
    </dgm:pt>
    <dgm:pt modelId="{6D22B9D0-FF5A-43E7-846E-61B871B4AFCB}" type="pres">
      <dgm:prSet presAssocID="{ED7B1590-EC9C-46F8-8F2A-FA2F726F65D2}" presName="gap" presStyleCnt="0"/>
      <dgm:spPr/>
    </dgm:pt>
    <dgm:pt modelId="{2918E57D-44E7-482C-9CEF-0BE05B47E2AE}" type="pres">
      <dgm:prSet presAssocID="{ED7B1590-EC9C-46F8-8F2A-FA2F726F65D2}" presName="medCircle2" presStyleLbl="vennNode1" presStyleIdx="2" presStyleCnt="4"/>
      <dgm:spPr/>
    </dgm:pt>
    <dgm:pt modelId="{6EA6B510-6C88-494E-BD2B-1BF239D39D32}" type="pres">
      <dgm:prSet presAssocID="{ED7B1590-EC9C-46F8-8F2A-FA2F726F65D2}" presName="txLvlOnly1" presStyleLbl="revTx" presStyleIdx="2" presStyleCnt="4"/>
      <dgm:spPr/>
      <dgm:t>
        <a:bodyPr/>
        <a:lstStyle/>
        <a:p>
          <a:endParaRPr lang="en-US"/>
        </a:p>
      </dgm:t>
    </dgm:pt>
    <dgm:pt modelId="{424BFCA5-DB31-4A14-A125-6D86AF6B585E}" type="pres">
      <dgm:prSet presAssocID="{419E47EF-89C6-46AC-960D-9D3D41B352B2}" presName="noChildren" presStyleCnt="0"/>
      <dgm:spPr/>
    </dgm:pt>
    <dgm:pt modelId="{B17A801B-8C85-40BF-AC27-C7D050C4B4FC}" type="pres">
      <dgm:prSet presAssocID="{419E47EF-89C6-46AC-960D-9D3D41B352B2}" presName="gap" presStyleCnt="0"/>
      <dgm:spPr/>
    </dgm:pt>
    <dgm:pt modelId="{3340A1AE-25DB-40E4-B0EC-A659CDC09A0E}" type="pres">
      <dgm:prSet presAssocID="{419E47EF-89C6-46AC-960D-9D3D41B352B2}" presName="medCircle2" presStyleLbl="vennNode1" presStyleIdx="3" presStyleCnt="4"/>
      <dgm:spPr/>
    </dgm:pt>
    <dgm:pt modelId="{08906990-8056-45AA-9AF7-A5F3D13EDE72}" type="pres">
      <dgm:prSet presAssocID="{419E47EF-89C6-46AC-960D-9D3D41B352B2}" presName="txLvlOnly1" presStyleLbl="revTx" presStyleIdx="3" presStyleCnt="4"/>
      <dgm:spPr/>
      <dgm:t>
        <a:bodyPr/>
        <a:lstStyle/>
        <a:p>
          <a:endParaRPr lang="en-US"/>
        </a:p>
      </dgm:t>
    </dgm:pt>
  </dgm:ptLst>
  <dgm:cxnLst>
    <dgm:cxn modelId="{13252B04-2161-4EC6-8A0B-AAF800A0EE39}" srcId="{1B8CDA83-357B-44AB-A0BC-3B117B8B6EE9}" destId="{19FF82B4-EACC-42C7-9FD7-025DC8F86AEC}" srcOrd="1" destOrd="0" parTransId="{ACDE45E8-2E28-4093-874D-A458D211A630}" sibTransId="{1B174503-EC04-4E87-A19C-1DD3A521C664}"/>
    <dgm:cxn modelId="{537D2523-A064-43EC-B7DC-7B06B9D79770}" srcId="{1B8CDA83-357B-44AB-A0BC-3B117B8B6EE9}" destId="{419E47EF-89C6-46AC-960D-9D3D41B352B2}" srcOrd="3" destOrd="0" parTransId="{D440EE09-3328-4148-A539-45FA0954BE35}" sibTransId="{1D116544-2EFE-4D81-890D-E8DB5BCA8F59}"/>
    <dgm:cxn modelId="{260ADC76-19B7-49DA-B3E9-21721616A3F9}" type="presOf" srcId="{52D195A6-6587-4440-95BF-D12D77769155}" destId="{C1317CB2-1053-419F-ABF9-557F8C5DF4D8}" srcOrd="0" destOrd="0" presId="urn:microsoft.com/office/officeart/2008/layout/VerticalCircleList"/>
    <dgm:cxn modelId="{C39A5569-D95B-4602-8666-D2605C9CF152}" type="presOf" srcId="{ED7B1590-EC9C-46F8-8F2A-FA2F726F65D2}" destId="{6EA6B510-6C88-494E-BD2B-1BF239D39D32}" srcOrd="0" destOrd="0" presId="urn:microsoft.com/office/officeart/2008/layout/VerticalCircleList"/>
    <dgm:cxn modelId="{A44399FF-4E82-4837-BB61-798F3EDE87E0}" type="presOf" srcId="{19FF82B4-EACC-42C7-9FD7-025DC8F86AEC}" destId="{BAC83328-3CE3-46F4-9582-FB5CFEC4B6F3}" srcOrd="0" destOrd="0" presId="urn:microsoft.com/office/officeart/2008/layout/VerticalCircleList"/>
    <dgm:cxn modelId="{6708FE80-B916-46FD-9298-E5F0F6357F94}" type="presOf" srcId="{1B8CDA83-357B-44AB-A0BC-3B117B8B6EE9}" destId="{91018BEF-35FB-4D7A-8C4C-11FD3DF51749}" srcOrd="0" destOrd="0" presId="urn:microsoft.com/office/officeart/2008/layout/VerticalCircleList"/>
    <dgm:cxn modelId="{38DF767D-D144-4FF1-8F29-A0C330D9CFBD}" srcId="{1B8CDA83-357B-44AB-A0BC-3B117B8B6EE9}" destId="{ED7B1590-EC9C-46F8-8F2A-FA2F726F65D2}" srcOrd="2" destOrd="0" parTransId="{310214EE-0C33-4C03-852E-2024ACFF646E}" sibTransId="{F3CBCDC8-F725-488F-A5B2-39474DCFF6D7}"/>
    <dgm:cxn modelId="{E6C185D4-5658-4C81-8E87-B0AD0BC05AC9}" srcId="{1B8CDA83-357B-44AB-A0BC-3B117B8B6EE9}" destId="{52D195A6-6587-4440-95BF-D12D77769155}" srcOrd="0" destOrd="0" parTransId="{1634898C-FCCF-4495-A273-0B83102D27E0}" sibTransId="{6E8686A7-F6F7-4768-BE7C-2BA9CBC9FECE}"/>
    <dgm:cxn modelId="{A74F1296-10FE-491E-BC14-163F8773EA04}" type="presOf" srcId="{419E47EF-89C6-46AC-960D-9D3D41B352B2}" destId="{08906990-8056-45AA-9AF7-A5F3D13EDE72}" srcOrd="0" destOrd="0" presId="urn:microsoft.com/office/officeart/2008/layout/VerticalCircleList"/>
    <dgm:cxn modelId="{BA21896A-752F-42C2-9B4B-AAF0AB6BD331}" type="presParOf" srcId="{91018BEF-35FB-4D7A-8C4C-11FD3DF51749}" destId="{29C4E546-E6B9-4F84-B2B9-15D6D7C576E7}" srcOrd="0" destOrd="0" presId="urn:microsoft.com/office/officeart/2008/layout/VerticalCircleList"/>
    <dgm:cxn modelId="{138ECC7C-DE35-4329-A461-FAD02E5273B3}" type="presParOf" srcId="{29C4E546-E6B9-4F84-B2B9-15D6D7C576E7}" destId="{A1C04328-9F93-4856-A071-AF70E9755118}" srcOrd="0" destOrd="0" presId="urn:microsoft.com/office/officeart/2008/layout/VerticalCircleList"/>
    <dgm:cxn modelId="{2E5F3AAE-6B69-406C-9233-303FAAF31047}" type="presParOf" srcId="{29C4E546-E6B9-4F84-B2B9-15D6D7C576E7}" destId="{AA61C512-D5F5-4772-B286-31F01714B65E}" srcOrd="1" destOrd="0" presId="urn:microsoft.com/office/officeart/2008/layout/VerticalCircleList"/>
    <dgm:cxn modelId="{44A838FA-D544-4FD7-9472-EEC93C9B52A3}" type="presParOf" srcId="{29C4E546-E6B9-4F84-B2B9-15D6D7C576E7}" destId="{C1317CB2-1053-419F-ABF9-557F8C5DF4D8}" srcOrd="2" destOrd="0" presId="urn:microsoft.com/office/officeart/2008/layout/VerticalCircleList"/>
    <dgm:cxn modelId="{B8958680-A252-42E4-8763-8CCC4666798F}" type="presParOf" srcId="{91018BEF-35FB-4D7A-8C4C-11FD3DF51749}" destId="{BA14442C-0D2B-4410-8612-F8C90327637D}" srcOrd="1" destOrd="0" presId="urn:microsoft.com/office/officeart/2008/layout/VerticalCircleList"/>
    <dgm:cxn modelId="{FB192507-365F-40BB-8D28-C85962877D66}" type="presParOf" srcId="{BA14442C-0D2B-4410-8612-F8C90327637D}" destId="{D7357CC9-9474-4990-A6E9-98EEBF9DA6A0}" srcOrd="0" destOrd="0" presId="urn:microsoft.com/office/officeart/2008/layout/VerticalCircleList"/>
    <dgm:cxn modelId="{266EEED6-3A92-4D40-89A4-FD1AA599E3D8}" type="presParOf" srcId="{BA14442C-0D2B-4410-8612-F8C90327637D}" destId="{B7ACA02F-1F04-464F-BC42-6461CE770081}" srcOrd="1" destOrd="0" presId="urn:microsoft.com/office/officeart/2008/layout/VerticalCircleList"/>
    <dgm:cxn modelId="{A8FE1781-5DC9-43A9-8EF3-95B204EFA9B7}" type="presParOf" srcId="{BA14442C-0D2B-4410-8612-F8C90327637D}" destId="{BAC83328-3CE3-46F4-9582-FB5CFEC4B6F3}" srcOrd="2" destOrd="0" presId="urn:microsoft.com/office/officeart/2008/layout/VerticalCircleList"/>
    <dgm:cxn modelId="{2EDACE52-4BB3-4DF4-918B-089215418B02}" type="presParOf" srcId="{91018BEF-35FB-4D7A-8C4C-11FD3DF51749}" destId="{6E748E49-A854-4559-B204-F7EAC8378387}" srcOrd="2" destOrd="0" presId="urn:microsoft.com/office/officeart/2008/layout/VerticalCircleList"/>
    <dgm:cxn modelId="{D628DE33-CD2C-4E85-89B2-B133CA36FD94}" type="presParOf" srcId="{6E748E49-A854-4559-B204-F7EAC8378387}" destId="{6D22B9D0-FF5A-43E7-846E-61B871B4AFCB}" srcOrd="0" destOrd="0" presId="urn:microsoft.com/office/officeart/2008/layout/VerticalCircleList"/>
    <dgm:cxn modelId="{DE974CC1-AD2B-490E-9274-0C431E9C29B4}" type="presParOf" srcId="{6E748E49-A854-4559-B204-F7EAC8378387}" destId="{2918E57D-44E7-482C-9CEF-0BE05B47E2AE}" srcOrd="1" destOrd="0" presId="urn:microsoft.com/office/officeart/2008/layout/VerticalCircleList"/>
    <dgm:cxn modelId="{86317861-EB4E-4E45-9EE6-8D827127CBF4}" type="presParOf" srcId="{6E748E49-A854-4559-B204-F7EAC8378387}" destId="{6EA6B510-6C88-494E-BD2B-1BF239D39D32}" srcOrd="2" destOrd="0" presId="urn:microsoft.com/office/officeart/2008/layout/VerticalCircleList"/>
    <dgm:cxn modelId="{7BBA3F8A-125F-4A3A-879E-39586DBE0229}" type="presParOf" srcId="{91018BEF-35FB-4D7A-8C4C-11FD3DF51749}" destId="{424BFCA5-DB31-4A14-A125-6D86AF6B585E}" srcOrd="3" destOrd="0" presId="urn:microsoft.com/office/officeart/2008/layout/VerticalCircleList"/>
    <dgm:cxn modelId="{E490DDDE-482A-4EDA-80B9-D7466693430C}" type="presParOf" srcId="{424BFCA5-DB31-4A14-A125-6D86AF6B585E}" destId="{B17A801B-8C85-40BF-AC27-C7D050C4B4FC}" srcOrd="0" destOrd="0" presId="urn:microsoft.com/office/officeart/2008/layout/VerticalCircleList"/>
    <dgm:cxn modelId="{08F6C7D1-64DC-4D5A-AE82-2DF89116E520}" type="presParOf" srcId="{424BFCA5-DB31-4A14-A125-6D86AF6B585E}" destId="{3340A1AE-25DB-40E4-B0EC-A659CDC09A0E}" srcOrd="1" destOrd="0" presId="urn:microsoft.com/office/officeart/2008/layout/VerticalCircleList"/>
    <dgm:cxn modelId="{F9B34277-51C4-4422-BC7B-1F59E31A6C92}" type="presParOf" srcId="{424BFCA5-DB31-4A14-A125-6D86AF6B585E}" destId="{08906990-8056-45AA-9AF7-A5F3D13EDE7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8CDA83-357B-44AB-A0BC-3B117B8B6EE9}"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19FF82B4-EACC-42C7-9FD7-025DC8F86AEC}">
      <dgm:prSet phldrT="[Text]" custT="1"/>
      <dgm:spPr/>
      <dgm:t>
        <a:bodyPr/>
        <a:lstStyle/>
        <a:p>
          <a:r>
            <a:rPr lang="es-MX" sz="1200" dirty="0" smtClean="0"/>
            <a:t>*Referencia como </a:t>
          </a:r>
          <a:r>
            <a:rPr lang="es-MX" sz="1200" i="1" dirty="0" err="1" smtClean="0"/>
            <a:t>near-neighbor</a:t>
          </a:r>
          <a:endParaRPr lang="en-US" sz="1200" i="1" dirty="0"/>
        </a:p>
      </dgm:t>
    </dgm:pt>
    <dgm:pt modelId="{ACDE45E8-2E28-4093-874D-A458D211A630}" type="parTrans" cxnId="{13252B04-2161-4EC6-8A0B-AAF800A0EE39}">
      <dgm:prSet/>
      <dgm:spPr/>
      <dgm:t>
        <a:bodyPr/>
        <a:lstStyle/>
        <a:p>
          <a:endParaRPr lang="en-US" sz="1200"/>
        </a:p>
      </dgm:t>
    </dgm:pt>
    <dgm:pt modelId="{1B174503-EC04-4E87-A19C-1DD3A521C664}" type="sibTrans" cxnId="{13252B04-2161-4EC6-8A0B-AAF800A0EE39}">
      <dgm:prSet/>
      <dgm:spPr/>
      <dgm:t>
        <a:bodyPr/>
        <a:lstStyle/>
        <a:p>
          <a:endParaRPr lang="en-US" sz="1200"/>
        </a:p>
      </dgm:t>
    </dgm:pt>
    <dgm:pt modelId="{ED7B1590-EC9C-46F8-8F2A-FA2F726F65D2}">
      <dgm:prSet phldrT="[Text]" custT="1"/>
      <dgm:spPr/>
      <dgm:t>
        <a:bodyPr/>
        <a:lstStyle/>
        <a:p>
          <a:r>
            <a:rPr lang="es-MX" sz="1200" dirty="0" smtClean="0"/>
            <a:t>Cepas en la zona como objetivo</a:t>
          </a:r>
          <a:endParaRPr lang="en-US" sz="1200" dirty="0"/>
        </a:p>
      </dgm:t>
    </dgm:pt>
    <dgm:pt modelId="{310214EE-0C33-4C03-852E-2024ACFF646E}" type="parTrans" cxnId="{38DF767D-D144-4FF1-8F29-A0C330D9CFBD}">
      <dgm:prSet/>
      <dgm:spPr/>
      <dgm:t>
        <a:bodyPr/>
        <a:lstStyle/>
        <a:p>
          <a:endParaRPr lang="en-US" sz="1200"/>
        </a:p>
      </dgm:t>
    </dgm:pt>
    <dgm:pt modelId="{F3CBCDC8-F725-488F-A5B2-39474DCFF6D7}" type="sibTrans" cxnId="{38DF767D-D144-4FF1-8F29-A0C330D9CFBD}">
      <dgm:prSet/>
      <dgm:spPr/>
      <dgm:t>
        <a:bodyPr/>
        <a:lstStyle/>
        <a:p>
          <a:endParaRPr lang="en-US" sz="1200"/>
        </a:p>
      </dgm:t>
    </dgm:pt>
    <dgm:pt modelId="{419E47EF-89C6-46AC-960D-9D3D41B352B2}">
      <dgm:prSet phldrT="[Text]" custT="1"/>
      <dgm:spPr/>
      <dgm:t>
        <a:bodyPr/>
        <a:lstStyle/>
        <a:p>
          <a:r>
            <a:rPr lang="es-MX" sz="1200" dirty="0" smtClean="0"/>
            <a:t>40 nucleótidos – 10 min. match</a:t>
          </a:r>
          <a:endParaRPr lang="en-US" sz="1200" dirty="0"/>
        </a:p>
      </dgm:t>
    </dgm:pt>
    <dgm:pt modelId="{D440EE09-3328-4148-A539-45FA0954BE35}" type="parTrans" cxnId="{537D2523-A064-43EC-B7DC-7B06B9D79770}">
      <dgm:prSet/>
      <dgm:spPr/>
      <dgm:t>
        <a:bodyPr/>
        <a:lstStyle/>
        <a:p>
          <a:endParaRPr lang="en-US" sz="1200"/>
        </a:p>
      </dgm:t>
    </dgm:pt>
    <dgm:pt modelId="{1D116544-2EFE-4D81-890D-E8DB5BCA8F59}" type="sibTrans" cxnId="{537D2523-A064-43EC-B7DC-7B06B9D79770}">
      <dgm:prSet/>
      <dgm:spPr/>
      <dgm:t>
        <a:bodyPr/>
        <a:lstStyle/>
        <a:p>
          <a:endParaRPr lang="en-US" sz="1200"/>
        </a:p>
      </dgm:t>
    </dgm:pt>
    <dgm:pt modelId="{91018BEF-35FB-4D7A-8C4C-11FD3DF51749}" type="pres">
      <dgm:prSet presAssocID="{1B8CDA83-357B-44AB-A0BC-3B117B8B6EE9}" presName="Name0" presStyleCnt="0">
        <dgm:presLayoutVars>
          <dgm:dir/>
        </dgm:presLayoutVars>
      </dgm:prSet>
      <dgm:spPr/>
      <dgm:t>
        <a:bodyPr/>
        <a:lstStyle/>
        <a:p>
          <a:endParaRPr lang="en-US"/>
        </a:p>
      </dgm:t>
    </dgm:pt>
    <dgm:pt modelId="{BA14442C-0D2B-4410-8612-F8C90327637D}" type="pres">
      <dgm:prSet presAssocID="{19FF82B4-EACC-42C7-9FD7-025DC8F86AEC}" presName="noChildren" presStyleCnt="0"/>
      <dgm:spPr/>
    </dgm:pt>
    <dgm:pt modelId="{D7357CC9-9474-4990-A6E9-98EEBF9DA6A0}" type="pres">
      <dgm:prSet presAssocID="{19FF82B4-EACC-42C7-9FD7-025DC8F86AEC}" presName="gap" presStyleCnt="0"/>
      <dgm:spPr/>
    </dgm:pt>
    <dgm:pt modelId="{B7ACA02F-1F04-464F-BC42-6461CE770081}" type="pres">
      <dgm:prSet presAssocID="{19FF82B4-EACC-42C7-9FD7-025DC8F86AEC}" presName="medCircle2" presStyleLbl="vennNode1" presStyleIdx="0" presStyleCnt="3"/>
      <dgm:spPr/>
    </dgm:pt>
    <dgm:pt modelId="{BAC83328-3CE3-46F4-9582-FB5CFEC4B6F3}" type="pres">
      <dgm:prSet presAssocID="{19FF82B4-EACC-42C7-9FD7-025DC8F86AEC}" presName="txLvlOnly1" presStyleLbl="revTx" presStyleIdx="0" presStyleCnt="3"/>
      <dgm:spPr/>
      <dgm:t>
        <a:bodyPr/>
        <a:lstStyle/>
        <a:p>
          <a:endParaRPr lang="en-US"/>
        </a:p>
      </dgm:t>
    </dgm:pt>
    <dgm:pt modelId="{6E748E49-A854-4559-B204-F7EAC8378387}" type="pres">
      <dgm:prSet presAssocID="{ED7B1590-EC9C-46F8-8F2A-FA2F726F65D2}" presName="noChildren" presStyleCnt="0"/>
      <dgm:spPr/>
    </dgm:pt>
    <dgm:pt modelId="{6D22B9D0-FF5A-43E7-846E-61B871B4AFCB}" type="pres">
      <dgm:prSet presAssocID="{ED7B1590-EC9C-46F8-8F2A-FA2F726F65D2}" presName="gap" presStyleCnt="0"/>
      <dgm:spPr/>
    </dgm:pt>
    <dgm:pt modelId="{2918E57D-44E7-482C-9CEF-0BE05B47E2AE}" type="pres">
      <dgm:prSet presAssocID="{ED7B1590-EC9C-46F8-8F2A-FA2F726F65D2}" presName="medCircle2" presStyleLbl="vennNode1" presStyleIdx="1" presStyleCnt="3"/>
      <dgm:spPr/>
    </dgm:pt>
    <dgm:pt modelId="{6EA6B510-6C88-494E-BD2B-1BF239D39D32}" type="pres">
      <dgm:prSet presAssocID="{ED7B1590-EC9C-46F8-8F2A-FA2F726F65D2}" presName="txLvlOnly1" presStyleLbl="revTx" presStyleIdx="1" presStyleCnt="3"/>
      <dgm:spPr/>
      <dgm:t>
        <a:bodyPr/>
        <a:lstStyle/>
        <a:p>
          <a:endParaRPr lang="en-US"/>
        </a:p>
      </dgm:t>
    </dgm:pt>
    <dgm:pt modelId="{424BFCA5-DB31-4A14-A125-6D86AF6B585E}" type="pres">
      <dgm:prSet presAssocID="{419E47EF-89C6-46AC-960D-9D3D41B352B2}" presName="noChildren" presStyleCnt="0"/>
      <dgm:spPr/>
    </dgm:pt>
    <dgm:pt modelId="{B17A801B-8C85-40BF-AC27-C7D050C4B4FC}" type="pres">
      <dgm:prSet presAssocID="{419E47EF-89C6-46AC-960D-9D3D41B352B2}" presName="gap" presStyleCnt="0"/>
      <dgm:spPr/>
    </dgm:pt>
    <dgm:pt modelId="{3340A1AE-25DB-40E4-B0EC-A659CDC09A0E}" type="pres">
      <dgm:prSet presAssocID="{419E47EF-89C6-46AC-960D-9D3D41B352B2}" presName="medCircle2" presStyleLbl="vennNode1" presStyleIdx="2" presStyleCnt="3"/>
      <dgm:spPr/>
    </dgm:pt>
    <dgm:pt modelId="{08906990-8056-45AA-9AF7-A5F3D13EDE72}" type="pres">
      <dgm:prSet presAssocID="{419E47EF-89C6-46AC-960D-9D3D41B352B2}" presName="txLvlOnly1" presStyleLbl="revTx" presStyleIdx="2" presStyleCnt="3"/>
      <dgm:spPr/>
      <dgm:t>
        <a:bodyPr/>
        <a:lstStyle/>
        <a:p>
          <a:endParaRPr lang="en-US"/>
        </a:p>
      </dgm:t>
    </dgm:pt>
  </dgm:ptLst>
  <dgm:cxnLst>
    <dgm:cxn modelId="{13252B04-2161-4EC6-8A0B-AAF800A0EE39}" srcId="{1B8CDA83-357B-44AB-A0BC-3B117B8B6EE9}" destId="{19FF82B4-EACC-42C7-9FD7-025DC8F86AEC}" srcOrd="0" destOrd="0" parTransId="{ACDE45E8-2E28-4093-874D-A458D211A630}" sibTransId="{1B174503-EC04-4E87-A19C-1DD3A521C664}"/>
    <dgm:cxn modelId="{537D2523-A064-43EC-B7DC-7B06B9D79770}" srcId="{1B8CDA83-357B-44AB-A0BC-3B117B8B6EE9}" destId="{419E47EF-89C6-46AC-960D-9D3D41B352B2}" srcOrd="2" destOrd="0" parTransId="{D440EE09-3328-4148-A539-45FA0954BE35}" sibTransId="{1D116544-2EFE-4D81-890D-E8DB5BCA8F59}"/>
    <dgm:cxn modelId="{C39A5569-D95B-4602-8666-D2605C9CF152}" type="presOf" srcId="{ED7B1590-EC9C-46F8-8F2A-FA2F726F65D2}" destId="{6EA6B510-6C88-494E-BD2B-1BF239D39D32}" srcOrd="0" destOrd="0" presId="urn:microsoft.com/office/officeart/2008/layout/VerticalCircleList"/>
    <dgm:cxn modelId="{A44399FF-4E82-4837-BB61-798F3EDE87E0}" type="presOf" srcId="{19FF82B4-EACC-42C7-9FD7-025DC8F86AEC}" destId="{BAC83328-3CE3-46F4-9582-FB5CFEC4B6F3}" srcOrd="0" destOrd="0" presId="urn:microsoft.com/office/officeart/2008/layout/VerticalCircleList"/>
    <dgm:cxn modelId="{6708FE80-B916-46FD-9298-E5F0F6357F94}" type="presOf" srcId="{1B8CDA83-357B-44AB-A0BC-3B117B8B6EE9}" destId="{91018BEF-35FB-4D7A-8C4C-11FD3DF51749}" srcOrd="0" destOrd="0" presId="urn:microsoft.com/office/officeart/2008/layout/VerticalCircleList"/>
    <dgm:cxn modelId="{38DF767D-D144-4FF1-8F29-A0C330D9CFBD}" srcId="{1B8CDA83-357B-44AB-A0BC-3B117B8B6EE9}" destId="{ED7B1590-EC9C-46F8-8F2A-FA2F726F65D2}" srcOrd="1" destOrd="0" parTransId="{310214EE-0C33-4C03-852E-2024ACFF646E}" sibTransId="{F3CBCDC8-F725-488F-A5B2-39474DCFF6D7}"/>
    <dgm:cxn modelId="{A74F1296-10FE-491E-BC14-163F8773EA04}" type="presOf" srcId="{419E47EF-89C6-46AC-960D-9D3D41B352B2}" destId="{08906990-8056-45AA-9AF7-A5F3D13EDE72}" srcOrd="0" destOrd="0" presId="urn:microsoft.com/office/officeart/2008/layout/VerticalCircleList"/>
    <dgm:cxn modelId="{B8958680-A252-42E4-8763-8CCC4666798F}" type="presParOf" srcId="{91018BEF-35FB-4D7A-8C4C-11FD3DF51749}" destId="{BA14442C-0D2B-4410-8612-F8C90327637D}" srcOrd="0" destOrd="0" presId="urn:microsoft.com/office/officeart/2008/layout/VerticalCircleList"/>
    <dgm:cxn modelId="{FB192507-365F-40BB-8D28-C85962877D66}" type="presParOf" srcId="{BA14442C-0D2B-4410-8612-F8C90327637D}" destId="{D7357CC9-9474-4990-A6E9-98EEBF9DA6A0}" srcOrd="0" destOrd="0" presId="urn:microsoft.com/office/officeart/2008/layout/VerticalCircleList"/>
    <dgm:cxn modelId="{266EEED6-3A92-4D40-89A4-FD1AA599E3D8}" type="presParOf" srcId="{BA14442C-0D2B-4410-8612-F8C90327637D}" destId="{B7ACA02F-1F04-464F-BC42-6461CE770081}" srcOrd="1" destOrd="0" presId="urn:microsoft.com/office/officeart/2008/layout/VerticalCircleList"/>
    <dgm:cxn modelId="{A8FE1781-5DC9-43A9-8EF3-95B204EFA9B7}" type="presParOf" srcId="{BA14442C-0D2B-4410-8612-F8C90327637D}" destId="{BAC83328-3CE3-46F4-9582-FB5CFEC4B6F3}" srcOrd="2" destOrd="0" presId="urn:microsoft.com/office/officeart/2008/layout/VerticalCircleList"/>
    <dgm:cxn modelId="{2EDACE52-4BB3-4DF4-918B-089215418B02}" type="presParOf" srcId="{91018BEF-35FB-4D7A-8C4C-11FD3DF51749}" destId="{6E748E49-A854-4559-B204-F7EAC8378387}" srcOrd="1" destOrd="0" presId="urn:microsoft.com/office/officeart/2008/layout/VerticalCircleList"/>
    <dgm:cxn modelId="{D628DE33-CD2C-4E85-89B2-B133CA36FD94}" type="presParOf" srcId="{6E748E49-A854-4559-B204-F7EAC8378387}" destId="{6D22B9D0-FF5A-43E7-846E-61B871B4AFCB}" srcOrd="0" destOrd="0" presId="urn:microsoft.com/office/officeart/2008/layout/VerticalCircleList"/>
    <dgm:cxn modelId="{DE974CC1-AD2B-490E-9274-0C431E9C29B4}" type="presParOf" srcId="{6E748E49-A854-4559-B204-F7EAC8378387}" destId="{2918E57D-44E7-482C-9CEF-0BE05B47E2AE}" srcOrd="1" destOrd="0" presId="urn:microsoft.com/office/officeart/2008/layout/VerticalCircleList"/>
    <dgm:cxn modelId="{86317861-EB4E-4E45-9EE6-8D827127CBF4}" type="presParOf" srcId="{6E748E49-A854-4559-B204-F7EAC8378387}" destId="{6EA6B510-6C88-494E-BD2B-1BF239D39D32}" srcOrd="2" destOrd="0" presId="urn:microsoft.com/office/officeart/2008/layout/VerticalCircleList"/>
    <dgm:cxn modelId="{7BBA3F8A-125F-4A3A-879E-39586DBE0229}" type="presParOf" srcId="{91018BEF-35FB-4D7A-8C4C-11FD3DF51749}" destId="{424BFCA5-DB31-4A14-A125-6D86AF6B585E}" srcOrd="2" destOrd="0" presId="urn:microsoft.com/office/officeart/2008/layout/VerticalCircleList"/>
    <dgm:cxn modelId="{E490DDDE-482A-4EDA-80B9-D7466693430C}" type="presParOf" srcId="{424BFCA5-DB31-4A14-A125-6D86AF6B585E}" destId="{B17A801B-8C85-40BF-AC27-C7D050C4B4FC}" srcOrd="0" destOrd="0" presId="urn:microsoft.com/office/officeart/2008/layout/VerticalCircleList"/>
    <dgm:cxn modelId="{08F6C7D1-64DC-4D5A-AE82-2DF89116E520}" type="presParOf" srcId="{424BFCA5-DB31-4A14-A125-6D86AF6B585E}" destId="{3340A1AE-25DB-40E4-B0EC-A659CDC09A0E}" srcOrd="1" destOrd="0" presId="urn:microsoft.com/office/officeart/2008/layout/VerticalCircleList"/>
    <dgm:cxn modelId="{F9B34277-51C4-4422-BC7B-1F59E31A6C92}" type="presParOf" srcId="{424BFCA5-DB31-4A14-A125-6D86AF6B585E}" destId="{08906990-8056-45AA-9AF7-A5F3D13EDE72}"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F78570-3DC3-415D-BCA1-954D0E83DA23}"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A1D9A1FF-0165-4590-B2C1-C4E0717B979B}">
      <dgm:prSet phldrT="[Text]"/>
      <dgm:spPr/>
      <dgm:t>
        <a:bodyPr/>
        <a:lstStyle/>
        <a:p>
          <a:r>
            <a:rPr lang="es-MX" dirty="0" smtClean="0"/>
            <a:t>Tamaño: 2000 ± 100nt</a:t>
          </a:r>
          <a:endParaRPr lang="en-US" dirty="0"/>
        </a:p>
      </dgm:t>
    </dgm:pt>
    <dgm:pt modelId="{8CB8072C-FFFD-4862-B8D9-64C00385E8C1}" type="parTrans" cxnId="{07B0E8AD-FD20-4113-AD51-556B5A7FC9F1}">
      <dgm:prSet/>
      <dgm:spPr/>
      <dgm:t>
        <a:bodyPr/>
        <a:lstStyle/>
        <a:p>
          <a:endParaRPr lang="en-US"/>
        </a:p>
      </dgm:t>
    </dgm:pt>
    <dgm:pt modelId="{21EBE9BF-330A-4261-BCDC-31BBE86F7BF1}" type="sibTrans" cxnId="{07B0E8AD-FD20-4113-AD51-556B5A7FC9F1}">
      <dgm:prSet/>
      <dgm:spPr/>
      <dgm:t>
        <a:bodyPr/>
        <a:lstStyle/>
        <a:p>
          <a:endParaRPr lang="en-US"/>
        </a:p>
      </dgm:t>
    </dgm:pt>
    <dgm:pt modelId="{76A1BB07-8DCD-4C05-95AD-6B1D633E11FF}">
      <dgm:prSet phldrT="[Text]"/>
      <dgm:spPr/>
      <dgm:t>
        <a:bodyPr/>
        <a:lstStyle/>
        <a:p>
          <a:r>
            <a:rPr lang="es-MX" dirty="0" smtClean="0"/>
            <a:t>Basecaller:  “</a:t>
          </a:r>
          <a:r>
            <a:rPr lang="es-MX" dirty="0" err="1" smtClean="0"/>
            <a:t>guppy</a:t>
          </a:r>
          <a:r>
            <a:rPr lang="es-MX" dirty="0" smtClean="0"/>
            <a:t>”</a:t>
          </a:r>
          <a:endParaRPr lang="en-US" dirty="0"/>
        </a:p>
      </dgm:t>
    </dgm:pt>
    <dgm:pt modelId="{BCF63280-EFE6-4D18-9917-0908AEEB29CD}" type="parTrans" cxnId="{E8FC6E27-4066-4E44-A8A1-E1CA163D3B6D}">
      <dgm:prSet/>
      <dgm:spPr/>
      <dgm:t>
        <a:bodyPr/>
        <a:lstStyle/>
        <a:p>
          <a:endParaRPr lang="en-US"/>
        </a:p>
      </dgm:t>
    </dgm:pt>
    <dgm:pt modelId="{617F3C6C-A411-4CAD-A1DA-9A70C2098556}" type="sibTrans" cxnId="{E8FC6E27-4066-4E44-A8A1-E1CA163D3B6D}">
      <dgm:prSet/>
      <dgm:spPr/>
      <dgm:t>
        <a:bodyPr/>
        <a:lstStyle/>
        <a:p>
          <a:endParaRPr lang="en-US"/>
        </a:p>
      </dgm:t>
    </dgm:pt>
    <dgm:pt modelId="{0A5322D5-6244-4E1F-891B-4681EEE13C1C}">
      <dgm:prSet phldrT="[Text]"/>
      <dgm:spPr/>
      <dgm:t>
        <a:bodyPr/>
        <a:lstStyle/>
        <a:p>
          <a:r>
            <a:rPr lang="es-MX" dirty="0" err="1" smtClean="0"/>
            <a:t>Mapeador</a:t>
          </a:r>
          <a:r>
            <a:rPr lang="es-MX" dirty="0" smtClean="0"/>
            <a:t>: “minimap2”</a:t>
          </a:r>
          <a:endParaRPr lang="en-US" dirty="0"/>
        </a:p>
      </dgm:t>
    </dgm:pt>
    <dgm:pt modelId="{67067A2F-495C-425C-B71D-6DA5A8A72824}" type="parTrans" cxnId="{B34AF016-F020-470B-ADAB-53C67F32497B}">
      <dgm:prSet/>
      <dgm:spPr/>
      <dgm:t>
        <a:bodyPr/>
        <a:lstStyle/>
        <a:p>
          <a:endParaRPr lang="en-US"/>
        </a:p>
      </dgm:t>
    </dgm:pt>
    <dgm:pt modelId="{6466CD3B-2244-4D32-B079-8231CD07A08F}" type="sibTrans" cxnId="{B34AF016-F020-470B-ADAB-53C67F32497B}">
      <dgm:prSet/>
      <dgm:spPr/>
      <dgm:t>
        <a:bodyPr/>
        <a:lstStyle/>
        <a:p>
          <a:endParaRPr lang="en-US"/>
        </a:p>
      </dgm:t>
    </dgm:pt>
    <dgm:pt modelId="{ABF14743-2DAF-487F-AAEB-1E658F163357}">
      <dgm:prSet phldrT="[Text]"/>
      <dgm:spPr/>
      <dgm:t>
        <a:bodyPr/>
        <a:lstStyle/>
        <a:p>
          <a:r>
            <a:rPr lang="es-MX" dirty="0" err="1" smtClean="0"/>
            <a:t>Threads</a:t>
          </a:r>
          <a:r>
            <a:rPr lang="es-MX" dirty="0" smtClean="0"/>
            <a:t>: 4</a:t>
          </a:r>
          <a:endParaRPr lang="en-US" dirty="0"/>
        </a:p>
      </dgm:t>
    </dgm:pt>
    <dgm:pt modelId="{8C429C71-D4BE-4F1B-9694-B9895CE5C3EC}" type="parTrans" cxnId="{1A5CFAAF-0CDC-41A9-9297-80AEE73E90CB}">
      <dgm:prSet/>
      <dgm:spPr/>
      <dgm:t>
        <a:bodyPr/>
        <a:lstStyle/>
        <a:p>
          <a:endParaRPr lang="en-US"/>
        </a:p>
      </dgm:t>
    </dgm:pt>
    <dgm:pt modelId="{1B3B3568-16BE-4FF6-90FB-10ED6321AFBA}" type="sibTrans" cxnId="{1A5CFAAF-0CDC-41A9-9297-80AEE73E90CB}">
      <dgm:prSet/>
      <dgm:spPr/>
      <dgm:t>
        <a:bodyPr/>
        <a:lstStyle/>
        <a:p>
          <a:endParaRPr lang="en-US"/>
        </a:p>
      </dgm:t>
    </dgm:pt>
    <dgm:pt modelId="{4DCEC6C2-B372-438E-8C06-04DB518ACF67}" type="pres">
      <dgm:prSet presAssocID="{38F78570-3DC3-415D-BCA1-954D0E83DA23}" presName="Name0" presStyleCnt="0">
        <dgm:presLayoutVars>
          <dgm:chMax val="7"/>
          <dgm:chPref val="7"/>
          <dgm:dir/>
        </dgm:presLayoutVars>
      </dgm:prSet>
      <dgm:spPr/>
      <dgm:t>
        <a:bodyPr/>
        <a:lstStyle/>
        <a:p>
          <a:endParaRPr lang="en-US"/>
        </a:p>
      </dgm:t>
    </dgm:pt>
    <dgm:pt modelId="{9DCABB71-B6C8-4266-BAD0-A2B57746EBC7}" type="pres">
      <dgm:prSet presAssocID="{38F78570-3DC3-415D-BCA1-954D0E83DA23}" presName="Name1" presStyleCnt="0"/>
      <dgm:spPr/>
    </dgm:pt>
    <dgm:pt modelId="{586D529D-D9B1-498A-B745-33424A67D9F7}" type="pres">
      <dgm:prSet presAssocID="{38F78570-3DC3-415D-BCA1-954D0E83DA23}" presName="cycle" presStyleCnt="0"/>
      <dgm:spPr/>
    </dgm:pt>
    <dgm:pt modelId="{F91F0484-DA22-4F1B-9E2B-B6ED499C2E4C}" type="pres">
      <dgm:prSet presAssocID="{38F78570-3DC3-415D-BCA1-954D0E83DA23}" presName="srcNode" presStyleLbl="node1" presStyleIdx="0" presStyleCnt="4"/>
      <dgm:spPr/>
    </dgm:pt>
    <dgm:pt modelId="{E6992FB2-B06B-495E-A161-AC001CF5719D}" type="pres">
      <dgm:prSet presAssocID="{38F78570-3DC3-415D-BCA1-954D0E83DA23}" presName="conn" presStyleLbl="parChTrans1D2" presStyleIdx="0" presStyleCnt="1"/>
      <dgm:spPr/>
      <dgm:t>
        <a:bodyPr/>
        <a:lstStyle/>
        <a:p>
          <a:endParaRPr lang="en-US"/>
        </a:p>
      </dgm:t>
    </dgm:pt>
    <dgm:pt modelId="{1E6DE8E1-B5D9-45C4-B06C-BF57DC1D4876}" type="pres">
      <dgm:prSet presAssocID="{38F78570-3DC3-415D-BCA1-954D0E83DA23}" presName="extraNode" presStyleLbl="node1" presStyleIdx="0" presStyleCnt="4"/>
      <dgm:spPr/>
    </dgm:pt>
    <dgm:pt modelId="{15B73960-9CFD-4348-ACDB-CDDCD86C71CF}" type="pres">
      <dgm:prSet presAssocID="{38F78570-3DC3-415D-BCA1-954D0E83DA23}" presName="dstNode" presStyleLbl="node1" presStyleIdx="0" presStyleCnt="4"/>
      <dgm:spPr/>
    </dgm:pt>
    <dgm:pt modelId="{A74269B8-C3BA-4FF8-9E14-D1CA4A9715E2}" type="pres">
      <dgm:prSet presAssocID="{A1D9A1FF-0165-4590-B2C1-C4E0717B979B}" presName="text_1" presStyleLbl="node1" presStyleIdx="0" presStyleCnt="4">
        <dgm:presLayoutVars>
          <dgm:bulletEnabled val="1"/>
        </dgm:presLayoutVars>
      </dgm:prSet>
      <dgm:spPr/>
      <dgm:t>
        <a:bodyPr/>
        <a:lstStyle/>
        <a:p>
          <a:endParaRPr lang="en-US"/>
        </a:p>
      </dgm:t>
    </dgm:pt>
    <dgm:pt modelId="{65484F14-CABF-4720-809D-EB19EDBC75E5}" type="pres">
      <dgm:prSet presAssocID="{A1D9A1FF-0165-4590-B2C1-C4E0717B979B}" presName="accent_1" presStyleCnt="0"/>
      <dgm:spPr/>
    </dgm:pt>
    <dgm:pt modelId="{05CF76ED-677B-4CD5-8DB0-0FAF32221841}" type="pres">
      <dgm:prSet presAssocID="{A1D9A1FF-0165-4590-B2C1-C4E0717B979B}" presName="accentRepeatNode" presStyleLbl="solidFgAcc1" presStyleIdx="0" presStyleCnt="4"/>
      <dgm:spPr/>
    </dgm:pt>
    <dgm:pt modelId="{1FDE53C2-A539-40E0-9364-327A85D6BBEF}" type="pres">
      <dgm:prSet presAssocID="{76A1BB07-8DCD-4C05-95AD-6B1D633E11FF}" presName="text_2" presStyleLbl="node1" presStyleIdx="1" presStyleCnt="4">
        <dgm:presLayoutVars>
          <dgm:bulletEnabled val="1"/>
        </dgm:presLayoutVars>
      </dgm:prSet>
      <dgm:spPr/>
      <dgm:t>
        <a:bodyPr/>
        <a:lstStyle/>
        <a:p>
          <a:endParaRPr lang="en-US"/>
        </a:p>
      </dgm:t>
    </dgm:pt>
    <dgm:pt modelId="{3629A90D-267E-45C5-99DE-08AB61D9D0D7}" type="pres">
      <dgm:prSet presAssocID="{76A1BB07-8DCD-4C05-95AD-6B1D633E11FF}" presName="accent_2" presStyleCnt="0"/>
      <dgm:spPr/>
    </dgm:pt>
    <dgm:pt modelId="{FB7E677C-2924-4761-B3E1-6D29ED4BBF82}" type="pres">
      <dgm:prSet presAssocID="{76A1BB07-8DCD-4C05-95AD-6B1D633E11FF}" presName="accentRepeatNode" presStyleLbl="solidFgAcc1" presStyleIdx="1" presStyleCnt="4"/>
      <dgm:spPr/>
    </dgm:pt>
    <dgm:pt modelId="{D130F64C-96DF-409E-8F14-7AA59C20A019}" type="pres">
      <dgm:prSet presAssocID="{0A5322D5-6244-4E1F-891B-4681EEE13C1C}" presName="text_3" presStyleLbl="node1" presStyleIdx="2" presStyleCnt="4">
        <dgm:presLayoutVars>
          <dgm:bulletEnabled val="1"/>
        </dgm:presLayoutVars>
      </dgm:prSet>
      <dgm:spPr/>
      <dgm:t>
        <a:bodyPr/>
        <a:lstStyle/>
        <a:p>
          <a:endParaRPr lang="en-US"/>
        </a:p>
      </dgm:t>
    </dgm:pt>
    <dgm:pt modelId="{DC2E32FE-4EF1-4EF4-9176-E82ED255AD20}" type="pres">
      <dgm:prSet presAssocID="{0A5322D5-6244-4E1F-891B-4681EEE13C1C}" presName="accent_3" presStyleCnt="0"/>
      <dgm:spPr/>
    </dgm:pt>
    <dgm:pt modelId="{CA958C79-E950-40DD-9097-748E663D2D95}" type="pres">
      <dgm:prSet presAssocID="{0A5322D5-6244-4E1F-891B-4681EEE13C1C}" presName="accentRepeatNode" presStyleLbl="solidFgAcc1" presStyleIdx="2" presStyleCnt="4"/>
      <dgm:spPr/>
    </dgm:pt>
    <dgm:pt modelId="{541A1C6B-EAB9-4CFA-A1FD-08549CAEFF12}" type="pres">
      <dgm:prSet presAssocID="{ABF14743-2DAF-487F-AAEB-1E658F163357}" presName="text_4" presStyleLbl="node1" presStyleIdx="3" presStyleCnt="4">
        <dgm:presLayoutVars>
          <dgm:bulletEnabled val="1"/>
        </dgm:presLayoutVars>
      </dgm:prSet>
      <dgm:spPr/>
      <dgm:t>
        <a:bodyPr/>
        <a:lstStyle/>
        <a:p>
          <a:endParaRPr lang="en-US"/>
        </a:p>
      </dgm:t>
    </dgm:pt>
    <dgm:pt modelId="{C639C1D1-C806-4FEF-802F-8A20CE5B651C}" type="pres">
      <dgm:prSet presAssocID="{ABF14743-2DAF-487F-AAEB-1E658F163357}" presName="accent_4" presStyleCnt="0"/>
      <dgm:spPr/>
    </dgm:pt>
    <dgm:pt modelId="{B19E816B-E244-481D-B1D1-6D79B18F5A01}" type="pres">
      <dgm:prSet presAssocID="{ABF14743-2DAF-487F-AAEB-1E658F163357}" presName="accentRepeatNode" presStyleLbl="solidFgAcc1" presStyleIdx="3" presStyleCnt="4"/>
      <dgm:spPr/>
    </dgm:pt>
  </dgm:ptLst>
  <dgm:cxnLst>
    <dgm:cxn modelId="{E8FC6E27-4066-4E44-A8A1-E1CA163D3B6D}" srcId="{38F78570-3DC3-415D-BCA1-954D0E83DA23}" destId="{76A1BB07-8DCD-4C05-95AD-6B1D633E11FF}" srcOrd="1" destOrd="0" parTransId="{BCF63280-EFE6-4D18-9917-0908AEEB29CD}" sibTransId="{617F3C6C-A411-4CAD-A1DA-9A70C2098556}"/>
    <dgm:cxn modelId="{768419AA-9E64-4645-B867-611BE21D469B}" type="presOf" srcId="{21EBE9BF-330A-4261-BCDC-31BBE86F7BF1}" destId="{E6992FB2-B06B-495E-A161-AC001CF5719D}" srcOrd="0" destOrd="0" presId="urn:microsoft.com/office/officeart/2008/layout/VerticalCurvedList"/>
    <dgm:cxn modelId="{1A5CFAAF-0CDC-41A9-9297-80AEE73E90CB}" srcId="{38F78570-3DC3-415D-BCA1-954D0E83DA23}" destId="{ABF14743-2DAF-487F-AAEB-1E658F163357}" srcOrd="3" destOrd="0" parTransId="{8C429C71-D4BE-4F1B-9694-B9895CE5C3EC}" sibTransId="{1B3B3568-16BE-4FF6-90FB-10ED6321AFBA}"/>
    <dgm:cxn modelId="{C7626521-0C08-44C8-B172-13091075D8FA}" type="presOf" srcId="{0A5322D5-6244-4E1F-891B-4681EEE13C1C}" destId="{D130F64C-96DF-409E-8F14-7AA59C20A019}" srcOrd="0" destOrd="0" presId="urn:microsoft.com/office/officeart/2008/layout/VerticalCurvedList"/>
    <dgm:cxn modelId="{07B0E8AD-FD20-4113-AD51-556B5A7FC9F1}" srcId="{38F78570-3DC3-415D-BCA1-954D0E83DA23}" destId="{A1D9A1FF-0165-4590-B2C1-C4E0717B979B}" srcOrd="0" destOrd="0" parTransId="{8CB8072C-FFFD-4862-B8D9-64C00385E8C1}" sibTransId="{21EBE9BF-330A-4261-BCDC-31BBE86F7BF1}"/>
    <dgm:cxn modelId="{814A8CDA-0170-46F2-B584-C554C84B813D}" type="presOf" srcId="{38F78570-3DC3-415D-BCA1-954D0E83DA23}" destId="{4DCEC6C2-B372-438E-8C06-04DB518ACF67}" srcOrd="0" destOrd="0" presId="urn:microsoft.com/office/officeart/2008/layout/VerticalCurvedList"/>
    <dgm:cxn modelId="{50463CC8-E74A-4248-91CC-7A905DF58A54}" type="presOf" srcId="{ABF14743-2DAF-487F-AAEB-1E658F163357}" destId="{541A1C6B-EAB9-4CFA-A1FD-08549CAEFF12}" srcOrd="0" destOrd="0" presId="urn:microsoft.com/office/officeart/2008/layout/VerticalCurvedList"/>
    <dgm:cxn modelId="{D34F71F3-2A04-450B-9C5E-99744FB6920E}" type="presOf" srcId="{A1D9A1FF-0165-4590-B2C1-C4E0717B979B}" destId="{A74269B8-C3BA-4FF8-9E14-D1CA4A9715E2}" srcOrd="0" destOrd="0" presId="urn:microsoft.com/office/officeart/2008/layout/VerticalCurvedList"/>
    <dgm:cxn modelId="{B34AF016-F020-470B-ADAB-53C67F32497B}" srcId="{38F78570-3DC3-415D-BCA1-954D0E83DA23}" destId="{0A5322D5-6244-4E1F-891B-4681EEE13C1C}" srcOrd="2" destOrd="0" parTransId="{67067A2F-495C-425C-B71D-6DA5A8A72824}" sibTransId="{6466CD3B-2244-4D32-B079-8231CD07A08F}"/>
    <dgm:cxn modelId="{A6EEA8EE-151A-4C7B-B168-879C2F36C0C9}" type="presOf" srcId="{76A1BB07-8DCD-4C05-95AD-6B1D633E11FF}" destId="{1FDE53C2-A539-40E0-9364-327A85D6BBEF}" srcOrd="0" destOrd="0" presId="urn:microsoft.com/office/officeart/2008/layout/VerticalCurvedList"/>
    <dgm:cxn modelId="{7A71BA83-C290-4BDC-9E8E-A954CC7AA2F7}" type="presParOf" srcId="{4DCEC6C2-B372-438E-8C06-04DB518ACF67}" destId="{9DCABB71-B6C8-4266-BAD0-A2B57746EBC7}" srcOrd="0" destOrd="0" presId="urn:microsoft.com/office/officeart/2008/layout/VerticalCurvedList"/>
    <dgm:cxn modelId="{C17F6BAC-1327-41EE-8558-B596B723D2BB}" type="presParOf" srcId="{9DCABB71-B6C8-4266-BAD0-A2B57746EBC7}" destId="{586D529D-D9B1-498A-B745-33424A67D9F7}" srcOrd="0" destOrd="0" presId="urn:microsoft.com/office/officeart/2008/layout/VerticalCurvedList"/>
    <dgm:cxn modelId="{CC0AE113-3B62-4761-AB32-B91EB2556859}" type="presParOf" srcId="{586D529D-D9B1-498A-B745-33424A67D9F7}" destId="{F91F0484-DA22-4F1B-9E2B-B6ED499C2E4C}" srcOrd="0" destOrd="0" presId="urn:microsoft.com/office/officeart/2008/layout/VerticalCurvedList"/>
    <dgm:cxn modelId="{19BA2983-0AAB-42F5-B80E-84D7EC926BCC}" type="presParOf" srcId="{586D529D-D9B1-498A-B745-33424A67D9F7}" destId="{E6992FB2-B06B-495E-A161-AC001CF5719D}" srcOrd="1" destOrd="0" presId="urn:microsoft.com/office/officeart/2008/layout/VerticalCurvedList"/>
    <dgm:cxn modelId="{0337489D-2547-4138-B910-709D91391330}" type="presParOf" srcId="{586D529D-D9B1-498A-B745-33424A67D9F7}" destId="{1E6DE8E1-B5D9-45C4-B06C-BF57DC1D4876}" srcOrd="2" destOrd="0" presId="urn:microsoft.com/office/officeart/2008/layout/VerticalCurvedList"/>
    <dgm:cxn modelId="{F0CBE2B0-1579-4E58-99D0-2B1B828EF45B}" type="presParOf" srcId="{586D529D-D9B1-498A-B745-33424A67D9F7}" destId="{15B73960-9CFD-4348-ACDB-CDDCD86C71CF}" srcOrd="3" destOrd="0" presId="urn:microsoft.com/office/officeart/2008/layout/VerticalCurvedList"/>
    <dgm:cxn modelId="{E730FD6E-64CB-49EE-8B45-F5786E0B403C}" type="presParOf" srcId="{9DCABB71-B6C8-4266-BAD0-A2B57746EBC7}" destId="{A74269B8-C3BA-4FF8-9E14-D1CA4A9715E2}" srcOrd="1" destOrd="0" presId="urn:microsoft.com/office/officeart/2008/layout/VerticalCurvedList"/>
    <dgm:cxn modelId="{6224E66E-5F6F-43D9-8C38-9F43B7DFD81A}" type="presParOf" srcId="{9DCABB71-B6C8-4266-BAD0-A2B57746EBC7}" destId="{65484F14-CABF-4720-809D-EB19EDBC75E5}" srcOrd="2" destOrd="0" presId="urn:microsoft.com/office/officeart/2008/layout/VerticalCurvedList"/>
    <dgm:cxn modelId="{EC216DFA-33A1-4CD3-A562-5D201F88AECA}" type="presParOf" srcId="{65484F14-CABF-4720-809D-EB19EDBC75E5}" destId="{05CF76ED-677B-4CD5-8DB0-0FAF32221841}" srcOrd="0" destOrd="0" presId="urn:microsoft.com/office/officeart/2008/layout/VerticalCurvedList"/>
    <dgm:cxn modelId="{7C4EDF48-AFB9-4065-9020-2C98BE6714CD}" type="presParOf" srcId="{9DCABB71-B6C8-4266-BAD0-A2B57746EBC7}" destId="{1FDE53C2-A539-40E0-9364-327A85D6BBEF}" srcOrd="3" destOrd="0" presId="urn:microsoft.com/office/officeart/2008/layout/VerticalCurvedList"/>
    <dgm:cxn modelId="{D51CF56D-FEAF-4DA3-9A25-A64B74B22D08}" type="presParOf" srcId="{9DCABB71-B6C8-4266-BAD0-A2B57746EBC7}" destId="{3629A90D-267E-45C5-99DE-08AB61D9D0D7}" srcOrd="4" destOrd="0" presId="urn:microsoft.com/office/officeart/2008/layout/VerticalCurvedList"/>
    <dgm:cxn modelId="{E87D28F8-C082-44D2-B580-A59B1D716591}" type="presParOf" srcId="{3629A90D-267E-45C5-99DE-08AB61D9D0D7}" destId="{FB7E677C-2924-4761-B3E1-6D29ED4BBF82}" srcOrd="0" destOrd="0" presId="urn:microsoft.com/office/officeart/2008/layout/VerticalCurvedList"/>
    <dgm:cxn modelId="{360945AB-11BE-4871-A4D4-0D4806222C5F}" type="presParOf" srcId="{9DCABB71-B6C8-4266-BAD0-A2B57746EBC7}" destId="{D130F64C-96DF-409E-8F14-7AA59C20A019}" srcOrd="5" destOrd="0" presId="urn:microsoft.com/office/officeart/2008/layout/VerticalCurvedList"/>
    <dgm:cxn modelId="{271B8D0A-8FDE-4D83-BD37-10E3A2FD9976}" type="presParOf" srcId="{9DCABB71-B6C8-4266-BAD0-A2B57746EBC7}" destId="{DC2E32FE-4EF1-4EF4-9176-E82ED255AD20}" srcOrd="6" destOrd="0" presId="urn:microsoft.com/office/officeart/2008/layout/VerticalCurvedList"/>
    <dgm:cxn modelId="{569F6088-686F-4EB7-B894-2C6777D44671}" type="presParOf" srcId="{DC2E32FE-4EF1-4EF4-9176-E82ED255AD20}" destId="{CA958C79-E950-40DD-9097-748E663D2D95}" srcOrd="0" destOrd="0" presId="urn:microsoft.com/office/officeart/2008/layout/VerticalCurvedList"/>
    <dgm:cxn modelId="{F9D058C0-FB42-4AE5-A560-6B07DBB3FB96}" type="presParOf" srcId="{9DCABB71-B6C8-4266-BAD0-A2B57746EBC7}" destId="{541A1C6B-EAB9-4CFA-A1FD-08549CAEFF12}" srcOrd="7" destOrd="0" presId="urn:microsoft.com/office/officeart/2008/layout/VerticalCurvedList"/>
    <dgm:cxn modelId="{51078464-293E-4383-A6CB-57400E761B82}" type="presParOf" srcId="{9DCABB71-B6C8-4266-BAD0-A2B57746EBC7}" destId="{C639C1D1-C806-4FEF-802F-8A20CE5B651C}" srcOrd="8" destOrd="0" presId="urn:microsoft.com/office/officeart/2008/layout/VerticalCurvedList"/>
    <dgm:cxn modelId="{51038537-B1A5-4BBC-9B48-DCA683BC859F}" type="presParOf" srcId="{C639C1D1-C806-4FEF-802F-8A20CE5B651C}" destId="{B19E816B-E244-481D-B1D1-6D79B18F5A01}"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EAC0AC-C8B4-475A-B5CF-9751E534502A}" type="doc">
      <dgm:prSet loTypeId="urn:microsoft.com/office/officeart/2009/3/layout/OpposingIdeas" loCatId="relationship" qsTypeId="urn:microsoft.com/office/officeart/2005/8/quickstyle/simple3" qsCatId="simple" csTypeId="urn:microsoft.com/office/officeart/2005/8/colors/accent6_2" csCatId="accent6" phldr="1"/>
      <dgm:spPr/>
      <dgm:t>
        <a:bodyPr/>
        <a:lstStyle/>
        <a:p>
          <a:endParaRPr lang="en-US"/>
        </a:p>
      </dgm:t>
    </dgm:pt>
    <dgm:pt modelId="{E92E3A09-1EB0-48D5-AF8C-863AD53D101B}">
      <dgm:prSet phldrT="[Text]" custT="1"/>
      <dgm:spPr/>
      <dgm:t>
        <a:bodyPr/>
        <a:lstStyle/>
        <a:p>
          <a:r>
            <a:rPr lang="es-MX" sz="1400" dirty="0" smtClean="0"/>
            <a:t>Producción</a:t>
          </a:r>
          <a:endParaRPr lang="en-US" sz="1400" dirty="0"/>
        </a:p>
      </dgm:t>
    </dgm:pt>
    <dgm:pt modelId="{4F4C9A50-92CC-4875-B5A0-A22D83FB0E35}" type="parTrans" cxnId="{3B5FFD2B-6991-43BD-A179-D830F1A2FA60}">
      <dgm:prSet/>
      <dgm:spPr/>
      <dgm:t>
        <a:bodyPr/>
        <a:lstStyle/>
        <a:p>
          <a:endParaRPr lang="en-US" sz="2000"/>
        </a:p>
      </dgm:t>
    </dgm:pt>
    <dgm:pt modelId="{961CE772-67D1-4794-AA16-59379B561403}" type="sibTrans" cxnId="{3B5FFD2B-6991-43BD-A179-D830F1A2FA60}">
      <dgm:prSet/>
      <dgm:spPr/>
      <dgm:t>
        <a:bodyPr/>
        <a:lstStyle/>
        <a:p>
          <a:endParaRPr lang="en-US" sz="2000"/>
        </a:p>
      </dgm:t>
    </dgm:pt>
    <dgm:pt modelId="{11B404CD-D2DB-432A-A450-95A8D25ADC88}">
      <dgm:prSet phldrT="[Text]" custT="1"/>
      <dgm:spPr/>
      <dgm:t>
        <a:bodyPr/>
        <a:lstStyle/>
        <a:p>
          <a:r>
            <a:rPr lang="es-MX" sz="1200" dirty="0" smtClean="0"/>
            <a:t>- 76 millones de toneladas</a:t>
          </a:r>
          <a:endParaRPr lang="en-US" sz="1200" dirty="0"/>
        </a:p>
      </dgm:t>
    </dgm:pt>
    <dgm:pt modelId="{F3815E12-4757-41C3-B847-8B004786E117}" type="parTrans" cxnId="{342F4071-701D-4CF7-8A02-886CB38C389E}">
      <dgm:prSet/>
      <dgm:spPr/>
      <dgm:t>
        <a:bodyPr/>
        <a:lstStyle/>
        <a:p>
          <a:endParaRPr lang="en-US" sz="2000"/>
        </a:p>
      </dgm:t>
    </dgm:pt>
    <dgm:pt modelId="{3BB12915-C214-4261-B38A-E07EF04503C8}" type="sibTrans" cxnId="{342F4071-701D-4CF7-8A02-886CB38C389E}">
      <dgm:prSet/>
      <dgm:spPr/>
      <dgm:t>
        <a:bodyPr/>
        <a:lstStyle/>
        <a:p>
          <a:endParaRPr lang="en-US" sz="2000"/>
        </a:p>
      </dgm:t>
    </dgm:pt>
    <dgm:pt modelId="{A0A4AF1E-DD63-4F72-B8DC-837BD7BE0695}">
      <dgm:prSet phldrT="[Text]" custT="1"/>
      <dgm:spPr/>
      <dgm:t>
        <a:bodyPr/>
        <a:lstStyle/>
        <a:p>
          <a:r>
            <a:rPr lang="es-MX" sz="1400" dirty="0" smtClean="0"/>
            <a:t>Pérdidas</a:t>
          </a:r>
          <a:endParaRPr lang="en-US" sz="1400" dirty="0"/>
        </a:p>
      </dgm:t>
    </dgm:pt>
    <dgm:pt modelId="{AB273E3D-23E0-49D1-BF23-21A36F1BFFFF}" type="parTrans" cxnId="{1D593379-C7F5-497A-B03A-607258310F68}">
      <dgm:prSet/>
      <dgm:spPr/>
      <dgm:t>
        <a:bodyPr/>
        <a:lstStyle/>
        <a:p>
          <a:endParaRPr lang="en-US" sz="2000"/>
        </a:p>
      </dgm:t>
    </dgm:pt>
    <dgm:pt modelId="{A723833C-437D-4FCB-84AC-9E4F7EE319E8}" type="sibTrans" cxnId="{1D593379-C7F5-497A-B03A-607258310F68}">
      <dgm:prSet/>
      <dgm:spPr/>
      <dgm:t>
        <a:bodyPr/>
        <a:lstStyle/>
        <a:p>
          <a:endParaRPr lang="en-US" sz="2000"/>
        </a:p>
      </dgm:t>
    </dgm:pt>
    <dgm:pt modelId="{7523DA33-690D-470C-934A-20CB27E98EE1}">
      <dgm:prSet phldrT="[Text]" custT="1"/>
      <dgm:spPr/>
      <dgm:t>
        <a:bodyPr/>
        <a:lstStyle/>
        <a:p>
          <a:r>
            <a:rPr lang="es-MX" sz="1100" dirty="0" smtClean="0"/>
            <a:t>- $25000 a $40000 en Cabernet </a:t>
          </a:r>
          <a:r>
            <a:rPr lang="es-MX" sz="1100" dirty="0" err="1" smtClean="0"/>
            <a:t>franc</a:t>
          </a:r>
          <a:endParaRPr lang="en-US" sz="1100" dirty="0"/>
        </a:p>
      </dgm:t>
    </dgm:pt>
    <dgm:pt modelId="{756FA681-8CB6-4A3B-96C9-9356EAAA407F}" type="parTrans" cxnId="{00F1EA36-7352-4002-94B6-58F0C6EF158A}">
      <dgm:prSet/>
      <dgm:spPr/>
      <dgm:t>
        <a:bodyPr/>
        <a:lstStyle/>
        <a:p>
          <a:endParaRPr lang="en-US" sz="2000"/>
        </a:p>
      </dgm:t>
    </dgm:pt>
    <dgm:pt modelId="{E23C0686-48CC-41AF-9BFF-AC629B8FFD0E}" type="sibTrans" cxnId="{00F1EA36-7352-4002-94B6-58F0C6EF158A}">
      <dgm:prSet/>
      <dgm:spPr/>
      <dgm:t>
        <a:bodyPr/>
        <a:lstStyle/>
        <a:p>
          <a:endParaRPr lang="en-US" sz="2000"/>
        </a:p>
      </dgm:t>
    </dgm:pt>
    <dgm:pt modelId="{1F9F36CF-9329-4363-BBBC-BBF8D733E412}">
      <dgm:prSet phldrT="[Text]" custT="1"/>
      <dgm:spPr/>
      <dgm:t>
        <a:bodyPr/>
        <a:lstStyle/>
        <a:p>
          <a:r>
            <a:rPr lang="es-MX" sz="1200" dirty="0" smtClean="0"/>
            <a:t>- $136.6 billones en 2018</a:t>
          </a:r>
          <a:endParaRPr lang="en-US" sz="1200" dirty="0"/>
        </a:p>
      </dgm:t>
    </dgm:pt>
    <dgm:pt modelId="{60035421-5026-47FF-AF26-FA68F8DE0719}" type="parTrans" cxnId="{62A48791-6E5C-4B27-B3E4-0BE4D8875BE8}">
      <dgm:prSet/>
      <dgm:spPr/>
      <dgm:t>
        <a:bodyPr/>
        <a:lstStyle/>
        <a:p>
          <a:endParaRPr lang="en-US"/>
        </a:p>
      </dgm:t>
    </dgm:pt>
    <dgm:pt modelId="{269500E9-2395-47EF-919A-0B407EEBD3C7}" type="sibTrans" cxnId="{62A48791-6E5C-4B27-B3E4-0BE4D8875BE8}">
      <dgm:prSet/>
      <dgm:spPr/>
      <dgm:t>
        <a:bodyPr/>
        <a:lstStyle/>
        <a:p>
          <a:endParaRPr lang="en-US"/>
        </a:p>
      </dgm:t>
    </dgm:pt>
    <dgm:pt modelId="{750661CC-1B8D-4836-9DB8-A64676FD3A42}">
      <dgm:prSet phldrT="[Text]" custT="1"/>
      <dgm:spPr/>
      <dgm:t>
        <a:bodyPr/>
        <a:lstStyle/>
        <a:p>
          <a:r>
            <a:rPr lang="es-MX" sz="1100" dirty="0" smtClean="0"/>
            <a:t>- $47000 en </a:t>
          </a:r>
          <a:r>
            <a:rPr lang="es-MX" sz="1100" dirty="0" err="1" smtClean="0"/>
            <a:t>Sauvignon</a:t>
          </a:r>
          <a:r>
            <a:rPr lang="es-MX" sz="1100" dirty="0" smtClean="0"/>
            <a:t> </a:t>
          </a:r>
          <a:r>
            <a:rPr lang="es-MX" sz="1100" dirty="0" err="1" smtClean="0"/>
            <a:t>blanc</a:t>
          </a:r>
          <a:r>
            <a:rPr lang="es-MX" sz="1100" dirty="0" smtClean="0"/>
            <a:t> y Merlot</a:t>
          </a:r>
          <a:endParaRPr lang="en-US" sz="1100" dirty="0"/>
        </a:p>
      </dgm:t>
    </dgm:pt>
    <dgm:pt modelId="{6EFF8007-E498-45A1-AED0-371F4929F2E4}" type="parTrans" cxnId="{22341120-3528-47D1-AB94-C76A32451807}">
      <dgm:prSet/>
      <dgm:spPr/>
      <dgm:t>
        <a:bodyPr/>
        <a:lstStyle/>
        <a:p>
          <a:endParaRPr lang="en-US"/>
        </a:p>
      </dgm:t>
    </dgm:pt>
    <dgm:pt modelId="{B5D91923-086E-4D8B-90A4-4B7BAA957FBD}" type="sibTrans" cxnId="{22341120-3528-47D1-AB94-C76A32451807}">
      <dgm:prSet/>
      <dgm:spPr/>
      <dgm:t>
        <a:bodyPr/>
        <a:lstStyle/>
        <a:p>
          <a:endParaRPr lang="en-US"/>
        </a:p>
      </dgm:t>
    </dgm:pt>
    <dgm:pt modelId="{ED5DA762-C051-4916-B653-06005233FD77}" type="pres">
      <dgm:prSet presAssocID="{13EAC0AC-C8B4-475A-B5CF-9751E534502A}" presName="Name0" presStyleCnt="0">
        <dgm:presLayoutVars>
          <dgm:chMax val="2"/>
          <dgm:dir/>
          <dgm:animOne val="branch"/>
          <dgm:animLvl val="lvl"/>
          <dgm:resizeHandles val="exact"/>
        </dgm:presLayoutVars>
      </dgm:prSet>
      <dgm:spPr/>
      <dgm:t>
        <a:bodyPr/>
        <a:lstStyle/>
        <a:p>
          <a:endParaRPr lang="en-US"/>
        </a:p>
      </dgm:t>
    </dgm:pt>
    <dgm:pt modelId="{3BC66D8E-E08F-4925-BB1A-D886462B0B03}" type="pres">
      <dgm:prSet presAssocID="{13EAC0AC-C8B4-475A-B5CF-9751E534502A}" presName="Background" presStyleLbl="node1" presStyleIdx="0" presStyleCnt="1" custLinFactNeighborY="-6897"/>
      <dgm:spPr/>
      <dgm:t>
        <a:bodyPr/>
        <a:lstStyle/>
        <a:p>
          <a:endParaRPr lang="en-US"/>
        </a:p>
      </dgm:t>
    </dgm:pt>
    <dgm:pt modelId="{46A2AFFD-FE08-4EFC-B982-9B06BFCF72AE}" type="pres">
      <dgm:prSet presAssocID="{13EAC0AC-C8B4-475A-B5CF-9751E534502A}" presName="Divider" presStyleLbl="callout" presStyleIdx="0" presStyleCnt="1"/>
      <dgm:spPr/>
    </dgm:pt>
    <dgm:pt modelId="{906EA3D7-5CE7-4B30-BF4D-34DF9087D89D}" type="pres">
      <dgm:prSet presAssocID="{13EAC0AC-C8B4-475A-B5CF-9751E534502A}" presName="ChildText1" presStyleLbl="revTx" presStyleIdx="0" presStyleCnt="0">
        <dgm:presLayoutVars>
          <dgm:chMax val="0"/>
          <dgm:chPref val="0"/>
          <dgm:bulletEnabled val="1"/>
        </dgm:presLayoutVars>
      </dgm:prSet>
      <dgm:spPr/>
      <dgm:t>
        <a:bodyPr/>
        <a:lstStyle/>
        <a:p>
          <a:endParaRPr lang="en-US"/>
        </a:p>
      </dgm:t>
    </dgm:pt>
    <dgm:pt modelId="{5C547E2E-83DE-4836-85AC-A8F17068DC7C}" type="pres">
      <dgm:prSet presAssocID="{13EAC0AC-C8B4-475A-B5CF-9751E534502A}" presName="ChildText2" presStyleLbl="revTx" presStyleIdx="0" presStyleCnt="0">
        <dgm:presLayoutVars>
          <dgm:chMax val="0"/>
          <dgm:chPref val="0"/>
          <dgm:bulletEnabled val="1"/>
        </dgm:presLayoutVars>
      </dgm:prSet>
      <dgm:spPr/>
      <dgm:t>
        <a:bodyPr/>
        <a:lstStyle/>
        <a:p>
          <a:endParaRPr lang="en-US"/>
        </a:p>
      </dgm:t>
    </dgm:pt>
    <dgm:pt modelId="{9F2B3E10-474B-444F-93DA-0A699DBB628C}" type="pres">
      <dgm:prSet presAssocID="{13EAC0AC-C8B4-475A-B5CF-9751E534502A}" presName="ParentText1" presStyleLbl="revTx" presStyleIdx="0" presStyleCnt="0">
        <dgm:presLayoutVars>
          <dgm:chMax val="1"/>
          <dgm:chPref val="1"/>
        </dgm:presLayoutVars>
      </dgm:prSet>
      <dgm:spPr/>
      <dgm:t>
        <a:bodyPr/>
        <a:lstStyle/>
        <a:p>
          <a:endParaRPr lang="en-US"/>
        </a:p>
      </dgm:t>
    </dgm:pt>
    <dgm:pt modelId="{0B5BA594-5444-4B9E-8266-2F29A26DB9A4}" type="pres">
      <dgm:prSet presAssocID="{13EAC0AC-C8B4-475A-B5CF-9751E534502A}" presName="ParentShape1" presStyleLbl="alignImgPlace1" presStyleIdx="0" presStyleCnt="2">
        <dgm:presLayoutVars/>
      </dgm:prSet>
      <dgm:spPr/>
      <dgm:t>
        <a:bodyPr/>
        <a:lstStyle/>
        <a:p>
          <a:endParaRPr lang="en-US"/>
        </a:p>
      </dgm:t>
    </dgm:pt>
    <dgm:pt modelId="{142E2E4E-E280-4CC5-9B8F-E9E1E2FD1BCA}" type="pres">
      <dgm:prSet presAssocID="{13EAC0AC-C8B4-475A-B5CF-9751E534502A}" presName="ParentText2" presStyleLbl="revTx" presStyleIdx="0" presStyleCnt="0">
        <dgm:presLayoutVars>
          <dgm:chMax val="1"/>
          <dgm:chPref val="1"/>
        </dgm:presLayoutVars>
      </dgm:prSet>
      <dgm:spPr/>
      <dgm:t>
        <a:bodyPr/>
        <a:lstStyle/>
        <a:p>
          <a:endParaRPr lang="en-US"/>
        </a:p>
      </dgm:t>
    </dgm:pt>
    <dgm:pt modelId="{8D35B0FD-B269-44FA-BD9E-BE6114E91F1D}" type="pres">
      <dgm:prSet presAssocID="{13EAC0AC-C8B4-475A-B5CF-9751E534502A}" presName="ParentShape2" presStyleLbl="alignImgPlace1" presStyleIdx="1" presStyleCnt="2">
        <dgm:presLayoutVars/>
      </dgm:prSet>
      <dgm:spPr/>
      <dgm:t>
        <a:bodyPr/>
        <a:lstStyle/>
        <a:p>
          <a:endParaRPr lang="en-US"/>
        </a:p>
      </dgm:t>
    </dgm:pt>
  </dgm:ptLst>
  <dgm:cxnLst>
    <dgm:cxn modelId="{3B5FFD2B-6991-43BD-A179-D830F1A2FA60}" srcId="{13EAC0AC-C8B4-475A-B5CF-9751E534502A}" destId="{E92E3A09-1EB0-48D5-AF8C-863AD53D101B}" srcOrd="0" destOrd="0" parTransId="{4F4C9A50-92CC-4875-B5A0-A22D83FB0E35}" sibTransId="{961CE772-67D1-4794-AA16-59379B561403}"/>
    <dgm:cxn modelId="{62A48791-6E5C-4B27-B3E4-0BE4D8875BE8}" srcId="{E92E3A09-1EB0-48D5-AF8C-863AD53D101B}" destId="{1F9F36CF-9329-4363-BBBC-BBF8D733E412}" srcOrd="1" destOrd="0" parTransId="{60035421-5026-47FF-AF26-FA68F8DE0719}" sibTransId="{269500E9-2395-47EF-919A-0B407EEBD3C7}"/>
    <dgm:cxn modelId="{38DC31E9-A937-45DE-B83C-C8E7CBE6FDC7}" type="presOf" srcId="{E92E3A09-1EB0-48D5-AF8C-863AD53D101B}" destId="{0B5BA594-5444-4B9E-8266-2F29A26DB9A4}" srcOrd="1" destOrd="0" presId="urn:microsoft.com/office/officeart/2009/3/layout/OpposingIdeas"/>
    <dgm:cxn modelId="{7151FBBD-87D5-49A2-AAF6-4B89E2259510}" type="presOf" srcId="{13EAC0AC-C8B4-475A-B5CF-9751E534502A}" destId="{ED5DA762-C051-4916-B653-06005233FD77}" srcOrd="0" destOrd="0" presId="urn:microsoft.com/office/officeart/2009/3/layout/OpposingIdeas"/>
    <dgm:cxn modelId="{1D593379-C7F5-497A-B03A-607258310F68}" srcId="{13EAC0AC-C8B4-475A-B5CF-9751E534502A}" destId="{A0A4AF1E-DD63-4F72-B8DC-837BD7BE0695}" srcOrd="1" destOrd="0" parTransId="{AB273E3D-23E0-49D1-BF23-21A36F1BFFFF}" sibTransId="{A723833C-437D-4FCB-84AC-9E4F7EE319E8}"/>
    <dgm:cxn modelId="{342F4071-701D-4CF7-8A02-886CB38C389E}" srcId="{E92E3A09-1EB0-48D5-AF8C-863AD53D101B}" destId="{11B404CD-D2DB-432A-A450-95A8D25ADC88}" srcOrd="0" destOrd="0" parTransId="{F3815E12-4757-41C3-B847-8B004786E117}" sibTransId="{3BB12915-C214-4261-B38A-E07EF04503C8}"/>
    <dgm:cxn modelId="{7D00D293-AC20-473C-B28C-7803D394D96F}" type="presOf" srcId="{E92E3A09-1EB0-48D5-AF8C-863AD53D101B}" destId="{9F2B3E10-474B-444F-93DA-0A699DBB628C}" srcOrd="0" destOrd="0" presId="urn:microsoft.com/office/officeart/2009/3/layout/OpposingIdeas"/>
    <dgm:cxn modelId="{22341120-3528-47D1-AB94-C76A32451807}" srcId="{A0A4AF1E-DD63-4F72-B8DC-837BD7BE0695}" destId="{750661CC-1B8D-4836-9DB8-A64676FD3A42}" srcOrd="1" destOrd="0" parTransId="{6EFF8007-E498-45A1-AED0-371F4929F2E4}" sibTransId="{B5D91923-086E-4D8B-90A4-4B7BAA957FBD}"/>
    <dgm:cxn modelId="{54D6A9B0-A2EB-4615-B2E1-C08F0F0A7B8A}" type="presOf" srcId="{A0A4AF1E-DD63-4F72-B8DC-837BD7BE0695}" destId="{8D35B0FD-B269-44FA-BD9E-BE6114E91F1D}" srcOrd="1" destOrd="0" presId="urn:microsoft.com/office/officeart/2009/3/layout/OpposingIdeas"/>
    <dgm:cxn modelId="{AD32B1BF-1E49-443D-BA1D-AD6A4A7ADEF8}" type="presOf" srcId="{A0A4AF1E-DD63-4F72-B8DC-837BD7BE0695}" destId="{142E2E4E-E280-4CC5-9B8F-E9E1E2FD1BCA}" srcOrd="0" destOrd="0" presId="urn:microsoft.com/office/officeart/2009/3/layout/OpposingIdeas"/>
    <dgm:cxn modelId="{0DDA3F4B-1230-4F82-B4B4-0A133E5AFA5C}" type="presOf" srcId="{750661CC-1B8D-4836-9DB8-A64676FD3A42}" destId="{5C547E2E-83DE-4836-85AC-A8F17068DC7C}" srcOrd="0" destOrd="1" presId="urn:microsoft.com/office/officeart/2009/3/layout/OpposingIdeas"/>
    <dgm:cxn modelId="{11C12116-9724-4080-8586-36694824F5B5}" type="presOf" srcId="{11B404CD-D2DB-432A-A450-95A8D25ADC88}" destId="{906EA3D7-5CE7-4B30-BF4D-34DF9087D89D}" srcOrd="0" destOrd="0" presId="urn:microsoft.com/office/officeart/2009/3/layout/OpposingIdeas"/>
    <dgm:cxn modelId="{00F1EA36-7352-4002-94B6-58F0C6EF158A}" srcId="{A0A4AF1E-DD63-4F72-B8DC-837BD7BE0695}" destId="{7523DA33-690D-470C-934A-20CB27E98EE1}" srcOrd="0" destOrd="0" parTransId="{756FA681-8CB6-4A3B-96C9-9356EAAA407F}" sibTransId="{E23C0686-48CC-41AF-9BFF-AC629B8FFD0E}"/>
    <dgm:cxn modelId="{1FB801EC-0F7E-4950-A2AB-44A7686C1A82}" type="presOf" srcId="{1F9F36CF-9329-4363-BBBC-BBF8D733E412}" destId="{906EA3D7-5CE7-4B30-BF4D-34DF9087D89D}" srcOrd="0" destOrd="1" presId="urn:microsoft.com/office/officeart/2009/3/layout/OpposingIdeas"/>
    <dgm:cxn modelId="{A03A8CA4-802B-4212-9209-1B67B7149774}" type="presOf" srcId="{7523DA33-690D-470C-934A-20CB27E98EE1}" destId="{5C547E2E-83DE-4836-85AC-A8F17068DC7C}" srcOrd="0" destOrd="0" presId="urn:microsoft.com/office/officeart/2009/3/layout/OpposingIdeas"/>
    <dgm:cxn modelId="{EB12BEA9-F6F0-46BE-9293-0B7D2CD9C77D}" type="presParOf" srcId="{ED5DA762-C051-4916-B653-06005233FD77}" destId="{3BC66D8E-E08F-4925-BB1A-D886462B0B03}" srcOrd="0" destOrd="0" presId="urn:microsoft.com/office/officeart/2009/3/layout/OpposingIdeas"/>
    <dgm:cxn modelId="{7B9A9A61-7A08-40A6-B57A-D3BB35307EE4}" type="presParOf" srcId="{ED5DA762-C051-4916-B653-06005233FD77}" destId="{46A2AFFD-FE08-4EFC-B982-9B06BFCF72AE}" srcOrd="1" destOrd="0" presId="urn:microsoft.com/office/officeart/2009/3/layout/OpposingIdeas"/>
    <dgm:cxn modelId="{8309E5F2-E439-4231-A2C5-4AAA33197FD2}" type="presParOf" srcId="{ED5DA762-C051-4916-B653-06005233FD77}" destId="{906EA3D7-5CE7-4B30-BF4D-34DF9087D89D}" srcOrd="2" destOrd="0" presId="urn:microsoft.com/office/officeart/2009/3/layout/OpposingIdeas"/>
    <dgm:cxn modelId="{D71835ED-1EE2-4DB8-AADE-DA4BBE75F494}" type="presParOf" srcId="{ED5DA762-C051-4916-B653-06005233FD77}" destId="{5C547E2E-83DE-4836-85AC-A8F17068DC7C}" srcOrd="3" destOrd="0" presId="urn:microsoft.com/office/officeart/2009/3/layout/OpposingIdeas"/>
    <dgm:cxn modelId="{7866803A-EDA1-490F-B7FE-5592991B74A4}" type="presParOf" srcId="{ED5DA762-C051-4916-B653-06005233FD77}" destId="{9F2B3E10-474B-444F-93DA-0A699DBB628C}" srcOrd="4" destOrd="0" presId="urn:microsoft.com/office/officeart/2009/3/layout/OpposingIdeas"/>
    <dgm:cxn modelId="{A809E500-C91C-4F1B-8189-235548B3846F}" type="presParOf" srcId="{ED5DA762-C051-4916-B653-06005233FD77}" destId="{0B5BA594-5444-4B9E-8266-2F29A26DB9A4}" srcOrd="5" destOrd="0" presId="urn:microsoft.com/office/officeart/2009/3/layout/OpposingIdeas"/>
    <dgm:cxn modelId="{94B633CD-4D8D-430C-AE3B-4FCF8C28D9F9}" type="presParOf" srcId="{ED5DA762-C051-4916-B653-06005233FD77}" destId="{142E2E4E-E280-4CC5-9B8F-E9E1E2FD1BCA}" srcOrd="6" destOrd="0" presId="urn:microsoft.com/office/officeart/2009/3/layout/OpposingIdeas"/>
    <dgm:cxn modelId="{4F7E2C1F-9452-425E-AEB7-9C9AB41E0F59}" type="presParOf" srcId="{ED5DA762-C051-4916-B653-06005233FD77}" destId="{8D35B0FD-B269-44FA-BD9E-BE6114E91F1D}" srcOrd="7" destOrd="0" presId="urn:microsoft.com/office/officeart/2009/3/layout/OpposingIdea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F66FA3-C52C-4F6E-977B-7FBD2640FF8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A9B1F132-7A4E-489B-967F-6A00556F0935}">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MX" dirty="0" smtClean="0"/>
            <a:t>Sensibilidad (Se)</a:t>
          </a:r>
          <a:endParaRPr lang="en-US" dirty="0"/>
        </a:p>
      </dgm:t>
    </dgm:pt>
    <dgm:pt modelId="{CBDEA03B-45E4-40E8-A7E0-652C739D456A}" type="parTrans" cxnId="{6ECDDA80-F856-4BC9-91AE-E5A961B34BED}">
      <dgm:prSet/>
      <dgm:spPr/>
      <dgm:t>
        <a:bodyPr/>
        <a:lstStyle/>
        <a:p>
          <a:endParaRPr lang="en-US"/>
        </a:p>
      </dgm:t>
    </dgm:pt>
    <dgm:pt modelId="{0469E7CB-4BB6-4A41-A968-9EE8E4A9A0F3}" type="sibTrans" cxnId="{6ECDDA80-F856-4BC9-91AE-E5A961B34BED}">
      <dgm:prSet/>
      <dgm:spPr/>
      <dgm:t>
        <a:bodyPr/>
        <a:lstStyle/>
        <a:p>
          <a:endParaRPr lang="en-US"/>
        </a:p>
      </dgm:t>
    </dgm:pt>
    <dgm:pt modelId="{53CE0382-2397-4BC4-A935-C1F8CA01AD5C}">
      <dgm:prSet phldrT="[Text]">
        <dgm:style>
          <a:lnRef idx="2">
            <a:schemeClr val="accent5"/>
          </a:lnRef>
          <a:fillRef idx="1">
            <a:schemeClr val="lt1"/>
          </a:fillRef>
          <a:effectRef idx="0">
            <a:schemeClr val="accent5"/>
          </a:effectRef>
          <a:fontRef idx="minor">
            <a:schemeClr val="dk1"/>
          </a:fontRef>
        </dgm:style>
      </dgm:prSet>
      <dgm:spPr/>
      <dgm:t>
        <a:bodyPr/>
        <a:lstStyle/>
        <a:p>
          <a:r>
            <a:rPr lang="es-MX" dirty="0" smtClean="0"/>
            <a:t>Solo objetivo</a:t>
          </a:r>
          <a:endParaRPr lang="en-US" dirty="0"/>
        </a:p>
      </dgm:t>
    </dgm:pt>
    <dgm:pt modelId="{1D0D5FB0-A98B-4151-832F-28DE68896D6F}" type="parTrans" cxnId="{9F7CDC2E-389D-4484-AC9C-441148DA377E}">
      <dgm:prSet>
        <dgm:style>
          <a:lnRef idx="2">
            <a:schemeClr val="accent5"/>
          </a:lnRef>
          <a:fillRef idx="0">
            <a:schemeClr val="accent5"/>
          </a:fillRef>
          <a:effectRef idx="1">
            <a:schemeClr val="accent5"/>
          </a:effectRef>
          <a:fontRef idx="minor">
            <a:schemeClr val="tx1"/>
          </a:fontRef>
        </dgm:style>
      </dgm:prSet>
      <dgm:spPr/>
      <dgm:t>
        <a:bodyPr/>
        <a:lstStyle/>
        <a:p>
          <a:endParaRPr lang="en-US"/>
        </a:p>
      </dgm:t>
    </dgm:pt>
    <dgm:pt modelId="{3891AB7E-BE35-4E99-BC90-2C511419B5C3}" type="sibTrans" cxnId="{9F7CDC2E-389D-4484-AC9C-441148DA377E}">
      <dgm:prSet/>
      <dgm:spPr/>
      <dgm:t>
        <a:bodyPr/>
        <a:lstStyle/>
        <a:p>
          <a:endParaRPr lang="en-US"/>
        </a:p>
      </dgm:t>
    </dgm:pt>
    <dgm:pt modelId="{89C5644A-E2AB-4F05-AA07-25B7568172DC}">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MX" dirty="0" smtClean="0"/>
            <a:t>Especificidad (Sp)</a:t>
          </a:r>
          <a:endParaRPr lang="en-US" dirty="0"/>
        </a:p>
      </dgm:t>
    </dgm:pt>
    <dgm:pt modelId="{6C02D756-1EC2-4FA8-BB8F-71CED8A39299}" type="parTrans" cxnId="{0D2FC400-6B08-4D7C-A275-BACDE8B9F267}">
      <dgm:prSet/>
      <dgm:spPr/>
      <dgm:t>
        <a:bodyPr/>
        <a:lstStyle/>
        <a:p>
          <a:endParaRPr lang="en-US"/>
        </a:p>
      </dgm:t>
    </dgm:pt>
    <dgm:pt modelId="{530CF18F-94D9-48A0-A402-0D01DBB2883B}" type="sibTrans" cxnId="{0D2FC400-6B08-4D7C-A275-BACDE8B9F267}">
      <dgm:prSet/>
      <dgm:spPr/>
      <dgm:t>
        <a:bodyPr/>
        <a:lstStyle/>
        <a:p>
          <a:endParaRPr lang="en-US"/>
        </a:p>
      </dgm:t>
    </dgm:pt>
    <dgm:pt modelId="{6A6E5B98-23E7-4A5E-9A7E-72E854AB6E4E}">
      <dgm:prSet phldrT="[Text]">
        <dgm:style>
          <a:lnRef idx="2">
            <a:schemeClr val="accent5"/>
          </a:lnRef>
          <a:fillRef idx="1">
            <a:schemeClr val="lt1"/>
          </a:fillRef>
          <a:effectRef idx="0">
            <a:schemeClr val="accent5"/>
          </a:effectRef>
          <a:fontRef idx="minor">
            <a:schemeClr val="dk1"/>
          </a:fontRef>
        </dgm:style>
      </dgm:prSet>
      <dgm:spPr/>
      <dgm:t>
        <a:bodyPr/>
        <a:lstStyle/>
        <a:p>
          <a:r>
            <a:rPr lang="es-MX" dirty="0" smtClean="0"/>
            <a:t>Huésped</a:t>
          </a:r>
          <a:endParaRPr lang="en-US" dirty="0"/>
        </a:p>
      </dgm:t>
    </dgm:pt>
    <dgm:pt modelId="{12DDB77D-6BBE-4F90-8CD1-E71E1A2F11EE}" type="parTrans" cxnId="{1ED6414B-24FE-439E-A93D-DEF237359CCC}">
      <dgm:prSet/>
      <dgm:spPr/>
      <dgm:t>
        <a:bodyPr/>
        <a:lstStyle/>
        <a:p>
          <a:endParaRPr lang="en-US"/>
        </a:p>
      </dgm:t>
    </dgm:pt>
    <dgm:pt modelId="{74F02C78-355E-4796-91E7-72DC86D55A8B}" type="sibTrans" cxnId="{1ED6414B-24FE-439E-A93D-DEF237359CCC}">
      <dgm:prSet/>
      <dgm:spPr/>
      <dgm:t>
        <a:bodyPr/>
        <a:lstStyle/>
        <a:p>
          <a:endParaRPr lang="en-US"/>
        </a:p>
      </dgm:t>
    </dgm:pt>
    <dgm:pt modelId="{459366ED-BC3F-4958-A865-34EA0A2661CB}">
      <dgm:prSet phldrT="[Text]">
        <dgm:style>
          <a:lnRef idx="2">
            <a:schemeClr val="accent5"/>
          </a:lnRef>
          <a:fillRef idx="1">
            <a:schemeClr val="lt1"/>
          </a:fillRef>
          <a:effectRef idx="0">
            <a:schemeClr val="accent5"/>
          </a:effectRef>
          <a:fontRef idx="minor">
            <a:schemeClr val="dk1"/>
          </a:fontRef>
        </dgm:style>
      </dgm:prSet>
      <dgm:spPr/>
      <dgm:t>
        <a:bodyPr/>
        <a:lstStyle/>
        <a:p>
          <a:r>
            <a:rPr lang="es-MX" dirty="0" smtClean="0"/>
            <a:t>Reacción Cruzada</a:t>
          </a:r>
          <a:endParaRPr lang="en-US" dirty="0"/>
        </a:p>
      </dgm:t>
    </dgm:pt>
    <dgm:pt modelId="{2B84438E-BA96-4E49-80CB-E59321D96D89}" type="parTrans" cxnId="{7500C346-CB16-43B5-94CB-84324D510461}">
      <dgm:prSet>
        <dgm:style>
          <a:lnRef idx="2">
            <a:schemeClr val="accent5"/>
          </a:lnRef>
          <a:fillRef idx="0">
            <a:schemeClr val="accent5"/>
          </a:fillRef>
          <a:effectRef idx="1">
            <a:schemeClr val="accent5"/>
          </a:effectRef>
          <a:fontRef idx="minor">
            <a:schemeClr val="tx1"/>
          </a:fontRef>
        </dgm:style>
      </dgm:prSet>
      <dgm:spPr/>
      <dgm:t>
        <a:bodyPr/>
        <a:lstStyle/>
        <a:p>
          <a:endParaRPr lang="en-US"/>
        </a:p>
      </dgm:t>
    </dgm:pt>
    <dgm:pt modelId="{C739A3CE-4E41-4756-9FB7-52A38CB3ABD3}" type="sibTrans" cxnId="{7500C346-CB16-43B5-94CB-84324D510461}">
      <dgm:prSet/>
      <dgm:spPr/>
      <dgm:t>
        <a:bodyPr/>
        <a:lstStyle/>
        <a:p>
          <a:endParaRPr lang="en-US"/>
        </a:p>
      </dgm:t>
    </dgm:pt>
    <dgm:pt modelId="{A06FB6E8-5662-4F51-B9E1-31DA2B400A51}">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MX" dirty="0" smtClean="0"/>
            <a:t>Analítica</a:t>
          </a:r>
          <a:endParaRPr lang="en-US" dirty="0"/>
        </a:p>
      </dgm:t>
    </dgm:pt>
    <dgm:pt modelId="{D0B41E71-778E-4B76-A37F-9DB96ECEED4E}" type="parTrans" cxnId="{0D33E3B7-5058-4845-9BA1-84A1F5584727}">
      <dgm:prSet/>
      <dgm:spPr/>
      <dgm:t>
        <a:bodyPr/>
        <a:lstStyle/>
        <a:p>
          <a:endParaRPr lang="en-US"/>
        </a:p>
      </dgm:t>
    </dgm:pt>
    <dgm:pt modelId="{8C0DE198-32E5-417D-B10A-74E4CB7A9987}" type="sibTrans" cxnId="{0D33E3B7-5058-4845-9BA1-84A1F5584727}">
      <dgm:prSet/>
      <dgm:spPr/>
      <dgm:t>
        <a:bodyPr/>
        <a:lstStyle/>
        <a:p>
          <a:endParaRPr lang="en-US"/>
        </a:p>
      </dgm:t>
    </dgm:pt>
    <dgm:pt modelId="{1D9190D4-437D-400A-9D5C-6BDE283B42D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MX" dirty="0" smtClean="0"/>
            <a:t>Diagnóstica (reconocimiento provisional)</a:t>
          </a:r>
          <a:endParaRPr lang="en-US" dirty="0"/>
        </a:p>
      </dgm:t>
    </dgm:pt>
    <dgm:pt modelId="{DB75F477-BE86-4CC5-B1F7-629674823AA6}" type="parTrans" cxnId="{C3650174-7E2B-445E-9B13-BEC164E462CA}">
      <dgm:prSet/>
      <dgm:spPr/>
      <dgm:t>
        <a:bodyPr/>
        <a:lstStyle/>
        <a:p>
          <a:endParaRPr lang="en-US"/>
        </a:p>
      </dgm:t>
    </dgm:pt>
    <dgm:pt modelId="{4BF1F8C6-0A47-472E-A0CA-F061D1781AD6}" type="sibTrans" cxnId="{C3650174-7E2B-445E-9B13-BEC164E462CA}">
      <dgm:prSet/>
      <dgm:spPr/>
      <dgm:t>
        <a:bodyPr/>
        <a:lstStyle/>
        <a:p>
          <a:endParaRPr lang="en-US"/>
        </a:p>
      </dgm:t>
    </dgm:pt>
    <dgm:pt modelId="{510FB99B-6792-402F-9B8D-85F4F451751C}">
      <dgm:prSet phldrT="[Text]">
        <dgm:style>
          <a:lnRef idx="2">
            <a:schemeClr val="accent6"/>
          </a:lnRef>
          <a:fillRef idx="1">
            <a:schemeClr val="lt1"/>
          </a:fillRef>
          <a:effectRef idx="0">
            <a:schemeClr val="accent6"/>
          </a:effectRef>
          <a:fontRef idx="minor">
            <a:schemeClr val="dk1"/>
          </a:fontRef>
        </dgm:style>
      </dgm:prSet>
      <dgm:spPr/>
      <dgm:t>
        <a:bodyPr/>
        <a:lstStyle/>
        <a:p>
          <a:r>
            <a:rPr lang="es-MX" dirty="0" smtClean="0"/>
            <a:t>Se: LOD</a:t>
          </a:r>
          <a:endParaRPr lang="en-US" dirty="0"/>
        </a:p>
      </dgm:t>
    </dgm:pt>
    <dgm:pt modelId="{F0FE1BFC-B781-4737-BD84-E32886DE60EA}" type="parTrans" cxnId="{1CB5D8ED-36BF-455F-BD22-818EAF82E3B0}">
      <dgm:prSet/>
      <dgm:spPr/>
      <dgm:t>
        <a:bodyPr/>
        <a:lstStyle/>
        <a:p>
          <a:endParaRPr lang="en-US"/>
        </a:p>
      </dgm:t>
    </dgm:pt>
    <dgm:pt modelId="{4131445E-7C58-4719-81AC-28B42990191F}" type="sibTrans" cxnId="{1CB5D8ED-36BF-455F-BD22-818EAF82E3B0}">
      <dgm:prSet/>
      <dgm:spPr/>
      <dgm:t>
        <a:bodyPr/>
        <a:lstStyle/>
        <a:p>
          <a:endParaRPr lang="en-US"/>
        </a:p>
      </dgm:t>
    </dgm:pt>
    <dgm:pt modelId="{F7DFA145-FEE7-4087-82BC-AFB5C9E2623E}">
      <dgm:prSet phldrT="[Text]">
        <dgm:style>
          <a:lnRef idx="2">
            <a:schemeClr val="accent6"/>
          </a:lnRef>
          <a:fillRef idx="1">
            <a:schemeClr val="lt1"/>
          </a:fillRef>
          <a:effectRef idx="0">
            <a:schemeClr val="accent6"/>
          </a:effectRef>
          <a:fontRef idx="minor">
            <a:schemeClr val="dk1"/>
          </a:fontRef>
        </dgm:style>
      </dgm:prSet>
      <dgm:spPr/>
      <dgm:t>
        <a:bodyPr/>
        <a:lstStyle/>
        <a:p>
          <a:r>
            <a:rPr lang="es-MX" dirty="0" smtClean="0"/>
            <a:t>Sp: paneles</a:t>
          </a:r>
          <a:endParaRPr lang="en-US" dirty="0"/>
        </a:p>
      </dgm:t>
    </dgm:pt>
    <dgm:pt modelId="{322D00AB-E9D4-4D66-B2E2-7EBA54EBFC33}" type="parTrans" cxnId="{D45416C2-95D2-4747-839D-CA2040BB0459}">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401F7673-3673-4BF4-805A-41AB533D4F9B}" type="sibTrans" cxnId="{D45416C2-95D2-4747-839D-CA2040BB0459}">
      <dgm:prSet/>
      <dgm:spPr/>
      <dgm:t>
        <a:bodyPr/>
        <a:lstStyle/>
        <a:p>
          <a:endParaRPr lang="en-US"/>
        </a:p>
      </dgm:t>
    </dgm:pt>
    <dgm:pt modelId="{67A93079-9F9D-4BEF-B9A0-A55A3DDD323E}">
      <dgm:prSet phldrT="[Text]">
        <dgm:style>
          <a:lnRef idx="2">
            <a:schemeClr val="accent6"/>
          </a:lnRef>
          <a:fillRef idx="1">
            <a:schemeClr val="lt1"/>
          </a:fillRef>
          <a:effectRef idx="0">
            <a:schemeClr val="accent6"/>
          </a:effectRef>
          <a:fontRef idx="minor">
            <a:schemeClr val="dk1"/>
          </a:fontRef>
        </dgm:style>
      </dgm:prSet>
      <dgm:spPr/>
      <dgm:t>
        <a:bodyPr/>
        <a:lstStyle/>
        <a:p>
          <a:r>
            <a:rPr lang="es-MX" dirty="0" smtClean="0"/>
            <a:t>Se: VP &amp; FN</a:t>
          </a:r>
          <a:endParaRPr lang="en-US" dirty="0"/>
        </a:p>
      </dgm:t>
    </dgm:pt>
    <dgm:pt modelId="{04E3DD7A-BE59-42B0-8A35-7750B8EA9D88}" type="parTrans" cxnId="{3E7A3AA5-1BF1-4AFC-A395-D03BF9B0BF71}">
      <dgm:prSet/>
      <dgm:spPr/>
      <dgm:t>
        <a:bodyPr/>
        <a:lstStyle/>
        <a:p>
          <a:endParaRPr lang="en-US"/>
        </a:p>
      </dgm:t>
    </dgm:pt>
    <dgm:pt modelId="{EB17A329-561A-4AC7-BFDA-AD5D1BCE01A7}" type="sibTrans" cxnId="{3E7A3AA5-1BF1-4AFC-A395-D03BF9B0BF71}">
      <dgm:prSet/>
      <dgm:spPr/>
      <dgm:t>
        <a:bodyPr/>
        <a:lstStyle/>
        <a:p>
          <a:endParaRPr lang="en-US"/>
        </a:p>
      </dgm:t>
    </dgm:pt>
    <dgm:pt modelId="{1AA8FB1C-F779-4BAB-A475-35BFE912FD4A}">
      <dgm:prSet phldrT="[Text]">
        <dgm:style>
          <a:lnRef idx="2">
            <a:schemeClr val="accent6"/>
          </a:lnRef>
          <a:fillRef idx="1">
            <a:schemeClr val="lt1"/>
          </a:fillRef>
          <a:effectRef idx="0">
            <a:schemeClr val="accent6"/>
          </a:effectRef>
          <a:fontRef idx="minor">
            <a:schemeClr val="dk1"/>
          </a:fontRef>
        </dgm:style>
      </dgm:prSet>
      <dgm:spPr/>
      <dgm:t>
        <a:bodyPr/>
        <a:lstStyle/>
        <a:p>
          <a:r>
            <a:rPr lang="es-MX" dirty="0" smtClean="0"/>
            <a:t>Sp: VN &amp; FP</a:t>
          </a:r>
          <a:endParaRPr lang="en-US" dirty="0"/>
        </a:p>
      </dgm:t>
    </dgm:pt>
    <dgm:pt modelId="{914D90B7-A345-448A-9BD3-A737E72432B8}" type="parTrans" cxnId="{3AD73601-0792-4517-8238-3CF1DF130C8C}">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508F23A4-2F99-4B8E-8FF4-5E97A7052C1E}" type="sibTrans" cxnId="{3AD73601-0792-4517-8238-3CF1DF130C8C}">
      <dgm:prSet/>
      <dgm:spPr/>
      <dgm:t>
        <a:bodyPr/>
        <a:lstStyle/>
        <a:p>
          <a:endParaRPr lang="en-US"/>
        </a:p>
      </dgm:t>
    </dgm:pt>
    <dgm:pt modelId="{08425E95-0CED-4074-8C54-58A5AE164E77}" type="pres">
      <dgm:prSet presAssocID="{08F66FA3-C52C-4F6E-977B-7FBD2640FF8B}" presName="diagram" presStyleCnt="0">
        <dgm:presLayoutVars>
          <dgm:chPref val="1"/>
          <dgm:dir/>
          <dgm:animOne val="branch"/>
          <dgm:animLvl val="lvl"/>
          <dgm:resizeHandles/>
        </dgm:presLayoutVars>
      </dgm:prSet>
      <dgm:spPr/>
      <dgm:t>
        <a:bodyPr/>
        <a:lstStyle/>
        <a:p>
          <a:endParaRPr lang="en-US"/>
        </a:p>
      </dgm:t>
    </dgm:pt>
    <dgm:pt modelId="{B4E5BD65-62B4-498E-8554-B2E3BF3821AE}" type="pres">
      <dgm:prSet presAssocID="{A9B1F132-7A4E-489B-967F-6A00556F0935}" presName="root" presStyleCnt="0"/>
      <dgm:spPr/>
    </dgm:pt>
    <dgm:pt modelId="{5330A3B7-F052-4EBA-ABBC-7CC2604E072C}" type="pres">
      <dgm:prSet presAssocID="{A9B1F132-7A4E-489B-967F-6A00556F0935}" presName="rootComposite" presStyleCnt="0"/>
      <dgm:spPr/>
    </dgm:pt>
    <dgm:pt modelId="{4AB60515-CB88-4E31-B92E-D1ED7845A81F}" type="pres">
      <dgm:prSet presAssocID="{A9B1F132-7A4E-489B-967F-6A00556F0935}" presName="rootText" presStyleLbl="node1" presStyleIdx="0" presStyleCnt="4"/>
      <dgm:spPr/>
      <dgm:t>
        <a:bodyPr/>
        <a:lstStyle/>
        <a:p>
          <a:endParaRPr lang="en-US"/>
        </a:p>
      </dgm:t>
    </dgm:pt>
    <dgm:pt modelId="{86D4F5E1-5E80-47C8-BCE2-D57CEB053697}" type="pres">
      <dgm:prSet presAssocID="{A9B1F132-7A4E-489B-967F-6A00556F0935}" presName="rootConnector" presStyleLbl="node1" presStyleIdx="0" presStyleCnt="4"/>
      <dgm:spPr/>
      <dgm:t>
        <a:bodyPr/>
        <a:lstStyle/>
        <a:p>
          <a:endParaRPr lang="en-US"/>
        </a:p>
      </dgm:t>
    </dgm:pt>
    <dgm:pt modelId="{97656A36-1FD0-4CCD-A8E9-56EA76779ACD}" type="pres">
      <dgm:prSet presAssocID="{A9B1F132-7A4E-489B-967F-6A00556F0935}" presName="childShape" presStyleCnt="0"/>
      <dgm:spPr/>
    </dgm:pt>
    <dgm:pt modelId="{BD6B07AA-941B-4FDC-B57F-4C1D9BBB7F68}" type="pres">
      <dgm:prSet presAssocID="{1D0D5FB0-A98B-4151-832F-28DE68896D6F}" presName="Name13" presStyleLbl="parChTrans1D2" presStyleIdx="0" presStyleCnt="7"/>
      <dgm:spPr/>
      <dgm:t>
        <a:bodyPr/>
        <a:lstStyle/>
        <a:p>
          <a:endParaRPr lang="en-US"/>
        </a:p>
      </dgm:t>
    </dgm:pt>
    <dgm:pt modelId="{0ACE56CF-86A1-4B4D-8466-7C103A3F4B72}" type="pres">
      <dgm:prSet presAssocID="{53CE0382-2397-4BC4-A935-C1F8CA01AD5C}" presName="childText" presStyleLbl="bgAcc1" presStyleIdx="0" presStyleCnt="7">
        <dgm:presLayoutVars>
          <dgm:bulletEnabled val="1"/>
        </dgm:presLayoutVars>
      </dgm:prSet>
      <dgm:spPr/>
      <dgm:t>
        <a:bodyPr/>
        <a:lstStyle/>
        <a:p>
          <a:endParaRPr lang="en-US"/>
        </a:p>
      </dgm:t>
    </dgm:pt>
    <dgm:pt modelId="{4294F89C-338E-4C05-ADAE-671EB39DE117}" type="pres">
      <dgm:prSet presAssocID="{89C5644A-E2AB-4F05-AA07-25B7568172DC}" presName="root" presStyleCnt="0"/>
      <dgm:spPr/>
    </dgm:pt>
    <dgm:pt modelId="{E24999DF-4467-4264-91BD-D67461B892D5}" type="pres">
      <dgm:prSet presAssocID="{89C5644A-E2AB-4F05-AA07-25B7568172DC}" presName="rootComposite" presStyleCnt="0"/>
      <dgm:spPr/>
    </dgm:pt>
    <dgm:pt modelId="{DD52C52E-18D6-4F45-A42A-13727F86748B}" type="pres">
      <dgm:prSet presAssocID="{89C5644A-E2AB-4F05-AA07-25B7568172DC}" presName="rootText" presStyleLbl="node1" presStyleIdx="1" presStyleCnt="4"/>
      <dgm:spPr/>
      <dgm:t>
        <a:bodyPr/>
        <a:lstStyle/>
        <a:p>
          <a:endParaRPr lang="en-US"/>
        </a:p>
      </dgm:t>
    </dgm:pt>
    <dgm:pt modelId="{E33DF9D5-190C-45AB-9A4B-E0FF9012EAC4}" type="pres">
      <dgm:prSet presAssocID="{89C5644A-E2AB-4F05-AA07-25B7568172DC}" presName="rootConnector" presStyleLbl="node1" presStyleIdx="1" presStyleCnt="4"/>
      <dgm:spPr/>
      <dgm:t>
        <a:bodyPr/>
        <a:lstStyle/>
        <a:p>
          <a:endParaRPr lang="en-US"/>
        </a:p>
      </dgm:t>
    </dgm:pt>
    <dgm:pt modelId="{743C1D76-08C9-435D-8945-D8035B3A74B7}" type="pres">
      <dgm:prSet presAssocID="{89C5644A-E2AB-4F05-AA07-25B7568172DC}" presName="childShape" presStyleCnt="0"/>
      <dgm:spPr/>
    </dgm:pt>
    <dgm:pt modelId="{9351CE10-BEC0-410C-AB21-51DC4095A0EF}" type="pres">
      <dgm:prSet presAssocID="{12DDB77D-6BBE-4F90-8CD1-E71E1A2F11EE}" presName="Name13" presStyleLbl="parChTrans1D2" presStyleIdx="1" presStyleCnt="7"/>
      <dgm:spPr/>
      <dgm:t>
        <a:bodyPr/>
        <a:lstStyle/>
        <a:p>
          <a:endParaRPr lang="en-US"/>
        </a:p>
      </dgm:t>
    </dgm:pt>
    <dgm:pt modelId="{1525E07F-C2F1-4BE8-93A4-A21C5FECF42F}" type="pres">
      <dgm:prSet presAssocID="{6A6E5B98-23E7-4A5E-9A7E-72E854AB6E4E}" presName="childText" presStyleLbl="bgAcc1" presStyleIdx="1" presStyleCnt="7">
        <dgm:presLayoutVars>
          <dgm:bulletEnabled val="1"/>
        </dgm:presLayoutVars>
      </dgm:prSet>
      <dgm:spPr/>
      <dgm:t>
        <a:bodyPr/>
        <a:lstStyle/>
        <a:p>
          <a:endParaRPr lang="en-US"/>
        </a:p>
      </dgm:t>
    </dgm:pt>
    <dgm:pt modelId="{CEE4FE85-9854-4B99-A52B-5FB6DC385227}" type="pres">
      <dgm:prSet presAssocID="{2B84438E-BA96-4E49-80CB-E59321D96D89}" presName="Name13" presStyleLbl="parChTrans1D2" presStyleIdx="2" presStyleCnt="7"/>
      <dgm:spPr/>
      <dgm:t>
        <a:bodyPr/>
        <a:lstStyle/>
        <a:p>
          <a:endParaRPr lang="en-US"/>
        </a:p>
      </dgm:t>
    </dgm:pt>
    <dgm:pt modelId="{F97E10EC-E949-4FFE-B7F4-80167634BDEF}" type="pres">
      <dgm:prSet presAssocID="{459366ED-BC3F-4958-A865-34EA0A2661CB}" presName="childText" presStyleLbl="bgAcc1" presStyleIdx="2" presStyleCnt="7">
        <dgm:presLayoutVars>
          <dgm:bulletEnabled val="1"/>
        </dgm:presLayoutVars>
      </dgm:prSet>
      <dgm:spPr/>
      <dgm:t>
        <a:bodyPr/>
        <a:lstStyle/>
        <a:p>
          <a:endParaRPr lang="en-US"/>
        </a:p>
      </dgm:t>
    </dgm:pt>
    <dgm:pt modelId="{0CCFBA11-3791-4E96-ABDA-B2DB178787EE}" type="pres">
      <dgm:prSet presAssocID="{A06FB6E8-5662-4F51-B9E1-31DA2B400A51}" presName="root" presStyleCnt="0"/>
      <dgm:spPr/>
    </dgm:pt>
    <dgm:pt modelId="{87632446-E42F-4A37-BC32-1976864A8395}" type="pres">
      <dgm:prSet presAssocID="{A06FB6E8-5662-4F51-B9E1-31DA2B400A51}" presName="rootComposite" presStyleCnt="0"/>
      <dgm:spPr/>
    </dgm:pt>
    <dgm:pt modelId="{54EABDD9-0FE3-4C47-A59D-A5781947259E}" type="pres">
      <dgm:prSet presAssocID="{A06FB6E8-5662-4F51-B9E1-31DA2B400A51}" presName="rootText" presStyleLbl="node1" presStyleIdx="2" presStyleCnt="4"/>
      <dgm:spPr/>
      <dgm:t>
        <a:bodyPr/>
        <a:lstStyle/>
        <a:p>
          <a:endParaRPr lang="en-US"/>
        </a:p>
      </dgm:t>
    </dgm:pt>
    <dgm:pt modelId="{F86D556C-1F11-4EC4-B9E2-EBCA22B75078}" type="pres">
      <dgm:prSet presAssocID="{A06FB6E8-5662-4F51-B9E1-31DA2B400A51}" presName="rootConnector" presStyleLbl="node1" presStyleIdx="2" presStyleCnt="4"/>
      <dgm:spPr/>
      <dgm:t>
        <a:bodyPr/>
        <a:lstStyle/>
        <a:p>
          <a:endParaRPr lang="en-US"/>
        </a:p>
      </dgm:t>
    </dgm:pt>
    <dgm:pt modelId="{8884947C-9F40-483B-8FFD-248223DDF4AD}" type="pres">
      <dgm:prSet presAssocID="{A06FB6E8-5662-4F51-B9E1-31DA2B400A51}" presName="childShape" presStyleCnt="0"/>
      <dgm:spPr/>
    </dgm:pt>
    <dgm:pt modelId="{A7D7B1BA-A5AB-4AB0-9DE2-24E75240E740}" type="pres">
      <dgm:prSet presAssocID="{F0FE1BFC-B781-4737-BD84-E32886DE60EA}" presName="Name13" presStyleLbl="parChTrans1D2" presStyleIdx="3" presStyleCnt="7"/>
      <dgm:spPr/>
      <dgm:t>
        <a:bodyPr/>
        <a:lstStyle/>
        <a:p>
          <a:endParaRPr lang="en-US"/>
        </a:p>
      </dgm:t>
    </dgm:pt>
    <dgm:pt modelId="{1146B193-5A70-439F-BDE9-05DE639CCD7A}" type="pres">
      <dgm:prSet presAssocID="{510FB99B-6792-402F-9B8D-85F4F451751C}" presName="childText" presStyleLbl="bgAcc1" presStyleIdx="3" presStyleCnt="7">
        <dgm:presLayoutVars>
          <dgm:bulletEnabled val="1"/>
        </dgm:presLayoutVars>
      </dgm:prSet>
      <dgm:spPr/>
      <dgm:t>
        <a:bodyPr/>
        <a:lstStyle/>
        <a:p>
          <a:endParaRPr lang="en-US"/>
        </a:p>
      </dgm:t>
    </dgm:pt>
    <dgm:pt modelId="{3040A30B-5880-4B0A-A5E9-69F9A57828BE}" type="pres">
      <dgm:prSet presAssocID="{322D00AB-E9D4-4D66-B2E2-7EBA54EBFC33}" presName="Name13" presStyleLbl="parChTrans1D2" presStyleIdx="4" presStyleCnt="7"/>
      <dgm:spPr/>
      <dgm:t>
        <a:bodyPr/>
        <a:lstStyle/>
        <a:p>
          <a:endParaRPr lang="en-US"/>
        </a:p>
      </dgm:t>
    </dgm:pt>
    <dgm:pt modelId="{5C965402-870D-42B1-8F46-B902A03BEA9C}" type="pres">
      <dgm:prSet presAssocID="{F7DFA145-FEE7-4087-82BC-AFB5C9E2623E}" presName="childText" presStyleLbl="bgAcc1" presStyleIdx="4" presStyleCnt="7">
        <dgm:presLayoutVars>
          <dgm:bulletEnabled val="1"/>
        </dgm:presLayoutVars>
      </dgm:prSet>
      <dgm:spPr/>
      <dgm:t>
        <a:bodyPr/>
        <a:lstStyle/>
        <a:p>
          <a:endParaRPr lang="en-US"/>
        </a:p>
      </dgm:t>
    </dgm:pt>
    <dgm:pt modelId="{A9065009-6197-4515-8504-EC70DF202F81}" type="pres">
      <dgm:prSet presAssocID="{1D9190D4-437D-400A-9D5C-6BDE283B42D0}" presName="root" presStyleCnt="0"/>
      <dgm:spPr/>
    </dgm:pt>
    <dgm:pt modelId="{F9ACE892-ED63-41F6-9334-C40E9936DD4E}" type="pres">
      <dgm:prSet presAssocID="{1D9190D4-437D-400A-9D5C-6BDE283B42D0}" presName="rootComposite" presStyleCnt="0"/>
      <dgm:spPr/>
    </dgm:pt>
    <dgm:pt modelId="{8BFB8254-AD36-4DBD-B889-7B04C0E7C719}" type="pres">
      <dgm:prSet presAssocID="{1D9190D4-437D-400A-9D5C-6BDE283B42D0}" presName="rootText" presStyleLbl="node1" presStyleIdx="3" presStyleCnt="4"/>
      <dgm:spPr/>
      <dgm:t>
        <a:bodyPr/>
        <a:lstStyle/>
        <a:p>
          <a:endParaRPr lang="en-US"/>
        </a:p>
      </dgm:t>
    </dgm:pt>
    <dgm:pt modelId="{02BCEF5B-7208-467F-A1DC-5C480257F4F8}" type="pres">
      <dgm:prSet presAssocID="{1D9190D4-437D-400A-9D5C-6BDE283B42D0}" presName="rootConnector" presStyleLbl="node1" presStyleIdx="3" presStyleCnt="4"/>
      <dgm:spPr/>
      <dgm:t>
        <a:bodyPr/>
        <a:lstStyle/>
        <a:p>
          <a:endParaRPr lang="en-US"/>
        </a:p>
      </dgm:t>
    </dgm:pt>
    <dgm:pt modelId="{66A64E53-2865-4C57-8B4B-CFE5AE50FEBC}" type="pres">
      <dgm:prSet presAssocID="{1D9190D4-437D-400A-9D5C-6BDE283B42D0}" presName="childShape" presStyleCnt="0"/>
      <dgm:spPr/>
    </dgm:pt>
    <dgm:pt modelId="{1E840A5D-0305-4D51-AB0A-F1C4684BD29F}" type="pres">
      <dgm:prSet presAssocID="{04E3DD7A-BE59-42B0-8A35-7750B8EA9D88}" presName="Name13" presStyleLbl="parChTrans1D2" presStyleIdx="5" presStyleCnt="7"/>
      <dgm:spPr/>
      <dgm:t>
        <a:bodyPr/>
        <a:lstStyle/>
        <a:p>
          <a:endParaRPr lang="en-US"/>
        </a:p>
      </dgm:t>
    </dgm:pt>
    <dgm:pt modelId="{B9B2AAC1-1F9D-40FC-8818-4F97CCBAB2EE}" type="pres">
      <dgm:prSet presAssocID="{67A93079-9F9D-4BEF-B9A0-A55A3DDD323E}" presName="childText" presStyleLbl="bgAcc1" presStyleIdx="5" presStyleCnt="7">
        <dgm:presLayoutVars>
          <dgm:bulletEnabled val="1"/>
        </dgm:presLayoutVars>
      </dgm:prSet>
      <dgm:spPr/>
      <dgm:t>
        <a:bodyPr/>
        <a:lstStyle/>
        <a:p>
          <a:endParaRPr lang="en-US"/>
        </a:p>
      </dgm:t>
    </dgm:pt>
    <dgm:pt modelId="{D9523EB1-048D-42EA-8650-29B7A8610FBE}" type="pres">
      <dgm:prSet presAssocID="{914D90B7-A345-448A-9BD3-A737E72432B8}" presName="Name13" presStyleLbl="parChTrans1D2" presStyleIdx="6" presStyleCnt="7"/>
      <dgm:spPr/>
      <dgm:t>
        <a:bodyPr/>
        <a:lstStyle/>
        <a:p>
          <a:endParaRPr lang="en-US"/>
        </a:p>
      </dgm:t>
    </dgm:pt>
    <dgm:pt modelId="{C7064C7B-D649-4851-A582-98654FADE298}" type="pres">
      <dgm:prSet presAssocID="{1AA8FB1C-F779-4BAB-A475-35BFE912FD4A}" presName="childText" presStyleLbl="bgAcc1" presStyleIdx="6" presStyleCnt="7">
        <dgm:presLayoutVars>
          <dgm:bulletEnabled val="1"/>
        </dgm:presLayoutVars>
      </dgm:prSet>
      <dgm:spPr/>
      <dgm:t>
        <a:bodyPr/>
        <a:lstStyle/>
        <a:p>
          <a:endParaRPr lang="en-US"/>
        </a:p>
      </dgm:t>
    </dgm:pt>
  </dgm:ptLst>
  <dgm:cxnLst>
    <dgm:cxn modelId="{3E7A3AA5-1BF1-4AFC-A395-D03BF9B0BF71}" srcId="{1D9190D4-437D-400A-9D5C-6BDE283B42D0}" destId="{67A93079-9F9D-4BEF-B9A0-A55A3DDD323E}" srcOrd="0" destOrd="0" parTransId="{04E3DD7A-BE59-42B0-8A35-7750B8EA9D88}" sibTransId="{EB17A329-561A-4AC7-BFDA-AD5D1BCE01A7}"/>
    <dgm:cxn modelId="{0D2FC400-6B08-4D7C-A275-BACDE8B9F267}" srcId="{08F66FA3-C52C-4F6E-977B-7FBD2640FF8B}" destId="{89C5644A-E2AB-4F05-AA07-25B7568172DC}" srcOrd="1" destOrd="0" parTransId="{6C02D756-1EC2-4FA8-BB8F-71CED8A39299}" sibTransId="{530CF18F-94D9-48A0-A402-0D01DBB2883B}"/>
    <dgm:cxn modelId="{D5982291-B804-49DF-A19F-F633E3169AEB}" type="presOf" srcId="{1D0D5FB0-A98B-4151-832F-28DE68896D6F}" destId="{BD6B07AA-941B-4FDC-B57F-4C1D9BBB7F68}" srcOrd="0" destOrd="0" presId="urn:microsoft.com/office/officeart/2005/8/layout/hierarchy3"/>
    <dgm:cxn modelId="{2DCDFC0C-1EDF-4564-9128-B60D0033211C}" type="presOf" srcId="{322D00AB-E9D4-4D66-B2E2-7EBA54EBFC33}" destId="{3040A30B-5880-4B0A-A5E9-69F9A57828BE}" srcOrd="0" destOrd="0" presId="urn:microsoft.com/office/officeart/2005/8/layout/hierarchy3"/>
    <dgm:cxn modelId="{100E720D-9A55-46BC-B021-A90934ADA7EB}" type="presOf" srcId="{1D9190D4-437D-400A-9D5C-6BDE283B42D0}" destId="{02BCEF5B-7208-467F-A1DC-5C480257F4F8}" srcOrd="1" destOrd="0" presId="urn:microsoft.com/office/officeart/2005/8/layout/hierarchy3"/>
    <dgm:cxn modelId="{5A25FDD3-F910-431A-988D-97D475F7EF38}" type="presOf" srcId="{1D9190D4-437D-400A-9D5C-6BDE283B42D0}" destId="{8BFB8254-AD36-4DBD-B889-7B04C0E7C719}" srcOrd="0" destOrd="0" presId="urn:microsoft.com/office/officeart/2005/8/layout/hierarchy3"/>
    <dgm:cxn modelId="{7500C346-CB16-43B5-94CB-84324D510461}" srcId="{89C5644A-E2AB-4F05-AA07-25B7568172DC}" destId="{459366ED-BC3F-4958-A865-34EA0A2661CB}" srcOrd="1" destOrd="0" parTransId="{2B84438E-BA96-4E49-80CB-E59321D96D89}" sibTransId="{C739A3CE-4E41-4756-9FB7-52A38CB3ABD3}"/>
    <dgm:cxn modelId="{4AD16A4D-2E67-4F54-BABA-1779DD4A0D79}" type="presOf" srcId="{12DDB77D-6BBE-4F90-8CD1-E71E1A2F11EE}" destId="{9351CE10-BEC0-410C-AB21-51DC4095A0EF}" srcOrd="0" destOrd="0" presId="urn:microsoft.com/office/officeart/2005/8/layout/hierarchy3"/>
    <dgm:cxn modelId="{F3109439-5EBB-4E13-9DF1-88AF5FBA4274}" type="presOf" srcId="{1AA8FB1C-F779-4BAB-A475-35BFE912FD4A}" destId="{C7064C7B-D649-4851-A582-98654FADE298}" srcOrd="0" destOrd="0" presId="urn:microsoft.com/office/officeart/2005/8/layout/hierarchy3"/>
    <dgm:cxn modelId="{F018C2C4-06BB-4D91-B76E-A3403BE6BBBD}" type="presOf" srcId="{459366ED-BC3F-4958-A865-34EA0A2661CB}" destId="{F97E10EC-E949-4FFE-B7F4-80167634BDEF}" srcOrd="0" destOrd="0" presId="urn:microsoft.com/office/officeart/2005/8/layout/hierarchy3"/>
    <dgm:cxn modelId="{DF57709B-1EE4-47D0-B779-8BA648ACF8B6}" type="presOf" srcId="{67A93079-9F9D-4BEF-B9A0-A55A3DDD323E}" destId="{B9B2AAC1-1F9D-40FC-8818-4F97CCBAB2EE}" srcOrd="0" destOrd="0" presId="urn:microsoft.com/office/officeart/2005/8/layout/hierarchy3"/>
    <dgm:cxn modelId="{2AA3F0B8-A6E6-4332-80B5-1B2E17D54E9B}" type="presOf" srcId="{2B84438E-BA96-4E49-80CB-E59321D96D89}" destId="{CEE4FE85-9854-4B99-A52B-5FB6DC385227}" srcOrd="0" destOrd="0" presId="urn:microsoft.com/office/officeart/2005/8/layout/hierarchy3"/>
    <dgm:cxn modelId="{0EF52573-41FC-4DD2-87ED-502C116FB0ED}" type="presOf" srcId="{914D90B7-A345-448A-9BD3-A737E72432B8}" destId="{D9523EB1-048D-42EA-8650-29B7A8610FBE}" srcOrd="0" destOrd="0" presId="urn:microsoft.com/office/officeart/2005/8/layout/hierarchy3"/>
    <dgm:cxn modelId="{9F7CDC2E-389D-4484-AC9C-441148DA377E}" srcId="{A9B1F132-7A4E-489B-967F-6A00556F0935}" destId="{53CE0382-2397-4BC4-A935-C1F8CA01AD5C}" srcOrd="0" destOrd="0" parTransId="{1D0D5FB0-A98B-4151-832F-28DE68896D6F}" sibTransId="{3891AB7E-BE35-4E99-BC90-2C511419B5C3}"/>
    <dgm:cxn modelId="{D45416C2-95D2-4747-839D-CA2040BB0459}" srcId="{A06FB6E8-5662-4F51-B9E1-31DA2B400A51}" destId="{F7DFA145-FEE7-4087-82BC-AFB5C9E2623E}" srcOrd="1" destOrd="0" parTransId="{322D00AB-E9D4-4D66-B2E2-7EBA54EBFC33}" sibTransId="{401F7673-3673-4BF4-805A-41AB533D4F9B}"/>
    <dgm:cxn modelId="{1B636EDE-3574-47DB-8808-E81BFC546949}" type="presOf" srcId="{F0FE1BFC-B781-4737-BD84-E32886DE60EA}" destId="{A7D7B1BA-A5AB-4AB0-9DE2-24E75240E740}" srcOrd="0" destOrd="0" presId="urn:microsoft.com/office/officeart/2005/8/layout/hierarchy3"/>
    <dgm:cxn modelId="{1CB5D8ED-36BF-455F-BD22-818EAF82E3B0}" srcId="{A06FB6E8-5662-4F51-B9E1-31DA2B400A51}" destId="{510FB99B-6792-402F-9B8D-85F4F451751C}" srcOrd="0" destOrd="0" parTransId="{F0FE1BFC-B781-4737-BD84-E32886DE60EA}" sibTransId="{4131445E-7C58-4719-81AC-28B42990191F}"/>
    <dgm:cxn modelId="{06123E69-07A4-4827-A9AB-CFCC3F178CB0}" type="presOf" srcId="{04E3DD7A-BE59-42B0-8A35-7750B8EA9D88}" destId="{1E840A5D-0305-4D51-AB0A-F1C4684BD29F}" srcOrd="0" destOrd="0" presId="urn:microsoft.com/office/officeart/2005/8/layout/hierarchy3"/>
    <dgm:cxn modelId="{3AD73601-0792-4517-8238-3CF1DF130C8C}" srcId="{1D9190D4-437D-400A-9D5C-6BDE283B42D0}" destId="{1AA8FB1C-F779-4BAB-A475-35BFE912FD4A}" srcOrd="1" destOrd="0" parTransId="{914D90B7-A345-448A-9BD3-A737E72432B8}" sibTransId="{508F23A4-2F99-4B8E-8FF4-5E97A7052C1E}"/>
    <dgm:cxn modelId="{1ED6414B-24FE-439E-A93D-DEF237359CCC}" srcId="{89C5644A-E2AB-4F05-AA07-25B7568172DC}" destId="{6A6E5B98-23E7-4A5E-9A7E-72E854AB6E4E}" srcOrd="0" destOrd="0" parTransId="{12DDB77D-6BBE-4F90-8CD1-E71E1A2F11EE}" sibTransId="{74F02C78-355E-4796-91E7-72DC86D55A8B}"/>
    <dgm:cxn modelId="{28B8DC24-99C0-43AC-A55B-5711F2D24095}" type="presOf" srcId="{510FB99B-6792-402F-9B8D-85F4F451751C}" destId="{1146B193-5A70-439F-BDE9-05DE639CCD7A}" srcOrd="0" destOrd="0" presId="urn:microsoft.com/office/officeart/2005/8/layout/hierarchy3"/>
    <dgm:cxn modelId="{FB336A00-061E-4777-BCC5-C7155E1E64D5}" type="presOf" srcId="{A9B1F132-7A4E-489B-967F-6A00556F0935}" destId="{4AB60515-CB88-4E31-B92E-D1ED7845A81F}" srcOrd="0" destOrd="0" presId="urn:microsoft.com/office/officeart/2005/8/layout/hierarchy3"/>
    <dgm:cxn modelId="{54CEC116-ADFF-4915-8711-D75E896BAC4D}" type="presOf" srcId="{89C5644A-E2AB-4F05-AA07-25B7568172DC}" destId="{E33DF9D5-190C-45AB-9A4B-E0FF9012EAC4}" srcOrd="1" destOrd="0" presId="urn:microsoft.com/office/officeart/2005/8/layout/hierarchy3"/>
    <dgm:cxn modelId="{6ECDDA80-F856-4BC9-91AE-E5A961B34BED}" srcId="{08F66FA3-C52C-4F6E-977B-7FBD2640FF8B}" destId="{A9B1F132-7A4E-489B-967F-6A00556F0935}" srcOrd="0" destOrd="0" parTransId="{CBDEA03B-45E4-40E8-A7E0-652C739D456A}" sibTransId="{0469E7CB-4BB6-4A41-A968-9EE8E4A9A0F3}"/>
    <dgm:cxn modelId="{18640945-2CA8-4F18-8759-5F325CC04B12}" type="presOf" srcId="{F7DFA145-FEE7-4087-82BC-AFB5C9E2623E}" destId="{5C965402-870D-42B1-8F46-B902A03BEA9C}" srcOrd="0" destOrd="0" presId="urn:microsoft.com/office/officeart/2005/8/layout/hierarchy3"/>
    <dgm:cxn modelId="{DF2920A1-98AA-4685-9ED5-2664F46BE577}" type="presOf" srcId="{A06FB6E8-5662-4F51-B9E1-31DA2B400A51}" destId="{54EABDD9-0FE3-4C47-A59D-A5781947259E}" srcOrd="0" destOrd="0" presId="urn:microsoft.com/office/officeart/2005/8/layout/hierarchy3"/>
    <dgm:cxn modelId="{C3650174-7E2B-445E-9B13-BEC164E462CA}" srcId="{08F66FA3-C52C-4F6E-977B-7FBD2640FF8B}" destId="{1D9190D4-437D-400A-9D5C-6BDE283B42D0}" srcOrd="3" destOrd="0" parTransId="{DB75F477-BE86-4CC5-B1F7-629674823AA6}" sibTransId="{4BF1F8C6-0A47-472E-A0CA-F061D1781AD6}"/>
    <dgm:cxn modelId="{C8357705-EF1E-407C-A13B-D421BF4D14A0}" type="presOf" srcId="{A9B1F132-7A4E-489B-967F-6A00556F0935}" destId="{86D4F5E1-5E80-47C8-BCE2-D57CEB053697}" srcOrd="1" destOrd="0" presId="urn:microsoft.com/office/officeart/2005/8/layout/hierarchy3"/>
    <dgm:cxn modelId="{C9EF0213-9EC4-413E-B912-4CB0AE2B4150}" type="presOf" srcId="{89C5644A-E2AB-4F05-AA07-25B7568172DC}" destId="{DD52C52E-18D6-4F45-A42A-13727F86748B}" srcOrd="0" destOrd="0" presId="urn:microsoft.com/office/officeart/2005/8/layout/hierarchy3"/>
    <dgm:cxn modelId="{768A3D87-31D8-4180-8AB1-EFB239D9FB1D}" type="presOf" srcId="{A06FB6E8-5662-4F51-B9E1-31DA2B400A51}" destId="{F86D556C-1F11-4EC4-B9E2-EBCA22B75078}" srcOrd="1" destOrd="0" presId="urn:microsoft.com/office/officeart/2005/8/layout/hierarchy3"/>
    <dgm:cxn modelId="{4C7AA2BA-4F95-423A-8470-F15052FA27FD}" type="presOf" srcId="{6A6E5B98-23E7-4A5E-9A7E-72E854AB6E4E}" destId="{1525E07F-C2F1-4BE8-93A4-A21C5FECF42F}" srcOrd="0" destOrd="0" presId="urn:microsoft.com/office/officeart/2005/8/layout/hierarchy3"/>
    <dgm:cxn modelId="{7ED9B2BA-7ED1-4274-8466-A7B2F8404C3F}" type="presOf" srcId="{08F66FA3-C52C-4F6E-977B-7FBD2640FF8B}" destId="{08425E95-0CED-4074-8C54-58A5AE164E77}" srcOrd="0" destOrd="0" presId="urn:microsoft.com/office/officeart/2005/8/layout/hierarchy3"/>
    <dgm:cxn modelId="{974ED375-9B09-4FA1-BB83-727BAD32802A}" type="presOf" srcId="{53CE0382-2397-4BC4-A935-C1F8CA01AD5C}" destId="{0ACE56CF-86A1-4B4D-8466-7C103A3F4B72}" srcOrd="0" destOrd="0" presId="urn:microsoft.com/office/officeart/2005/8/layout/hierarchy3"/>
    <dgm:cxn modelId="{0D33E3B7-5058-4845-9BA1-84A1F5584727}" srcId="{08F66FA3-C52C-4F6E-977B-7FBD2640FF8B}" destId="{A06FB6E8-5662-4F51-B9E1-31DA2B400A51}" srcOrd="2" destOrd="0" parTransId="{D0B41E71-778E-4B76-A37F-9DB96ECEED4E}" sibTransId="{8C0DE198-32E5-417D-B10A-74E4CB7A9987}"/>
    <dgm:cxn modelId="{09FD375A-F09B-4CD5-B26C-B8E319568C71}" type="presParOf" srcId="{08425E95-0CED-4074-8C54-58A5AE164E77}" destId="{B4E5BD65-62B4-498E-8554-B2E3BF3821AE}" srcOrd="0" destOrd="0" presId="urn:microsoft.com/office/officeart/2005/8/layout/hierarchy3"/>
    <dgm:cxn modelId="{2E3D54D6-715E-4881-92F8-B9D621A4D61D}" type="presParOf" srcId="{B4E5BD65-62B4-498E-8554-B2E3BF3821AE}" destId="{5330A3B7-F052-4EBA-ABBC-7CC2604E072C}" srcOrd="0" destOrd="0" presId="urn:microsoft.com/office/officeart/2005/8/layout/hierarchy3"/>
    <dgm:cxn modelId="{373DE14A-5C09-4678-BE01-1211E6CEBF2D}" type="presParOf" srcId="{5330A3B7-F052-4EBA-ABBC-7CC2604E072C}" destId="{4AB60515-CB88-4E31-B92E-D1ED7845A81F}" srcOrd="0" destOrd="0" presId="urn:microsoft.com/office/officeart/2005/8/layout/hierarchy3"/>
    <dgm:cxn modelId="{A03E2660-EF34-41B5-A68B-86516E2A236E}" type="presParOf" srcId="{5330A3B7-F052-4EBA-ABBC-7CC2604E072C}" destId="{86D4F5E1-5E80-47C8-BCE2-D57CEB053697}" srcOrd="1" destOrd="0" presId="urn:microsoft.com/office/officeart/2005/8/layout/hierarchy3"/>
    <dgm:cxn modelId="{666CA30F-8C4A-48C0-9068-F282FCC160D4}" type="presParOf" srcId="{B4E5BD65-62B4-498E-8554-B2E3BF3821AE}" destId="{97656A36-1FD0-4CCD-A8E9-56EA76779ACD}" srcOrd="1" destOrd="0" presId="urn:microsoft.com/office/officeart/2005/8/layout/hierarchy3"/>
    <dgm:cxn modelId="{9A1A5019-3CB9-4C9E-B164-91A8AC6D0F87}" type="presParOf" srcId="{97656A36-1FD0-4CCD-A8E9-56EA76779ACD}" destId="{BD6B07AA-941B-4FDC-B57F-4C1D9BBB7F68}" srcOrd="0" destOrd="0" presId="urn:microsoft.com/office/officeart/2005/8/layout/hierarchy3"/>
    <dgm:cxn modelId="{65B63C76-7278-47E7-A424-769ED874469B}" type="presParOf" srcId="{97656A36-1FD0-4CCD-A8E9-56EA76779ACD}" destId="{0ACE56CF-86A1-4B4D-8466-7C103A3F4B72}" srcOrd="1" destOrd="0" presId="urn:microsoft.com/office/officeart/2005/8/layout/hierarchy3"/>
    <dgm:cxn modelId="{4B8A3F79-8E22-49A7-BA48-C874A66C35F7}" type="presParOf" srcId="{08425E95-0CED-4074-8C54-58A5AE164E77}" destId="{4294F89C-338E-4C05-ADAE-671EB39DE117}" srcOrd="1" destOrd="0" presId="urn:microsoft.com/office/officeart/2005/8/layout/hierarchy3"/>
    <dgm:cxn modelId="{9462A7A4-DCBE-4F8E-843C-C34F521894ED}" type="presParOf" srcId="{4294F89C-338E-4C05-ADAE-671EB39DE117}" destId="{E24999DF-4467-4264-91BD-D67461B892D5}" srcOrd="0" destOrd="0" presId="urn:microsoft.com/office/officeart/2005/8/layout/hierarchy3"/>
    <dgm:cxn modelId="{5B65D7A2-E48C-43D8-8BCC-93237C18C271}" type="presParOf" srcId="{E24999DF-4467-4264-91BD-D67461B892D5}" destId="{DD52C52E-18D6-4F45-A42A-13727F86748B}" srcOrd="0" destOrd="0" presId="urn:microsoft.com/office/officeart/2005/8/layout/hierarchy3"/>
    <dgm:cxn modelId="{8A1DE85C-5728-4A8F-8C34-68951002D3A0}" type="presParOf" srcId="{E24999DF-4467-4264-91BD-D67461B892D5}" destId="{E33DF9D5-190C-45AB-9A4B-E0FF9012EAC4}" srcOrd="1" destOrd="0" presId="urn:microsoft.com/office/officeart/2005/8/layout/hierarchy3"/>
    <dgm:cxn modelId="{C3D0A92D-E2C7-4BFC-9A60-37DF36B9AE4B}" type="presParOf" srcId="{4294F89C-338E-4C05-ADAE-671EB39DE117}" destId="{743C1D76-08C9-435D-8945-D8035B3A74B7}" srcOrd="1" destOrd="0" presId="urn:microsoft.com/office/officeart/2005/8/layout/hierarchy3"/>
    <dgm:cxn modelId="{ABDD87A7-B297-45B4-AE96-25D423E43CF1}" type="presParOf" srcId="{743C1D76-08C9-435D-8945-D8035B3A74B7}" destId="{9351CE10-BEC0-410C-AB21-51DC4095A0EF}" srcOrd="0" destOrd="0" presId="urn:microsoft.com/office/officeart/2005/8/layout/hierarchy3"/>
    <dgm:cxn modelId="{B562C7A0-4BFF-49BC-9986-970A7F786D36}" type="presParOf" srcId="{743C1D76-08C9-435D-8945-D8035B3A74B7}" destId="{1525E07F-C2F1-4BE8-93A4-A21C5FECF42F}" srcOrd="1" destOrd="0" presId="urn:microsoft.com/office/officeart/2005/8/layout/hierarchy3"/>
    <dgm:cxn modelId="{6BBF2ACF-E49A-4138-BEFE-1B74409AAE6E}" type="presParOf" srcId="{743C1D76-08C9-435D-8945-D8035B3A74B7}" destId="{CEE4FE85-9854-4B99-A52B-5FB6DC385227}" srcOrd="2" destOrd="0" presId="urn:microsoft.com/office/officeart/2005/8/layout/hierarchy3"/>
    <dgm:cxn modelId="{8D2B8798-4E65-4B9C-BA78-F8AD1DE9C206}" type="presParOf" srcId="{743C1D76-08C9-435D-8945-D8035B3A74B7}" destId="{F97E10EC-E949-4FFE-B7F4-80167634BDEF}" srcOrd="3" destOrd="0" presId="urn:microsoft.com/office/officeart/2005/8/layout/hierarchy3"/>
    <dgm:cxn modelId="{B44DD124-3DB8-4409-93B4-A50DA7C38C9A}" type="presParOf" srcId="{08425E95-0CED-4074-8C54-58A5AE164E77}" destId="{0CCFBA11-3791-4E96-ABDA-B2DB178787EE}" srcOrd="2" destOrd="0" presId="urn:microsoft.com/office/officeart/2005/8/layout/hierarchy3"/>
    <dgm:cxn modelId="{F31FF0A5-5BBA-4268-8B20-98F147C625D7}" type="presParOf" srcId="{0CCFBA11-3791-4E96-ABDA-B2DB178787EE}" destId="{87632446-E42F-4A37-BC32-1976864A8395}" srcOrd="0" destOrd="0" presId="urn:microsoft.com/office/officeart/2005/8/layout/hierarchy3"/>
    <dgm:cxn modelId="{DFC6B34C-710A-4141-A74E-5ECB79DE778C}" type="presParOf" srcId="{87632446-E42F-4A37-BC32-1976864A8395}" destId="{54EABDD9-0FE3-4C47-A59D-A5781947259E}" srcOrd="0" destOrd="0" presId="urn:microsoft.com/office/officeart/2005/8/layout/hierarchy3"/>
    <dgm:cxn modelId="{D2749EA4-AAFE-419B-95B1-A56B94F24244}" type="presParOf" srcId="{87632446-E42F-4A37-BC32-1976864A8395}" destId="{F86D556C-1F11-4EC4-B9E2-EBCA22B75078}" srcOrd="1" destOrd="0" presId="urn:microsoft.com/office/officeart/2005/8/layout/hierarchy3"/>
    <dgm:cxn modelId="{25815179-4E1D-4FFC-9906-2B291AE72FA2}" type="presParOf" srcId="{0CCFBA11-3791-4E96-ABDA-B2DB178787EE}" destId="{8884947C-9F40-483B-8FFD-248223DDF4AD}" srcOrd="1" destOrd="0" presId="urn:microsoft.com/office/officeart/2005/8/layout/hierarchy3"/>
    <dgm:cxn modelId="{DAB5FEA6-C770-436D-9C2F-29EC0071B46B}" type="presParOf" srcId="{8884947C-9F40-483B-8FFD-248223DDF4AD}" destId="{A7D7B1BA-A5AB-4AB0-9DE2-24E75240E740}" srcOrd="0" destOrd="0" presId="urn:microsoft.com/office/officeart/2005/8/layout/hierarchy3"/>
    <dgm:cxn modelId="{85C0EA45-BBBE-42ED-AFB8-84D69CAC6747}" type="presParOf" srcId="{8884947C-9F40-483B-8FFD-248223DDF4AD}" destId="{1146B193-5A70-439F-BDE9-05DE639CCD7A}" srcOrd="1" destOrd="0" presId="urn:microsoft.com/office/officeart/2005/8/layout/hierarchy3"/>
    <dgm:cxn modelId="{8D2E5D3E-0C7F-4D63-A9E3-DEB693085D2A}" type="presParOf" srcId="{8884947C-9F40-483B-8FFD-248223DDF4AD}" destId="{3040A30B-5880-4B0A-A5E9-69F9A57828BE}" srcOrd="2" destOrd="0" presId="urn:microsoft.com/office/officeart/2005/8/layout/hierarchy3"/>
    <dgm:cxn modelId="{A33B3D72-E99F-47A8-88B6-A5921F891665}" type="presParOf" srcId="{8884947C-9F40-483B-8FFD-248223DDF4AD}" destId="{5C965402-870D-42B1-8F46-B902A03BEA9C}" srcOrd="3" destOrd="0" presId="urn:microsoft.com/office/officeart/2005/8/layout/hierarchy3"/>
    <dgm:cxn modelId="{F8D5B68A-F36E-4BAA-9142-C05207FE2DE5}" type="presParOf" srcId="{08425E95-0CED-4074-8C54-58A5AE164E77}" destId="{A9065009-6197-4515-8504-EC70DF202F81}" srcOrd="3" destOrd="0" presId="urn:microsoft.com/office/officeart/2005/8/layout/hierarchy3"/>
    <dgm:cxn modelId="{2553BD8F-3963-4EFE-AF11-A6D57A061690}" type="presParOf" srcId="{A9065009-6197-4515-8504-EC70DF202F81}" destId="{F9ACE892-ED63-41F6-9334-C40E9936DD4E}" srcOrd="0" destOrd="0" presId="urn:microsoft.com/office/officeart/2005/8/layout/hierarchy3"/>
    <dgm:cxn modelId="{D78B8758-D29E-4CE7-8E89-50007CDA4F72}" type="presParOf" srcId="{F9ACE892-ED63-41F6-9334-C40E9936DD4E}" destId="{8BFB8254-AD36-4DBD-B889-7B04C0E7C719}" srcOrd="0" destOrd="0" presId="urn:microsoft.com/office/officeart/2005/8/layout/hierarchy3"/>
    <dgm:cxn modelId="{EB742A72-D6E4-4C78-A907-5946DB342D16}" type="presParOf" srcId="{F9ACE892-ED63-41F6-9334-C40E9936DD4E}" destId="{02BCEF5B-7208-467F-A1DC-5C480257F4F8}" srcOrd="1" destOrd="0" presId="urn:microsoft.com/office/officeart/2005/8/layout/hierarchy3"/>
    <dgm:cxn modelId="{90AAD7CF-AD89-408E-9247-EC9AA70AA170}" type="presParOf" srcId="{A9065009-6197-4515-8504-EC70DF202F81}" destId="{66A64E53-2865-4C57-8B4B-CFE5AE50FEBC}" srcOrd="1" destOrd="0" presId="urn:microsoft.com/office/officeart/2005/8/layout/hierarchy3"/>
    <dgm:cxn modelId="{D3BAD9BA-E107-445D-8F6D-05BA438CE01B}" type="presParOf" srcId="{66A64E53-2865-4C57-8B4B-CFE5AE50FEBC}" destId="{1E840A5D-0305-4D51-AB0A-F1C4684BD29F}" srcOrd="0" destOrd="0" presId="urn:microsoft.com/office/officeart/2005/8/layout/hierarchy3"/>
    <dgm:cxn modelId="{BB983F78-C103-4445-8AEA-3B7E0A6E4DAB}" type="presParOf" srcId="{66A64E53-2865-4C57-8B4B-CFE5AE50FEBC}" destId="{B9B2AAC1-1F9D-40FC-8818-4F97CCBAB2EE}" srcOrd="1" destOrd="0" presId="urn:microsoft.com/office/officeart/2005/8/layout/hierarchy3"/>
    <dgm:cxn modelId="{5691F4EE-EAF6-45BB-B1A5-44E734677987}" type="presParOf" srcId="{66A64E53-2865-4C57-8B4B-CFE5AE50FEBC}" destId="{D9523EB1-048D-42EA-8650-29B7A8610FBE}" srcOrd="2" destOrd="0" presId="urn:microsoft.com/office/officeart/2005/8/layout/hierarchy3"/>
    <dgm:cxn modelId="{F1098F75-60B7-4612-BA02-3609A7D855B9}" type="presParOf" srcId="{66A64E53-2865-4C57-8B4B-CFE5AE50FEBC}" destId="{C7064C7B-D649-4851-A582-98654FADE298}" srcOrd="3" destOrd="0" presId="urn:microsoft.com/office/officeart/2005/8/layout/hierarchy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B8CDA83-357B-44AB-A0BC-3B117B8B6EE9}" type="doc">
      <dgm:prSet loTypeId="urn:microsoft.com/office/officeart/2008/layout/VerticalCircleList" loCatId="list" qsTypeId="urn:microsoft.com/office/officeart/2005/8/quickstyle/simple1" qsCatId="simple" csTypeId="urn:microsoft.com/office/officeart/2005/8/colors/colorful4" csCatId="colorful" phldr="1"/>
      <dgm:spPr/>
      <dgm:t>
        <a:bodyPr/>
        <a:lstStyle/>
        <a:p>
          <a:endParaRPr lang="en-US"/>
        </a:p>
      </dgm:t>
    </dgm:pt>
    <dgm:pt modelId="{19FF82B4-EACC-42C7-9FD7-025DC8F86AEC}">
      <dgm:prSet phldrT="[Text]" custT="1"/>
      <dgm:spPr/>
      <dgm:t>
        <a:bodyPr/>
        <a:lstStyle/>
        <a:p>
          <a:r>
            <a:rPr lang="es-EC" sz="1400" dirty="0" smtClean="0"/>
            <a:t>e-value: 1x10</a:t>
          </a:r>
          <a:r>
            <a:rPr lang="es-EC" sz="1400" baseline="30000" dirty="0" smtClean="0"/>
            <a:t>-9</a:t>
          </a:r>
          <a:endParaRPr lang="en-US" sz="1400" i="1" dirty="0"/>
        </a:p>
      </dgm:t>
    </dgm:pt>
    <dgm:pt modelId="{ACDE45E8-2E28-4093-874D-A458D211A630}" type="parTrans" cxnId="{13252B04-2161-4EC6-8A0B-AAF800A0EE39}">
      <dgm:prSet/>
      <dgm:spPr/>
      <dgm:t>
        <a:bodyPr/>
        <a:lstStyle/>
        <a:p>
          <a:endParaRPr lang="en-US" sz="1400"/>
        </a:p>
      </dgm:t>
    </dgm:pt>
    <dgm:pt modelId="{1B174503-EC04-4E87-A19C-1DD3A521C664}" type="sibTrans" cxnId="{13252B04-2161-4EC6-8A0B-AAF800A0EE39}">
      <dgm:prSet/>
      <dgm:spPr/>
      <dgm:t>
        <a:bodyPr/>
        <a:lstStyle/>
        <a:p>
          <a:endParaRPr lang="en-US" sz="1400"/>
        </a:p>
      </dgm:t>
    </dgm:pt>
    <dgm:pt modelId="{ED7B1590-EC9C-46F8-8F2A-FA2F726F65D2}">
      <dgm:prSet phldrT="[Text]" custT="1"/>
      <dgm:spPr/>
      <dgm:t>
        <a:bodyPr/>
        <a:lstStyle/>
        <a:p>
          <a:r>
            <a:rPr lang="es-EC" sz="1400" dirty="0" smtClean="0"/>
            <a:t>Número mínimo de hits: 250 </a:t>
          </a:r>
          <a:endParaRPr lang="en-US" sz="1400" dirty="0"/>
        </a:p>
      </dgm:t>
    </dgm:pt>
    <dgm:pt modelId="{310214EE-0C33-4C03-852E-2024ACFF646E}" type="parTrans" cxnId="{38DF767D-D144-4FF1-8F29-A0C330D9CFBD}">
      <dgm:prSet/>
      <dgm:spPr/>
      <dgm:t>
        <a:bodyPr/>
        <a:lstStyle/>
        <a:p>
          <a:endParaRPr lang="en-US" sz="1400"/>
        </a:p>
      </dgm:t>
    </dgm:pt>
    <dgm:pt modelId="{F3CBCDC8-F725-488F-A5B2-39474DCFF6D7}" type="sibTrans" cxnId="{38DF767D-D144-4FF1-8F29-A0C330D9CFBD}">
      <dgm:prSet/>
      <dgm:spPr/>
      <dgm:t>
        <a:bodyPr/>
        <a:lstStyle/>
        <a:p>
          <a:endParaRPr lang="en-US" sz="1400"/>
        </a:p>
      </dgm:t>
    </dgm:pt>
    <dgm:pt modelId="{91018BEF-35FB-4D7A-8C4C-11FD3DF51749}" type="pres">
      <dgm:prSet presAssocID="{1B8CDA83-357B-44AB-A0BC-3B117B8B6EE9}" presName="Name0" presStyleCnt="0">
        <dgm:presLayoutVars>
          <dgm:dir/>
        </dgm:presLayoutVars>
      </dgm:prSet>
      <dgm:spPr/>
      <dgm:t>
        <a:bodyPr/>
        <a:lstStyle/>
        <a:p>
          <a:endParaRPr lang="en-US"/>
        </a:p>
      </dgm:t>
    </dgm:pt>
    <dgm:pt modelId="{BA14442C-0D2B-4410-8612-F8C90327637D}" type="pres">
      <dgm:prSet presAssocID="{19FF82B4-EACC-42C7-9FD7-025DC8F86AEC}" presName="noChildren" presStyleCnt="0"/>
      <dgm:spPr/>
    </dgm:pt>
    <dgm:pt modelId="{D7357CC9-9474-4990-A6E9-98EEBF9DA6A0}" type="pres">
      <dgm:prSet presAssocID="{19FF82B4-EACC-42C7-9FD7-025DC8F86AEC}" presName="gap" presStyleCnt="0"/>
      <dgm:spPr/>
    </dgm:pt>
    <dgm:pt modelId="{B7ACA02F-1F04-464F-BC42-6461CE770081}" type="pres">
      <dgm:prSet presAssocID="{19FF82B4-EACC-42C7-9FD7-025DC8F86AEC}" presName="medCircle2" presStyleLbl="vennNode1" presStyleIdx="0" presStyleCnt="2"/>
      <dgm:spPr/>
    </dgm:pt>
    <dgm:pt modelId="{BAC83328-3CE3-46F4-9582-FB5CFEC4B6F3}" type="pres">
      <dgm:prSet presAssocID="{19FF82B4-EACC-42C7-9FD7-025DC8F86AEC}" presName="txLvlOnly1" presStyleLbl="revTx" presStyleIdx="0" presStyleCnt="2"/>
      <dgm:spPr/>
      <dgm:t>
        <a:bodyPr/>
        <a:lstStyle/>
        <a:p>
          <a:endParaRPr lang="en-US"/>
        </a:p>
      </dgm:t>
    </dgm:pt>
    <dgm:pt modelId="{6E748E49-A854-4559-B204-F7EAC8378387}" type="pres">
      <dgm:prSet presAssocID="{ED7B1590-EC9C-46F8-8F2A-FA2F726F65D2}" presName="noChildren" presStyleCnt="0"/>
      <dgm:spPr/>
    </dgm:pt>
    <dgm:pt modelId="{6D22B9D0-FF5A-43E7-846E-61B871B4AFCB}" type="pres">
      <dgm:prSet presAssocID="{ED7B1590-EC9C-46F8-8F2A-FA2F726F65D2}" presName="gap" presStyleCnt="0"/>
      <dgm:spPr/>
    </dgm:pt>
    <dgm:pt modelId="{2918E57D-44E7-482C-9CEF-0BE05B47E2AE}" type="pres">
      <dgm:prSet presAssocID="{ED7B1590-EC9C-46F8-8F2A-FA2F726F65D2}" presName="medCircle2" presStyleLbl="vennNode1" presStyleIdx="1" presStyleCnt="2"/>
      <dgm:spPr/>
    </dgm:pt>
    <dgm:pt modelId="{6EA6B510-6C88-494E-BD2B-1BF239D39D32}" type="pres">
      <dgm:prSet presAssocID="{ED7B1590-EC9C-46F8-8F2A-FA2F726F65D2}" presName="txLvlOnly1" presStyleLbl="revTx" presStyleIdx="1" presStyleCnt="2"/>
      <dgm:spPr/>
      <dgm:t>
        <a:bodyPr/>
        <a:lstStyle/>
        <a:p>
          <a:endParaRPr lang="en-US"/>
        </a:p>
      </dgm:t>
    </dgm:pt>
  </dgm:ptLst>
  <dgm:cxnLst>
    <dgm:cxn modelId="{C39A5569-D95B-4602-8666-D2605C9CF152}" type="presOf" srcId="{ED7B1590-EC9C-46F8-8F2A-FA2F726F65D2}" destId="{6EA6B510-6C88-494E-BD2B-1BF239D39D32}" srcOrd="0" destOrd="0" presId="urn:microsoft.com/office/officeart/2008/layout/VerticalCircleList"/>
    <dgm:cxn modelId="{A44399FF-4E82-4837-BB61-798F3EDE87E0}" type="presOf" srcId="{19FF82B4-EACC-42C7-9FD7-025DC8F86AEC}" destId="{BAC83328-3CE3-46F4-9582-FB5CFEC4B6F3}" srcOrd="0" destOrd="0" presId="urn:microsoft.com/office/officeart/2008/layout/VerticalCircleList"/>
    <dgm:cxn modelId="{6708FE80-B916-46FD-9298-E5F0F6357F94}" type="presOf" srcId="{1B8CDA83-357B-44AB-A0BC-3B117B8B6EE9}" destId="{91018BEF-35FB-4D7A-8C4C-11FD3DF51749}" srcOrd="0" destOrd="0" presId="urn:microsoft.com/office/officeart/2008/layout/VerticalCircleList"/>
    <dgm:cxn modelId="{13252B04-2161-4EC6-8A0B-AAF800A0EE39}" srcId="{1B8CDA83-357B-44AB-A0BC-3B117B8B6EE9}" destId="{19FF82B4-EACC-42C7-9FD7-025DC8F86AEC}" srcOrd="0" destOrd="0" parTransId="{ACDE45E8-2E28-4093-874D-A458D211A630}" sibTransId="{1B174503-EC04-4E87-A19C-1DD3A521C664}"/>
    <dgm:cxn modelId="{38DF767D-D144-4FF1-8F29-A0C330D9CFBD}" srcId="{1B8CDA83-357B-44AB-A0BC-3B117B8B6EE9}" destId="{ED7B1590-EC9C-46F8-8F2A-FA2F726F65D2}" srcOrd="1" destOrd="0" parTransId="{310214EE-0C33-4C03-852E-2024ACFF646E}" sibTransId="{F3CBCDC8-F725-488F-A5B2-39474DCFF6D7}"/>
    <dgm:cxn modelId="{B8958680-A252-42E4-8763-8CCC4666798F}" type="presParOf" srcId="{91018BEF-35FB-4D7A-8C4C-11FD3DF51749}" destId="{BA14442C-0D2B-4410-8612-F8C90327637D}" srcOrd="0" destOrd="0" presId="urn:microsoft.com/office/officeart/2008/layout/VerticalCircleList"/>
    <dgm:cxn modelId="{FB192507-365F-40BB-8D28-C85962877D66}" type="presParOf" srcId="{BA14442C-0D2B-4410-8612-F8C90327637D}" destId="{D7357CC9-9474-4990-A6E9-98EEBF9DA6A0}" srcOrd="0" destOrd="0" presId="urn:microsoft.com/office/officeart/2008/layout/VerticalCircleList"/>
    <dgm:cxn modelId="{266EEED6-3A92-4D40-89A4-FD1AA599E3D8}" type="presParOf" srcId="{BA14442C-0D2B-4410-8612-F8C90327637D}" destId="{B7ACA02F-1F04-464F-BC42-6461CE770081}" srcOrd="1" destOrd="0" presId="urn:microsoft.com/office/officeart/2008/layout/VerticalCircleList"/>
    <dgm:cxn modelId="{A8FE1781-5DC9-43A9-8EF3-95B204EFA9B7}" type="presParOf" srcId="{BA14442C-0D2B-4410-8612-F8C90327637D}" destId="{BAC83328-3CE3-46F4-9582-FB5CFEC4B6F3}" srcOrd="2" destOrd="0" presId="urn:microsoft.com/office/officeart/2008/layout/VerticalCircleList"/>
    <dgm:cxn modelId="{2EDACE52-4BB3-4DF4-918B-089215418B02}" type="presParOf" srcId="{91018BEF-35FB-4D7A-8C4C-11FD3DF51749}" destId="{6E748E49-A854-4559-B204-F7EAC8378387}" srcOrd="1" destOrd="0" presId="urn:microsoft.com/office/officeart/2008/layout/VerticalCircleList"/>
    <dgm:cxn modelId="{D628DE33-CD2C-4E85-89B2-B133CA36FD94}" type="presParOf" srcId="{6E748E49-A854-4559-B204-F7EAC8378387}" destId="{6D22B9D0-FF5A-43E7-846E-61B871B4AFCB}" srcOrd="0" destOrd="0" presId="urn:microsoft.com/office/officeart/2008/layout/VerticalCircleList"/>
    <dgm:cxn modelId="{DE974CC1-AD2B-490E-9274-0C431E9C29B4}" type="presParOf" srcId="{6E748E49-A854-4559-B204-F7EAC8378387}" destId="{2918E57D-44E7-482C-9CEF-0BE05B47E2AE}" srcOrd="1" destOrd="0" presId="urn:microsoft.com/office/officeart/2008/layout/VerticalCircleList"/>
    <dgm:cxn modelId="{86317861-EB4E-4E45-9EE6-8D827127CBF4}" type="presParOf" srcId="{6E748E49-A854-4559-B204-F7EAC8378387}" destId="{6EA6B510-6C88-494E-BD2B-1BF239D39D32}"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011D96-F8AF-420F-B058-FBD05DDB1494}" type="doc">
      <dgm:prSet loTypeId="urn:microsoft.com/office/officeart/2005/8/layout/arrow4" loCatId="relationship" qsTypeId="urn:microsoft.com/office/officeart/2005/8/quickstyle/simple4" qsCatId="simple" csTypeId="urn:microsoft.com/office/officeart/2005/8/colors/colorful5" csCatId="colorful" phldr="1"/>
      <dgm:spPr/>
      <dgm:t>
        <a:bodyPr/>
        <a:lstStyle/>
        <a:p>
          <a:endParaRPr lang="en-US"/>
        </a:p>
      </dgm:t>
    </dgm:pt>
    <dgm:pt modelId="{F84AA7A2-8B86-4D11-AA39-AC1D7A7EE042}">
      <dgm:prSet phldrT="[Text]"/>
      <dgm:spPr/>
      <dgm:t>
        <a:bodyPr/>
        <a:lstStyle/>
        <a:p>
          <a:r>
            <a:rPr lang="es-MX" dirty="0" smtClean="0"/>
            <a:t>Sensibilidad y Especificidad</a:t>
          </a:r>
          <a:endParaRPr lang="en-US" dirty="0"/>
        </a:p>
      </dgm:t>
    </dgm:pt>
    <dgm:pt modelId="{A6B6B2F5-9E86-4BD2-9CEF-745C5CB4A0B1}" type="parTrans" cxnId="{76B9420D-EF44-4893-B86C-1925008C8C5D}">
      <dgm:prSet/>
      <dgm:spPr/>
      <dgm:t>
        <a:bodyPr/>
        <a:lstStyle/>
        <a:p>
          <a:endParaRPr lang="en-US"/>
        </a:p>
      </dgm:t>
    </dgm:pt>
    <dgm:pt modelId="{B4F2D444-E572-46B0-9AF0-CCB272B2D72F}" type="sibTrans" cxnId="{76B9420D-EF44-4893-B86C-1925008C8C5D}">
      <dgm:prSet/>
      <dgm:spPr/>
      <dgm:t>
        <a:bodyPr/>
        <a:lstStyle/>
        <a:p>
          <a:endParaRPr lang="en-US"/>
        </a:p>
      </dgm:t>
    </dgm:pt>
    <dgm:pt modelId="{ABF3B934-5272-47AB-952E-388053717EE4}">
      <dgm:prSet phldrT="[Text]"/>
      <dgm:spPr/>
      <dgm:t>
        <a:bodyPr/>
        <a:lstStyle/>
        <a:p>
          <a:r>
            <a:rPr lang="es-MX" dirty="0" smtClean="0"/>
            <a:t>Muestras</a:t>
          </a:r>
          <a:endParaRPr lang="en-US" dirty="0"/>
        </a:p>
      </dgm:t>
    </dgm:pt>
    <dgm:pt modelId="{7A4F11BC-B7C0-419F-8DC6-9420583EB946}" type="parTrans" cxnId="{9DE30473-40B8-4B62-B67C-DB07F10776E5}">
      <dgm:prSet/>
      <dgm:spPr/>
      <dgm:t>
        <a:bodyPr/>
        <a:lstStyle/>
        <a:p>
          <a:endParaRPr lang="en-US"/>
        </a:p>
      </dgm:t>
    </dgm:pt>
    <dgm:pt modelId="{46974B29-8B0C-472F-9B8B-B9C84538B2BD}" type="sibTrans" cxnId="{9DE30473-40B8-4B62-B67C-DB07F10776E5}">
      <dgm:prSet/>
      <dgm:spPr/>
      <dgm:t>
        <a:bodyPr/>
        <a:lstStyle/>
        <a:p>
          <a:endParaRPr lang="en-US"/>
        </a:p>
      </dgm:t>
    </dgm:pt>
    <dgm:pt modelId="{08B9B43C-97C2-4F80-93C8-7413C9299D77}" type="pres">
      <dgm:prSet presAssocID="{58011D96-F8AF-420F-B058-FBD05DDB1494}" presName="compositeShape" presStyleCnt="0">
        <dgm:presLayoutVars>
          <dgm:chMax val="2"/>
          <dgm:dir/>
          <dgm:resizeHandles val="exact"/>
        </dgm:presLayoutVars>
      </dgm:prSet>
      <dgm:spPr/>
      <dgm:t>
        <a:bodyPr/>
        <a:lstStyle/>
        <a:p>
          <a:endParaRPr lang="en-US"/>
        </a:p>
      </dgm:t>
    </dgm:pt>
    <dgm:pt modelId="{38176BB3-E7CF-4593-8BC6-E1607B3D5C71}" type="pres">
      <dgm:prSet presAssocID="{F84AA7A2-8B86-4D11-AA39-AC1D7A7EE042}" presName="upArrow" presStyleLbl="node1" presStyleIdx="0" presStyleCnt="2"/>
      <dgm:spPr/>
    </dgm:pt>
    <dgm:pt modelId="{42605FB1-CF1E-4175-90E3-AEC6D736E9EF}" type="pres">
      <dgm:prSet presAssocID="{F84AA7A2-8B86-4D11-AA39-AC1D7A7EE042}" presName="upArrowText" presStyleLbl="revTx" presStyleIdx="0" presStyleCnt="2">
        <dgm:presLayoutVars>
          <dgm:chMax val="0"/>
          <dgm:bulletEnabled val="1"/>
        </dgm:presLayoutVars>
      </dgm:prSet>
      <dgm:spPr/>
      <dgm:t>
        <a:bodyPr/>
        <a:lstStyle/>
        <a:p>
          <a:endParaRPr lang="en-US"/>
        </a:p>
      </dgm:t>
    </dgm:pt>
    <dgm:pt modelId="{04156B8E-5362-4BA4-AAB4-2ED3A03EFDF7}" type="pres">
      <dgm:prSet presAssocID="{ABF3B934-5272-47AB-952E-388053717EE4}" presName="downArrow" presStyleLbl="node1" presStyleIdx="1" presStyleCnt="2"/>
      <dgm:spPr/>
    </dgm:pt>
    <dgm:pt modelId="{17068699-9369-4173-81C1-D9373117D363}" type="pres">
      <dgm:prSet presAssocID="{ABF3B934-5272-47AB-952E-388053717EE4}" presName="downArrowText" presStyleLbl="revTx" presStyleIdx="1" presStyleCnt="2">
        <dgm:presLayoutVars>
          <dgm:chMax val="0"/>
          <dgm:bulletEnabled val="1"/>
        </dgm:presLayoutVars>
      </dgm:prSet>
      <dgm:spPr/>
      <dgm:t>
        <a:bodyPr/>
        <a:lstStyle/>
        <a:p>
          <a:endParaRPr lang="en-US"/>
        </a:p>
      </dgm:t>
    </dgm:pt>
  </dgm:ptLst>
  <dgm:cxnLst>
    <dgm:cxn modelId="{9DE30473-40B8-4B62-B67C-DB07F10776E5}" srcId="{58011D96-F8AF-420F-B058-FBD05DDB1494}" destId="{ABF3B934-5272-47AB-952E-388053717EE4}" srcOrd="1" destOrd="0" parTransId="{7A4F11BC-B7C0-419F-8DC6-9420583EB946}" sibTransId="{46974B29-8B0C-472F-9B8B-B9C84538B2BD}"/>
    <dgm:cxn modelId="{D4E5B132-AEF9-4935-BA63-FC85D1574864}" type="presOf" srcId="{F84AA7A2-8B86-4D11-AA39-AC1D7A7EE042}" destId="{42605FB1-CF1E-4175-90E3-AEC6D736E9EF}" srcOrd="0" destOrd="0" presId="urn:microsoft.com/office/officeart/2005/8/layout/arrow4"/>
    <dgm:cxn modelId="{76B9420D-EF44-4893-B86C-1925008C8C5D}" srcId="{58011D96-F8AF-420F-B058-FBD05DDB1494}" destId="{F84AA7A2-8B86-4D11-AA39-AC1D7A7EE042}" srcOrd="0" destOrd="0" parTransId="{A6B6B2F5-9E86-4BD2-9CEF-745C5CB4A0B1}" sibTransId="{B4F2D444-E572-46B0-9AF0-CCB272B2D72F}"/>
    <dgm:cxn modelId="{34F7CE2F-E628-45B1-A5F1-43A57AB47791}" type="presOf" srcId="{ABF3B934-5272-47AB-952E-388053717EE4}" destId="{17068699-9369-4173-81C1-D9373117D363}" srcOrd="0" destOrd="0" presId="urn:microsoft.com/office/officeart/2005/8/layout/arrow4"/>
    <dgm:cxn modelId="{606054C6-4675-481A-9628-6099BEF7C95B}" type="presOf" srcId="{58011D96-F8AF-420F-B058-FBD05DDB1494}" destId="{08B9B43C-97C2-4F80-93C8-7413C9299D77}" srcOrd="0" destOrd="0" presId="urn:microsoft.com/office/officeart/2005/8/layout/arrow4"/>
    <dgm:cxn modelId="{E3C3B04F-3DDC-4C58-8824-0042E6CF8753}" type="presParOf" srcId="{08B9B43C-97C2-4F80-93C8-7413C9299D77}" destId="{38176BB3-E7CF-4593-8BC6-E1607B3D5C71}" srcOrd="0" destOrd="0" presId="urn:microsoft.com/office/officeart/2005/8/layout/arrow4"/>
    <dgm:cxn modelId="{F05CC3F5-8195-47EE-8B39-44FABA697636}" type="presParOf" srcId="{08B9B43C-97C2-4F80-93C8-7413C9299D77}" destId="{42605FB1-CF1E-4175-90E3-AEC6D736E9EF}" srcOrd="1" destOrd="0" presId="urn:microsoft.com/office/officeart/2005/8/layout/arrow4"/>
    <dgm:cxn modelId="{4C68250A-2EF5-4E41-A59D-061740605472}" type="presParOf" srcId="{08B9B43C-97C2-4F80-93C8-7413C9299D77}" destId="{04156B8E-5362-4BA4-AAB4-2ED3A03EFDF7}" srcOrd="2" destOrd="0" presId="urn:microsoft.com/office/officeart/2005/8/layout/arrow4"/>
    <dgm:cxn modelId="{06242369-C6CD-4990-A0F6-7ECAE4244E1C}" type="presParOf" srcId="{08B9B43C-97C2-4F80-93C8-7413C9299D77}" destId="{17068699-9369-4173-81C1-D9373117D363}"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256813-7E2F-4CFD-B780-DBB245DCD37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EA35991-7936-42D8-B5E4-2D22ED4C0A7E}">
      <dgm:prSet phldrT="[Text]"/>
      <dgm:spPr/>
      <dgm:t>
        <a:bodyPr/>
        <a:lstStyle/>
        <a:p>
          <a:r>
            <a:rPr lang="es-MX" dirty="0" smtClean="0"/>
            <a:t>Mayor cantidad posible de muestras</a:t>
          </a:r>
          <a:endParaRPr lang="en-US" dirty="0"/>
        </a:p>
      </dgm:t>
    </dgm:pt>
    <dgm:pt modelId="{BD27D89A-600D-4A18-8F6F-38E4D11701F9}" type="parTrans" cxnId="{6827BD50-AE0B-43D7-9179-97F31C4EA837}">
      <dgm:prSet/>
      <dgm:spPr/>
      <dgm:t>
        <a:bodyPr/>
        <a:lstStyle/>
        <a:p>
          <a:endParaRPr lang="en-US"/>
        </a:p>
      </dgm:t>
    </dgm:pt>
    <dgm:pt modelId="{BDC8A4CE-FE5A-4423-B853-1E69C3FE198F}" type="sibTrans" cxnId="{6827BD50-AE0B-43D7-9179-97F31C4EA837}">
      <dgm:prSet/>
      <dgm:spPr/>
      <dgm:t>
        <a:bodyPr/>
        <a:lstStyle/>
        <a:p>
          <a:endParaRPr lang="en-US"/>
        </a:p>
      </dgm:t>
    </dgm:pt>
    <dgm:pt modelId="{457AE9CF-79A2-49AB-888D-AEAD1D4AB6BE}">
      <dgm:prSet phldrT="[Text]"/>
      <dgm:spPr/>
      <dgm:t>
        <a:bodyPr/>
        <a:lstStyle/>
        <a:p>
          <a:r>
            <a:rPr lang="es-MX" dirty="0" smtClean="0"/>
            <a:t>Trabajo progresivo</a:t>
          </a:r>
          <a:endParaRPr lang="en-US" dirty="0"/>
        </a:p>
      </dgm:t>
    </dgm:pt>
    <dgm:pt modelId="{C49AB009-3821-4963-BB3A-6ADD6B959886}" type="parTrans" cxnId="{B27A29C8-EFAF-478E-9C2F-111EDBCD637F}">
      <dgm:prSet/>
      <dgm:spPr/>
      <dgm:t>
        <a:bodyPr/>
        <a:lstStyle/>
        <a:p>
          <a:endParaRPr lang="en-US"/>
        </a:p>
      </dgm:t>
    </dgm:pt>
    <dgm:pt modelId="{3EC10E7B-710C-485C-AB6D-2D9FB75E1A5F}" type="sibTrans" cxnId="{B27A29C8-EFAF-478E-9C2F-111EDBCD637F}">
      <dgm:prSet/>
      <dgm:spPr/>
      <dgm:t>
        <a:bodyPr/>
        <a:lstStyle/>
        <a:p>
          <a:endParaRPr lang="en-US"/>
        </a:p>
      </dgm:t>
    </dgm:pt>
    <dgm:pt modelId="{13F14F0E-04BA-43E5-AC45-BBC66F7C604A}">
      <dgm:prSet phldrT="[Text]"/>
      <dgm:spPr/>
      <dgm:t>
        <a:bodyPr/>
        <a:lstStyle/>
        <a:p>
          <a:r>
            <a:rPr lang="es-MX" dirty="0" smtClean="0"/>
            <a:t>Aplicable en cualquier caso</a:t>
          </a:r>
          <a:endParaRPr lang="en-US" dirty="0"/>
        </a:p>
      </dgm:t>
    </dgm:pt>
    <dgm:pt modelId="{9C6F982C-906C-411E-96BF-6A895193F772}" type="parTrans" cxnId="{341F2E86-4FA4-42D2-9CB4-2F330BCAAB77}">
      <dgm:prSet/>
      <dgm:spPr/>
      <dgm:t>
        <a:bodyPr/>
        <a:lstStyle/>
        <a:p>
          <a:endParaRPr lang="en-US"/>
        </a:p>
      </dgm:t>
    </dgm:pt>
    <dgm:pt modelId="{0503E202-CD93-44B8-8209-A4572A9207D6}" type="sibTrans" cxnId="{341F2E86-4FA4-42D2-9CB4-2F330BCAAB77}">
      <dgm:prSet/>
      <dgm:spPr/>
      <dgm:t>
        <a:bodyPr/>
        <a:lstStyle/>
        <a:p>
          <a:endParaRPr lang="en-US"/>
        </a:p>
      </dgm:t>
    </dgm:pt>
    <dgm:pt modelId="{48CA5153-1CBC-46F5-8B4A-37A7407E5B34}" type="pres">
      <dgm:prSet presAssocID="{57256813-7E2F-4CFD-B780-DBB245DCD378}" presName="linear" presStyleCnt="0">
        <dgm:presLayoutVars>
          <dgm:dir/>
          <dgm:animLvl val="lvl"/>
          <dgm:resizeHandles val="exact"/>
        </dgm:presLayoutVars>
      </dgm:prSet>
      <dgm:spPr/>
      <dgm:t>
        <a:bodyPr/>
        <a:lstStyle/>
        <a:p>
          <a:endParaRPr lang="en-US"/>
        </a:p>
      </dgm:t>
    </dgm:pt>
    <dgm:pt modelId="{E5DBA9B9-4474-4965-9FB6-6D6623EA11BC}" type="pres">
      <dgm:prSet presAssocID="{7EA35991-7936-42D8-B5E4-2D22ED4C0A7E}" presName="parentLin" presStyleCnt="0"/>
      <dgm:spPr/>
    </dgm:pt>
    <dgm:pt modelId="{B0971947-BDA4-404C-B935-2A330BB2422E}" type="pres">
      <dgm:prSet presAssocID="{7EA35991-7936-42D8-B5E4-2D22ED4C0A7E}" presName="parentLeftMargin" presStyleLbl="node1" presStyleIdx="0" presStyleCnt="3"/>
      <dgm:spPr/>
      <dgm:t>
        <a:bodyPr/>
        <a:lstStyle/>
        <a:p>
          <a:endParaRPr lang="en-US"/>
        </a:p>
      </dgm:t>
    </dgm:pt>
    <dgm:pt modelId="{505BF409-D8A2-4CC5-8772-EDAB57EC62CE}" type="pres">
      <dgm:prSet presAssocID="{7EA35991-7936-42D8-B5E4-2D22ED4C0A7E}" presName="parentText" presStyleLbl="node1" presStyleIdx="0" presStyleCnt="3">
        <dgm:presLayoutVars>
          <dgm:chMax val="0"/>
          <dgm:bulletEnabled val="1"/>
        </dgm:presLayoutVars>
      </dgm:prSet>
      <dgm:spPr/>
      <dgm:t>
        <a:bodyPr/>
        <a:lstStyle/>
        <a:p>
          <a:endParaRPr lang="en-US"/>
        </a:p>
      </dgm:t>
    </dgm:pt>
    <dgm:pt modelId="{9EEBB02A-0CA3-496A-85A4-2C68D2EC388D}" type="pres">
      <dgm:prSet presAssocID="{7EA35991-7936-42D8-B5E4-2D22ED4C0A7E}" presName="negativeSpace" presStyleCnt="0"/>
      <dgm:spPr/>
    </dgm:pt>
    <dgm:pt modelId="{21366A8E-1CEB-4259-9811-94D0CEC8A5D5}" type="pres">
      <dgm:prSet presAssocID="{7EA35991-7936-42D8-B5E4-2D22ED4C0A7E}" presName="childText" presStyleLbl="conFgAcc1" presStyleIdx="0" presStyleCnt="3">
        <dgm:presLayoutVars>
          <dgm:bulletEnabled val="1"/>
        </dgm:presLayoutVars>
      </dgm:prSet>
      <dgm:spPr/>
    </dgm:pt>
    <dgm:pt modelId="{F86CC33E-D94E-46AB-B0DA-0ED8EB39704F}" type="pres">
      <dgm:prSet presAssocID="{BDC8A4CE-FE5A-4423-B853-1E69C3FE198F}" presName="spaceBetweenRectangles" presStyleCnt="0"/>
      <dgm:spPr/>
    </dgm:pt>
    <dgm:pt modelId="{A3FE007C-79D9-4288-8117-8D2AE59A55E2}" type="pres">
      <dgm:prSet presAssocID="{457AE9CF-79A2-49AB-888D-AEAD1D4AB6BE}" presName="parentLin" presStyleCnt="0"/>
      <dgm:spPr/>
    </dgm:pt>
    <dgm:pt modelId="{B4D08452-A216-4EDE-9D35-EF2BCEEF8E35}" type="pres">
      <dgm:prSet presAssocID="{457AE9CF-79A2-49AB-888D-AEAD1D4AB6BE}" presName="parentLeftMargin" presStyleLbl="node1" presStyleIdx="0" presStyleCnt="3"/>
      <dgm:spPr/>
      <dgm:t>
        <a:bodyPr/>
        <a:lstStyle/>
        <a:p>
          <a:endParaRPr lang="en-US"/>
        </a:p>
      </dgm:t>
    </dgm:pt>
    <dgm:pt modelId="{9BFC29AC-53C3-41D3-9673-CE5F3B1521E0}" type="pres">
      <dgm:prSet presAssocID="{457AE9CF-79A2-49AB-888D-AEAD1D4AB6BE}" presName="parentText" presStyleLbl="node1" presStyleIdx="1" presStyleCnt="3">
        <dgm:presLayoutVars>
          <dgm:chMax val="0"/>
          <dgm:bulletEnabled val="1"/>
        </dgm:presLayoutVars>
      </dgm:prSet>
      <dgm:spPr/>
      <dgm:t>
        <a:bodyPr/>
        <a:lstStyle/>
        <a:p>
          <a:endParaRPr lang="en-US"/>
        </a:p>
      </dgm:t>
    </dgm:pt>
    <dgm:pt modelId="{9C08E49F-CD80-41A6-9BF7-3D03FC54B9A4}" type="pres">
      <dgm:prSet presAssocID="{457AE9CF-79A2-49AB-888D-AEAD1D4AB6BE}" presName="negativeSpace" presStyleCnt="0"/>
      <dgm:spPr/>
    </dgm:pt>
    <dgm:pt modelId="{8100477D-7EBA-401D-BC1B-6FC1AD2BB9AA}" type="pres">
      <dgm:prSet presAssocID="{457AE9CF-79A2-49AB-888D-AEAD1D4AB6BE}" presName="childText" presStyleLbl="conFgAcc1" presStyleIdx="1" presStyleCnt="3">
        <dgm:presLayoutVars>
          <dgm:bulletEnabled val="1"/>
        </dgm:presLayoutVars>
      </dgm:prSet>
      <dgm:spPr/>
    </dgm:pt>
    <dgm:pt modelId="{6B1A7695-4CF7-4324-80B8-80A25513E179}" type="pres">
      <dgm:prSet presAssocID="{3EC10E7B-710C-485C-AB6D-2D9FB75E1A5F}" presName="spaceBetweenRectangles" presStyleCnt="0"/>
      <dgm:spPr/>
    </dgm:pt>
    <dgm:pt modelId="{9637A4F3-23D9-42AA-A392-5F8301C403E9}" type="pres">
      <dgm:prSet presAssocID="{13F14F0E-04BA-43E5-AC45-BBC66F7C604A}" presName="parentLin" presStyleCnt="0"/>
      <dgm:spPr/>
    </dgm:pt>
    <dgm:pt modelId="{58435D7D-2EFC-4D6F-BF1D-7A2F4F397453}" type="pres">
      <dgm:prSet presAssocID="{13F14F0E-04BA-43E5-AC45-BBC66F7C604A}" presName="parentLeftMargin" presStyleLbl="node1" presStyleIdx="1" presStyleCnt="3"/>
      <dgm:spPr/>
      <dgm:t>
        <a:bodyPr/>
        <a:lstStyle/>
        <a:p>
          <a:endParaRPr lang="en-US"/>
        </a:p>
      </dgm:t>
    </dgm:pt>
    <dgm:pt modelId="{F1B6D90A-2564-4B0F-9336-EDF3D1B9A8E3}" type="pres">
      <dgm:prSet presAssocID="{13F14F0E-04BA-43E5-AC45-BBC66F7C604A}" presName="parentText" presStyleLbl="node1" presStyleIdx="2" presStyleCnt="3">
        <dgm:presLayoutVars>
          <dgm:chMax val="0"/>
          <dgm:bulletEnabled val="1"/>
        </dgm:presLayoutVars>
      </dgm:prSet>
      <dgm:spPr/>
      <dgm:t>
        <a:bodyPr/>
        <a:lstStyle/>
        <a:p>
          <a:endParaRPr lang="en-US"/>
        </a:p>
      </dgm:t>
    </dgm:pt>
    <dgm:pt modelId="{38EDCCB3-E7B7-4CA7-AFC0-81FA7C721EA8}" type="pres">
      <dgm:prSet presAssocID="{13F14F0E-04BA-43E5-AC45-BBC66F7C604A}" presName="negativeSpace" presStyleCnt="0"/>
      <dgm:spPr/>
    </dgm:pt>
    <dgm:pt modelId="{EFF1F366-109B-43DC-BEAD-FE3D85E2552C}" type="pres">
      <dgm:prSet presAssocID="{13F14F0E-04BA-43E5-AC45-BBC66F7C604A}" presName="childText" presStyleLbl="conFgAcc1" presStyleIdx="2" presStyleCnt="3">
        <dgm:presLayoutVars>
          <dgm:bulletEnabled val="1"/>
        </dgm:presLayoutVars>
      </dgm:prSet>
      <dgm:spPr/>
    </dgm:pt>
  </dgm:ptLst>
  <dgm:cxnLst>
    <dgm:cxn modelId="{26A208BD-2E09-4713-9D88-35657E8051D0}" type="presOf" srcId="{7EA35991-7936-42D8-B5E4-2D22ED4C0A7E}" destId="{B0971947-BDA4-404C-B935-2A330BB2422E}" srcOrd="0" destOrd="0" presId="urn:microsoft.com/office/officeart/2005/8/layout/list1"/>
    <dgm:cxn modelId="{341F2E86-4FA4-42D2-9CB4-2F330BCAAB77}" srcId="{57256813-7E2F-4CFD-B780-DBB245DCD378}" destId="{13F14F0E-04BA-43E5-AC45-BBC66F7C604A}" srcOrd="2" destOrd="0" parTransId="{9C6F982C-906C-411E-96BF-6A895193F772}" sibTransId="{0503E202-CD93-44B8-8209-A4572A9207D6}"/>
    <dgm:cxn modelId="{6827BD50-AE0B-43D7-9179-97F31C4EA837}" srcId="{57256813-7E2F-4CFD-B780-DBB245DCD378}" destId="{7EA35991-7936-42D8-B5E4-2D22ED4C0A7E}" srcOrd="0" destOrd="0" parTransId="{BD27D89A-600D-4A18-8F6F-38E4D11701F9}" sibTransId="{BDC8A4CE-FE5A-4423-B853-1E69C3FE198F}"/>
    <dgm:cxn modelId="{C8652327-8C13-434F-9CB8-E5A3ECB34E94}" type="presOf" srcId="{13F14F0E-04BA-43E5-AC45-BBC66F7C604A}" destId="{F1B6D90A-2564-4B0F-9336-EDF3D1B9A8E3}" srcOrd="1" destOrd="0" presId="urn:microsoft.com/office/officeart/2005/8/layout/list1"/>
    <dgm:cxn modelId="{7A0BFC54-FB79-4487-86B5-00C55D0C5ACB}" type="presOf" srcId="{7EA35991-7936-42D8-B5E4-2D22ED4C0A7E}" destId="{505BF409-D8A2-4CC5-8772-EDAB57EC62CE}" srcOrd="1" destOrd="0" presId="urn:microsoft.com/office/officeart/2005/8/layout/list1"/>
    <dgm:cxn modelId="{01DB82BE-4EA5-46C0-85FA-46477CAEE99C}" type="presOf" srcId="{13F14F0E-04BA-43E5-AC45-BBC66F7C604A}" destId="{58435D7D-2EFC-4D6F-BF1D-7A2F4F397453}" srcOrd="0" destOrd="0" presId="urn:microsoft.com/office/officeart/2005/8/layout/list1"/>
    <dgm:cxn modelId="{17F25971-4163-492F-8EA2-C0D9B6C737D5}" type="presOf" srcId="{457AE9CF-79A2-49AB-888D-AEAD1D4AB6BE}" destId="{B4D08452-A216-4EDE-9D35-EF2BCEEF8E35}" srcOrd="0" destOrd="0" presId="urn:microsoft.com/office/officeart/2005/8/layout/list1"/>
    <dgm:cxn modelId="{7EFF0576-A0D4-44A6-8D77-D9A5D08F4E1C}" type="presOf" srcId="{57256813-7E2F-4CFD-B780-DBB245DCD378}" destId="{48CA5153-1CBC-46F5-8B4A-37A7407E5B34}" srcOrd="0" destOrd="0" presId="urn:microsoft.com/office/officeart/2005/8/layout/list1"/>
    <dgm:cxn modelId="{423F35FC-7286-4C2E-AE4F-165AB8448D71}" type="presOf" srcId="{457AE9CF-79A2-49AB-888D-AEAD1D4AB6BE}" destId="{9BFC29AC-53C3-41D3-9673-CE5F3B1521E0}" srcOrd="1" destOrd="0" presId="urn:microsoft.com/office/officeart/2005/8/layout/list1"/>
    <dgm:cxn modelId="{B27A29C8-EFAF-478E-9C2F-111EDBCD637F}" srcId="{57256813-7E2F-4CFD-B780-DBB245DCD378}" destId="{457AE9CF-79A2-49AB-888D-AEAD1D4AB6BE}" srcOrd="1" destOrd="0" parTransId="{C49AB009-3821-4963-BB3A-6ADD6B959886}" sibTransId="{3EC10E7B-710C-485C-AB6D-2D9FB75E1A5F}"/>
    <dgm:cxn modelId="{ED30E356-493B-4A7A-AECD-9A2484F3948C}" type="presParOf" srcId="{48CA5153-1CBC-46F5-8B4A-37A7407E5B34}" destId="{E5DBA9B9-4474-4965-9FB6-6D6623EA11BC}" srcOrd="0" destOrd="0" presId="urn:microsoft.com/office/officeart/2005/8/layout/list1"/>
    <dgm:cxn modelId="{9CEA932E-9203-444F-A3C2-66954DC3F0B1}" type="presParOf" srcId="{E5DBA9B9-4474-4965-9FB6-6D6623EA11BC}" destId="{B0971947-BDA4-404C-B935-2A330BB2422E}" srcOrd="0" destOrd="0" presId="urn:microsoft.com/office/officeart/2005/8/layout/list1"/>
    <dgm:cxn modelId="{46981E90-85E1-42DB-9A57-DC49575241C7}" type="presParOf" srcId="{E5DBA9B9-4474-4965-9FB6-6D6623EA11BC}" destId="{505BF409-D8A2-4CC5-8772-EDAB57EC62CE}" srcOrd="1" destOrd="0" presId="urn:microsoft.com/office/officeart/2005/8/layout/list1"/>
    <dgm:cxn modelId="{82E86693-16D0-4CE5-AD81-6D7C813FF517}" type="presParOf" srcId="{48CA5153-1CBC-46F5-8B4A-37A7407E5B34}" destId="{9EEBB02A-0CA3-496A-85A4-2C68D2EC388D}" srcOrd="1" destOrd="0" presId="urn:microsoft.com/office/officeart/2005/8/layout/list1"/>
    <dgm:cxn modelId="{6F603AF9-1E46-46EE-A987-0A3B4FAB812E}" type="presParOf" srcId="{48CA5153-1CBC-46F5-8B4A-37A7407E5B34}" destId="{21366A8E-1CEB-4259-9811-94D0CEC8A5D5}" srcOrd="2" destOrd="0" presId="urn:microsoft.com/office/officeart/2005/8/layout/list1"/>
    <dgm:cxn modelId="{1FFE7218-45F6-4860-8B37-E8029ED79D8B}" type="presParOf" srcId="{48CA5153-1CBC-46F5-8B4A-37A7407E5B34}" destId="{F86CC33E-D94E-46AB-B0DA-0ED8EB39704F}" srcOrd="3" destOrd="0" presId="urn:microsoft.com/office/officeart/2005/8/layout/list1"/>
    <dgm:cxn modelId="{9F28BA15-DE24-4AB1-8159-E7D55BBDF8BE}" type="presParOf" srcId="{48CA5153-1CBC-46F5-8B4A-37A7407E5B34}" destId="{A3FE007C-79D9-4288-8117-8D2AE59A55E2}" srcOrd="4" destOrd="0" presId="urn:microsoft.com/office/officeart/2005/8/layout/list1"/>
    <dgm:cxn modelId="{122950EF-91EC-4728-9192-477386FD90C5}" type="presParOf" srcId="{A3FE007C-79D9-4288-8117-8D2AE59A55E2}" destId="{B4D08452-A216-4EDE-9D35-EF2BCEEF8E35}" srcOrd="0" destOrd="0" presId="urn:microsoft.com/office/officeart/2005/8/layout/list1"/>
    <dgm:cxn modelId="{B295708E-0505-4F52-B95A-29033B41F313}" type="presParOf" srcId="{A3FE007C-79D9-4288-8117-8D2AE59A55E2}" destId="{9BFC29AC-53C3-41D3-9673-CE5F3B1521E0}" srcOrd="1" destOrd="0" presId="urn:microsoft.com/office/officeart/2005/8/layout/list1"/>
    <dgm:cxn modelId="{509A4863-F815-483A-9E2B-ADD4CDF82FCF}" type="presParOf" srcId="{48CA5153-1CBC-46F5-8B4A-37A7407E5B34}" destId="{9C08E49F-CD80-41A6-9BF7-3D03FC54B9A4}" srcOrd="5" destOrd="0" presId="urn:microsoft.com/office/officeart/2005/8/layout/list1"/>
    <dgm:cxn modelId="{E6267A15-FE2B-41B4-8115-A274E1E61C67}" type="presParOf" srcId="{48CA5153-1CBC-46F5-8B4A-37A7407E5B34}" destId="{8100477D-7EBA-401D-BC1B-6FC1AD2BB9AA}" srcOrd="6" destOrd="0" presId="urn:microsoft.com/office/officeart/2005/8/layout/list1"/>
    <dgm:cxn modelId="{BDCE7D60-B700-48AE-8D45-F4310155D81E}" type="presParOf" srcId="{48CA5153-1CBC-46F5-8B4A-37A7407E5B34}" destId="{6B1A7695-4CF7-4324-80B8-80A25513E179}" srcOrd="7" destOrd="0" presId="urn:microsoft.com/office/officeart/2005/8/layout/list1"/>
    <dgm:cxn modelId="{B68A84AD-9743-427A-B516-4443B99EA1E5}" type="presParOf" srcId="{48CA5153-1CBC-46F5-8B4A-37A7407E5B34}" destId="{9637A4F3-23D9-42AA-A392-5F8301C403E9}" srcOrd="8" destOrd="0" presId="urn:microsoft.com/office/officeart/2005/8/layout/list1"/>
    <dgm:cxn modelId="{C446064E-62B0-43D1-AA8D-127571D05B8F}" type="presParOf" srcId="{9637A4F3-23D9-42AA-A392-5F8301C403E9}" destId="{58435D7D-2EFC-4D6F-BF1D-7A2F4F397453}" srcOrd="0" destOrd="0" presId="urn:microsoft.com/office/officeart/2005/8/layout/list1"/>
    <dgm:cxn modelId="{3F264F2F-447B-47A0-AB58-F16CEDEDA589}" type="presParOf" srcId="{9637A4F3-23D9-42AA-A392-5F8301C403E9}" destId="{F1B6D90A-2564-4B0F-9336-EDF3D1B9A8E3}" srcOrd="1" destOrd="0" presId="urn:microsoft.com/office/officeart/2005/8/layout/list1"/>
    <dgm:cxn modelId="{C1EB5DFC-6592-41D3-AEDE-CF40C695D971}" type="presParOf" srcId="{48CA5153-1CBC-46F5-8B4A-37A7407E5B34}" destId="{38EDCCB3-E7B7-4CA7-AFC0-81FA7C721EA8}" srcOrd="9" destOrd="0" presId="urn:microsoft.com/office/officeart/2005/8/layout/list1"/>
    <dgm:cxn modelId="{586A2032-6D8C-47D7-9080-83B127020932}" type="presParOf" srcId="{48CA5153-1CBC-46F5-8B4A-37A7407E5B34}" destId="{EFF1F366-109B-43DC-BEAD-FE3D85E2552C}"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3AC521-EAE7-47E8-81FA-D844481ACD50}"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9ACEA03-0FE5-486D-96D1-BB88D1EFE492}">
      <dgm:prSet phldrT="[Text]"/>
      <dgm:spPr/>
      <dgm:t>
        <a:bodyPr/>
        <a:lstStyle/>
        <a:p>
          <a:r>
            <a:rPr lang="es-MX" dirty="0" smtClean="0"/>
            <a:t>Descarte de e-probes</a:t>
          </a:r>
          <a:endParaRPr lang="en-US" dirty="0"/>
        </a:p>
      </dgm:t>
    </dgm:pt>
    <dgm:pt modelId="{F0EB3EDF-DED2-419E-85CC-7F28A8A73587}" type="parTrans" cxnId="{22DFD560-65DF-45A6-AF6A-2E32972B8855}">
      <dgm:prSet/>
      <dgm:spPr/>
      <dgm:t>
        <a:bodyPr/>
        <a:lstStyle/>
        <a:p>
          <a:endParaRPr lang="en-US"/>
        </a:p>
      </dgm:t>
    </dgm:pt>
    <dgm:pt modelId="{68CCECCA-417A-42E6-89C1-C0DB8C143AC2}" type="sibTrans" cxnId="{22DFD560-65DF-45A6-AF6A-2E32972B8855}">
      <dgm:prSet/>
      <dgm:spPr/>
      <dgm:t>
        <a:bodyPr/>
        <a:lstStyle/>
        <a:p>
          <a:endParaRPr lang="en-US"/>
        </a:p>
      </dgm:t>
    </dgm:pt>
    <dgm:pt modelId="{9E280304-05B2-425F-96AA-CB698D6605D3}">
      <dgm:prSet phldrT="[Text]"/>
      <dgm:spPr/>
      <dgm:t>
        <a:bodyPr/>
        <a:lstStyle/>
        <a:p>
          <a:r>
            <a:rPr lang="es-MX" dirty="0" smtClean="0"/>
            <a:t>Detección Múltiple</a:t>
          </a:r>
          <a:endParaRPr lang="en-US" dirty="0"/>
        </a:p>
      </dgm:t>
    </dgm:pt>
    <dgm:pt modelId="{8B28074E-D513-46E3-8A20-64C9EB679A5F}" type="parTrans" cxnId="{D2540AFA-8007-4BD6-95A2-9AB09414336E}">
      <dgm:prSet/>
      <dgm:spPr/>
      <dgm:t>
        <a:bodyPr/>
        <a:lstStyle/>
        <a:p>
          <a:endParaRPr lang="en-US"/>
        </a:p>
      </dgm:t>
    </dgm:pt>
    <dgm:pt modelId="{E7BBAA61-52D2-4EAC-9291-53EFD251EF70}" type="sibTrans" cxnId="{D2540AFA-8007-4BD6-95A2-9AB09414336E}">
      <dgm:prSet/>
      <dgm:spPr/>
      <dgm:t>
        <a:bodyPr/>
        <a:lstStyle/>
        <a:p>
          <a:endParaRPr lang="en-US"/>
        </a:p>
      </dgm:t>
    </dgm:pt>
    <dgm:pt modelId="{5453154A-BD89-48B0-9539-53A1CDA75E74}">
      <dgm:prSet phldrT="[Text]"/>
      <dgm:spPr/>
      <dgm:t>
        <a:bodyPr/>
        <a:lstStyle/>
        <a:p>
          <a:r>
            <a:rPr lang="es-MX" dirty="0" smtClean="0"/>
            <a:t>Independencia de la validación</a:t>
          </a:r>
          <a:endParaRPr lang="en-US" dirty="0"/>
        </a:p>
      </dgm:t>
    </dgm:pt>
    <dgm:pt modelId="{7F201C57-1625-4A7F-815A-28E1C9683C0C}" type="parTrans" cxnId="{79E3525E-9B93-47D0-B391-63AD60C46D6A}">
      <dgm:prSet/>
      <dgm:spPr/>
      <dgm:t>
        <a:bodyPr/>
        <a:lstStyle/>
        <a:p>
          <a:endParaRPr lang="en-US"/>
        </a:p>
      </dgm:t>
    </dgm:pt>
    <dgm:pt modelId="{D619E648-475F-412F-A25F-C87CFE60904E}" type="sibTrans" cxnId="{79E3525E-9B93-47D0-B391-63AD60C46D6A}">
      <dgm:prSet/>
      <dgm:spPr/>
      <dgm:t>
        <a:bodyPr/>
        <a:lstStyle/>
        <a:p>
          <a:endParaRPr lang="en-US"/>
        </a:p>
      </dgm:t>
    </dgm:pt>
    <dgm:pt modelId="{4B12BD6E-6CEC-4DC5-83F3-399877381450}" type="pres">
      <dgm:prSet presAssocID="{CF3AC521-EAE7-47E8-81FA-D844481ACD50}" presName="Name0" presStyleCnt="0">
        <dgm:presLayoutVars>
          <dgm:chMax val="7"/>
          <dgm:chPref val="7"/>
          <dgm:dir/>
        </dgm:presLayoutVars>
      </dgm:prSet>
      <dgm:spPr/>
      <dgm:t>
        <a:bodyPr/>
        <a:lstStyle/>
        <a:p>
          <a:endParaRPr lang="en-US"/>
        </a:p>
      </dgm:t>
    </dgm:pt>
    <dgm:pt modelId="{ACBF3E20-A7A3-446A-9910-38675C311D9F}" type="pres">
      <dgm:prSet presAssocID="{CF3AC521-EAE7-47E8-81FA-D844481ACD50}" presName="Name1" presStyleCnt="0"/>
      <dgm:spPr/>
    </dgm:pt>
    <dgm:pt modelId="{3094DA63-4F98-4A36-886B-A3A6DE92D5FC}" type="pres">
      <dgm:prSet presAssocID="{CF3AC521-EAE7-47E8-81FA-D844481ACD50}" presName="cycle" presStyleCnt="0"/>
      <dgm:spPr/>
    </dgm:pt>
    <dgm:pt modelId="{407BD82D-206D-418C-9981-D1146335DC76}" type="pres">
      <dgm:prSet presAssocID="{CF3AC521-EAE7-47E8-81FA-D844481ACD50}" presName="srcNode" presStyleLbl="node1" presStyleIdx="0" presStyleCnt="3"/>
      <dgm:spPr/>
    </dgm:pt>
    <dgm:pt modelId="{2D6DB82F-084F-4E6E-80BD-4236E5A3D4C8}" type="pres">
      <dgm:prSet presAssocID="{CF3AC521-EAE7-47E8-81FA-D844481ACD50}" presName="conn" presStyleLbl="parChTrans1D2" presStyleIdx="0" presStyleCnt="1"/>
      <dgm:spPr/>
      <dgm:t>
        <a:bodyPr/>
        <a:lstStyle/>
        <a:p>
          <a:endParaRPr lang="en-US"/>
        </a:p>
      </dgm:t>
    </dgm:pt>
    <dgm:pt modelId="{9E702747-516B-4B57-8D1C-4FA18B071315}" type="pres">
      <dgm:prSet presAssocID="{CF3AC521-EAE7-47E8-81FA-D844481ACD50}" presName="extraNode" presStyleLbl="node1" presStyleIdx="0" presStyleCnt="3"/>
      <dgm:spPr/>
    </dgm:pt>
    <dgm:pt modelId="{305CBD89-B06F-4E41-BA51-40F2D03CFA04}" type="pres">
      <dgm:prSet presAssocID="{CF3AC521-EAE7-47E8-81FA-D844481ACD50}" presName="dstNode" presStyleLbl="node1" presStyleIdx="0" presStyleCnt="3"/>
      <dgm:spPr/>
    </dgm:pt>
    <dgm:pt modelId="{E40237C6-554E-4D85-9CDF-02E03858EFC2}" type="pres">
      <dgm:prSet presAssocID="{A9ACEA03-0FE5-486D-96D1-BB88D1EFE492}" presName="text_1" presStyleLbl="node1" presStyleIdx="0" presStyleCnt="3">
        <dgm:presLayoutVars>
          <dgm:bulletEnabled val="1"/>
        </dgm:presLayoutVars>
      </dgm:prSet>
      <dgm:spPr/>
      <dgm:t>
        <a:bodyPr/>
        <a:lstStyle/>
        <a:p>
          <a:endParaRPr lang="en-US"/>
        </a:p>
      </dgm:t>
    </dgm:pt>
    <dgm:pt modelId="{DD99604C-FBD2-4387-A161-14EBADC54B6B}" type="pres">
      <dgm:prSet presAssocID="{A9ACEA03-0FE5-486D-96D1-BB88D1EFE492}" presName="accent_1" presStyleCnt="0"/>
      <dgm:spPr/>
    </dgm:pt>
    <dgm:pt modelId="{56047395-8DBE-47BE-A035-3B0D9EDBC504}" type="pres">
      <dgm:prSet presAssocID="{A9ACEA03-0FE5-486D-96D1-BB88D1EFE492}" presName="accentRepeatNode" presStyleLbl="solidFgAcc1" presStyleIdx="0" presStyleCnt="3"/>
      <dgm:spPr/>
    </dgm:pt>
    <dgm:pt modelId="{35B28E74-6E5F-48CD-A4DF-EE34D035EAF2}" type="pres">
      <dgm:prSet presAssocID="{9E280304-05B2-425F-96AA-CB698D6605D3}" presName="text_2" presStyleLbl="node1" presStyleIdx="1" presStyleCnt="3">
        <dgm:presLayoutVars>
          <dgm:bulletEnabled val="1"/>
        </dgm:presLayoutVars>
      </dgm:prSet>
      <dgm:spPr/>
      <dgm:t>
        <a:bodyPr/>
        <a:lstStyle/>
        <a:p>
          <a:endParaRPr lang="en-US"/>
        </a:p>
      </dgm:t>
    </dgm:pt>
    <dgm:pt modelId="{25ADEBE7-2C37-4CE5-A69C-04F040E3501B}" type="pres">
      <dgm:prSet presAssocID="{9E280304-05B2-425F-96AA-CB698D6605D3}" presName="accent_2" presStyleCnt="0"/>
      <dgm:spPr/>
    </dgm:pt>
    <dgm:pt modelId="{E2201037-F2AB-4716-A5CD-9DE29B63D075}" type="pres">
      <dgm:prSet presAssocID="{9E280304-05B2-425F-96AA-CB698D6605D3}" presName="accentRepeatNode" presStyleLbl="solidFgAcc1" presStyleIdx="1" presStyleCnt="3"/>
      <dgm:spPr/>
    </dgm:pt>
    <dgm:pt modelId="{AEDB4D5F-FEF0-47B3-BA3F-A1F44D87F7C9}" type="pres">
      <dgm:prSet presAssocID="{5453154A-BD89-48B0-9539-53A1CDA75E74}" presName="text_3" presStyleLbl="node1" presStyleIdx="2" presStyleCnt="3">
        <dgm:presLayoutVars>
          <dgm:bulletEnabled val="1"/>
        </dgm:presLayoutVars>
      </dgm:prSet>
      <dgm:spPr/>
      <dgm:t>
        <a:bodyPr/>
        <a:lstStyle/>
        <a:p>
          <a:endParaRPr lang="en-US"/>
        </a:p>
      </dgm:t>
    </dgm:pt>
    <dgm:pt modelId="{2F47AF49-A605-4BDB-B1F0-761B50EAA4AD}" type="pres">
      <dgm:prSet presAssocID="{5453154A-BD89-48B0-9539-53A1CDA75E74}" presName="accent_3" presStyleCnt="0"/>
      <dgm:spPr/>
    </dgm:pt>
    <dgm:pt modelId="{DDAC7DE6-D516-4910-A255-4FD01DE1AFB4}" type="pres">
      <dgm:prSet presAssocID="{5453154A-BD89-48B0-9539-53A1CDA75E74}" presName="accentRepeatNode" presStyleLbl="solidFgAcc1" presStyleIdx="2" presStyleCnt="3"/>
      <dgm:spPr/>
    </dgm:pt>
  </dgm:ptLst>
  <dgm:cxnLst>
    <dgm:cxn modelId="{D2540AFA-8007-4BD6-95A2-9AB09414336E}" srcId="{CF3AC521-EAE7-47E8-81FA-D844481ACD50}" destId="{9E280304-05B2-425F-96AA-CB698D6605D3}" srcOrd="1" destOrd="0" parTransId="{8B28074E-D513-46E3-8A20-64C9EB679A5F}" sibTransId="{E7BBAA61-52D2-4EAC-9291-53EFD251EF70}"/>
    <dgm:cxn modelId="{D9C1FD92-712F-46C8-BAC8-7680A87322B1}" type="presOf" srcId="{5453154A-BD89-48B0-9539-53A1CDA75E74}" destId="{AEDB4D5F-FEF0-47B3-BA3F-A1F44D87F7C9}" srcOrd="0" destOrd="0" presId="urn:microsoft.com/office/officeart/2008/layout/VerticalCurvedList"/>
    <dgm:cxn modelId="{56DFD0E3-D425-42C1-8B75-598D224F0B54}" type="presOf" srcId="{A9ACEA03-0FE5-486D-96D1-BB88D1EFE492}" destId="{E40237C6-554E-4D85-9CDF-02E03858EFC2}" srcOrd="0" destOrd="0" presId="urn:microsoft.com/office/officeart/2008/layout/VerticalCurvedList"/>
    <dgm:cxn modelId="{6B601820-7E57-4561-8C98-2A6D575045DC}" type="presOf" srcId="{9E280304-05B2-425F-96AA-CB698D6605D3}" destId="{35B28E74-6E5F-48CD-A4DF-EE34D035EAF2}" srcOrd="0" destOrd="0" presId="urn:microsoft.com/office/officeart/2008/layout/VerticalCurvedList"/>
    <dgm:cxn modelId="{301363C0-EC50-43D4-8E7B-52148A89095E}" type="presOf" srcId="{CF3AC521-EAE7-47E8-81FA-D844481ACD50}" destId="{4B12BD6E-6CEC-4DC5-83F3-399877381450}" srcOrd="0" destOrd="0" presId="urn:microsoft.com/office/officeart/2008/layout/VerticalCurvedList"/>
    <dgm:cxn modelId="{22DFD560-65DF-45A6-AF6A-2E32972B8855}" srcId="{CF3AC521-EAE7-47E8-81FA-D844481ACD50}" destId="{A9ACEA03-0FE5-486D-96D1-BB88D1EFE492}" srcOrd="0" destOrd="0" parTransId="{F0EB3EDF-DED2-419E-85CC-7F28A8A73587}" sibTransId="{68CCECCA-417A-42E6-89C1-C0DB8C143AC2}"/>
    <dgm:cxn modelId="{1482668B-4EF1-4B9A-99B7-27869B94C254}" type="presOf" srcId="{68CCECCA-417A-42E6-89C1-C0DB8C143AC2}" destId="{2D6DB82F-084F-4E6E-80BD-4236E5A3D4C8}" srcOrd="0" destOrd="0" presId="urn:microsoft.com/office/officeart/2008/layout/VerticalCurvedList"/>
    <dgm:cxn modelId="{79E3525E-9B93-47D0-B391-63AD60C46D6A}" srcId="{CF3AC521-EAE7-47E8-81FA-D844481ACD50}" destId="{5453154A-BD89-48B0-9539-53A1CDA75E74}" srcOrd="2" destOrd="0" parTransId="{7F201C57-1625-4A7F-815A-28E1C9683C0C}" sibTransId="{D619E648-475F-412F-A25F-C87CFE60904E}"/>
    <dgm:cxn modelId="{00A7839F-C0D9-437B-8B03-7048124101F6}" type="presParOf" srcId="{4B12BD6E-6CEC-4DC5-83F3-399877381450}" destId="{ACBF3E20-A7A3-446A-9910-38675C311D9F}" srcOrd="0" destOrd="0" presId="urn:microsoft.com/office/officeart/2008/layout/VerticalCurvedList"/>
    <dgm:cxn modelId="{89EBDD5A-504A-40B8-96C2-32A229A70C8C}" type="presParOf" srcId="{ACBF3E20-A7A3-446A-9910-38675C311D9F}" destId="{3094DA63-4F98-4A36-886B-A3A6DE92D5FC}" srcOrd="0" destOrd="0" presId="urn:microsoft.com/office/officeart/2008/layout/VerticalCurvedList"/>
    <dgm:cxn modelId="{75059635-7A47-4C26-B3A8-B437CF535D08}" type="presParOf" srcId="{3094DA63-4F98-4A36-886B-A3A6DE92D5FC}" destId="{407BD82D-206D-418C-9981-D1146335DC76}" srcOrd="0" destOrd="0" presId="urn:microsoft.com/office/officeart/2008/layout/VerticalCurvedList"/>
    <dgm:cxn modelId="{7261F565-AAB7-4B60-A5B5-7F1A038C9F87}" type="presParOf" srcId="{3094DA63-4F98-4A36-886B-A3A6DE92D5FC}" destId="{2D6DB82F-084F-4E6E-80BD-4236E5A3D4C8}" srcOrd="1" destOrd="0" presId="urn:microsoft.com/office/officeart/2008/layout/VerticalCurvedList"/>
    <dgm:cxn modelId="{1E199BCE-18AE-47C0-897F-F34026DBB4DC}" type="presParOf" srcId="{3094DA63-4F98-4A36-886B-A3A6DE92D5FC}" destId="{9E702747-516B-4B57-8D1C-4FA18B071315}" srcOrd="2" destOrd="0" presId="urn:microsoft.com/office/officeart/2008/layout/VerticalCurvedList"/>
    <dgm:cxn modelId="{C88DFA86-ED59-4498-B2B4-6CD4E4D34282}" type="presParOf" srcId="{3094DA63-4F98-4A36-886B-A3A6DE92D5FC}" destId="{305CBD89-B06F-4E41-BA51-40F2D03CFA04}" srcOrd="3" destOrd="0" presId="urn:microsoft.com/office/officeart/2008/layout/VerticalCurvedList"/>
    <dgm:cxn modelId="{B8241785-459D-48F1-AC52-CC4A997B8BD0}" type="presParOf" srcId="{ACBF3E20-A7A3-446A-9910-38675C311D9F}" destId="{E40237C6-554E-4D85-9CDF-02E03858EFC2}" srcOrd="1" destOrd="0" presId="urn:microsoft.com/office/officeart/2008/layout/VerticalCurvedList"/>
    <dgm:cxn modelId="{C959DB33-D847-43BE-83C7-813470AF26D8}" type="presParOf" srcId="{ACBF3E20-A7A3-446A-9910-38675C311D9F}" destId="{DD99604C-FBD2-4387-A161-14EBADC54B6B}" srcOrd="2" destOrd="0" presId="urn:microsoft.com/office/officeart/2008/layout/VerticalCurvedList"/>
    <dgm:cxn modelId="{04B9464D-8F02-43F4-B384-63FAF58E7A84}" type="presParOf" srcId="{DD99604C-FBD2-4387-A161-14EBADC54B6B}" destId="{56047395-8DBE-47BE-A035-3B0D9EDBC504}" srcOrd="0" destOrd="0" presId="urn:microsoft.com/office/officeart/2008/layout/VerticalCurvedList"/>
    <dgm:cxn modelId="{CAF15EE2-C716-4D76-A418-B35253EE6E39}" type="presParOf" srcId="{ACBF3E20-A7A3-446A-9910-38675C311D9F}" destId="{35B28E74-6E5F-48CD-A4DF-EE34D035EAF2}" srcOrd="3" destOrd="0" presId="urn:microsoft.com/office/officeart/2008/layout/VerticalCurvedList"/>
    <dgm:cxn modelId="{BD791F18-B732-4095-9DAC-B7B836BE7DE7}" type="presParOf" srcId="{ACBF3E20-A7A3-446A-9910-38675C311D9F}" destId="{25ADEBE7-2C37-4CE5-A69C-04F040E3501B}" srcOrd="4" destOrd="0" presId="urn:microsoft.com/office/officeart/2008/layout/VerticalCurvedList"/>
    <dgm:cxn modelId="{76CF0496-FADA-46C7-9C9E-ECF3D184C9DD}" type="presParOf" srcId="{25ADEBE7-2C37-4CE5-A69C-04F040E3501B}" destId="{E2201037-F2AB-4716-A5CD-9DE29B63D075}" srcOrd="0" destOrd="0" presId="urn:microsoft.com/office/officeart/2008/layout/VerticalCurvedList"/>
    <dgm:cxn modelId="{4E870193-14B5-42D6-8B6D-6EFF2A749ED1}" type="presParOf" srcId="{ACBF3E20-A7A3-446A-9910-38675C311D9F}" destId="{AEDB4D5F-FEF0-47B3-BA3F-A1F44D87F7C9}" srcOrd="5" destOrd="0" presId="urn:microsoft.com/office/officeart/2008/layout/VerticalCurvedList"/>
    <dgm:cxn modelId="{67B5FB5C-1A63-4388-AC9F-DFC7B887A278}" type="presParOf" srcId="{ACBF3E20-A7A3-446A-9910-38675C311D9F}" destId="{2F47AF49-A605-4BDB-B1F0-761B50EAA4AD}" srcOrd="6" destOrd="0" presId="urn:microsoft.com/office/officeart/2008/layout/VerticalCurvedList"/>
    <dgm:cxn modelId="{625EB9DF-0F36-411A-9FF9-0AD7B7CF4227}" type="presParOf" srcId="{2F47AF49-A605-4BDB-B1F0-761B50EAA4AD}" destId="{DDAC7DE6-D516-4910-A255-4FD01DE1AFB4}"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36F0362-0FB8-4009-A5A5-1A2FF4891CD9}" type="doc">
      <dgm:prSet loTypeId="urn:microsoft.com/office/officeart/2005/8/layout/vList3" loCatId="list" qsTypeId="urn:microsoft.com/office/officeart/2005/8/quickstyle/simple3" qsCatId="simple" csTypeId="urn:microsoft.com/office/officeart/2005/8/colors/accent1_1" csCatId="accent1" phldr="1"/>
      <dgm:spPr/>
      <dgm:t>
        <a:bodyPr/>
        <a:lstStyle/>
        <a:p>
          <a:endParaRPr lang="en-US"/>
        </a:p>
      </dgm:t>
    </dgm:pt>
    <dgm:pt modelId="{A35071FB-DB80-4294-9FB0-3ABC5AA193A8}">
      <dgm:prSet phldrT="[Text]" custT="1"/>
      <dgm:spPr/>
      <dgm:t>
        <a:bodyPr/>
        <a:lstStyle/>
        <a:p>
          <a:r>
            <a:rPr lang="es-EC" sz="1600" dirty="0" smtClean="0"/>
            <a:t>Los datos de entrenamiento para la simulación de lecturas de Nanopore correspondientes a </a:t>
          </a:r>
          <a:r>
            <a:rPr lang="es-MX" sz="1600" i="1" dirty="0" smtClean="0"/>
            <a:t>Grapevine virus</a:t>
          </a:r>
          <a:r>
            <a:rPr lang="es-MX" sz="1600" dirty="0" smtClean="0"/>
            <a:t> A y </a:t>
          </a:r>
          <a:r>
            <a:rPr lang="es-MX" sz="1600" i="1" dirty="0" smtClean="0"/>
            <a:t>Grapevine virus</a:t>
          </a:r>
          <a:r>
            <a:rPr lang="es-MX" sz="1600" dirty="0" smtClean="0"/>
            <a:t> B pueden ser generados con el</a:t>
          </a:r>
          <a:r>
            <a:rPr lang="es-EC" sz="1600" dirty="0" smtClean="0"/>
            <a:t> flujo de procesos de MetaSpore en conjunto con el presentado en el paquete de NanoSim.</a:t>
          </a:r>
          <a:endParaRPr lang="en-US" sz="1600" dirty="0"/>
        </a:p>
      </dgm:t>
    </dgm:pt>
    <dgm:pt modelId="{3C9B77E3-900C-4B6F-BB61-8DA86C733129}" type="parTrans" cxnId="{44F98BD3-728E-4DD1-80AB-83CE78982F8F}">
      <dgm:prSet/>
      <dgm:spPr/>
      <dgm:t>
        <a:bodyPr/>
        <a:lstStyle/>
        <a:p>
          <a:endParaRPr lang="en-US"/>
        </a:p>
      </dgm:t>
    </dgm:pt>
    <dgm:pt modelId="{705D0115-97E8-408A-8DE2-A264987BCD01}" type="sibTrans" cxnId="{44F98BD3-728E-4DD1-80AB-83CE78982F8F}">
      <dgm:prSet/>
      <dgm:spPr/>
      <dgm:t>
        <a:bodyPr/>
        <a:lstStyle/>
        <a:p>
          <a:endParaRPr lang="en-US"/>
        </a:p>
      </dgm:t>
    </dgm:pt>
    <dgm:pt modelId="{076BCFE0-CDD1-4FE5-953F-B887F562F2F8}">
      <dgm:prSet custT="1"/>
      <dgm:spPr/>
      <dgm:t>
        <a:bodyPr/>
        <a:lstStyle/>
        <a:p>
          <a:r>
            <a:rPr lang="es-EC" sz="1600" dirty="0" smtClean="0"/>
            <a:t>La simulación de comunidades metagenómicas efectuada mediante MetaSpore presenta una precisión consistente con la ofrecida por el rendimiento actual de la tecnología de secuenciación.</a:t>
          </a:r>
          <a:endParaRPr lang="en-US" sz="1600" dirty="0"/>
        </a:p>
      </dgm:t>
    </dgm:pt>
    <dgm:pt modelId="{B7E49B03-5719-4B77-A8CF-4FE9F3948C0E}" type="parTrans" cxnId="{0E0E8870-1437-40C6-B858-C414068326C0}">
      <dgm:prSet/>
      <dgm:spPr/>
      <dgm:t>
        <a:bodyPr/>
        <a:lstStyle/>
        <a:p>
          <a:endParaRPr lang="en-US"/>
        </a:p>
      </dgm:t>
    </dgm:pt>
    <dgm:pt modelId="{9A8A3882-DC55-4DF9-825A-49A89A096492}" type="sibTrans" cxnId="{0E0E8870-1437-40C6-B858-C414068326C0}">
      <dgm:prSet/>
      <dgm:spPr/>
      <dgm:t>
        <a:bodyPr/>
        <a:lstStyle/>
        <a:p>
          <a:endParaRPr lang="en-US"/>
        </a:p>
      </dgm:t>
    </dgm:pt>
    <dgm:pt modelId="{FD3AE5B9-0476-4E95-A479-A4AB6C400B1E}">
      <dgm:prSet custT="1"/>
      <dgm:spPr/>
      <dgm:t>
        <a:bodyPr/>
        <a:lstStyle/>
        <a:p>
          <a:r>
            <a:rPr lang="es-EC" sz="1600" dirty="0" smtClean="0"/>
            <a:t>El diseño de comunidades metagenómicas del flujo de procesos de MetaSpore permite la estimación de parámetros para la validación del desempeño de una prueba diagnóstica hasta la fase de reconocimiento provisional.</a:t>
          </a:r>
          <a:endParaRPr lang="en-US" sz="1600" dirty="0"/>
        </a:p>
      </dgm:t>
    </dgm:pt>
    <dgm:pt modelId="{56E2618A-ED03-4D51-BF24-A5A8407A70D8}" type="parTrans" cxnId="{7A1A288F-AF8D-4E75-91DA-1CD0ED110E47}">
      <dgm:prSet/>
      <dgm:spPr/>
      <dgm:t>
        <a:bodyPr/>
        <a:lstStyle/>
        <a:p>
          <a:endParaRPr lang="en-US"/>
        </a:p>
      </dgm:t>
    </dgm:pt>
    <dgm:pt modelId="{6A6F5483-9CD8-48D9-B546-501B70B36072}" type="sibTrans" cxnId="{7A1A288F-AF8D-4E75-91DA-1CD0ED110E47}">
      <dgm:prSet/>
      <dgm:spPr/>
      <dgm:t>
        <a:bodyPr/>
        <a:lstStyle/>
        <a:p>
          <a:endParaRPr lang="en-US"/>
        </a:p>
      </dgm:t>
    </dgm:pt>
    <dgm:pt modelId="{A5A18924-EBC6-47A5-AE77-819D8B9F3B44}">
      <dgm:prSet custT="1"/>
      <dgm:spPr/>
      <dgm:t>
        <a:bodyPr/>
        <a:lstStyle/>
        <a:p>
          <a:r>
            <a:rPr lang="es-EC" sz="1600" dirty="0" smtClean="0"/>
            <a:t>El diseño de e-probes para la detección de varias cepas de </a:t>
          </a:r>
          <a:r>
            <a:rPr lang="es-EC" sz="1600" i="1" dirty="0" smtClean="0"/>
            <a:t>Grapevine virus </a:t>
          </a:r>
          <a:r>
            <a:rPr lang="es-EC" sz="1600" dirty="0" smtClean="0"/>
            <a:t>A y </a:t>
          </a:r>
          <a:r>
            <a:rPr lang="es-EC" sz="1600" i="1" dirty="0" smtClean="0"/>
            <a:t>Grapevine virus </a:t>
          </a:r>
          <a:r>
            <a:rPr lang="es-EC" sz="1600" dirty="0" smtClean="0"/>
            <a:t>B fue posible mediante la utilización de Microbe Finder en muestras de comunidades metagenómicas obtenidas con MetaSpore.</a:t>
          </a:r>
          <a:endParaRPr lang="en-US" sz="1600" dirty="0"/>
        </a:p>
      </dgm:t>
    </dgm:pt>
    <dgm:pt modelId="{4DB3E08D-69FB-4B59-83CC-0B420A92D86F}" type="parTrans" cxnId="{ABAA9F88-B3BF-4E26-8808-4CD45DF8E0E3}">
      <dgm:prSet/>
      <dgm:spPr/>
      <dgm:t>
        <a:bodyPr/>
        <a:lstStyle/>
        <a:p>
          <a:endParaRPr lang="en-US"/>
        </a:p>
      </dgm:t>
    </dgm:pt>
    <dgm:pt modelId="{DC5D98A0-5B19-4D79-BE74-4A13531D20FC}" type="sibTrans" cxnId="{ABAA9F88-B3BF-4E26-8808-4CD45DF8E0E3}">
      <dgm:prSet/>
      <dgm:spPr/>
      <dgm:t>
        <a:bodyPr/>
        <a:lstStyle/>
        <a:p>
          <a:endParaRPr lang="en-US"/>
        </a:p>
      </dgm:t>
    </dgm:pt>
    <dgm:pt modelId="{4482E565-B36E-400E-9A45-C8F97CD34A17}">
      <dgm:prSet custT="1"/>
      <dgm:spPr/>
      <dgm:t>
        <a:bodyPr/>
        <a:lstStyle/>
        <a:p>
          <a:r>
            <a:rPr lang="es-EC" sz="1600" dirty="0" smtClean="0"/>
            <a:t>Los valores de reconocimiento provisional de la detección por medio de e-probes de cepas de </a:t>
          </a:r>
          <a:r>
            <a:rPr lang="es-EC" sz="1600" i="1" dirty="0" smtClean="0"/>
            <a:t>Grapevine virus </a:t>
          </a:r>
          <a:r>
            <a:rPr lang="es-EC" sz="1600" dirty="0" smtClean="0"/>
            <a:t>A en las zonas geográficas de Croacia, Francia e Israel y </a:t>
          </a:r>
          <a:r>
            <a:rPr lang="es-EC" sz="1600" i="1" dirty="0" smtClean="0"/>
            <a:t>Grapevine virus </a:t>
          </a:r>
          <a:r>
            <a:rPr lang="es-EC" sz="1600" dirty="0" smtClean="0"/>
            <a:t>B en las zonas de Brasil, Canadá, China y Croacia sirven de respaldo para su posible utilización en su diagnóstico.</a:t>
          </a:r>
          <a:endParaRPr lang="en-US" sz="1600" dirty="0"/>
        </a:p>
      </dgm:t>
    </dgm:pt>
    <dgm:pt modelId="{3DBF148A-417C-4E5A-9EA1-5BF0EB056E37}" type="parTrans" cxnId="{9CB14C84-E36F-4175-B192-F8ADEEBB835D}">
      <dgm:prSet/>
      <dgm:spPr/>
      <dgm:t>
        <a:bodyPr/>
        <a:lstStyle/>
        <a:p>
          <a:endParaRPr lang="en-US"/>
        </a:p>
      </dgm:t>
    </dgm:pt>
    <dgm:pt modelId="{698D1FB2-D112-498F-ADB7-0C31C60D4DF6}" type="sibTrans" cxnId="{9CB14C84-E36F-4175-B192-F8ADEEBB835D}">
      <dgm:prSet/>
      <dgm:spPr/>
      <dgm:t>
        <a:bodyPr/>
        <a:lstStyle/>
        <a:p>
          <a:endParaRPr lang="en-US"/>
        </a:p>
      </dgm:t>
    </dgm:pt>
    <dgm:pt modelId="{74AC4781-D61D-43BF-834D-1DAD98D7B472}" type="pres">
      <dgm:prSet presAssocID="{936F0362-0FB8-4009-A5A5-1A2FF4891CD9}" presName="linearFlow" presStyleCnt="0">
        <dgm:presLayoutVars>
          <dgm:dir/>
          <dgm:resizeHandles val="exact"/>
        </dgm:presLayoutVars>
      </dgm:prSet>
      <dgm:spPr/>
      <dgm:t>
        <a:bodyPr/>
        <a:lstStyle/>
        <a:p>
          <a:endParaRPr lang="en-US"/>
        </a:p>
      </dgm:t>
    </dgm:pt>
    <dgm:pt modelId="{EE80F949-9699-47AB-A614-C26C81355273}" type="pres">
      <dgm:prSet presAssocID="{A35071FB-DB80-4294-9FB0-3ABC5AA193A8}" presName="composite" presStyleCnt="0"/>
      <dgm:spPr/>
    </dgm:pt>
    <dgm:pt modelId="{47013BB4-AD73-4504-A263-C515EF5115F5}" type="pres">
      <dgm:prSet presAssocID="{A35071FB-DB80-4294-9FB0-3ABC5AA193A8}" presName="imgShp" presStyleLbl="fgImgPlace1" presStyleIdx="0" presStyleCnt="5" custScaleX="100001" custLinFactX="-67841" custLinFactNeighborX="-100000" custLinFactNeighborY="4"/>
      <dgm:spPr/>
    </dgm:pt>
    <dgm:pt modelId="{F4308D25-CDC4-440A-B0CB-4D5F6B581110}" type="pres">
      <dgm:prSet presAssocID="{A35071FB-DB80-4294-9FB0-3ABC5AA193A8}" presName="txShp" presStyleLbl="node1" presStyleIdx="0" presStyleCnt="5" custScaleX="140012">
        <dgm:presLayoutVars>
          <dgm:bulletEnabled val="1"/>
        </dgm:presLayoutVars>
      </dgm:prSet>
      <dgm:spPr/>
      <dgm:t>
        <a:bodyPr/>
        <a:lstStyle/>
        <a:p>
          <a:endParaRPr lang="en-US"/>
        </a:p>
      </dgm:t>
    </dgm:pt>
    <dgm:pt modelId="{A221FD14-8DA3-4976-A7C3-8BEC034889F6}" type="pres">
      <dgm:prSet presAssocID="{705D0115-97E8-408A-8DE2-A264987BCD01}" presName="spacing" presStyleCnt="0"/>
      <dgm:spPr/>
    </dgm:pt>
    <dgm:pt modelId="{39ACEB11-CEC0-4334-AFFB-B503446A8A69}" type="pres">
      <dgm:prSet presAssocID="{076BCFE0-CDD1-4FE5-953F-B887F562F2F8}" presName="composite" presStyleCnt="0"/>
      <dgm:spPr/>
    </dgm:pt>
    <dgm:pt modelId="{005873E6-9912-410F-A222-98F24039199E}" type="pres">
      <dgm:prSet presAssocID="{076BCFE0-CDD1-4FE5-953F-B887F562F2F8}" presName="imgShp" presStyleLbl="fgImgPlace1" presStyleIdx="1" presStyleCnt="5" custScaleX="100001" custLinFactX="-67841" custLinFactNeighborX="-100000" custLinFactNeighborY="4"/>
      <dgm:spPr/>
    </dgm:pt>
    <dgm:pt modelId="{12B3D280-5C0A-4C9F-9F08-DF23261F1910}" type="pres">
      <dgm:prSet presAssocID="{076BCFE0-CDD1-4FE5-953F-B887F562F2F8}" presName="txShp" presStyleLbl="node1" presStyleIdx="1" presStyleCnt="5" custScaleX="140012">
        <dgm:presLayoutVars>
          <dgm:bulletEnabled val="1"/>
        </dgm:presLayoutVars>
      </dgm:prSet>
      <dgm:spPr/>
      <dgm:t>
        <a:bodyPr/>
        <a:lstStyle/>
        <a:p>
          <a:endParaRPr lang="en-US"/>
        </a:p>
      </dgm:t>
    </dgm:pt>
    <dgm:pt modelId="{A92D65EF-B665-44E4-8D80-0488388588F6}" type="pres">
      <dgm:prSet presAssocID="{9A8A3882-DC55-4DF9-825A-49A89A096492}" presName="spacing" presStyleCnt="0"/>
      <dgm:spPr/>
    </dgm:pt>
    <dgm:pt modelId="{DB7093D6-4A37-4497-AAF1-9A0DBAA0F076}" type="pres">
      <dgm:prSet presAssocID="{FD3AE5B9-0476-4E95-A479-A4AB6C400B1E}" presName="composite" presStyleCnt="0"/>
      <dgm:spPr/>
    </dgm:pt>
    <dgm:pt modelId="{5A79BD4A-2DFC-4451-8CF1-887513376FDB}" type="pres">
      <dgm:prSet presAssocID="{FD3AE5B9-0476-4E95-A479-A4AB6C400B1E}" presName="imgShp" presStyleLbl="fgImgPlace1" presStyleIdx="2" presStyleCnt="5" custScaleX="100001" custLinFactX="-67841" custLinFactNeighborX="-100000" custLinFactNeighborY="4"/>
      <dgm:spPr/>
    </dgm:pt>
    <dgm:pt modelId="{D39536BC-C67D-4DD9-8ACB-94ACBBE26625}" type="pres">
      <dgm:prSet presAssocID="{FD3AE5B9-0476-4E95-A479-A4AB6C400B1E}" presName="txShp" presStyleLbl="node1" presStyleIdx="2" presStyleCnt="5" custScaleX="140012">
        <dgm:presLayoutVars>
          <dgm:bulletEnabled val="1"/>
        </dgm:presLayoutVars>
      </dgm:prSet>
      <dgm:spPr/>
      <dgm:t>
        <a:bodyPr/>
        <a:lstStyle/>
        <a:p>
          <a:endParaRPr lang="en-US"/>
        </a:p>
      </dgm:t>
    </dgm:pt>
    <dgm:pt modelId="{20B9D752-9D9D-49F3-86AF-4E2E6A157A48}" type="pres">
      <dgm:prSet presAssocID="{6A6F5483-9CD8-48D9-B546-501B70B36072}" presName="spacing" presStyleCnt="0"/>
      <dgm:spPr/>
    </dgm:pt>
    <dgm:pt modelId="{C93C677E-2AB5-4D9C-9AEB-A2BD342BBB7D}" type="pres">
      <dgm:prSet presAssocID="{A5A18924-EBC6-47A5-AE77-819D8B9F3B44}" presName="composite" presStyleCnt="0"/>
      <dgm:spPr/>
    </dgm:pt>
    <dgm:pt modelId="{8642F406-AE8C-4DD6-ACD9-176C16EAA252}" type="pres">
      <dgm:prSet presAssocID="{A5A18924-EBC6-47A5-AE77-819D8B9F3B44}" presName="imgShp" presStyleLbl="fgImgPlace1" presStyleIdx="3" presStyleCnt="5" custScaleX="100001" custLinFactX="-67841" custLinFactNeighborX="-100000" custLinFactNeighborY="4"/>
      <dgm:spPr/>
    </dgm:pt>
    <dgm:pt modelId="{CA877839-3847-4EF3-93A5-29281100E0FD}" type="pres">
      <dgm:prSet presAssocID="{A5A18924-EBC6-47A5-AE77-819D8B9F3B44}" presName="txShp" presStyleLbl="node1" presStyleIdx="3" presStyleCnt="5" custScaleX="140012">
        <dgm:presLayoutVars>
          <dgm:bulletEnabled val="1"/>
        </dgm:presLayoutVars>
      </dgm:prSet>
      <dgm:spPr/>
      <dgm:t>
        <a:bodyPr/>
        <a:lstStyle/>
        <a:p>
          <a:endParaRPr lang="en-US"/>
        </a:p>
      </dgm:t>
    </dgm:pt>
    <dgm:pt modelId="{C9362759-27D0-443B-818C-AE90CF8EF9AA}" type="pres">
      <dgm:prSet presAssocID="{DC5D98A0-5B19-4D79-BE74-4A13531D20FC}" presName="spacing" presStyleCnt="0"/>
      <dgm:spPr/>
    </dgm:pt>
    <dgm:pt modelId="{8BCD1601-8E60-4C5D-81A5-B448E6316277}" type="pres">
      <dgm:prSet presAssocID="{4482E565-B36E-400E-9A45-C8F97CD34A17}" presName="composite" presStyleCnt="0"/>
      <dgm:spPr/>
    </dgm:pt>
    <dgm:pt modelId="{9D8A7575-67AD-445F-BC8F-63B6BF283E2C}" type="pres">
      <dgm:prSet presAssocID="{4482E565-B36E-400E-9A45-C8F97CD34A17}" presName="imgShp" presStyleLbl="fgImgPlace1" presStyleIdx="4" presStyleCnt="5" custScaleX="100001" custLinFactX="-67841" custLinFactNeighborX="-100000" custLinFactNeighborY="-2098"/>
      <dgm:spPr/>
    </dgm:pt>
    <dgm:pt modelId="{745E3978-AF48-45B3-A23A-ADFACC5A19B5}" type="pres">
      <dgm:prSet presAssocID="{4482E565-B36E-400E-9A45-C8F97CD34A17}" presName="txShp" presStyleLbl="node1" presStyleIdx="4" presStyleCnt="5" custScaleX="140012">
        <dgm:presLayoutVars>
          <dgm:bulletEnabled val="1"/>
        </dgm:presLayoutVars>
      </dgm:prSet>
      <dgm:spPr/>
      <dgm:t>
        <a:bodyPr/>
        <a:lstStyle/>
        <a:p>
          <a:endParaRPr lang="en-US"/>
        </a:p>
      </dgm:t>
    </dgm:pt>
  </dgm:ptLst>
  <dgm:cxnLst>
    <dgm:cxn modelId="{D112CECF-0310-47C6-93EB-38AA12411C8C}" type="presOf" srcId="{936F0362-0FB8-4009-A5A5-1A2FF4891CD9}" destId="{74AC4781-D61D-43BF-834D-1DAD98D7B472}" srcOrd="0" destOrd="0" presId="urn:microsoft.com/office/officeart/2005/8/layout/vList3"/>
    <dgm:cxn modelId="{3795140E-0A6E-4EC8-93BA-C91777B32231}" type="presOf" srcId="{076BCFE0-CDD1-4FE5-953F-B887F562F2F8}" destId="{12B3D280-5C0A-4C9F-9F08-DF23261F1910}" srcOrd="0" destOrd="0" presId="urn:microsoft.com/office/officeart/2005/8/layout/vList3"/>
    <dgm:cxn modelId="{DBB3B36B-403F-4DFD-BFDC-FDA54259341B}" type="presOf" srcId="{FD3AE5B9-0476-4E95-A479-A4AB6C400B1E}" destId="{D39536BC-C67D-4DD9-8ACB-94ACBBE26625}" srcOrd="0" destOrd="0" presId="urn:microsoft.com/office/officeart/2005/8/layout/vList3"/>
    <dgm:cxn modelId="{7A1A288F-AF8D-4E75-91DA-1CD0ED110E47}" srcId="{936F0362-0FB8-4009-A5A5-1A2FF4891CD9}" destId="{FD3AE5B9-0476-4E95-A479-A4AB6C400B1E}" srcOrd="2" destOrd="0" parTransId="{56E2618A-ED03-4D51-BF24-A5A8407A70D8}" sibTransId="{6A6F5483-9CD8-48D9-B546-501B70B36072}"/>
    <dgm:cxn modelId="{92FF9953-577C-4E9C-AA0A-8666FF3751B5}" type="presOf" srcId="{A35071FB-DB80-4294-9FB0-3ABC5AA193A8}" destId="{F4308D25-CDC4-440A-B0CB-4D5F6B581110}" srcOrd="0" destOrd="0" presId="urn:microsoft.com/office/officeart/2005/8/layout/vList3"/>
    <dgm:cxn modelId="{58F066E2-E15B-45EC-B632-52B1506C6B44}" type="presOf" srcId="{A5A18924-EBC6-47A5-AE77-819D8B9F3B44}" destId="{CA877839-3847-4EF3-93A5-29281100E0FD}" srcOrd="0" destOrd="0" presId="urn:microsoft.com/office/officeart/2005/8/layout/vList3"/>
    <dgm:cxn modelId="{ABAA9F88-B3BF-4E26-8808-4CD45DF8E0E3}" srcId="{936F0362-0FB8-4009-A5A5-1A2FF4891CD9}" destId="{A5A18924-EBC6-47A5-AE77-819D8B9F3B44}" srcOrd="3" destOrd="0" parTransId="{4DB3E08D-69FB-4B59-83CC-0B420A92D86F}" sibTransId="{DC5D98A0-5B19-4D79-BE74-4A13531D20FC}"/>
    <dgm:cxn modelId="{B484EB02-B6E7-4436-885B-E747D2653020}" type="presOf" srcId="{4482E565-B36E-400E-9A45-C8F97CD34A17}" destId="{745E3978-AF48-45B3-A23A-ADFACC5A19B5}" srcOrd="0" destOrd="0" presId="urn:microsoft.com/office/officeart/2005/8/layout/vList3"/>
    <dgm:cxn modelId="{44F98BD3-728E-4DD1-80AB-83CE78982F8F}" srcId="{936F0362-0FB8-4009-A5A5-1A2FF4891CD9}" destId="{A35071FB-DB80-4294-9FB0-3ABC5AA193A8}" srcOrd="0" destOrd="0" parTransId="{3C9B77E3-900C-4B6F-BB61-8DA86C733129}" sibTransId="{705D0115-97E8-408A-8DE2-A264987BCD01}"/>
    <dgm:cxn modelId="{0E0E8870-1437-40C6-B858-C414068326C0}" srcId="{936F0362-0FB8-4009-A5A5-1A2FF4891CD9}" destId="{076BCFE0-CDD1-4FE5-953F-B887F562F2F8}" srcOrd="1" destOrd="0" parTransId="{B7E49B03-5719-4B77-A8CF-4FE9F3948C0E}" sibTransId="{9A8A3882-DC55-4DF9-825A-49A89A096492}"/>
    <dgm:cxn modelId="{9CB14C84-E36F-4175-B192-F8ADEEBB835D}" srcId="{936F0362-0FB8-4009-A5A5-1A2FF4891CD9}" destId="{4482E565-B36E-400E-9A45-C8F97CD34A17}" srcOrd="4" destOrd="0" parTransId="{3DBF148A-417C-4E5A-9EA1-5BF0EB056E37}" sibTransId="{698D1FB2-D112-498F-ADB7-0C31C60D4DF6}"/>
    <dgm:cxn modelId="{069835E2-78FB-4FFD-8688-6333FF0AA304}" type="presParOf" srcId="{74AC4781-D61D-43BF-834D-1DAD98D7B472}" destId="{EE80F949-9699-47AB-A614-C26C81355273}" srcOrd="0" destOrd="0" presId="urn:microsoft.com/office/officeart/2005/8/layout/vList3"/>
    <dgm:cxn modelId="{DB666D10-A118-48EC-BB87-701C18E71D84}" type="presParOf" srcId="{EE80F949-9699-47AB-A614-C26C81355273}" destId="{47013BB4-AD73-4504-A263-C515EF5115F5}" srcOrd="0" destOrd="0" presId="urn:microsoft.com/office/officeart/2005/8/layout/vList3"/>
    <dgm:cxn modelId="{A8B287B8-0E55-4070-A757-C2BD2C588D76}" type="presParOf" srcId="{EE80F949-9699-47AB-A614-C26C81355273}" destId="{F4308D25-CDC4-440A-B0CB-4D5F6B581110}" srcOrd="1" destOrd="0" presId="urn:microsoft.com/office/officeart/2005/8/layout/vList3"/>
    <dgm:cxn modelId="{88F740AF-0EFF-47F7-AC25-3C4919C3BBBC}" type="presParOf" srcId="{74AC4781-D61D-43BF-834D-1DAD98D7B472}" destId="{A221FD14-8DA3-4976-A7C3-8BEC034889F6}" srcOrd="1" destOrd="0" presId="urn:microsoft.com/office/officeart/2005/8/layout/vList3"/>
    <dgm:cxn modelId="{C75218ED-090A-4B71-ADA3-3D9025223044}" type="presParOf" srcId="{74AC4781-D61D-43BF-834D-1DAD98D7B472}" destId="{39ACEB11-CEC0-4334-AFFB-B503446A8A69}" srcOrd="2" destOrd="0" presId="urn:microsoft.com/office/officeart/2005/8/layout/vList3"/>
    <dgm:cxn modelId="{C9D766EC-3D96-4EE0-92C1-E9521D9896D2}" type="presParOf" srcId="{39ACEB11-CEC0-4334-AFFB-B503446A8A69}" destId="{005873E6-9912-410F-A222-98F24039199E}" srcOrd="0" destOrd="0" presId="urn:microsoft.com/office/officeart/2005/8/layout/vList3"/>
    <dgm:cxn modelId="{E1ECEA02-DB70-427F-9A27-8377509D37B6}" type="presParOf" srcId="{39ACEB11-CEC0-4334-AFFB-B503446A8A69}" destId="{12B3D280-5C0A-4C9F-9F08-DF23261F1910}" srcOrd="1" destOrd="0" presId="urn:microsoft.com/office/officeart/2005/8/layout/vList3"/>
    <dgm:cxn modelId="{CAD53266-2033-41FD-974A-A5B96419B5CD}" type="presParOf" srcId="{74AC4781-D61D-43BF-834D-1DAD98D7B472}" destId="{A92D65EF-B665-44E4-8D80-0488388588F6}" srcOrd="3" destOrd="0" presId="urn:microsoft.com/office/officeart/2005/8/layout/vList3"/>
    <dgm:cxn modelId="{47AC22FC-A08D-44C8-B52F-565FF9074009}" type="presParOf" srcId="{74AC4781-D61D-43BF-834D-1DAD98D7B472}" destId="{DB7093D6-4A37-4497-AAF1-9A0DBAA0F076}" srcOrd="4" destOrd="0" presId="urn:microsoft.com/office/officeart/2005/8/layout/vList3"/>
    <dgm:cxn modelId="{3A26F8A3-6E7A-4E7A-920A-AD4B78F4C901}" type="presParOf" srcId="{DB7093D6-4A37-4497-AAF1-9A0DBAA0F076}" destId="{5A79BD4A-2DFC-4451-8CF1-887513376FDB}" srcOrd="0" destOrd="0" presId="urn:microsoft.com/office/officeart/2005/8/layout/vList3"/>
    <dgm:cxn modelId="{CC032BF8-01E0-48E3-B2BC-5486984A9C7D}" type="presParOf" srcId="{DB7093D6-4A37-4497-AAF1-9A0DBAA0F076}" destId="{D39536BC-C67D-4DD9-8ACB-94ACBBE26625}" srcOrd="1" destOrd="0" presId="urn:microsoft.com/office/officeart/2005/8/layout/vList3"/>
    <dgm:cxn modelId="{01330AF3-2B6B-40B0-83E6-767BD004FBA4}" type="presParOf" srcId="{74AC4781-D61D-43BF-834D-1DAD98D7B472}" destId="{20B9D752-9D9D-49F3-86AF-4E2E6A157A48}" srcOrd="5" destOrd="0" presId="urn:microsoft.com/office/officeart/2005/8/layout/vList3"/>
    <dgm:cxn modelId="{51FAC575-F924-43D6-B9F2-E493667A5776}" type="presParOf" srcId="{74AC4781-D61D-43BF-834D-1DAD98D7B472}" destId="{C93C677E-2AB5-4D9C-9AEB-A2BD342BBB7D}" srcOrd="6" destOrd="0" presId="urn:microsoft.com/office/officeart/2005/8/layout/vList3"/>
    <dgm:cxn modelId="{52A455C6-0B95-445F-B2CF-ECEABA0346C6}" type="presParOf" srcId="{C93C677E-2AB5-4D9C-9AEB-A2BD342BBB7D}" destId="{8642F406-AE8C-4DD6-ACD9-176C16EAA252}" srcOrd="0" destOrd="0" presId="urn:microsoft.com/office/officeart/2005/8/layout/vList3"/>
    <dgm:cxn modelId="{B603A6FE-F834-4F12-A433-570448CDAF6B}" type="presParOf" srcId="{C93C677E-2AB5-4D9C-9AEB-A2BD342BBB7D}" destId="{CA877839-3847-4EF3-93A5-29281100E0FD}" srcOrd="1" destOrd="0" presId="urn:microsoft.com/office/officeart/2005/8/layout/vList3"/>
    <dgm:cxn modelId="{6BDC113A-224C-41A3-BA91-FFADE7285EE0}" type="presParOf" srcId="{74AC4781-D61D-43BF-834D-1DAD98D7B472}" destId="{C9362759-27D0-443B-818C-AE90CF8EF9AA}" srcOrd="7" destOrd="0" presId="urn:microsoft.com/office/officeart/2005/8/layout/vList3"/>
    <dgm:cxn modelId="{A5411C07-DB5E-4514-8F99-BD130FA3F47C}" type="presParOf" srcId="{74AC4781-D61D-43BF-834D-1DAD98D7B472}" destId="{8BCD1601-8E60-4C5D-81A5-B448E6316277}" srcOrd="8" destOrd="0" presId="urn:microsoft.com/office/officeart/2005/8/layout/vList3"/>
    <dgm:cxn modelId="{89827827-D3B8-4D68-B8C3-BAFDC77F0CEE}" type="presParOf" srcId="{8BCD1601-8E60-4C5D-81A5-B448E6316277}" destId="{9D8A7575-67AD-445F-BC8F-63B6BF283E2C}" srcOrd="0" destOrd="0" presId="urn:microsoft.com/office/officeart/2005/8/layout/vList3"/>
    <dgm:cxn modelId="{59827EF0-3101-44DF-ADAD-52CE8ADFAB77}" type="presParOf" srcId="{8BCD1601-8E60-4C5D-81A5-B448E6316277}" destId="{745E3978-AF48-45B3-A23A-ADFACC5A19B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948A88D-8018-43FB-AAEB-911E44557697}" type="doc">
      <dgm:prSet loTypeId="urn:microsoft.com/office/officeart/2005/8/layout/vList3" loCatId="list" qsTypeId="urn:microsoft.com/office/officeart/2005/8/quickstyle/simple3" qsCatId="simple" csTypeId="urn:microsoft.com/office/officeart/2005/8/colors/accent1_1" csCatId="accent1" phldr="1"/>
      <dgm:spPr/>
      <dgm:t>
        <a:bodyPr/>
        <a:lstStyle/>
        <a:p>
          <a:endParaRPr lang="en-US"/>
        </a:p>
      </dgm:t>
    </dgm:pt>
    <dgm:pt modelId="{66170568-4C0D-47E1-802F-0BBF2AF6662E}">
      <dgm:prSet phldrT="[Text]" custT="1"/>
      <dgm:spPr/>
      <dgm:t>
        <a:bodyPr/>
        <a:lstStyle/>
        <a:p>
          <a:r>
            <a:rPr lang="es-EC" sz="1600" dirty="0" smtClean="0"/>
            <a:t>Obtener simulaciones lo más aproximadas a muestras reales es posible disponiendo de al menos una muestra de lecturas reales de secuenciación para la etapa de caracterización</a:t>
          </a:r>
          <a:endParaRPr lang="en-US" sz="1600" dirty="0"/>
        </a:p>
      </dgm:t>
    </dgm:pt>
    <dgm:pt modelId="{DA3C0592-CF8C-4BE7-90C3-7FCDFD6210A8}" type="parTrans" cxnId="{D6806149-E555-410D-9DEC-B9EDD1B792E6}">
      <dgm:prSet/>
      <dgm:spPr/>
      <dgm:t>
        <a:bodyPr/>
        <a:lstStyle/>
        <a:p>
          <a:endParaRPr lang="en-US" sz="1600"/>
        </a:p>
      </dgm:t>
    </dgm:pt>
    <dgm:pt modelId="{AFE0D851-0535-45E7-9517-552EE5D64EAA}" type="sibTrans" cxnId="{D6806149-E555-410D-9DEC-B9EDD1B792E6}">
      <dgm:prSet/>
      <dgm:spPr/>
      <dgm:t>
        <a:bodyPr/>
        <a:lstStyle/>
        <a:p>
          <a:endParaRPr lang="en-US" sz="1600"/>
        </a:p>
      </dgm:t>
    </dgm:pt>
    <dgm:pt modelId="{4E650FCA-8038-4B35-8A85-08847520C8FB}">
      <dgm:prSet custT="1"/>
      <dgm:spPr/>
      <dgm:t>
        <a:bodyPr/>
        <a:lstStyle/>
        <a:p>
          <a:r>
            <a:rPr lang="es-EC" sz="1600" dirty="0" smtClean="0"/>
            <a:t>La metodología propuesta puede resultar efectiva para el panel de reconocimiento provisional, ya que los valores de desempeño de esta etapa no siempre están disponibles y suelen utilizarse muestras que podrían ser analizadas en la etapa de estimación final.</a:t>
          </a:r>
          <a:endParaRPr lang="en-US" sz="1600" dirty="0"/>
        </a:p>
      </dgm:t>
    </dgm:pt>
    <dgm:pt modelId="{0CF14A93-27AB-44DE-B5BA-7790E5FE3141}" type="parTrans" cxnId="{6412828B-24FD-4146-A322-947585FAC8D1}">
      <dgm:prSet/>
      <dgm:spPr/>
      <dgm:t>
        <a:bodyPr/>
        <a:lstStyle/>
        <a:p>
          <a:endParaRPr lang="en-US" sz="1600"/>
        </a:p>
      </dgm:t>
    </dgm:pt>
    <dgm:pt modelId="{E99112E0-B31D-434B-B026-D3D1E6D60F83}" type="sibTrans" cxnId="{6412828B-24FD-4146-A322-947585FAC8D1}">
      <dgm:prSet/>
      <dgm:spPr/>
      <dgm:t>
        <a:bodyPr/>
        <a:lstStyle/>
        <a:p>
          <a:endParaRPr lang="en-US" sz="1600"/>
        </a:p>
      </dgm:t>
    </dgm:pt>
    <dgm:pt modelId="{4F2EFA75-3680-45D7-B03B-E11D8F698C95}">
      <dgm:prSet custT="1"/>
      <dgm:spPr/>
      <dgm:t>
        <a:bodyPr/>
        <a:lstStyle/>
        <a:p>
          <a:r>
            <a:rPr lang="es-EC" sz="1600" dirty="0" smtClean="0"/>
            <a:t>La ventaja de la metodología presentada es la facilidad de repetitividad y reproducibilidad, por lo que es posible fijar un nivel de hasta 99%. Análisis que requieran niveles de confianza más elevados pueden ser realizados bajo la misma estrategia.</a:t>
          </a:r>
          <a:endParaRPr lang="en-US" sz="1600" dirty="0"/>
        </a:p>
      </dgm:t>
    </dgm:pt>
    <dgm:pt modelId="{D169D690-BD05-4552-89D5-F5DBB5CBC06A}" type="parTrans" cxnId="{BDFC7B88-B711-4B31-9908-620F2585EE6A}">
      <dgm:prSet/>
      <dgm:spPr/>
      <dgm:t>
        <a:bodyPr/>
        <a:lstStyle/>
        <a:p>
          <a:endParaRPr lang="en-US" sz="1600"/>
        </a:p>
      </dgm:t>
    </dgm:pt>
    <dgm:pt modelId="{01324853-6931-4EBD-9B70-BA7099A250AA}" type="sibTrans" cxnId="{BDFC7B88-B711-4B31-9908-620F2585EE6A}">
      <dgm:prSet/>
      <dgm:spPr/>
      <dgm:t>
        <a:bodyPr/>
        <a:lstStyle/>
        <a:p>
          <a:endParaRPr lang="en-US" sz="1600"/>
        </a:p>
      </dgm:t>
    </dgm:pt>
    <dgm:pt modelId="{05AC9D41-1BB1-4287-88F1-2FEF6719A8CE}">
      <dgm:prSet custT="1"/>
      <dgm:spPr/>
      <dgm:t>
        <a:bodyPr/>
        <a:lstStyle/>
        <a:p>
          <a:r>
            <a:rPr lang="es-EC" sz="1600" dirty="0" smtClean="0"/>
            <a:t>Los resultados que se obtienen de la metodología propuesta pueden actuar como soporte para el inicio o descarte de trabajos en laboratorio para la validación de pruebas de diagnóstico de varios fitopatógenos.</a:t>
          </a:r>
          <a:endParaRPr lang="en-US" sz="1600" dirty="0"/>
        </a:p>
      </dgm:t>
    </dgm:pt>
    <dgm:pt modelId="{44BEB179-1541-4BE8-94B1-E209DF3FF039}" type="parTrans" cxnId="{FD84F5BD-3C89-4BC2-A726-45EA2970AC28}">
      <dgm:prSet/>
      <dgm:spPr/>
      <dgm:t>
        <a:bodyPr/>
        <a:lstStyle/>
        <a:p>
          <a:endParaRPr lang="en-US" sz="1600"/>
        </a:p>
      </dgm:t>
    </dgm:pt>
    <dgm:pt modelId="{736F8FA2-47C7-44C9-80B3-4A1427C0F9A8}" type="sibTrans" cxnId="{FD84F5BD-3C89-4BC2-A726-45EA2970AC28}">
      <dgm:prSet/>
      <dgm:spPr/>
      <dgm:t>
        <a:bodyPr/>
        <a:lstStyle/>
        <a:p>
          <a:endParaRPr lang="en-US" sz="1600"/>
        </a:p>
      </dgm:t>
    </dgm:pt>
    <dgm:pt modelId="{DBD3F164-152A-4FAC-84B2-8FACEE5FE536}">
      <dgm:prSet phldrT="[Text]" custT="1"/>
      <dgm:spPr/>
      <dgm:t>
        <a:bodyPr/>
        <a:lstStyle/>
        <a:p>
          <a:r>
            <a:rPr lang="es-EC" sz="1600" dirty="0" smtClean="0"/>
            <a:t>Capacidades computacionales como las de clústeres o supercomputadoras, permiten una mayor cantidad de simulaciones con composiciones más complejas en menor tiempo que computadoras personales.</a:t>
          </a:r>
          <a:endParaRPr lang="en-US" sz="1600" dirty="0"/>
        </a:p>
      </dgm:t>
    </dgm:pt>
    <dgm:pt modelId="{FF5C5BD1-6898-4C92-888D-1474435CFEE3}" type="parTrans" cxnId="{DC1B0D97-E654-48E8-A968-5B271570A29F}">
      <dgm:prSet/>
      <dgm:spPr/>
      <dgm:t>
        <a:bodyPr/>
        <a:lstStyle/>
        <a:p>
          <a:endParaRPr lang="en-US" sz="1600"/>
        </a:p>
      </dgm:t>
    </dgm:pt>
    <dgm:pt modelId="{80C15A7F-A850-4CC8-A8E0-EEDF4C666325}" type="sibTrans" cxnId="{DC1B0D97-E654-48E8-A968-5B271570A29F}">
      <dgm:prSet/>
      <dgm:spPr/>
      <dgm:t>
        <a:bodyPr/>
        <a:lstStyle/>
        <a:p>
          <a:endParaRPr lang="en-US" sz="1600"/>
        </a:p>
      </dgm:t>
    </dgm:pt>
    <dgm:pt modelId="{C227E9AC-4A08-4B23-8D47-FB6BE5FBF1A3}" type="pres">
      <dgm:prSet presAssocID="{1948A88D-8018-43FB-AAEB-911E44557697}" presName="linearFlow" presStyleCnt="0">
        <dgm:presLayoutVars>
          <dgm:dir/>
          <dgm:resizeHandles val="exact"/>
        </dgm:presLayoutVars>
      </dgm:prSet>
      <dgm:spPr/>
      <dgm:t>
        <a:bodyPr/>
        <a:lstStyle/>
        <a:p>
          <a:endParaRPr lang="en-US"/>
        </a:p>
      </dgm:t>
    </dgm:pt>
    <dgm:pt modelId="{7252D5BD-9959-4286-820A-598502703137}" type="pres">
      <dgm:prSet presAssocID="{66170568-4C0D-47E1-802F-0BBF2AF6662E}" presName="composite" presStyleCnt="0"/>
      <dgm:spPr/>
    </dgm:pt>
    <dgm:pt modelId="{21C0B1C1-EE77-4660-8E27-2F08DDF83B2B}" type="pres">
      <dgm:prSet presAssocID="{66170568-4C0D-47E1-802F-0BBF2AF6662E}" presName="imgShp" presStyleLbl="fgImgPlace1" presStyleIdx="0" presStyleCnt="5" custLinFactX="-69020" custLinFactNeighborX="-100000" custLinFactNeighborY="-1142"/>
      <dgm:spPr/>
    </dgm:pt>
    <dgm:pt modelId="{47BA8BEF-D36A-4970-98D1-19E17A28F0A0}" type="pres">
      <dgm:prSet presAssocID="{66170568-4C0D-47E1-802F-0BBF2AF6662E}" presName="txShp" presStyleLbl="node1" presStyleIdx="0" presStyleCnt="5" custScaleX="134954">
        <dgm:presLayoutVars>
          <dgm:bulletEnabled val="1"/>
        </dgm:presLayoutVars>
      </dgm:prSet>
      <dgm:spPr/>
      <dgm:t>
        <a:bodyPr/>
        <a:lstStyle/>
        <a:p>
          <a:endParaRPr lang="en-US"/>
        </a:p>
      </dgm:t>
    </dgm:pt>
    <dgm:pt modelId="{CEC177F9-5305-415E-94AA-F9F518E1A202}" type="pres">
      <dgm:prSet presAssocID="{AFE0D851-0535-45E7-9517-552EE5D64EAA}" presName="spacing" presStyleCnt="0"/>
      <dgm:spPr/>
    </dgm:pt>
    <dgm:pt modelId="{EA007280-5FAC-4F88-813F-49F2ABF2FA70}" type="pres">
      <dgm:prSet presAssocID="{DBD3F164-152A-4FAC-84B2-8FACEE5FE536}" presName="composite" presStyleCnt="0"/>
      <dgm:spPr/>
    </dgm:pt>
    <dgm:pt modelId="{E789E0F8-36D7-4469-8826-CC4ED0D6C3D8}" type="pres">
      <dgm:prSet presAssocID="{DBD3F164-152A-4FAC-84B2-8FACEE5FE536}" presName="imgShp" presStyleLbl="fgImgPlace1" presStyleIdx="1" presStyleCnt="5" custLinFactX="-69020" custLinFactNeighborX="-100000" custLinFactNeighborY="-1142"/>
      <dgm:spPr/>
    </dgm:pt>
    <dgm:pt modelId="{36C07543-4C50-446F-B1D7-3CBD7AAD0470}" type="pres">
      <dgm:prSet presAssocID="{DBD3F164-152A-4FAC-84B2-8FACEE5FE536}" presName="txShp" presStyleLbl="node1" presStyleIdx="1" presStyleCnt="5" custScaleX="134954">
        <dgm:presLayoutVars>
          <dgm:bulletEnabled val="1"/>
        </dgm:presLayoutVars>
      </dgm:prSet>
      <dgm:spPr/>
      <dgm:t>
        <a:bodyPr/>
        <a:lstStyle/>
        <a:p>
          <a:endParaRPr lang="en-US"/>
        </a:p>
      </dgm:t>
    </dgm:pt>
    <dgm:pt modelId="{7A4E87E6-1A7A-448E-920B-5510BD972B7F}" type="pres">
      <dgm:prSet presAssocID="{80C15A7F-A850-4CC8-A8E0-EEDF4C666325}" presName="spacing" presStyleCnt="0"/>
      <dgm:spPr/>
    </dgm:pt>
    <dgm:pt modelId="{AFA8122C-9D2F-4F64-99A4-E67F7620DE73}" type="pres">
      <dgm:prSet presAssocID="{4E650FCA-8038-4B35-8A85-08847520C8FB}" presName="composite" presStyleCnt="0"/>
      <dgm:spPr/>
    </dgm:pt>
    <dgm:pt modelId="{8DDC9C3B-F5C7-46FF-8700-51346E657304}" type="pres">
      <dgm:prSet presAssocID="{4E650FCA-8038-4B35-8A85-08847520C8FB}" presName="imgShp" presStyleLbl="fgImgPlace1" presStyleIdx="2" presStyleCnt="5" custLinFactX="-69020" custLinFactNeighborX="-100000" custLinFactNeighborY="-1142"/>
      <dgm:spPr/>
    </dgm:pt>
    <dgm:pt modelId="{772AAC63-B845-418A-8D33-6FBA57026FC8}" type="pres">
      <dgm:prSet presAssocID="{4E650FCA-8038-4B35-8A85-08847520C8FB}" presName="txShp" presStyleLbl="node1" presStyleIdx="2" presStyleCnt="5" custScaleX="134954">
        <dgm:presLayoutVars>
          <dgm:bulletEnabled val="1"/>
        </dgm:presLayoutVars>
      </dgm:prSet>
      <dgm:spPr/>
      <dgm:t>
        <a:bodyPr/>
        <a:lstStyle/>
        <a:p>
          <a:endParaRPr lang="en-US"/>
        </a:p>
      </dgm:t>
    </dgm:pt>
    <dgm:pt modelId="{08BC71B4-E8F7-4BA7-8D8C-3DBB81D55A1E}" type="pres">
      <dgm:prSet presAssocID="{E99112E0-B31D-434B-B026-D3D1E6D60F83}" presName="spacing" presStyleCnt="0"/>
      <dgm:spPr/>
    </dgm:pt>
    <dgm:pt modelId="{75941185-24B8-4E6A-927D-3C810EEFA933}" type="pres">
      <dgm:prSet presAssocID="{4F2EFA75-3680-45D7-B03B-E11D8F698C95}" presName="composite" presStyleCnt="0"/>
      <dgm:spPr/>
    </dgm:pt>
    <dgm:pt modelId="{3EF0F65A-84FF-4E1B-9B3D-D40DD0CBBE0C}" type="pres">
      <dgm:prSet presAssocID="{4F2EFA75-3680-45D7-B03B-E11D8F698C95}" presName="imgShp" presStyleLbl="fgImgPlace1" presStyleIdx="3" presStyleCnt="5" custLinFactX="-69020" custLinFactNeighborX="-100000" custLinFactNeighborY="-1142"/>
      <dgm:spPr/>
    </dgm:pt>
    <dgm:pt modelId="{3814DD88-DD3A-414E-AB47-26EBF9187244}" type="pres">
      <dgm:prSet presAssocID="{4F2EFA75-3680-45D7-B03B-E11D8F698C95}" presName="txShp" presStyleLbl="node1" presStyleIdx="3" presStyleCnt="5" custScaleX="134954">
        <dgm:presLayoutVars>
          <dgm:bulletEnabled val="1"/>
        </dgm:presLayoutVars>
      </dgm:prSet>
      <dgm:spPr/>
      <dgm:t>
        <a:bodyPr/>
        <a:lstStyle/>
        <a:p>
          <a:endParaRPr lang="en-US"/>
        </a:p>
      </dgm:t>
    </dgm:pt>
    <dgm:pt modelId="{D89ADAE1-15E1-4218-853A-2DD9EE39F88D}" type="pres">
      <dgm:prSet presAssocID="{01324853-6931-4EBD-9B70-BA7099A250AA}" presName="spacing" presStyleCnt="0"/>
      <dgm:spPr/>
    </dgm:pt>
    <dgm:pt modelId="{F75CE727-95D0-4B88-B5B1-61255EAB7322}" type="pres">
      <dgm:prSet presAssocID="{05AC9D41-1BB1-4287-88F1-2FEF6719A8CE}" presName="composite" presStyleCnt="0"/>
      <dgm:spPr/>
    </dgm:pt>
    <dgm:pt modelId="{13B1D232-5B70-4567-A223-F4ECDE41CCDD}" type="pres">
      <dgm:prSet presAssocID="{05AC9D41-1BB1-4287-88F1-2FEF6719A8CE}" presName="imgShp" presStyleLbl="fgImgPlace1" presStyleIdx="4" presStyleCnt="5" custLinFactX="-69020" custLinFactNeighborX="-100000" custLinFactNeighborY="-1142"/>
      <dgm:spPr/>
    </dgm:pt>
    <dgm:pt modelId="{A84C37C5-4D7D-47C9-A94B-E4430E5DC06E}" type="pres">
      <dgm:prSet presAssocID="{05AC9D41-1BB1-4287-88F1-2FEF6719A8CE}" presName="txShp" presStyleLbl="node1" presStyleIdx="4" presStyleCnt="5" custScaleX="134954">
        <dgm:presLayoutVars>
          <dgm:bulletEnabled val="1"/>
        </dgm:presLayoutVars>
      </dgm:prSet>
      <dgm:spPr/>
      <dgm:t>
        <a:bodyPr/>
        <a:lstStyle/>
        <a:p>
          <a:endParaRPr lang="en-US"/>
        </a:p>
      </dgm:t>
    </dgm:pt>
  </dgm:ptLst>
  <dgm:cxnLst>
    <dgm:cxn modelId="{41162A81-AA61-4B04-A71E-8DC6FFD7D246}" type="presOf" srcId="{4E650FCA-8038-4B35-8A85-08847520C8FB}" destId="{772AAC63-B845-418A-8D33-6FBA57026FC8}" srcOrd="0" destOrd="0" presId="urn:microsoft.com/office/officeart/2005/8/layout/vList3"/>
    <dgm:cxn modelId="{488516DC-3CE7-4A5D-8418-141C17B6C267}" type="presOf" srcId="{66170568-4C0D-47E1-802F-0BBF2AF6662E}" destId="{47BA8BEF-D36A-4970-98D1-19E17A28F0A0}" srcOrd="0" destOrd="0" presId="urn:microsoft.com/office/officeart/2005/8/layout/vList3"/>
    <dgm:cxn modelId="{49284E9C-8A15-43D9-A061-E46018700743}" type="presOf" srcId="{1948A88D-8018-43FB-AAEB-911E44557697}" destId="{C227E9AC-4A08-4B23-8D47-FB6BE5FBF1A3}" srcOrd="0" destOrd="0" presId="urn:microsoft.com/office/officeart/2005/8/layout/vList3"/>
    <dgm:cxn modelId="{DD78FFAB-4835-4BFA-A2D8-7A29886C1597}" type="presOf" srcId="{4F2EFA75-3680-45D7-B03B-E11D8F698C95}" destId="{3814DD88-DD3A-414E-AB47-26EBF9187244}" srcOrd="0" destOrd="0" presId="urn:microsoft.com/office/officeart/2005/8/layout/vList3"/>
    <dgm:cxn modelId="{FD84F5BD-3C89-4BC2-A726-45EA2970AC28}" srcId="{1948A88D-8018-43FB-AAEB-911E44557697}" destId="{05AC9D41-1BB1-4287-88F1-2FEF6719A8CE}" srcOrd="4" destOrd="0" parTransId="{44BEB179-1541-4BE8-94B1-E209DF3FF039}" sibTransId="{736F8FA2-47C7-44C9-80B3-4A1427C0F9A8}"/>
    <dgm:cxn modelId="{6412828B-24FD-4146-A322-947585FAC8D1}" srcId="{1948A88D-8018-43FB-AAEB-911E44557697}" destId="{4E650FCA-8038-4B35-8A85-08847520C8FB}" srcOrd="2" destOrd="0" parTransId="{0CF14A93-27AB-44DE-B5BA-7790E5FE3141}" sibTransId="{E99112E0-B31D-434B-B026-D3D1E6D60F83}"/>
    <dgm:cxn modelId="{D6806149-E555-410D-9DEC-B9EDD1B792E6}" srcId="{1948A88D-8018-43FB-AAEB-911E44557697}" destId="{66170568-4C0D-47E1-802F-0BBF2AF6662E}" srcOrd="0" destOrd="0" parTransId="{DA3C0592-CF8C-4BE7-90C3-7FCDFD6210A8}" sibTransId="{AFE0D851-0535-45E7-9517-552EE5D64EAA}"/>
    <dgm:cxn modelId="{9AAC0611-7721-45F5-933E-9DB69E778688}" type="presOf" srcId="{DBD3F164-152A-4FAC-84B2-8FACEE5FE536}" destId="{36C07543-4C50-446F-B1D7-3CBD7AAD0470}" srcOrd="0" destOrd="0" presId="urn:microsoft.com/office/officeart/2005/8/layout/vList3"/>
    <dgm:cxn modelId="{DC1B0D97-E654-48E8-A968-5B271570A29F}" srcId="{1948A88D-8018-43FB-AAEB-911E44557697}" destId="{DBD3F164-152A-4FAC-84B2-8FACEE5FE536}" srcOrd="1" destOrd="0" parTransId="{FF5C5BD1-6898-4C92-888D-1474435CFEE3}" sibTransId="{80C15A7F-A850-4CC8-A8E0-EEDF4C666325}"/>
    <dgm:cxn modelId="{F69A6A29-91BB-47D9-8EB7-464D73FC56B6}" type="presOf" srcId="{05AC9D41-1BB1-4287-88F1-2FEF6719A8CE}" destId="{A84C37C5-4D7D-47C9-A94B-E4430E5DC06E}" srcOrd="0" destOrd="0" presId="urn:microsoft.com/office/officeart/2005/8/layout/vList3"/>
    <dgm:cxn modelId="{BDFC7B88-B711-4B31-9908-620F2585EE6A}" srcId="{1948A88D-8018-43FB-AAEB-911E44557697}" destId="{4F2EFA75-3680-45D7-B03B-E11D8F698C95}" srcOrd="3" destOrd="0" parTransId="{D169D690-BD05-4552-89D5-F5DBB5CBC06A}" sibTransId="{01324853-6931-4EBD-9B70-BA7099A250AA}"/>
    <dgm:cxn modelId="{DFA1102A-4E0F-48C3-A838-5A968CCC3035}" type="presParOf" srcId="{C227E9AC-4A08-4B23-8D47-FB6BE5FBF1A3}" destId="{7252D5BD-9959-4286-820A-598502703137}" srcOrd="0" destOrd="0" presId="urn:microsoft.com/office/officeart/2005/8/layout/vList3"/>
    <dgm:cxn modelId="{EF52B9A7-D302-406D-9734-567129571E46}" type="presParOf" srcId="{7252D5BD-9959-4286-820A-598502703137}" destId="{21C0B1C1-EE77-4660-8E27-2F08DDF83B2B}" srcOrd="0" destOrd="0" presId="urn:microsoft.com/office/officeart/2005/8/layout/vList3"/>
    <dgm:cxn modelId="{162A58A9-292A-4F8A-9C15-9D7A69B6C550}" type="presParOf" srcId="{7252D5BD-9959-4286-820A-598502703137}" destId="{47BA8BEF-D36A-4970-98D1-19E17A28F0A0}" srcOrd="1" destOrd="0" presId="urn:microsoft.com/office/officeart/2005/8/layout/vList3"/>
    <dgm:cxn modelId="{132BB762-C6DA-49B9-B7F6-CBFA03598C15}" type="presParOf" srcId="{C227E9AC-4A08-4B23-8D47-FB6BE5FBF1A3}" destId="{CEC177F9-5305-415E-94AA-F9F518E1A202}" srcOrd="1" destOrd="0" presId="urn:microsoft.com/office/officeart/2005/8/layout/vList3"/>
    <dgm:cxn modelId="{D44F3E95-1785-4345-A6DC-250871E11A93}" type="presParOf" srcId="{C227E9AC-4A08-4B23-8D47-FB6BE5FBF1A3}" destId="{EA007280-5FAC-4F88-813F-49F2ABF2FA70}" srcOrd="2" destOrd="0" presId="urn:microsoft.com/office/officeart/2005/8/layout/vList3"/>
    <dgm:cxn modelId="{9FCE896B-E6D0-42AD-BC69-68CBE2441AD3}" type="presParOf" srcId="{EA007280-5FAC-4F88-813F-49F2ABF2FA70}" destId="{E789E0F8-36D7-4469-8826-CC4ED0D6C3D8}" srcOrd="0" destOrd="0" presId="urn:microsoft.com/office/officeart/2005/8/layout/vList3"/>
    <dgm:cxn modelId="{48D81A6E-262F-4744-A012-F4917309891B}" type="presParOf" srcId="{EA007280-5FAC-4F88-813F-49F2ABF2FA70}" destId="{36C07543-4C50-446F-B1D7-3CBD7AAD0470}" srcOrd="1" destOrd="0" presId="urn:microsoft.com/office/officeart/2005/8/layout/vList3"/>
    <dgm:cxn modelId="{77A9CC02-2099-4B4E-BB31-C702E463ECFC}" type="presParOf" srcId="{C227E9AC-4A08-4B23-8D47-FB6BE5FBF1A3}" destId="{7A4E87E6-1A7A-448E-920B-5510BD972B7F}" srcOrd="3" destOrd="0" presId="urn:microsoft.com/office/officeart/2005/8/layout/vList3"/>
    <dgm:cxn modelId="{AB71AE00-F927-4FC2-ABAC-CCC71D66E15C}" type="presParOf" srcId="{C227E9AC-4A08-4B23-8D47-FB6BE5FBF1A3}" destId="{AFA8122C-9D2F-4F64-99A4-E67F7620DE73}" srcOrd="4" destOrd="0" presId="urn:microsoft.com/office/officeart/2005/8/layout/vList3"/>
    <dgm:cxn modelId="{A50E5398-8175-40F6-8CE0-CD5C439AF5D3}" type="presParOf" srcId="{AFA8122C-9D2F-4F64-99A4-E67F7620DE73}" destId="{8DDC9C3B-F5C7-46FF-8700-51346E657304}" srcOrd="0" destOrd="0" presId="urn:microsoft.com/office/officeart/2005/8/layout/vList3"/>
    <dgm:cxn modelId="{CB13C8C8-6F72-4F14-B6F4-82557C40F4A6}" type="presParOf" srcId="{AFA8122C-9D2F-4F64-99A4-E67F7620DE73}" destId="{772AAC63-B845-418A-8D33-6FBA57026FC8}" srcOrd="1" destOrd="0" presId="urn:microsoft.com/office/officeart/2005/8/layout/vList3"/>
    <dgm:cxn modelId="{96BD7B19-4E63-41AF-92F3-CB78DF04CC0F}" type="presParOf" srcId="{C227E9AC-4A08-4B23-8D47-FB6BE5FBF1A3}" destId="{08BC71B4-E8F7-4BA7-8D8C-3DBB81D55A1E}" srcOrd="5" destOrd="0" presId="urn:microsoft.com/office/officeart/2005/8/layout/vList3"/>
    <dgm:cxn modelId="{D96E13DB-B963-4259-95A9-C1598C2095A3}" type="presParOf" srcId="{C227E9AC-4A08-4B23-8D47-FB6BE5FBF1A3}" destId="{75941185-24B8-4E6A-927D-3C810EEFA933}" srcOrd="6" destOrd="0" presId="urn:microsoft.com/office/officeart/2005/8/layout/vList3"/>
    <dgm:cxn modelId="{2EDE9E83-5CDA-416A-8A91-B45DBE9C36E0}" type="presParOf" srcId="{75941185-24B8-4E6A-927D-3C810EEFA933}" destId="{3EF0F65A-84FF-4E1B-9B3D-D40DD0CBBE0C}" srcOrd="0" destOrd="0" presId="urn:microsoft.com/office/officeart/2005/8/layout/vList3"/>
    <dgm:cxn modelId="{BF677CEE-A695-40E6-89EF-761F4ED3C261}" type="presParOf" srcId="{75941185-24B8-4E6A-927D-3C810EEFA933}" destId="{3814DD88-DD3A-414E-AB47-26EBF9187244}" srcOrd="1" destOrd="0" presId="urn:microsoft.com/office/officeart/2005/8/layout/vList3"/>
    <dgm:cxn modelId="{9A710AD2-0494-4BFE-892B-E4CBB55FA5B1}" type="presParOf" srcId="{C227E9AC-4A08-4B23-8D47-FB6BE5FBF1A3}" destId="{D89ADAE1-15E1-4218-853A-2DD9EE39F88D}" srcOrd="7" destOrd="0" presId="urn:microsoft.com/office/officeart/2005/8/layout/vList3"/>
    <dgm:cxn modelId="{F1428FB3-A805-4D6E-A571-01E04A10A012}" type="presParOf" srcId="{C227E9AC-4A08-4B23-8D47-FB6BE5FBF1A3}" destId="{F75CE727-95D0-4B88-B5B1-61255EAB7322}" srcOrd="8" destOrd="0" presId="urn:microsoft.com/office/officeart/2005/8/layout/vList3"/>
    <dgm:cxn modelId="{08911795-9445-40FA-B8DA-C7D7C88414F1}" type="presParOf" srcId="{F75CE727-95D0-4B88-B5B1-61255EAB7322}" destId="{13B1D232-5B70-4567-A223-F4ECDE41CCDD}" srcOrd="0" destOrd="0" presId="urn:microsoft.com/office/officeart/2005/8/layout/vList3"/>
    <dgm:cxn modelId="{1402B9F6-7676-4E0D-BF03-6FDD5D078D6A}" type="presParOf" srcId="{F75CE727-95D0-4B88-B5B1-61255EAB7322}" destId="{A84C37C5-4D7D-47C9-A94B-E4430E5DC06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76658-C579-42FA-A5E4-B8CCB9A39670}" type="doc">
      <dgm:prSet loTypeId="urn:microsoft.com/office/officeart/2005/8/layout/chevron1" loCatId="process" qsTypeId="urn:microsoft.com/office/officeart/2005/8/quickstyle/simple4" qsCatId="simple" csTypeId="urn:microsoft.com/office/officeart/2005/8/colors/colorful3" csCatId="colorful" phldr="1"/>
      <dgm:spPr/>
    </dgm:pt>
    <dgm:pt modelId="{2FFC4047-9BCB-4EF4-B9A7-BA54AE473442}">
      <dgm:prSet phldrT="[Text]" custT="1"/>
      <dgm:spPr/>
      <dgm:t>
        <a:bodyPr/>
        <a:lstStyle/>
        <a:p>
          <a:r>
            <a:rPr lang="es-MX" sz="1400" dirty="0" smtClean="0"/>
            <a:t>Virus</a:t>
          </a:r>
          <a:endParaRPr lang="en-US" sz="1400" dirty="0"/>
        </a:p>
      </dgm:t>
    </dgm:pt>
    <dgm:pt modelId="{63A1C891-D451-4D93-9AF8-58BD104054A6}" type="parTrans" cxnId="{07EC1E8A-9CEB-4907-82F4-EEC15D11055E}">
      <dgm:prSet/>
      <dgm:spPr/>
      <dgm:t>
        <a:bodyPr/>
        <a:lstStyle/>
        <a:p>
          <a:endParaRPr lang="en-US" sz="1400"/>
        </a:p>
      </dgm:t>
    </dgm:pt>
    <dgm:pt modelId="{3F91D2C5-560E-4BA7-8337-DC8A01F75391}" type="sibTrans" cxnId="{07EC1E8A-9CEB-4907-82F4-EEC15D11055E}">
      <dgm:prSet/>
      <dgm:spPr/>
      <dgm:t>
        <a:bodyPr/>
        <a:lstStyle/>
        <a:p>
          <a:endParaRPr lang="en-US" sz="1400"/>
        </a:p>
      </dgm:t>
    </dgm:pt>
    <dgm:pt modelId="{7171C683-2B19-4DAD-A83A-D3EF6AF5AD82}">
      <dgm:prSet phldrT="[Text]" custT="1"/>
      <dgm:spPr/>
      <dgm:t>
        <a:bodyPr/>
        <a:lstStyle/>
        <a:p>
          <a:r>
            <a:rPr lang="es-MX" sz="1400" dirty="0" smtClean="0"/>
            <a:t>Viroides</a:t>
          </a:r>
          <a:endParaRPr lang="en-US" sz="1400" dirty="0"/>
        </a:p>
      </dgm:t>
    </dgm:pt>
    <dgm:pt modelId="{C13655FD-3062-4766-A663-F8B20B9CBF6C}" type="parTrans" cxnId="{05AAA65F-DB93-493F-BBCF-5E54C1EF1514}">
      <dgm:prSet/>
      <dgm:spPr/>
      <dgm:t>
        <a:bodyPr/>
        <a:lstStyle/>
        <a:p>
          <a:endParaRPr lang="en-US" sz="1400"/>
        </a:p>
      </dgm:t>
    </dgm:pt>
    <dgm:pt modelId="{545142D4-E81C-479E-9C60-4BCC6024B827}" type="sibTrans" cxnId="{05AAA65F-DB93-493F-BBCF-5E54C1EF1514}">
      <dgm:prSet/>
      <dgm:spPr/>
      <dgm:t>
        <a:bodyPr/>
        <a:lstStyle/>
        <a:p>
          <a:endParaRPr lang="en-US" sz="1400"/>
        </a:p>
      </dgm:t>
    </dgm:pt>
    <dgm:pt modelId="{9A40B564-F7A7-4003-8788-455120526A83}">
      <dgm:prSet phldrT="[Text]" custT="1"/>
      <dgm:spPr/>
      <dgm:t>
        <a:bodyPr/>
        <a:lstStyle/>
        <a:p>
          <a:r>
            <a:rPr lang="es-MX" sz="1400" dirty="0" smtClean="0"/>
            <a:t>Fitoplasmas</a:t>
          </a:r>
          <a:endParaRPr lang="en-US" sz="1400" dirty="0"/>
        </a:p>
      </dgm:t>
    </dgm:pt>
    <dgm:pt modelId="{428CC509-FA0F-4BBC-8684-BC6649364517}" type="parTrans" cxnId="{66D36695-8057-45C5-B034-3CF2C44BCD53}">
      <dgm:prSet/>
      <dgm:spPr/>
      <dgm:t>
        <a:bodyPr/>
        <a:lstStyle/>
        <a:p>
          <a:endParaRPr lang="en-US" sz="1400"/>
        </a:p>
      </dgm:t>
    </dgm:pt>
    <dgm:pt modelId="{CEF59911-5E5D-4637-A8AF-4096BD8B1595}" type="sibTrans" cxnId="{66D36695-8057-45C5-B034-3CF2C44BCD53}">
      <dgm:prSet/>
      <dgm:spPr/>
      <dgm:t>
        <a:bodyPr/>
        <a:lstStyle/>
        <a:p>
          <a:endParaRPr lang="en-US" sz="1400"/>
        </a:p>
      </dgm:t>
    </dgm:pt>
    <dgm:pt modelId="{F09B1946-7180-400C-9C84-6CC7C6A8B245}" type="pres">
      <dgm:prSet presAssocID="{3F976658-C579-42FA-A5E4-B8CCB9A39670}" presName="Name0" presStyleCnt="0">
        <dgm:presLayoutVars>
          <dgm:dir/>
          <dgm:animLvl val="lvl"/>
          <dgm:resizeHandles val="exact"/>
        </dgm:presLayoutVars>
      </dgm:prSet>
      <dgm:spPr/>
    </dgm:pt>
    <dgm:pt modelId="{EA9C1A70-7AED-4E99-BA2B-AF6A6B292C7B}" type="pres">
      <dgm:prSet presAssocID="{2FFC4047-9BCB-4EF4-B9A7-BA54AE473442}" presName="parTxOnly" presStyleLbl="node1" presStyleIdx="0" presStyleCnt="3">
        <dgm:presLayoutVars>
          <dgm:chMax val="0"/>
          <dgm:chPref val="0"/>
          <dgm:bulletEnabled val="1"/>
        </dgm:presLayoutVars>
      </dgm:prSet>
      <dgm:spPr/>
      <dgm:t>
        <a:bodyPr/>
        <a:lstStyle/>
        <a:p>
          <a:endParaRPr lang="en-US"/>
        </a:p>
      </dgm:t>
    </dgm:pt>
    <dgm:pt modelId="{8F860E51-6733-438B-9F5B-308A7030E395}" type="pres">
      <dgm:prSet presAssocID="{3F91D2C5-560E-4BA7-8337-DC8A01F75391}" presName="parTxOnlySpace" presStyleCnt="0"/>
      <dgm:spPr/>
    </dgm:pt>
    <dgm:pt modelId="{CAAFA43D-3ACF-42F5-8A80-9705F9A642D0}" type="pres">
      <dgm:prSet presAssocID="{7171C683-2B19-4DAD-A83A-D3EF6AF5AD82}" presName="parTxOnly" presStyleLbl="node1" presStyleIdx="1" presStyleCnt="3">
        <dgm:presLayoutVars>
          <dgm:chMax val="0"/>
          <dgm:chPref val="0"/>
          <dgm:bulletEnabled val="1"/>
        </dgm:presLayoutVars>
      </dgm:prSet>
      <dgm:spPr/>
      <dgm:t>
        <a:bodyPr/>
        <a:lstStyle/>
        <a:p>
          <a:endParaRPr lang="en-US"/>
        </a:p>
      </dgm:t>
    </dgm:pt>
    <dgm:pt modelId="{E77A44AD-DEBD-4DD4-9998-CD91CFF61BAE}" type="pres">
      <dgm:prSet presAssocID="{545142D4-E81C-479E-9C60-4BCC6024B827}" presName="parTxOnlySpace" presStyleCnt="0"/>
      <dgm:spPr/>
    </dgm:pt>
    <dgm:pt modelId="{F7DAE911-A7A5-4F64-8AF2-C164694B6A79}" type="pres">
      <dgm:prSet presAssocID="{9A40B564-F7A7-4003-8788-455120526A83}" presName="parTxOnly" presStyleLbl="node1" presStyleIdx="2" presStyleCnt="3">
        <dgm:presLayoutVars>
          <dgm:chMax val="0"/>
          <dgm:chPref val="0"/>
          <dgm:bulletEnabled val="1"/>
        </dgm:presLayoutVars>
      </dgm:prSet>
      <dgm:spPr/>
      <dgm:t>
        <a:bodyPr/>
        <a:lstStyle/>
        <a:p>
          <a:endParaRPr lang="en-US"/>
        </a:p>
      </dgm:t>
    </dgm:pt>
  </dgm:ptLst>
  <dgm:cxnLst>
    <dgm:cxn modelId="{776618D3-FAE3-4C65-9115-3D9D6D84E586}" type="presOf" srcId="{7171C683-2B19-4DAD-A83A-D3EF6AF5AD82}" destId="{CAAFA43D-3ACF-42F5-8A80-9705F9A642D0}" srcOrd="0" destOrd="0" presId="urn:microsoft.com/office/officeart/2005/8/layout/chevron1"/>
    <dgm:cxn modelId="{4A140515-4BA9-4736-9DA0-7C847BECEFF7}" type="presOf" srcId="{3F976658-C579-42FA-A5E4-B8CCB9A39670}" destId="{F09B1946-7180-400C-9C84-6CC7C6A8B245}" srcOrd="0" destOrd="0" presId="urn:microsoft.com/office/officeart/2005/8/layout/chevron1"/>
    <dgm:cxn modelId="{07EC1E8A-9CEB-4907-82F4-EEC15D11055E}" srcId="{3F976658-C579-42FA-A5E4-B8CCB9A39670}" destId="{2FFC4047-9BCB-4EF4-B9A7-BA54AE473442}" srcOrd="0" destOrd="0" parTransId="{63A1C891-D451-4D93-9AF8-58BD104054A6}" sibTransId="{3F91D2C5-560E-4BA7-8337-DC8A01F75391}"/>
    <dgm:cxn modelId="{66D36695-8057-45C5-B034-3CF2C44BCD53}" srcId="{3F976658-C579-42FA-A5E4-B8CCB9A39670}" destId="{9A40B564-F7A7-4003-8788-455120526A83}" srcOrd="2" destOrd="0" parTransId="{428CC509-FA0F-4BBC-8684-BC6649364517}" sibTransId="{CEF59911-5E5D-4637-A8AF-4096BD8B1595}"/>
    <dgm:cxn modelId="{2C6A2D25-7947-49C6-A23A-2A1328DED23D}" type="presOf" srcId="{2FFC4047-9BCB-4EF4-B9A7-BA54AE473442}" destId="{EA9C1A70-7AED-4E99-BA2B-AF6A6B292C7B}" srcOrd="0" destOrd="0" presId="urn:microsoft.com/office/officeart/2005/8/layout/chevron1"/>
    <dgm:cxn modelId="{05AAA65F-DB93-493F-BBCF-5E54C1EF1514}" srcId="{3F976658-C579-42FA-A5E4-B8CCB9A39670}" destId="{7171C683-2B19-4DAD-A83A-D3EF6AF5AD82}" srcOrd="1" destOrd="0" parTransId="{C13655FD-3062-4766-A663-F8B20B9CBF6C}" sibTransId="{545142D4-E81C-479E-9C60-4BCC6024B827}"/>
    <dgm:cxn modelId="{28A94B15-FC5F-461F-B4EE-196422E95E05}" type="presOf" srcId="{9A40B564-F7A7-4003-8788-455120526A83}" destId="{F7DAE911-A7A5-4F64-8AF2-C164694B6A79}" srcOrd="0" destOrd="0" presId="urn:microsoft.com/office/officeart/2005/8/layout/chevron1"/>
    <dgm:cxn modelId="{5CB6A2A9-8010-4B3F-9440-699551E4AEEF}" type="presParOf" srcId="{F09B1946-7180-400C-9C84-6CC7C6A8B245}" destId="{EA9C1A70-7AED-4E99-BA2B-AF6A6B292C7B}" srcOrd="0" destOrd="0" presId="urn:microsoft.com/office/officeart/2005/8/layout/chevron1"/>
    <dgm:cxn modelId="{8211E42B-CA84-4051-9CA0-8B3E942A57F0}" type="presParOf" srcId="{F09B1946-7180-400C-9C84-6CC7C6A8B245}" destId="{8F860E51-6733-438B-9F5B-308A7030E395}" srcOrd="1" destOrd="0" presId="urn:microsoft.com/office/officeart/2005/8/layout/chevron1"/>
    <dgm:cxn modelId="{CEF7AA0C-0A48-40F3-B213-AE15126B7BE1}" type="presParOf" srcId="{F09B1946-7180-400C-9C84-6CC7C6A8B245}" destId="{CAAFA43D-3ACF-42F5-8A80-9705F9A642D0}" srcOrd="2" destOrd="0" presId="urn:microsoft.com/office/officeart/2005/8/layout/chevron1"/>
    <dgm:cxn modelId="{669EBA71-B131-496E-B91B-F7C0F65A7F9F}" type="presParOf" srcId="{F09B1946-7180-400C-9C84-6CC7C6A8B245}" destId="{E77A44AD-DEBD-4DD4-9998-CD91CFF61BAE}" srcOrd="3" destOrd="0" presId="urn:microsoft.com/office/officeart/2005/8/layout/chevron1"/>
    <dgm:cxn modelId="{57EDC7C2-8BE0-44A8-9389-8AF88963E202}" type="presParOf" srcId="{F09B1946-7180-400C-9C84-6CC7C6A8B245}" destId="{F7DAE911-A7A5-4F64-8AF2-C164694B6A79}"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E3500-4B22-4116-9220-256DF32E7985}" type="doc">
      <dgm:prSet loTypeId="urn:microsoft.com/office/officeart/2005/8/layout/bList2" loCatId="list" qsTypeId="urn:microsoft.com/office/officeart/2005/8/quickstyle/simple1" qsCatId="simple" csTypeId="urn:microsoft.com/office/officeart/2005/8/colors/accent1_2" csCatId="accent1" phldr="1"/>
      <dgm:spPr/>
    </dgm:pt>
    <dgm:pt modelId="{4D14B327-B287-4A5D-8144-FFADB33E73E6}">
      <dgm:prSet phldrT="[Text]"/>
      <dgm:spPr>
        <a:solidFill>
          <a:schemeClr val="tx2">
            <a:lumMod val="40000"/>
            <a:lumOff val="60000"/>
          </a:schemeClr>
        </a:solidFill>
        <a:ln>
          <a:solidFill>
            <a:schemeClr val="accent1">
              <a:lumMod val="50000"/>
            </a:schemeClr>
          </a:solidFill>
        </a:ln>
      </dgm:spPr>
      <dgm:t>
        <a:bodyPr/>
        <a:lstStyle/>
        <a:p>
          <a:r>
            <a:rPr lang="es-MX" dirty="0" smtClean="0"/>
            <a:t>Cultivo de Meristemas y Termoterapia</a:t>
          </a:r>
          <a:endParaRPr lang="en-US" dirty="0"/>
        </a:p>
      </dgm:t>
    </dgm:pt>
    <dgm:pt modelId="{84C86575-D4FB-404F-AD72-378958E3704B}" type="parTrans" cxnId="{30E0B07B-80C6-4311-875D-E8BB147EEF6F}">
      <dgm:prSet/>
      <dgm:spPr/>
      <dgm:t>
        <a:bodyPr/>
        <a:lstStyle/>
        <a:p>
          <a:endParaRPr lang="en-US"/>
        </a:p>
      </dgm:t>
    </dgm:pt>
    <dgm:pt modelId="{DE28C51C-DB69-494E-B51E-1AC2FA99A059}" type="sibTrans" cxnId="{30E0B07B-80C6-4311-875D-E8BB147EEF6F}">
      <dgm:prSet/>
      <dgm:spPr/>
      <dgm:t>
        <a:bodyPr/>
        <a:lstStyle/>
        <a:p>
          <a:endParaRPr lang="en-US"/>
        </a:p>
      </dgm:t>
    </dgm:pt>
    <dgm:pt modelId="{053EBB68-D464-470B-848F-C965C106A744}">
      <dgm:prSet phldrT="[Text]"/>
      <dgm:spPr>
        <a:solidFill>
          <a:schemeClr val="tx2">
            <a:lumMod val="40000"/>
            <a:lumOff val="60000"/>
          </a:schemeClr>
        </a:solidFill>
        <a:ln>
          <a:solidFill>
            <a:schemeClr val="accent1">
              <a:lumMod val="50000"/>
            </a:schemeClr>
          </a:solidFill>
        </a:ln>
      </dgm:spPr>
      <dgm:t>
        <a:bodyPr/>
        <a:lstStyle/>
        <a:p>
          <a:r>
            <a:rPr lang="es-MX" dirty="0" smtClean="0"/>
            <a:t>Embriogénesis somática</a:t>
          </a:r>
          <a:endParaRPr lang="en-US" dirty="0"/>
        </a:p>
      </dgm:t>
    </dgm:pt>
    <dgm:pt modelId="{14A27411-8570-4E2E-BDD5-AA8B2EE6118C}" type="parTrans" cxnId="{68471646-74D5-4EF9-A184-4BE19E1D2C10}">
      <dgm:prSet/>
      <dgm:spPr/>
      <dgm:t>
        <a:bodyPr/>
        <a:lstStyle/>
        <a:p>
          <a:endParaRPr lang="en-US"/>
        </a:p>
      </dgm:t>
    </dgm:pt>
    <dgm:pt modelId="{E2979BA4-38B7-41CE-9D56-8F01E45B70DC}" type="sibTrans" cxnId="{68471646-74D5-4EF9-A184-4BE19E1D2C10}">
      <dgm:prSet/>
      <dgm:spPr/>
      <dgm:t>
        <a:bodyPr/>
        <a:lstStyle/>
        <a:p>
          <a:endParaRPr lang="en-US"/>
        </a:p>
      </dgm:t>
    </dgm:pt>
    <dgm:pt modelId="{FDD1E09D-BA41-4350-893A-81A25785E64E}" type="pres">
      <dgm:prSet presAssocID="{6F2E3500-4B22-4116-9220-256DF32E7985}" presName="diagram" presStyleCnt="0">
        <dgm:presLayoutVars>
          <dgm:dir/>
          <dgm:animLvl val="lvl"/>
          <dgm:resizeHandles val="exact"/>
        </dgm:presLayoutVars>
      </dgm:prSet>
      <dgm:spPr/>
    </dgm:pt>
    <dgm:pt modelId="{58CA0EDE-42B7-47D3-AA18-B907ABD120FB}" type="pres">
      <dgm:prSet presAssocID="{4D14B327-B287-4A5D-8144-FFADB33E73E6}" presName="compNode" presStyleCnt="0"/>
      <dgm:spPr/>
    </dgm:pt>
    <dgm:pt modelId="{E6B7B6F2-5114-4ED7-922D-520A816B6FE6}" type="pres">
      <dgm:prSet presAssocID="{4D14B327-B287-4A5D-8144-FFADB33E73E6}" presName="childRect" presStyleLbl="bgAcc1" presStyleIdx="0" presStyleCnt="2" custScaleY="187287">
        <dgm:presLayoutVars>
          <dgm:bulletEnabled val="1"/>
        </dgm:presLayoutVars>
      </dgm:prSet>
      <dgm:spPr>
        <a:ln>
          <a:solidFill>
            <a:schemeClr val="accent1">
              <a:lumMod val="50000"/>
            </a:schemeClr>
          </a:solidFill>
        </a:ln>
      </dgm:spPr>
    </dgm:pt>
    <dgm:pt modelId="{D33E847C-B4A6-4965-AB78-3F811647F632}" type="pres">
      <dgm:prSet presAssocID="{4D14B327-B287-4A5D-8144-FFADB33E73E6}" presName="parentText" presStyleLbl="node1" presStyleIdx="0" presStyleCnt="0">
        <dgm:presLayoutVars>
          <dgm:chMax val="0"/>
          <dgm:bulletEnabled val="1"/>
        </dgm:presLayoutVars>
      </dgm:prSet>
      <dgm:spPr/>
      <dgm:t>
        <a:bodyPr/>
        <a:lstStyle/>
        <a:p>
          <a:endParaRPr lang="en-US"/>
        </a:p>
      </dgm:t>
    </dgm:pt>
    <dgm:pt modelId="{ACC7F669-5F2D-46FF-81C9-8B6972837F44}" type="pres">
      <dgm:prSet presAssocID="{4D14B327-B287-4A5D-8144-FFADB33E73E6}" presName="parentRect" presStyleLbl="alignNode1" presStyleIdx="0" presStyleCnt="2"/>
      <dgm:spPr/>
      <dgm:t>
        <a:bodyPr/>
        <a:lstStyle/>
        <a:p>
          <a:endParaRPr lang="en-US"/>
        </a:p>
      </dgm:t>
    </dgm:pt>
    <dgm:pt modelId="{A4E417F5-7C18-485E-BAB9-74A05A57E501}" type="pres">
      <dgm:prSet presAssocID="{4D14B327-B287-4A5D-8144-FFADB33E73E6}" presName="adorn" presStyleLbl="fgAccFollowNode1" presStyleIdx="0" presStyleCnt="2"/>
      <dgm:spPr/>
    </dgm:pt>
    <dgm:pt modelId="{9C5B546C-86DD-4027-9DE4-E40C925DF283}" type="pres">
      <dgm:prSet presAssocID="{DE28C51C-DB69-494E-B51E-1AC2FA99A059}" presName="sibTrans" presStyleLbl="sibTrans2D1" presStyleIdx="0" presStyleCnt="0"/>
      <dgm:spPr/>
      <dgm:t>
        <a:bodyPr/>
        <a:lstStyle/>
        <a:p>
          <a:endParaRPr lang="en-US"/>
        </a:p>
      </dgm:t>
    </dgm:pt>
    <dgm:pt modelId="{D5E8FCEA-12AE-4698-8224-877D734FC843}" type="pres">
      <dgm:prSet presAssocID="{053EBB68-D464-470B-848F-C965C106A744}" presName="compNode" presStyleCnt="0"/>
      <dgm:spPr/>
    </dgm:pt>
    <dgm:pt modelId="{C4D0A997-FBC6-4619-A5DA-5854582688C2}" type="pres">
      <dgm:prSet presAssocID="{053EBB68-D464-470B-848F-C965C106A744}" presName="childRect" presStyleLbl="bgAcc1" presStyleIdx="1" presStyleCnt="2" custScaleY="186485">
        <dgm:presLayoutVars>
          <dgm:bulletEnabled val="1"/>
        </dgm:presLayoutVars>
      </dgm:prSet>
      <dgm:spPr>
        <a:ln>
          <a:solidFill>
            <a:schemeClr val="accent1">
              <a:lumMod val="50000"/>
            </a:schemeClr>
          </a:solidFill>
        </a:ln>
      </dgm:spPr>
    </dgm:pt>
    <dgm:pt modelId="{1387E277-3C11-4A62-951A-8573322123CC}" type="pres">
      <dgm:prSet presAssocID="{053EBB68-D464-470B-848F-C965C106A744}" presName="parentText" presStyleLbl="node1" presStyleIdx="0" presStyleCnt="0">
        <dgm:presLayoutVars>
          <dgm:chMax val="0"/>
          <dgm:bulletEnabled val="1"/>
        </dgm:presLayoutVars>
      </dgm:prSet>
      <dgm:spPr/>
      <dgm:t>
        <a:bodyPr/>
        <a:lstStyle/>
        <a:p>
          <a:endParaRPr lang="en-US"/>
        </a:p>
      </dgm:t>
    </dgm:pt>
    <dgm:pt modelId="{3B90E9DC-F873-4884-8179-73136A82CAC9}" type="pres">
      <dgm:prSet presAssocID="{053EBB68-D464-470B-848F-C965C106A744}" presName="parentRect" presStyleLbl="alignNode1" presStyleIdx="1" presStyleCnt="2" custScaleY="105460"/>
      <dgm:spPr/>
      <dgm:t>
        <a:bodyPr/>
        <a:lstStyle/>
        <a:p>
          <a:endParaRPr lang="en-US"/>
        </a:p>
      </dgm:t>
    </dgm:pt>
    <dgm:pt modelId="{3443CAA6-1E9B-4DB0-8893-100CB028A8A4}" type="pres">
      <dgm:prSet presAssocID="{053EBB68-D464-470B-848F-C965C106A744}" presName="adorn" presStyleLbl="fgAccFollowNode1" presStyleIdx="1" presStyleCnt="2"/>
      <dgm:spPr/>
    </dgm:pt>
  </dgm:ptLst>
  <dgm:cxnLst>
    <dgm:cxn modelId="{145E710A-F45A-484E-9B18-B16979746AD4}" type="presOf" srcId="{6F2E3500-4B22-4116-9220-256DF32E7985}" destId="{FDD1E09D-BA41-4350-893A-81A25785E64E}" srcOrd="0" destOrd="0" presId="urn:microsoft.com/office/officeart/2005/8/layout/bList2"/>
    <dgm:cxn modelId="{3211C67F-0579-4943-BF5E-12DD2BA8AFF7}" type="presOf" srcId="{4D14B327-B287-4A5D-8144-FFADB33E73E6}" destId="{ACC7F669-5F2D-46FF-81C9-8B6972837F44}" srcOrd="1" destOrd="0" presId="urn:microsoft.com/office/officeart/2005/8/layout/bList2"/>
    <dgm:cxn modelId="{8549BE50-7104-4988-9560-271FED0F4C2C}" type="presOf" srcId="{DE28C51C-DB69-494E-B51E-1AC2FA99A059}" destId="{9C5B546C-86DD-4027-9DE4-E40C925DF283}" srcOrd="0" destOrd="0" presId="urn:microsoft.com/office/officeart/2005/8/layout/bList2"/>
    <dgm:cxn modelId="{F91C93D4-9C23-41E8-9BE3-E9B0C831AAB9}" type="presOf" srcId="{053EBB68-D464-470B-848F-C965C106A744}" destId="{1387E277-3C11-4A62-951A-8573322123CC}" srcOrd="0" destOrd="0" presId="urn:microsoft.com/office/officeart/2005/8/layout/bList2"/>
    <dgm:cxn modelId="{30E0B07B-80C6-4311-875D-E8BB147EEF6F}" srcId="{6F2E3500-4B22-4116-9220-256DF32E7985}" destId="{4D14B327-B287-4A5D-8144-FFADB33E73E6}" srcOrd="0" destOrd="0" parTransId="{84C86575-D4FB-404F-AD72-378958E3704B}" sibTransId="{DE28C51C-DB69-494E-B51E-1AC2FA99A059}"/>
    <dgm:cxn modelId="{127755A5-E5CE-4F84-88C9-721C5C3399E2}" type="presOf" srcId="{4D14B327-B287-4A5D-8144-FFADB33E73E6}" destId="{D33E847C-B4A6-4965-AB78-3F811647F632}" srcOrd="0" destOrd="0" presId="urn:microsoft.com/office/officeart/2005/8/layout/bList2"/>
    <dgm:cxn modelId="{5170D304-F845-41DF-9581-8F258C5ABBFB}" type="presOf" srcId="{053EBB68-D464-470B-848F-C965C106A744}" destId="{3B90E9DC-F873-4884-8179-73136A82CAC9}" srcOrd="1" destOrd="0" presId="urn:microsoft.com/office/officeart/2005/8/layout/bList2"/>
    <dgm:cxn modelId="{68471646-74D5-4EF9-A184-4BE19E1D2C10}" srcId="{6F2E3500-4B22-4116-9220-256DF32E7985}" destId="{053EBB68-D464-470B-848F-C965C106A744}" srcOrd="1" destOrd="0" parTransId="{14A27411-8570-4E2E-BDD5-AA8B2EE6118C}" sibTransId="{E2979BA4-38B7-41CE-9D56-8F01E45B70DC}"/>
    <dgm:cxn modelId="{31D35D57-85D3-4B17-818A-CB352E0ED448}" type="presParOf" srcId="{FDD1E09D-BA41-4350-893A-81A25785E64E}" destId="{58CA0EDE-42B7-47D3-AA18-B907ABD120FB}" srcOrd="0" destOrd="0" presId="urn:microsoft.com/office/officeart/2005/8/layout/bList2"/>
    <dgm:cxn modelId="{69C0DF9E-A02A-427B-85EA-23DDEA8FFE16}" type="presParOf" srcId="{58CA0EDE-42B7-47D3-AA18-B907ABD120FB}" destId="{E6B7B6F2-5114-4ED7-922D-520A816B6FE6}" srcOrd="0" destOrd="0" presId="urn:microsoft.com/office/officeart/2005/8/layout/bList2"/>
    <dgm:cxn modelId="{FE3C43CB-2003-40D5-BF01-1A151DC268BB}" type="presParOf" srcId="{58CA0EDE-42B7-47D3-AA18-B907ABD120FB}" destId="{D33E847C-B4A6-4965-AB78-3F811647F632}" srcOrd="1" destOrd="0" presId="urn:microsoft.com/office/officeart/2005/8/layout/bList2"/>
    <dgm:cxn modelId="{63B4E878-B00A-4795-9DE7-43768240EE54}" type="presParOf" srcId="{58CA0EDE-42B7-47D3-AA18-B907ABD120FB}" destId="{ACC7F669-5F2D-46FF-81C9-8B6972837F44}" srcOrd="2" destOrd="0" presId="urn:microsoft.com/office/officeart/2005/8/layout/bList2"/>
    <dgm:cxn modelId="{20A92FD1-4BBE-4EBD-8DF6-4BE242F80EE2}" type="presParOf" srcId="{58CA0EDE-42B7-47D3-AA18-B907ABD120FB}" destId="{A4E417F5-7C18-485E-BAB9-74A05A57E501}" srcOrd="3" destOrd="0" presId="urn:microsoft.com/office/officeart/2005/8/layout/bList2"/>
    <dgm:cxn modelId="{0228F929-461F-4E4B-A7CE-A77B654B5DF7}" type="presParOf" srcId="{FDD1E09D-BA41-4350-893A-81A25785E64E}" destId="{9C5B546C-86DD-4027-9DE4-E40C925DF283}" srcOrd="1" destOrd="0" presId="urn:microsoft.com/office/officeart/2005/8/layout/bList2"/>
    <dgm:cxn modelId="{33D9EEA0-6649-4587-81AE-7559A1D49693}" type="presParOf" srcId="{FDD1E09D-BA41-4350-893A-81A25785E64E}" destId="{D5E8FCEA-12AE-4698-8224-877D734FC843}" srcOrd="2" destOrd="0" presId="urn:microsoft.com/office/officeart/2005/8/layout/bList2"/>
    <dgm:cxn modelId="{3C7962B7-4B27-4FE0-8F4F-66F3337FD5D4}" type="presParOf" srcId="{D5E8FCEA-12AE-4698-8224-877D734FC843}" destId="{C4D0A997-FBC6-4619-A5DA-5854582688C2}" srcOrd="0" destOrd="0" presId="urn:microsoft.com/office/officeart/2005/8/layout/bList2"/>
    <dgm:cxn modelId="{DF0EA51D-3DCA-4690-90B1-46F578C6D5A6}" type="presParOf" srcId="{D5E8FCEA-12AE-4698-8224-877D734FC843}" destId="{1387E277-3C11-4A62-951A-8573322123CC}" srcOrd="1" destOrd="0" presId="urn:microsoft.com/office/officeart/2005/8/layout/bList2"/>
    <dgm:cxn modelId="{681E5549-4492-4AAC-8FAE-0C21F2E035F7}" type="presParOf" srcId="{D5E8FCEA-12AE-4698-8224-877D734FC843}" destId="{3B90E9DC-F873-4884-8179-73136A82CAC9}" srcOrd="2" destOrd="0" presId="urn:microsoft.com/office/officeart/2005/8/layout/bList2"/>
    <dgm:cxn modelId="{F6CA466B-8DD4-4516-88C0-5C01D3B3A5B7}" type="presParOf" srcId="{D5E8FCEA-12AE-4698-8224-877D734FC843}" destId="{3443CAA6-1E9B-4DB0-8893-100CB028A8A4}"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867D2-ED0D-4DAE-9D18-4FBC711413F7}" type="doc">
      <dgm:prSet loTypeId="urn:microsoft.com/office/officeart/2005/8/layout/list1" loCatId="list" qsTypeId="urn:microsoft.com/office/officeart/2005/8/quickstyle/3d2" qsCatId="3D" csTypeId="urn:microsoft.com/office/officeart/2005/8/colors/accent5_3" csCatId="accent5" phldr="1"/>
      <dgm:spPr/>
      <dgm:t>
        <a:bodyPr/>
        <a:lstStyle/>
        <a:p>
          <a:endParaRPr lang="en-US"/>
        </a:p>
      </dgm:t>
    </dgm:pt>
    <dgm:pt modelId="{65587C87-C068-42BC-9769-46900D6F9610}">
      <dgm:prSet phldrT="[Text]" custT="1"/>
      <dgm:spPr/>
      <dgm:t>
        <a:bodyPr vert="horz"/>
        <a:lstStyle/>
        <a:p>
          <a:pPr algn="ctr"/>
          <a:r>
            <a:rPr lang="es-MX" sz="1600" dirty="0" smtClean="0"/>
            <a:t>Detección de </a:t>
          </a:r>
          <a:r>
            <a:rPr lang="es-MX" sz="1600" i="1" dirty="0" smtClean="0"/>
            <a:t>Grapevine virus</a:t>
          </a:r>
          <a:endParaRPr lang="en-US" sz="1600" i="1" dirty="0"/>
        </a:p>
      </dgm:t>
    </dgm:pt>
    <dgm:pt modelId="{440EAA5A-9994-4743-9B04-859E4F05DBEC}" type="parTrans" cxnId="{17F17969-9FA4-4A88-9506-42F837B8B5DA}">
      <dgm:prSet/>
      <dgm:spPr/>
      <dgm:t>
        <a:bodyPr/>
        <a:lstStyle/>
        <a:p>
          <a:endParaRPr lang="en-US" sz="1400"/>
        </a:p>
      </dgm:t>
    </dgm:pt>
    <dgm:pt modelId="{28C4362E-27A3-4F40-983E-2DE8FFE46141}" type="sibTrans" cxnId="{17F17969-9FA4-4A88-9506-42F837B8B5DA}">
      <dgm:prSet/>
      <dgm:spPr/>
      <dgm:t>
        <a:bodyPr/>
        <a:lstStyle/>
        <a:p>
          <a:endParaRPr lang="en-US" sz="1400"/>
        </a:p>
      </dgm:t>
    </dgm:pt>
    <dgm:pt modelId="{5F2C5D30-1C2C-4756-97F1-1950CF979AE8}">
      <dgm:prSet phldrT="[Text]" custT="1"/>
      <dgm:spPr/>
      <dgm:t>
        <a:bodyPr/>
        <a:lstStyle/>
        <a:p>
          <a:r>
            <a:rPr lang="es-MX" sz="1600" dirty="0" smtClean="0"/>
            <a:t>Dificultad de detección temprana</a:t>
          </a:r>
          <a:endParaRPr lang="en-US" sz="1600" dirty="0"/>
        </a:p>
      </dgm:t>
    </dgm:pt>
    <dgm:pt modelId="{B5F905F7-36C1-498C-AF2A-DE1706C54CDA}" type="parTrans" cxnId="{E748C0A3-BE19-47DB-9253-DDDA94834093}">
      <dgm:prSet/>
      <dgm:spPr/>
      <dgm:t>
        <a:bodyPr/>
        <a:lstStyle/>
        <a:p>
          <a:endParaRPr lang="en-US" sz="1400"/>
        </a:p>
      </dgm:t>
    </dgm:pt>
    <dgm:pt modelId="{6946AF9A-A9B9-4D11-BC69-66722A527237}" type="sibTrans" cxnId="{E748C0A3-BE19-47DB-9253-DDDA94834093}">
      <dgm:prSet/>
      <dgm:spPr/>
      <dgm:t>
        <a:bodyPr/>
        <a:lstStyle/>
        <a:p>
          <a:endParaRPr lang="en-US" sz="1400"/>
        </a:p>
      </dgm:t>
    </dgm:pt>
    <dgm:pt modelId="{5757DE9C-8476-43CF-A016-68952FF32FF1}">
      <dgm:prSet phldrT="[Text]" custT="1"/>
      <dgm:spPr/>
      <dgm:t>
        <a:bodyPr/>
        <a:lstStyle/>
        <a:p>
          <a:r>
            <a:rPr lang="es-MX" sz="1600" dirty="0" smtClean="0"/>
            <a:t>Uso de técnicas moleculares como PCR</a:t>
          </a:r>
          <a:endParaRPr lang="en-US" sz="1600" dirty="0"/>
        </a:p>
      </dgm:t>
    </dgm:pt>
    <dgm:pt modelId="{F4E7F176-AE9A-4F7B-AA62-E8437865CEFD}" type="parTrans" cxnId="{466DE374-8131-4E9D-835F-9A7D07874B6F}">
      <dgm:prSet/>
      <dgm:spPr/>
      <dgm:t>
        <a:bodyPr/>
        <a:lstStyle/>
        <a:p>
          <a:endParaRPr lang="en-US" sz="1400"/>
        </a:p>
      </dgm:t>
    </dgm:pt>
    <dgm:pt modelId="{91F76FB2-D009-4451-BFBC-35A523756119}" type="sibTrans" cxnId="{466DE374-8131-4E9D-835F-9A7D07874B6F}">
      <dgm:prSet/>
      <dgm:spPr/>
      <dgm:t>
        <a:bodyPr/>
        <a:lstStyle/>
        <a:p>
          <a:endParaRPr lang="en-US" sz="1400"/>
        </a:p>
      </dgm:t>
    </dgm:pt>
    <dgm:pt modelId="{2DFE8FF1-695D-48D6-BF05-2B9C4D82842F}">
      <dgm:prSet phldrT="[Text]" custT="1"/>
      <dgm:spPr/>
      <dgm:t>
        <a:bodyPr/>
        <a:lstStyle/>
        <a:p>
          <a:r>
            <a:rPr lang="es-MX" sz="1600" dirty="0" smtClean="0"/>
            <a:t>Infecciones por interacción de varios virus</a:t>
          </a:r>
          <a:endParaRPr lang="en-US" sz="1600" dirty="0"/>
        </a:p>
      </dgm:t>
    </dgm:pt>
    <dgm:pt modelId="{78E42431-E5D8-48E2-AAD0-F2D9BFA66DA9}" type="sibTrans" cxnId="{5EFEB032-61FA-4293-AA96-6D0BFDE27CA2}">
      <dgm:prSet/>
      <dgm:spPr/>
      <dgm:t>
        <a:bodyPr/>
        <a:lstStyle/>
        <a:p>
          <a:endParaRPr lang="en-US" sz="1400"/>
        </a:p>
      </dgm:t>
    </dgm:pt>
    <dgm:pt modelId="{363C0F40-F4F1-45B3-840F-FB84C4317D14}" type="parTrans" cxnId="{5EFEB032-61FA-4293-AA96-6D0BFDE27CA2}">
      <dgm:prSet/>
      <dgm:spPr/>
      <dgm:t>
        <a:bodyPr/>
        <a:lstStyle/>
        <a:p>
          <a:endParaRPr lang="en-US" sz="1400"/>
        </a:p>
      </dgm:t>
    </dgm:pt>
    <dgm:pt modelId="{9FF6F5F0-7EE5-4985-AB37-B301F6BEED01}" type="pres">
      <dgm:prSet presAssocID="{4C8867D2-ED0D-4DAE-9D18-4FBC711413F7}" presName="linear" presStyleCnt="0">
        <dgm:presLayoutVars>
          <dgm:dir/>
          <dgm:animLvl val="lvl"/>
          <dgm:resizeHandles val="exact"/>
        </dgm:presLayoutVars>
      </dgm:prSet>
      <dgm:spPr/>
      <dgm:t>
        <a:bodyPr/>
        <a:lstStyle/>
        <a:p>
          <a:endParaRPr lang="en-US"/>
        </a:p>
      </dgm:t>
    </dgm:pt>
    <dgm:pt modelId="{22A8A419-5868-47EF-AC91-FAC411FDF1A8}" type="pres">
      <dgm:prSet presAssocID="{65587C87-C068-42BC-9769-46900D6F9610}" presName="parentLin" presStyleCnt="0"/>
      <dgm:spPr/>
    </dgm:pt>
    <dgm:pt modelId="{D1132194-798F-4583-B468-AB44E6AC4E5B}" type="pres">
      <dgm:prSet presAssocID="{65587C87-C068-42BC-9769-46900D6F9610}" presName="parentLeftMargin" presStyleLbl="node1" presStyleIdx="0" presStyleCnt="1"/>
      <dgm:spPr/>
      <dgm:t>
        <a:bodyPr/>
        <a:lstStyle/>
        <a:p>
          <a:endParaRPr lang="en-US"/>
        </a:p>
      </dgm:t>
    </dgm:pt>
    <dgm:pt modelId="{1523567F-4A0E-4586-BB28-09D956350B9C}" type="pres">
      <dgm:prSet presAssocID="{65587C87-C068-42BC-9769-46900D6F9610}" presName="parentText" presStyleLbl="node1" presStyleIdx="0" presStyleCnt="1" custScaleY="47501">
        <dgm:presLayoutVars>
          <dgm:chMax val="0"/>
          <dgm:bulletEnabled val="1"/>
        </dgm:presLayoutVars>
      </dgm:prSet>
      <dgm:spPr/>
      <dgm:t>
        <a:bodyPr/>
        <a:lstStyle/>
        <a:p>
          <a:endParaRPr lang="en-US"/>
        </a:p>
      </dgm:t>
    </dgm:pt>
    <dgm:pt modelId="{A3D0DC5F-D1FA-4D33-956C-AC899BD88BCF}" type="pres">
      <dgm:prSet presAssocID="{65587C87-C068-42BC-9769-46900D6F9610}" presName="negativeSpace" presStyleCnt="0"/>
      <dgm:spPr/>
    </dgm:pt>
    <dgm:pt modelId="{883E959A-59C0-4055-8F98-935A78086871}" type="pres">
      <dgm:prSet presAssocID="{65587C87-C068-42BC-9769-46900D6F9610}" presName="childText" presStyleLbl="conFgAcc1" presStyleIdx="0" presStyleCnt="1">
        <dgm:presLayoutVars>
          <dgm:bulletEnabled val="1"/>
        </dgm:presLayoutVars>
      </dgm:prSet>
      <dgm:spPr/>
      <dgm:t>
        <a:bodyPr/>
        <a:lstStyle/>
        <a:p>
          <a:endParaRPr lang="en-US"/>
        </a:p>
      </dgm:t>
    </dgm:pt>
  </dgm:ptLst>
  <dgm:cxnLst>
    <dgm:cxn modelId="{466DE374-8131-4E9D-835F-9A7D07874B6F}" srcId="{65587C87-C068-42BC-9769-46900D6F9610}" destId="{5757DE9C-8476-43CF-A016-68952FF32FF1}" srcOrd="2" destOrd="0" parTransId="{F4E7F176-AE9A-4F7B-AA62-E8437865CEFD}" sibTransId="{91F76FB2-D009-4451-BFBC-35A523756119}"/>
    <dgm:cxn modelId="{E1CE4EC6-218E-4147-8F46-B93704B5E1A1}" type="presOf" srcId="{65587C87-C068-42BC-9769-46900D6F9610}" destId="{D1132194-798F-4583-B468-AB44E6AC4E5B}" srcOrd="0" destOrd="0" presId="urn:microsoft.com/office/officeart/2005/8/layout/list1"/>
    <dgm:cxn modelId="{F48EEDF2-F0A8-4F62-ACE5-35EF93A2F19F}" type="presOf" srcId="{4C8867D2-ED0D-4DAE-9D18-4FBC711413F7}" destId="{9FF6F5F0-7EE5-4985-AB37-B301F6BEED01}" srcOrd="0" destOrd="0" presId="urn:microsoft.com/office/officeart/2005/8/layout/list1"/>
    <dgm:cxn modelId="{5EFEB032-61FA-4293-AA96-6D0BFDE27CA2}" srcId="{65587C87-C068-42BC-9769-46900D6F9610}" destId="{2DFE8FF1-695D-48D6-BF05-2B9C4D82842F}" srcOrd="0" destOrd="0" parTransId="{363C0F40-F4F1-45B3-840F-FB84C4317D14}" sibTransId="{78E42431-E5D8-48E2-AAD0-F2D9BFA66DA9}"/>
    <dgm:cxn modelId="{17F17969-9FA4-4A88-9506-42F837B8B5DA}" srcId="{4C8867D2-ED0D-4DAE-9D18-4FBC711413F7}" destId="{65587C87-C068-42BC-9769-46900D6F9610}" srcOrd="0" destOrd="0" parTransId="{440EAA5A-9994-4743-9B04-859E4F05DBEC}" sibTransId="{28C4362E-27A3-4F40-983E-2DE8FFE46141}"/>
    <dgm:cxn modelId="{62966AFF-F666-4622-915C-9726E5465865}" type="presOf" srcId="{5F2C5D30-1C2C-4756-97F1-1950CF979AE8}" destId="{883E959A-59C0-4055-8F98-935A78086871}" srcOrd="0" destOrd="1" presId="urn:microsoft.com/office/officeart/2005/8/layout/list1"/>
    <dgm:cxn modelId="{5DB5C1E0-60BE-46F6-A267-EBB409673229}" type="presOf" srcId="{5757DE9C-8476-43CF-A016-68952FF32FF1}" destId="{883E959A-59C0-4055-8F98-935A78086871}" srcOrd="0" destOrd="2" presId="urn:microsoft.com/office/officeart/2005/8/layout/list1"/>
    <dgm:cxn modelId="{A0937DED-898A-45F4-AAE1-5CE20F761966}" type="presOf" srcId="{65587C87-C068-42BC-9769-46900D6F9610}" destId="{1523567F-4A0E-4586-BB28-09D956350B9C}" srcOrd="1" destOrd="0" presId="urn:microsoft.com/office/officeart/2005/8/layout/list1"/>
    <dgm:cxn modelId="{A7827E5E-3D0C-4CA4-B9D5-DE00BCF5C827}" type="presOf" srcId="{2DFE8FF1-695D-48D6-BF05-2B9C4D82842F}" destId="{883E959A-59C0-4055-8F98-935A78086871}" srcOrd="0" destOrd="0" presId="urn:microsoft.com/office/officeart/2005/8/layout/list1"/>
    <dgm:cxn modelId="{E748C0A3-BE19-47DB-9253-DDDA94834093}" srcId="{65587C87-C068-42BC-9769-46900D6F9610}" destId="{5F2C5D30-1C2C-4756-97F1-1950CF979AE8}" srcOrd="1" destOrd="0" parTransId="{B5F905F7-36C1-498C-AF2A-DE1706C54CDA}" sibTransId="{6946AF9A-A9B9-4D11-BC69-66722A527237}"/>
    <dgm:cxn modelId="{D76FEB6E-90E1-4189-BB25-FEB63B50FF76}" type="presParOf" srcId="{9FF6F5F0-7EE5-4985-AB37-B301F6BEED01}" destId="{22A8A419-5868-47EF-AC91-FAC411FDF1A8}" srcOrd="0" destOrd="0" presId="urn:microsoft.com/office/officeart/2005/8/layout/list1"/>
    <dgm:cxn modelId="{84032212-32FB-454B-8AC5-5204BB1EE2C6}" type="presParOf" srcId="{22A8A419-5868-47EF-AC91-FAC411FDF1A8}" destId="{D1132194-798F-4583-B468-AB44E6AC4E5B}" srcOrd="0" destOrd="0" presId="urn:microsoft.com/office/officeart/2005/8/layout/list1"/>
    <dgm:cxn modelId="{610C080C-2807-4AA2-9816-1AA016DE5474}" type="presParOf" srcId="{22A8A419-5868-47EF-AC91-FAC411FDF1A8}" destId="{1523567F-4A0E-4586-BB28-09D956350B9C}" srcOrd="1" destOrd="0" presId="urn:microsoft.com/office/officeart/2005/8/layout/list1"/>
    <dgm:cxn modelId="{A45AA655-1AFF-43BF-9F4C-AAEA5916A667}" type="presParOf" srcId="{9FF6F5F0-7EE5-4985-AB37-B301F6BEED01}" destId="{A3D0DC5F-D1FA-4D33-956C-AC899BD88BCF}" srcOrd="1" destOrd="0" presId="urn:microsoft.com/office/officeart/2005/8/layout/list1"/>
    <dgm:cxn modelId="{B7ED8B52-61E8-4277-A550-7280AC34A69F}" type="presParOf" srcId="{9FF6F5F0-7EE5-4985-AB37-B301F6BEED01}" destId="{883E959A-59C0-4055-8F98-935A78086871}" srcOrd="2"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553CBA-B75C-430E-B805-DF4E1C94960E}"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EC6E8ED3-B307-4AD0-A493-869A97C7C91A}">
      <dgm:prSet phldrT="[Text]" custT="1"/>
      <dgm:spPr/>
      <dgm:t>
        <a:bodyPr vert="vert270"/>
        <a:lstStyle/>
        <a:p>
          <a:pPr algn="ctr"/>
          <a:r>
            <a:rPr lang="es-MX" sz="1600" dirty="0" smtClean="0"/>
            <a:t>Datos</a:t>
          </a:r>
          <a:endParaRPr lang="en-US" sz="1600" dirty="0"/>
        </a:p>
      </dgm:t>
    </dgm:pt>
    <dgm:pt modelId="{562C4AA3-D642-4C8D-943E-6FFC0EFC451D}" type="parTrans" cxnId="{4463CFEE-9CB3-42AE-8B23-FB41492FD264}">
      <dgm:prSet/>
      <dgm:spPr/>
      <dgm:t>
        <a:bodyPr/>
        <a:lstStyle/>
        <a:p>
          <a:endParaRPr lang="en-US" sz="2000"/>
        </a:p>
      </dgm:t>
    </dgm:pt>
    <dgm:pt modelId="{E55DFBE7-B0C2-404E-9A4B-A016DA73EF52}" type="sibTrans" cxnId="{4463CFEE-9CB3-42AE-8B23-FB41492FD264}">
      <dgm:prSet/>
      <dgm:spPr/>
      <dgm:t>
        <a:bodyPr/>
        <a:lstStyle/>
        <a:p>
          <a:endParaRPr lang="en-US" sz="2000"/>
        </a:p>
      </dgm:t>
    </dgm:pt>
    <dgm:pt modelId="{4C4B03A3-984D-4F39-AF67-28F9C1B41D99}">
      <dgm:prSet phldrT="[Text]" custT="1"/>
      <dgm:spPr/>
      <dgm:t>
        <a:bodyPr/>
        <a:lstStyle/>
        <a:p>
          <a:r>
            <a:rPr lang="es-MX" sz="1600" b="0" dirty="0" smtClean="0">
              <a:solidFill>
                <a:schemeClr val="tx1"/>
              </a:solidFill>
            </a:rPr>
            <a:t>Material Genético</a:t>
          </a:r>
          <a:endParaRPr lang="en-US" sz="1600" b="0" dirty="0">
            <a:solidFill>
              <a:schemeClr val="tx1"/>
            </a:solidFill>
          </a:endParaRPr>
        </a:p>
      </dgm:t>
    </dgm:pt>
    <dgm:pt modelId="{64B84BA1-AA4E-483E-AAE9-56C6ECAA445E}" type="parTrans" cxnId="{353BEFE8-E5BC-4290-8C8E-01C11992DB57}">
      <dgm:prSet/>
      <dgm:spPr/>
      <dgm:t>
        <a:bodyPr/>
        <a:lstStyle/>
        <a:p>
          <a:endParaRPr lang="en-US" sz="2000"/>
        </a:p>
      </dgm:t>
    </dgm:pt>
    <dgm:pt modelId="{085A1154-4C1E-468F-9B3A-D7032047FEB1}" type="sibTrans" cxnId="{353BEFE8-E5BC-4290-8C8E-01C11992DB57}">
      <dgm:prSet/>
      <dgm:spPr/>
      <dgm:t>
        <a:bodyPr/>
        <a:lstStyle/>
        <a:p>
          <a:endParaRPr lang="en-US" sz="2000"/>
        </a:p>
      </dgm:t>
    </dgm:pt>
    <dgm:pt modelId="{EBBD3DE4-7D18-43E3-B639-ED88A9306576}">
      <dgm:prSet phldrT="[Text]" custT="1"/>
      <dgm:spPr/>
      <dgm:t>
        <a:bodyPr/>
        <a:lstStyle/>
        <a:p>
          <a:r>
            <a:rPr lang="es-MX" sz="1600" dirty="0" smtClean="0"/>
            <a:t>Lípidos</a:t>
          </a:r>
          <a:endParaRPr lang="en-US" sz="1600" dirty="0"/>
        </a:p>
      </dgm:t>
    </dgm:pt>
    <dgm:pt modelId="{94D82CB4-48C7-4D64-A621-BE9333052BF2}" type="parTrans" cxnId="{0DF9E08B-6491-4319-8096-F49A3EAA38BB}">
      <dgm:prSet/>
      <dgm:spPr/>
      <dgm:t>
        <a:bodyPr/>
        <a:lstStyle/>
        <a:p>
          <a:endParaRPr lang="en-US" sz="2000"/>
        </a:p>
      </dgm:t>
    </dgm:pt>
    <dgm:pt modelId="{280F0D13-788D-4FE5-8F4B-30F8A9D05308}" type="sibTrans" cxnId="{0DF9E08B-6491-4319-8096-F49A3EAA38BB}">
      <dgm:prSet/>
      <dgm:spPr/>
      <dgm:t>
        <a:bodyPr/>
        <a:lstStyle/>
        <a:p>
          <a:endParaRPr lang="en-US" sz="2000"/>
        </a:p>
      </dgm:t>
    </dgm:pt>
    <dgm:pt modelId="{91712857-F99C-4E55-901F-CEDB0C29838A}">
      <dgm:prSet phldrT="[Text]" custT="1"/>
      <dgm:spPr/>
      <dgm:t>
        <a:bodyPr/>
        <a:lstStyle/>
        <a:p>
          <a:r>
            <a:rPr lang="es-MX" sz="1600" dirty="0" smtClean="0"/>
            <a:t>Proteínas</a:t>
          </a:r>
          <a:endParaRPr lang="en-US" sz="1600" dirty="0"/>
        </a:p>
      </dgm:t>
    </dgm:pt>
    <dgm:pt modelId="{3096DEFF-52F1-4BCB-BCEA-A51215094963}" type="parTrans" cxnId="{81F98997-3675-4834-BD44-6BC1865E38E5}">
      <dgm:prSet/>
      <dgm:spPr/>
      <dgm:t>
        <a:bodyPr/>
        <a:lstStyle/>
        <a:p>
          <a:endParaRPr lang="en-US" sz="2000"/>
        </a:p>
      </dgm:t>
    </dgm:pt>
    <dgm:pt modelId="{7E5CAE32-8DFB-459E-B665-F00D0AC939AA}" type="sibTrans" cxnId="{81F98997-3675-4834-BD44-6BC1865E38E5}">
      <dgm:prSet/>
      <dgm:spPr/>
      <dgm:t>
        <a:bodyPr/>
        <a:lstStyle/>
        <a:p>
          <a:endParaRPr lang="en-US" sz="2000"/>
        </a:p>
      </dgm:t>
    </dgm:pt>
    <dgm:pt modelId="{6A8AB4B5-5B5E-4498-8FF0-AA8A6745AAE9}">
      <dgm:prSet phldrT="[Text]" custT="1"/>
      <dgm:spPr/>
      <dgm:t>
        <a:bodyPr/>
        <a:lstStyle/>
        <a:p>
          <a:r>
            <a:rPr lang="es-MX" sz="1600" dirty="0" smtClean="0"/>
            <a:t>Metabolitos</a:t>
          </a:r>
          <a:endParaRPr lang="en-US" sz="1600" dirty="0"/>
        </a:p>
      </dgm:t>
    </dgm:pt>
    <dgm:pt modelId="{3316B0EC-0751-4195-9C0D-9E47CAF8C71F}" type="parTrans" cxnId="{8E790C3A-E15B-45EF-8F4A-89AAE01E4FBF}">
      <dgm:prSet/>
      <dgm:spPr/>
      <dgm:t>
        <a:bodyPr/>
        <a:lstStyle/>
        <a:p>
          <a:endParaRPr lang="en-US" sz="2000"/>
        </a:p>
      </dgm:t>
    </dgm:pt>
    <dgm:pt modelId="{173A58DB-BDF0-4354-8C38-CA62130EA44C}" type="sibTrans" cxnId="{8E790C3A-E15B-45EF-8F4A-89AAE01E4FBF}">
      <dgm:prSet/>
      <dgm:spPr/>
      <dgm:t>
        <a:bodyPr/>
        <a:lstStyle/>
        <a:p>
          <a:endParaRPr lang="en-US" sz="2000"/>
        </a:p>
      </dgm:t>
    </dgm:pt>
    <dgm:pt modelId="{FEE42AA6-47D3-469B-B910-56247FD3FC7D}" type="pres">
      <dgm:prSet presAssocID="{1E553CBA-B75C-430E-B805-DF4E1C94960E}" presName="vert0" presStyleCnt="0">
        <dgm:presLayoutVars>
          <dgm:dir/>
          <dgm:animOne val="branch"/>
          <dgm:animLvl val="lvl"/>
        </dgm:presLayoutVars>
      </dgm:prSet>
      <dgm:spPr/>
      <dgm:t>
        <a:bodyPr/>
        <a:lstStyle/>
        <a:p>
          <a:endParaRPr lang="en-US"/>
        </a:p>
      </dgm:t>
    </dgm:pt>
    <dgm:pt modelId="{6D5D9EA0-50E2-4D9A-89D5-59DA341E8314}" type="pres">
      <dgm:prSet presAssocID="{EC6E8ED3-B307-4AD0-A493-869A97C7C91A}" presName="thickLine" presStyleLbl="alignNode1" presStyleIdx="0" presStyleCnt="1"/>
      <dgm:spPr/>
    </dgm:pt>
    <dgm:pt modelId="{C0BD7F6B-A564-429F-B066-53B216F2A8CB}" type="pres">
      <dgm:prSet presAssocID="{EC6E8ED3-B307-4AD0-A493-869A97C7C91A}" presName="horz1" presStyleCnt="0"/>
      <dgm:spPr/>
    </dgm:pt>
    <dgm:pt modelId="{5D2B9D63-AF4B-48FE-BFB7-DA7520285844}" type="pres">
      <dgm:prSet presAssocID="{EC6E8ED3-B307-4AD0-A493-869A97C7C91A}" presName="tx1" presStyleLbl="revTx" presStyleIdx="0" presStyleCnt="5"/>
      <dgm:spPr/>
      <dgm:t>
        <a:bodyPr/>
        <a:lstStyle/>
        <a:p>
          <a:endParaRPr lang="en-US"/>
        </a:p>
      </dgm:t>
    </dgm:pt>
    <dgm:pt modelId="{17AE7656-5E86-4CC0-AA7A-425DBE78CFF8}" type="pres">
      <dgm:prSet presAssocID="{EC6E8ED3-B307-4AD0-A493-869A97C7C91A}" presName="vert1" presStyleCnt="0"/>
      <dgm:spPr/>
    </dgm:pt>
    <dgm:pt modelId="{8A6B0643-85CF-4C23-92A7-C7B316254B13}" type="pres">
      <dgm:prSet presAssocID="{4C4B03A3-984D-4F39-AF67-28F9C1B41D99}" presName="vertSpace2a" presStyleCnt="0"/>
      <dgm:spPr/>
    </dgm:pt>
    <dgm:pt modelId="{D767EC39-81A1-4DAB-9B69-6246899071B8}" type="pres">
      <dgm:prSet presAssocID="{4C4B03A3-984D-4F39-AF67-28F9C1B41D99}" presName="horz2" presStyleCnt="0"/>
      <dgm:spPr/>
    </dgm:pt>
    <dgm:pt modelId="{4B781642-8C73-4D93-9177-6629D841B98B}" type="pres">
      <dgm:prSet presAssocID="{4C4B03A3-984D-4F39-AF67-28F9C1B41D99}" presName="horzSpace2" presStyleCnt="0"/>
      <dgm:spPr/>
    </dgm:pt>
    <dgm:pt modelId="{1526DABC-83ED-4C67-ABBE-836AA6578B64}" type="pres">
      <dgm:prSet presAssocID="{4C4B03A3-984D-4F39-AF67-28F9C1B41D99}" presName="tx2" presStyleLbl="revTx" presStyleIdx="1" presStyleCnt="5"/>
      <dgm:spPr/>
      <dgm:t>
        <a:bodyPr/>
        <a:lstStyle/>
        <a:p>
          <a:endParaRPr lang="en-US"/>
        </a:p>
      </dgm:t>
    </dgm:pt>
    <dgm:pt modelId="{A44AB79D-C6C1-4E05-B8B2-D95DCC051E0A}" type="pres">
      <dgm:prSet presAssocID="{4C4B03A3-984D-4F39-AF67-28F9C1B41D99}" presName="vert2" presStyleCnt="0"/>
      <dgm:spPr/>
    </dgm:pt>
    <dgm:pt modelId="{85E537F8-563E-4B02-83D9-CCFA4EC898B8}" type="pres">
      <dgm:prSet presAssocID="{4C4B03A3-984D-4F39-AF67-28F9C1B41D99}" presName="thinLine2b" presStyleLbl="callout" presStyleIdx="0" presStyleCnt="4"/>
      <dgm:spPr/>
    </dgm:pt>
    <dgm:pt modelId="{86530E97-DA14-4ADE-B9BE-7954A676BEC6}" type="pres">
      <dgm:prSet presAssocID="{4C4B03A3-984D-4F39-AF67-28F9C1B41D99}" presName="vertSpace2b" presStyleCnt="0"/>
      <dgm:spPr/>
    </dgm:pt>
    <dgm:pt modelId="{CCC6512C-1075-451D-A996-BB50EB7D10BA}" type="pres">
      <dgm:prSet presAssocID="{EBBD3DE4-7D18-43E3-B639-ED88A9306576}" presName="horz2" presStyleCnt="0"/>
      <dgm:spPr/>
    </dgm:pt>
    <dgm:pt modelId="{1BA44372-651D-4FF6-999D-CA47CFD877D2}" type="pres">
      <dgm:prSet presAssocID="{EBBD3DE4-7D18-43E3-B639-ED88A9306576}" presName="horzSpace2" presStyleCnt="0"/>
      <dgm:spPr/>
    </dgm:pt>
    <dgm:pt modelId="{B7104B19-7913-4F14-8F8A-67C3BA1AA796}" type="pres">
      <dgm:prSet presAssocID="{EBBD3DE4-7D18-43E3-B639-ED88A9306576}" presName="tx2" presStyleLbl="revTx" presStyleIdx="2" presStyleCnt="5"/>
      <dgm:spPr/>
      <dgm:t>
        <a:bodyPr/>
        <a:lstStyle/>
        <a:p>
          <a:endParaRPr lang="en-US"/>
        </a:p>
      </dgm:t>
    </dgm:pt>
    <dgm:pt modelId="{35E5F114-2FA9-418A-AB92-CB666306295E}" type="pres">
      <dgm:prSet presAssocID="{EBBD3DE4-7D18-43E3-B639-ED88A9306576}" presName="vert2" presStyleCnt="0"/>
      <dgm:spPr/>
    </dgm:pt>
    <dgm:pt modelId="{B6724EC2-3792-4301-A41D-A3431B4AAE8A}" type="pres">
      <dgm:prSet presAssocID="{EBBD3DE4-7D18-43E3-B639-ED88A9306576}" presName="thinLine2b" presStyleLbl="callout" presStyleIdx="1" presStyleCnt="4"/>
      <dgm:spPr/>
    </dgm:pt>
    <dgm:pt modelId="{123C9E97-55A5-4F92-BCDA-E825D256BB22}" type="pres">
      <dgm:prSet presAssocID="{EBBD3DE4-7D18-43E3-B639-ED88A9306576}" presName="vertSpace2b" presStyleCnt="0"/>
      <dgm:spPr/>
    </dgm:pt>
    <dgm:pt modelId="{665EFB05-EE22-4EDF-B8AE-CD8CBF3593E2}" type="pres">
      <dgm:prSet presAssocID="{91712857-F99C-4E55-901F-CEDB0C29838A}" presName="horz2" presStyleCnt="0"/>
      <dgm:spPr/>
    </dgm:pt>
    <dgm:pt modelId="{FF67B632-A9B2-409D-9BF3-75E391AE5220}" type="pres">
      <dgm:prSet presAssocID="{91712857-F99C-4E55-901F-CEDB0C29838A}" presName="horzSpace2" presStyleCnt="0"/>
      <dgm:spPr/>
    </dgm:pt>
    <dgm:pt modelId="{83BACD30-D98E-4D47-BCC3-63391ED5F274}" type="pres">
      <dgm:prSet presAssocID="{91712857-F99C-4E55-901F-CEDB0C29838A}" presName="tx2" presStyleLbl="revTx" presStyleIdx="3" presStyleCnt="5"/>
      <dgm:spPr/>
      <dgm:t>
        <a:bodyPr/>
        <a:lstStyle/>
        <a:p>
          <a:endParaRPr lang="en-US"/>
        </a:p>
      </dgm:t>
    </dgm:pt>
    <dgm:pt modelId="{62548199-94D8-4DDE-A806-48973AE708C8}" type="pres">
      <dgm:prSet presAssocID="{91712857-F99C-4E55-901F-CEDB0C29838A}" presName="vert2" presStyleCnt="0"/>
      <dgm:spPr/>
    </dgm:pt>
    <dgm:pt modelId="{00190AC7-E287-468C-A16D-505AFD4A5188}" type="pres">
      <dgm:prSet presAssocID="{91712857-F99C-4E55-901F-CEDB0C29838A}" presName="thinLine2b" presStyleLbl="callout" presStyleIdx="2" presStyleCnt="4"/>
      <dgm:spPr/>
    </dgm:pt>
    <dgm:pt modelId="{E45FA0BD-3036-4E55-8635-D802C8867C6B}" type="pres">
      <dgm:prSet presAssocID="{91712857-F99C-4E55-901F-CEDB0C29838A}" presName="vertSpace2b" presStyleCnt="0"/>
      <dgm:spPr/>
    </dgm:pt>
    <dgm:pt modelId="{07FE2E08-E884-477C-B634-2C2450F3CBB6}" type="pres">
      <dgm:prSet presAssocID="{6A8AB4B5-5B5E-4498-8FF0-AA8A6745AAE9}" presName="horz2" presStyleCnt="0"/>
      <dgm:spPr/>
    </dgm:pt>
    <dgm:pt modelId="{09BB14D3-7610-4C35-8DF8-2A66B751E1E3}" type="pres">
      <dgm:prSet presAssocID="{6A8AB4B5-5B5E-4498-8FF0-AA8A6745AAE9}" presName="horzSpace2" presStyleCnt="0"/>
      <dgm:spPr/>
    </dgm:pt>
    <dgm:pt modelId="{AF922453-57BE-4652-AF60-C05DAA575913}" type="pres">
      <dgm:prSet presAssocID="{6A8AB4B5-5B5E-4498-8FF0-AA8A6745AAE9}" presName="tx2" presStyleLbl="revTx" presStyleIdx="4" presStyleCnt="5"/>
      <dgm:spPr/>
      <dgm:t>
        <a:bodyPr/>
        <a:lstStyle/>
        <a:p>
          <a:endParaRPr lang="en-US"/>
        </a:p>
      </dgm:t>
    </dgm:pt>
    <dgm:pt modelId="{13EF46F1-B96C-4936-B640-EE1B303EEE15}" type="pres">
      <dgm:prSet presAssocID="{6A8AB4B5-5B5E-4498-8FF0-AA8A6745AAE9}" presName="vert2" presStyleCnt="0"/>
      <dgm:spPr/>
    </dgm:pt>
    <dgm:pt modelId="{276A66B1-9BB8-46E0-A2C4-8E379A03B3E6}" type="pres">
      <dgm:prSet presAssocID="{6A8AB4B5-5B5E-4498-8FF0-AA8A6745AAE9}" presName="thinLine2b" presStyleLbl="callout" presStyleIdx="3" presStyleCnt="4"/>
      <dgm:spPr/>
    </dgm:pt>
    <dgm:pt modelId="{485540EC-7D63-4FB5-883A-0326469035D2}" type="pres">
      <dgm:prSet presAssocID="{6A8AB4B5-5B5E-4498-8FF0-AA8A6745AAE9}" presName="vertSpace2b" presStyleCnt="0"/>
      <dgm:spPr/>
    </dgm:pt>
  </dgm:ptLst>
  <dgm:cxnLst>
    <dgm:cxn modelId="{4463CFEE-9CB3-42AE-8B23-FB41492FD264}" srcId="{1E553CBA-B75C-430E-B805-DF4E1C94960E}" destId="{EC6E8ED3-B307-4AD0-A493-869A97C7C91A}" srcOrd="0" destOrd="0" parTransId="{562C4AA3-D642-4C8D-943E-6FFC0EFC451D}" sibTransId="{E55DFBE7-B0C2-404E-9A4B-A016DA73EF52}"/>
    <dgm:cxn modelId="{0DF9E08B-6491-4319-8096-F49A3EAA38BB}" srcId="{EC6E8ED3-B307-4AD0-A493-869A97C7C91A}" destId="{EBBD3DE4-7D18-43E3-B639-ED88A9306576}" srcOrd="1" destOrd="0" parTransId="{94D82CB4-48C7-4D64-A621-BE9333052BF2}" sibTransId="{280F0D13-788D-4FE5-8F4B-30F8A9D05308}"/>
    <dgm:cxn modelId="{74A868F4-7936-4982-A711-F03C565D1801}" type="presOf" srcId="{EC6E8ED3-B307-4AD0-A493-869A97C7C91A}" destId="{5D2B9D63-AF4B-48FE-BFB7-DA7520285844}" srcOrd="0" destOrd="0" presId="urn:microsoft.com/office/officeart/2008/layout/LinedList"/>
    <dgm:cxn modelId="{F58006BE-AD56-496A-BD3E-4DC1FA0D8DCD}" type="presOf" srcId="{1E553CBA-B75C-430E-B805-DF4E1C94960E}" destId="{FEE42AA6-47D3-469B-B910-56247FD3FC7D}" srcOrd="0" destOrd="0" presId="urn:microsoft.com/office/officeart/2008/layout/LinedList"/>
    <dgm:cxn modelId="{8E790C3A-E15B-45EF-8F4A-89AAE01E4FBF}" srcId="{EC6E8ED3-B307-4AD0-A493-869A97C7C91A}" destId="{6A8AB4B5-5B5E-4498-8FF0-AA8A6745AAE9}" srcOrd="3" destOrd="0" parTransId="{3316B0EC-0751-4195-9C0D-9E47CAF8C71F}" sibTransId="{173A58DB-BDF0-4354-8C38-CA62130EA44C}"/>
    <dgm:cxn modelId="{65FBB3C1-E04B-4D96-9B7D-EDFEA102F153}" type="presOf" srcId="{91712857-F99C-4E55-901F-CEDB0C29838A}" destId="{83BACD30-D98E-4D47-BCC3-63391ED5F274}" srcOrd="0" destOrd="0" presId="urn:microsoft.com/office/officeart/2008/layout/LinedList"/>
    <dgm:cxn modelId="{B8D56E23-4F1D-4F53-97D1-CFDF8012DD5B}" type="presOf" srcId="{4C4B03A3-984D-4F39-AF67-28F9C1B41D99}" destId="{1526DABC-83ED-4C67-ABBE-836AA6578B64}" srcOrd="0" destOrd="0" presId="urn:microsoft.com/office/officeart/2008/layout/LinedList"/>
    <dgm:cxn modelId="{353BEFE8-E5BC-4290-8C8E-01C11992DB57}" srcId="{EC6E8ED3-B307-4AD0-A493-869A97C7C91A}" destId="{4C4B03A3-984D-4F39-AF67-28F9C1B41D99}" srcOrd="0" destOrd="0" parTransId="{64B84BA1-AA4E-483E-AAE9-56C6ECAA445E}" sibTransId="{085A1154-4C1E-468F-9B3A-D7032047FEB1}"/>
    <dgm:cxn modelId="{C6792C68-B101-41AC-8ADD-10A08D2A4A67}" type="presOf" srcId="{EBBD3DE4-7D18-43E3-B639-ED88A9306576}" destId="{B7104B19-7913-4F14-8F8A-67C3BA1AA796}" srcOrd="0" destOrd="0" presId="urn:microsoft.com/office/officeart/2008/layout/LinedList"/>
    <dgm:cxn modelId="{E9C06886-6E8E-4A1E-AB91-F7C84B4E282F}" type="presOf" srcId="{6A8AB4B5-5B5E-4498-8FF0-AA8A6745AAE9}" destId="{AF922453-57BE-4652-AF60-C05DAA575913}" srcOrd="0" destOrd="0" presId="urn:microsoft.com/office/officeart/2008/layout/LinedList"/>
    <dgm:cxn modelId="{81F98997-3675-4834-BD44-6BC1865E38E5}" srcId="{EC6E8ED3-B307-4AD0-A493-869A97C7C91A}" destId="{91712857-F99C-4E55-901F-CEDB0C29838A}" srcOrd="2" destOrd="0" parTransId="{3096DEFF-52F1-4BCB-BCEA-A51215094963}" sibTransId="{7E5CAE32-8DFB-459E-B665-F00D0AC939AA}"/>
    <dgm:cxn modelId="{D7E3355B-19CB-43BE-8450-2FC826FD3DC0}" type="presParOf" srcId="{FEE42AA6-47D3-469B-B910-56247FD3FC7D}" destId="{6D5D9EA0-50E2-4D9A-89D5-59DA341E8314}" srcOrd="0" destOrd="0" presId="urn:microsoft.com/office/officeart/2008/layout/LinedList"/>
    <dgm:cxn modelId="{287E589A-15F6-425A-8AFF-62A750C51CBD}" type="presParOf" srcId="{FEE42AA6-47D3-469B-B910-56247FD3FC7D}" destId="{C0BD7F6B-A564-429F-B066-53B216F2A8CB}" srcOrd="1" destOrd="0" presId="urn:microsoft.com/office/officeart/2008/layout/LinedList"/>
    <dgm:cxn modelId="{1D01903A-9024-451C-BC64-A078941B970C}" type="presParOf" srcId="{C0BD7F6B-A564-429F-B066-53B216F2A8CB}" destId="{5D2B9D63-AF4B-48FE-BFB7-DA7520285844}" srcOrd="0" destOrd="0" presId="urn:microsoft.com/office/officeart/2008/layout/LinedList"/>
    <dgm:cxn modelId="{9A8F2AFF-1740-4538-A058-6B359E012813}" type="presParOf" srcId="{C0BD7F6B-A564-429F-B066-53B216F2A8CB}" destId="{17AE7656-5E86-4CC0-AA7A-425DBE78CFF8}" srcOrd="1" destOrd="0" presId="urn:microsoft.com/office/officeart/2008/layout/LinedList"/>
    <dgm:cxn modelId="{448D148C-D744-487E-B9A0-CC740BA07A56}" type="presParOf" srcId="{17AE7656-5E86-4CC0-AA7A-425DBE78CFF8}" destId="{8A6B0643-85CF-4C23-92A7-C7B316254B13}" srcOrd="0" destOrd="0" presId="urn:microsoft.com/office/officeart/2008/layout/LinedList"/>
    <dgm:cxn modelId="{CEFCF5B8-089F-4D3D-93BE-91229824E94B}" type="presParOf" srcId="{17AE7656-5E86-4CC0-AA7A-425DBE78CFF8}" destId="{D767EC39-81A1-4DAB-9B69-6246899071B8}" srcOrd="1" destOrd="0" presId="urn:microsoft.com/office/officeart/2008/layout/LinedList"/>
    <dgm:cxn modelId="{79DA3C29-63C4-4F24-8905-9A5CB668E605}" type="presParOf" srcId="{D767EC39-81A1-4DAB-9B69-6246899071B8}" destId="{4B781642-8C73-4D93-9177-6629D841B98B}" srcOrd="0" destOrd="0" presId="urn:microsoft.com/office/officeart/2008/layout/LinedList"/>
    <dgm:cxn modelId="{2DC2274D-AD06-4626-8B97-31760DE21E2D}" type="presParOf" srcId="{D767EC39-81A1-4DAB-9B69-6246899071B8}" destId="{1526DABC-83ED-4C67-ABBE-836AA6578B64}" srcOrd="1" destOrd="0" presId="urn:microsoft.com/office/officeart/2008/layout/LinedList"/>
    <dgm:cxn modelId="{8AB73ECA-10C4-4EA5-B281-14389A9DB9DF}" type="presParOf" srcId="{D767EC39-81A1-4DAB-9B69-6246899071B8}" destId="{A44AB79D-C6C1-4E05-B8B2-D95DCC051E0A}" srcOrd="2" destOrd="0" presId="urn:microsoft.com/office/officeart/2008/layout/LinedList"/>
    <dgm:cxn modelId="{7C7F908D-C68A-437D-8F08-68C34F1E0D6F}" type="presParOf" srcId="{17AE7656-5E86-4CC0-AA7A-425DBE78CFF8}" destId="{85E537F8-563E-4B02-83D9-CCFA4EC898B8}" srcOrd="2" destOrd="0" presId="urn:microsoft.com/office/officeart/2008/layout/LinedList"/>
    <dgm:cxn modelId="{239FE104-3BFA-4E87-A969-B60B569D3025}" type="presParOf" srcId="{17AE7656-5E86-4CC0-AA7A-425DBE78CFF8}" destId="{86530E97-DA14-4ADE-B9BE-7954A676BEC6}" srcOrd="3" destOrd="0" presId="urn:microsoft.com/office/officeart/2008/layout/LinedList"/>
    <dgm:cxn modelId="{7D78C690-CAC0-44CD-A804-F766824A1483}" type="presParOf" srcId="{17AE7656-5E86-4CC0-AA7A-425DBE78CFF8}" destId="{CCC6512C-1075-451D-A996-BB50EB7D10BA}" srcOrd="4" destOrd="0" presId="urn:microsoft.com/office/officeart/2008/layout/LinedList"/>
    <dgm:cxn modelId="{C088ED06-2DF3-4761-B0C1-12CC9ED974A0}" type="presParOf" srcId="{CCC6512C-1075-451D-A996-BB50EB7D10BA}" destId="{1BA44372-651D-4FF6-999D-CA47CFD877D2}" srcOrd="0" destOrd="0" presId="urn:microsoft.com/office/officeart/2008/layout/LinedList"/>
    <dgm:cxn modelId="{340A9725-156D-4AEA-91CF-D9E4394DD117}" type="presParOf" srcId="{CCC6512C-1075-451D-A996-BB50EB7D10BA}" destId="{B7104B19-7913-4F14-8F8A-67C3BA1AA796}" srcOrd="1" destOrd="0" presId="urn:microsoft.com/office/officeart/2008/layout/LinedList"/>
    <dgm:cxn modelId="{1FA725C7-6389-44EB-8A5C-5A2ACF37B788}" type="presParOf" srcId="{CCC6512C-1075-451D-A996-BB50EB7D10BA}" destId="{35E5F114-2FA9-418A-AB92-CB666306295E}" srcOrd="2" destOrd="0" presId="urn:microsoft.com/office/officeart/2008/layout/LinedList"/>
    <dgm:cxn modelId="{C4868497-0B37-4087-843F-FC70AD355EF7}" type="presParOf" srcId="{17AE7656-5E86-4CC0-AA7A-425DBE78CFF8}" destId="{B6724EC2-3792-4301-A41D-A3431B4AAE8A}" srcOrd="5" destOrd="0" presId="urn:microsoft.com/office/officeart/2008/layout/LinedList"/>
    <dgm:cxn modelId="{30C77DFF-609B-44B1-BA6C-17374E43CFDE}" type="presParOf" srcId="{17AE7656-5E86-4CC0-AA7A-425DBE78CFF8}" destId="{123C9E97-55A5-4F92-BCDA-E825D256BB22}" srcOrd="6" destOrd="0" presId="urn:microsoft.com/office/officeart/2008/layout/LinedList"/>
    <dgm:cxn modelId="{C0BCD15C-4E85-42E0-BB4F-EBB414CA5336}" type="presParOf" srcId="{17AE7656-5E86-4CC0-AA7A-425DBE78CFF8}" destId="{665EFB05-EE22-4EDF-B8AE-CD8CBF3593E2}" srcOrd="7" destOrd="0" presId="urn:microsoft.com/office/officeart/2008/layout/LinedList"/>
    <dgm:cxn modelId="{5E12E15F-C76C-4B09-99B3-163DA79C0806}" type="presParOf" srcId="{665EFB05-EE22-4EDF-B8AE-CD8CBF3593E2}" destId="{FF67B632-A9B2-409D-9BF3-75E391AE5220}" srcOrd="0" destOrd="0" presId="urn:microsoft.com/office/officeart/2008/layout/LinedList"/>
    <dgm:cxn modelId="{29E748C0-B6B3-48A1-B49F-1796BC95EC2D}" type="presParOf" srcId="{665EFB05-EE22-4EDF-B8AE-CD8CBF3593E2}" destId="{83BACD30-D98E-4D47-BCC3-63391ED5F274}" srcOrd="1" destOrd="0" presId="urn:microsoft.com/office/officeart/2008/layout/LinedList"/>
    <dgm:cxn modelId="{250B773C-DF65-43AA-8E61-B852E8EE29A2}" type="presParOf" srcId="{665EFB05-EE22-4EDF-B8AE-CD8CBF3593E2}" destId="{62548199-94D8-4DDE-A806-48973AE708C8}" srcOrd="2" destOrd="0" presId="urn:microsoft.com/office/officeart/2008/layout/LinedList"/>
    <dgm:cxn modelId="{EC71E21B-A101-41CC-8AA8-4764902B5AE7}" type="presParOf" srcId="{17AE7656-5E86-4CC0-AA7A-425DBE78CFF8}" destId="{00190AC7-E287-468C-A16D-505AFD4A5188}" srcOrd="8" destOrd="0" presId="urn:microsoft.com/office/officeart/2008/layout/LinedList"/>
    <dgm:cxn modelId="{1AB67CC4-2CA5-4921-B7CE-47E0CD287061}" type="presParOf" srcId="{17AE7656-5E86-4CC0-AA7A-425DBE78CFF8}" destId="{E45FA0BD-3036-4E55-8635-D802C8867C6B}" srcOrd="9" destOrd="0" presId="urn:microsoft.com/office/officeart/2008/layout/LinedList"/>
    <dgm:cxn modelId="{E15338E9-0F97-4948-80E8-4D9B8E7D1729}" type="presParOf" srcId="{17AE7656-5E86-4CC0-AA7A-425DBE78CFF8}" destId="{07FE2E08-E884-477C-B634-2C2450F3CBB6}" srcOrd="10" destOrd="0" presId="urn:microsoft.com/office/officeart/2008/layout/LinedList"/>
    <dgm:cxn modelId="{9CE001F6-08FE-4301-AB3B-CB75BE008A78}" type="presParOf" srcId="{07FE2E08-E884-477C-B634-2C2450F3CBB6}" destId="{09BB14D3-7610-4C35-8DF8-2A66B751E1E3}" srcOrd="0" destOrd="0" presId="urn:microsoft.com/office/officeart/2008/layout/LinedList"/>
    <dgm:cxn modelId="{824AB8D6-B92D-4DCD-8DE0-0C5F3BC86908}" type="presParOf" srcId="{07FE2E08-E884-477C-B634-2C2450F3CBB6}" destId="{AF922453-57BE-4652-AF60-C05DAA575913}" srcOrd="1" destOrd="0" presId="urn:microsoft.com/office/officeart/2008/layout/LinedList"/>
    <dgm:cxn modelId="{5305C8BB-5D69-4E8D-98C4-B1D0BDC162C4}" type="presParOf" srcId="{07FE2E08-E884-477C-B634-2C2450F3CBB6}" destId="{13EF46F1-B96C-4936-B640-EE1B303EEE15}" srcOrd="2" destOrd="0" presId="urn:microsoft.com/office/officeart/2008/layout/LinedList"/>
    <dgm:cxn modelId="{C6D4D561-2AB5-4E44-9307-A963651DFFEB}" type="presParOf" srcId="{17AE7656-5E86-4CC0-AA7A-425DBE78CFF8}" destId="{276A66B1-9BB8-46E0-A2C4-8E379A03B3E6}" srcOrd="11" destOrd="0" presId="urn:microsoft.com/office/officeart/2008/layout/LinedList"/>
    <dgm:cxn modelId="{8E4F9DE4-1F30-4315-85AC-1F439A429B1F}" type="presParOf" srcId="{17AE7656-5E86-4CC0-AA7A-425DBE78CFF8}" destId="{485540EC-7D63-4FB5-883A-0326469035D2}" srcOrd="12" destOrd="0" presId="urn:microsoft.com/office/officeart/2008/layout/Line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553CBA-B75C-430E-B805-DF4E1C94960E}"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EC6E8ED3-B307-4AD0-A493-869A97C7C91A}">
      <dgm:prSet phldrT="[Text]" custT="1"/>
      <dgm:spPr/>
      <dgm:t>
        <a:bodyPr vert="vert270"/>
        <a:lstStyle/>
        <a:p>
          <a:pPr algn="ctr"/>
          <a:r>
            <a:rPr lang="es-MX" sz="1600" dirty="0" smtClean="0"/>
            <a:t>Ventajas</a:t>
          </a:r>
          <a:endParaRPr lang="en-US" sz="1600" dirty="0"/>
        </a:p>
      </dgm:t>
    </dgm:pt>
    <dgm:pt modelId="{562C4AA3-D642-4C8D-943E-6FFC0EFC451D}" type="parTrans" cxnId="{4463CFEE-9CB3-42AE-8B23-FB41492FD264}">
      <dgm:prSet/>
      <dgm:spPr/>
      <dgm:t>
        <a:bodyPr/>
        <a:lstStyle/>
        <a:p>
          <a:endParaRPr lang="en-US" sz="2000"/>
        </a:p>
      </dgm:t>
    </dgm:pt>
    <dgm:pt modelId="{E55DFBE7-B0C2-404E-9A4B-A016DA73EF52}" type="sibTrans" cxnId="{4463CFEE-9CB3-42AE-8B23-FB41492FD264}">
      <dgm:prSet/>
      <dgm:spPr/>
      <dgm:t>
        <a:bodyPr/>
        <a:lstStyle/>
        <a:p>
          <a:endParaRPr lang="en-US" sz="2000"/>
        </a:p>
      </dgm:t>
    </dgm:pt>
    <dgm:pt modelId="{4C4B03A3-984D-4F39-AF67-28F9C1B41D99}">
      <dgm:prSet phldrT="[Text]" custT="1"/>
      <dgm:spPr/>
      <dgm:t>
        <a:bodyPr/>
        <a:lstStyle/>
        <a:p>
          <a:r>
            <a:rPr lang="es-MX" sz="1600" dirty="0" smtClean="0"/>
            <a:t>Espectro amplio</a:t>
          </a:r>
          <a:endParaRPr lang="en-US" sz="1600" dirty="0"/>
        </a:p>
      </dgm:t>
    </dgm:pt>
    <dgm:pt modelId="{64B84BA1-AA4E-483E-AAE9-56C6ECAA445E}" type="parTrans" cxnId="{353BEFE8-E5BC-4290-8C8E-01C11992DB57}">
      <dgm:prSet/>
      <dgm:spPr/>
      <dgm:t>
        <a:bodyPr/>
        <a:lstStyle/>
        <a:p>
          <a:endParaRPr lang="en-US" sz="2000"/>
        </a:p>
      </dgm:t>
    </dgm:pt>
    <dgm:pt modelId="{085A1154-4C1E-468F-9B3A-D7032047FEB1}" type="sibTrans" cxnId="{353BEFE8-E5BC-4290-8C8E-01C11992DB57}">
      <dgm:prSet/>
      <dgm:spPr/>
      <dgm:t>
        <a:bodyPr/>
        <a:lstStyle/>
        <a:p>
          <a:endParaRPr lang="en-US" sz="2000"/>
        </a:p>
      </dgm:t>
    </dgm:pt>
    <dgm:pt modelId="{EBBD3DE4-7D18-43E3-B639-ED88A9306576}">
      <dgm:prSet phldrT="[Text]" custT="1"/>
      <dgm:spPr/>
      <dgm:t>
        <a:bodyPr/>
        <a:lstStyle/>
        <a:p>
          <a:r>
            <a:rPr lang="es-MX" sz="1600" dirty="0" smtClean="0"/>
            <a:t>Alta sensibilidad</a:t>
          </a:r>
          <a:endParaRPr lang="en-US" sz="1600" dirty="0"/>
        </a:p>
      </dgm:t>
    </dgm:pt>
    <dgm:pt modelId="{94D82CB4-48C7-4D64-A621-BE9333052BF2}" type="parTrans" cxnId="{0DF9E08B-6491-4319-8096-F49A3EAA38BB}">
      <dgm:prSet/>
      <dgm:spPr/>
      <dgm:t>
        <a:bodyPr/>
        <a:lstStyle/>
        <a:p>
          <a:endParaRPr lang="en-US" sz="2000"/>
        </a:p>
      </dgm:t>
    </dgm:pt>
    <dgm:pt modelId="{280F0D13-788D-4FE5-8F4B-30F8A9D05308}" type="sibTrans" cxnId="{0DF9E08B-6491-4319-8096-F49A3EAA38BB}">
      <dgm:prSet/>
      <dgm:spPr/>
      <dgm:t>
        <a:bodyPr/>
        <a:lstStyle/>
        <a:p>
          <a:endParaRPr lang="en-US" sz="2000"/>
        </a:p>
      </dgm:t>
    </dgm:pt>
    <dgm:pt modelId="{91712857-F99C-4E55-901F-CEDB0C29838A}">
      <dgm:prSet phldrT="[Text]" custT="1"/>
      <dgm:spPr/>
      <dgm:t>
        <a:bodyPr/>
        <a:lstStyle/>
        <a:p>
          <a:r>
            <a:rPr lang="es-MX" sz="1600" b="0" dirty="0" smtClean="0">
              <a:solidFill>
                <a:schemeClr val="tx1"/>
              </a:solidFill>
            </a:rPr>
            <a:t>Cepas y Variantes</a:t>
          </a:r>
          <a:endParaRPr lang="en-US" sz="1600" b="0" dirty="0">
            <a:solidFill>
              <a:schemeClr val="tx1"/>
            </a:solidFill>
          </a:endParaRPr>
        </a:p>
      </dgm:t>
    </dgm:pt>
    <dgm:pt modelId="{3096DEFF-52F1-4BCB-BCEA-A51215094963}" type="parTrans" cxnId="{81F98997-3675-4834-BD44-6BC1865E38E5}">
      <dgm:prSet/>
      <dgm:spPr/>
      <dgm:t>
        <a:bodyPr/>
        <a:lstStyle/>
        <a:p>
          <a:endParaRPr lang="en-US" sz="2000"/>
        </a:p>
      </dgm:t>
    </dgm:pt>
    <dgm:pt modelId="{7E5CAE32-8DFB-459E-B665-F00D0AC939AA}" type="sibTrans" cxnId="{81F98997-3675-4834-BD44-6BC1865E38E5}">
      <dgm:prSet/>
      <dgm:spPr/>
      <dgm:t>
        <a:bodyPr/>
        <a:lstStyle/>
        <a:p>
          <a:endParaRPr lang="en-US" sz="2000"/>
        </a:p>
      </dgm:t>
    </dgm:pt>
    <dgm:pt modelId="{FEE42AA6-47D3-469B-B910-56247FD3FC7D}" type="pres">
      <dgm:prSet presAssocID="{1E553CBA-B75C-430E-B805-DF4E1C94960E}" presName="vert0" presStyleCnt="0">
        <dgm:presLayoutVars>
          <dgm:dir/>
          <dgm:animOne val="branch"/>
          <dgm:animLvl val="lvl"/>
        </dgm:presLayoutVars>
      </dgm:prSet>
      <dgm:spPr/>
      <dgm:t>
        <a:bodyPr/>
        <a:lstStyle/>
        <a:p>
          <a:endParaRPr lang="en-US"/>
        </a:p>
      </dgm:t>
    </dgm:pt>
    <dgm:pt modelId="{6D5D9EA0-50E2-4D9A-89D5-59DA341E8314}" type="pres">
      <dgm:prSet presAssocID="{EC6E8ED3-B307-4AD0-A493-869A97C7C91A}" presName="thickLine" presStyleLbl="alignNode1" presStyleIdx="0" presStyleCnt="1" custLinFactNeighborX="1353" custLinFactNeighborY="-5503"/>
      <dgm:spPr/>
    </dgm:pt>
    <dgm:pt modelId="{C0BD7F6B-A564-429F-B066-53B216F2A8CB}" type="pres">
      <dgm:prSet presAssocID="{EC6E8ED3-B307-4AD0-A493-869A97C7C91A}" presName="horz1" presStyleCnt="0"/>
      <dgm:spPr/>
    </dgm:pt>
    <dgm:pt modelId="{5D2B9D63-AF4B-48FE-BFB7-DA7520285844}" type="pres">
      <dgm:prSet presAssocID="{EC6E8ED3-B307-4AD0-A493-869A97C7C91A}" presName="tx1" presStyleLbl="revTx" presStyleIdx="0" presStyleCnt="4"/>
      <dgm:spPr/>
      <dgm:t>
        <a:bodyPr/>
        <a:lstStyle/>
        <a:p>
          <a:endParaRPr lang="en-US"/>
        </a:p>
      </dgm:t>
    </dgm:pt>
    <dgm:pt modelId="{17AE7656-5E86-4CC0-AA7A-425DBE78CFF8}" type="pres">
      <dgm:prSet presAssocID="{EC6E8ED3-B307-4AD0-A493-869A97C7C91A}" presName="vert1" presStyleCnt="0"/>
      <dgm:spPr/>
    </dgm:pt>
    <dgm:pt modelId="{8A6B0643-85CF-4C23-92A7-C7B316254B13}" type="pres">
      <dgm:prSet presAssocID="{4C4B03A3-984D-4F39-AF67-28F9C1B41D99}" presName="vertSpace2a" presStyleCnt="0"/>
      <dgm:spPr/>
    </dgm:pt>
    <dgm:pt modelId="{D767EC39-81A1-4DAB-9B69-6246899071B8}" type="pres">
      <dgm:prSet presAssocID="{4C4B03A3-984D-4F39-AF67-28F9C1B41D99}" presName="horz2" presStyleCnt="0"/>
      <dgm:spPr/>
    </dgm:pt>
    <dgm:pt modelId="{4B781642-8C73-4D93-9177-6629D841B98B}" type="pres">
      <dgm:prSet presAssocID="{4C4B03A3-984D-4F39-AF67-28F9C1B41D99}" presName="horzSpace2" presStyleCnt="0"/>
      <dgm:spPr/>
    </dgm:pt>
    <dgm:pt modelId="{1526DABC-83ED-4C67-ABBE-836AA6578B64}" type="pres">
      <dgm:prSet presAssocID="{4C4B03A3-984D-4F39-AF67-28F9C1B41D99}" presName="tx2" presStyleLbl="revTx" presStyleIdx="1" presStyleCnt="4"/>
      <dgm:spPr/>
      <dgm:t>
        <a:bodyPr/>
        <a:lstStyle/>
        <a:p>
          <a:endParaRPr lang="en-US"/>
        </a:p>
      </dgm:t>
    </dgm:pt>
    <dgm:pt modelId="{A44AB79D-C6C1-4E05-B8B2-D95DCC051E0A}" type="pres">
      <dgm:prSet presAssocID="{4C4B03A3-984D-4F39-AF67-28F9C1B41D99}" presName="vert2" presStyleCnt="0"/>
      <dgm:spPr/>
    </dgm:pt>
    <dgm:pt modelId="{85E537F8-563E-4B02-83D9-CCFA4EC898B8}" type="pres">
      <dgm:prSet presAssocID="{4C4B03A3-984D-4F39-AF67-28F9C1B41D99}" presName="thinLine2b" presStyleLbl="callout" presStyleIdx="0" presStyleCnt="3"/>
      <dgm:spPr/>
    </dgm:pt>
    <dgm:pt modelId="{86530E97-DA14-4ADE-B9BE-7954A676BEC6}" type="pres">
      <dgm:prSet presAssocID="{4C4B03A3-984D-4F39-AF67-28F9C1B41D99}" presName="vertSpace2b" presStyleCnt="0"/>
      <dgm:spPr/>
    </dgm:pt>
    <dgm:pt modelId="{CCC6512C-1075-451D-A996-BB50EB7D10BA}" type="pres">
      <dgm:prSet presAssocID="{EBBD3DE4-7D18-43E3-B639-ED88A9306576}" presName="horz2" presStyleCnt="0"/>
      <dgm:spPr/>
    </dgm:pt>
    <dgm:pt modelId="{1BA44372-651D-4FF6-999D-CA47CFD877D2}" type="pres">
      <dgm:prSet presAssocID="{EBBD3DE4-7D18-43E3-B639-ED88A9306576}" presName="horzSpace2" presStyleCnt="0"/>
      <dgm:spPr/>
    </dgm:pt>
    <dgm:pt modelId="{B7104B19-7913-4F14-8F8A-67C3BA1AA796}" type="pres">
      <dgm:prSet presAssocID="{EBBD3DE4-7D18-43E3-B639-ED88A9306576}" presName="tx2" presStyleLbl="revTx" presStyleIdx="2" presStyleCnt="4"/>
      <dgm:spPr/>
      <dgm:t>
        <a:bodyPr/>
        <a:lstStyle/>
        <a:p>
          <a:endParaRPr lang="en-US"/>
        </a:p>
      </dgm:t>
    </dgm:pt>
    <dgm:pt modelId="{35E5F114-2FA9-418A-AB92-CB666306295E}" type="pres">
      <dgm:prSet presAssocID="{EBBD3DE4-7D18-43E3-B639-ED88A9306576}" presName="vert2" presStyleCnt="0"/>
      <dgm:spPr/>
    </dgm:pt>
    <dgm:pt modelId="{B6724EC2-3792-4301-A41D-A3431B4AAE8A}" type="pres">
      <dgm:prSet presAssocID="{EBBD3DE4-7D18-43E3-B639-ED88A9306576}" presName="thinLine2b" presStyleLbl="callout" presStyleIdx="1" presStyleCnt="3"/>
      <dgm:spPr/>
    </dgm:pt>
    <dgm:pt modelId="{123C9E97-55A5-4F92-BCDA-E825D256BB22}" type="pres">
      <dgm:prSet presAssocID="{EBBD3DE4-7D18-43E3-B639-ED88A9306576}" presName="vertSpace2b" presStyleCnt="0"/>
      <dgm:spPr/>
    </dgm:pt>
    <dgm:pt modelId="{665EFB05-EE22-4EDF-B8AE-CD8CBF3593E2}" type="pres">
      <dgm:prSet presAssocID="{91712857-F99C-4E55-901F-CEDB0C29838A}" presName="horz2" presStyleCnt="0"/>
      <dgm:spPr/>
    </dgm:pt>
    <dgm:pt modelId="{FF67B632-A9B2-409D-9BF3-75E391AE5220}" type="pres">
      <dgm:prSet presAssocID="{91712857-F99C-4E55-901F-CEDB0C29838A}" presName="horzSpace2" presStyleCnt="0"/>
      <dgm:spPr/>
    </dgm:pt>
    <dgm:pt modelId="{83BACD30-D98E-4D47-BCC3-63391ED5F274}" type="pres">
      <dgm:prSet presAssocID="{91712857-F99C-4E55-901F-CEDB0C29838A}" presName="tx2" presStyleLbl="revTx" presStyleIdx="3" presStyleCnt="4"/>
      <dgm:spPr/>
      <dgm:t>
        <a:bodyPr/>
        <a:lstStyle/>
        <a:p>
          <a:endParaRPr lang="en-US"/>
        </a:p>
      </dgm:t>
    </dgm:pt>
    <dgm:pt modelId="{62548199-94D8-4DDE-A806-48973AE708C8}" type="pres">
      <dgm:prSet presAssocID="{91712857-F99C-4E55-901F-CEDB0C29838A}" presName="vert2" presStyleCnt="0"/>
      <dgm:spPr/>
    </dgm:pt>
    <dgm:pt modelId="{00190AC7-E287-468C-A16D-505AFD4A5188}" type="pres">
      <dgm:prSet presAssocID="{91712857-F99C-4E55-901F-CEDB0C29838A}" presName="thinLine2b" presStyleLbl="callout" presStyleIdx="2" presStyleCnt="3"/>
      <dgm:spPr/>
    </dgm:pt>
    <dgm:pt modelId="{E45FA0BD-3036-4E55-8635-D802C8867C6B}" type="pres">
      <dgm:prSet presAssocID="{91712857-F99C-4E55-901F-CEDB0C29838A}" presName="vertSpace2b" presStyleCnt="0"/>
      <dgm:spPr/>
    </dgm:pt>
  </dgm:ptLst>
  <dgm:cxnLst>
    <dgm:cxn modelId="{74A868F4-7936-4982-A711-F03C565D1801}" type="presOf" srcId="{EC6E8ED3-B307-4AD0-A493-869A97C7C91A}" destId="{5D2B9D63-AF4B-48FE-BFB7-DA7520285844}" srcOrd="0" destOrd="0" presId="urn:microsoft.com/office/officeart/2008/layout/LinedList"/>
    <dgm:cxn modelId="{F58006BE-AD56-496A-BD3E-4DC1FA0D8DCD}" type="presOf" srcId="{1E553CBA-B75C-430E-B805-DF4E1C94960E}" destId="{FEE42AA6-47D3-469B-B910-56247FD3FC7D}" srcOrd="0" destOrd="0" presId="urn:microsoft.com/office/officeart/2008/layout/LinedList"/>
    <dgm:cxn modelId="{4463CFEE-9CB3-42AE-8B23-FB41492FD264}" srcId="{1E553CBA-B75C-430E-B805-DF4E1C94960E}" destId="{EC6E8ED3-B307-4AD0-A493-869A97C7C91A}" srcOrd="0" destOrd="0" parTransId="{562C4AA3-D642-4C8D-943E-6FFC0EFC451D}" sibTransId="{E55DFBE7-B0C2-404E-9A4B-A016DA73EF52}"/>
    <dgm:cxn modelId="{0DF9E08B-6491-4319-8096-F49A3EAA38BB}" srcId="{EC6E8ED3-B307-4AD0-A493-869A97C7C91A}" destId="{EBBD3DE4-7D18-43E3-B639-ED88A9306576}" srcOrd="1" destOrd="0" parTransId="{94D82CB4-48C7-4D64-A621-BE9333052BF2}" sibTransId="{280F0D13-788D-4FE5-8F4B-30F8A9D05308}"/>
    <dgm:cxn modelId="{65FBB3C1-E04B-4D96-9B7D-EDFEA102F153}" type="presOf" srcId="{91712857-F99C-4E55-901F-CEDB0C29838A}" destId="{83BACD30-D98E-4D47-BCC3-63391ED5F274}" srcOrd="0" destOrd="0" presId="urn:microsoft.com/office/officeart/2008/layout/LinedList"/>
    <dgm:cxn modelId="{B8D56E23-4F1D-4F53-97D1-CFDF8012DD5B}" type="presOf" srcId="{4C4B03A3-984D-4F39-AF67-28F9C1B41D99}" destId="{1526DABC-83ED-4C67-ABBE-836AA6578B64}" srcOrd="0" destOrd="0" presId="urn:microsoft.com/office/officeart/2008/layout/LinedList"/>
    <dgm:cxn modelId="{81F98997-3675-4834-BD44-6BC1865E38E5}" srcId="{EC6E8ED3-B307-4AD0-A493-869A97C7C91A}" destId="{91712857-F99C-4E55-901F-CEDB0C29838A}" srcOrd="2" destOrd="0" parTransId="{3096DEFF-52F1-4BCB-BCEA-A51215094963}" sibTransId="{7E5CAE32-8DFB-459E-B665-F00D0AC939AA}"/>
    <dgm:cxn modelId="{353BEFE8-E5BC-4290-8C8E-01C11992DB57}" srcId="{EC6E8ED3-B307-4AD0-A493-869A97C7C91A}" destId="{4C4B03A3-984D-4F39-AF67-28F9C1B41D99}" srcOrd="0" destOrd="0" parTransId="{64B84BA1-AA4E-483E-AAE9-56C6ECAA445E}" sibTransId="{085A1154-4C1E-468F-9B3A-D7032047FEB1}"/>
    <dgm:cxn modelId="{C6792C68-B101-41AC-8ADD-10A08D2A4A67}" type="presOf" srcId="{EBBD3DE4-7D18-43E3-B639-ED88A9306576}" destId="{B7104B19-7913-4F14-8F8A-67C3BA1AA796}" srcOrd="0" destOrd="0" presId="urn:microsoft.com/office/officeart/2008/layout/LinedList"/>
    <dgm:cxn modelId="{D7E3355B-19CB-43BE-8450-2FC826FD3DC0}" type="presParOf" srcId="{FEE42AA6-47D3-469B-B910-56247FD3FC7D}" destId="{6D5D9EA0-50E2-4D9A-89D5-59DA341E8314}" srcOrd="0" destOrd="0" presId="urn:microsoft.com/office/officeart/2008/layout/LinedList"/>
    <dgm:cxn modelId="{287E589A-15F6-425A-8AFF-62A750C51CBD}" type="presParOf" srcId="{FEE42AA6-47D3-469B-B910-56247FD3FC7D}" destId="{C0BD7F6B-A564-429F-B066-53B216F2A8CB}" srcOrd="1" destOrd="0" presId="urn:microsoft.com/office/officeart/2008/layout/LinedList"/>
    <dgm:cxn modelId="{1D01903A-9024-451C-BC64-A078941B970C}" type="presParOf" srcId="{C0BD7F6B-A564-429F-B066-53B216F2A8CB}" destId="{5D2B9D63-AF4B-48FE-BFB7-DA7520285844}" srcOrd="0" destOrd="0" presId="urn:microsoft.com/office/officeart/2008/layout/LinedList"/>
    <dgm:cxn modelId="{9A8F2AFF-1740-4538-A058-6B359E012813}" type="presParOf" srcId="{C0BD7F6B-A564-429F-B066-53B216F2A8CB}" destId="{17AE7656-5E86-4CC0-AA7A-425DBE78CFF8}" srcOrd="1" destOrd="0" presId="urn:microsoft.com/office/officeart/2008/layout/LinedList"/>
    <dgm:cxn modelId="{448D148C-D744-487E-B9A0-CC740BA07A56}" type="presParOf" srcId="{17AE7656-5E86-4CC0-AA7A-425DBE78CFF8}" destId="{8A6B0643-85CF-4C23-92A7-C7B316254B13}" srcOrd="0" destOrd="0" presId="urn:microsoft.com/office/officeart/2008/layout/LinedList"/>
    <dgm:cxn modelId="{CEFCF5B8-089F-4D3D-93BE-91229824E94B}" type="presParOf" srcId="{17AE7656-5E86-4CC0-AA7A-425DBE78CFF8}" destId="{D767EC39-81A1-4DAB-9B69-6246899071B8}" srcOrd="1" destOrd="0" presId="urn:microsoft.com/office/officeart/2008/layout/LinedList"/>
    <dgm:cxn modelId="{79DA3C29-63C4-4F24-8905-9A5CB668E605}" type="presParOf" srcId="{D767EC39-81A1-4DAB-9B69-6246899071B8}" destId="{4B781642-8C73-4D93-9177-6629D841B98B}" srcOrd="0" destOrd="0" presId="urn:microsoft.com/office/officeart/2008/layout/LinedList"/>
    <dgm:cxn modelId="{2DC2274D-AD06-4626-8B97-31760DE21E2D}" type="presParOf" srcId="{D767EC39-81A1-4DAB-9B69-6246899071B8}" destId="{1526DABC-83ED-4C67-ABBE-836AA6578B64}" srcOrd="1" destOrd="0" presId="urn:microsoft.com/office/officeart/2008/layout/LinedList"/>
    <dgm:cxn modelId="{8AB73ECA-10C4-4EA5-B281-14389A9DB9DF}" type="presParOf" srcId="{D767EC39-81A1-4DAB-9B69-6246899071B8}" destId="{A44AB79D-C6C1-4E05-B8B2-D95DCC051E0A}" srcOrd="2" destOrd="0" presId="urn:microsoft.com/office/officeart/2008/layout/LinedList"/>
    <dgm:cxn modelId="{7C7F908D-C68A-437D-8F08-68C34F1E0D6F}" type="presParOf" srcId="{17AE7656-5E86-4CC0-AA7A-425DBE78CFF8}" destId="{85E537F8-563E-4B02-83D9-CCFA4EC898B8}" srcOrd="2" destOrd="0" presId="urn:microsoft.com/office/officeart/2008/layout/LinedList"/>
    <dgm:cxn modelId="{239FE104-3BFA-4E87-A969-B60B569D3025}" type="presParOf" srcId="{17AE7656-5E86-4CC0-AA7A-425DBE78CFF8}" destId="{86530E97-DA14-4ADE-B9BE-7954A676BEC6}" srcOrd="3" destOrd="0" presId="urn:microsoft.com/office/officeart/2008/layout/LinedList"/>
    <dgm:cxn modelId="{7D78C690-CAC0-44CD-A804-F766824A1483}" type="presParOf" srcId="{17AE7656-5E86-4CC0-AA7A-425DBE78CFF8}" destId="{CCC6512C-1075-451D-A996-BB50EB7D10BA}" srcOrd="4" destOrd="0" presId="urn:microsoft.com/office/officeart/2008/layout/LinedList"/>
    <dgm:cxn modelId="{C088ED06-2DF3-4761-B0C1-12CC9ED974A0}" type="presParOf" srcId="{CCC6512C-1075-451D-A996-BB50EB7D10BA}" destId="{1BA44372-651D-4FF6-999D-CA47CFD877D2}" srcOrd="0" destOrd="0" presId="urn:microsoft.com/office/officeart/2008/layout/LinedList"/>
    <dgm:cxn modelId="{340A9725-156D-4AEA-91CF-D9E4394DD117}" type="presParOf" srcId="{CCC6512C-1075-451D-A996-BB50EB7D10BA}" destId="{B7104B19-7913-4F14-8F8A-67C3BA1AA796}" srcOrd="1" destOrd="0" presId="urn:microsoft.com/office/officeart/2008/layout/LinedList"/>
    <dgm:cxn modelId="{1FA725C7-6389-44EB-8A5C-5A2ACF37B788}" type="presParOf" srcId="{CCC6512C-1075-451D-A996-BB50EB7D10BA}" destId="{35E5F114-2FA9-418A-AB92-CB666306295E}" srcOrd="2" destOrd="0" presId="urn:microsoft.com/office/officeart/2008/layout/LinedList"/>
    <dgm:cxn modelId="{C4868497-0B37-4087-843F-FC70AD355EF7}" type="presParOf" srcId="{17AE7656-5E86-4CC0-AA7A-425DBE78CFF8}" destId="{B6724EC2-3792-4301-A41D-A3431B4AAE8A}" srcOrd="5" destOrd="0" presId="urn:microsoft.com/office/officeart/2008/layout/LinedList"/>
    <dgm:cxn modelId="{30C77DFF-609B-44B1-BA6C-17374E43CFDE}" type="presParOf" srcId="{17AE7656-5E86-4CC0-AA7A-425DBE78CFF8}" destId="{123C9E97-55A5-4F92-BCDA-E825D256BB22}" srcOrd="6" destOrd="0" presId="urn:microsoft.com/office/officeart/2008/layout/LinedList"/>
    <dgm:cxn modelId="{C0BCD15C-4E85-42E0-BB4F-EBB414CA5336}" type="presParOf" srcId="{17AE7656-5E86-4CC0-AA7A-425DBE78CFF8}" destId="{665EFB05-EE22-4EDF-B8AE-CD8CBF3593E2}" srcOrd="7" destOrd="0" presId="urn:microsoft.com/office/officeart/2008/layout/LinedList"/>
    <dgm:cxn modelId="{5E12E15F-C76C-4B09-99B3-163DA79C0806}" type="presParOf" srcId="{665EFB05-EE22-4EDF-B8AE-CD8CBF3593E2}" destId="{FF67B632-A9B2-409D-9BF3-75E391AE5220}" srcOrd="0" destOrd="0" presId="urn:microsoft.com/office/officeart/2008/layout/LinedList"/>
    <dgm:cxn modelId="{29E748C0-B6B3-48A1-B49F-1796BC95EC2D}" type="presParOf" srcId="{665EFB05-EE22-4EDF-B8AE-CD8CBF3593E2}" destId="{83BACD30-D98E-4D47-BCC3-63391ED5F274}" srcOrd="1" destOrd="0" presId="urn:microsoft.com/office/officeart/2008/layout/LinedList"/>
    <dgm:cxn modelId="{250B773C-DF65-43AA-8E61-B852E8EE29A2}" type="presParOf" srcId="{665EFB05-EE22-4EDF-B8AE-CD8CBF3593E2}" destId="{62548199-94D8-4DDE-A806-48973AE708C8}" srcOrd="2" destOrd="0" presId="urn:microsoft.com/office/officeart/2008/layout/LinedList"/>
    <dgm:cxn modelId="{EC71E21B-A101-41CC-8AA8-4764902B5AE7}" type="presParOf" srcId="{17AE7656-5E86-4CC0-AA7A-425DBE78CFF8}" destId="{00190AC7-E287-468C-A16D-505AFD4A5188}" srcOrd="8" destOrd="0" presId="urn:microsoft.com/office/officeart/2008/layout/LinedList"/>
    <dgm:cxn modelId="{1AB67CC4-2CA5-4921-B7CE-47E0CD287061}" type="presParOf" srcId="{17AE7656-5E86-4CC0-AA7A-425DBE78CFF8}" destId="{E45FA0BD-3036-4E55-8635-D802C8867C6B}" srcOrd="9" destOrd="0" presId="urn:microsoft.com/office/officeart/2008/layout/LinedLis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A8CEA5-1537-4145-920E-7D4FDCBC10E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79DFF0C-2898-49A6-BACF-575F7E6FA354}">
      <dgm:prSet phldrT="[Text]" custT="1"/>
      <dgm:spPr/>
      <dgm:t>
        <a:bodyPr/>
        <a:lstStyle/>
        <a:p>
          <a:r>
            <a:rPr lang="es-EC" sz="1400" dirty="0" smtClean="0"/>
            <a:t>Rápida implementabilidad y confiabilidad</a:t>
          </a:r>
          <a:endParaRPr lang="en-US" sz="1400" dirty="0"/>
        </a:p>
      </dgm:t>
    </dgm:pt>
    <dgm:pt modelId="{22720461-6803-43ED-9E21-348C1BD951AC}" type="parTrans" cxnId="{86AAE930-20F2-4111-AFE5-FACD09F7ECCC}">
      <dgm:prSet/>
      <dgm:spPr/>
      <dgm:t>
        <a:bodyPr/>
        <a:lstStyle/>
        <a:p>
          <a:endParaRPr lang="en-US" sz="1400"/>
        </a:p>
      </dgm:t>
    </dgm:pt>
    <dgm:pt modelId="{EF9602D1-405A-4431-9E7C-15D3D68BF86E}" type="sibTrans" cxnId="{86AAE930-20F2-4111-AFE5-FACD09F7ECCC}">
      <dgm:prSet/>
      <dgm:spPr/>
      <dgm:t>
        <a:bodyPr/>
        <a:lstStyle/>
        <a:p>
          <a:endParaRPr lang="en-US" sz="1400"/>
        </a:p>
      </dgm:t>
    </dgm:pt>
    <dgm:pt modelId="{D12A4AC3-C992-4AA2-A5ED-2D5A6D82DC8E}">
      <dgm:prSet phldrT="[Text]" custT="1"/>
      <dgm:spPr/>
      <dgm:t>
        <a:bodyPr/>
        <a:lstStyle/>
        <a:p>
          <a:r>
            <a:rPr lang="es-EC" sz="1400" dirty="0" smtClean="0"/>
            <a:t>Obtención de lecturas largas</a:t>
          </a:r>
          <a:endParaRPr lang="en-US" sz="1400" dirty="0"/>
        </a:p>
      </dgm:t>
    </dgm:pt>
    <dgm:pt modelId="{139296D6-D1CA-49C4-954C-D7B11F23EB20}" type="parTrans" cxnId="{D7BDA88C-4101-490F-A0D0-1B6983E5C7C9}">
      <dgm:prSet/>
      <dgm:spPr/>
      <dgm:t>
        <a:bodyPr/>
        <a:lstStyle/>
        <a:p>
          <a:endParaRPr lang="en-US" sz="1400"/>
        </a:p>
      </dgm:t>
    </dgm:pt>
    <dgm:pt modelId="{5A4EAD22-0A22-44CC-BF19-52B3C3CABCF3}" type="sibTrans" cxnId="{D7BDA88C-4101-490F-A0D0-1B6983E5C7C9}">
      <dgm:prSet/>
      <dgm:spPr/>
      <dgm:t>
        <a:bodyPr/>
        <a:lstStyle/>
        <a:p>
          <a:endParaRPr lang="en-US" sz="1400"/>
        </a:p>
      </dgm:t>
    </dgm:pt>
    <dgm:pt modelId="{E258587F-7AE2-4D93-92AB-8C046575914B}">
      <dgm:prSet phldrT="[Text]" custT="1"/>
      <dgm:spPr/>
      <dgm:t>
        <a:bodyPr/>
        <a:lstStyle/>
        <a:p>
          <a:r>
            <a:rPr lang="es-EC" sz="1400" dirty="0" smtClean="0"/>
            <a:t>Menos costos operacionales respecto a SGS</a:t>
          </a:r>
          <a:endParaRPr lang="en-US" sz="1400" dirty="0"/>
        </a:p>
      </dgm:t>
    </dgm:pt>
    <dgm:pt modelId="{D1128E28-DD2C-4BCE-B4A7-7CFBB5B81DDE}" type="parTrans" cxnId="{06B15A9A-9D0C-4146-8460-DB41F2AD22F5}">
      <dgm:prSet/>
      <dgm:spPr/>
      <dgm:t>
        <a:bodyPr/>
        <a:lstStyle/>
        <a:p>
          <a:endParaRPr lang="en-US" sz="1400"/>
        </a:p>
      </dgm:t>
    </dgm:pt>
    <dgm:pt modelId="{45F524BA-7780-44C0-AB8D-724FCF788E8A}" type="sibTrans" cxnId="{06B15A9A-9D0C-4146-8460-DB41F2AD22F5}">
      <dgm:prSet/>
      <dgm:spPr/>
      <dgm:t>
        <a:bodyPr/>
        <a:lstStyle/>
        <a:p>
          <a:endParaRPr lang="en-US" sz="1400"/>
        </a:p>
      </dgm:t>
    </dgm:pt>
    <dgm:pt modelId="{D55AC0C7-AE25-4E57-9517-FDDCCF7988AE}">
      <dgm:prSet phldrT="[Text]" custT="1"/>
      <dgm:spPr/>
      <dgm:t>
        <a:bodyPr/>
        <a:lstStyle/>
        <a:p>
          <a:r>
            <a:rPr lang="es-EC" sz="1400" dirty="0" smtClean="0"/>
            <a:t>Resultados en menos de 24 horas</a:t>
          </a:r>
          <a:endParaRPr lang="en-US" sz="1400" dirty="0"/>
        </a:p>
      </dgm:t>
    </dgm:pt>
    <dgm:pt modelId="{3D3A4EDE-E0CD-420F-9542-2BD82C6FB623}" type="parTrans" cxnId="{F2D594E6-BAC8-4415-83B5-ACD7942BEA0D}">
      <dgm:prSet/>
      <dgm:spPr/>
      <dgm:t>
        <a:bodyPr/>
        <a:lstStyle/>
        <a:p>
          <a:endParaRPr lang="en-US" sz="1400"/>
        </a:p>
      </dgm:t>
    </dgm:pt>
    <dgm:pt modelId="{B67F63BE-61DB-4C2B-8CCE-2045931E9A8A}" type="sibTrans" cxnId="{F2D594E6-BAC8-4415-83B5-ACD7942BEA0D}">
      <dgm:prSet/>
      <dgm:spPr/>
      <dgm:t>
        <a:bodyPr/>
        <a:lstStyle/>
        <a:p>
          <a:endParaRPr lang="en-US" sz="1400"/>
        </a:p>
      </dgm:t>
    </dgm:pt>
    <dgm:pt modelId="{F9E70788-47B4-402E-9502-E46C6BE8E93E}" type="pres">
      <dgm:prSet presAssocID="{A4A8CEA5-1537-4145-920E-7D4FDCBC10EE}" presName="Name0" presStyleCnt="0">
        <dgm:presLayoutVars>
          <dgm:chMax val="7"/>
          <dgm:chPref val="7"/>
          <dgm:dir/>
        </dgm:presLayoutVars>
      </dgm:prSet>
      <dgm:spPr/>
      <dgm:t>
        <a:bodyPr/>
        <a:lstStyle/>
        <a:p>
          <a:endParaRPr lang="en-US"/>
        </a:p>
      </dgm:t>
    </dgm:pt>
    <dgm:pt modelId="{9AEDE030-C1B2-4128-9898-2BC4BFF6A939}" type="pres">
      <dgm:prSet presAssocID="{A4A8CEA5-1537-4145-920E-7D4FDCBC10EE}" presName="Name1" presStyleCnt="0"/>
      <dgm:spPr/>
    </dgm:pt>
    <dgm:pt modelId="{BB9B2878-87B1-46BD-8B0B-D5EA41655D04}" type="pres">
      <dgm:prSet presAssocID="{A4A8CEA5-1537-4145-920E-7D4FDCBC10EE}" presName="cycle" presStyleCnt="0"/>
      <dgm:spPr/>
    </dgm:pt>
    <dgm:pt modelId="{4A4BFD66-3C81-424D-9AB8-8F48F821A923}" type="pres">
      <dgm:prSet presAssocID="{A4A8CEA5-1537-4145-920E-7D4FDCBC10EE}" presName="srcNode" presStyleLbl="node1" presStyleIdx="0" presStyleCnt="4"/>
      <dgm:spPr/>
    </dgm:pt>
    <dgm:pt modelId="{F242C430-9CF2-43C1-9B11-AE68C410812D}" type="pres">
      <dgm:prSet presAssocID="{A4A8CEA5-1537-4145-920E-7D4FDCBC10EE}" presName="conn" presStyleLbl="parChTrans1D2" presStyleIdx="0" presStyleCnt="1"/>
      <dgm:spPr/>
      <dgm:t>
        <a:bodyPr/>
        <a:lstStyle/>
        <a:p>
          <a:endParaRPr lang="en-US"/>
        </a:p>
      </dgm:t>
    </dgm:pt>
    <dgm:pt modelId="{903FC676-2FEE-4DB1-BCC1-6BCBF4294653}" type="pres">
      <dgm:prSet presAssocID="{A4A8CEA5-1537-4145-920E-7D4FDCBC10EE}" presName="extraNode" presStyleLbl="node1" presStyleIdx="0" presStyleCnt="4"/>
      <dgm:spPr/>
    </dgm:pt>
    <dgm:pt modelId="{2CE5EFF4-654B-4142-BA38-228832EB391E}" type="pres">
      <dgm:prSet presAssocID="{A4A8CEA5-1537-4145-920E-7D4FDCBC10EE}" presName="dstNode" presStyleLbl="node1" presStyleIdx="0" presStyleCnt="4"/>
      <dgm:spPr/>
    </dgm:pt>
    <dgm:pt modelId="{11BA8A12-8621-4FFC-9D65-A6B5AE1BF8D1}" type="pres">
      <dgm:prSet presAssocID="{979DFF0C-2898-49A6-BACF-575F7E6FA354}" presName="text_1" presStyleLbl="node1" presStyleIdx="0" presStyleCnt="4">
        <dgm:presLayoutVars>
          <dgm:bulletEnabled val="1"/>
        </dgm:presLayoutVars>
      </dgm:prSet>
      <dgm:spPr/>
      <dgm:t>
        <a:bodyPr/>
        <a:lstStyle/>
        <a:p>
          <a:endParaRPr lang="en-US"/>
        </a:p>
      </dgm:t>
    </dgm:pt>
    <dgm:pt modelId="{22117EE8-8D8F-4D0B-AACF-AC69F6F0C68E}" type="pres">
      <dgm:prSet presAssocID="{979DFF0C-2898-49A6-BACF-575F7E6FA354}" presName="accent_1" presStyleCnt="0"/>
      <dgm:spPr/>
    </dgm:pt>
    <dgm:pt modelId="{0591FB03-89A6-456B-BD41-0F430419DDA9}" type="pres">
      <dgm:prSet presAssocID="{979DFF0C-2898-49A6-BACF-575F7E6FA354}" presName="accentRepeatNode" presStyleLbl="solidFgAcc1" presStyleIdx="0" presStyleCnt="4"/>
      <dgm:spPr/>
    </dgm:pt>
    <dgm:pt modelId="{98944322-F83E-4607-BCC9-72D986937D73}" type="pres">
      <dgm:prSet presAssocID="{D12A4AC3-C992-4AA2-A5ED-2D5A6D82DC8E}" presName="text_2" presStyleLbl="node1" presStyleIdx="1" presStyleCnt="4">
        <dgm:presLayoutVars>
          <dgm:bulletEnabled val="1"/>
        </dgm:presLayoutVars>
      </dgm:prSet>
      <dgm:spPr/>
      <dgm:t>
        <a:bodyPr/>
        <a:lstStyle/>
        <a:p>
          <a:endParaRPr lang="en-US"/>
        </a:p>
      </dgm:t>
    </dgm:pt>
    <dgm:pt modelId="{1B398AA6-F3A6-43ED-9C22-C1CEEB511B8A}" type="pres">
      <dgm:prSet presAssocID="{D12A4AC3-C992-4AA2-A5ED-2D5A6D82DC8E}" presName="accent_2" presStyleCnt="0"/>
      <dgm:spPr/>
    </dgm:pt>
    <dgm:pt modelId="{1886F4FE-F975-49A2-BA4C-2060AB7DA8F1}" type="pres">
      <dgm:prSet presAssocID="{D12A4AC3-C992-4AA2-A5ED-2D5A6D82DC8E}" presName="accentRepeatNode" presStyleLbl="solidFgAcc1" presStyleIdx="1" presStyleCnt="4"/>
      <dgm:spPr/>
    </dgm:pt>
    <dgm:pt modelId="{DD55E4CB-30A8-472F-8A57-71F1B2DE55DA}" type="pres">
      <dgm:prSet presAssocID="{E258587F-7AE2-4D93-92AB-8C046575914B}" presName="text_3" presStyleLbl="node1" presStyleIdx="2" presStyleCnt="4">
        <dgm:presLayoutVars>
          <dgm:bulletEnabled val="1"/>
        </dgm:presLayoutVars>
      </dgm:prSet>
      <dgm:spPr/>
      <dgm:t>
        <a:bodyPr/>
        <a:lstStyle/>
        <a:p>
          <a:endParaRPr lang="en-US"/>
        </a:p>
      </dgm:t>
    </dgm:pt>
    <dgm:pt modelId="{1630E744-6101-48AD-BD2A-DF3759516512}" type="pres">
      <dgm:prSet presAssocID="{E258587F-7AE2-4D93-92AB-8C046575914B}" presName="accent_3" presStyleCnt="0"/>
      <dgm:spPr/>
    </dgm:pt>
    <dgm:pt modelId="{2DF27149-7E4B-4D34-8FEF-91E05FA00624}" type="pres">
      <dgm:prSet presAssocID="{E258587F-7AE2-4D93-92AB-8C046575914B}" presName="accentRepeatNode" presStyleLbl="solidFgAcc1" presStyleIdx="2" presStyleCnt="4"/>
      <dgm:spPr/>
    </dgm:pt>
    <dgm:pt modelId="{43810C56-B0F6-416A-9A9B-7C05D9CFEE5C}" type="pres">
      <dgm:prSet presAssocID="{D55AC0C7-AE25-4E57-9517-FDDCCF7988AE}" presName="text_4" presStyleLbl="node1" presStyleIdx="3" presStyleCnt="4">
        <dgm:presLayoutVars>
          <dgm:bulletEnabled val="1"/>
        </dgm:presLayoutVars>
      </dgm:prSet>
      <dgm:spPr/>
      <dgm:t>
        <a:bodyPr/>
        <a:lstStyle/>
        <a:p>
          <a:endParaRPr lang="en-US"/>
        </a:p>
      </dgm:t>
    </dgm:pt>
    <dgm:pt modelId="{2C36F997-4683-4375-A482-E5E5FF2BCC18}" type="pres">
      <dgm:prSet presAssocID="{D55AC0C7-AE25-4E57-9517-FDDCCF7988AE}" presName="accent_4" presStyleCnt="0"/>
      <dgm:spPr/>
    </dgm:pt>
    <dgm:pt modelId="{8FF351E3-03D4-4965-9A8C-1306C6A07F79}" type="pres">
      <dgm:prSet presAssocID="{D55AC0C7-AE25-4E57-9517-FDDCCF7988AE}" presName="accentRepeatNode" presStyleLbl="solidFgAcc1" presStyleIdx="3" presStyleCnt="4"/>
      <dgm:spPr/>
    </dgm:pt>
  </dgm:ptLst>
  <dgm:cxnLst>
    <dgm:cxn modelId="{D7BDA88C-4101-490F-A0D0-1B6983E5C7C9}" srcId="{A4A8CEA5-1537-4145-920E-7D4FDCBC10EE}" destId="{D12A4AC3-C992-4AA2-A5ED-2D5A6D82DC8E}" srcOrd="1" destOrd="0" parTransId="{139296D6-D1CA-49C4-954C-D7B11F23EB20}" sibTransId="{5A4EAD22-0A22-44CC-BF19-52B3C3CABCF3}"/>
    <dgm:cxn modelId="{86AAE930-20F2-4111-AFE5-FACD09F7ECCC}" srcId="{A4A8CEA5-1537-4145-920E-7D4FDCBC10EE}" destId="{979DFF0C-2898-49A6-BACF-575F7E6FA354}" srcOrd="0" destOrd="0" parTransId="{22720461-6803-43ED-9E21-348C1BD951AC}" sibTransId="{EF9602D1-405A-4431-9E7C-15D3D68BF86E}"/>
    <dgm:cxn modelId="{42A78B67-FFBD-4FBF-B7BB-B7F6104ED5A9}" type="presOf" srcId="{EF9602D1-405A-4431-9E7C-15D3D68BF86E}" destId="{F242C430-9CF2-43C1-9B11-AE68C410812D}" srcOrd="0" destOrd="0" presId="urn:microsoft.com/office/officeart/2008/layout/VerticalCurvedList"/>
    <dgm:cxn modelId="{F2D594E6-BAC8-4415-83B5-ACD7942BEA0D}" srcId="{A4A8CEA5-1537-4145-920E-7D4FDCBC10EE}" destId="{D55AC0C7-AE25-4E57-9517-FDDCCF7988AE}" srcOrd="3" destOrd="0" parTransId="{3D3A4EDE-E0CD-420F-9542-2BD82C6FB623}" sibTransId="{B67F63BE-61DB-4C2B-8CCE-2045931E9A8A}"/>
    <dgm:cxn modelId="{48EF969F-89A8-4BE3-9846-0A352C7E3F7E}" type="presOf" srcId="{E258587F-7AE2-4D93-92AB-8C046575914B}" destId="{DD55E4CB-30A8-472F-8A57-71F1B2DE55DA}" srcOrd="0" destOrd="0" presId="urn:microsoft.com/office/officeart/2008/layout/VerticalCurvedList"/>
    <dgm:cxn modelId="{FF159228-DA0C-4FF3-BE1F-7676BA62B0E0}" type="presOf" srcId="{A4A8CEA5-1537-4145-920E-7D4FDCBC10EE}" destId="{F9E70788-47B4-402E-9502-E46C6BE8E93E}" srcOrd="0" destOrd="0" presId="urn:microsoft.com/office/officeart/2008/layout/VerticalCurvedList"/>
    <dgm:cxn modelId="{76524B16-F79A-47AD-9ACC-00A381D47DFF}" type="presOf" srcId="{D55AC0C7-AE25-4E57-9517-FDDCCF7988AE}" destId="{43810C56-B0F6-416A-9A9B-7C05D9CFEE5C}" srcOrd="0" destOrd="0" presId="urn:microsoft.com/office/officeart/2008/layout/VerticalCurvedList"/>
    <dgm:cxn modelId="{06B15A9A-9D0C-4146-8460-DB41F2AD22F5}" srcId="{A4A8CEA5-1537-4145-920E-7D4FDCBC10EE}" destId="{E258587F-7AE2-4D93-92AB-8C046575914B}" srcOrd="2" destOrd="0" parTransId="{D1128E28-DD2C-4BCE-B4A7-7CFBB5B81DDE}" sibTransId="{45F524BA-7780-44C0-AB8D-724FCF788E8A}"/>
    <dgm:cxn modelId="{4CA2CF16-7190-4814-86D1-D5DFD1C8677B}" type="presOf" srcId="{979DFF0C-2898-49A6-BACF-575F7E6FA354}" destId="{11BA8A12-8621-4FFC-9D65-A6B5AE1BF8D1}" srcOrd="0" destOrd="0" presId="urn:microsoft.com/office/officeart/2008/layout/VerticalCurvedList"/>
    <dgm:cxn modelId="{A924519F-8B6B-49CD-A10D-75EB50B1C24A}" type="presOf" srcId="{D12A4AC3-C992-4AA2-A5ED-2D5A6D82DC8E}" destId="{98944322-F83E-4607-BCC9-72D986937D73}" srcOrd="0" destOrd="0" presId="urn:microsoft.com/office/officeart/2008/layout/VerticalCurvedList"/>
    <dgm:cxn modelId="{4CA1F56C-1571-4CA7-944B-17529AB10B7A}" type="presParOf" srcId="{F9E70788-47B4-402E-9502-E46C6BE8E93E}" destId="{9AEDE030-C1B2-4128-9898-2BC4BFF6A939}" srcOrd="0" destOrd="0" presId="urn:microsoft.com/office/officeart/2008/layout/VerticalCurvedList"/>
    <dgm:cxn modelId="{65BE844D-6760-48CD-8D74-8EC4DD741DAC}" type="presParOf" srcId="{9AEDE030-C1B2-4128-9898-2BC4BFF6A939}" destId="{BB9B2878-87B1-46BD-8B0B-D5EA41655D04}" srcOrd="0" destOrd="0" presId="urn:microsoft.com/office/officeart/2008/layout/VerticalCurvedList"/>
    <dgm:cxn modelId="{96C6DE03-ED98-4A19-9967-5D3134D28076}" type="presParOf" srcId="{BB9B2878-87B1-46BD-8B0B-D5EA41655D04}" destId="{4A4BFD66-3C81-424D-9AB8-8F48F821A923}" srcOrd="0" destOrd="0" presId="urn:microsoft.com/office/officeart/2008/layout/VerticalCurvedList"/>
    <dgm:cxn modelId="{37865198-E7EF-4569-AD79-2DBAD372AA32}" type="presParOf" srcId="{BB9B2878-87B1-46BD-8B0B-D5EA41655D04}" destId="{F242C430-9CF2-43C1-9B11-AE68C410812D}" srcOrd="1" destOrd="0" presId="urn:microsoft.com/office/officeart/2008/layout/VerticalCurvedList"/>
    <dgm:cxn modelId="{C85C0E87-A87D-4A1A-939D-B341043417FD}" type="presParOf" srcId="{BB9B2878-87B1-46BD-8B0B-D5EA41655D04}" destId="{903FC676-2FEE-4DB1-BCC1-6BCBF4294653}" srcOrd="2" destOrd="0" presId="urn:microsoft.com/office/officeart/2008/layout/VerticalCurvedList"/>
    <dgm:cxn modelId="{3A2C026B-F4C2-421D-9394-CD47AB3C2967}" type="presParOf" srcId="{BB9B2878-87B1-46BD-8B0B-D5EA41655D04}" destId="{2CE5EFF4-654B-4142-BA38-228832EB391E}" srcOrd="3" destOrd="0" presId="urn:microsoft.com/office/officeart/2008/layout/VerticalCurvedList"/>
    <dgm:cxn modelId="{64D93D35-6764-42F3-A06D-BE2972D5D407}" type="presParOf" srcId="{9AEDE030-C1B2-4128-9898-2BC4BFF6A939}" destId="{11BA8A12-8621-4FFC-9D65-A6B5AE1BF8D1}" srcOrd="1" destOrd="0" presId="urn:microsoft.com/office/officeart/2008/layout/VerticalCurvedList"/>
    <dgm:cxn modelId="{6D27B957-A883-498B-A7F3-5FE9E49379F1}" type="presParOf" srcId="{9AEDE030-C1B2-4128-9898-2BC4BFF6A939}" destId="{22117EE8-8D8F-4D0B-AACF-AC69F6F0C68E}" srcOrd="2" destOrd="0" presId="urn:microsoft.com/office/officeart/2008/layout/VerticalCurvedList"/>
    <dgm:cxn modelId="{7FEDF617-F7D6-4606-ADFF-81AC130214CE}" type="presParOf" srcId="{22117EE8-8D8F-4D0B-AACF-AC69F6F0C68E}" destId="{0591FB03-89A6-456B-BD41-0F430419DDA9}" srcOrd="0" destOrd="0" presId="urn:microsoft.com/office/officeart/2008/layout/VerticalCurvedList"/>
    <dgm:cxn modelId="{046C247A-176B-4989-9EDD-2A7F73182FE0}" type="presParOf" srcId="{9AEDE030-C1B2-4128-9898-2BC4BFF6A939}" destId="{98944322-F83E-4607-BCC9-72D986937D73}" srcOrd="3" destOrd="0" presId="urn:microsoft.com/office/officeart/2008/layout/VerticalCurvedList"/>
    <dgm:cxn modelId="{ED0BF9D7-A0A7-4824-A298-0F2059EFA012}" type="presParOf" srcId="{9AEDE030-C1B2-4128-9898-2BC4BFF6A939}" destId="{1B398AA6-F3A6-43ED-9C22-C1CEEB511B8A}" srcOrd="4" destOrd="0" presId="urn:microsoft.com/office/officeart/2008/layout/VerticalCurvedList"/>
    <dgm:cxn modelId="{AA0E8B6C-A774-483E-893B-06D2D1AD51C8}" type="presParOf" srcId="{1B398AA6-F3A6-43ED-9C22-C1CEEB511B8A}" destId="{1886F4FE-F975-49A2-BA4C-2060AB7DA8F1}" srcOrd="0" destOrd="0" presId="urn:microsoft.com/office/officeart/2008/layout/VerticalCurvedList"/>
    <dgm:cxn modelId="{57ED943D-154F-41C7-9DF3-B63AA3F0DBA4}" type="presParOf" srcId="{9AEDE030-C1B2-4128-9898-2BC4BFF6A939}" destId="{DD55E4CB-30A8-472F-8A57-71F1B2DE55DA}" srcOrd="5" destOrd="0" presId="urn:microsoft.com/office/officeart/2008/layout/VerticalCurvedList"/>
    <dgm:cxn modelId="{77F8A62F-5083-4F14-B8EE-D2268B0DD84C}" type="presParOf" srcId="{9AEDE030-C1B2-4128-9898-2BC4BFF6A939}" destId="{1630E744-6101-48AD-BD2A-DF3759516512}" srcOrd="6" destOrd="0" presId="urn:microsoft.com/office/officeart/2008/layout/VerticalCurvedList"/>
    <dgm:cxn modelId="{AD1B56E2-C125-4DC1-A226-F2CAEE9B0031}" type="presParOf" srcId="{1630E744-6101-48AD-BD2A-DF3759516512}" destId="{2DF27149-7E4B-4D34-8FEF-91E05FA00624}" srcOrd="0" destOrd="0" presId="urn:microsoft.com/office/officeart/2008/layout/VerticalCurvedList"/>
    <dgm:cxn modelId="{8AE4697F-9369-4B0B-A575-22E9ED016D6F}" type="presParOf" srcId="{9AEDE030-C1B2-4128-9898-2BC4BFF6A939}" destId="{43810C56-B0F6-416A-9A9B-7C05D9CFEE5C}" srcOrd="7" destOrd="0" presId="urn:microsoft.com/office/officeart/2008/layout/VerticalCurvedList"/>
    <dgm:cxn modelId="{AEF40F35-765E-4AFA-BAED-99FE7A8C8FE5}" type="presParOf" srcId="{9AEDE030-C1B2-4128-9898-2BC4BFF6A939}" destId="{2C36F997-4683-4375-A482-E5E5FF2BCC18}" srcOrd="8" destOrd="0" presId="urn:microsoft.com/office/officeart/2008/layout/VerticalCurvedList"/>
    <dgm:cxn modelId="{E4441D55-08B3-407B-A47C-22269E468748}" type="presParOf" srcId="{2C36F997-4683-4375-A482-E5E5FF2BCC18}" destId="{8FF351E3-03D4-4965-9A8C-1306C6A07F7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184132-7E63-4A7D-8CF1-F69286772185}"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775F066E-5384-4F5E-87A0-DE4B14F682D3}">
      <dgm:prSet phldrT="[Text]"/>
      <dgm:spPr/>
      <dgm:t>
        <a:bodyPr/>
        <a:lstStyle/>
        <a:p>
          <a:r>
            <a:rPr lang="es-MX" dirty="0" smtClean="0"/>
            <a:t>Almacenamiento</a:t>
          </a:r>
          <a:endParaRPr lang="en-US" dirty="0"/>
        </a:p>
      </dgm:t>
    </dgm:pt>
    <dgm:pt modelId="{612E6526-798B-40FB-A7DD-9850D48D80A5}" type="parTrans" cxnId="{D25E9A5D-036C-48AD-949F-05030C5412F2}">
      <dgm:prSet/>
      <dgm:spPr/>
      <dgm:t>
        <a:bodyPr/>
        <a:lstStyle/>
        <a:p>
          <a:endParaRPr lang="en-US"/>
        </a:p>
      </dgm:t>
    </dgm:pt>
    <dgm:pt modelId="{C7878263-5C62-41A5-B914-5E51508AABB7}" type="sibTrans" cxnId="{D25E9A5D-036C-48AD-949F-05030C5412F2}">
      <dgm:prSet/>
      <dgm:spPr/>
      <dgm:t>
        <a:bodyPr/>
        <a:lstStyle/>
        <a:p>
          <a:endParaRPr lang="en-US"/>
        </a:p>
      </dgm:t>
    </dgm:pt>
    <dgm:pt modelId="{A1D10F0A-54CC-4CA6-9730-671BD95BCC07}">
      <dgm:prSet phldrT="[Text]"/>
      <dgm:spPr/>
      <dgm:t>
        <a:bodyPr/>
        <a:lstStyle/>
        <a:p>
          <a:r>
            <a:rPr lang="es-MX" dirty="0" smtClean="0"/>
            <a:t>Transmisión</a:t>
          </a:r>
          <a:endParaRPr lang="en-US" dirty="0"/>
        </a:p>
      </dgm:t>
    </dgm:pt>
    <dgm:pt modelId="{035309A9-8A79-4044-A805-B255C0AF9302}" type="parTrans" cxnId="{0129AE9D-D3F0-48D4-A145-BA0B95877F97}">
      <dgm:prSet/>
      <dgm:spPr/>
      <dgm:t>
        <a:bodyPr/>
        <a:lstStyle/>
        <a:p>
          <a:endParaRPr lang="en-US"/>
        </a:p>
      </dgm:t>
    </dgm:pt>
    <dgm:pt modelId="{2AAD3B8E-F730-48F7-B757-D5880BC6947A}" type="sibTrans" cxnId="{0129AE9D-D3F0-48D4-A145-BA0B95877F97}">
      <dgm:prSet/>
      <dgm:spPr/>
      <dgm:t>
        <a:bodyPr/>
        <a:lstStyle/>
        <a:p>
          <a:endParaRPr lang="en-US"/>
        </a:p>
      </dgm:t>
    </dgm:pt>
    <dgm:pt modelId="{FAF2B75F-ADB5-4DEC-A57B-DA157693140B}">
      <dgm:prSet phldrT="[Text]"/>
      <dgm:spPr/>
      <dgm:t>
        <a:bodyPr/>
        <a:lstStyle/>
        <a:p>
          <a:r>
            <a:rPr lang="es-MX" dirty="0" smtClean="0"/>
            <a:t>Manipulación</a:t>
          </a:r>
          <a:endParaRPr lang="en-US" dirty="0"/>
        </a:p>
      </dgm:t>
    </dgm:pt>
    <dgm:pt modelId="{3E98CE32-6C9E-4C0B-A35A-458A92A9656D}" type="parTrans" cxnId="{02F71D2D-657E-4C7C-88A2-DECFC6800563}">
      <dgm:prSet/>
      <dgm:spPr/>
      <dgm:t>
        <a:bodyPr/>
        <a:lstStyle/>
        <a:p>
          <a:endParaRPr lang="en-US"/>
        </a:p>
      </dgm:t>
    </dgm:pt>
    <dgm:pt modelId="{6E00641C-3BF9-4C3D-BFE0-2B2715F9F394}" type="sibTrans" cxnId="{02F71D2D-657E-4C7C-88A2-DECFC6800563}">
      <dgm:prSet/>
      <dgm:spPr/>
      <dgm:t>
        <a:bodyPr/>
        <a:lstStyle/>
        <a:p>
          <a:endParaRPr lang="en-US"/>
        </a:p>
      </dgm:t>
    </dgm:pt>
    <dgm:pt modelId="{DB42255B-E77C-4009-B660-3D72D8B89498}">
      <dgm:prSet phldrT="[Text]"/>
      <dgm:spPr/>
      <dgm:t>
        <a:bodyPr/>
        <a:lstStyle/>
        <a:p>
          <a:r>
            <a:rPr lang="es-MX" dirty="0" smtClean="0"/>
            <a:t>Análisis</a:t>
          </a:r>
          <a:endParaRPr lang="en-US" dirty="0"/>
        </a:p>
      </dgm:t>
    </dgm:pt>
    <dgm:pt modelId="{B4525FEF-41D7-4874-82EF-937F41249DAB}" type="parTrans" cxnId="{FF0AB7C8-732D-4DA1-88B1-E916D2A13450}">
      <dgm:prSet/>
      <dgm:spPr/>
      <dgm:t>
        <a:bodyPr/>
        <a:lstStyle/>
        <a:p>
          <a:endParaRPr lang="en-US"/>
        </a:p>
      </dgm:t>
    </dgm:pt>
    <dgm:pt modelId="{60C63546-E6D3-426A-B5CC-98C7E8B8F53A}" type="sibTrans" cxnId="{FF0AB7C8-732D-4DA1-88B1-E916D2A13450}">
      <dgm:prSet/>
      <dgm:spPr/>
      <dgm:t>
        <a:bodyPr/>
        <a:lstStyle/>
        <a:p>
          <a:endParaRPr lang="en-US"/>
        </a:p>
      </dgm:t>
    </dgm:pt>
    <dgm:pt modelId="{8EB0F319-8B01-45D1-9A5A-6C025A24C0EC}" type="pres">
      <dgm:prSet presAssocID="{E1184132-7E63-4A7D-8CF1-F69286772185}" presName="linearFlow" presStyleCnt="0">
        <dgm:presLayoutVars>
          <dgm:dir/>
          <dgm:resizeHandles val="exact"/>
        </dgm:presLayoutVars>
      </dgm:prSet>
      <dgm:spPr/>
      <dgm:t>
        <a:bodyPr/>
        <a:lstStyle/>
        <a:p>
          <a:endParaRPr lang="en-US"/>
        </a:p>
      </dgm:t>
    </dgm:pt>
    <dgm:pt modelId="{448BA650-D5AE-47C3-8795-7D5679FA8B9B}" type="pres">
      <dgm:prSet presAssocID="{775F066E-5384-4F5E-87A0-DE4B14F682D3}" presName="composite" presStyleCnt="0"/>
      <dgm:spPr/>
    </dgm:pt>
    <dgm:pt modelId="{998DA583-19F8-4FEC-A32D-D4D74D4631AE}" type="pres">
      <dgm:prSet presAssocID="{775F066E-5384-4F5E-87A0-DE4B14F682D3}" presName="imgShp" presStyleLbl="fgImgPlace1" presStyleIdx="0" presStyleCnt="4"/>
      <dgm:spPr/>
    </dgm:pt>
    <dgm:pt modelId="{4DB2E258-7D8E-49FA-A4BD-542120FBB556}" type="pres">
      <dgm:prSet presAssocID="{775F066E-5384-4F5E-87A0-DE4B14F682D3}" presName="txShp" presStyleLbl="node1" presStyleIdx="0" presStyleCnt="4">
        <dgm:presLayoutVars>
          <dgm:bulletEnabled val="1"/>
        </dgm:presLayoutVars>
      </dgm:prSet>
      <dgm:spPr/>
      <dgm:t>
        <a:bodyPr/>
        <a:lstStyle/>
        <a:p>
          <a:endParaRPr lang="en-US"/>
        </a:p>
      </dgm:t>
    </dgm:pt>
    <dgm:pt modelId="{EFADCF94-B0DB-4EE6-8C87-CB1F54872074}" type="pres">
      <dgm:prSet presAssocID="{C7878263-5C62-41A5-B914-5E51508AABB7}" presName="spacing" presStyleCnt="0"/>
      <dgm:spPr/>
    </dgm:pt>
    <dgm:pt modelId="{C3428AA0-5DA8-43D4-86C3-51858BA2B7B1}" type="pres">
      <dgm:prSet presAssocID="{A1D10F0A-54CC-4CA6-9730-671BD95BCC07}" presName="composite" presStyleCnt="0"/>
      <dgm:spPr/>
    </dgm:pt>
    <dgm:pt modelId="{818F920E-FCDD-43BA-B3DE-8A5AFD83E504}" type="pres">
      <dgm:prSet presAssocID="{A1D10F0A-54CC-4CA6-9730-671BD95BCC07}" presName="imgShp" presStyleLbl="fgImgPlace1" presStyleIdx="1" presStyleCnt="4"/>
      <dgm:spPr/>
    </dgm:pt>
    <dgm:pt modelId="{A21C4553-584A-4C10-B015-51CA8F030D6A}" type="pres">
      <dgm:prSet presAssocID="{A1D10F0A-54CC-4CA6-9730-671BD95BCC07}" presName="txShp" presStyleLbl="node1" presStyleIdx="1" presStyleCnt="4">
        <dgm:presLayoutVars>
          <dgm:bulletEnabled val="1"/>
        </dgm:presLayoutVars>
      </dgm:prSet>
      <dgm:spPr/>
      <dgm:t>
        <a:bodyPr/>
        <a:lstStyle/>
        <a:p>
          <a:endParaRPr lang="en-US"/>
        </a:p>
      </dgm:t>
    </dgm:pt>
    <dgm:pt modelId="{1B197C9C-A942-4083-8B95-FD8B53D9FA32}" type="pres">
      <dgm:prSet presAssocID="{2AAD3B8E-F730-48F7-B757-D5880BC6947A}" presName="spacing" presStyleCnt="0"/>
      <dgm:spPr/>
    </dgm:pt>
    <dgm:pt modelId="{09AE2DAC-2A1B-4825-BCE2-39F3EEEEFA34}" type="pres">
      <dgm:prSet presAssocID="{FAF2B75F-ADB5-4DEC-A57B-DA157693140B}" presName="composite" presStyleCnt="0"/>
      <dgm:spPr/>
    </dgm:pt>
    <dgm:pt modelId="{C44B0CE6-532D-477F-BCC8-E42312F15310}" type="pres">
      <dgm:prSet presAssocID="{FAF2B75F-ADB5-4DEC-A57B-DA157693140B}" presName="imgShp" presStyleLbl="fgImgPlace1" presStyleIdx="2" presStyleCnt="4"/>
      <dgm:spPr/>
    </dgm:pt>
    <dgm:pt modelId="{C0E39D1D-EDB8-410B-AC45-0EE3C1333878}" type="pres">
      <dgm:prSet presAssocID="{FAF2B75F-ADB5-4DEC-A57B-DA157693140B}" presName="txShp" presStyleLbl="node1" presStyleIdx="2" presStyleCnt="4">
        <dgm:presLayoutVars>
          <dgm:bulletEnabled val="1"/>
        </dgm:presLayoutVars>
      </dgm:prSet>
      <dgm:spPr/>
      <dgm:t>
        <a:bodyPr/>
        <a:lstStyle/>
        <a:p>
          <a:endParaRPr lang="en-US"/>
        </a:p>
      </dgm:t>
    </dgm:pt>
    <dgm:pt modelId="{BA6E1B0B-FD57-4A29-A6C5-635420CB275A}" type="pres">
      <dgm:prSet presAssocID="{6E00641C-3BF9-4C3D-BFE0-2B2715F9F394}" presName="spacing" presStyleCnt="0"/>
      <dgm:spPr/>
    </dgm:pt>
    <dgm:pt modelId="{02868E3A-F021-4324-9A88-62721C7BB160}" type="pres">
      <dgm:prSet presAssocID="{DB42255B-E77C-4009-B660-3D72D8B89498}" presName="composite" presStyleCnt="0"/>
      <dgm:spPr/>
    </dgm:pt>
    <dgm:pt modelId="{AC7F965A-46F8-44E6-A1FA-A5FBAAAC243C}" type="pres">
      <dgm:prSet presAssocID="{DB42255B-E77C-4009-B660-3D72D8B89498}" presName="imgShp" presStyleLbl="fgImgPlace1" presStyleIdx="3" presStyleCnt="4"/>
      <dgm:spPr/>
    </dgm:pt>
    <dgm:pt modelId="{B150F22B-B2F1-4CA0-9FC5-1DB1DEEEBB12}" type="pres">
      <dgm:prSet presAssocID="{DB42255B-E77C-4009-B660-3D72D8B89498}" presName="txShp" presStyleLbl="node1" presStyleIdx="3" presStyleCnt="4">
        <dgm:presLayoutVars>
          <dgm:bulletEnabled val="1"/>
        </dgm:presLayoutVars>
      </dgm:prSet>
      <dgm:spPr/>
      <dgm:t>
        <a:bodyPr/>
        <a:lstStyle/>
        <a:p>
          <a:endParaRPr lang="en-US"/>
        </a:p>
      </dgm:t>
    </dgm:pt>
  </dgm:ptLst>
  <dgm:cxnLst>
    <dgm:cxn modelId="{87DF7D8E-7A7B-48ED-BADA-C2E59FB1075B}" type="presOf" srcId="{FAF2B75F-ADB5-4DEC-A57B-DA157693140B}" destId="{C0E39D1D-EDB8-410B-AC45-0EE3C1333878}" srcOrd="0" destOrd="0" presId="urn:microsoft.com/office/officeart/2005/8/layout/vList3"/>
    <dgm:cxn modelId="{22B8FF5F-C4A7-4482-B56F-1D62A82B07F5}" type="presOf" srcId="{775F066E-5384-4F5E-87A0-DE4B14F682D3}" destId="{4DB2E258-7D8E-49FA-A4BD-542120FBB556}" srcOrd="0" destOrd="0" presId="urn:microsoft.com/office/officeart/2005/8/layout/vList3"/>
    <dgm:cxn modelId="{0129AE9D-D3F0-48D4-A145-BA0B95877F97}" srcId="{E1184132-7E63-4A7D-8CF1-F69286772185}" destId="{A1D10F0A-54CC-4CA6-9730-671BD95BCC07}" srcOrd="1" destOrd="0" parTransId="{035309A9-8A79-4044-A805-B255C0AF9302}" sibTransId="{2AAD3B8E-F730-48F7-B757-D5880BC6947A}"/>
    <dgm:cxn modelId="{732E741F-1C66-4E23-955A-7CF1E4A6B8DB}" type="presOf" srcId="{E1184132-7E63-4A7D-8CF1-F69286772185}" destId="{8EB0F319-8B01-45D1-9A5A-6C025A24C0EC}" srcOrd="0" destOrd="0" presId="urn:microsoft.com/office/officeart/2005/8/layout/vList3"/>
    <dgm:cxn modelId="{02F71D2D-657E-4C7C-88A2-DECFC6800563}" srcId="{E1184132-7E63-4A7D-8CF1-F69286772185}" destId="{FAF2B75F-ADB5-4DEC-A57B-DA157693140B}" srcOrd="2" destOrd="0" parTransId="{3E98CE32-6C9E-4C0B-A35A-458A92A9656D}" sibTransId="{6E00641C-3BF9-4C3D-BFE0-2B2715F9F394}"/>
    <dgm:cxn modelId="{FF0AB7C8-732D-4DA1-88B1-E916D2A13450}" srcId="{E1184132-7E63-4A7D-8CF1-F69286772185}" destId="{DB42255B-E77C-4009-B660-3D72D8B89498}" srcOrd="3" destOrd="0" parTransId="{B4525FEF-41D7-4874-82EF-937F41249DAB}" sibTransId="{60C63546-E6D3-426A-B5CC-98C7E8B8F53A}"/>
    <dgm:cxn modelId="{D25E9A5D-036C-48AD-949F-05030C5412F2}" srcId="{E1184132-7E63-4A7D-8CF1-F69286772185}" destId="{775F066E-5384-4F5E-87A0-DE4B14F682D3}" srcOrd="0" destOrd="0" parTransId="{612E6526-798B-40FB-A7DD-9850D48D80A5}" sibTransId="{C7878263-5C62-41A5-B914-5E51508AABB7}"/>
    <dgm:cxn modelId="{8B5DF235-1657-469F-90CB-BD817C8E1E09}" type="presOf" srcId="{A1D10F0A-54CC-4CA6-9730-671BD95BCC07}" destId="{A21C4553-584A-4C10-B015-51CA8F030D6A}" srcOrd="0" destOrd="0" presId="urn:microsoft.com/office/officeart/2005/8/layout/vList3"/>
    <dgm:cxn modelId="{675CDEF9-803C-49BF-AA37-2353FBB58F6C}" type="presOf" srcId="{DB42255B-E77C-4009-B660-3D72D8B89498}" destId="{B150F22B-B2F1-4CA0-9FC5-1DB1DEEEBB12}" srcOrd="0" destOrd="0" presId="urn:microsoft.com/office/officeart/2005/8/layout/vList3"/>
    <dgm:cxn modelId="{801D79B6-AE4A-48D1-BE1A-29793D3131DB}" type="presParOf" srcId="{8EB0F319-8B01-45D1-9A5A-6C025A24C0EC}" destId="{448BA650-D5AE-47C3-8795-7D5679FA8B9B}" srcOrd="0" destOrd="0" presId="urn:microsoft.com/office/officeart/2005/8/layout/vList3"/>
    <dgm:cxn modelId="{B60FB331-7E96-43F0-832D-8E0927CB567E}" type="presParOf" srcId="{448BA650-D5AE-47C3-8795-7D5679FA8B9B}" destId="{998DA583-19F8-4FEC-A32D-D4D74D4631AE}" srcOrd="0" destOrd="0" presId="urn:microsoft.com/office/officeart/2005/8/layout/vList3"/>
    <dgm:cxn modelId="{02DA7B57-92FB-430B-9883-BA981126625B}" type="presParOf" srcId="{448BA650-D5AE-47C3-8795-7D5679FA8B9B}" destId="{4DB2E258-7D8E-49FA-A4BD-542120FBB556}" srcOrd="1" destOrd="0" presId="urn:microsoft.com/office/officeart/2005/8/layout/vList3"/>
    <dgm:cxn modelId="{A792997B-3752-4AFB-86F5-D3197EAF92FC}" type="presParOf" srcId="{8EB0F319-8B01-45D1-9A5A-6C025A24C0EC}" destId="{EFADCF94-B0DB-4EE6-8C87-CB1F54872074}" srcOrd="1" destOrd="0" presId="urn:microsoft.com/office/officeart/2005/8/layout/vList3"/>
    <dgm:cxn modelId="{D44B57DE-D37D-41A7-9BDE-67294295B599}" type="presParOf" srcId="{8EB0F319-8B01-45D1-9A5A-6C025A24C0EC}" destId="{C3428AA0-5DA8-43D4-86C3-51858BA2B7B1}" srcOrd="2" destOrd="0" presId="urn:microsoft.com/office/officeart/2005/8/layout/vList3"/>
    <dgm:cxn modelId="{50FEDFE7-B750-4029-AB95-D61D9F8BA17D}" type="presParOf" srcId="{C3428AA0-5DA8-43D4-86C3-51858BA2B7B1}" destId="{818F920E-FCDD-43BA-B3DE-8A5AFD83E504}" srcOrd="0" destOrd="0" presId="urn:microsoft.com/office/officeart/2005/8/layout/vList3"/>
    <dgm:cxn modelId="{BB82EDFA-7C49-43F6-AC3E-3A461F155DA3}" type="presParOf" srcId="{C3428AA0-5DA8-43D4-86C3-51858BA2B7B1}" destId="{A21C4553-584A-4C10-B015-51CA8F030D6A}" srcOrd="1" destOrd="0" presId="urn:microsoft.com/office/officeart/2005/8/layout/vList3"/>
    <dgm:cxn modelId="{B30926B0-2DC7-407A-9903-9E149E71041C}" type="presParOf" srcId="{8EB0F319-8B01-45D1-9A5A-6C025A24C0EC}" destId="{1B197C9C-A942-4083-8B95-FD8B53D9FA32}" srcOrd="3" destOrd="0" presId="urn:microsoft.com/office/officeart/2005/8/layout/vList3"/>
    <dgm:cxn modelId="{0C2A34F6-59C8-488C-A22C-B782AA872AE1}" type="presParOf" srcId="{8EB0F319-8B01-45D1-9A5A-6C025A24C0EC}" destId="{09AE2DAC-2A1B-4825-BCE2-39F3EEEEFA34}" srcOrd="4" destOrd="0" presId="urn:microsoft.com/office/officeart/2005/8/layout/vList3"/>
    <dgm:cxn modelId="{6320FF6E-D779-4256-A929-9C0ECDBB4EEB}" type="presParOf" srcId="{09AE2DAC-2A1B-4825-BCE2-39F3EEEEFA34}" destId="{C44B0CE6-532D-477F-BCC8-E42312F15310}" srcOrd="0" destOrd="0" presId="urn:microsoft.com/office/officeart/2005/8/layout/vList3"/>
    <dgm:cxn modelId="{8CA68A21-3573-4DE1-9E66-36053BC81FE4}" type="presParOf" srcId="{09AE2DAC-2A1B-4825-BCE2-39F3EEEEFA34}" destId="{C0E39D1D-EDB8-410B-AC45-0EE3C1333878}" srcOrd="1" destOrd="0" presId="urn:microsoft.com/office/officeart/2005/8/layout/vList3"/>
    <dgm:cxn modelId="{BC9300ED-8A88-4294-B1B8-1F7CF834E236}" type="presParOf" srcId="{8EB0F319-8B01-45D1-9A5A-6C025A24C0EC}" destId="{BA6E1B0B-FD57-4A29-A6C5-635420CB275A}" srcOrd="5" destOrd="0" presId="urn:microsoft.com/office/officeart/2005/8/layout/vList3"/>
    <dgm:cxn modelId="{D904D90F-57DD-4FFB-A457-6A692DF14303}" type="presParOf" srcId="{8EB0F319-8B01-45D1-9A5A-6C025A24C0EC}" destId="{02868E3A-F021-4324-9A88-62721C7BB160}" srcOrd="6" destOrd="0" presId="urn:microsoft.com/office/officeart/2005/8/layout/vList3"/>
    <dgm:cxn modelId="{1AA60197-FFEE-4BB1-8B24-AE3A1CA22115}" type="presParOf" srcId="{02868E3A-F021-4324-9A88-62721C7BB160}" destId="{AC7F965A-46F8-44E6-A1FA-A5FBAAAC243C}" srcOrd="0" destOrd="0" presId="urn:microsoft.com/office/officeart/2005/8/layout/vList3"/>
    <dgm:cxn modelId="{5523D1F5-0190-46EB-9E1A-EA1BA6E3F1C9}" type="presParOf" srcId="{02868E3A-F021-4324-9A88-62721C7BB160}" destId="{B150F22B-B2F1-4CA0-9FC5-1DB1DEEEBB12}"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9883D-44EA-4B06-9385-0318E5C2952D}">
      <dsp:nvSpPr>
        <dsp:cNvPr id="0" name=""/>
        <dsp:cNvSpPr/>
      </dsp:nvSpPr>
      <dsp:spPr>
        <a:xfrm>
          <a:off x="-4577018" y="-701911"/>
          <a:ext cx="5453309" cy="5453309"/>
        </a:xfrm>
        <a:prstGeom prst="blockArc">
          <a:avLst>
            <a:gd name="adj1" fmla="val 18900000"/>
            <a:gd name="adj2" fmla="val 2700000"/>
            <a:gd name="adj3" fmla="val 396"/>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B32A67-8866-4764-889B-CCB98804B46E}">
      <dsp:nvSpPr>
        <dsp:cNvPr id="0" name=""/>
        <dsp:cNvSpPr/>
      </dsp:nvSpPr>
      <dsp:spPr>
        <a:xfrm>
          <a:off x="284071" y="184089"/>
          <a:ext cx="5652121"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Introducción</a:t>
          </a:r>
          <a:endParaRPr lang="en-US" sz="1900" kern="1200" dirty="0"/>
        </a:p>
      </dsp:txBody>
      <dsp:txXfrm>
        <a:off x="284071" y="184089"/>
        <a:ext cx="5652121" cy="368017"/>
      </dsp:txXfrm>
    </dsp:sp>
    <dsp:sp modelId="{CF050047-38A9-45F4-BA40-9B726B5C8509}">
      <dsp:nvSpPr>
        <dsp:cNvPr id="0" name=""/>
        <dsp:cNvSpPr/>
      </dsp:nvSpPr>
      <dsp:spPr>
        <a:xfrm>
          <a:off x="54060" y="138087"/>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10D9F1-6A23-419D-8397-F6AFB7F8FE6B}">
      <dsp:nvSpPr>
        <dsp:cNvPr id="0" name=""/>
        <dsp:cNvSpPr/>
      </dsp:nvSpPr>
      <dsp:spPr>
        <a:xfrm>
          <a:off x="617344" y="736439"/>
          <a:ext cx="5318849"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Objetivos</a:t>
          </a:r>
          <a:endParaRPr lang="en-US" sz="1900" kern="1200" dirty="0"/>
        </a:p>
      </dsp:txBody>
      <dsp:txXfrm>
        <a:off x="617344" y="736439"/>
        <a:ext cx="5318849" cy="368017"/>
      </dsp:txXfrm>
    </dsp:sp>
    <dsp:sp modelId="{15956795-74B3-4519-B7E6-20B34C7CFEDE}">
      <dsp:nvSpPr>
        <dsp:cNvPr id="0" name=""/>
        <dsp:cNvSpPr/>
      </dsp:nvSpPr>
      <dsp:spPr>
        <a:xfrm>
          <a:off x="387333" y="690437"/>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FC4CFE-6011-4F01-9964-C04FDDB16046}">
      <dsp:nvSpPr>
        <dsp:cNvPr id="0" name=""/>
        <dsp:cNvSpPr/>
      </dsp:nvSpPr>
      <dsp:spPr>
        <a:xfrm>
          <a:off x="799975" y="1288384"/>
          <a:ext cx="5136217"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Hipótesis</a:t>
          </a:r>
          <a:endParaRPr lang="en-US" sz="1900" kern="1200" dirty="0"/>
        </a:p>
      </dsp:txBody>
      <dsp:txXfrm>
        <a:off x="799975" y="1288384"/>
        <a:ext cx="5136217" cy="368017"/>
      </dsp:txXfrm>
    </dsp:sp>
    <dsp:sp modelId="{C445C292-9A7E-4A16-A294-4C06C86738BA}">
      <dsp:nvSpPr>
        <dsp:cNvPr id="0" name=""/>
        <dsp:cNvSpPr/>
      </dsp:nvSpPr>
      <dsp:spPr>
        <a:xfrm>
          <a:off x="569965" y="1242382"/>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B4A0BB-8832-40FF-9C7E-1CDCCEE731AF}">
      <dsp:nvSpPr>
        <dsp:cNvPr id="0" name=""/>
        <dsp:cNvSpPr/>
      </dsp:nvSpPr>
      <dsp:spPr>
        <a:xfrm>
          <a:off x="858288" y="1840734"/>
          <a:ext cx="5077904"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Materiales y </a:t>
          </a:r>
          <a:r>
            <a:rPr lang="es-MX" sz="1900" kern="1200" dirty="0" smtClean="0"/>
            <a:t>Métodos</a:t>
          </a:r>
          <a:endParaRPr lang="en-US" sz="1900" kern="1200" dirty="0"/>
        </a:p>
      </dsp:txBody>
      <dsp:txXfrm>
        <a:off x="858288" y="1840734"/>
        <a:ext cx="5077904" cy="368017"/>
      </dsp:txXfrm>
    </dsp:sp>
    <dsp:sp modelId="{0FF7AD6A-5F4D-4791-9CC8-E490B9A1BC1A}">
      <dsp:nvSpPr>
        <dsp:cNvPr id="0" name=""/>
        <dsp:cNvSpPr/>
      </dsp:nvSpPr>
      <dsp:spPr>
        <a:xfrm>
          <a:off x="628277" y="1794732"/>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0438C4-15BA-48EB-B954-96B6BC3CD04D}">
      <dsp:nvSpPr>
        <dsp:cNvPr id="0" name=""/>
        <dsp:cNvSpPr/>
      </dsp:nvSpPr>
      <dsp:spPr>
        <a:xfrm>
          <a:off x="799975" y="2393084"/>
          <a:ext cx="5136217"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Resultados y Discusión</a:t>
          </a:r>
          <a:endParaRPr lang="en-US" sz="1900" kern="1200" dirty="0"/>
        </a:p>
      </dsp:txBody>
      <dsp:txXfrm>
        <a:off x="799975" y="2393084"/>
        <a:ext cx="5136217" cy="368017"/>
      </dsp:txXfrm>
    </dsp:sp>
    <dsp:sp modelId="{8C36C70A-E18F-49F3-A561-6A6892996487}">
      <dsp:nvSpPr>
        <dsp:cNvPr id="0" name=""/>
        <dsp:cNvSpPr/>
      </dsp:nvSpPr>
      <dsp:spPr>
        <a:xfrm>
          <a:off x="569965" y="2347082"/>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6EE222-A891-4147-8E9B-32DF0B33B4E0}">
      <dsp:nvSpPr>
        <dsp:cNvPr id="0" name=""/>
        <dsp:cNvSpPr/>
      </dsp:nvSpPr>
      <dsp:spPr>
        <a:xfrm>
          <a:off x="617344" y="2945029"/>
          <a:ext cx="5318849"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Conclusiones</a:t>
          </a:r>
          <a:endParaRPr lang="en-US" sz="1900" kern="1200" dirty="0"/>
        </a:p>
      </dsp:txBody>
      <dsp:txXfrm>
        <a:off x="617344" y="2945029"/>
        <a:ext cx="5318849" cy="368017"/>
      </dsp:txXfrm>
    </dsp:sp>
    <dsp:sp modelId="{D1CDBED2-9A93-4753-B86D-6C8655709517}">
      <dsp:nvSpPr>
        <dsp:cNvPr id="0" name=""/>
        <dsp:cNvSpPr/>
      </dsp:nvSpPr>
      <dsp:spPr>
        <a:xfrm>
          <a:off x="387333" y="2899027"/>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DEDC81-2697-4504-8FB6-081C0F8F8EA0}">
      <dsp:nvSpPr>
        <dsp:cNvPr id="0" name=""/>
        <dsp:cNvSpPr/>
      </dsp:nvSpPr>
      <dsp:spPr>
        <a:xfrm>
          <a:off x="284071" y="3497379"/>
          <a:ext cx="5652121" cy="368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14"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Recomendaciones</a:t>
          </a:r>
          <a:endParaRPr lang="en-US" sz="1900" kern="1200" dirty="0"/>
        </a:p>
      </dsp:txBody>
      <dsp:txXfrm>
        <a:off x="284071" y="3497379"/>
        <a:ext cx="5652121" cy="368017"/>
      </dsp:txXfrm>
    </dsp:sp>
    <dsp:sp modelId="{944867CB-5C81-45C7-A35D-C5F2467AF0AB}">
      <dsp:nvSpPr>
        <dsp:cNvPr id="0" name=""/>
        <dsp:cNvSpPr/>
      </dsp:nvSpPr>
      <dsp:spPr>
        <a:xfrm>
          <a:off x="54060" y="3451376"/>
          <a:ext cx="460021" cy="460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F3ABB-B674-42B4-A4F0-608726EE7872}">
      <dsp:nvSpPr>
        <dsp:cNvPr id="0" name=""/>
        <dsp:cNvSpPr/>
      </dsp:nvSpPr>
      <dsp:spPr>
        <a:xfrm>
          <a:off x="0" y="521681"/>
          <a:ext cx="4545490" cy="352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B7E4800-F518-4C1E-A806-2DC1B4D92E1C}">
      <dsp:nvSpPr>
        <dsp:cNvPr id="0" name=""/>
        <dsp:cNvSpPr/>
      </dsp:nvSpPr>
      <dsp:spPr>
        <a:xfrm>
          <a:off x="293522" y="315041"/>
          <a:ext cx="4109316" cy="4132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5322" tIns="0" rIns="155322" bIns="0" numCol="1" spcCol="1270" anchor="ctr" anchorCtr="0">
          <a:noAutofit/>
        </a:bodyPr>
        <a:lstStyle/>
        <a:p>
          <a:pPr lvl="0" algn="l" defTabSz="622300">
            <a:lnSpc>
              <a:spcPct val="90000"/>
            </a:lnSpc>
            <a:spcBef>
              <a:spcPct val="0"/>
            </a:spcBef>
            <a:spcAft>
              <a:spcPct val="35000"/>
            </a:spcAft>
          </a:pPr>
          <a:r>
            <a:rPr lang="es-MX" sz="1400" kern="1200" dirty="0" smtClean="0"/>
            <a:t>Análisis y simulación de lecturas de ONT</a:t>
          </a:r>
          <a:endParaRPr lang="en-US" sz="1400" kern="1200" dirty="0"/>
        </a:p>
      </dsp:txBody>
      <dsp:txXfrm>
        <a:off x="313697" y="335216"/>
        <a:ext cx="4068966" cy="372930"/>
      </dsp:txXfrm>
    </dsp:sp>
    <dsp:sp modelId="{AB542234-57E9-49CA-9800-8116B74B90F0}">
      <dsp:nvSpPr>
        <dsp:cNvPr id="0" name=""/>
        <dsp:cNvSpPr/>
      </dsp:nvSpPr>
      <dsp:spPr>
        <a:xfrm>
          <a:off x="0" y="1156721"/>
          <a:ext cx="4545490" cy="352800"/>
        </a:xfrm>
        <a:prstGeom prst="rect">
          <a:avLst/>
        </a:prstGeom>
        <a:solidFill>
          <a:schemeClr val="lt1">
            <a:alpha val="90000"/>
            <a:hueOff val="0"/>
            <a:satOff val="0"/>
            <a:lumOff val="0"/>
            <a:alphaOff val="0"/>
          </a:schemeClr>
        </a:solidFill>
        <a:ln w="9525" cap="flat" cmpd="sng" algn="ctr">
          <a:solidFill>
            <a:schemeClr val="accent5">
              <a:hueOff val="-3039673"/>
              <a:satOff val="3213"/>
              <a:lumOff val="-589"/>
              <a:alphaOff val="0"/>
            </a:schemeClr>
          </a:solidFill>
          <a:prstDash val="solid"/>
        </a:ln>
        <a:effectLst/>
      </dsp:spPr>
      <dsp:style>
        <a:lnRef idx="1">
          <a:scrgbClr r="0" g="0" b="0"/>
        </a:lnRef>
        <a:fillRef idx="1">
          <a:scrgbClr r="0" g="0" b="0"/>
        </a:fillRef>
        <a:effectRef idx="0">
          <a:scrgbClr r="0" g="0" b="0"/>
        </a:effectRef>
        <a:fontRef idx="minor"/>
      </dsp:style>
    </dsp:sp>
    <dsp:sp modelId="{EB526291-67C8-4003-AEAD-37A79588AA5E}">
      <dsp:nvSpPr>
        <dsp:cNvPr id="0" name=""/>
        <dsp:cNvSpPr/>
      </dsp:nvSpPr>
      <dsp:spPr>
        <a:xfrm>
          <a:off x="293522" y="950081"/>
          <a:ext cx="4109316" cy="413280"/>
        </a:xfrm>
        <a:prstGeom prst="roundRect">
          <a:avLst/>
        </a:prstGeom>
        <a:gradFill rotWithShape="0">
          <a:gsLst>
            <a:gs pos="0">
              <a:schemeClr val="accent5">
                <a:hueOff val="-3039673"/>
                <a:satOff val="3213"/>
                <a:lumOff val="-589"/>
                <a:alphaOff val="0"/>
                <a:shade val="51000"/>
                <a:satMod val="130000"/>
              </a:schemeClr>
            </a:gs>
            <a:gs pos="80000">
              <a:schemeClr val="accent5">
                <a:hueOff val="-3039673"/>
                <a:satOff val="3213"/>
                <a:lumOff val="-589"/>
                <a:alphaOff val="0"/>
                <a:shade val="93000"/>
                <a:satMod val="130000"/>
              </a:schemeClr>
            </a:gs>
            <a:gs pos="100000">
              <a:schemeClr val="accent5">
                <a:hueOff val="-3039673"/>
                <a:satOff val="3213"/>
                <a:lumOff val="-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5322" tIns="0" rIns="155322" bIns="0" numCol="1" spcCol="1270" anchor="ctr" anchorCtr="0">
          <a:noAutofit/>
        </a:bodyPr>
        <a:lstStyle/>
        <a:p>
          <a:pPr lvl="0" algn="l" defTabSz="622300">
            <a:lnSpc>
              <a:spcPct val="90000"/>
            </a:lnSpc>
            <a:spcBef>
              <a:spcPct val="0"/>
            </a:spcBef>
            <a:spcAft>
              <a:spcPct val="35000"/>
            </a:spcAft>
          </a:pPr>
          <a:r>
            <a:rPr lang="es-EC" sz="1400" kern="1200" dirty="0" smtClean="0"/>
            <a:t>Detección de ácidos nucleicos por medio de sondas</a:t>
          </a:r>
          <a:endParaRPr lang="en-US" sz="1400" kern="1200" dirty="0"/>
        </a:p>
      </dsp:txBody>
      <dsp:txXfrm>
        <a:off x="313697" y="970256"/>
        <a:ext cx="4068966" cy="372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C5C80-C62A-4569-ACC4-CAB37E031820}">
      <dsp:nvSpPr>
        <dsp:cNvPr id="0" name=""/>
        <dsp:cNvSpPr/>
      </dsp:nvSpPr>
      <dsp:spPr>
        <a:xfrm>
          <a:off x="203468" y="631"/>
          <a:ext cx="895261" cy="4476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t>5 fases</a:t>
          </a:r>
          <a:endParaRPr lang="en-US" sz="1800" kern="1200" dirty="0"/>
        </a:p>
      </dsp:txBody>
      <dsp:txXfrm>
        <a:off x="216579" y="13742"/>
        <a:ext cx="869039" cy="421408"/>
      </dsp:txXfrm>
    </dsp:sp>
    <dsp:sp modelId="{9DF6F795-2FE0-43E5-BD6A-1D98E9C6131C}">
      <dsp:nvSpPr>
        <dsp:cNvPr id="0" name=""/>
        <dsp:cNvSpPr/>
      </dsp:nvSpPr>
      <dsp:spPr>
        <a:xfrm>
          <a:off x="247274" y="448262"/>
          <a:ext cx="91440" cy="335723"/>
        </a:xfrm>
        <a:custGeom>
          <a:avLst/>
          <a:gdLst/>
          <a:ahLst/>
          <a:cxnLst/>
          <a:rect l="0" t="0" r="0" b="0"/>
          <a:pathLst>
            <a:path>
              <a:moveTo>
                <a:pt x="45720" y="0"/>
              </a:moveTo>
              <a:lnTo>
                <a:pt x="45720" y="335723"/>
              </a:lnTo>
              <a:lnTo>
                <a:pt x="135246" y="33572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ADAB3-1A14-4DFC-8328-41B160D054F3}">
      <dsp:nvSpPr>
        <dsp:cNvPr id="0" name=""/>
        <dsp:cNvSpPr/>
      </dsp:nvSpPr>
      <dsp:spPr>
        <a:xfrm>
          <a:off x="382520" y="560170"/>
          <a:ext cx="716209" cy="4476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s-MX" sz="700" kern="1200" dirty="0" smtClean="0"/>
            <a:t>Tres de evaluación</a:t>
          </a:r>
          <a:endParaRPr lang="en-US" sz="700" kern="1200" dirty="0"/>
        </a:p>
      </dsp:txBody>
      <dsp:txXfrm>
        <a:off x="395631" y="573281"/>
        <a:ext cx="689987" cy="421408"/>
      </dsp:txXfrm>
    </dsp:sp>
    <dsp:sp modelId="{44C16588-A1AE-47BB-BB79-0EAA8AC1490B}">
      <dsp:nvSpPr>
        <dsp:cNvPr id="0" name=""/>
        <dsp:cNvSpPr/>
      </dsp:nvSpPr>
      <dsp:spPr>
        <a:xfrm>
          <a:off x="247274" y="448262"/>
          <a:ext cx="91440" cy="895261"/>
        </a:xfrm>
        <a:custGeom>
          <a:avLst/>
          <a:gdLst/>
          <a:ahLst/>
          <a:cxnLst/>
          <a:rect l="0" t="0" r="0" b="0"/>
          <a:pathLst>
            <a:path>
              <a:moveTo>
                <a:pt x="45720" y="0"/>
              </a:moveTo>
              <a:lnTo>
                <a:pt x="45720" y="895261"/>
              </a:lnTo>
              <a:lnTo>
                <a:pt x="135246" y="8952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DE443-5BF3-4234-A3F7-A0F5E400F5B3}">
      <dsp:nvSpPr>
        <dsp:cNvPr id="0" name=""/>
        <dsp:cNvSpPr/>
      </dsp:nvSpPr>
      <dsp:spPr>
        <a:xfrm>
          <a:off x="382520" y="1119708"/>
          <a:ext cx="716209" cy="4476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s-MX" sz="700" kern="1200" dirty="0" smtClean="0"/>
            <a:t>Dos de implementación</a:t>
          </a:r>
          <a:endParaRPr lang="en-US" sz="700" kern="1200" dirty="0"/>
        </a:p>
      </dsp:txBody>
      <dsp:txXfrm>
        <a:off x="395631" y="1132819"/>
        <a:ext cx="689987" cy="4214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8BB6D-29C0-4FD7-AC71-63851112690F}">
      <dsp:nvSpPr>
        <dsp:cNvPr id="0" name=""/>
        <dsp:cNvSpPr/>
      </dsp:nvSpPr>
      <dsp:spPr>
        <a:xfrm>
          <a:off x="0" y="219744"/>
          <a:ext cx="2484016"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B2CB7-CD83-48E2-9758-1B491D6EA31C}">
      <dsp:nvSpPr>
        <dsp:cNvPr id="0" name=""/>
        <dsp:cNvSpPr/>
      </dsp:nvSpPr>
      <dsp:spPr>
        <a:xfrm>
          <a:off x="124200" y="13104"/>
          <a:ext cx="1738811"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23" tIns="0" rIns="65723" bIns="0" numCol="1" spcCol="1270" anchor="ctr" anchorCtr="0">
          <a:noAutofit/>
        </a:bodyPr>
        <a:lstStyle/>
        <a:p>
          <a:pPr lvl="0" algn="l" defTabSz="622300">
            <a:lnSpc>
              <a:spcPct val="90000"/>
            </a:lnSpc>
            <a:spcBef>
              <a:spcPct val="0"/>
            </a:spcBef>
            <a:spcAft>
              <a:spcPct val="35000"/>
            </a:spcAft>
          </a:pPr>
          <a:r>
            <a:rPr lang="es-MX" sz="1400" i="1" kern="1200" dirty="0" smtClean="0"/>
            <a:t>Grapevine virus </a:t>
          </a:r>
          <a:r>
            <a:rPr lang="es-MX" sz="1400" kern="1200" dirty="0" smtClean="0"/>
            <a:t>A</a:t>
          </a:r>
          <a:endParaRPr lang="en-US" sz="1400" kern="1200" dirty="0"/>
        </a:p>
      </dsp:txBody>
      <dsp:txXfrm>
        <a:off x="144375" y="33279"/>
        <a:ext cx="1698461" cy="372930"/>
      </dsp:txXfrm>
    </dsp:sp>
    <dsp:sp modelId="{23C5CF75-C2EE-4481-AAD8-B1CA2E7251B7}">
      <dsp:nvSpPr>
        <dsp:cNvPr id="0" name=""/>
        <dsp:cNvSpPr/>
      </dsp:nvSpPr>
      <dsp:spPr>
        <a:xfrm>
          <a:off x="0" y="854784"/>
          <a:ext cx="2484016" cy="352800"/>
        </a:xfrm>
        <a:prstGeom prst="rect">
          <a:avLst/>
        </a:prstGeom>
        <a:solidFill>
          <a:schemeClr val="lt1">
            <a:alpha val="90000"/>
            <a:hueOff val="0"/>
            <a:satOff val="0"/>
            <a:lumOff val="0"/>
            <a:alphaOff val="0"/>
          </a:schemeClr>
        </a:solidFill>
        <a:ln w="25400" cap="flat" cmpd="sng" algn="ctr">
          <a:solidFill>
            <a:schemeClr val="accent4">
              <a:hueOff val="-4577281"/>
              <a:satOff val="-7851"/>
              <a:lumOff val="-5686"/>
              <a:alphaOff val="0"/>
            </a:schemeClr>
          </a:solidFill>
          <a:prstDash val="solid"/>
        </a:ln>
        <a:effectLst/>
      </dsp:spPr>
      <dsp:style>
        <a:lnRef idx="2">
          <a:scrgbClr r="0" g="0" b="0"/>
        </a:lnRef>
        <a:fillRef idx="1">
          <a:scrgbClr r="0" g="0" b="0"/>
        </a:fillRef>
        <a:effectRef idx="0">
          <a:scrgbClr r="0" g="0" b="0"/>
        </a:effectRef>
        <a:fontRef idx="minor"/>
      </dsp:style>
    </dsp:sp>
    <dsp:sp modelId="{AB83B444-C07E-42EB-9389-F4FCAD8BC1FC}">
      <dsp:nvSpPr>
        <dsp:cNvPr id="0" name=""/>
        <dsp:cNvSpPr/>
      </dsp:nvSpPr>
      <dsp:spPr>
        <a:xfrm>
          <a:off x="124200" y="648144"/>
          <a:ext cx="1738811" cy="413280"/>
        </a:xfrm>
        <a:prstGeom prst="roundRect">
          <a:avLst/>
        </a:prstGeom>
        <a:solidFill>
          <a:schemeClr val="accent4">
            <a:hueOff val="-4577281"/>
            <a:satOff val="-7851"/>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23" tIns="0" rIns="65723" bIns="0" numCol="1" spcCol="1270" anchor="ctr" anchorCtr="0">
          <a:noAutofit/>
        </a:bodyPr>
        <a:lstStyle/>
        <a:p>
          <a:pPr lvl="0" algn="l" defTabSz="622300">
            <a:lnSpc>
              <a:spcPct val="90000"/>
            </a:lnSpc>
            <a:spcBef>
              <a:spcPct val="0"/>
            </a:spcBef>
            <a:spcAft>
              <a:spcPct val="35000"/>
            </a:spcAft>
          </a:pPr>
          <a:r>
            <a:rPr lang="es-MX" sz="1400" i="1" kern="1200" dirty="0" smtClean="0"/>
            <a:t>Grapevine virus </a:t>
          </a:r>
          <a:r>
            <a:rPr lang="es-MX" sz="1400" kern="1200" dirty="0" smtClean="0"/>
            <a:t>B</a:t>
          </a:r>
          <a:endParaRPr lang="en-US" sz="1400" kern="1200" dirty="0"/>
        </a:p>
      </dsp:txBody>
      <dsp:txXfrm>
        <a:off x="144375" y="668319"/>
        <a:ext cx="1698461" cy="372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8A71E-F54B-45F9-888D-B77B00E57AB7}">
      <dsp:nvSpPr>
        <dsp:cNvPr id="0" name=""/>
        <dsp:cNvSpPr/>
      </dsp:nvSpPr>
      <dsp:spPr>
        <a:xfrm>
          <a:off x="-2265525" y="-350367"/>
          <a:ext cx="2706357" cy="2706357"/>
        </a:xfrm>
        <a:prstGeom prst="blockArc">
          <a:avLst>
            <a:gd name="adj1" fmla="val 18900000"/>
            <a:gd name="adj2" fmla="val 2700000"/>
            <a:gd name="adj3" fmla="val 7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F1E16-3243-4D4F-8F1E-AD0045946DCD}">
      <dsp:nvSpPr>
        <dsp:cNvPr id="0" name=""/>
        <dsp:cNvSpPr/>
      </dsp:nvSpPr>
      <dsp:spPr>
        <a:xfrm>
          <a:off x="231636" y="154192"/>
          <a:ext cx="2575378" cy="3085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908"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t>Límite de detección</a:t>
          </a:r>
          <a:endParaRPr lang="en-US" sz="1600" kern="1200" dirty="0"/>
        </a:p>
      </dsp:txBody>
      <dsp:txXfrm>
        <a:off x="231636" y="154192"/>
        <a:ext cx="2575378" cy="308545"/>
      </dsp:txXfrm>
    </dsp:sp>
    <dsp:sp modelId="{83ED4A17-4179-47C4-9A0D-8E673141C309}">
      <dsp:nvSpPr>
        <dsp:cNvPr id="0" name=""/>
        <dsp:cNvSpPr/>
      </dsp:nvSpPr>
      <dsp:spPr>
        <a:xfrm>
          <a:off x="38795" y="115624"/>
          <a:ext cx="385681" cy="38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B674659-1CE6-4597-88C6-147BD07427BF}">
      <dsp:nvSpPr>
        <dsp:cNvPr id="0" name=""/>
        <dsp:cNvSpPr/>
      </dsp:nvSpPr>
      <dsp:spPr>
        <a:xfrm>
          <a:off x="408532" y="617090"/>
          <a:ext cx="2398482" cy="3085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908"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t>Selectividad</a:t>
          </a:r>
          <a:endParaRPr lang="en-US" sz="1600" kern="1200" dirty="0"/>
        </a:p>
      </dsp:txBody>
      <dsp:txXfrm>
        <a:off x="408532" y="617090"/>
        <a:ext cx="2398482" cy="308545"/>
      </dsp:txXfrm>
    </dsp:sp>
    <dsp:sp modelId="{77CC487A-AA7D-4CBF-88CE-FF0E199F8C9F}">
      <dsp:nvSpPr>
        <dsp:cNvPr id="0" name=""/>
        <dsp:cNvSpPr/>
      </dsp:nvSpPr>
      <dsp:spPr>
        <a:xfrm>
          <a:off x="215691" y="578521"/>
          <a:ext cx="385681" cy="38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B1D194-30EA-47E0-98B7-4E468BA4919A}">
      <dsp:nvSpPr>
        <dsp:cNvPr id="0" name=""/>
        <dsp:cNvSpPr/>
      </dsp:nvSpPr>
      <dsp:spPr>
        <a:xfrm>
          <a:off x="408532" y="1079987"/>
          <a:ext cx="2398482" cy="3085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908" tIns="40640" rIns="40640" bIns="40640" numCol="1" spcCol="1270" anchor="ctr" anchorCtr="0">
          <a:noAutofit/>
        </a:bodyPr>
        <a:lstStyle/>
        <a:p>
          <a:pPr lvl="0" algn="l" defTabSz="711200">
            <a:lnSpc>
              <a:spcPct val="90000"/>
            </a:lnSpc>
            <a:spcBef>
              <a:spcPct val="0"/>
            </a:spcBef>
            <a:spcAft>
              <a:spcPct val="35000"/>
            </a:spcAft>
          </a:pPr>
          <a:r>
            <a:rPr lang="es-MX" sz="1600" kern="1200" dirty="0" err="1" smtClean="0"/>
            <a:t>Inclusividad</a:t>
          </a:r>
          <a:endParaRPr lang="en-US" sz="1600" kern="1200" dirty="0"/>
        </a:p>
      </dsp:txBody>
      <dsp:txXfrm>
        <a:off x="408532" y="1079987"/>
        <a:ext cx="2398482" cy="308545"/>
      </dsp:txXfrm>
    </dsp:sp>
    <dsp:sp modelId="{9CA5D762-7893-4A45-95D6-6A0E20AF0D00}">
      <dsp:nvSpPr>
        <dsp:cNvPr id="0" name=""/>
        <dsp:cNvSpPr/>
      </dsp:nvSpPr>
      <dsp:spPr>
        <a:xfrm>
          <a:off x="215691" y="1041419"/>
          <a:ext cx="385681" cy="38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90E595E-561C-4B23-9589-B20D5C311CF8}">
      <dsp:nvSpPr>
        <dsp:cNvPr id="0" name=""/>
        <dsp:cNvSpPr/>
      </dsp:nvSpPr>
      <dsp:spPr>
        <a:xfrm>
          <a:off x="231636" y="1542885"/>
          <a:ext cx="2575378" cy="3085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908"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t>Exclusividad</a:t>
          </a:r>
          <a:endParaRPr lang="en-US" sz="1600" kern="1200" dirty="0"/>
        </a:p>
      </dsp:txBody>
      <dsp:txXfrm>
        <a:off x="231636" y="1542885"/>
        <a:ext cx="2575378" cy="308545"/>
      </dsp:txXfrm>
    </dsp:sp>
    <dsp:sp modelId="{A41FF4E6-E13C-4907-85BC-318670AFAC3B}">
      <dsp:nvSpPr>
        <dsp:cNvPr id="0" name=""/>
        <dsp:cNvSpPr/>
      </dsp:nvSpPr>
      <dsp:spPr>
        <a:xfrm>
          <a:off x="38795" y="1504317"/>
          <a:ext cx="385681" cy="38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04099-CBA7-4393-92D1-96301BC38A42}">
      <dsp:nvSpPr>
        <dsp:cNvPr id="0" name=""/>
        <dsp:cNvSpPr/>
      </dsp:nvSpPr>
      <dsp:spPr>
        <a:xfrm>
          <a:off x="0" y="221685"/>
          <a:ext cx="9987279" cy="10793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s-MX" sz="4500" kern="1200" dirty="0" smtClean="0"/>
            <a:t>Objetivo general</a:t>
          </a:r>
          <a:endParaRPr lang="en-US" sz="4500" kern="1200" dirty="0"/>
        </a:p>
      </dsp:txBody>
      <dsp:txXfrm>
        <a:off x="52688" y="274373"/>
        <a:ext cx="9881903" cy="973949"/>
      </dsp:txXfrm>
    </dsp:sp>
    <dsp:sp modelId="{A2B1F8CA-5161-48C4-B88E-5DF73263167B}">
      <dsp:nvSpPr>
        <dsp:cNvPr id="0" name=""/>
        <dsp:cNvSpPr/>
      </dsp:nvSpPr>
      <dsp:spPr>
        <a:xfrm>
          <a:off x="0" y="1301010"/>
          <a:ext cx="9987279" cy="256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096" tIns="57150" rIns="320040" bIns="57150" numCol="1" spcCol="1270" anchor="t" anchorCtr="0">
          <a:noAutofit/>
        </a:bodyPr>
        <a:lstStyle/>
        <a:p>
          <a:pPr marL="285750" lvl="1" indent="-285750" algn="just" defTabSz="1555750">
            <a:lnSpc>
              <a:spcPct val="90000"/>
            </a:lnSpc>
            <a:spcBef>
              <a:spcPct val="0"/>
            </a:spcBef>
            <a:spcAft>
              <a:spcPct val="20000"/>
            </a:spcAft>
            <a:buChar char="••"/>
          </a:pPr>
          <a:r>
            <a:rPr lang="es-EC" sz="3500" kern="1200" dirty="0" smtClean="0"/>
            <a:t>Proponer una metodología de detección de </a:t>
          </a:r>
          <a:r>
            <a:rPr lang="es-EC" sz="3500" i="1" kern="1200" dirty="0" smtClean="0"/>
            <a:t>Grapevine virus</a:t>
          </a:r>
          <a:r>
            <a:rPr lang="es-EC" sz="3500" kern="1200" dirty="0" smtClean="0"/>
            <a:t> A y </a:t>
          </a:r>
          <a:r>
            <a:rPr lang="es-EC" sz="3500" i="1" kern="1200" dirty="0" smtClean="0"/>
            <a:t>Grapevine virus</a:t>
          </a:r>
          <a:r>
            <a:rPr lang="es-EC" sz="3500" kern="1200" dirty="0" smtClean="0"/>
            <a:t> B mediante el uso del dispositivo MinION - Oxford Nanopore Sequencing por medio de e-probes obtenidas por simulaciones </a:t>
          </a:r>
          <a:r>
            <a:rPr lang="es-EC" sz="3500" i="1" kern="1200" dirty="0" smtClean="0"/>
            <a:t>in silico</a:t>
          </a:r>
          <a:r>
            <a:rPr lang="es-EC" sz="3500" kern="1200" dirty="0" smtClean="0"/>
            <a:t> de lecturas metagenómicas</a:t>
          </a:r>
          <a:endParaRPr lang="en-US" sz="3500" kern="1200" dirty="0"/>
        </a:p>
      </dsp:txBody>
      <dsp:txXfrm>
        <a:off x="0" y="1301010"/>
        <a:ext cx="9987279" cy="25616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04099-CBA7-4393-92D1-96301BC38A42}">
      <dsp:nvSpPr>
        <dsp:cNvPr id="0" name=""/>
        <dsp:cNvSpPr/>
      </dsp:nvSpPr>
      <dsp:spPr>
        <a:xfrm>
          <a:off x="0" y="36610"/>
          <a:ext cx="10088880" cy="6715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kern="1200" dirty="0" smtClean="0"/>
            <a:t>Objetivos específicos</a:t>
          </a:r>
          <a:endParaRPr lang="en-US" sz="2800" kern="1200" dirty="0"/>
        </a:p>
      </dsp:txBody>
      <dsp:txXfrm>
        <a:off x="32784" y="69394"/>
        <a:ext cx="10023312" cy="606012"/>
      </dsp:txXfrm>
    </dsp:sp>
    <dsp:sp modelId="{A2B1F8CA-5161-48C4-B88E-5DF73263167B}">
      <dsp:nvSpPr>
        <dsp:cNvPr id="0" name=""/>
        <dsp:cNvSpPr/>
      </dsp:nvSpPr>
      <dsp:spPr>
        <a:xfrm>
          <a:off x="0" y="708190"/>
          <a:ext cx="10088880"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322"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MX" sz="2200" kern="1200" dirty="0" smtClean="0"/>
            <a:t>Generar datos de entrenamiento para la simulación </a:t>
          </a:r>
          <a:r>
            <a:rPr lang="es-MX" sz="2200" i="1" kern="1200" dirty="0" smtClean="0"/>
            <a:t>in silico</a:t>
          </a:r>
          <a:r>
            <a:rPr lang="es-MX" sz="2200" kern="1200" dirty="0" smtClean="0"/>
            <a:t> de lecturas de Oxford Nanopore Sequencing para </a:t>
          </a:r>
          <a:r>
            <a:rPr lang="es-MX" sz="2200" i="1" kern="1200" dirty="0" smtClean="0"/>
            <a:t>Grapevine virus</a:t>
          </a:r>
          <a:r>
            <a:rPr lang="es-MX" sz="2200" kern="1200" dirty="0" smtClean="0"/>
            <a:t> A y </a:t>
          </a:r>
          <a:r>
            <a:rPr lang="es-MX" sz="2200" i="1" kern="1200" dirty="0" smtClean="0"/>
            <a:t>Grapevine virus</a:t>
          </a:r>
          <a:r>
            <a:rPr lang="es-MX" sz="2200" kern="1200" dirty="0" smtClean="0"/>
            <a:t> B mediante la caracterización de modelos de perfiles de lectura y ajuste de errores utilizando el paquete NanoSim.</a:t>
          </a:r>
          <a:endParaRPr lang="en-US" sz="2200" kern="1200" dirty="0"/>
        </a:p>
        <a:p>
          <a:pPr marL="228600" lvl="1" indent="-228600" algn="just" defTabSz="977900">
            <a:lnSpc>
              <a:spcPct val="90000"/>
            </a:lnSpc>
            <a:spcBef>
              <a:spcPct val="0"/>
            </a:spcBef>
            <a:spcAft>
              <a:spcPct val="20000"/>
            </a:spcAft>
            <a:buChar char="••"/>
          </a:pPr>
          <a:r>
            <a:rPr lang="es-EC" sz="2200" kern="1200" dirty="0" smtClean="0"/>
            <a:t>Efectuar simulaciones de muestras metagenómicas que puedan contener copias de </a:t>
          </a:r>
          <a:r>
            <a:rPr lang="es-EC" sz="2200" i="1" kern="1200" dirty="0" smtClean="0"/>
            <a:t>Grapevine virus</a:t>
          </a:r>
          <a:r>
            <a:rPr lang="es-EC" sz="2200" kern="1200" dirty="0" smtClean="0"/>
            <a:t> A y </a:t>
          </a:r>
          <a:r>
            <a:rPr lang="es-EC" sz="2200" i="1" kern="1200" dirty="0" smtClean="0"/>
            <a:t>Grapevine virus</a:t>
          </a:r>
          <a:r>
            <a:rPr lang="es-EC" sz="2200" kern="1200" dirty="0" smtClean="0"/>
            <a:t> B como patógenos en el huésped </a:t>
          </a:r>
          <a:r>
            <a:rPr lang="es-EC" sz="2200" i="1" kern="1200" dirty="0" smtClean="0"/>
            <a:t>Vitis vinifera</a:t>
          </a:r>
          <a:r>
            <a:rPr lang="es-EC" sz="2200" kern="1200" dirty="0" smtClean="0"/>
            <a:t> a ser detectadas mediante la plataforma MinION - Oxford Nanopore Sequencing.</a:t>
          </a:r>
          <a:endParaRPr lang="en-US" sz="2200" kern="1200" dirty="0"/>
        </a:p>
        <a:p>
          <a:pPr marL="228600" lvl="1" indent="-228600" algn="just" defTabSz="977900">
            <a:lnSpc>
              <a:spcPct val="90000"/>
            </a:lnSpc>
            <a:spcBef>
              <a:spcPct val="0"/>
            </a:spcBef>
            <a:spcAft>
              <a:spcPct val="20000"/>
            </a:spcAft>
            <a:buChar char="••"/>
          </a:pPr>
          <a:r>
            <a:rPr lang="es-EC" sz="2200" kern="1200" dirty="0" smtClean="0"/>
            <a:t>Diseñar e-probes como sondas para la detección de </a:t>
          </a:r>
          <a:r>
            <a:rPr lang="es-EC" sz="2200" i="1" kern="1200" dirty="0" smtClean="0"/>
            <a:t>Grapevine virus</a:t>
          </a:r>
          <a:r>
            <a:rPr lang="es-EC" sz="2200" kern="1200" dirty="0" smtClean="0"/>
            <a:t> A y </a:t>
          </a:r>
          <a:r>
            <a:rPr lang="es-EC" sz="2200" i="1" kern="1200" dirty="0" smtClean="0"/>
            <a:t>Grapevine virus</a:t>
          </a:r>
          <a:r>
            <a:rPr lang="es-EC" sz="2200" kern="1200" dirty="0" smtClean="0"/>
            <a:t> B mediante el uso de la plataforma MiFi: Microbe Finder bajo parámetros de sensibilidad ajustados a muestras metagenómicas.</a:t>
          </a:r>
          <a:endParaRPr lang="en-US" sz="2200" kern="1200" dirty="0"/>
        </a:p>
      </dsp:txBody>
      <dsp:txXfrm>
        <a:off x="0" y="708190"/>
        <a:ext cx="10088880" cy="35935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9ABFE-0F7A-4300-9E35-64C16CA326D4}">
      <dsp:nvSpPr>
        <dsp:cNvPr id="0" name=""/>
        <dsp:cNvSpPr/>
      </dsp:nvSpPr>
      <dsp:spPr>
        <a:xfrm rot="16200000">
          <a:off x="-344050" y="345379"/>
          <a:ext cx="1994693" cy="1303934"/>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4304" bIns="0" numCol="1" spcCol="1270" anchor="ctr" anchorCtr="0">
          <a:noAutofit/>
        </a:bodyPr>
        <a:lstStyle/>
        <a:p>
          <a:pPr lvl="0" algn="ctr" defTabSz="577850">
            <a:lnSpc>
              <a:spcPct val="90000"/>
            </a:lnSpc>
            <a:spcBef>
              <a:spcPct val="0"/>
            </a:spcBef>
            <a:spcAft>
              <a:spcPct val="35000"/>
            </a:spcAft>
          </a:pPr>
          <a:r>
            <a:rPr lang="es-MX" sz="1300" kern="1200" dirty="0" smtClean="0"/>
            <a:t>Caracterización de huéspedes y patógenos</a:t>
          </a:r>
          <a:endParaRPr lang="en-US" sz="1300" kern="1200" dirty="0"/>
        </a:p>
      </dsp:txBody>
      <dsp:txXfrm rot="5400000">
        <a:off x="1330" y="398938"/>
        <a:ext cx="1303934" cy="1196815"/>
      </dsp:txXfrm>
    </dsp:sp>
    <dsp:sp modelId="{F225C97F-CC1C-4590-B2E0-218B7D4B1DF5}">
      <dsp:nvSpPr>
        <dsp:cNvPr id="0" name=""/>
        <dsp:cNvSpPr/>
      </dsp:nvSpPr>
      <dsp:spPr>
        <a:xfrm rot="16200000">
          <a:off x="1057678" y="345379"/>
          <a:ext cx="1994693" cy="1303934"/>
        </a:xfrm>
        <a:prstGeom prst="flowChartManualOperation">
          <a:avLst/>
        </a:prstGeom>
        <a:gradFill rotWithShape="0">
          <a:gsLst>
            <a:gs pos="0">
              <a:schemeClr val="accent5">
                <a:hueOff val="-1013224"/>
                <a:satOff val="1071"/>
                <a:lumOff val="-196"/>
                <a:alphaOff val="0"/>
                <a:shade val="51000"/>
                <a:satMod val="130000"/>
              </a:schemeClr>
            </a:gs>
            <a:gs pos="80000">
              <a:schemeClr val="accent5">
                <a:hueOff val="-1013224"/>
                <a:satOff val="1071"/>
                <a:lumOff val="-196"/>
                <a:alphaOff val="0"/>
                <a:shade val="93000"/>
                <a:satMod val="130000"/>
              </a:schemeClr>
            </a:gs>
            <a:gs pos="100000">
              <a:schemeClr val="accent5">
                <a:hueOff val="-1013224"/>
                <a:satOff val="1071"/>
                <a:lumOff val="-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4304" bIns="0" numCol="1" spcCol="1270" anchor="ctr" anchorCtr="0">
          <a:noAutofit/>
        </a:bodyPr>
        <a:lstStyle/>
        <a:p>
          <a:pPr lvl="0" algn="ctr" defTabSz="577850">
            <a:lnSpc>
              <a:spcPct val="90000"/>
            </a:lnSpc>
            <a:spcBef>
              <a:spcPct val="0"/>
            </a:spcBef>
            <a:spcAft>
              <a:spcPct val="35000"/>
            </a:spcAft>
          </a:pPr>
          <a:r>
            <a:rPr lang="es-MX" sz="1300" kern="1200" dirty="0" smtClean="0"/>
            <a:t>Inserción de errores </a:t>
          </a:r>
          <a:r>
            <a:rPr lang="es-MX" sz="1300" i="1" kern="1200" dirty="0" smtClean="0"/>
            <a:t>de novo</a:t>
          </a:r>
          <a:r>
            <a:rPr lang="es-MX" sz="1300" i="0" kern="1200" dirty="0" smtClean="0"/>
            <a:t> por secuenciación</a:t>
          </a:r>
          <a:endParaRPr lang="en-US" sz="1300" kern="1200" dirty="0"/>
        </a:p>
      </dsp:txBody>
      <dsp:txXfrm rot="5400000">
        <a:off x="1403058" y="398938"/>
        <a:ext cx="1303934" cy="1196815"/>
      </dsp:txXfrm>
    </dsp:sp>
    <dsp:sp modelId="{749D2F80-4637-4542-BBFF-B94259E34979}">
      <dsp:nvSpPr>
        <dsp:cNvPr id="0" name=""/>
        <dsp:cNvSpPr/>
      </dsp:nvSpPr>
      <dsp:spPr>
        <a:xfrm rot="16200000">
          <a:off x="2459408" y="345379"/>
          <a:ext cx="1994693" cy="1303934"/>
        </a:xfrm>
        <a:prstGeom prst="flowChartManualOperation">
          <a:avLst/>
        </a:prstGeom>
        <a:gradFill rotWithShape="0">
          <a:gsLst>
            <a:gs pos="0">
              <a:schemeClr val="accent5">
                <a:hueOff val="-2026448"/>
                <a:satOff val="2142"/>
                <a:lumOff val="-393"/>
                <a:alphaOff val="0"/>
                <a:shade val="51000"/>
                <a:satMod val="130000"/>
              </a:schemeClr>
            </a:gs>
            <a:gs pos="80000">
              <a:schemeClr val="accent5">
                <a:hueOff val="-2026448"/>
                <a:satOff val="2142"/>
                <a:lumOff val="-393"/>
                <a:alphaOff val="0"/>
                <a:shade val="93000"/>
                <a:satMod val="130000"/>
              </a:schemeClr>
            </a:gs>
            <a:gs pos="100000">
              <a:schemeClr val="accent5">
                <a:hueOff val="-2026448"/>
                <a:satOff val="2142"/>
                <a:lumOff val="-3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4304" bIns="0" numCol="1" spcCol="1270" anchor="ctr" anchorCtr="0">
          <a:noAutofit/>
        </a:bodyPr>
        <a:lstStyle/>
        <a:p>
          <a:pPr lvl="0" algn="ctr" defTabSz="577850">
            <a:lnSpc>
              <a:spcPct val="90000"/>
            </a:lnSpc>
            <a:spcBef>
              <a:spcPct val="0"/>
            </a:spcBef>
            <a:spcAft>
              <a:spcPct val="35000"/>
            </a:spcAft>
          </a:pPr>
          <a:r>
            <a:rPr lang="es-MX" sz="1300" kern="1200" dirty="0" smtClean="0"/>
            <a:t>Generación de directorios y métricas de simulación</a:t>
          </a:r>
          <a:endParaRPr lang="en-US" sz="1300" kern="1200" dirty="0"/>
        </a:p>
      </dsp:txBody>
      <dsp:txXfrm rot="5400000">
        <a:off x="2804788" y="398938"/>
        <a:ext cx="1303934" cy="1196815"/>
      </dsp:txXfrm>
    </dsp:sp>
    <dsp:sp modelId="{85854C2E-57A2-4FD8-86A5-6679677DFB0F}">
      <dsp:nvSpPr>
        <dsp:cNvPr id="0" name=""/>
        <dsp:cNvSpPr/>
      </dsp:nvSpPr>
      <dsp:spPr>
        <a:xfrm rot="16200000">
          <a:off x="3861137" y="345379"/>
          <a:ext cx="1994693" cy="1303934"/>
        </a:xfrm>
        <a:prstGeom prst="flowChartManualOperation">
          <a:avLst/>
        </a:prstGeom>
        <a:gradFill rotWithShape="0">
          <a:gsLst>
            <a:gs pos="0">
              <a:schemeClr val="accent5">
                <a:hueOff val="-3039673"/>
                <a:satOff val="3213"/>
                <a:lumOff val="-589"/>
                <a:alphaOff val="0"/>
                <a:shade val="51000"/>
                <a:satMod val="130000"/>
              </a:schemeClr>
            </a:gs>
            <a:gs pos="80000">
              <a:schemeClr val="accent5">
                <a:hueOff val="-3039673"/>
                <a:satOff val="3213"/>
                <a:lumOff val="-589"/>
                <a:alphaOff val="0"/>
                <a:shade val="93000"/>
                <a:satMod val="130000"/>
              </a:schemeClr>
            </a:gs>
            <a:gs pos="100000">
              <a:schemeClr val="accent5">
                <a:hueOff val="-3039673"/>
                <a:satOff val="3213"/>
                <a:lumOff val="-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4304" bIns="0" numCol="1" spcCol="1270" anchor="ctr" anchorCtr="0">
          <a:noAutofit/>
        </a:bodyPr>
        <a:lstStyle/>
        <a:p>
          <a:pPr lvl="0" algn="ctr" defTabSz="577850">
            <a:lnSpc>
              <a:spcPct val="90000"/>
            </a:lnSpc>
            <a:spcBef>
              <a:spcPct val="0"/>
            </a:spcBef>
            <a:spcAft>
              <a:spcPct val="35000"/>
            </a:spcAft>
          </a:pPr>
          <a:r>
            <a:rPr lang="es-MX" sz="1300" kern="1200" dirty="0" smtClean="0"/>
            <a:t>Diseño y simulación de comunidades metagenómicas</a:t>
          </a:r>
          <a:endParaRPr lang="en-US" sz="1300" kern="1200" dirty="0"/>
        </a:p>
      </dsp:txBody>
      <dsp:txXfrm rot="5400000">
        <a:off x="4206517" y="398938"/>
        <a:ext cx="1303934" cy="11968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1C512-D5F5-4772-B286-31F01714B65E}">
      <dsp:nvSpPr>
        <dsp:cNvPr id="0" name=""/>
        <dsp:cNvSpPr/>
      </dsp:nvSpPr>
      <dsp:spPr>
        <a:xfrm>
          <a:off x="285411" y="849"/>
          <a:ext cx="503596" cy="50359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317CB2-1053-419F-ABF9-557F8C5DF4D8}">
      <dsp:nvSpPr>
        <dsp:cNvPr id="0" name=""/>
        <dsp:cNvSpPr/>
      </dsp:nvSpPr>
      <dsp:spPr>
        <a:xfrm>
          <a:off x="537209" y="849"/>
          <a:ext cx="2686872" cy="50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MX" sz="1600" kern="1200" dirty="0" smtClean="0"/>
            <a:t>*Referencias para ambos virus</a:t>
          </a:r>
          <a:endParaRPr lang="en-US" sz="1600" kern="1200" dirty="0"/>
        </a:p>
      </dsp:txBody>
      <dsp:txXfrm>
        <a:off x="537209" y="849"/>
        <a:ext cx="2686872" cy="503596"/>
      </dsp:txXfrm>
    </dsp:sp>
    <dsp:sp modelId="{B7ACA02F-1F04-464F-BC42-6461CE770081}">
      <dsp:nvSpPr>
        <dsp:cNvPr id="0" name=""/>
        <dsp:cNvSpPr/>
      </dsp:nvSpPr>
      <dsp:spPr>
        <a:xfrm>
          <a:off x="285411" y="504445"/>
          <a:ext cx="503596" cy="503596"/>
        </a:xfrm>
        <a:prstGeom prst="ellipse">
          <a:avLst/>
        </a:prstGeom>
        <a:solidFill>
          <a:schemeClr val="accent2">
            <a:alpha val="50000"/>
            <a:hueOff val="279592"/>
            <a:satOff val="-2641"/>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AC83328-3CE3-46F4-9582-FB5CFEC4B6F3}">
      <dsp:nvSpPr>
        <dsp:cNvPr id="0" name=""/>
        <dsp:cNvSpPr/>
      </dsp:nvSpPr>
      <dsp:spPr>
        <a:xfrm>
          <a:off x="537209" y="504445"/>
          <a:ext cx="2686872" cy="50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MX" sz="1600" kern="1200" dirty="0" smtClean="0"/>
            <a:t>Genomas completos</a:t>
          </a:r>
          <a:endParaRPr lang="en-US" sz="1600" kern="1200" dirty="0"/>
        </a:p>
      </dsp:txBody>
      <dsp:txXfrm>
        <a:off x="537209" y="504445"/>
        <a:ext cx="2686872" cy="503596"/>
      </dsp:txXfrm>
    </dsp:sp>
    <dsp:sp modelId="{2918E57D-44E7-482C-9CEF-0BE05B47E2AE}">
      <dsp:nvSpPr>
        <dsp:cNvPr id="0" name=""/>
        <dsp:cNvSpPr/>
      </dsp:nvSpPr>
      <dsp:spPr>
        <a:xfrm>
          <a:off x="285411" y="1008042"/>
          <a:ext cx="503596" cy="503596"/>
        </a:xfrm>
        <a:prstGeom prst="ellipse">
          <a:avLst/>
        </a:prstGeom>
        <a:solidFill>
          <a:schemeClr val="accent2">
            <a:alpha val="50000"/>
            <a:hueOff val="559183"/>
            <a:satOff val="-5282"/>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A6B510-6C88-494E-BD2B-1BF239D39D32}">
      <dsp:nvSpPr>
        <dsp:cNvPr id="0" name=""/>
        <dsp:cNvSpPr/>
      </dsp:nvSpPr>
      <dsp:spPr>
        <a:xfrm>
          <a:off x="537209" y="1008042"/>
          <a:ext cx="2686872" cy="50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MX" sz="1600" kern="1200" dirty="0" smtClean="0"/>
            <a:t>≥ 72% identidad</a:t>
          </a:r>
          <a:endParaRPr lang="en-US" sz="1600" kern="1200" dirty="0"/>
        </a:p>
      </dsp:txBody>
      <dsp:txXfrm>
        <a:off x="537209" y="1008042"/>
        <a:ext cx="2686872" cy="503596"/>
      </dsp:txXfrm>
    </dsp:sp>
    <dsp:sp modelId="{3340A1AE-25DB-40E4-B0EC-A659CDC09A0E}">
      <dsp:nvSpPr>
        <dsp:cNvPr id="0" name=""/>
        <dsp:cNvSpPr/>
      </dsp:nvSpPr>
      <dsp:spPr>
        <a:xfrm>
          <a:off x="285411" y="1511639"/>
          <a:ext cx="503596" cy="503596"/>
        </a:xfrm>
        <a:prstGeom prst="ellipse">
          <a:avLst/>
        </a:prstGeom>
        <a:solidFill>
          <a:schemeClr val="accent2">
            <a:alpha val="50000"/>
            <a:hueOff val="838775"/>
            <a:satOff val="-7923"/>
            <a:lumOff val="-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8906990-8056-45AA-9AF7-A5F3D13EDE72}">
      <dsp:nvSpPr>
        <dsp:cNvPr id="0" name=""/>
        <dsp:cNvSpPr/>
      </dsp:nvSpPr>
      <dsp:spPr>
        <a:xfrm>
          <a:off x="537209" y="1511639"/>
          <a:ext cx="2686872" cy="50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MX" sz="1600" kern="1200" dirty="0" smtClean="0"/>
            <a:t>≥ 90% cobertura</a:t>
          </a:r>
          <a:endParaRPr lang="en-US" sz="1600" kern="1200" dirty="0"/>
        </a:p>
      </dsp:txBody>
      <dsp:txXfrm>
        <a:off x="537209" y="1511639"/>
        <a:ext cx="2686872" cy="5035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CA02F-1F04-464F-BC42-6461CE770081}">
      <dsp:nvSpPr>
        <dsp:cNvPr id="0" name=""/>
        <dsp:cNvSpPr/>
      </dsp:nvSpPr>
      <dsp:spPr>
        <a:xfrm>
          <a:off x="207191" y="459"/>
          <a:ext cx="411795" cy="41179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AC83328-3CE3-46F4-9582-FB5CFEC4B6F3}">
      <dsp:nvSpPr>
        <dsp:cNvPr id="0" name=""/>
        <dsp:cNvSpPr/>
      </dsp:nvSpPr>
      <dsp:spPr>
        <a:xfrm>
          <a:off x="413089" y="459"/>
          <a:ext cx="2197080" cy="41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MX" sz="1200" kern="1200" dirty="0" smtClean="0"/>
            <a:t>*Referencia como </a:t>
          </a:r>
          <a:r>
            <a:rPr lang="es-MX" sz="1200" i="1" kern="1200" dirty="0" err="1" smtClean="0"/>
            <a:t>near-neighbor</a:t>
          </a:r>
          <a:endParaRPr lang="en-US" sz="1200" i="1" kern="1200" dirty="0"/>
        </a:p>
      </dsp:txBody>
      <dsp:txXfrm>
        <a:off x="413089" y="459"/>
        <a:ext cx="2197080" cy="411795"/>
      </dsp:txXfrm>
    </dsp:sp>
    <dsp:sp modelId="{2918E57D-44E7-482C-9CEF-0BE05B47E2AE}">
      <dsp:nvSpPr>
        <dsp:cNvPr id="0" name=""/>
        <dsp:cNvSpPr/>
      </dsp:nvSpPr>
      <dsp:spPr>
        <a:xfrm>
          <a:off x="207191" y="412255"/>
          <a:ext cx="411795" cy="411795"/>
        </a:xfrm>
        <a:prstGeom prst="ellipse">
          <a:avLst/>
        </a:prstGeom>
        <a:solidFill>
          <a:schemeClr val="accent5">
            <a:alpha val="50000"/>
            <a:hueOff val="-1519836"/>
            <a:satOff val="1607"/>
            <a:lumOff val="-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A6B510-6C88-494E-BD2B-1BF239D39D32}">
      <dsp:nvSpPr>
        <dsp:cNvPr id="0" name=""/>
        <dsp:cNvSpPr/>
      </dsp:nvSpPr>
      <dsp:spPr>
        <a:xfrm>
          <a:off x="413089" y="412255"/>
          <a:ext cx="2197080" cy="41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MX" sz="1200" kern="1200" dirty="0" smtClean="0"/>
            <a:t>Cepas en la zona como objetivo</a:t>
          </a:r>
          <a:endParaRPr lang="en-US" sz="1200" kern="1200" dirty="0"/>
        </a:p>
      </dsp:txBody>
      <dsp:txXfrm>
        <a:off x="413089" y="412255"/>
        <a:ext cx="2197080" cy="411795"/>
      </dsp:txXfrm>
    </dsp:sp>
    <dsp:sp modelId="{3340A1AE-25DB-40E4-B0EC-A659CDC09A0E}">
      <dsp:nvSpPr>
        <dsp:cNvPr id="0" name=""/>
        <dsp:cNvSpPr/>
      </dsp:nvSpPr>
      <dsp:spPr>
        <a:xfrm>
          <a:off x="207191" y="824051"/>
          <a:ext cx="411795" cy="411795"/>
        </a:xfrm>
        <a:prstGeom prst="ellipse">
          <a:avLst/>
        </a:prstGeom>
        <a:solidFill>
          <a:schemeClr val="accent5">
            <a:alpha val="50000"/>
            <a:hueOff val="-3039673"/>
            <a:satOff val="3213"/>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8906990-8056-45AA-9AF7-A5F3D13EDE72}">
      <dsp:nvSpPr>
        <dsp:cNvPr id="0" name=""/>
        <dsp:cNvSpPr/>
      </dsp:nvSpPr>
      <dsp:spPr>
        <a:xfrm>
          <a:off x="413089" y="824051"/>
          <a:ext cx="2197080" cy="41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MX" sz="1200" kern="1200" dirty="0" smtClean="0"/>
            <a:t>40 nucleótidos – 10 min. match</a:t>
          </a:r>
          <a:endParaRPr lang="en-US" sz="1200" kern="1200" dirty="0"/>
        </a:p>
      </dsp:txBody>
      <dsp:txXfrm>
        <a:off x="413089" y="824051"/>
        <a:ext cx="2197080" cy="4117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92FB2-B06B-495E-A161-AC001CF5719D}">
      <dsp:nvSpPr>
        <dsp:cNvPr id="0" name=""/>
        <dsp:cNvSpPr/>
      </dsp:nvSpPr>
      <dsp:spPr>
        <a:xfrm>
          <a:off x="-1754541" y="-272684"/>
          <a:ext cx="2099345" cy="2099345"/>
        </a:xfrm>
        <a:prstGeom prst="blockArc">
          <a:avLst>
            <a:gd name="adj1" fmla="val 18900000"/>
            <a:gd name="adj2" fmla="val 2700000"/>
            <a:gd name="adj3" fmla="val 10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269B8-C3BA-4FF8-9E14-D1CA4A9715E2}">
      <dsp:nvSpPr>
        <dsp:cNvPr id="0" name=""/>
        <dsp:cNvSpPr/>
      </dsp:nvSpPr>
      <dsp:spPr>
        <a:xfrm>
          <a:off x="181500" y="119469"/>
          <a:ext cx="2191593" cy="2390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9757" tIns="30480" rIns="30480" bIns="30480" numCol="1" spcCol="1270" anchor="ctr" anchorCtr="0">
          <a:noAutofit/>
        </a:bodyPr>
        <a:lstStyle/>
        <a:p>
          <a:pPr lvl="0" algn="l" defTabSz="533400">
            <a:lnSpc>
              <a:spcPct val="90000"/>
            </a:lnSpc>
            <a:spcBef>
              <a:spcPct val="0"/>
            </a:spcBef>
            <a:spcAft>
              <a:spcPct val="35000"/>
            </a:spcAft>
          </a:pPr>
          <a:r>
            <a:rPr lang="es-MX" sz="1200" kern="1200" dirty="0" smtClean="0"/>
            <a:t>Tamaño: 2000 ± 100nt</a:t>
          </a:r>
          <a:endParaRPr lang="en-US" sz="1200" kern="1200" dirty="0"/>
        </a:p>
      </dsp:txBody>
      <dsp:txXfrm>
        <a:off x="181500" y="119469"/>
        <a:ext cx="2191593" cy="239063"/>
      </dsp:txXfrm>
    </dsp:sp>
    <dsp:sp modelId="{05CF76ED-677B-4CD5-8DB0-0FAF32221841}">
      <dsp:nvSpPr>
        <dsp:cNvPr id="0" name=""/>
        <dsp:cNvSpPr/>
      </dsp:nvSpPr>
      <dsp:spPr>
        <a:xfrm>
          <a:off x="32085" y="89586"/>
          <a:ext cx="298829" cy="2988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FDE53C2-A539-40E0-9364-327A85D6BBEF}">
      <dsp:nvSpPr>
        <dsp:cNvPr id="0" name=""/>
        <dsp:cNvSpPr/>
      </dsp:nvSpPr>
      <dsp:spPr>
        <a:xfrm>
          <a:off x="318561" y="478127"/>
          <a:ext cx="2054532" cy="2390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9757" tIns="30480" rIns="30480" bIns="30480" numCol="1" spcCol="1270" anchor="ctr" anchorCtr="0">
          <a:noAutofit/>
        </a:bodyPr>
        <a:lstStyle/>
        <a:p>
          <a:pPr lvl="0" algn="l" defTabSz="533400">
            <a:lnSpc>
              <a:spcPct val="90000"/>
            </a:lnSpc>
            <a:spcBef>
              <a:spcPct val="0"/>
            </a:spcBef>
            <a:spcAft>
              <a:spcPct val="35000"/>
            </a:spcAft>
          </a:pPr>
          <a:r>
            <a:rPr lang="es-MX" sz="1200" kern="1200" dirty="0" smtClean="0"/>
            <a:t>Basecaller:  “</a:t>
          </a:r>
          <a:r>
            <a:rPr lang="es-MX" sz="1200" kern="1200" dirty="0" err="1" smtClean="0"/>
            <a:t>guppy</a:t>
          </a:r>
          <a:r>
            <a:rPr lang="es-MX" sz="1200" kern="1200" dirty="0" smtClean="0"/>
            <a:t>”</a:t>
          </a:r>
          <a:endParaRPr lang="en-US" sz="1200" kern="1200" dirty="0"/>
        </a:p>
      </dsp:txBody>
      <dsp:txXfrm>
        <a:off x="318561" y="478127"/>
        <a:ext cx="2054532" cy="239063"/>
      </dsp:txXfrm>
    </dsp:sp>
    <dsp:sp modelId="{FB7E677C-2924-4761-B3E1-6D29ED4BBF82}">
      <dsp:nvSpPr>
        <dsp:cNvPr id="0" name=""/>
        <dsp:cNvSpPr/>
      </dsp:nvSpPr>
      <dsp:spPr>
        <a:xfrm>
          <a:off x="169146" y="448244"/>
          <a:ext cx="298829" cy="2988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130F64C-96DF-409E-8F14-7AA59C20A019}">
      <dsp:nvSpPr>
        <dsp:cNvPr id="0" name=""/>
        <dsp:cNvSpPr/>
      </dsp:nvSpPr>
      <dsp:spPr>
        <a:xfrm>
          <a:off x="318561" y="836785"/>
          <a:ext cx="2054532" cy="2390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9757" tIns="30480" rIns="30480" bIns="30480" numCol="1" spcCol="1270" anchor="ctr" anchorCtr="0">
          <a:noAutofit/>
        </a:bodyPr>
        <a:lstStyle/>
        <a:p>
          <a:pPr lvl="0" algn="l" defTabSz="533400">
            <a:lnSpc>
              <a:spcPct val="90000"/>
            </a:lnSpc>
            <a:spcBef>
              <a:spcPct val="0"/>
            </a:spcBef>
            <a:spcAft>
              <a:spcPct val="35000"/>
            </a:spcAft>
          </a:pPr>
          <a:r>
            <a:rPr lang="es-MX" sz="1200" kern="1200" dirty="0" err="1" smtClean="0"/>
            <a:t>Mapeador</a:t>
          </a:r>
          <a:r>
            <a:rPr lang="es-MX" sz="1200" kern="1200" dirty="0" smtClean="0"/>
            <a:t>: “minimap2”</a:t>
          </a:r>
          <a:endParaRPr lang="en-US" sz="1200" kern="1200" dirty="0"/>
        </a:p>
      </dsp:txBody>
      <dsp:txXfrm>
        <a:off x="318561" y="836785"/>
        <a:ext cx="2054532" cy="239063"/>
      </dsp:txXfrm>
    </dsp:sp>
    <dsp:sp modelId="{CA958C79-E950-40DD-9097-748E663D2D95}">
      <dsp:nvSpPr>
        <dsp:cNvPr id="0" name=""/>
        <dsp:cNvSpPr/>
      </dsp:nvSpPr>
      <dsp:spPr>
        <a:xfrm>
          <a:off x="169146" y="806902"/>
          <a:ext cx="298829" cy="2988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41A1C6B-EAB9-4CFA-A1FD-08549CAEFF12}">
      <dsp:nvSpPr>
        <dsp:cNvPr id="0" name=""/>
        <dsp:cNvSpPr/>
      </dsp:nvSpPr>
      <dsp:spPr>
        <a:xfrm>
          <a:off x="181500" y="1195443"/>
          <a:ext cx="2191593" cy="2390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9757" tIns="30480" rIns="30480" bIns="30480" numCol="1" spcCol="1270" anchor="ctr" anchorCtr="0">
          <a:noAutofit/>
        </a:bodyPr>
        <a:lstStyle/>
        <a:p>
          <a:pPr lvl="0" algn="l" defTabSz="533400">
            <a:lnSpc>
              <a:spcPct val="90000"/>
            </a:lnSpc>
            <a:spcBef>
              <a:spcPct val="0"/>
            </a:spcBef>
            <a:spcAft>
              <a:spcPct val="35000"/>
            </a:spcAft>
          </a:pPr>
          <a:r>
            <a:rPr lang="es-MX" sz="1200" kern="1200" dirty="0" err="1" smtClean="0"/>
            <a:t>Threads</a:t>
          </a:r>
          <a:r>
            <a:rPr lang="es-MX" sz="1200" kern="1200" dirty="0" smtClean="0"/>
            <a:t>: 4</a:t>
          </a:r>
          <a:endParaRPr lang="en-US" sz="1200" kern="1200" dirty="0"/>
        </a:p>
      </dsp:txBody>
      <dsp:txXfrm>
        <a:off x="181500" y="1195443"/>
        <a:ext cx="2191593" cy="239063"/>
      </dsp:txXfrm>
    </dsp:sp>
    <dsp:sp modelId="{B19E816B-E244-481D-B1D1-6D79B18F5A01}">
      <dsp:nvSpPr>
        <dsp:cNvPr id="0" name=""/>
        <dsp:cNvSpPr/>
      </dsp:nvSpPr>
      <dsp:spPr>
        <a:xfrm>
          <a:off x="32085" y="1165560"/>
          <a:ext cx="298829" cy="2988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66D8E-E08F-4925-BB1A-D886462B0B03}">
      <dsp:nvSpPr>
        <dsp:cNvPr id="0" name=""/>
        <dsp:cNvSpPr/>
      </dsp:nvSpPr>
      <dsp:spPr>
        <a:xfrm>
          <a:off x="1670712" y="259195"/>
          <a:ext cx="2555520" cy="1374271"/>
        </a:xfrm>
        <a:prstGeom prst="round2DiagRect">
          <a:avLst>
            <a:gd name="adj1" fmla="val 0"/>
            <a:gd name="adj2" fmla="val 1667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A2AFFD-FE08-4EFC-B982-9B06BFCF72AE}">
      <dsp:nvSpPr>
        <dsp:cNvPr id="0" name=""/>
        <dsp:cNvSpPr/>
      </dsp:nvSpPr>
      <dsp:spPr>
        <a:xfrm>
          <a:off x="2948472" y="499735"/>
          <a:ext cx="340" cy="1082759"/>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906EA3D7-5CE7-4B30-BF4D-34DF9087D89D}">
      <dsp:nvSpPr>
        <dsp:cNvPr id="0" name=""/>
        <dsp:cNvSpPr/>
      </dsp:nvSpPr>
      <dsp:spPr>
        <a:xfrm>
          <a:off x="1755896" y="458090"/>
          <a:ext cx="1107392" cy="1166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smtClean="0"/>
            <a:t>- 76 millones de toneladas</a:t>
          </a:r>
          <a:endParaRPr lang="en-US" sz="1200" kern="1200" dirty="0"/>
        </a:p>
        <a:p>
          <a:pPr lvl="0" algn="l" defTabSz="533400">
            <a:lnSpc>
              <a:spcPct val="90000"/>
            </a:lnSpc>
            <a:spcBef>
              <a:spcPct val="0"/>
            </a:spcBef>
            <a:spcAft>
              <a:spcPct val="35000"/>
            </a:spcAft>
          </a:pPr>
          <a:r>
            <a:rPr lang="es-MX" sz="1200" kern="1200" dirty="0" smtClean="0"/>
            <a:t>- $136.6 billones en 2018</a:t>
          </a:r>
          <a:endParaRPr lang="en-US" sz="1200" kern="1200" dirty="0"/>
        </a:p>
      </dsp:txBody>
      <dsp:txXfrm>
        <a:off x="1755896" y="458090"/>
        <a:ext cx="1107392" cy="1166048"/>
      </dsp:txXfrm>
    </dsp:sp>
    <dsp:sp modelId="{5C547E2E-83DE-4836-85AC-A8F17068DC7C}">
      <dsp:nvSpPr>
        <dsp:cNvPr id="0" name=""/>
        <dsp:cNvSpPr/>
      </dsp:nvSpPr>
      <dsp:spPr>
        <a:xfrm>
          <a:off x="3033657" y="458090"/>
          <a:ext cx="1107392" cy="1166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dirty="0" smtClean="0"/>
            <a:t>- $25000 a $40000 en Cabernet </a:t>
          </a:r>
          <a:r>
            <a:rPr lang="es-MX" sz="1100" kern="1200" dirty="0" err="1" smtClean="0"/>
            <a:t>franc</a:t>
          </a:r>
          <a:endParaRPr lang="en-US" sz="1100" kern="1200" dirty="0"/>
        </a:p>
        <a:p>
          <a:pPr lvl="0" algn="l" defTabSz="488950">
            <a:lnSpc>
              <a:spcPct val="90000"/>
            </a:lnSpc>
            <a:spcBef>
              <a:spcPct val="0"/>
            </a:spcBef>
            <a:spcAft>
              <a:spcPct val="35000"/>
            </a:spcAft>
          </a:pPr>
          <a:r>
            <a:rPr lang="es-MX" sz="1100" kern="1200" dirty="0" smtClean="0"/>
            <a:t>- $47000 en </a:t>
          </a:r>
          <a:r>
            <a:rPr lang="es-MX" sz="1100" kern="1200" dirty="0" err="1" smtClean="0"/>
            <a:t>Sauvignon</a:t>
          </a:r>
          <a:r>
            <a:rPr lang="es-MX" sz="1100" kern="1200" dirty="0" smtClean="0"/>
            <a:t> </a:t>
          </a:r>
          <a:r>
            <a:rPr lang="es-MX" sz="1100" kern="1200" dirty="0" err="1" smtClean="0"/>
            <a:t>blanc</a:t>
          </a:r>
          <a:r>
            <a:rPr lang="es-MX" sz="1100" kern="1200" dirty="0" smtClean="0"/>
            <a:t> y Merlot</a:t>
          </a:r>
          <a:endParaRPr lang="en-US" sz="1100" kern="1200" dirty="0"/>
        </a:p>
      </dsp:txBody>
      <dsp:txXfrm>
        <a:off x="3033657" y="458090"/>
        <a:ext cx="1107392" cy="1166048"/>
      </dsp:txXfrm>
    </dsp:sp>
    <dsp:sp modelId="{0B5BA594-5444-4B9E-8266-2F29A26DB9A4}">
      <dsp:nvSpPr>
        <dsp:cNvPr id="0" name=""/>
        <dsp:cNvSpPr/>
      </dsp:nvSpPr>
      <dsp:spPr>
        <a:xfrm rot="16200000">
          <a:off x="708149" y="536642"/>
          <a:ext cx="1499205" cy="425920"/>
        </a:xfrm>
        <a:prstGeom prst="rightArrow">
          <a:avLst>
            <a:gd name="adj1" fmla="val 49830"/>
            <a:gd name="adj2" fmla="val 60660"/>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s-MX" sz="1400" kern="1200" dirty="0" smtClean="0"/>
            <a:t>Producción</a:t>
          </a:r>
          <a:endParaRPr lang="en-US" sz="1400" kern="1200" dirty="0"/>
        </a:p>
      </dsp:txBody>
      <dsp:txXfrm>
        <a:off x="772520" y="707855"/>
        <a:ext cx="1370463" cy="212236"/>
      </dsp:txXfrm>
    </dsp:sp>
    <dsp:sp modelId="{8D35B0FD-B269-44FA-BD9E-BE6114E91F1D}">
      <dsp:nvSpPr>
        <dsp:cNvPr id="0" name=""/>
        <dsp:cNvSpPr/>
      </dsp:nvSpPr>
      <dsp:spPr>
        <a:xfrm rot="5400000">
          <a:off x="3689590" y="1119667"/>
          <a:ext cx="1499205" cy="425920"/>
        </a:xfrm>
        <a:prstGeom prst="rightArrow">
          <a:avLst>
            <a:gd name="adj1" fmla="val 49830"/>
            <a:gd name="adj2" fmla="val 60660"/>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s-MX" sz="1400" kern="1200" dirty="0" smtClean="0"/>
            <a:t>Pérdidas</a:t>
          </a:r>
          <a:endParaRPr lang="en-US" sz="1400" kern="1200" dirty="0"/>
        </a:p>
      </dsp:txBody>
      <dsp:txXfrm>
        <a:off x="3753961" y="1162138"/>
        <a:ext cx="1370463" cy="2122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60515-CB88-4E31-B92E-D1ED7845A81F}">
      <dsp:nvSpPr>
        <dsp:cNvPr id="0" name=""/>
        <dsp:cNvSpPr/>
      </dsp:nvSpPr>
      <dsp:spPr>
        <a:xfrm>
          <a:off x="881" y="103"/>
          <a:ext cx="1013228" cy="506614"/>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smtClean="0"/>
            <a:t>Sensibilidad (Se)</a:t>
          </a:r>
          <a:endParaRPr lang="en-US" sz="1000" kern="1200" dirty="0"/>
        </a:p>
      </dsp:txBody>
      <dsp:txXfrm>
        <a:off x="15719" y="14941"/>
        <a:ext cx="983552" cy="476938"/>
      </dsp:txXfrm>
    </dsp:sp>
    <dsp:sp modelId="{BD6B07AA-941B-4FDC-B57F-4C1D9BBB7F68}">
      <dsp:nvSpPr>
        <dsp:cNvPr id="0" name=""/>
        <dsp:cNvSpPr/>
      </dsp:nvSpPr>
      <dsp:spPr>
        <a:xfrm>
          <a:off x="102204" y="506717"/>
          <a:ext cx="101322" cy="379960"/>
        </a:xfrm>
        <a:custGeom>
          <a:avLst/>
          <a:gdLst/>
          <a:ahLst/>
          <a:cxnLst/>
          <a:rect l="0" t="0" r="0" b="0"/>
          <a:pathLst>
            <a:path>
              <a:moveTo>
                <a:pt x="0" y="0"/>
              </a:moveTo>
              <a:lnTo>
                <a:pt x="0" y="379960"/>
              </a:lnTo>
              <a:lnTo>
                <a:pt x="101322" y="37996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sp>
    <dsp:sp modelId="{0ACE56CF-86A1-4B4D-8466-7C103A3F4B72}">
      <dsp:nvSpPr>
        <dsp:cNvPr id="0" name=""/>
        <dsp:cNvSpPr/>
      </dsp:nvSpPr>
      <dsp:spPr>
        <a:xfrm>
          <a:off x="203527" y="633370"/>
          <a:ext cx="810582" cy="50661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Solo objetivo</a:t>
          </a:r>
          <a:endParaRPr lang="en-US" sz="1500" kern="1200" dirty="0"/>
        </a:p>
      </dsp:txBody>
      <dsp:txXfrm>
        <a:off x="218365" y="648208"/>
        <a:ext cx="780906" cy="476938"/>
      </dsp:txXfrm>
    </dsp:sp>
    <dsp:sp modelId="{DD52C52E-18D6-4F45-A42A-13727F86748B}">
      <dsp:nvSpPr>
        <dsp:cNvPr id="0" name=""/>
        <dsp:cNvSpPr/>
      </dsp:nvSpPr>
      <dsp:spPr>
        <a:xfrm>
          <a:off x="1267416" y="103"/>
          <a:ext cx="1013228" cy="506614"/>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smtClean="0"/>
            <a:t>Especificidad (Sp)</a:t>
          </a:r>
          <a:endParaRPr lang="en-US" sz="1000" kern="1200" dirty="0"/>
        </a:p>
      </dsp:txBody>
      <dsp:txXfrm>
        <a:off x="1282254" y="14941"/>
        <a:ext cx="983552" cy="476938"/>
      </dsp:txXfrm>
    </dsp:sp>
    <dsp:sp modelId="{9351CE10-BEC0-410C-AB21-51DC4095A0EF}">
      <dsp:nvSpPr>
        <dsp:cNvPr id="0" name=""/>
        <dsp:cNvSpPr/>
      </dsp:nvSpPr>
      <dsp:spPr>
        <a:xfrm>
          <a:off x="1368739" y="506717"/>
          <a:ext cx="101322" cy="379960"/>
        </a:xfrm>
        <a:custGeom>
          <a:avLst/>
          <a:gdLst/>
          <a:ahLst/>
          <a:cxnLst/>
          <a:rect l="0" t="0" r="0" b="0"/>
          <a:pathLst>
            <a:path>
              <a:moveTo>
                <a:pt x="0" y="0"/>
              </a:moveTo>
              <a:lnTo>
                <a:pt x="0" y="379960"/>
              </a:lnTo>
              <a:lnTo>
                <a:pt x="101322" y="379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5E07F-C2F1-4BE8-93A4-A21C5FECF42F}">
      <dsp:nvSpPr>
        <dsp:cNvPr id="0" name=""/>
        <dsp:cNvSpPr/>
      </dsp:nvSpPr>
      <dsp:spPr>
        <a:xfrm>
          <a:off x="1470062" y="633370"/>
          <a:ext cx="810582" cy="50661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Huésped</a:t>
          </a:r>
          <a:endParaRPr lang="en-US" sz="1500" kern="1200" dirty="0"/>
        </a:p>
      </dsp:txBody>
      <dsp:txXfrm>
        <a:off x="1484900" y="648208"/>
        <a:ext cx="780906" cy="476938"/>
      </dsp:txXfrm>
    </dsp:sp>
    <dsp:sp modelId="{CEE4FE85-9854-4B99-A52B-5FB6DC385227}">
      <dsp:nvSpPr>
        <dsp:cNvPr id="0" name=""/>
        <dsp:cNvSpPr/>
      </dsp:nvSpPr>
      <dsp:spPr>
        <a:xfrm>
          <a:off x="1368739" y="506717"/>
          <a:ext cx="101322" cy="1013228"/>
        </a:xfrm>
        <a:custGeom>
          <a:avLst/>
          <a:gdLst/>
          <a:ahLst/>
          <a:cxnLst/>
          <a:rect l="0" t="0" r="0" b="0"/>
          <a:pathLst>
            <a:path>
              <a:moveTo>
                <a:pt x="0" y="0"/>
              </a:moveTo>
              <a:lnTo>
                <a:pt x="0" y="1013228"/>
              </a:lnTo>
              <a:lnTo>
                <a:pt x="101322" y="1013228"/>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sp>
    <dsp:sp modelId="{F97E10EC-E949-4FFE-B7F4-80167634BDEF}">
      <dsp:nvSpPr>
        <dsp:cNvPr id="0" name=""/>
        <dsp:cNvSpPr/>
      </dsp:nvSpPr>
      <dsp:spPr>
        <a:xfrm>
          <a:off x="1470062" y="1266638"/>
          <a:ext cx="810582" cy="50661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Reacción Cruzada</a:t>
          </a:r>
          <a:endParaRPr lang="en-US" sz="1500" kern="1200" dirty="0"/>
        </a:p>
      </dsp:txBody>
      <dsp:txXfrm>
        <a:off x="1484900" y="1281476"/>
        <a:ext cx="780906" cy="476938"/>
      </dsp:txXfrm>
    </dsp:sp>
    <dsp:sp modelId="{54EABDD9-0FE3-4C47-A59D-A5781947259E}">
      <dsp:nvSpPr>
        <dsp:cNvPr id="0" name=""/>
        <dsp:cNvSpPr/>
      </dsp:nvSpPr>
      <dsp:spPr>
        <a:xfrm>
          <a:off x="2533952" y="103"/>
          <a:ext cx="1013228" cy="506614"/>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smtClean="0"/>
            <a:t>Analítica</a:t>
          </a:r>
          <a:endParaRPr lang="en-US" sz="1000" kern="1200" dirty="0"/>
        </a:p>
      </dsp:txBody>
      <dsp:txXfrm>
        <a:off x="2548790" y="14941"/>
        <a:ext cx="983552" cy="476938"/>
      </dsp:txXfrm>
    </dsp:sp>
    <dsp:sp modelId="{A7D7B1BA-A5AB-4AB0-9DE2-24E75240E740}">
      <dsp:nvSpPr>
        <dsp:cNvPr id="0" name=""/>
        <dsp:cNvSpPr/>
      </dsp:nvSpPr>
      <dsp:spPr>
        <a:xfrm>
          <a:off x="2635274" y="506717"/>
          <a:ext cx="101322" cy="379960"/>
        </a:xfrm>
        <a:custGeom>
          <a:avLst/>
          <a:gdLst/>
          <a:ahLst/>
          <a:cxnLst/>
          <a:rect l="0" t="0" r="0" b="0"/>
          <a:pathLst>
            <a:path>
              <a:moveTo>
                <a:pt x="0" y="0"/>
              </a:moveTo>
              <a:lnTo>
                <a:pt x="0" y="379960"/>
              </a:lnTo>
              <a:lnTo>
                <a:pt x="101322" y="379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6B193-5A70-439F-BDE9-05DE639CCD7A}">
      <dsp:nvSpPr>
        <dsp:cNvPr id="0" name=""/>
        <dsp:cNvSpPr/>
      </dsp:nvSpPr>
      <dsp:spPr>
        <a:xfrm>
          <a:off x="2736597" y="633370"/>
          <a:ext cx="810582" cy="50661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Se: LOD</a:t>
          </a:r>
          <a:endParaRPr lang="en-US" sz="1500" kern="1200" dirty="0"/>
        </a:p>
      </dsp:txBody>
      <dsp:txXfrm>
        <a:off x="2751435" y="648208"/>
        <a:ext cx="780906" cy="476938"/>
      </dsp:txXfrm>
    </dsp:sp>
    <dsp:sp modelId="{3040A30B-5880-4B0A-A5E9-69F9A57828BE}">
      <dsp:nvSpPr>
        <dsp:cNvPr id="0" name=""/>
        <dsp:cNvSpPr/>
      </dsp:nvSpPr>
      <dsp:spPr>
        <a:xfrm>
          <a:off x="2635274" y="506717"/>
          <a:ext cx="101322" cy="1013228"/>
        </a:xfrm>
        <a:custGeom>
          <a:avLst/>
          <a:gdLst/>
          <a:ahLst/>
          <a:cxnLst/>
          <a:rect l="0" t="0" r="0" b="0"/>
          <a:pathLst>
            <a:path>
              <a:moveTo>
                <a:pt x="0" y="0"/>
              </a:moveTo>
              <a:lnTo>
                <a:pt x="0" y="1013228"/>
              </a:lnTo>
              <a:lnTo>
                <a:pt x="101322" y="1013228"/>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5C965402-870D-42B1-8F46-B902A03BEA9C}">
      <dsp:nvSpPr>
        <dsp:cNvPr id="0" name=""/>
        <dsp:cNvSpPr/>
      </dsp:nvSpPr>
      <dsp:spPr>
        <a:xfrm>
          <a:off x="2736597" y="1266638"/>
          <a:ext cx="810582" cy="50661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Sp: paneles</a:t>
          </a:r>
          <a:endParaRPr lang="en-US" sz="1500" kern="1200" dirty="0"/>
        </a:p>
      </dsp:txBody>
      <dsp:txXfrm>
        <a:off x="2751435" y="1281476"/>
        <a:ext cx="780906" cy="476938"/>
      </dsp:txXfrm>
    </dsp:sp>
    <dsp:sp modelId="{8BFB8254-AD36-4DBD-B889-7B04C0E7C719}">
      <dsp:nvSpPr>
        <dsp:cNvPr id="0" name=""/>
        <dsp:cNvSpPr/>
      </dsp:nvSpPr>
      <dsp:spPr>
        <a:xfrm>
          <a:off x="3800487" y="103"/>
          <a:ext cx="1013228" cy="506614"/>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smtClean="0"/>
            <a:t>Diagnóstica (reconocimiento provisional)</a:t>
          </a:r>
          <a:endParaRPr lang="en-US" sz="1000" kern="1200" dirty="0"/>
        </a:p>
      </dsp:txBody>
      <dsp:txXfrm>
        <a:off x="3815325" y="14941"/>
        <a:ext cx="983552" cy="476938"/>
      </dsp:txXfrm>
    </dsp:sp>
    <dsp:sp modelId="{1E840A5D-0305-4D51-AB0A-F1C4684BD29F}">
      <dsp:nvSpPr>
        <dsp:cNvPr id="0" name=""/>
        <dsp:cNvSpPr/>
      </dsp:nvSpPr>
      <dsp:spPr>
        <a:xfrm>
          <a:off x="3901810" y="506717"/>
          <a:ext cx="101322" cy="379960"/>
        </a:xfrm>
        <a:custGeom>
          <a:avLst/>
          <a:gdLst/>
          <a:ahLst/>
          <a:cxnLst/>
          <a:rect l="0" t="0" r="0" b="0"/>
          <a:pathLst>
            <a:path>
              <a:moveTo>
                <a:pt x="0" y="0"/>
              </a:moveTo>
              <a:lnTo>
                <a:pt x="0" y="379960"/>
              </a:lnTo>
              <a:lnTo>
                <a:pt x="101322" y="379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2AAC1-1F9D-40FC-8818-4F97CCBAB2EE}">
      <dsp:nvSpPr>
        <dsp:cNvPr id="0" name=""/>
        <dsp:cNvSpPr/>
      </dsp:nvSpPr>
      <dsp:spPr>
        <a:xfrm>
          <a:off x="4003132" y="633370"/>
          <a:ext cx="810582" cy="50661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Se: VP &amp; FN</a:t>
          </a:r>
          <a:endParaRPr lang="en-US" sz="1500" kern="1200" dirty="0"/>
        </a:p>
      </dsp:txBody>
      <dsp:txXfrm>
        <a:off x="4017970" y="648208"/>
        <a:ext cx="780906" cy="476938"/>
      </dsp:txXfrm>
    </dsp:sp>
    <dsp:sp modelId="{D9523EB1-048D-42EA-8650-29B7A8610FBE}">
      <dsp:nvSpPr>
        <dsp:cNvPr id="0" name=""/>
        <dsp:cNvSpPr/>
      </dsp:nvSpPr>
      <dsp:spPr>
        <a:xfrm>
          <a:off x="3901810" y="506717"/>
          <a:ext cx="101322" cy="1013228"/>
        </a:xfrm>
        <a:custGeom>
          <a:avLst/>
          <a:gdLst/>
          <a:ahLst/>
          <a:cxnLst/>
          <a:rect l="0" t="0" r="0" b="0"/>
          <a:pathLst>
            <a:path>
              <a:moveTo>
                <a:pt x="0" y="0"/>
              </a:moveTo>
              <a:lnTo>
                <a:pt x="0" y="1013228"/>
              </a:lnTo>
              <a:lnTo>
                <a:pt x="101322" y="1013228"/>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C7064C7B-D649-4851-A582-98654FADE298}">
      <dsp:nvSpPr>
        <dsp:cNvPr id="0" name=""/>
        <dsp:cNvSpPr/>
      </dsp:nvSpPr>
      <dsp:spPr>
        <a:xfrm>
          <a:off x="4003132" y="1266638"/>
          <a:ext cx="810582" cy="50661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Sp: VN &amp; FP</a:t>
          </a:r>
          <a:endParaRPr lang="en-US" sz="1500" kern="1200" dirty="0"/>
        </a:p>
      </dsp:txBody>
      <dsp:txXfrm>
        <a:off x="4017970" y="1281476"/>
        <a:ext cx="780906" cy="4769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CA02F-1F04-464F-BC42-6461CE770081}">
      <dsp:nvSpPr>
        <dsp:cNvPr id="0" name=""/>
        <dsp:cNvSpPr/>
      </dsp:nvSpPr>
      <dsp:spPr>
        <a:xfrm>
          <a:off x="119719" y="217575"/>
          <a:ext cx="456605" cy="45660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AC83328-3CE3-46F4-9582-FB5CFEC4B6F3}">
      <dsp:nvSpPr>
        <dsp:cNvPr id="0" name=""/>
        <dsp:cNvSpPr/>
      </dsp:nvSpPr>
      <dsp:spPr>
        <a:xfrm>
          <a:off x="348022" y="217575"/>
          <a:ext cx="2436155" cy="45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C" sz="1400" kern="1200" dirty="0" smtClean="0"/>
            <a:t>e-value: 1x10</a:t>
          </a:r>
          <a:r>
            <a:rPr lang="es-EC" sz="1400" kern="1200" baseline="30000" dirty="0" smtClean="0"/>
            <a:t>-9</a:t>
          </a:r>
          <a:endParaRPr lang="en-US" sz="1400" i="1" kern="1200" dirty="0"/>
        </a:p>
      </dsp:txBody>
      <dsp:txXfrm>
        <a:off x="348022" y="217575"/>
        <a:ext cx="2436155" cy="456605"/>
      </dsp:txXfrm>
    </dsp:sp>
    <dsp:sp modelId="{2918E57D-44E7-482C-9CEF-0BE05B47E2AE}">
      <dsp:nvSpPr>
        <dsp:cNvPr id="0" name=""/>
        <dsp:cNvSpPr/>
      </dsp:nvSpPr>
      <dsp:spPr>
        <a:xfrm>
          <a:off x="119719" y="674181"/>
          <a:ext cx="456605" cy="456605"/>
        </a:xfrm>
        <a:prstGeom prst="ellipse">
          <a:avLst/>
        </a:prstGeom>
        <a:solidFill>
          <a:schemeClr val="accent4">
            <a:alpha val="50000"/>
            <a:hueOff val="-4577281"/>
            <a:satOff val="-7851"/>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A6B510-6C88-494E-BD2B-1BF239D39D32}">
      <dsp:nvSpPr>
        <dsp:cNvPr id="0" name=""/>
        <dsp:cNvSpPr/>
      </dsp:nvSpPr>
      <dsp:spPr>
        <a:xfrm>
          <a:off x="348022" y="674181"/>
          <a:ext cx="2436155" cy="45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C" sz="1400" kern="1200" dirty="0" smtClean="0"/>
            <a:t>Número mínimo de hits: 250 </a:t>
          </a:r>
          <a:endParaRPr lang="en-US" sz="1400" kern="1200" dirty="0"/>
        </a:p>
      </dsp:txBody>
      <dsp:txXfrm>
        <a:off x="348022" y="674181"/>
        <a:ext cx="2436155" cy="4566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76BB3-E7CF-4593-8BC6-E1607B3D5C71}">
      <dsp:nvSpPr>
        <dsp:cNvPr id="0" name=""/>
        <dsp:cNvSpPr/>
      </dsp:nvSpPr>
      <dsp:spPr>
        <a:xfrm>
          <a:off x="1327" y="0"/>
          <a:ext cx="796591" cy="758121"/>
        </a:xfrm>
        <a:prstGeom prst="up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605FB1-CF1E-4175-90E3-AEC6D736E9EF}">
      <dsp:nvSpPr>
        <dsp:cNvPr id="0" name=""/>
        <dsp:cNvSpPr/>
      </dsp:nvSpPr>
      <dsp:spPr>
        <a:xfrm>
          <a:off x="821817" y="0"/>
          <a:ext cx="1351791" cy="758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es-MX" sz="1600" kern="1200" dirty="0" smtClean="0"/>
            <a:t>Sensibilidad y Especificidad</a:t>
          </a:r>
          <a:endParaRPr lang="en-US" sz="1600" kern="1200" dirty="0"/>
        </a:p>
      </dsp:txBody>
      <dsp:txXfrm>
        <a:off x="821817" y="0"/>
        <a:ext cx="1351791" cy="758121"/>
      </dsp:txXfrm>
    </dsp:sp>
    <dsp:sp modelId="{04156B8E-5362-4BA4-AAB4-2ED3A03EFDF7}">
      <dsp:nvSpPr>
        <dsp:cNvPr id="0" name=""/>
        <dsp:cNvSpPr/>
      </dsp:nvSpPr>
      <dsp:spPr>
        <a:xfrm>
          <a:off x="240305" y="821297"/>
          <a:ext cx="796591" cy="758121"/>
        </a:xfrm>
        <a:prstGeom prst="downArrow">
          <a:avLst/>
        </a:prstGeom>
        <a:gradFill rotWithShape="0">
          <a:gsLst>
            <a:gs pos="0">
              <a:schemeClr val="accent5">
                <a:hueOff val="-3039673"/>
                <a:satOff val="3213"/>
                <a:lumOff val="-589"/>
                <a:alphaOff val="0"/>
                <a:shade val="51000"/>
                <a:satMod val="130000"/>
              </a:schemeClr>
            </a:gs>
            <a:gs pos="80000">
              <a:schemeClr val="accent5">
                <a:hueOff val="-3039673"/>
                <a:satOff val="3213"/>
                <a:lumOff val="-589"/>
                <a:alphaOff val="0"/>
                <a:shade val="93000"/>
                <a:satMod val="130000"/>
              </a:schemeClr>
            </a:gs>
            <a:gs pos="100000">
              <a:schemeClr val="accent5">
                <a:hueOff val="-3039673"/>
                <a:satOff val="3213"/>
                <a:lumOff val="-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068699-9369-4173-81C1-D9373117D363}">
      <dsp:nvSpPr>
        <dsp:cNvPr id="0" name=""/>
        <dsp:cNvSpPr/>
      </dsp:nvSpPr>
      <dsp:spPr>
        <a:xfrm>
          <a:off x="1060794" y="821297"/>
          <a:ext cx="1351791" cy="758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es-MX" sz="1600" kern="1200" dirty="0" smtClean="0"/>
            <a:t>Muestras</a:t>
          </a:r>
          <a:endParaRPr lang="en-US" sz="1600" kern="1200" dirty="0"/>
        </a:p>
      </dsp:txBody>
      <dsp:txXfrm>
        <a:off x="1060794" y="821297"/>
        <a:ext cx="1351791" cy="7581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66A8E-1CEB-4259-9811-94D0CEC8A5D5}">
      <dsp:nvSpPr>
        <dsp:cNvPr id="0" name=""/>
        <dsp:cNvSpPr/>
      </dsp:nvSpPr>
      <dsp:spPr>
        <a:xfrm>
          <a:off x="0" y="260458"/>
          <a:ext cx="4469363"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BF409-D8A2-4CC5-8772-EDAB57EC62CE}">
      <dsp:nvSpPr>
        <dsp:cNvPr id="0" name=""/>
        <dsp:cNvSpPr/>
      </dsp:nvSpPr>
      <dsp:spPr>
        <a:xfrm>
          <a:off x="223468" y="53818"/>
          <a:ext cx="3128554"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52" tIns="0" rIns="118252" bIns="0" numCol="1" spcCol="1270" anchor="ctr" anchorCtr="0">
          <a:noAutofit/>
        </a:bodyPr>
        <a:lstStyle/>
        <a:p>
          <a:pPr lvl="0" algn="l" defTabSz="622300">
            <a:lnSpc>
              <a:spcPct val="90000"/>
            </a:lnSpc>
            <a:spcBef>
              <a:spcPct val="0"/>
            </a:spcBef>
            <a:spcAft>
              <a:spcPct val="35000"/>
            </a:spcAft>
          </a:pPr>
          <a:r>
            <a:rPr lang="es-MX" sz="1400" kern="1200" dirty="0" smtClean="0"/>
            <a:t>Mayor cantidad posible de muestras</a:t>
          </a:r>
          <a:endParaRPr lang="en-US" sz="1400" kern="1200" dirty="0"/>
        </a:p>
      </dsp:txBody>
      <dsp:txXfrm>
        <a:off x="243643" y="73993"/>
        <a:ext cx="3088204" cy="372930"/>
      </dsp:txXfrm>
    </dsp:sp>
    <dsp:sp modelId="{8100477D-7EBA-401D-BC1B-6FC1AD2BB9AA}">
      <dsp:nvSpPr>
        <dsp:cNvPr id="0" name=""/>
        <dsp:cNvSpPr/>
      </dsp:nvSpPr>
      <dsp:spPr>
        <a:xfrm>
          <a:off x="0" y="895498"/>
          <a:ext cx="4469363" cy="352800"/>
        </a:xfrm>
        <a:prstGeom prst="rect">
          <a:avLst/>
        </a:prstGeom>
        <a:solidFill>
          <a:schemeClr val="lt1">
            <a:alpha val="90000"/>
            <a:hueOff val="0"/>
            <a:satOff val="0"/>
            <a:lumOff val="0"/>
            <a:alphaOff val="0"/>
          </a:schemeClr>
        </a:solidFill>
        <a:ln w="25400" cap="flat" cmpd="sng" algn="ctr">
          <a:solidFill>
            <a:schemeClr val="accent5">
              <a:hueOff val="-1519836"/>
              <a:satOff val="1607"/>
              <a:lumOff val="-295"/>
              <a:alphaOff val="0"/>
            </a:schemeClr>
          </a:solidFill>
          <a:prstDash val="solid"/>
        </a:ln>
        <a:effectLst/>
      </dsp:spPr>
      <dsp:style>
        <a:lnRef idx="2">
          <a:scrgbClr r="0" g="0" b="0"/>
        </a:lnRef>
        <a:fillRef idx="1">
          <a:scrgbClr r="0" g="0" b="0"/>
        </a:fillRef>
        <a:effectRef idx="0">
          <a:scrgbClr r="0" g="0" b="0"/>
        </a:effectRef>
        <a:fontRef idx="minor"/>
      </dsp:style>
    </dsp:sp>
    <dsp:sp modelId="{9BFC29AC-53C3-41D3-9673-CE5F3B1521E0}">
      <dsp:nvSpPr>
        <dsp:cNvPr id="0" name=""/>
        <dsp:cNvSpPr/>
      </dsp:nvSpPr>
      <dsp:spPr>
        <a:xfrm>
          <a:off x="223468" y="688858"/>
          <a:ext cx="3128554" cy="413280"/>
        </a:xfrm>
        <a:prstGeom prst="roundRect">
          <a:avLst/>
        </a:prstGeom>
        <a:solidFill>
          <a:schemeClr val="accent5">
            <a:hueOff val="-1519836"/>
            <a:satOff val="1607"/>
            <a:lumOff val="-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52" tIns="0" rIns="118252" bIns="0" numCol="1" spcCol="1270" anchor="ctr" anchorCtr="0">
          <a:noAutofit/>
        </a:bodyPr>
        <a:lstStyle/>
        <a:p>
          <a:pPr lvl="0" algn="l" defTabSz="622300">
            <a:lnSpc>
              <a:spcPct val="90000"/>
            </a:lnSpc>
            <a:spcBef>
              <a:spcPct val="0"/>
            </a:spcBef>
            <a:spcAft>
              <a:spcPct val="35000"/>
            </a:spcAft>
          </a:pPr>
          <a:r>
            <a:rPr lang="es-MX" sz="1400" kern="1200" dirty="0" smtClean="0"/>
            <a:t>Trabajo progresivo</a:t>
          </a:r>
          <a:endParaRPr lang="en-US" sz="1400" kern="1200" dirty="0"/>
        </a:p>
      </dsp:txBody>
      <dsp:txXfrm>
        <a:off x="243643" y="709033"/>
        <a:ext cx="3088204" cy="372930"/>
      </dsp:txXfrm>
    </dsp:sp>
    <dsp:sp modelId="{EFF1F366-109B-43DC-BEAD-FE3D85E2552C}">
      <dsp:nvSpPr>
        <dsp:cNvPr id="0" name=""/>
        <dsp:cNvSpPr/>
      </dsp:nvSpPr>
      <dsp:spPr>
        <a:xfrm>
          <a:off x="0" y="1530538"/>
          <a:ext cx="4469363" cy="352800"/>
        </a:xfrm>
        <a:prstGeom prst="rect">
          <a:avLst/>
        </a:prstGeom>
        <a:solidFill>
          <a:schemeClr val="lt1">
            <a:alpha val="90000"/>
            <a:hueOff val="0"/>
            <a:satOff val="0"/>
            <a:lumOff val="0"/>
            <a:alphaOff val="0"/>
          </a:schemeClr>
        </a:solidFill>
        <a:ln w="25400" cap="flat" cmpd="sng" algn="ctr">
          <a:solidFill>
            <a:schemeClr val="accent5">
              <a:hueOff val="-3039673"/>
              <a:satOff val="3213"/>
              <a:lumOff val="-589"/>
              <a:alphaOff val="0"/>
            </a:schemeClr>
          </a:solidFill>
          <a:prstDash val="solid"/>
        </a:ln>
        <a:effectLst/>
      </dsp:spPr>
      <dsp:style>
        <a:lnRef idx="2">
          <a:scrgbClr r="0" g="0" b="0"/>
        </a:lnRef>
        <a:fillRef idx="1">
          <a:scrgbClr r="0" g="0" b="0"/>
        </a:fillRef>
        <a:effectRef idx="0">
          <a:scrgbClr r="0" g="0" b="0"/>
        </a:effectRef>
        <a:fontRef idx="minor"/>
      </dsp:style>
    </dsp:sp>
    <dsp:sp modelId="{F1B6D90A-2564-4B0F-9336-EDF3D1B9A8E3}">
      <dsp:nvSpPr>
        <dsp:cNvPr id="0" name=""/>
        <dsp:cNvSpPr/>
      </dsp:nvSpPr>
      <dsp:spPr>
        <a:xfrm>
          <a:off x="223468" y="1323898"/>
          <a:ext cx="3128554" cy="413280"/>
        </a:xfrm>
        <a:prstGeom prst="roundRect">
          <a:avLst/>
        </a:prstGeom>
        <a:solidFill>
          <a:schemeClr val="accent5">
            <a:hueOff val="-3039673"/>
            <a:satOff val="3213"/>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52" tIns="0" rIns="118252" bIns="0" numCol="1" spcCol="1270" anchor="ctr" anchorCtr="0">
          <a:noAutofit/>
        </a:bodyPr>
        <a:lstStyle/>
        <a:p>
          <a:pPr lvl="0" algn="l" defTabSz="622300">
            <a:lnSpc>
              <a:spcPct val="90000"/>
            </a:lnSpc>
            <a:spcBef>
              <a:spcPct val="0"/>
            </a:spcBef>
            <a:spcAft>
              <a:spcPct val="35000"/>
            </a:spcAft>
          </a:pPr>
          <a:r>
            <a:rPr lang="es-MX" sz="1400" kern="1200" dirty="0" smtClean="0"/>
            <a:t>Aplicable en cualquier caso</a:t>
          </a:r>
          <a:endParaRPr lang="en-US" sz="1400" kern="1200" dirty="0"/>
        </a:p>
      </dsp:txBody>
      <dsp:txXfrm>
        <a:off x="243643" y="1344073"/>
        <a:ext cx="3088204" cy="3729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B82F-084F-4E6E-80BD-4236E5A3D4C8}">
      <dsp:nvSpPr>
        <dsp:cNvPr id="0" name=""/>
        <dsp:cNvSpPr/>
      </dsp:nvSpPr>
      <dsp:spPr>
        <a:xfrm>
          <a:off x="-2120470" y="-328315"/>
          <a:ext cx="2534043" cy="2534043"/>
        </a:xfrm>
        <a:prstGeom prst="blockArc">
          <a:avLst>
            <a:gd name="adj1" fmla="val 18900000"/>
            <a:gd name="adj2" fmla="val 2700000"/>
            <a:gd name="adj3" fmla="val 852"/>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237C6-554E-4D85-9CDF-02E03858EFC2}">
      <dsp:nvSpPr>
        <dsp:cNvPr id="0" name=""/>
        <dsp:cNvSpPr/>
      </dsp:nvSpPr>
      <dsp:spPr>
        <a:xfrm>
          <a:off x="265841" y="187741"/>
          <a:ext cx="3688347" cy="375482"/>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39"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Descarte de e-probes</a:t>
          </a:r>
          <a:endParaRPr lang="en-US" sz="1900" kern="1200" dirty="0"/>
        </a:p>
      </dsp:txBody>
      <dsp:txXfrm>
        <a:off x="265841" y="187741"/>
        <a:ext cx="3688347" cy="375482"/>
      </dsp:txXfrm>
    </dsp:sp>
    <dsp:sp modelId="{56047395-8DBE-47BE-A035-3B0D9EDBC504}">
      <dsp:nvSpPr>
        <dsp:cNvPr id="0" name=""/>
        <dsp:cNvSpPr/>
      </dsp:nvSpPr>
      <dsp:spPr>
        <a:xfrm>
          <a:off x="31164" y="140805"/>
          <a:ext cx="469353" cy="46935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5B28E74-6E5F-48CD-A4DF-EE34D035EAF2}">
      <dsp:nvSpPr>
        <dsp:cNvPr id="0" name=""/>
        <dsp:cNvSpPr/>
      </dsp:nvSpPr>
      <dsp:spPr>
        <a:xfrm>
          <a:off x="402329" y="750965"/>
          <a:ext cx="3551859" cy="375482"/>
        </a:xfrm>
        <a:prstGeom prst="rect">
          <a:avLst/>
        </a:prstGeom>
        <a:gradFill rotWithShape="0">
          <a:gsLst>
            <a:gs pos="0">
              <a:schemeClr val="accent1">
                <a:shade val="80000"/>
                <a:hueOff val="33227"/>
                <a:satOff val="891"/>
                <a:lumOff val="9723"/>
                <a:alphaOff val="0"/>
                <a:tint val="50000"/>
                <a:satMod val="300000"/>
              </a:schemeClr>
            </a:gs>
            <a:gs pos="35000">
              <a:schemeClr val="accent1">
                <a:shade val="80000"/>
                <a:hueOff val="33227"/>
                <a:satOff val="891"/>
                <a:lumOff val="9723"/>
                <a:alphaOff val="0"/>
                <a:tint val="37000"/>
                <a:satMod val="300000"/>
              </a:schemeClr>
            </a:gs>
            <a:gs pos="100000">
              <a:schemeClr val="accent1">
                <a:shade val="80000"/>
                <a:hueOff val="33227"/>
                <a:satOff val="891"/>
                <a:lumOff val="97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39"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Detección Múltiple</a:t>
          </a:r>
          <a:endParaRPr lang="en-US" sz="1900" kern="1200" dirty="0"/>
        </a:p>
      </dsp:txBody>
      <dsp:txXfrm>
        <a:off x="402329" y="750965"/>
        <a:ext cx="3551859" cy="375482"/>
      </dsp:txXfrm>
    </dsp:sp>
    <dsp:sp modelId="{E2201037-F2AB-4716-A5CD-9DE29B63D075}">
      <dsp:nvSpPr>
        <dsp:cNvPr id="0" name=""/>
        <dsp:cNvSpPr/>
      </dsp:nvSpPr>
      <dsp:spPr>
        <a:xfrm>
          <a:off x="167652" y="704029"/>
          <a:ext cx="469353" cy="46935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33227"/>
              <a:satOff val="891"/>
              <a:lumOff val="9723"/>
              <a:alphaOff val="0"/>
            </a:schemeClr>
          </a:solidFill>
          <a:prstDash val="solid"/>
        </a:ln>
        <a:effectLst/>
      </dsp:spPr>
      <dsp:style>
        <a:lnRef idx="1">
          <a:scrgbClr r="0" g="0" b="0"/>
        </a:lnRef>
        <a:fillRef idx="2">
          <a:scrgbClr r="0" g="0" b="0"/>
        </a:fillRef>
        <a:effectRef idx="0">
          <a:scrgbClr r="0" g="0" b="0"/>
        </a:effectRef>
        <a:fontRef idx="minor"/>
      </dsp:style>
    </dsp:sp>
    <dsp:sp modelId="{AEDB4D5F-FEF0-47B3-BA3F-A1F44D87F7C9}">
      <dsp:nvSpPr>
        <dsp:cNvPr id="0" name=""/>
        <dsp:cNvSpPr/>
      </dsp:nvSpPr>
      <dsp:spPr>
        <a:xfrm>
          <a:off x="265841" y="1314189"/>
          <a:ext cx="3688347" cy="375482"/>
        </a:xfrm>
        <a:prstGeom prst="rect">
          <a:avLst/>
        </a:prstGeom>
        <a:gradFill rotWithShape="0">
          <a:gsLst>
            <a:gs pos="0">
              <a:schemeClr val="accent1">
                <a:shade val="80000"/>
                <a:hueOff val="66454"/>
                <a:satOff val="1783"/>
                <a:lumOff val="19445"/>
                <a:alphaOff val="0"/>
                <a:tint val="50000"/>
                <a:satMod val="300000"/>
              </a:schemeClr>
            </a:gs>
            <a:gs pos="35000">
              <a:schemeClr val="accent1">
                <a:shade val="80000"/>
                <a:hueOff val="66454"/>
                <a:satOff val="1783"/>
                <a:lumOff val="19445"/>
                <a:alphaOff val="0"/>
                <a:tint val="37000"/>
                <a:satMod val="300000"/>
              </a:schemeClr>
            </a:gs>
            <a:gs pos="100000">
              <a:schemeClr val="accent1">
                <a:shade val="80000"/>
                <a:hueOff val="66454"/>
                <a:satOff val="1783"/>
                <a:lumOff val="194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39"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t>Independencia de la validación</a:t>
          </a:r>
          <a:endParaRPr lang="en-US" sz="1900" kern="1200" dirty="0"/>
        </a:p>
      </dsp:txBody>
      <dsp:txXfrm>
        <a:off x="265841" y="1314189"/>
        <a:ext cx="3688347" cy="375482"/>
      </dsp:txXfrm>
    </dsp:sp>
    <dsp:sp modelId="{DDAC7DE6-D516-4910-A255-4FD01DE1AFB4}">
      <dsp:nvSpPr>
        <dsp:cNvPr id="0" name=""/>
        <dsp:cNvSpPr/>
      </dsp:nvSpPr>
      <dsp:spPr>
        <a:xfrm>
          <a:off x="31164" y="1267253"/>
          <a:ext cx="469353" cy="46935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66454"/>
              <a:satOff val="1783"/>
              <a:lumOff val="194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08D25-CDC4-440A-B0CB-4D5F6B581110}">
      <dsp:nvSpPr>
        <dsp:cNvPr id="0" name=""/>
        <dsp:cNvSpPr/>
      </dsp:nvSpPr>
      <dsp:spPr>
        <a:xfrm rot="10800000">
          <a:off x="370659" y="1217"/>
          <a:ext cx="10014870" cy="83133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659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Los datos de entrenamiento para la simulación de lecturas de Nanopore correspondientes a </a:t>
          </a:r>
          <a:r>
            <a:rPr lang="es-MX" sz="1600" i="1" kern="1200" dirty="0" smtClean="0"/>
            <a:t>Grapevine virus</a:t>
          </a:r>
          <a:r>
            <a:rPr lang="es-MX" sz="1600" kern="1200" dirty="0" smtClean="0"/>
            <a:t> A y </a:t>
          </a:r>
          <a:r>
            <a:rPr lang="es-MX" sz="1600" i="1" kern="1200" dirty="0" smtClean="0"/>
            <a:t>Grapevine virus</a:t>
          </a:r>
          <a:r>
            <a:rPr lang="es-MX" sz="1600" kern="1200" dirty="0" smtClean="0"/>
            <a:t> B pueden ser generados con el</a:t>
          </a:r>
          <a:r>
            <a:rPr lang="es-EC" sz="1600" kern="1200" dirty="0" smtClean="0"/>
            <a:t> flujo de procesos de MetaSpore en conjunto con el presentado en el paquete de NanoSim.</a:t>
          </a:r>
          <a:endParaRPr lang="en-US" sz="1600" kern="1200" dirty="0"/>
        </a:p>
      </dsp:txBody>
      <dsp:txXfrm rot="10800000">
        <a:off x="578492" y="1217"/>
        <a:ext cx="9807037" cy="831333"/>
      </dsp:txXfrm>
    </dsp:sp>
    <dsp:sp modelId="{47013BB4-AD73-4504-A263-C515EF5115F5}">
      <dsp:nvSpPr>
        <dsp:cNvPr id="0" name=""/>
        <dsp:cNvSpPr/>
      </dsp:nvSpPr>
      <dsp:spPr>
        <a:xfrm>
          <a:off x="0" y="1250"/>
          <a:ext cx="831341" cy="83133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2B3D280-5C0A-4C9F-9F08-DF23261F1910}">
      <dsp:nvSpPr>
        <dsp:cNvPr id="0" name=""/>
        <dsp:cNvSpPr/>
      </dsp:nvSpPr>
      <dsp:spPr>
        <a:xfrm rot="10800000">
          <a:off x="370659" y="1080709"/>
          <a:ext cx="10014870" cy="83133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659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La simulación de comunidades metagenómicas efectuada mediante MetaSpore presenta una precisión consistente con la ofrecida por el rendimiento actual de la tecnología de secuenciación.</a:t>
          </a:r>
          <a:endParaRPr lang="en-US" sz="1600" kern="1200" dirty="0"/>
        </a:p>
      </dsp:txBody>
      <dsp:txXfrm rot="10800000">
        <a:off x="578492" y="1080709"/>
        <a:ext cx="9807037" cy="831333"/>
      </dsp:txXfrm>
    </dsp:sp>
    <dsp:sp modelId="{005873E6-9912-410F-A222-98F24039199E}">
      <dsp:nvSpPr>
        <dsp:cNvPr id="0" name=""/>
        <dsp:cNvSpPr/>
      </dsp:nvSpPr>
      <dsp:spPr>
        <a:xfrm>
          <a:off x="0" y="1080742"/>
          <a:ext cx="831341" cy="83133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39536BC-C67D-4DD9-8ACB-94ACBBE26625}">
      <dsp:nvSpPr>
        <dsp:cNvPr id="0" name=""/>
        <dsp:cNvSpPr/>
      </dsp:nvSpPr>
      <dsp:spPr>
        <a:xfrm rot="10800000">
          <a:off x="370659" y="2160201"/>
          <a:ext cx="10014870" cy="83133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659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El diseño de comunidades metagenómicas del flujo de procesos de MetaSpore permite la estimación de parámetros para la validación del desempeño de una prueba diagnóstica hasta la fase de reconocimiento provisional.</a:t>
          </a:r>
          <a:endParaRPr lang="en-US" sz="1600" kern="1200" dirty="0"/>
        </a:p>
      </dsp:txBody>
      <dsp:txXfrm rot="10800000">
        <a:off x="578492" y="2160201"/>
        <a:ext cx="9807037" cy="831333"/>
      </dsp:txXfrm>
    </dsp:sp>
    <dsp:sp modelId="{5A79BD4A-2DFC-4451-8CF1-887513376FDB}">
      <dsp:nvSpPr>
        <dsp:cNvPr id="0" name=""/>
        <dsp:cNvSpPr/>
      </dsp:nvSpPr>
      <dsp:spPr>
        <a:xfrm>
          <a:off x="0" y="2160235"/>
          <a:ext cx="831341" cy="83133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A877839-3847-4EF3-93A5-29281100E0FD}">
      <dsp:nvSpPr>
        <dsp:cNvPr id="0" name=""/>
        <dsp:cNvSpPr/>
      </dsp:nvSpPr>
      <dsp:spPr>
        <a:xfrm rot="10800000">
          <a:off x="370659" y="3239694"/>
          <a:ext cx="10014870" cy="83133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659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El diseño de e-probes para la detección de varias cepas de </a:t>
          </a:r>
          <a:r>
            <a:rPr lang="es-EC" sz="1600" i="1" kern="1200" dirty="0" smtClean="0"/>
            <a:t>Grapevine virus </a:t>
          </a:r>
          <a:r>
            <a:rPr lang="es-EC" sz="1600" kern="1200" dirty="0" smtClean="0"/>
            <a:t>A y </a:t>
          </a:r>
          <a:r>
            <a:rPr lang="es-EC" sz="1600" i="1" kern="1200" dirty="0" smtClean="0"/>
            <a:t>Grapevine virus </a:t>
          </a:r>
          <a:r>
            <a:rPr lang="es-EC" sz="1600" kern="1200" dirty="0" smtClean="0"/>
            <a:t>B fue posible mediante la utilización de Microbe Finder en muestras de comunidades metagenómicas obtenidas con MetaSpore.</a:t>
          </a:r>
          <a:endParaRPr lang="en-US" sz="1600" kern="1200" dirty="0"/>
        </a:p>
      </dsp:txBody>
      <dsp:txXfrm rot="10800000">
        <a:off x="578492" y="3239694"/>
        <a:ext cx="9807037" cy="831333"/>
      </dsp:txXfrm>
    </dsp:sp>
    <dsp:sp modelId="{8642F406-AE8C-4DD6-ACD9-176C16EAA252}">
      <dsp:nvSpPr>
        <dsp:cNvPr id="0" name=""/>
        <dsp:cNvSpPr/>
      </dsp:nvSpPr>
      <dsp:spPr>
        <a:xfrm>
          <a:off x="0" y="3239727"/>
          <a:ext cx="831341" cy="83133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5E3978-AF48-45B3-A23A-ADFACC5A19B5}">
      <dsp:nvSpPr>
        <dsp:cNvPr id="0" name=""/>
        <dsp:cNvSpPr/>
      </dsp:nvSpPr>
      <dsp:spPr>
        <a:xfrm rot="10800000">
          <a:off x="370659" y="4319186"/>
          <a:ext cx="10014870" cy="83133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659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Los valores de reconocimiento provisional de la detección por medio de e-probes de cepas de </a:t>
          </a:r>
          <a:r>
            <a:rPr lang="es-EC" sz="1600" i="1" kern="1200" dirty="0" smtClean="0"/>
            <a:t>Grapevine virus </a:t>
          </a:r>
          <a:r>
            <a:rPr lang="es-EC" sz="1600" kern="1200" dirty="0" smtClean="0"/>
            <a:t>A en las zonas geográficas de Croacia, Francia e Israel y </a:t>
          </a:r>
          <a:r>
            <a:rPr lang="es-EC" sz="1600" i="1" kern="1200" dirty="0" smtClean="0"/>
            <a:t>Grapevine virus </a:t>
          </a:r>
          <a:r>
            <a:rPr lang="es-EC" sz="1600" kern="1200" dirty="0" smtClean="0"/>
            <a:t>B en las zonas de Brasil, Canadá, China y Croacia sirven de respaldo para su posible utilización en su diagnóstico.</a:t>
          </a:r>
          <a:endParaRPr lang="en-US" sz="1600" kern="1200" dirty="0"/>
        </a:p>
      </dsp:txBody>
      <dsp:txXfrm rot="10800000">
        <a:off x="578492" y="4319186"/>
        <a:ext cx="9807037" cy="831333"/>
      </dsp:txXfrm>
    </dsp:sp>
    <dsp:sp modelId="{9D8A7575-67AD-445F-BC8F-63B6BF283E2C}">
      <dsp:nvSpPr>
        <dsp:cNvPr id="0" name=""/>
        <dsp:cNvSpPr/>
      </dsp:nvSpPr>
      <dsp:spPr>
        <a:xfrm>
          <a:off x="0" y="4301745"/>
          <a:ext cx="831341" cy="83133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A8BEF-D36A-4970-98D1-19E17A28F0A0}">
      <dsp:nvSpPr>
        <dsp:cNvPr id="0" name=""/>
        <dsp:cNvSpPr/>
      </dsp:nvSpPr>
      <dsp:spPr>
        <a:xfrm rot="10800000">
          <a:off x="559833" y="1994"/>
          <a:ext cx="9797967" cy="81702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28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Obtener simulaciones lo más aproximadas a muestras reales es posible disponiendo de al menos una muestra de lecturas reales de secuenciación para la etapa de caracterización</a:t>
          </a:r>
          <a:endParaRPr lang="en-US" sz="1600" kern="1200" dirty="0"/>
        </a:p>
      </dsp:txBody>
      <dsp:txXfrm rot="10800000">
        <a:off x="764089" y="1994"/>
        <a:ext cx="9593711" cy="817023"/>
      </dsp:txXfrm>
    </dsp:sp>
    <dsp:sp modelId="{21C0B1C1-EE77-4660-8E27-2F08DDF83B2B}">
      <dsp:nvSpPr>
        <dsp:cNvPr id="0" name=""/>
        <dsp:cNvSpPr/>
      </dsp:nvSpPr>
      <dsp:spPr>
        <a:xfrm>
          <a:off x="39259" y="0"/>
          <a:ext cx="817023" cy="81702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6C07543-4C50-446F-B1D7-3CBD7AAD0470}">
      <dsp:nvSpPr>
        <dsp:cNvPr id="0" name=""/>
        <dsp:cNvSpPr/>
      </dsp:nvSpPr>
      <dsp:spPr>
        <a:xfrm rot="10800000">
          <a:off x="559833" y="1062905"/>
          <a:ext cx="9797967" cy="81702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28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Capacidades computacionales como las de clústeres o supercomputadoras, permiten una mayor cantidad de simulaciones con composiciones más complejas en menor tiempo que computadoras personales.</a:t>
          </a:r>
          <a:endParaRPr lang="en-US" sz="1600" kern="1200" dirty="0"/>
        </a:p>
      </dsp:txBody>
      <dsp:txXfrm rot="10800000">
        <a:off x="764089" y="1062905"/>
        <a:ext cx="9593711" cy="817023"/>
      </dsp:txXfrm>
    </dsp:sp>
    <dsp:sp modelId="{E789E0F8-36D7-4469-8826-CC4ED0D6C3D8}">
      <dsp:nvSpPr>
        <dsp:cNvPr id="0" name=""/>
        <dsp:cNvSpPr/>
      </dsp:nvSpPr>
      <dsp:spPr>
        <a:xfrm>
          <a:off x="39259" y="1053574"/>
          <a:ext cx="817023" cy="81702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2AAC63-B845-418A-8D33-6FBA57026FC8}">
      <dsp:nvSpPr>
        <dsp:cNvPr id="0" name=""/>
        <dsp:cNvSpPr/>
      </dsp:nvSpPr>
      <dsp:spPr>
        <a:xfrm rot="10800000">
          <a:off x="559833" y="2123816"/>
          <a:ext cx="9797967" cy="81702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28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La metodología propuesta puede resultar efectiva para el panel de reconocimiento provisional, ya que los valores de desempeño de esta etapa no siempre están disponibles y suelen utilizarse muestras que podrían ser analizadas en la etapa de estimación final.</a:t>
          </a:r>
          <a:endParaRPr lang="en-US" sz="1600" kern="1200" dirty="0"/>
        </a:p>
      </dsp:txBody>
      <dsp:txXfrm rot="10800000">
        <a:off x="764089" y="2123816"/>
        <a:ext cx="9593711" cy="817023"/>
      </dsp:txXfrm>
    </dsp:sp>
    <dsp:sp modelId="{8DDC9C3B-F5C7-46FF-8700-51346E657304}">
      <dsp:nvSpPr>
        <dsp:cNvPr id="0" name=""/>
        <dsp:cNvSpPr/>
      </dsp:nvSpPr>
      <dsp:spPr>
        <a:xfrm>
          <a:off x="39259" y="2114485"/>
          <a:ext cx="817023" cy="81702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814DD88-DD3A-414E-AB47-26EBF9187244}">
      <dsp:nvSpPr>
        <dsp:cNvPr id="0" name=""/>
        <dsp:cNvSpPr/>
      </dsp:nvSpPr>
      <dsp:spPr>
        <a:xfrm rot="10800000">
          <a:off x="559833" y="3184727"/>
          <a:ext cx="9797967" cy="81702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28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La ventaja de la metodología presentada es la facilidad de repetitividad y reproducibilidad, por lo que es posible fijar un nivel de hasta 99%. Análisis que requieran niveles de confianza más elevados pueden ser realizados bajo la misma estrategia.</a:t>
          </a:r>
          <a:endParaRPr lang="en-US" sz="1600" kern="1200" dirty="0"/>
        </a:p>
      </dsp:txBody>
      <dsp:txXfrm rot="10800000">
        <a:off x="764089" y="3184727"/>
        <a:ext cx="9593711" cy="817023"/>
      </dsp:txXfrm>
    </dsp:sp>
    <dsp:sp modelId="{3EF0F65A-84FF-4E1B-9B3D-D40DD0CBBE0C}">
      <dsp:nvSpPr>
        <dsp:cNvPr id="0" name=""/>
        <dsp:cNvSpPr/>
      </dsp:nvSpPr>
      <dsp:spPr>
        <a:xfrm>
          <a:off x="39259" y="3175396"/>
          <a:ext cx="817023" cy="81702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84C37C5-4D7D-47C9-A94B-E4430E5DC06E}">
      <dsp:nvSpPr>
        <dsp:cNvPr id="0" name=""/>
        <dsp:cNvSpPr/>
      </dsp:nvSpPr>
      <dsp:spPr>
        <a:xfrm rot="10800000">
          <a:off x="559833" y="4245638"/>
          <a:ext cx="9797967" cy="81702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285"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t>Los resultados que se obtienen de la metodología propuesta pueden actuar como soporte para el inicio o descarte de trabajos en laboratorio para la validación de pruebas de diagnóstico de varios fitopatógenos.</a:t>
          </a:r>
          <a:endParaRPr lang="en-US" sz="1600" kern="1200" dirty="0"/>
        </a:p>
      </dsp:txBody>
      <dsp:txXfrm rot="10800000">
        <a:off x="764089" y="4245638"/>
        <a:ext cx="9593711" cy="817023"/>
      </dsp:txXfrm>
    </dsp:sp>
    <dsp:sp modelId="{13B1D232-5B70-4567-A223-F4ECDE41CCDD}">
      <dsp:nvSpPr>
        <dsp:cNvPr id="0" name=""/>
        <dsp:cNvSpPr/>
      </dsp:nvSpPr>
      <dsp:spPr>
        <a:xfrm>
          <a:off x="39259" y="4236307"/>
          <a:ext cx="817023" cy="817023"/>
        </a:xfrm>
        <a:prstGeom prst="ellipse">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C1A70-7AED-4E99-BA2B-AF6A6B292C7B}">
      <dsp:nvSpPr>
        <dsp:cNvPr id="0" name=""/>
        <dsp:cNvSpPr/>
      </dsp:nvSpPr>
      <dsp:spPr>
        <a:xfrm>
          <a:off x="1319" y="0"/>
          <a:ext cx="1607156" cy="63166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t>Virus</a:t>
          </a:r>
          <a:endParaRPr lang="en-US" sz="1400" kern="1200" dirty="0"/>
        </a:p>
      </dsp:txBody>
      <dsp:txXfrm>
        <a:off x="317150" y="0"/>
        <a:ext cx="975495" cy="631661"/>
      </dsp:txXfrm>
    </dsp:sp>
    <dsp:sp modelId="{CAAFA43D-3ACF-42F5-8A80-9705F9A642D0}">
      <dsp:nvSpPr>
        <dsp:cNvPr id="0" name=""/>
        <dsp:cNvSpPr/>
      </dsp:nvSpPr>
      <dsp:spPr>
        <a:xfrm>
          <a:off x="1447760" y="0"/>
          <a:ext cx="1607156" cy="631661"/>
        </a:xfrm>
        <a:prstGeom prst="chevron">
          <a:avLst/>
        </a:prstGeom>
        <a:gradFill rotWithShape="0">
          <a:gsLst>
            <a:gs pos="0">
              <a:schemeClr val="accent3">
                <a:hueOff val="8797671"/>
                <a:satOff val="-20044"/>
                <a:lumOff val="8040"/>
                <a:alphaOff val="0"/>
                <a:shade val="51000"/>
                <a:satMod val="130000"/>
              </a:schemeClr>
            </a:gs>
            <a:gs pos="80000">
              <a:schemeClr val="accent3">
                <a:hueOff val="8797671"/>
                <a:satOff val="-20044"/>
                <a:lumOff val="8040"/>
                <a:alphaOff val="0"/>
                <a:shade val="93000"/>
                <a:satMod val="130000"/>
              </a:schemeClr>
            </a:gs>
            <a:gs pos="100000">
              <a:schemeClr val="accent3">
                <a:hueOff val="8797671"/>
                <a:satOff val="-20044"/>
                <a:lumOff val="80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t>Viroides</a:t>
          </a:r>
          <a:endParaRPr lang="en-US" sz="1400" kern="1200" dirty="0"/>
        </a:p>
      </dsp:txBody>
      <dsp:txXfrm>
        <a:off x="1763591" y="0"/>
        <a:ext cx="975495" cy="631661"/>
      </dsp:txXfrm>
    </dsp:sp>
    <dsp:sp modelId="{F7DAE911-A7A5-4F64-8AF2-C164694B6A79}">
      <dsp:nvSpPr>
        <dsp:cNvPr id="0" name=""/>
        <dsp:cNvSpPr/>
      </dsp:nvSpPr>
      <dsp:spPr>
        <a:xfrm>
          <a:off x="2894201" y="0"/>
          <a:ext cx="1607156" cy="631661"/>
        </a:xfrm>
        <a:prstGeom prst="chevron">
          <a:avLst/>
        </a:prstGeom>
        <a:gradFill rotWithShape="0">
          <a:gsLst>
            <a:gs pos="0">
              <a:schemeClr val="accent3">
                <a:hueOff val="17595342"/>
                <a:satOff val="-40088"/>
                <a:lumOff val="16080"/>
                <a:alphaOff val="0"/>
                <a:shade val="51000"/>
                <a:satMod val="130000"/>
              </a:schemeClr>
            </a:gs>
            <a:gs pos="80000">
              <a:schemeClr val="accent3">
                <a:hueOff val="17595342"/>
                <a:satOff val="-40088"/>
                <a:lumOff val="16080"/>
                <a:alphaOff val="0"/>
                <a:shade val="93000"/>
                <a:satMod val="130000"/>
              </a:schemeClr>
            </a:gs>
            <a:gs pos="100000">
              <a:schemeClr val="accent3">
                <a:hueOff val="17595342"/>
                <a:satOff val="-40088"/>
                <a:lumOff val="160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t>Fitoplasmas</a:t>
          </a:r>
          <a:endParaRPr lang="en-US" sz="1400" kern="1200" dirty="0"/>
        </a:p>
      </dsp:txBody>
      <dsp:txXfrm>
        <a:off x="3210032" y="0"/>
        <a:ext cx="975495" cy="631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7B6F2-5114-4ED7-922D-520A816B6FE6}">
      <dsp:nvSpPr>
        <dsp:cNvPr id="0" name=""/>
        <dsp:cNvSpPr/>
      </dsp:nvSpPr>
      <dsp:spPr>
        <a:xfrm>
          <a:off x="1869" y="178631"/>
          <a:ext cx="2021668" cy="28264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ACC7F669-5F2D-46FF-81C9-8B6972837F44}">
      <dsp:nvSpPr>
        <dsp:cNvPr id="0" name=""/>
        <dsp:cNvSpPr/>
      </dsp:nvSpPr>
      <dsp:spPr>
        <a:xfrm>
          <a:off x="1869" y="2346402"/>
          <a:ext cx="2021668" cy="648927"/>
        </a:xfrm>
        <a:prstGeom prst="rect">
          <a:avLst/>
        </a:prstGeom>
        <a:solidFill>
          <a:schemeClr val="tx2">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Cultivo de Meristemas y Termoterapia</a:t>
          </a:r>
          <a:endParaRPr lang="en-US" sz="1500" kern="1200" dirty="0"/>
        </a:p>
      </dsp:txBody>
      <dsp:txXfrm>
        <a:off x="1869" y="2346402"/>
        <a:ext cx="1423710" cy="648927"/>
      </dsp:txXfrm>
    </dsp:sp>
    <dsp:sp modelId="{A4E417F5-7C18-485E-BAB9-74A05A57E501}">
      <dsp:nvSpPr>
        <dsp:cNvPr id="0" name=""/>
        <dsp:cNvSpPr/>
      </dsp:nvSpPr>
      <dsp:spPr>
        <a:xfrm>
          <a:off x="1482770" y="2449478"/>
          <a:ext cx="707584" cy="70758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0A997-FBC6-4619-A5DA-5854582688C2}">
      <dsp:nvSpPr>
        <dsp:cNvPr id="0" name=""/>
        <dsp:cNvSpPr/>
      </dsp:nvSpPr>
      <dsp:spPr>
        <a:xfrm>
          <a:off x="2365653" y="181656"/>
          <a:ext cx="2021668" cy="28143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3B90E9DC-F873-4884-8179-73136A82CAC9}">
      <dsp:nvSpPr>
        <dsp:cNvPr id="0" name=""/>
        <dsp:cNvSpPr/>
      </dsp:nvSpPr>
      <dsp:spPr>
        <a:xfrm>
          <a:off x="2365653" y="2325661"/>
          <a:ext cx="2021668" cy="684358"/>
        </a:xfrm>
        <a:prstGeom prst="rect">
          <a:avLst/>
        </a:prstGeom>
        <a:solidFill>
          <a:schemeClr val="tx2">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Embriogénesis somática</a:t>
          </a:r>
          <a:endParaRPr lang="en-US" sz="1500" kern="1200" dirty="0"/>
        </a:p>
      </dsp:txBody>
      <dsp:txXfrm>
        <a:off x="2365653" y="2325661"/>
        <a:ext cx="1423710" cy="684358"/>
      </dsp:txXfrm>
    </dsp:sp>
    <dsp:sp modelId="{3443CAA6-1E9B-4DB0-8893-100CB028A8A4}">
      <dsp:nvSpPr>
        <dsp:cNvPr id="0" name=""/>
        <dsp:cNvSpPr/>
      </dsp:nvSpPr>
      <dsp:spPr>
        <a:xfrm>
          <a:off x="3846553" y="2446453"/>
          <a:ext cx="707584" cy="70758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E959A-59C0-4055-8F98-935A78086871}">
      <dsp:nvSpPr>
        <dsp:cNvPr id="0" name=""/>
        <dsp:cNvSpPr/>
      </dsp:nvSpPr>
      <dsp:spPr>
        <a:xfrm>
          <a:off x="0" y="17672"/>
          <a:ext cx="4735611" cy="1760850"/>
        </a:xfrm>
        <a:prstGeom prst="rect">
          <a:avLst/>
        </a:prstGeom>
        <a:solidFill>
          <a:schemeClr val="lt1">
            <a:alpha val="90000"/>
            <a:hueOff val="0"/>
            <a:satOff val="0"/>
            <a:lumOff val="0"/>
            <a:alphaOff val="0"/>
          </a:schemeClr>
        </a:solidFill>
        <a:ln w="9525" cap="flat" cmpd="sng" algn="ctr">
          <a:solidFill>
            <a:schemeClr val="accent5">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67536" tIns="895604" rIns="367536"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Infecciones por interacción de varios virus</a:t>
          </a:r>
          <a:endParaRPr lang="en-US" sz="1600" kern="1200" dirty="0"/>
        </a:p>
        <a:p>
          <a:pPr marL="171450" lvl="1" indent="-171450" algn="l" defTabSz="711200">
            <a:lnSpc>
              <a:spcPct val="90000"/>
            </a:lnSpc>
            <a:spcBef>
              <a:spcPct val="0"/>
            </a:spcBef>
            <a:spcAft>
              <a:spcPct val="15000"/>
            </a:spcAft>
            <a:buChar char="••"/>
          </a:pPr>
          <a:r>
            <a:rPr lang="es-MX" sz="1600" kern="1200" dirty="0" smtClean="0"/>
            <a:t>Dificultad de detección temprana</a:t>
          </a:r>
          <a:endParaRPr lang="en-US" sz="1600" kern="1200" dirty="0"/>
        </a:p>
        <a:p>
          <a:pPr marL="171450" lvl="1" indent="-171450" algn="l" defTabSz="711200">
            <a:lnSpc>
              <a:spcPct val="90000"/>
            </a:lnSpc>
            <a:spcBef>
              <a:spcPct val="0"/>
            </a:spcBef>
            <a:spcAft>
              <a:spcPct val="15000"/>
            </a:spcAft>
            <a:buChar char="••"/>
          </a:pPr>
          <a:r>
            <a:rPr lang="es-MX" sz="1600" kern="1200" dirty="0" smtClean="0"/>
            <a:t>Uso de técnicas moleculares como PCR</a:t>
          </a:r>
          <a:endParaRPr lang="en-US" sz="1600" kern="1200" dirty="0"/>
        </a:p>
      </dsp:txBody>
      <dsp:txXfrm>
        <a:off x="0" y="17672"/>
        <a:ext cx="4735611" cy="1760850"/>
      </dsp:txXfrm>
    </dsp:sp>
    <dsp:sp modelId="{1523567F-4A0E-4586-BB28-09D956350B9C}">
      <dsp:nvSpPr>
        <dsp:cNvPr id="0" name=""/>
        <dsp:cNvSpPr/>
      </dsp:nvSpPr>
      <dsp:spPr>
        <a:xfrm>
          <a:off x="236780" y="49394"/>
          <a:ext cx="3314928" cy="602958"/>
        </a:xfrm>
        <a:prstGeom prst="round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296" tIns="0" rIns="125296" bIns="0" numCol="1" spcCol="1270" anchor="ctr" anchorCtr="0">
          <a:noAutofit/>
        </a:bodyPr>
        <a:lstStyle/>
        <a:p>
          <a:pPr lvl="0" algn="ctr" defTabSz="711200">
            <a:lnSpc>
              <a:spcPct val="90000"/>
            </a:lnSpc>
            <a:spcBef>
              <a:spcPct val="0"/>
            </a:spcBef>
            <a:spcAft>
              <a:spcPct val="35000"/>
            </a:spcAft>
          </a:pPr>
          <a:r>
            <a:rPr lang="es-MX" sz="1600" kern="1200" dirty="0" smtClean="0"/>
            <a:t>Detección de </a:t>
          </a:r>
          <a:r>
            <a:rPr lang="es-MX" sz="1600" i="1" kern="1200" dirty="0" smtClean="0"/>
            <a:t>Grapevine virus</a:t>
          </a:r>
          <a:endParaRPr lang="en-US" sz="1600" i="1" kern="1200" dirty="0"/>
        </a:p>
      </dsp:txBody>
      <dsp:txXfrm>
        <a:off x="266214" y="78828"/>
        <a:ext cx="3256060" cy="544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D9EA0-50E2-4D9A-89D5-59DA341E8314}">
      <dsp:nvSpPr>
        <dsp:cNvPr id="0" name=""/>
        <dsp:cNvSpPr/>
      </dsp:nvSpPr>
      <dsp:spPr>
        <a:xfrm>
          <a:off x="0" y="0"/>
          <a:ext cx="216289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B9D63-AF4B-48FE-BFB7-DA7520285844}">
      <dsp:nvSpPr>
        <dsp:cNvPr id="0" name=""/>
        <dsp:cNvSpPr/>
      </dsp:nvSpPr>
      <dsp:spPr>
        <a:xfrm>
          <a:off x="0" y="0"/>
          <a:ext cx="432579" cy="201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ctr" defTabSz="711200">
            <a:lnSpc>
              <a:spcPct val="90000"/>
            </a:lnSpc>
            <a:spcBef>
              <a:spcPct val="0"/>
            </a:spcBef>
            <a:spcAft>
              <a:spcPct val="35000"/>
            </a:spcAft>
          </a:pPr>
          <a:r>
            <a:rPr lang="es-MX" sz="1600" kern="1200" dirty="0" smtClean="0"/>
            <a:t>Datos</a:t>
          </a:r>
          <a:endParaRPr lang="en-US" sz="1600" kern="1200" dirty="0"/>
        </a:p>
      </dsp:txBody>
      <dsp:txXfrm>
        <a:off x="0" y="0"/>
        <a:ext cx="432579" cy="2017654"/>
      </dsp:txXfrm>
    </dsp:sp>
    <dsp:sp modelId="{1526DABC-83ED-4C67-ABBE-836AA6578B64}">
      <dsp:nvSpPr>
        <dsp:cNvPr id="0" name=""/>
        <dsp:cNvSpPr/>
      </dsp:nvSpPr>
      <dsp:spPr>
        <a:xfrm>
          <a:off x="465022" y="23718"/>
          <a:ext cx="1697873" cy="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0" kern="1200" dirty="0" smtClean="0">
              <a:solidFill>
                <a:schemeClr val="tx1"/>
              </a:solidFill>
            </a:rPr>
            <a:t>Material Genético</a:t>
          </a:r>
          <a:endParaRPr lang="en-US" sz="1600" b="0" kern="1200" dirty="0">
            <a:solidFill>
              <a:schemeClr val="tx1"/>
            </a:solidFill>
          </a:endParaRPr>
        </a:p>
      </dsp:txBody>
      <dsp:txXfrm>
        <a:off x="465022" y="23718"/>
        <a:ext cx="1697873" cy="474365"/>
      </dsp:txXfrm>
    </dsp:sp>
    <dsp:sp modelId="{85E537F8-563E-4B02-83D9-CCFA4EC898B8}">
      <dsp:nvSpPr>
        <dsp:cNvPr id="0" name=""/>
        <dsp:cNvSpPr/>
      </dsp:nvSpPr>
      <dsp:spPr>
        <a:xfrm>
          <a:off x="432579" y="498083"/>
          <a:ext cx="173031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04B19-7913-4F14-8F8A-67C3BA1AA796}">
      <dsp:nvSpPr>
        <dsp:cNvPr id="0" name=""/>
        <dsp:cNvSpPr/>
      </dsp:nvSpPr>
      <dsp:spPr>
        <a:xfrm>
          <a:off x="465022" y="521801"/>
          <a:ext cx="1697873" cy="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Lípidos</a:t>
          </a:r>
          <a:endParaRPr lang="en-US" sz="1600" kern="1200" dirty="0"/>
        </a:p>
      </dsp:txBody>
      <dsp:txXfrm>
        <a:off x="465022" y="521801"/>
        <a:ext cx="1697873" cy="474365"/>
      </dsp:txXfrm>
    </dsp:sp>
    <dsp:sp modelId="{B6724EC2-3792-4301-A41D-A3431B4AAE8A}">
      <dsp:nvSpPr>
        <dsp:cNvPr id="0" name=""/>
        <dsp:cNvSpPr/>
      </dsp:nvSpPr>
      <dsp:spPr>
        <a:xfrm>
          <a:off x="432579" y="996167"/>
          <a:ext cx="173031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ACD30-D98E-4D47-BCC3-63391ED5F274}">
      <dsp:nvSpPr>
        <dsp:cNvPr id="0" name=""/>
        <dsp:cNvSpPr/>
      </dsp:nvSpPr>
      <dsp:spPr>
        <a:xfrm>
          <a:off x="465022" y="1019885"/>
          <a:ext cx="1697873" cy="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Proteínas</a:t>
          </a:r>
          <a:endParaRPr lang="en-US" sz="1600" kern="1200" dirty="0"/>
        </a:p>
      </dsp:txBody>
      <dsp:txXfrm>
        <a:off x="465022" y="1019885"/>
        <a:ext cx="1697873" cy="474365"/>
      </dsp:txXfrm>
    </dsp:sp>
    <dsp:sp modelId="{00190AC7-E287-468C-A16D-505AFD4A5188}">
      <dsp:nvSpPr>
        <dsp:cNvPr id="0" name=""/>
        <dsp:cNvSpPr/>
      </dsp:nvSpPr>
      <dsp:spPr>
        <a:xfrm>
          <a:off x="432579" y="1494251"/>
          <a:ext cx="173031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22453-57BE-4652-AF60-C05DAA575913}">
      <dsp:nvSpPr>
        <dsp:cNvPr id="0" name=""/>
        <dsp:cNvSpPr/>
      </dsp:nvSpPr>
      <dsp:spPr>
        <a:xfrm>
          <a:off x="465022" y="1517969"/>
          <a:ext cx="1697873" cy="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Metabolitos</a:t>
          </a:r>
          <a:endParaRPr lang="en-US" sz="1600" kern="1200" dirty="0"/>
        </a:p>
      </dsp:txBody>
      <dsp:txXfrm>
        <a:off x="465022" y="1517969"/>
        <a:ext cx="1697873" cy="474365"/>
      </dsp:txXfrm>
    </dsp:sp>
    <dsp:sp modelId="{276A66B1-9BB8-46E0-A2C4-8E379A03B3E6}">
      <dsp:nvSpPr>
        <dsp:cNvPr id="0" name=""/>
        <dsp:cNvSpPr/>
      </dsp:nvSpPr>
      <dsp:spPr>
        <a:xfrm>
          <a:off x="432579" y="1992334"/>
          <a:ext cx="173031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D9EA0-50E2-4D9A-89D5-59DA341E8314}">
      <dsp:nvSpPr>
        <dsp:cNvPr id="0" name=""/>
        <dsp:cNvSpPr/>
      </dsp:nvSpPr>
      <dsp:spPr>
        <a:xfrm>
          <a:off x="0" y="0"/>
          <a:ext cx="2211892"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B9D63-AF4B-48FE-BFB7-DA7520285844}">
      <dsp:nvSpPr>
        <dsp:cNvPr id="0" name=""/>
        <dsp:cNvSpPr/>
      </dsp:nvSpPr>
      <dsp:spPr>
        <a:xfrm>
          <a:off x="0" y="0"/>
          <a:ext cx="442378" cy="165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ctr" defTabSz="711200">
            <a:lnSpc>
              <a:spcPct val="90000"/>
            </a:lnSpc>
            <a:spcBef>
              <a:spcPct val="0"/>
            </a:spcBef>
            <a:spcAft>
              <a:spcPct val="35000"/>
            </a:spcAft>
          </a:pPr>
          <a:r>
            <a:rPr lang="es-MX" sz="1600" kern="1200" dirty="0" smtClean="0"/>
            <a:t>Ventajas</a:t>
          </a:r>
          <a:endParaRPr lang="en-US" sz="1600" kern="1200" dirty="0"/>
        </a:p>
      </dsp:txBody>
      <dsp:txXfrm>
        <a:off x="0" y="0"/>
        <a:ext cx="442378" cy="1656587"/>
      </dsp:txXfrm>
    </dsp:sp>
    <dsp:sp modelId="{1526DABC-83ED-4C67-ABBE-836AA6578B64}">
      <dsp:nvSpPr>
        <dsp:cNvPr id="0" name=""/>
        <dsp:cNvSpPr/>
      </dsp:nvSpPr>
      <dsp:spPr>
        <a:xfrm>
          <a:off x="475556" y="25884"/>
          <a:ext cx="1736335" cy="517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Espectro amplio</a:t>
          </a:r>
          <a:endParaRPr lang="en-US" sz="1600" kern="1200" dirty="0"/>
        </a:p>
      </dsp:txBody>
      <dsp:txXfrm>
        <a:off x="475556" y="25884"/>
        <a:ext cx="1736335" cy="517683"/>
      </dsp:txXfrm>
    </dsp:sp>
    <dsp:sp modelId="{85E537F8-563E-4B02-83D9-CCFA4EC898B8}">
      <dsp:nvSpPr>
        <dsp:cNvPr id="0" name=""/>
        <dsp:cNvSpPr/>
      </dsp:nvSpPr>
      <dsp:spPr>
        <a:xfrm>
          <a:off x="442378" y="543567"/>
          <a:ext cx="176951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04B19-7913-4F14-8F8A-67C3BA1AA796}">
      <dsp:nvSpPr>
        <dsp:cNvPr id="0" name=""/>
        <dsp:cNvSpPr/>
      </dsp:nvSpPr>
      <dsp:spPr>
        <a:xfrm>
          <a:off x="475556" y="569451"/>
          <a:ext cx="1736335" cy="517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Alta sensibilidad</a:t>
          </a:r>
          <a:endParaRPr lang="en-US" sz="1600" kern="1200" dirty="0"/>
        </a:p>
      </dsp:txBody>
      <dsp:txXfrm>
        <a:off x="475556" y="569451"/>
        <a:ext cx="1736335" cy="517683"/>
      </dsp:txXfrm>
    </dsp:sp>
    <dsp:sp modelId="{B6724EC2-3792-4301-A41D-A3431B4AAE8A}">
      <dsp:nvSpPr>
        <dsp:cNvPr id="0" name=""/>
        <dsp:cNvSpPr/>
      </dsp:nvSpPr>
      <dsp:spPr>
        <a:xfrm>
          <a:off x="442378" y="1087135"/>
          <a:ext cx="176951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ACD30-D98E-4D47-BCC3-63391ED5F274}">
      <dsp:nvSpPr>
        <dsp:cNvPr id="0" name=""/>
        <dsp:cNvSpPr/>
      </dsp:nvSpPr>
      <dsp:spPr>
        <a:xfrm>
          <a:off x="475556" y="1113019"/>
          <a:ext cx="1736335" cy="517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0" kern="1200" dirty="0" smtClean="0">
              <a:solidFill>
                <a:schemeClr val="tx1"/>
              </a:solidFill>
            </a:rPr>
            <a:t>Cepas y Variantes</a:t>
          </a:r>
          <a:endParaRPr lang="en-US" sz="1600" b="0" kern="1200" dirty="0">
            <a:solidFill>
              <a:schemeClr val="tx1"/>
            </a:solidFill>
          </a:endParaRPr>
        </a:p>
      </dsp:txBody>
      <dsp:txXfrm>
        <a:off x="475556" y="1113019"/>
        <a:ext cx="1736335" cy="517683"/>
      </dsp:txXfrm>
    </dsp:sp>
    <dsp:sp modelId="{00190AC7-E287-468C-A16D-505AFD4A5188}">
      <dsp:nvSpPr>
        <dsp:cNvPr id="0" name=""/>
        <dsp:cNvSpPr/>
      </dsp:nvSpPr>
      <dsp:spPr>
        <a:xfrm>
          <a:off x="442378" y="1630702"/>
          <a:ext cx="176951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C430-9CF2-43C1-9B11-AE68C410812D}">
      <dsp:nvSpPr>
        <dsp:cNvPr id="0" name=""/>
        <dsp:cNvSpPr/>
      </dsp:nvSpPr>
      <dsp:spPr>
        <a:xfrm>
          <a:off x="-3082102" y="-474508"/>
          <a:ext cx="3676392" cy="3676392"/>
        </a:xfrm>
        <a:prstGeom prst="blockArc">
          <a:avLst>
            <a:gd name="adj1" fmla="val 18900000"/>
            <a:gd name="adj2" fmla="val 2700000"/>
            <a:gd name="adj3" fmla="val 58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A8A12-8621-4FFC-9D65-A6B5AE1BF8D1}">
      <dsp:nvSpPr>
        <dsp:cNvPr id="0" name=""/>
        <dsp:cNvSpPr/>
      </dsp:nvSpPr>
      <dsp:spPr>
        <a:xfrm>
          <a:off x="311755" y="209680"/>
          <a:ext cx="3073635" cy="4195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1"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Rápida implementabilidad y confiabilidad</a:t>
          </a:r>
          <a:endParaRPr lang="en-US" sz="1400" kern="1200" dirty="0"/>
        </a:p>
      </dsp:txBody>
      <dsp:txXfrm>
        <a:off x="311755" y="209680"/>
        <a:ext cx="3073635" cy="419579"/>
      </dsp:txXfrm>
    </dsp:sp>
    <dsp:sp modelId="{0591FB03-89A6-456B-BD41-0F430419DDA9}">
      <dsp:nvSpPr>
        <dsp:cNvPr id="0" name=""/>
        <dsp:cNvSpPr/>
      </dsp:nvSpPr>
      <dsp:spPr>
        <a:xfrm>
          <a:off x="49518" y="157233"/>
          <a:ext cx="524474" cy="52447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44322-F83E-4607-BCC9-72D986937D73}">
      <dsp:nvSpPr>
        <dsp:cNvPr id="0" name=""/>
        <dsp:cNvSpPr/>
      </dsp:nvSpPr>
      <dsp:spPr>
        <a:xfrm>
          <a:off x="552309" y="839158"/>
          <a:ext cx="2833081" cy="419579"/>
        </a:xfrm>
        <a:prstGeom prst="rect">
          <a:avLst/>
        </a:prstGeom>
        <a:solidFill>
          <a:schemeClr val="accent5">
            <a:hueOff val="-1013224"/>
            <a:satOff val="1071"/>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1"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Obtención de lecturas largas</a:t>
          </a:r>
          <a:endParaRPr lang="en-US" sz="1400" kern="1200" dirty="0"/>
        </a:p>
      </dsp:txBody>
      <dsp:txXfrm>
        <a:off x="552309" y="839158"/>
        <a:ext cx="2833081" cy="419579"/>
      </dsp:txXfrm>
    </dsp:sp>
    <dsp:sp modelId="{1886F4FE-F975-49A2-BA4C-2060AB7DA8F1}">
      <dsp:nvSpPr>
        <dsp:cNvPr id="0" name=""/>
        <dsp:cNvSpPr/>
      </dsp:nvSpPr>
      <dsp:spPr>
        <a:xfrm>
          <a:off x="290072" y="786711"/>
          <a:ext cx="524474" cy="524474"/>
        </a:xfrm>
        <a:prstGeom prst="ellipse">
          <a:avLst/>
        </a:prstGeom>
        <a:solidFill>
          <a:schemeClr val="lt1">
            <a:hueOff val="0"/>
            <a:satOff val="0"/>
            <a:lumOff val="0"/>
            <a:alphaOff val="0"/>
          </a:schemeClr>
        </a:solidFill>
        <a:ln w="25400" cap="flat" cmpd="sng" algn="ctr">
          <a:solidFill>
            <a:schemeClr val="accent5">
              <a:hueOff val="-1013224"/>
              <a:satOff val="1071"/>
              <a:lumOff val="-196"/>
              <a:alphaOff val="0"/>
            </a:schemeClr>
          </a:solidFill>
          <a:prstDash val="solid"/>
        </a:ln>
        <a:effectLst/>
      </dsp:spPr>
      <dsp:style>
        <a:lnRef idx="2">
          <a:scrgbClr r="0" g="0" b="0"/>
        </a:lnRef>
        <a:fillRef idx="1">
          <a:scrgbClr r="0" g="0" b="0"/>
        </a:fillRef>
        <a:effectRef idx="0">
          <a:scrgbClr r="0" g="0" b="0"/>
        </a:effectRef>
        <a:fontRef idx="minor"/>
      </dsp:style>
    </dsp:sp>
    <dsp:sp modelId="{DD55E4CB-30A8-472F-8A57-71F1B2DE55DA}">
      <dsp:nvSpPr>
        <dsp:cNvPr id="0" name=""/>
        <dsp:cNvSpPr/>
      </dsp:nvSpPr>
      <dsp:spPr>
        <a:xfrm>
          <a:off x="552309" y="1468636"/>
          <a:ext cx="2833081" cy="419579"/>
        </a:xfrm>
        <a:prstGeom prst="rect">
          <a:avLst/>
        </a:prstGeom>
        <a:solidFill>
          <a:schemeClr val="accent5">
            <a:hueOff val="-2026448"/>
            <a:satOff val="2142"/>
            <a:lumOff val="-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1"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Menos costos operacionales respecto a SGS</a:t>
          </a:r>
          <a:endParaRPr lang="en-US" sz="1400" kern="1200" dirty="0"/>
        </a:p>
      </dsp:txBody>
      <dsp:txXfrm>
        <a:off x="552309" y="1468636"/>
        <a:ext cx="2833081" cy="419579"/>
      </dsp:txXfrm>
    </dsp:sp>
    <dsp:sp modelId="{2DF27149-7E4B-4D34-8FEF-91E05FA00624}">
      <dsp:nvSpPr>
        <dsp:cNvPr id="0" name=""/>
        <dsp:cNvSpPr/>
      </dsp:nvSpPr>
      <dsp:spPr>
        <a:xfrm>
          <a:off x="290072" y="1416189"/>
          <a:ext cx="524474" cy="524474"/>
        </a:xfrm>
        <a:prstGeom prst="ellipse">
          <a:avLst/>
        </a:prstGeom>
        <a:solidFill>
          <a:schemeClr val="lt1">
            <a:hueOff val="0"/>
            <a:satOff val="0"/>
            <a:lumOff val="0"/>
            <a:alphaOff val="0"/>
          </a:schemeClr>
        </a:solidFill>
        <a:ln w="25400" cap="flat" cmpd="sng" algn="ctr">
          <a:solidFill>
            <a:schemeClr val="accent5">
              <a:hueOff val="-2026448"/>
              <a:satOff val="2142"/>
              <a:lumOff val="-393"/>
              <a:alphaOff val="0"/>
            </a:schemeClr>
          </a:solidFill>
          <a:prstDash val="solid"/>
        </a:ln>
        <a:effectLst/>
      </dsp:spPr>
      <dsp:style>
        <a:lnRef idx="2">
          <a:scrgbClr r="0" g="0" b="0"/>
        </a:lnRef>
        <a:fillRef idx="1">
          <a:scrgbClr r="0" g="0" b="0"/>
        </a:fillRef>
        <a:effectRef idx="0">
          <a:scrgbClr r="0" g="0" b="0"/>
        </a:effectRef>
        <a:fontRef idx="minor"/>
      </dsp:style>
    </dsp:sp>
    <dsp:sp modelId="{43810C56-B0F6-416A-9A9B-7C05D9CFEE5C}">
      <dsp:nvSpPr>
        <dsp:cNvPr id="0" name=""/>
        <dsp:cNvSpPr/>
      </dsp:nvSpPr>
      <dsp:spPr>
        <a:xfrm>
          <a:off x="311755" y="2098115"/>
          <a:ext cx="3073635" cy="419579"/>
        </a:xfrm>
        <a:prstGeom prst="rect">
          <a:avLst/>
        </a:prstGeom>
        <a:solidFill>
          <a:schemeClr val="accent5">
            <a:hueOff val="-3039673"/>
            <a:satOff val="3213"/>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1"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Resultados en menos de 24 horas</a:t>
          </a:r>
          <a:endParaRPr lang="en-US" sz="1400" kern="1200" dirty="0"/>
        </a:p>
      </dsp:txBody>
      <dsp:txXfrm>
        <a:off x="311755" y="2098115"/>
        <a:ext cx="3073635" cy="419579"/>
      </dsp:txXfrm>
    </dsp:sp>
    <dsp:sp modelId="{8FF351E3-03D4-4965-9A8C-1306C6A07F79}">
      <dsp:nvSpPr>
        <dsp:cNvPr id="0" name=""/>
        <dsp:cNvSpPr/>
      </dsp:nvSpPr>
      <dsp:spPr>
        <a:xfrm>
          <a:off x="49518" y="2045667"/>
          <a:ext cx="524474" cy="524474"/>
        </a:xfrm>
        <a:prstGeom prst="ellipse">
          <a:avLst/>
        </a:prstGeom>
        <a:solidFill>
          <a:schemeClr val="lt1">
            <a:hueOff val="0"/>
            <a:satOff val="0"/>
            <a:lumOff val="0"/>
            <a:alphaOff val="0"/>
          </a:schemeClr>
        </a:solidFill>
        <a:ln w="25400" cap="flat" cmpd="sng" algn="ctr">
          <a:solidFill>
            <a:schemeClr val="accent5">
              <a:hueOff val="-3039673"/>
              <a:satOff val="3213"/>
              <a:lumOff val="-58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2E258-7D8E-49FA-A4BD-542120FBB556}">
      <dsp:nvSpPr>
        <dsp:cNvPr id="0" name=""/>
        <dsp:cNvSpPr/>
      </dsp:nvSpPr>
      <dsp:spPr>
        <a:xfrm rot="10800000">
          <a:off x="610760" y="2047"/>
          <a:ext cx="1934557" cy="493937"/>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813" tIns="49530" rIns="92456" bIns="49530" numCol="1" spcCol="1270" anchor="ctr" anchorCtr="0">
          <a:noAutofit/>
        </a:bodyPr>
        <a:lstStyle/>
        <a:p>
          <a:pPr lvl="0" algn="ctr" defTabSz="577850">
            <a:lnSpc>
              <a:spcPct val="90000"/>
            </a:lnSpc>
            <a:spcBef>
              <a:spcPct val="0"/>
            </a:spcBef>
            <a:spcAft>
              <a:spcPct val="35000"/>
            </a:spcAft>
          </a:pPr>
          <a:r>
            <a:rPr lang="es-MX" sz="1300" kern="1200" dirty="0" smtClean="0"/>
            <a:t>Almacenamiento</a:t>
          </a:r>
          <a:endParaRPr lang="en-US" sz="1300" kern="1200" dirty="0"/>
        </a:p>
      </dsp:txBody>
      <dsp:txXfrm rot="10800000">
        <a:off x="734244" y="2047"/>
        <a:ext cx="1811073" cy="493937"/>
      </dsp:txXfrm>
    </dsp:sp>
    <dsp:sp modelId="{998DA583-19F8-4FEC-A32D-D4D74D4631AE}">
      <dsp:nvSpPr>
        <dsp:cNvPr id="0" name=""/>
        <dsp:cNvSpPr/>
      </dsp:nvSpPr>
      <dsp:spPr>
        <a:xfrm>
          <a:off x="363791" y="2047"/>
          <a:ext cx="493937" cy="493937"/>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1C4553-584A-4C10-B015-51CA8F030D6A}">
      <dsp:nvSpPr>
        <dsp:cNvPr id="0" name=""/>
        <dsp:cNvSpPr/>
      </dsp:nvSpPr>
      <dsp:spPr>
        <a:xfrm rot="10800000">
          <a:off x="610760" y="643429"/>
          <a:ext cx="1934557" cy="493937"/>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813" tIns="49530" rIns="92456" bIns="49530" numCol="1" spcCol="1270" anchor="ctr" anchorCtr="0">
          <a:noAutofit/>
        </a:bodyPr>
        <a:lstStyle/>
        <a:p>
          <a:pPr lvl="0" algn="ctr" defTabSz="577850">
            <a:lnSpc>
              <a:spcPct val="90000"/>
            </a:lnSpc>
            <a:spcBef>
              <a:spcPct val="0"/>
            </a:spcBef>
            <a:spcAft>
              <a:spcPct val="35000"/>
            </a:spcAft>
          </a:pPr>
          <a:r>
            <a:rPr lang="es-MX" sz="1300" kern="1200" dirty="0" smtClean="0"/>
            <a:t>Transmisión</a:t>
          </a:r>
          <a:endParaRPr lang="en-US" sz="1300" kern="1200" dirty="0"/>
        </a:p>
      </dsp:txBody>
      <dsp:txXfrm rot="10800000">
        <a:off x="734244" y="643429"/>
        <a:ext cx="1811073" cy="493937"/>
      </dsp:txXfrm>
    </dsp:sp>
    <dsp:sp modelId="{818F920E-FCDD-43BA-B3DE-8A5AFD83E504}">
      <dsp:nvSpPr>
        <dsp:cNvPr id="0" name=""/>
        <dsp:cNvSpPr/>
      </dsp:nvSpPr>
      <dsp:spPr>
        <a:xfrm>
          <a:off x="363791" y="643429"/>
          <a:ext cx="493937" cy="493937"/>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0E39D1D-EDB8-410B-AC45-0EE3C1333878}">
      <dsp:nvSpPr>
        <dsp:cNvPr id="0" name=""/>
        <dsp:cNvSpPr/>
      </dsp:nvSpPr>
      <dsp:spPr>
        <a:xfrm rot="10800000">
          <a:off x="610760" y="1284811"/>
          <a:ext cx="1934557" cy="493937"/>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813" tIns="49530" rIns="92456" bIns="49530" numCol="1" spcCol="1270" anchor="ctr" anchorCtr="0">
          <a:noAutofit/>
        </a:bodyPr>
        <a:lstStyle/>
        <a:p>
          <a:pPr lvl="0" algn="ctr" defTabSz="577850">
            <a:lnSpc>
              <a:spcPct val="90000"/>
            </a:lnSpc>
            <a:spcBef>
              <a:spcPct val="0"/>
            </a:spcBef>
            <a:spcAft>
              <a:spcPct val="35000"/>
            </a:spcAft>
          </a:pPr>
          <a:r>
            <a:rPr lang="es-MX" sz="1300" kern="1200" dirty="0" smtClean="0"/>
            <a:t>Manipulación</a:t>
          </a:r>
          <a:endParaRPr lang="en-US" sz="1300" kern="1200" dirty="0"/>
        </a:p>
      </dsp:txBody>
      <dsp:txXfrm rot="10800000">
        <a:off x="734244" y="1284811"/>
        <a:ext cx="1811073" cy="493937"/>
      </dsp:txXfrm>
    </dsp:sp>
    <dsp:sp modelId="{C44B0CE6-532D-477F-BCC8-E42312F15310}">
      <dsp:nvSpPr>
        <dsp:cNvPr id="0" name=""/>
        <dsp:cNvSpPr/>
      </dsp:nvSpPr>
      <dsp:spPr>
        <a:xfrm>
          <a:off x="363791" y="1284811"/>
          <a:ext cx="493937" cy="493937"/>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150F22B-B2F1-4CA0-9FC5-1DB1DEEEBB12}">
      <dsp:nvSpPr>
        <dsp:cNvPr id="0" name=""/>
        <dsp:cNvSpPr/>
      </dsp:nvSpPr>
      <dsp:spPr>
        <a:xfrm rot="10800000">
          <a:off x="610760" y="1926193"/>
          <a:ext cx="1934557" cy="493937"/>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813" tIns="49530" rIns="92456" bIns="49530" numCol="1" spcCol="1270" anchor="ctr" anchorCtr="0">
          <a:noAutofit/>
        </a:bodyPr>
        <a:lstStyle/>
        <a:p>
          <a:pPr lvl="0" algn="ctr" defTabSz="577850">
            <a:lnSpc>
              <a:spcPct val="90000"/>
            </a:lnSpc>
            <a:spcBef>
              <a:spcPct val="0"/>
            </a:spcBef>
            <a:spcAft>
              <a:spcPct val="35000"/>
            </a:spcAft>
          </a:pPr>
          <a:r>
            <a:rPr lang="es-MX" sz="1300" kern="1200" dirty="0" smtClean="0"/>
            <a:t>Análisis</a:t>
          </a:r>
          <a:endParaRPr lang="en-US" sz="1300" kern="1200" dirty="0"/>
        </a:p>
      </dsp:txBody>
      <dsp:txXfrm rot="10800000">
        <a:off x="734244" y="1926193"/>
        <a:ext cx="1811073" cy="493937"/>
      </dsp:txXfrm>
    </dsp:sp>
    <dsp:sp modelId="{AC7F965A-46F8-44E6-A1FA-A5FBAAAC243C}">
      <dsp:nvSpPr>
        <dsp:cNvPr id="0" name=""/>
        <dsp:cNvSpPr/>
      </dsp:nvSpPr>
      <dsp:spPr>
        <a:xfrm>
          <a:off x="363791" y="1926193"/>
          <a:ext cx="493937" cy="493937"/>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DF4AF-09B7-46C7-9AA2-1DAF498C0CBA}" type="datetimeFigureOut">
              <a:rPr lang="es-EC" smtClean="0"/>
              <a:t>16/3/2021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68A5D-64B4-4726-9E59-1C0BBB6FE935}" type="slidenum">
              <a:rPr lang="es-EC" smtClean="0"/>
              <a:t>‹#›</a:t>
            </a:fld>
            <a:endParaRPr lang="es-EC"/>
          </a:p>
        </p:txBody>
      </p:sp>
    </p:spTree>
    <p:extLst>
      <p:ext uri="{BB962C8B-B14F-4D97-AF65-F5344CB8AC3E}">
        <p14:creationId xmlns:p14="http://schemas.microsoft.com/office/powerpoint/2010/main" val="60680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Añadir contenido</a:t>
            </a:r>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1</a:t>
            </a:fld>
            <a:endParaRPr lang="es-EC" dirty="0"/>
          </a:p>
        </p:txBody>
      </p:sp>
    </p:spTree>
    <p:extLst>
      <p:ext uri="{BB962C8B-B14F-4D97-AF65-F5344CB8AC3E}">
        <p14:creationId xmlns:p14="http://schemas.microsoft.com/office/powerpoint/2010/main" val="421783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19</a:t>
            </a:fld>
            <a:endParaRPr lang="es-EC"/>
          </a:p>
        </p:txBody>
      </p:sp>
    </p:spTree>
    <p:extLst>
      <p:ext uri="{BB962C8B-B14F-4D97-AF65-F5344CB8AC3E}">
        <p14:creationId xmlns:p14="http://schemas.microsoft.com/office/powerpoint/2010/main" val="96755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21</a:t>
            </a:fld>
            <a:endParaRPr lang="es-EC"/>
          </a:p>
        </p:txBody>
      </p:sp>
    </p:spTree>
    <p:extLst>
      <p:ext uri="{BB962C8B-B14F-4D97-AF65-F5344CB8AC3E}">
        <p14:creationId xmlns:p14="http://schemas.microsoft.com/office/powerpoint/2010/main" val="349392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2</a:t>
            </a:fld>
            <a:endParaRPr lang="es-EC"/>
          </a:p>
        </p:txBody>
      </p:sp>
    </p:spTree>
    <p:extLst>
      <p:ext uri="{BB962C8B-B14F-4D97-AF65-F5344CB8AC3E}">
        <p14:creationId xmlns:p14="http://schemas.microsoft.com/office/powerpoint/2010/main" val="212140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3</a:t>
            </a:fld>
            <a:endParaRPr lang="es-EC"/>
          </a:p>
        </p:txBody>
      </p:sp>
    </p:spTree>
    <p:extLst>
      <p:ext uri="{BB962C8B-B14F-4D97-AF65-F5344CB8AC3E}">
        <p14:creationId xmlns:p14="http://schemas.microsoft.com/office/powerpoint/2010/main" val="366120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4</a:t>
            </a:fld>
            <a:endParaRPr lang="es-EC"/>
          </a:p>
        </p:txBody>
      </p:sp>
    </p:spTree>
    <p:extLst>
      <p:ext uri="{BB962C8B-B14F-4D97-AF65-F5344CB8AC3E}">
        <p14:creationId xmlns:p14="http://schemas.microsoft.com/office/powerpoint/2010/main" val="46834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68A5D-64B4-4726-9E59-1C0BBB6FE935}" type="slidenum">
              <a:rPr lang="es-EC" smtClean="0"/>
              <a:t>5</a:t>
            </a:fld>
            <a:endParaRPr lang="es-EC"/>
          </a:p>
        </p:txBody>
      </p:sp>
    </p:spTree>
    <p:extLst>
      <p:ext uri="{BB962C8B-B14F-4D97-AF65-F5344CB8AC3E}">
        <p14:creationId xmlns:p14="http://schemas.microsoft.com/office/powerpoint/2010/main" val="35221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52568A5D-64B4-4726-9E59-1C0BBB6FE935}" type="slidenum">
              <a:rPr lang="es-EC" smtClean="0"/>
              <a:t>13</a:t>
            </a:fld>
            <a:endParaRPr lang="es-EC"/>
          </a:p>
        </p:txBody>
      </p:sp>
    </p:spTree>
    <p:extLst>
      <p:ext uri="{BB962C8B-B14F-4D97-AF65-F5344CB8AC3E}">
        <p14:creationId xmlns:p14="http://schemas.microsoft.com/office/powerpoint/2010/main" val="316459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14</a:t>
            </a:fld>
            <a:endParaRPr lang="es-EC"/>
          </a:p>
        </p:txBody>
      </p:sp>
    </p:spTree>
    <p:extLst>
      <p:ext uri="{BB962C8B-B14F-4D97-AF65-F5344CB8AC3E}">
        <p14:creationId xmlns:p14="http://schemas.microsoft.com/office/powerpoint/2010/main" val="91819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68A5D-64B4-4726-9E59-1C0BBB6FE935}" type="slidenum">
              <a:rPr lang="es-EC" smtClean="0"/>
              <a:t>17</a:t>
            </a:fld>
            <a:endParaRPr lang="es-EC"/>
          </a:p>
        </p:txBody>
      </p:sp>
    </p:spTree>
    <p:extLst>
      <p:ext uri="{BB962C8B-B14F-4D97-AF65-F5344CB8AC3E}">
        <p14:creationId xmlns:p14="http://schemas.microsoft.com/office/powerpoint/2010/main" val="92170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568A5D-64B4-4726-9E59-1C0BBB6FE935}" type="slidenum">
              <a:rPr lang="es-EC" smtClean="0"/>
              <a:t>18</a:t>
            </a:fld>
            <a:endParaRPr lang="es-EC"/>
          </a:p>
        </p:txBody>
      </p:sp>
    </p:spTree>
    <p:extLst>
      <p:ext uri="{BB962C8B-B14F-4D97-AF65-F5344CB8AC3E}">
        <p14:creationId xmlns:p14="http://schemas.microsoft.com/office/powerpoint/2010/main" val="406514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4B69D-E7F2-4031-8B37-BB855115F0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FE56B93-7BE6-46D8-97B5-A1711788E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8A4FC8AF-4298-4EC1-A731-F770B737A7CD}"/>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5" name="Marcador de pie de página 4">
            <a:extLst>
              <a:ext uri="{FF2B5EF4-FFF2-40B4-BE49-F238E27FC236}">
                <a16:creationId xmlns:a16="http://schemas.microsoft.com/office/drawing/2014/main" id="{29719A36-817A-4C62-9B64-67CE926B207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F2537E6-7AFA-4909-A435-5D52558BAD7C}"/>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142550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9AB3C-4437-4CC2-8DD4-86ADB5FC119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D6BD57B-0590-4427-A738-0C9BA69426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58AD765-E9A9-47C0-98BE-408BFCE0C8F7}"/>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5" name="Marcador de pie de página 4">
            <a:extLst>
              <a:ext uri="{FF2B5EF4-FFF2-40B4-BE49-F238E27FC236}">
                <a16:creationId xmlns:a16="http://schemas.microsoft.com/office/drawing/2014/main" id="{114199CF-8CD9-4954-827E-50FDDA643CF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C7450DE-B856-4636-954F-15F83343294D}"/>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6665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2E9BE4-1A0D-4731-A7D7-E638BD33C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98DD3FE-F776-4C00-BF17-A2C28D196DA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150074C-34FB-4516-A276-71877D69D33B}"/>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5" name="Marcador de pie de página 4">
            <a:extLst>
              <a:ext uri="{FF2B5EF4-FFF2-40B4-BE49-F238E27FC236}">
                <a16:creationId xmlns:a16="http://schemas.microsoft.com/office/drawing/2014/main" id="{EC16E333-A564-4921-8D83-A4067317576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0C31295-9346-46D3-9267-E1FD818FE878}"/>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1705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96240-B246-4964-ABFE-91C576B176D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9CD18A-392D-4CC9-82C8-59F1690C4B4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D41298A-C3FF-445B-8E56-DA8B794FB34E}"/>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5" name="Marcador de pie de página 4">
            <a:extLst>
              <a:ext uri="{FF2B5EF4-FFF2-40B4-BE49-F238E27FC236}">
                <a16:creationId xmlns:a16="http://schemas.microsoft.com/office/drawing/2014/main" id="{5880AB3C-C8C9-4EEA-BE80-0BEE0DB20AC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628D8F4-C8AF-405C-AFC7-C6F2C00A2308}"/>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98705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D8F41-6481-4910-A5BC-550BBD1676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A33BE8D-F99F-48BA-8627-6F1174505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6F44F0-D68B-43BD-8B8A-1DFC337BC418}"/>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5" name="Marcador de pie de página 4">
            <a:extLst>
              <a:ext uri="{FF2B5EF4-FFF2-40B4-BE49-F238E27FC236}">
                <a16:creationId xmlns:a16="http://schemas.microsoft.com/office/drawing/2014/main" id="{9D063B91-8853-4768-9AD8-C2A7D0332C3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EB33B87-777D-4389-BCBA-7970BA0B8E0C}"/>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370346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0B413-9A01-4015-A90B-6A65FD97B2C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8378472-64DF-4531-8B5D-24DEA0421F4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9FBC16C4-C7C4-4FE0-88FC-4FAA13EF861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455DADA-CF5D-4C09-B1F2-7B46D7B219A8}"/>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6" name="Marcador de pie de página 5">
            <a:extLst>
              <a:ext uri="{FF2B5EF4-FFF2-40B4-BE49-F238E27FC236}">
                <a16:creationId xmlns:a16="http://schemas.microsoft.com/office/drawing/2014/main" id="{587BAD19-A551-4BFE-86F9-EC955642204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3602A1B-284B-4ABF-A52E-4315F3BE09B3}"/>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26101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3556B-F7E4-447C-BEEF-042E9FD3E6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48C8AB2-415C-4D35-A622-C07BC8610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F7A18D-428F-471A-9E61-EED50876030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DD9F05D-DA90-4AF1-873B-480147792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9B5CCD2-EE1C-4AD6-A383-51949B9445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359E7BCB-FB6B-441E-B475-819D5AFFF6E9}"/>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8" name="Marcador de pie de página 7">
            <a:extLst>
              <a:ext uri="{FF2B5EF4-FFF2-40B4-BE49-F238E27FC236}">
                <a16:creationId xmlns:a16="http://schemas.microsoft.com/office/drawing/2014/main" id="{064B6A6A-04F9-4A06-8719-22A51388BEA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7EB1124-0AF6-4370-8F37-45BDAC1C75E6}"/>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395701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854AF-9384-4174-BE97-A70724108DB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19D0210-27DF-4AA1-BB2C-74809FFD920D}"/>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4" name="Marcador de pie de página 3">
            <a:extLst>
              <a:ext uri="{FF2B5EF4-FFF2-40B4-BE49-F238E27FC236}">
                <a16:creationId xmlns:a16="http://schemas.microsoft.com/office/drawing/2014/main" id="{0DA5794E-5E7B-43E4-8644-D6EBA6E4862D}"/>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F4BB052A-6DF2-4285-A374-252AD5ED91BA}"/>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16153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57B1D0-06A7-4E72-A82E-2FAD1F221BD6}"/>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3" name="Marcador de pie de página 2">
            <a:extLst>
              <a:ext uri="{FF2B5EF4-FFF2-40B4-BE49-F238E27FC236}">
                <a16:creationId xmlns:a16="http://schemas.microsoft.com/office/drawing/2014/main" id="{DC0EF795-550F-4B3D-A6A6-4F978AC3A6F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4ED0CD73-7286-4967-A069-40E5EC91AC6B}"/>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64230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D0A4C-6FE1-4992-AE8D-F8A58410AD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1300429-08CA-4105-B777-37DA4FC37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2FA4E90-FC0C-490E-8913-98252000B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A4C3FC-7987-4677-96C4-62D0B047F14D}"/>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6" name="Marcador de pie de página 5">
            <a:extLst>
              <a:ext uri="{FF2B5EF4-FFF2-40B4-BE49-F238E27FC236}">
                <a16:creationId xmlns:a16="http://schemas.microsoft.com/office/drawing/2014/main" id="{3936D6BB-0D8B-4741-B0FB-3464CDE7CFD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4DD9AB2-0500-466C-976F-0FD4BDA70AEC}"/>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137827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58CB8-2003-478A-9254-F1E6A612B9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30196E8-810F-4A1F-92D9-01EE98A19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8E3840F0-5177-4B54-B330-2C9C04CB4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C2BEC0-5B57-43C1-AC3D-6491BF2A8560}"/>
              </a:ext>
            </a:extLst>
          </p:cNvPr>
          <p:cNvSpPr>
            <a:spLocks noGrp="1"/>
          </p:cNvSpPr>
          <p:nvPr>
            <p:ph type="dt" sz="half" idx="10"/>
          </p:nvPr>
        </p:nvSpPr>
        <p:spPr/>
        <p:txBody>
          <a:bodyPr/>
          <a:lstStyle/>
          <a:p>
            <a:fld id="{D63813D8-819E-4683-86BD-673299692025}" type="datetimeFigureOut">
              <a:rPr lang="es-EC" smtClean="0"/>
              <a:t>16/3/2021</a:t>
            </a:fld>
            <a:endParaRPr lang="es-EC"/>
          </a:p>
        </p:txBody>
      </p:sp>
      <p:sp>
        <p:nvSpPr>
          <p:cNvPr id="6" name="Marcador de pie de página 5">
            <a:extLst>
              <a:ext uri="{FF2B5EF4-FFF2-40B4-BE49-F238E27FC236}">
                <a16:creationId xmlns:a16="http://schemas.microsoft.com/office/drawing/2014/main" id="{2D827D8F-1CDD-4456-B468-FE93B066CB1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4E08864-FB61-4E9A-8378-97F4BDFB7CB6}"/>
              </a:ext>
            </a:extLst>
          </p:cNvPr>
          <p:cNvSpPr>
            <a:spLocks noGrp="1"/>
          </p:cNvSpPr>
          <p:nvPr>
            <p:ph type="sldNum" sz="quarter" idx="12"/>
          </p:nvPr>
        </p:nvSpPr>
        <p:spPr/>
        <p:txBody>
          <a:bodyPr/>
          <a:lstStyle/>
          <a:p>
            <a:fld id="{0A9176A3-D559-48F0-BCB8-266BE4ED103B}" type="slidenum">
              <a:rPr lang="es-EC" smtClean="0"/>
              <a:t>‹#›</a:t>
            </a:fld>
            <a:endParaRPr lang="es-EC"/>
          </a:p>
        </p:txBody>
      </p:sp>
    </p:spTree>
    <p:extLst>
      <p:ext uri="{BB962C8B-B14F-4D97-AF65-F5344CB8AC3E}">
        <p14:creationId xmlns:p14="http://schemas.microsoft.com/office/powerpoint/2010/main" val="260911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EE9CC1-002F-46FF-B4B9-5AAF31631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B325599-F595-4707-A7D1-4DF6BB6BD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EA30C25-B11A-42BC-8D3D-55130DBF1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813D8-819E-4683-86BD-673299692025}" type="datetimeFigureOut">
              <a:rPr lang="es-EC" smtClean="0"/>
              <a:t>16/3/2021</a:t>
            </a:fld>
            <a:endParaRPr lang="es-EC"/>
          </a:p>
        </p:txBody>
      </p:sp>
      <p:sp>
        <p:nvSpPr>
          <p:cNvPr id="5" name="Marcador de pie de página 4">
            <a:extLst>
              <a:ext uri="{FF2B5EF4-FFF2-40B4-BE49-F238E27FC236}">
                <a16:creationId xmlns:a16="http://schemas.microsoft.com/office/drawing/2014/main" id="{6EAC73D2-E844-45BD-968A-D8C86D371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F48A6F7-391D-424C-A3AB-59E341573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176A3-D559-48F0-BCB8-266BE4ED103B}" type="slidenum">
              <a:rPr lang="es-EC" smtClean="0"/>
              <a:t>‹#›</a:t>
            </a:fld>
            <a:endParaRPr lang="es-EC"/>
          </a:p>
        </p:txBody>
      </p:sp>
    </p:spTree>
    <p:extLst>
      <p:ext uri="{BB962C8B-B14F-4D97-AF65-F5344CB8AC3E}">
        <p14:creationId xmlns:p14="http://schemas.microsoft.com/office/powerpoint/2010/main" val="253665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github.com/adramoslp/MetaSpore"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24.png"/><Relationship Id="rId4" Type="http://schemas.openxmlformats.org/officeDocument/2006/relationships/diagramLayout" Target="../diagrams/layout16.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image" Target="../media/image25.png"/><Relationship Id="rId3" Type="http://schemas.openxmlformats.org/officeDocument/2006/relationships/diagramData" Target="../diagrams/data17.xml"/><Relationship Id="rId21" Type="http://schemas.openxmlformats.org/officeDocument/2006/relationships/diagramQuickStyle" Target="../diagrams/quickStyle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image" Target="../media/image2.png"/><Relationship Id="rId16" Type="http://schemas.openxmlformats.org/officeDocument/2006/relationships/diagramColors" Target="../diagrams/colors19.xml"/><Relationship Id="rId20" Type="http://schemas.openxmlformats.org/officeDocument/2006/relationships/diagramLayout" Target="../diagrams/layout20.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23" Type="http://schemas.microsoft.com/office/2007/relationships/diagramDrawing" Target="../diagrams/drawing20.xml"/><Relationship Id="rId10" Type="http://schemas.openxmlformats.org/officeDocument/2006/relationships/diagramQuickStyle" Target="../diagrams/quickStyle18.xml"/><Relationship Id="rId19" Type="http://schemas.openxmlformats.org/officeDocument/2006/relationships/diagramData" Target="../diagrams/data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openxmlformats.org/officeDocument/2006/relationships/diagramColors" Target="../diagrams/colors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2.png"/><Relationship Id="rId7" Type="http://schemas.openxmlformats.org/officeDocument/2006/relationships/diagramQuickStyle" Target="../diagrams/quickStyle2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26.png"/><Relationship Id="rId9" Type="http://schemas.microsoft.com/office/2007/relationships/diagramDrawing" Target="../diagrams/drawing2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tiff"/><Relationship Id="rId4" Type="http://schemas.openxmlformats.org/officeDocument/2006/relationships/image" Target="../media/image27.tiff"/></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1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2.xml"/><Relationship Id="rId12" Type="http://schemas.openxmlformats.org/officeDocument/2006/relationships/diagramColors" Target="../diagrams/colors23.xml"/><Relationship Id="rId17" Type="http://schemas.openxmlformats.org/officeDocument/2006/relationships/diagramColors" Target="../diagrams/colors24.xml"/><Relationship Id="rId2" Type="http://schemas.openxmlformats.org/officeDocument/2006/relationships/notesSlide" Target="../notesSlides/notesSlide9.xml"/><Relationship Id="rId16" Type="http://schemas.openxmlformats.org/officeDocument/2006/relationships/diagramQuickStyle" Target="../diagrams/quickStyle24.xml"/><Relationship Id="rId1" Type="http://schemas.openxmlformats.org/officeDocument/2006/relationships/slideLayout" Target="../slideLayouts/slideLayout7.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5" Type="http://schemas.openxmlformats.org/officeDocument/2006/relationships/diagramLayout" Target="../diagrams/layout24.xml"/><Relationship Id="rId10" Type="http://schemas.openxmlformats.org/officeDocument/2006/relationships/diagramLayout" Target="../diagrams/layout23.xml"/><Relationship Id="rId4" Type="http://schemas.openxmlformats.org/officeDocument/2006/relationships/diagramData" Target="../diagrams/data22.xml"/><Relationship Id="rId9" Type="http://schemas.openxmlformats.org/officeDocument/2006/relationships/diagramData" Target="../diagrams/data23.xml"/><Relationship Id="rId14" Type="http://schemas.openxmlformats.org/officeDocument/2006/relationships/diagramData" Target="../diagrams/data24.xml"/></Relationships>
</file>

<file path=ppt/slides/_rels/slide19.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Data" Target="../diagrams/data3.xml"/><Relationship Id="rId1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Data" Target="../diagrams/data2.xml"/><Relationship Id="rId12" Type="http://schemas.openxmlformats.org/officeDocument/2006/relationships/image" Target="../media/image6.jpeg"/><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image" Target="../media/image5.jpeg"/><Relationship Id="rId11" Type="http://schemas.microsoft.com/office/2007/relationships/diagramDrawing" Target="../diagrams/drawing2.xml"/><Relationship Id="rId5" Type="http://schemas.openxmlformats.org/officeDocument/2006/relationships/image" Target="../media/image4.png"/><Relationship Id="rId15" Type="http://schemas.openxmlformats.org/officeDocument/2006/relationships/diagramQuickStyle" Target="../diagrams/quickStyle3.xml"/><Relationship Id="rId10" Type="http://schemas.openxmlformats.org/officeDocument/2006/relationships/diagramColors" Target="../diagrams/colors2.xml"/><Relationship Id="rId4" Type="http://schemas.openxmlformats.org/officeDocument/2006/relationships/image" Target="../media/image3.jpeg"/><Relationship Id="rId9" Type="http://schemas.openxmlformats.org/officeDocument/2006/relationships/diagramQuickStyle" Target="../diagrams/quickStyle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QuickStyle" Target="../diagrams/quickStyle5.xml"/><Relationship Id="rId18" Type="http://schemas.openxmlformats.org/officeDocument/2006/relationships/diagramQuickStyle" Target="../diagrams/quickStyle6.xml"/><Relationship Id="rId26"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diagramData" Target="../diagrams/data7.xml"/><Relationship Id="rId7" Type="http://schemas.openxmlformats.org/officeDocument/2006/relationships/diagramColors" Target="../diagrams/colors4.xml"/><Relationship Id="rId12" Type="http://schemas.openxmlformats.org/officeDocument/2006/relationships/diagramLayout" Target="../diagrams/layout5.xml"/><Relationship Id="rId17" Type="http://schemas.openxmlformats.org/officeDocument/2006/relationships/diagramLayout" Target="../diagrams/layout6.xml"/><Relationship Id="rId25" Type="http://schemas.microsoft.com/office/2007/relationships/diagramDrawing" Target="../diagrams/drawing7.xml"/><Relationship Id="rId2" Type="http://schemas.openxmlformats.org/officeDocument/2006/relationships/notesSlide" Target="../notesSlides/notesSlide4.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Data" Target="../diagrams/data5.xml"/><Relationship Id="rId24" Type="http://schemas.openxmlformats.org/officeDocument/2006/relationships/diagramColors" Target="../diagrams/colors7.xml"/><Relationship Id="rId5" Type="http://schemas.openxmlformats.org/officeDocument/2006/relationships/diagramLayout" Target="../diagrams/layout4.xml"/><Relationship Id="rId15" Type="http://schemas.microsoft.com/office/2007/relationships/diagramDrawing" Target="../diagrams/drawing5.xml"/><Relationship Id="rId23" Type="http://schemas.openxmlformats.org/officeDocument/2006/relationships/diagramQuickStyle" Target="../diagrams/quickStyle7.xml"/><Relationship Id="rId10" Type="http://schemas.openxmlformats.org/officeDocument/2006/relationships/image" Target="../media/image9.jpeg"/><Relationship Id="rId19" Type="http://schemas.openxmlformats.org/officeDocument/2006/relationships/diagramColors" Target="../diagrams/colors6.xml"/><Relationship Id="rId4" Type="http://schemas.openxmlformats.org/officeDocument/2006/relationships/diagramData" Target="../diagrams/data4.xml"/><Relationship Id="rId9" Type="http://schemas.openxmlformats.org/officeDocument/2006/relationships/image" Target="../media/image8.jpeg"/><Relationship Id="rId14" Type="http://schemas.openxmlformats.org/officeDocument/2006/relationships/diagramColors" Target="../diagrams/colors5.xml"/><Relationship Id="rId22" Type="http://schemas.openxmlformats.org/officeDocument/2006/relationships/diagramLayout" Target="../diagrams/layout7.xml"/><Relationship Id="rId27"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18" Type="http://schemas.openxmlformats.org/officeDocument/2006/relationships/diagramLayout" Target="../diagrams/layout10.xml"/><Relationship Id="rId26" Type="http://schemas.openxmlformats.org/officeDocument/2006/relationships/diagramLayout" Target="../diagrams/layout11.xml"/><Relationship Id="rId3" Type="http://schemas.openxmlformats.org/officeDocument/2006/relationships/image" Target="../media/image2.png"/><Relationship Id="rId21" Type="http://schemas.microsoft.com/office/2007/relationships/diagramDrawing" Target="../diagrams/drawing10.xml"/><Relationship Id="rId7" Type="http://schemas.openxmlformats.org/officeDocument/2006/relationships/diagramQuickStyle" Target="../diagrams/quickStyle8.xml"/><Relationship Id="rId12" Type="http://schemas.openxmlformats.org/officeDocument/2006/relationships/diagramQuickStyle" Target="../diagrams/quickStyle9.xml"/><Relationship Id="rId17" Type="http://schemas.openxmlformats.org/officeDocument/2006/relationships/diagramData" Target="../diagrams/data10.xml"/><Relationship Id="rId25" Type="http://schemas.openxmlformats.org/officeDocument/2006/relationships/diagramData" Target="../diagrams/data11.xml"/><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diagramColors" Target="../diagrams/colors10.xml"/><Relationship Id="rId29" Type="http://schemas.microsoft.com/office/2007/relationships/diagramDrawing" Target="../diagrams/drawing11.xm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diagramLayout" Target="../diagrams/layout9.xml"/><Relationship Id="rId24" Type="http://schemas.openxmlformats.org/officeDocument/2006/relationships/image" Target="../media/image17.jpeg"/><Relationship Id="rId5" Type="http://schemas.openxmlformats.org/officeDocument/2006/relationships/diagramData" Target="../diagrams/data8.xml"/><Relationship Id="rId15" Type="http://schemas.openxmlformats.org/officeDocument/2006/relationships/image" Target="../media/image13.png"/><Relationship Id="rId23" Type="http://schemas.openxmlformats.org/officeDocument/2006/relationships/image" Target="../media/image16.png"/><Relationship Id="rId28" Type="http://schemas.openxmlformats.org/officeDocument/2006/relationships/diagramColors" Target="../diagrams/colors11.xml"/><Relationship Id="rId10" Type="http://schemas.openxmlformats.org/officeDocument/2006/relationships/diagramData" Target="../diagrams/data9.xml"/><Relationship Id="rId19" Type="http://schemas.openxmlformats.org/officeDocument/2006/relationships/diagramQuickStyle" Target="../diagrams/quickStyle10.xml"/><Relationship Id="rId4" Type="http://schemas.openxmlformats.org/officeDocument/2006/relationships/image" Target="../media/image12.png"/><Relationship Id="rId9" Type="http://schemas.microsoft.com/office/2007/relationships/diagramDrawing" Target="../diagrams/drawing8.xml"/><Relationship Id="rId14" Type="http://schemas.microsoft.com/office/2007/relationships/diagramDrawing" Target="../diagrams/drawing9.xml"/><Relationship Id="rId22" Type="http://schemas.openxmlformats.org/officeDocument/2006/relationships/image" Target="../media/image15.png"/><Relationship Id="rId27"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14.png"/><Relationship Id="rId18" Type="http://schemas.openxmlformats.org/officeDocument/2006/relationships/diagramQuickStyle" Target="../diagrams/quickStyle13.xml"/><Relationship Id="rId3" Type="http://schemas.openxmlformats.org/officeDocument/2006/relationships/image" Target="../media/image18.png"/><Relationship Id="rId21" Type="http://schemas.openxmlformats.org/officeDocument/2006/relationships/image" Target="../media/image22.jpeg"/><Relationship Id="rId7" Type="http://schemas.openxmlformats.org/officeDocument/2006/relationships/diagramColors" Target="../diagrams/colors12.xml"/><Relationship Id="rId12" Type="http://schemas.openxmlformats.org/officeDocument/2006/relationships/image" Target="../media/image7.png"/><Relationship Id="rId17" Type="http://schemas.openxmlformats.org/officeDocument/2006/relationships/diagramLayout" Target="../diagrams/layout13.xml"/><Relationship Id="rId2" Type="http://schemas.openxmlformats.org/officeDocument/2006/relationships/image" Target="../media/image2.png"/><Relationship Id="rId16" Type="http://schemas.openxmlformats.org/officeDocument/2006/relationships/diagramData" Target="../diagrams/data13.xml"/><Relationship Id="rId20" Type="http://schemas.microsoft.com/office/2007/relationships/diagramDrawing" Target="../diagrams/drawing13.xml"/><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image" Target="../media/image20.png"/><Relationship Id="rId5" Type="http://schemas.openxmlformats.org/officeDocument/2006/relationships/diagramLayout" Target="../diagrams/layout12.xml"/><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diagramColors" Target="../diagrams/colors13.xml"/><Relationship Id="rId4" Type="http://schemas.openxmlformats.org/officeDocument/2006/relationships/diagramData" Target="../diagrams/data12.xml"/><Relationship Id="rId9" Type="http://schemas.openxmlformats.org/officeDocument/2006/relationships/image" Target="../media/image19.jpe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387CCB6-A4A8-43C5-B5C0-2212EFFBEE87}"/>
              </a:ext>
            </a:extLst>
          </p:cNvPr>
          <p:cNvPicPr>
            <a:picLocks noChangeAspect="1"/>
          </p:cNvPicPr>
          <p:nvPr/>
        </p:nvPicPr>
        <p:blipFill>
          <a:blip r:embed="rId3"/>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AF8A0C63-9907-40AA-8CA6-1C2A94BB014F}"/>
              </a:ext>
            </a:extLst>
          </p:cNvPr>
          <p:cNvSpPr txBox="1"/>
          <p:nvPr/>
        </p:nvSpPr>
        <p:spPr>
          <a:xfrm>
            <a:off x="1090863" y="1202096"/>
            <a:ext cx="10684042" cy="1487587"/>
          </a:xfrm>
          <a:prstGeom prst="rect">
            <a:avLst/>
          </a:prstGeom>
          <a:noFill/>
        </p:spPr>
        <p:txBody>
          <a:bodyPr wrap="square">
            <a:spAutoFit/>
          </a:bodyPr>
          <a:lstStyle/>
          <a:p>
            <a:pPr algn="ctr">
              <a:spcAft>
                <a:spcPts val="1000"/>
              </a:spcAft>
              <a:tabLst>
                <a:tab pos="3505200" algn="l"/>
              </a:tabLst>
            </a:pPr>
            <a:r>
              <a:rPr lang="es-EC" b="1" dirty="0">
                <a:effectLst/>
                <a:latin typeface="Times New Roman" panose="02020603050405020304" pitchFamily="18" charset="0"/>
                <a:ea typeface="Constantia" panose="02030602050306030303" pitchFamily="18" charset="0"/>
                <a:cs typeface="Times New Roman" panose="02020603050405020304" pitchFamily="18" charset="0"/>
              </a:rPr>
              <a:t>DEPARTAMENTO DE CIENCIAS DE LA VIDA Y DE LA AGRICULTURA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3505200" algn="l"/>
              </a:tabLst>
            </a:pPr>
            <a:r>
              <a:rPr lang="es-EC" b="1" dirty="0">
                <a:effectLst/>
                <a:latin typeface="Times New Roman" panose="02020603050405020304" pitchFamily="18" charset="0"/>
                <a:ea typeface="Constantia" panose="02030602050306030303" pitchFamily="18" charset="0"/>
                <a:cs typeface="Times New Roman" panose="02020603050405020304" pitchFamily="18" charset="0"/>
              </a:rPr>
              <a:t>CARRERA DE INGENIERÍA EN BIOTECNOLOGÍA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3505200" algn="l"/>
              </a:tabLst>
            </a:pPr>
            <a:r>
              <a:rPr lang="es-EC" b="1" dirty="0" smtClean="0">
                <a:effectLst/>
                <a:latin typeface="Times New Roman" panose="02020603050405020304" pitchFamily="18" charset="0"/>
                <a:ea typeface="Constantia" panose="02030602050306030303" pitchFamily="18" charset="0"/>
                <a:cs typeface="Times New Roman" panose="02020603050405020304" pitchFamily="18" charset="0"/>
              </a:rPr>
              <a:t>TRABAJO DE TITULACIÓN, PREVIO A LA OBTENCIÓN DEL TÍTULO DE INGENIERO EN BIOTECNOLOGÍA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2456C9F-F51C-4876-9978-4B7BF4F63B87}"/>
              </a:ext>
            </a:extLst>
          </p:cNvPr>
          <p:cNvSpPr txBox="1"/>
          <p:nvPr/>
        </p:nvSpPr>
        <p:spPr>
          <a:xfrm>
            <a:off x="1235243" y="2691450"/>
            <a:ext cx="10539662" cy="830997"/>
          </a:xfrm>
          <a:prstGeom prst="rect">
            <a:avLst/>
          </a:prstGeom>
          <a:noFill/>
        </p:spPr>
        <p:txBody>
          <a:bodyPr wrap="square">
            <a:spAutoFit/>
          </a:bodyPr>
          <a:lstStyle/>
          <a:p>
            <a:pPr algn="ctr"/>
            <a:r>
              <a:rPr lang="es-EC" sz="2400" dirty="0">
                <a:latin typeface="Times New Roman" panose="02020603050405020304" pitchFamily="18" charset="0"/>
                <a:ea typeface="Calibri" panose="020F0502020204030204" pitchFamily="34" charset="0"/>
              </a:rPr>
              <a:t>“Diagnóstico de </a:t>
            </a:r>
            <a:r>
              <a:rPr lang="es-EC" sz="2400" i="1" dirty="0">
                <a:latin typeface="Times New Roman" panose="02020603050405020304" pitchFamily="18" charset="0"/>
                <a:ea typeface="Calibri" panose="020F0502020204030204" pitchFamily="34" charset="0"/>
              </a:rPr>
              <a:t>Grapevine virus </a:t>
            </a:r>
            <a:r>
              <a:rPr lang="es-EC" sz="2400" dirty="0">
                <a:latin typeface="Times New Roman" panose="02020603050405020304" pitchFamily="18" charset="0"/>
                <a:ea typeface="Calibri" panose="020F0502020204030204" pitchFamily="34" charset="0"/>
              </a:rPr>
              <a:t>A y </a:t>
            </a:r>
            <a:r>
              <a:rPr lang="es-EC" sz="2400" i="1" dirty="0">
                <a:latin typeface="Times New Roman" panose="02020603050405020304" pitchFamily="18" charset="0"/>
                <a:ea typeface="Calibri" panose="020F0502020204030204" pitchFamily="34" charset="0"/>
              </a:rPr>
              <a:t>Grapevine virus </a:t>
            </a:r>
            <a:r>
              <a:rPr lang="es-EC" sz="2400" dirty="0">
                <a:latin typeface="Times New Roman" panose="02020603050405020304" pitchFamily="18" charset="0"/>
                <a:ea typeface="Calibri" panose="020F0502020204030204" pitchFamily="34" charset="0"/>
              </a:rPr>
              <a:t>B mediante el uso del dispositivo MinION - Oxford Nanopore </a:t>
            </a:r>
            <a:r>
              <a:rPr lang="es-EC" sz="2400" dirty="0" smtClean="0">
                <a:latin typeface="Times New Roman" panose="02020603050405020304" pitchFamily="18" charset="0"/>
                <a:ea typeface="Calibri" panose="020F0502020204030204" pitchFamily="34" charset="0"/>
              </a:rPr>
              <a:t>Sequencing</a:t>
            </a:r>
            <a:r>
              <a:rPr lang="es-EC" sz="2400" dirty="0" smtClean="0">
                <a:effectLst/>
                <a:latin typeface="Times New Roman" panose="02020603050405020304" pitchFamily="18" charset="0"/>
                <a:ea typeface="Calibri" panose="020F0502020204030204" pitchFamily="34" charset="0"/>
              </a:rPr>
              <a:t>” </a:t>
            </a:r>
            <a:endParaRPr lang="es-EC" sz="2400" dirty="0"/>
          </a:p>
        </p:txBody>
      </p:sp>
      <p:sp>
        <p:nvSpPr>
          <p:cNvPr id="10" name="CuadroTexto 9">
            <a:extLst>
              <a:ext uri="{FF2B5EF4-FFF2-40B4-BE49-F238E27FC236}">
                <a16:creationId xmlns:a16="http://schemas.microsoft.com/office/drawing/2014/main" id="{A79DB23A-188F-4409-99FD-2BCD0E55BB5F}"/>
              </a:ext>
            </a:extLst>
          </p:cNvPr>
          <p:cNvSpPr txBox="1"/>
          <p:nvPr/>
        </p:nvSpPr>
        <p:spPr>
          <a:xfrm>
            <a:off x="3392906" y="4044620"/>
            <a:ext cx="6224336" cy="2026196"/>
          </a:xfrm>
          <a:prstGeom prst="rect">
            <a:avLst/>
          </a:prstGeom>
          <a:noFill/>
        </p:spPr>
        <p:txBody>
          <a:bodyPr wrap="square">
            <a:spAutoFit/>
          </a:bodyPr>
          <a:lstStyle/>
          <a:p>
            <a:pPr algn="ctr">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Elaborado por</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a:t>
            </a:r>
            <a:r>
              <a:rPr lang="es-EC"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lvaro Daniel Ramos López</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tabLst>
                <a:tab pos="3505200" algn="l"/>
              </a:tabLs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Director:</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Francisco Flores,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Ph.D.</a:t>
            </a:r>
          </a:p>
          <a:p>
            <a:pPr algn="ctr">
              <a:spcAft>
                <a:spcPts val="800"/>
              </a:spcAft>
              <a:tabLst>
                <a:tab pos="3505200" algn="l"/>
              </a:tabLst>
            </a:pPr>
            <a:r>
              <a:rPr lang="es-EC" dirty="0">
                <a:latin typeface="Times New Roman" panose="02020603050405020304" pitchFamily="18" charset="0"/>
                <a:cs typeface="Times New Roman" panose="02020603050405020304" pitchFamily="18" charset="0"/>
              </a:rPr>
              <a:t>Sangolquí </a:t>
            </a:r>
          </a:p>
          <a:p>
            <a:pPr algn="ctr">
              <a:spcAft>
                <a:spcPts val="800"/>
              </a:spcAft>
              <a:tabLst>
                <a:tab pos="3505200" algn="l"/>
              </a:tabLst>
            </a:pPr>
            <a:r>
              <a:rPr lang="es-EC" sz="1800" dirty="0" smtClean="0">
                <a:latin typeface="Times New Roman" panose="02020603050405020304" pitchFamily="18" charset="0"/>
                <a:cs typeface="Times New Roman" panose="02020603050405020304" pitchFamily="18" charset="0"/>
              </a:rPr>
              <a:t>2021</a:t>
            </a:r>
            <a:endParaRPr lang="es-EC" sz="1800" dirty="0">
              <a:latin typeface="Times New Roman" panose="02020603050405020304" pitchFamily="18" charset="0"/>
              <a:cs typeface="Times New Roman" panose="02020603050405020304" pitchFamily="18" charset="0"/>
            </a:endParaRPr>
          </a:p>
          <a:p>
            <a:pPr algn="ctr">
              <a:lnSpc>
                <a:spcPct val="150000"/>
              </a:lnSpc>
              <a:spcAft>
                <a:spcPts val="800"/>
              </a:spcAft>
              <a:tabLst>
                <a:tab pos="35052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118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3516"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664179" cy="707886"/>
          </a:xfrm>
          <a:prstGeom prst="rect">
            <a:avLst/>
          </a:prstGeom>
          <a:noFill/>
        </p:spPr>
        <p:txBody>
          <a:bodyPr wrap="none" rtlCol="0">
            <a:spAutoFit/>
          </a:bodyPr>
          <a:lstStyle/>
          <a:p>
            <a:r>
              <a:rPr lang="es-EC" sz="4000" b="1" dirty="0"/>
              <a:t>MATERIALES Y MÉTODOS </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176463" y="707886"/>
            <a:ext cx="1836978" cy="523220"/>
          </a:xfrm>
          <a:prstGeom prst="rect">
            <a:avLst/>
          </a:prstGeom>
          <a:noFill/>
        </p:spPr>
        <p:txBody>
          <a:bodyPr wrap="none" rtlCol="0">
            <a:spAutoFit/>
          </a:bodyPr>
          <a:lstStyle/>
          <a:p>
            <a:r>
              <a:rPr lang="es-EC" sz="2800" b="1" dirty="0" smtClean="0"/>
              <a:t>MetaSpore</a:t>
            </a:r>
            <a:endParaRPr lang="es-EC" sz="2800" b="1" dirty="0"/>
          </a:p>
        </p:txBody>
      </p:sp>
      <p:sp>
        <p:nvSpPr>
          <p:cNvPr id="5" name="TextBox 4"/>
          <p:cNvSpPr txBox="1"/>
          <p:nvPr/>
        </p:nvSpPr>
        <p:spPr>
          <a:xfrm>
            <a:off x="441545" y="3866810"/>
            <a:ext cx="2351991" cy="369332"/>
          </a:xfrm>
          <a:prstGeom prst="rect">
            <a:avLst/>
          </a:prstGeom>
          <a:noFill/>
        </p:spPr>
        <p:txBody>
          <a:bodyPr wrap="none" rtlCol="0">
            <a:spAutoFit/>
          </a:bodyPr>
          <a:lstStyle/>
          <a:p>
            <a:r>
              <a:rPr lang="es-MX" dirty="0" smtClean="0"/>
              <a:t>Métricas de simulación</a:t>
            </a:r>
            <a:endParaRPr lang="en-US" dirty="0"/>
          </a:p>
        </p:txBody>
      </p:sp>
      <p:sp>
        <p:nvSpPr>
          <p:cNvPr id="7" name="TextBox 6"/>
          <p:cNvSpPr txBox="1"/>
          <p:nvPr/>
        </p:nvSpPr>
        <p:spPr>
          <a:xfrm>
            <a:off x="6588873" y="861774"/>
            <a:ext cx="4069960" cy="369332"/>
          </a:xfrm>
          <a:prstGeom prst="rect">
            <a:avLst/>
          </a:prstGeom>
          <a:noFill/>
        </p:spPr>
        <p:txBody>
          <a:bodyPr wrap="none" rtlCol="0">
            <a:spAutoFit/>
          </a:bodyPr>
          <a:lstStyle/>
          <a:p>
            <a:r>
              <a:rPr lang="es-MX" dirty="0" smtClean="0"/>
              <a:t>Perfiles de error de diferentes Basecallers</a:t>
            </a:r>
            <a:endParaRPr lang="en-US" dirty="0"/>
          </a:p>
        </p:txBody>
      </p:sp>
      <p:graphicFrame>
        <p:nvGraphicFramePr>
          <p:cNvPr id="8" name="Diagram 7"/>
          <p:cNvGraphicFramePr/>
          <p:nvPr>
            <p:extLst>
              <p:ext uri="{D42A27DB-BD31-4B8C-83A1-F6EECF244321}">
                <p14:modId xmlns:p14="http://schemas.microsoft.com/office/powerpoint/2010/main" val="916205372"/>
              </p:ext>
            </p:extLst>
          </p:nvPr>
        </p:nvGraphicFramePr>
        <p:xfrm>
          <a:off x="647994" y="1231106"/>
          <a:ext cx="5511780" cy="199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636044" y="3487409"/>
            <a:ext cx="3535680" cy="261610"/>
          </a:xfrm>
          <a:prstGeom prst="rect">
            <a:avLst/>
          </a:prstGeom>
          <a:noFill/>
        </p:spPr>
        <p:txBody>
          <a:bodyPr wrap="square" rtlCol="0">
            <a:spAutoFit/>
          </a:bodyPr>
          <a:lstStyle/>
          <a:p>
            <a:pPr algn="ctr"/>
            <a:r>
              <a:rPr lang="es-EC" sz="1050" u="sng" dirty="0">
                <a:hlinkClick r:id="rId8"/>
              </a:rPr>
              <a:t>github.com/adramoslp/MetaSpore</a:t>
            </a:r>
            <a:endParaRPr lang="en-US" sz="1050" dirty="0"/>
          </a:p>
        </p:txBody>
      </p:sp>
      <mc:AlternateContent xmlns:mc="http://schemas.openxmlformats.org/markup-compatibility/2006" xmlns:a14="http://schemas.microsoft.com/office/drawing/2010/main">
        <mc:Choice Requires="a14">
          <p:sp>
            <p:nvSpPr>
              <p:cNvPr id="12" name="Rectangle 11"/>
              <p:cNvSpPr/>
              <p:nvPr/>
            </p:nvSpPr>
            <p:spPr>
              <a:xfrm>
                <a:off x="218830" y="4236142"/>
                <a:ext cx="5940943" cy="513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50" i="1">
                          <a:latin typeface="Cambria Math" panose="02040503050406030204" pitchFamily="18" charset="0"/>
                        </a:rPr>
                        <m:t>𝐴𝐶𝐶</m:t>
                      </m:r>
                      <m:r>
                        <a:rPr lang="en-US" sz="1050" i="0">
                          <a:latin typeface="Cambria Math" panose="02040503050406030204" pitchFamily="18" charset="0"/>
                        </a:rPr>
                        <m:t>=</m:t>
                      </m:r>
                      <m:f>
                        <m:fPr>
                          <m:ctrlPr>
                            <a:rPr lang="en-US" sz="1050" i="1">
                              <a:latin typeface="Cambria Math" panose="02040503050406030204" pitchFamily="18" charset="0"/>
                            </a:rPr>
                          </m:ctrlPr>
                        </m:fPr>
                        <m:num>
                          <m:r>
                            <a:rPr lang="en-US" sz="1050" i="1">
                              <a:latin typeface="Cambria Math" panose="02040503050406030204" pitchFamily="18" charset="0"/>
                            </a:rPr>
                            <m:t>𝑚𝑎𝑡𝑐h𝑒𝑠</m:t>
                          </m:r>
                          <m:r>
                            <a:rPr lang="en-US" sz="1050" i="0">
                              <a:latin typeface="Cambria Math" panose="02040503050406030204" pitchFamily="18" charset="0"/>
                            </a:rPr>
                            <m:t>∗100%</m:t>
                          </m:r>
                        </m:num>
                        <m:den>
                          <m:r>
                            <a:rPr lang="en-US" sz="1050" i="1">
                              <a:latin typeface="Cambria Math" panose="02040503050406030204" pitchFamily="18" charset="0"/>
                            </a:rPr>
                            <m:t>𝑚𝑎𝑡𝑐h𝑒𝑠</m:t>
                          </m:r>
                          <m:r>
                            <a:rPr lang="en-US" sz="1050" i="0">
                              <a:latin typeface="Cambria Math" panose="02040503050406030204" pitchFamily="18" charset="0"/>
                            </a:rPr>
                            <m:t>+</m:t>
                          </m:r>
                          <m:r>
                            <a:rPr lang="en-US" sz="1050" i="1">
                              <a:latin typeface="Cambria Math" panose="02040503050406030204" pitchFamily="18" charset="0"/>
                            </a:rPr>
                            <m:t>𝑚𝑖𝑠𝑚𝑎𝑡𝑐h𝑒𝑠</m:t>
                          </m:r>
                          <m:r>
                            <a:rPr lang="en-US" sz="1050" i="0">
                              <a:latin typeface="Cambria Math" panose="02040503050406030204" pitchFamily="18" charset="0"/>
                            </a:rPr>
                            <m:t>+</m:t>
                          </m:r>
                          <m:nary>
                            <m:naryPr>
                              <m:chr m:val="∑"/>
                              <m:subHide m:val="on"/>
                              <m:supHide m:val="on"/>
                              <m:ctrlPr>
                                <a:rPr lang="en-US" sz="1050" i="1">
                                  <a:latin typeface="Cambria Math" panose="02040503050406030204" pitchFamily="18" charset="0"/>
                                </a:rPr>
                              </m:ctrlPr>
                            </m:naryPr>
                            <m:sub/>
                            <m:sup/>
                            <m:e>
                              <m:d>
                                <m:dPr>
                                  <m:endChr m:val=""/>
                                  <m:ctrlPr>
                                    <a:rPr lang="en-US" sz="1050" i="1">
                                      <a:latin typeface="Cambria Math" panose="02040503050406030204" pitchFamily="18" charset="0"/>
                                    </a:rPr>
                                  </m:ctrlPr>
                                </m:dPr>
                                <m:e>
                                  <m:r>
                                    <a:rPr lang="en-US" sz="1050" i="1">
                                      <a:latin typeface="Cambria Math" panose="02040503050406030204" pitchFamily="18" charset="0"/>
                                    </a:rPr>
                                    <m:t>𝑙𝑒𝑛𝑔𝑡h</m:t>
                                  </m:r>
                                  <m:d>
                                    <m:dPr>
                                      <m:ctrlPr>
                                        <a:rPr lang="en-US" sz="1050" i="1">
                                          <a:latin typeface="Cambria Math" panose="02040503050406030204" pitchFamily="18" charset="0"/>
                                        </a:rPr>
                                      </m:ctrlPr>
                                    </m:dPr>
                                    <m:e>
                                      <m:r>
                                        <a:rPr lang="en-US" sz="1050" i="1">
                                          <a:latin typeface="Cambria Math" panose="02040503050406030204" pitchFamily="18" charset="0"/>
                                        </a:rPr>
                                        <m:t>𝑖𝑛𝑠𝑒𝑟𝑡𝑖𝑜𝑛𝑠</m:t>
                                      </m:r>
                                      <m:r>
                                        <a:rPr lang="en-US" sz="1050" i="0">
                                          <a:latin typeface="Cambria Math" panose="02040503050406030204" pitchFamily="18" charset="0"/>
                                        </a:rPr>
                                        <m:t>∈</m:t>
                                      </m:r>
                                      <m:r>
                                        <a:rPr lang="en-US" sz="1050" i="1">
                                          <a:latin typeface="Cambria Math" panose="02040503050406030204" pitchFamily="18" charset="0"/>
                                        </a:rPr>
                                        <m:t>𝑟𝑒𝑎𝑑</m:t>
                                      </m:r>
                                    </m:e>
                                  </m:d>
                                  <m:r>
                                    <a:rPr lang="en-US" sz="1050" i="0">
                                      <a:latin typeface="Cambria Math" panose="02040503050406030204" pitchFamily="18" charset="0"/>
                                    </a:rPr>
                                    <m:t>)+</m:t>
                                  </m:r>
                                  <m:nary>
                                    <m:naryPr>
                                      <m:chr m:val="∑"/>
                                      <m:subHide m:val="on"/>
                                      <m:supHide m:val="on"/>
                                      <m:ctrlPr>
                                        <a:rPr lang="en-US" sz="1050" i="1">
                                          <a:latin typeface="Cambria Math" panose="02040503050406030204" pitchFamily="18" charset="0"/>
                                        </a:rPr>
                                      </m:ctrlPr>
                                    </m:naryPr>
                                    <m:sub/>
                                    <m:sup/>
                                    <m:e>
                                      <m:d>
                                        <m:dPr>
                                          <m:ctrlPr>
                                            <a:rPr lang="en-US" sz="1050" i="1">
                                              <a:latin typeface="Cambria Math" panose="02040503050406030204" pitchFamily="18" charset="0"/>
                                            </a:rPr>
                                          </m:ctrlPr>
                                        </m:dPr>
                                        <m:e>
                                          <m:r>
                                            <a:rPr lang="en-US" sz="1050" i="1">
                                              <a:latin typeface="Cambria Math" panose="02040503050406030204" pitchFamily="18" charset="0"/>
                                            </a:rPr>
                                            <m:t>𝑙𝑒𝑛𝑔𝑡h</m:t>
                                          </m:r>
                                          <m:d>
                                            <m:dPr>
                                              <m:ctrlPr>
                                                <a:rPr lang="en-US" sz="1050" i="1">
                                                  <a:latin typeface="Cambria Math" panose="02040503050406030204" pitchFamily="18" charset="0"/>
                                                </a:rPr>
                                              </m:ctrlPr>
                                            </m:dPr>
                                            <m:e>
                                              <m:r>
                                                <a:rPr lang="en-US" sz="1050" i="1">
                                                  <a:latin typeface="Cambria Math" panose="02040503050406030204" pitchFamily="18" charset="0"/>
                                                </a:rPr>
                                                <m:t>𝑑𝑒𝑙𝑒𝑡𝑖𝑜𝑛𝑠</m:t>
                                              </m:r>
                                              <m:r>
                                                <a:rPr lang="en-US" sz="1050" i="0">
                                                  <a:latin typeface="Cambria Math" panose="02040503050406030204" pitchFamily="18" charset="0"/>
                                                </a:rPr>
                                                <m:t>∈</m:t>
                                              </m:r>
                                              <m:r>
                                                <a:rPr lang="en-US" sz="1050" i="1">
                                                  <a:latin typeface="Cambria Math" panose="02040503050406030204" pitchFamily="18" charset="0"/>
                                                </a:rPr>
                                                <m:t>𝑟𝑒𝑎𝑑</m:t>
                                              </m:r>
                                            </m:e>
                                          </m:d>
                                        </m:e>
                                      </m:d>
                                    </m:e>
                                  </m:nary>
                                </m:e>
                              </m:d>
                            </m:e>
                          </m:nary>
                        </m:den>
                      </m:f>
                    </m:oMath>
                  </m:oMathPara>
                </a14:m>
                <a:endParaRPr lang="en-US" sz="1050" dirty="0"/>
              </a:p>
            </p:txBody>
          </p:sp>
        </mc:Choice>
        <mc:Fallback xmlns="">
          <p:sp>
            <p:nvSpPr>
              <p:cNvPr id="12" name="Rectangle 11"/>
              <p:cNvSpPr>
                <a:spLocks noRot="1" noChangeAspect="1" noMove="1" noResize="1" noEditPoints="1" noAdjustHandles="1" noChangeArrowheads="1" noChangeShapeType="1" noTextEdit="1"/>
              </p:cNvSpPr>
              <p:nvPr/>
            </p:nvSpPr>
            <p:spPr>
              <a:xfrm>
                <a:off x="218830" y="4236142"/>
                <a:ext cx="5940943" cy="513089"/>
              </a:xfrm>
              <a:prstGeom prst="rect">
                <a:avLst/>
              </a:prstGeom>
              <a:blipFill>
                <a:blip r:embed="rId9"/>
                <a:stretch>
                  <a:fillRect t="-64286" b="-145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18831" y="4956928"/>
                <a:ext cx="5940942" cy="599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50" i="1" smtClean="0">
                          <a:latin typeface="Cambria Math" panose="02040503050406030204" pitchFamily="18" charset="0"/>
                        </a:rPr>
                        <m:t>𝐸𝑅𝑅</m:t>
                      </m:r>
                      <m:r>
                        <a:rPr lang="en-US" sz="1050" i="0">
                          <a:latin typeface="Cambria Math" panose="02040503050406030204" pitchFamily="18" charset="0"/>
                        </a:rPr>
                        <m:t>=</m:t>
                      </m:r>
                      <m:f>
                        <m:fPr>
                          <m:ctrlPr>
                            <a:rPr lang="en-US" sz="1050" i="1">
                              <a:latin typeface="Cambria Math" panose="02040503050406030204" pitchFamily="18" charset="0"/>
                            </a:rPr>
                          </m:ctrlPr>
                        </m:fPr>
                        <m:num>
                          <m:d>
                            <m:dPr>
                              <m:ctrlPr>
                                <a:rPr lang="en-US" sz="1050" i="1" smtClean="0">
                                  <a:latin typeface="Cambria Math" panose="02040503050406030204" pitchFamily="18" charset="0"/>
                                </a:rPr>
                              </m:ctrlPr>
                            </m:dPr>
                            <m:e>
                              <m:r>
                                <a:rPr lang="en-US" sz="1050" i="1">
                                  <a:latin typeface="Cambria Math" panose="02040503050406030204" pitchFamily="18" charset="0"/>
                                </a:rPr>
                                <m:t>𝑚𝑖𝑠𝑚𝑎𝑡𝑐h𝑒𝑠</m:t>
                              </m:r>
                              <m:r>
                                <a:rPr lang="en-US" sz="1050">
                                  <a:latin typeface="Cambria Math" panose="02040503050406030204" pitchFamily="18" charset="0"/>
                                </a:rPr>
                                <m:t>+</m:t>
                              </m:r>
                              <m:nary>
                                <m:naryPr>
                                  <m:chr m:val="∑"/>
                                  <m:subHide m:val="on"/>
                                  <m:supHide m:val="on"/>
                                  <m:ctrlPr>
                                    <a:rPr lang="en-US" sz="1050" i="1">
                                      <a:latin typeface="Cambria Math" panose="02040503050406030204" pitchFamily="18" charset="0"/>
                                    </a:rPr>
                                  </m:ctrlPr>
                                </m:naryPr>
                                <m:sub/>
                                <m:sup/>
                                <m:e>
                                  <m:d>
                                    <m:dPr>
                                      <m:endChr m:val=""/>
                                      <m:ctrlPr>
                                        <a:rPr lang="en-US" sz="1050" i="1">
                                          <a:latin typeface="Cambria Math" panose="02040503050406030204" pitchFamily="18" charset="0"/>
                                        </a:rPr>
                                      </m:ctrlPr>
                                    </m:dPr>
                                    <m:e>
                                      <m:r>
                                        <a:rPr lang="en-US" sz="1050" i="1">
                                          <a:latin typeface="Cambria Math" panose="02040503050406030204" pitchFamily="18" charset="0"/>
                                        </a:rPr>
                                        <m:t>𝑙𝑒𝑛𝑔𝑡h</m:t>
                                      </m:r>
                                      <m:d>
                                        <m:dPr>
                                          <m:ctrlPr>
                                            <a:rPr lang="en-US" sz="1050" i="1">
                                              <a:latin typeface="Cambria Math" panose="02040503050406030204" pitchFamily="18" charset="0"/>
                                            </a:rPr>
                                          </m:ctrlPr>
                                        </m:dPr>
                                        <m:e>
                                          <m:r>
                                            <a:rPr lang="en-US" sz="1050" i="1">
                                              <a:latin typeface="Cambria Math" panose="02040503050406030204" pitchFamily="18" charset="0"/>
                                            </a:rPr>
                                            <m:t>𝑖𝑛𝑠𝑒𝑟𝑡𝑖𝑜𝑛𝑠</m:t>
                                          </m:r>
                                          <m:r>
                                            <a:rPr lang="en-US" sz="1050">
                                              <a:latin typeface="Cambria Math" panose="02040503050406030204" pitchFamily="18" charset="0"/>
                                            </a:rPr>
                                            <m:t>∈</m:t>
                                          </m:r>
                                          <m:r>
                                            <a:rPr lang="en-US" sz="1050" i="1">
                                              <a:latin typeface="Cambria Math" panose="02040503050406030204" pitchFamily="18" charset="0"/>
                                            </a:rPr>
                                            <m:t>𝑟𝑒𝑎𝑑</m:t>
                                          </m:r>
                                        </m:e>
                                      </m:d>
                                      <m:r>
                                        <a:rPr lang="en-US" sz="1050">
                                          <a:latin typeface="Cambria Math" panose="02040503050406030204" pitchFamily="18" charset="0"/>
                                        </a:rPr>
                                        <m:t>)+</m:t>
                                      </m:r>
                                      <m:nary>
                                        <m:naryPr>
                                          <m:chr m:val="∑"/>
                                          <m:subHide m:val="on"/>
                                          <m:supHide m:val="on"/>
                                          <m:ctrlPr>
                                            <a:rPr lang="en-US" sz="1050" i="1">
                                              <a:latin typeface="Cambria Math" panose="02040503050406030204" pitchFamily="18" charset="0"/>
                                            </a:rPr>
                                          </m:ctrlPr>
                                        </m:naryPr>
                                        <m:sub/>
                                        <m:sup/>
                                        <m:e>
                                          <m:d>
                                            <m:dPr>
                                              <m:ctrlPr>
                                                <a:rPr lang="en-US" sz="1050" i="1">
                                                  <a:latin typeface="Cambria Math" panose="02040503050406030204" pitchFamily="18" charset="0"/>
                                                </a:rPr>
                                              </m:ctrlPr>
                                            </m:dPr>
                                            <m:e>
                                              <m:r>
                                                <a:rPr lang="en-US" sz="1050" i="1">
                                                  <a:latin typeface="Cambria Math" panose="02040503050406030204" pitchFamily="18" charset="0"/>
                                                </a:rPr>
                                                <m:t>𝑙𝑒𝑛𝑔𝑡h</m:t>
                                              </m:r>
                                              <m:d>
                                                <m:dPr>
                                                  <m:ctrlPr>
                                                    <a:rPr lang="en-US" sz="1050" i="1">
                                                      <a:latin typeface="Cambria Math" panose="02040503050406030204" pitchFamily="18" charset="0"/>
                                                    </a:rPr>
                                                  </m:ctrlPr>
                                                </m:dPr>
                                                <m:e>
                                                  <m:r>
                                                    <a:rPr lang="en-US" sz="1050" i="1">
                                                      <a:latin typeface="Cambria Math" panose="02040503050406030204" pitchFamily="18" charset="0"/>
                                                    </a:rPr>
                                                    <m:t>𝑑𝑒𝑙𝑒𝑡𝑖𝑜𝑛𝑠</m:t>
                                                  </m:r>
                                                  <m:r>
                                                    <a:rPr lang="en-US" sz="1050">
                                                      <a:latin typeface="Cambria Math" panose="02040503050406030204" pitchFamily="18" charset="0"/>
                                                    </a:rPr>
                                                    <m:t>∈</m:t>
                                                  </m:r>
                                                  <m:r>
                                                    <a:rPr lang="en-US" sz="1050" i="1">
                                                      <a:latin typeface="Cambria Math" panose="02040503050406030204" pitchFamily="18" charset="0"/>
                                                    </a:rPr>
                                                    <m:t>𝑟𝑒𝑎𝑑</m:t>
                                                  </m:r>
                                                </m:e>
                                              </m:d>
                                            </m:e>
                                          </m:d>
                                        </m:e>
                                      </m:nary>
                                    </m:e>
                                  </m:d>
                                </m:e>
                              </m:nary>
                            </m:e>
                          </m:d>
                          <m:r>
                            <a:rPr lang="es-MX" sz="1050" b="0" i="1" smtClean="0">
                              <a:latin typeface="Cambria Math" panose="02040503050406030204" pitchFamily="18" charset="0"/>
                            </a:rPr>
                            <m:t>∗100%</m:t>
                          </m:r>
                        </m:num>
                        <m:den>
                          <m:r>
                            <a:rPr lang="en-US" sz="1050" i="1">
                              <a:latin typeface="Cambria Math" panose="02040503050406030204" pitchFamily="18" charset="0"/>
                            </a:rPr>
                            <m:t>𝑚𝑎𝑡𝑐h𝑒𝑠</m:t>
                          </m:r>
                          <m:r>
                            <a:rPr lang="en-US" sz="1050" i="0">
                              <a:latin typeface="Cambria Math" panose="02040503050406030204" pitchFamily="18" charset="0"/>
                            </a:rPr>
                            <m:t>+</m:t>
                          </m:r>
                          <m:r>
                            <a:rPr lang="en-US" sz="1050" i="1">
                              <a:latin typeface="Cambria Math" panose="02040503050406030204" pitchFamily="18" charset="0"/>
                            </a:rPr>
                            <m:t>𝑚𝑖𝑠𝑚𝑎𝑡𝑐h𝑒𝑠</m:t>
                          </m:r>
                          <m:r>
                            <a:rPr lang="en-US" sz="1050" i="0">
                              <a:latin typeface="Cambria Math" panose="02040503050406030204" pitchFamily="18" charset="0"/>
                            </a:rPr>
                            <m:t>+</m:t>
                          </m:r>
                          <m:nary>
                            <m:naryPr>
                              <m:chr m:val="∑"/>
                              <m:subHide m:val="on"/>
                              <m:supHide m:val="on"/>
                              <m:ctrlPr>
                                <a:rPr lang="en-US" sz="1050" i="1">
                                  <a:latin typeface="Cambria Math" panose="02040503050406030204" pitchFamily="18" charset="0"/>
                                </a:rPr>
                              </m:ctrlPr>
                            </m:naryPr>
                            <m:sub/>
                            <m:sup/>
                            <m:e>
                              <m:d>
                                <m:dPr>
                                  <m:endChr m:val=""/>
                                  <m:ctrlPr>
                                    <a:rPr lang="en-US" sz="1050" i="1">
                                      <a:latin typeface="Cambria Math" panose="02040503050406030204" pitchFamily="18" charset="0"/>
                                    </a:rPr>
                                  </m:ctrlPr>
                                </m:dPr>
                                <m:e>
                                  <m:r>
                                    <a:rPr lang="en-US" sz="1050" i="1">
                                      <a:latin typeface="Cambria Math" panose="02040503050406030204" pitchFamily="18" charset="0"/>
                                    </a:rPr>
                                    <m:t>𝑙𝑒𝑛𝑔𝑡h</m:t>
                                  </m:r>
                                  <m:d>
                                    <m:dPr>
                                      <m:ctrlPr>
                                        <a:rPr lang="en-US" sz="1050" i="1">
                                          <a:latin typeface="Cambria Math" panose="02040503050406030204" pitchFamily="18" charset="0"/>
                                        </a:rPr>
                                      </m:ctrlPr>
                                    </m:dPr>
                                    <m:e>
                                      <m:r>
                                        <a:rPr lang="en-US" sz="1050" i="1">
                                          <a:latin typeface="Cambria Math" panose="02040503050406030204" pitchFamily="18" charset="0"/>
                                        </a:rPr>
                                        <m:t>𝑖𝑛𝑠𝑒𝑟𝑡𝑖𝑜𝑛𝑠</m:t>
                                      </m:r>
                                      <m:r>
                                        <a:rPr lang="en-US" sz="1050" i="0">
                                          <a:latin typeface="Cambria Math" panose="02040503050406030204" pitchFamily="18" charset="0"/>
                                        </a:rPr>
                                        <m:t>∈</m:t>
                                      </m:r>
                                      <m:r>
                                        <a:rPr lang="en-US" sz="1050" i="1">
                                          <a:latin typeface="Cambria Math" panose="02040503050406030204" pitchFamily="18" charset="0"/>
                                        </a:rPr>
                                        <m:t>𝑟𝑒𝑎𝑑</m:t>
                                      </m:r>
                                    </m:e>
                                  </m:d>
                                  <m:r>
                                    <a:rPr lang="en-US" sz="1050" i="0">
                                      <a:latin typeface="Cambria Math" panose="02040503050406030204" pitchFamily="18" charset="0"/>
                                    </a:rPr>
                                    <m:t>)+</m:t>
                                  </m:r>
                                  <m:nary>
                                    <m:naryPr>
                                      <m:chr m:val="∑"/>
                                      <m:subHide m:val="on"/>
                                      <m:supHide m:val="on"/>
                                      <m:ctrlPr>
                                        <a:rPr lang="en-US" sz="1050" i="1">
                                          <a:latin typeface="Cambria Math" panose="02040503050406030204" pitchFamily="18" charset="0"/>
                                        </a:rPr>
                                      </m:ctrlPr>
                                    </m:naryPr>
                                    <m:sub/>
                                    <m:sup/>
                                    <m:e>
                                      <m:d>
                                        <m:dPr>
                                          <m:ctrlPr>
                                            <a:rPr lang="en-US" sz="1050" i="1">
                                              <a:latin typeface="Cambria Math" panose="02040503050406030204" pitchFamily="18" charset="0"/>
                                            </a:rPr>
                                          </m:ctrlPr>
                                        </m:dPr>
                                        <m:e>
                                          <m:r>
                                            <a:rPr lang="en-US" sz="1050" i="1">
                                              <a:latin typeface="Cambria Math" panose="02040503050406030204" pitchFamily="18" charset="0"/>
                                            </a:rPr>
                                            <m:t>𝑙𝑒𝑛𝑔𝑡h</m:t>
                                          </m:r>
                                          <m:d>
                                            <m:dPr>
                                              <m:ctrlPr>
                                                <a:rPr lang="en-US" sz="1050" i="1">
                                                  <a:latin typeface="Cambria Math" panose="02040503050406030204" pitchFamily="18" charset="0"/>
                                                </a:rPr>
                                              </m:ctrlPr>
                                            </m:dPr>
                                            <m:e>
                                              <m:r>
                                                <a:rPr lang="en-US" sz="1050" i="1">
                                                  <a:latin typeface="Cambria Math" panose="02040503050406030204" pitchFamily="18" charset="0"/>
                                                </a:rPr>
                                                <m:t>𝑑𝑒𝑙𝑒𝑡𝑖𝑜𝑛𝑠</m:t>
                                              </m:r>
                                              <m:r>
                                                <a:rPr lang="en-US" sz="1050" i="0">
                                                  <a:latin typeface="Cambria Math" panose="02040503050406030204" pitchFamily="18" charset="0"/>
                                                </a:rPr>
                                                <m:t>∈</m:t>
                                              </m:r>
                                              <m:r>
                                                <a:rPr lang="en-US" sz="1050" i="1">
                                                  <a:latin typeface="Cambria Math" panose="02040503050406030204" pitchFamily="18" charset="0"/>
                                                </a:rPr>
                                                <m:t>𝑟𝑒𝑎𝑑</m:t>
                                              </m:r>
                                            </m:e>
                                          </m:d>
                                        </m:e>
                                      </m:d>
                                    </m:e>
                                  </m:nary>
                                </m:e>
                              </m:d>
                            </m:e>
                          </m:nary>
                        </m:den>
                      </m:f>
                    </m:oMath>
                  </m:oMathPara>
                </a14:m>
                <a:endParaRPr lang="en-US" sz="1050" dirty="0"/>
              </a:p>
            </p:txBody>
          </p:sp>
        </mc:Choice>
        <mc:Fallback xmlns="">
          <p:sp>
            <p:nvSpPr>
              <p:cNvPr id="13" name="Rectangle 12"/>
              <p:cNvSpPr>
                <a:spLocks noRot="1" noChangeAspect="1" noMove="1" noResize="1" noEditPoints="1" noAdjustHandles="1" noChangeArrowheads="1" noChangeShapeType="1" noTextEdit="1"/>
              </p:cNvSpPr>
              <p:nvPr/>
            </p:nvSpPr>
            <p:spPr>
              <a:xfrm>
                <a:off x="218831" y="4956928"/>
                <a:ext cx="5940942" cy="599267"/>
              </a:xfrm>
              <a:prstGeom prst="rect">
                <a:avLst/>
              </a:prstGeom>
              <a:blipFill>
                <a:blip r:embed="rId10"/>
                <a:stretch>
                  <a:fillRect t="-84694" b="-124490"/>
                </a:stretch>
              </a:blipFill>
            </p:spPr>
            <p:txBody>
              <a:bodyPr/>
              <a:lstStyle/>
              <a:p>
                <a:r>
                  <a:rPr lang="en-US">
                    <a:noFill/>
                  </a:rPr>
                  <a:t> </a:t>
                </a:r>
              </a:p>
            </p:txBody>
          </p:sp>
        </mc:Fallback>
      </mc:AlternateContent>
      <p:graphicFrame>
        <p:nvGraphicFramePr>
          <p:cNvPr id="17" name="Table 16"/>
          <p:cNvGraphicFramePr>
            <a:graphicFrameLocks noGrp="1"/>
          </p:cNvGraphicFramePr>
          <p:nvPr>
            <p:extLst>
              <p:ext uri="{D42A27DB-BD31-4B8C-83A1-F6EECF244321}">
                <p14:modId xmlns:p14="http://schemas.microsoft.com/office/powerpoint/2010/main" val="529915528"/>
              </p:ext>
            </p:extLst>
          </p:nvPr>
        </p:nvGraphicFramePr>
        <p:xfrm>
          <a:off x="6464267" y="1286359"/>
          <a:ext cx="5426756" cy="4004098"/>
        </p:xfrm>
        <a:graphic>
          <a:graphicData uri="http://schemas.openxmlformats.org/drawingml/2006/table">
            <a:tbl>
              <a:tblPr firstRow="1" firstCol="1" bandRow="1"/>
              <a:tblGrid>
                <a:gridCol w="1234044">
                  <a:extLst>
                    <a:ext uri="{9D8B030D-6E8A-4147-A177-3AD203B41FA5}">
                      <a16:colId xmlns:a16="http://schemas.microsoft.com/office/drawing/2014/main" val="946998171"/>
                    </a:ext>
                  </a:extLst>
                </a:gridCol>
                <a:gridCol w="1234044">
                  <a:extLst>
                    <a:ext uri="{9D8B030D-6E8A-4147-A177-3AD203B41FA5}">
                      <a16:colId xmlns:a16="http://schemas.microsoft.com/office/drawing/2014/main" val="235706971"/>
                    </a:ext>
                  </a:extLst>
                </a:gridCol>
                <a:gridCol w="1039766">
                  <a:extLst>
                    <a:ext uri="{9D8B030D-6E8A-4147-A177-3AD203B41FA5}">
                      <a16:colId xmlns:a16="http://schemas.microsoft.com/office/drawing/2014/main" val="1310533585"/>
                    </a:ext>
                  </a:extLst>
                </a:gridCol>
                <a:gridCol w="1037353">
                  <a:extLst>
                    <a:ext uri="{9D8B030D-6E8A-4147-A177-3AD203B41FA5}">
                      <a16:colId xmlns:a16="http://schemas.microsoft.com/office/drawing/2014/main" val="980310593"/>
                    </a:ext>
                  </a:extLst>
                </a:gridCol>
                <a:gridCol w="881549">
                  <a:extLst>
                    <a:ext uri="{9D8B030D-6E8A-4147-A177-3AD203B41FA5}">
                      <a16:colId xmlns:a16="http://schemas.microsoft.com/office/drawing/2014/main" val="589675403"/>
                    </a:ext>
                  </a:extLst>
                </a:gridCol>
              </a:tblGrid>
              <a:tr h="287198">
                <a:tc>
                  <a:txBody>
                    <a:bodyPr/>
                    <a:lstStyle/>
                    <a:p>
                      <a:pPr algn="ctr">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Especie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Basecaller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Deleción</a:t>
                      </a: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Inserción</a:t>
                      </a: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Mismatch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8460802"/>
                  </a:ext>
                </a:extLst>
              </a:tr>
              <a:tr h="185845">
                <a:tc rowSpan="5">
                  <a:txBody>
                    <a:bodyPr/>
                    <a:lstStyle/>
                    <a:p>
                      <a:pPr algn="ctr">
                        <a:lnSpc>
                          <a:spcPct val="107000"/>
                        </a:lnSpc>
                        <a:spcAft>
                          <a:spcPts val="0"/>
                        </a:spcAft>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Fago</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Lambda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07000"/>
                        </a:lnSpc>
                        <a:spcAft>
                          <a:spcPts val="0"/>
                        </a:spcAft>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Causalcall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0712215"/>
                  </a:ext>
                </a:extLst>
              </a:tr>
              <a:tr h="185845">
                <a:tc vMerge="1">
                  <a:txBody>
                    <a:bodyPr/>
                    <a:lstStyle/>
                    <a:p>
                      <a:endParaRPr lang="en-US"/>
                    </a:p>
                  </a:txBody>
                  <a:tcPr/>
                </a:tc>
                <a:tc>
                  <a:txBody>
                    <a:bodyPr/>
                    <a:lstStyle/>
                    <a:p>
                      <a:pP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DNAde</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650750453"/>
                  </a:ext>
                </a:extLst>
              </a:tr>
              <a:tr h="185845">
                <a:tc vMerge="1">
                  <a:txBody>
                    <a:bodyPr/>
                    <a:lstStyle/>
                    <a:p>
                      <a:endParaRPr lang="en-US"/>
                    </a:p>
                  </a:txBody>
                  <a:tcPr/>
                </a:tc>
                <a:tc>
                  <a:txBody>
                    <a:bodyPr/>
                    <a:lstStyle/>
                    <a:p>
                      <a:pP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DNAre</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789943676"/>
                  </a:ext>
                </a:extLst>
              </a:tr>
              <a:tr h="185845">
                <a:tc vMerge="1">
                  <a:txBody>
                    <a:bodyPr/>
                    <a:lstStyle/>
                    <a:p>
                      <a:endParaRPr lang="en-US"/>
                    </a:p>
                  </a:txBody>
                  <a:tcPr/>
                </a:tc>
                <a:tc>
                  <a:txBody>
                    <a:bodyPr/>
                    <a:lstStyle/>
                    <a:p>
                      <a:pP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Guppy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4061763224"/>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Flappie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4889746"/>
                  </a:ext>
                </a:extLst>
              </a:tr>
              <a:tr h="185845">
                <a:tc rowSpan="5">
                  <a:txBody>
                    <a:bodyPr/>
                    <a:lstStyle/>
                    <a:p>
                      <a:pPr algn="ctr">
                        <a:lnSpc>
                          <a:spcPct val="107000"/>
                        </a:lnSpc>
                        <a:spcAft>
                          <a:spcPts val="0"/>
                        </a:spcAft>
                      </a:pPr>
                      <a:r>
                        <a:rPr lang="en-US" sz="1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coli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Causalcall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5570185"/>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(DNAde)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09366930"/>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(DNAre)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2803306695"/>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Guppy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315216050"/>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Flappie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44122469"/>
                  </a:ext>
                </a:extLst>
              </a:tr>
              <a:tr h="185845">
                <a:tc rowSpan="5">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Causalcall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43501329"/>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(DNAde)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746605971"/>
                  </a:ext>
                </a:extLst>
              </a:tr>
              <a:tr h="185845">
                <a:tc vMerge="1">
                  <a:txBody>
                    <a:bodyPr/>
                    <a:lstStyle/>
                    <a:p>
                      <a:endParaRPr lang="en-US"/>
                    </a:p>
                  </a:txBody>
                  <a:tcPr/>
                </a:tc>
                <a:tc>
                  <a:txBody>
                    <a:bodyPr/>
                    <a:lstStyle/>
                    <a:p>
                      <a:pP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DNAre</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424273640"/>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Guppy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132206309"/>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Flappie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20334411"/>
                  </a:ext>
                </a:extLst>
              </a:tr>
              <a:tr h="185845">
                <a:tc rowSpan="5">
                  <a:txBody>
                    <a:bodyPr/>
                    <a:lstStyle/>
                    <a:p>
                      <a:pPr algn="ctr">
                        <a:lnSpc>
                          <a:spcPct val="107000"/>
                        </a:lnSpc>
                        <a:spcAft>
                          <a:spcPts val="0"/>
                        </a:spcAft>
                      </a:pPr>
                      <a:r>
                        <a:rPr lang="en-US" sz="1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r>
                        <a:rPr lang="en-US" sz="1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pneumoniae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Causalcall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94212905"/>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(DNAde)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096567551"/>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Chiron (DNAre)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544229677"/>
                  </a:ext>
                </a:extLst>
              </a:tr>
              <a:tr h="185845">
                <a:tc vMerge="1">
                  <a:txBody>
                    <a:bodyPr/>
                    <a:lstStyle/>
                    <a:p>
                      <a:endParaRPr lang="en-US"/>
                    </a:p>
                  </a:txBody>
                  <a:tcPr/>
                </a:tc>
                <a:tc>
                  <a:txBody>
                    <a:bodyPr/>
                    <a:lstStyle/>
                    <a:p>
                      <a:pP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Guppy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21868004"/>
                  </a:ext>
                </a:extLst>
              </a:tr>
              <a:tr h="185845">
                <a:tc vMerge="1">
                  <a:txBody>
                    <a:bodyPr/>
                    <a:lstStyle/>
                    <a:p>
                      <a:endParaRPr lang="en-US"/>
                    </a:p>
                  </a:txBody>
                  <a:tcPr/>
                </a:tc>
                <a:tc>
                  <a:txBody>
                    <a:bodyPr/>
                    <a:lstStyle/>
                    <a:p>
                      <a:pPr>
                        <a:lnSpc>
                          <a:spcPct val="107000"/>
                        </a:lnSpc>
                        <a:spcAft>
                          <a:spcPts val="0"/>
                        </a:spcAft>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Flappie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5209164"/>
                  </a:ext>
                </a:extLst>
              </a:tr>
            </a:tbl>
          </a:graphicData>
        </a:graphic>
      </p:graphicFrame>
      <p:sp>
        <p:nvSpPr>
          <p:cNvPr id="18" name="TextBox 17"/>
          <p:cNvSpPr txBox="1"/>
          <p:nvPr/>
        </p:nvSpPr>
        <p:spPr>
          <a:xfrm>
            <a:off x="4969078" y="5616457"/>
            <a:ext cx="1130438" cy="246221"/>
          </a:xfrm>
          <a:prstGeom prst="rect">
            <a:avLst/>
          </a:prstGeom>
          <a:noFill/>
        </p:spPr>
        <p:txBody>
          <a:bodyPr wrap="none" rtlCol="0">
            <a:spAutoFit/>
          </a:bodyPr>
          <a:lstStyle/>
          <a:p>
            <a:r>
              <a:rPr lang="es-EC" sz="1000" dirty="0"/>
              <a:t>(</a:t>
            </a:r>
            <a:r>
              <a:rPr lang="es-EC" sz="1000" dirty="0" err="1"/>
              <a:t>Rang</a:t>
            </a:r>
            <a:r>
              <a:rPr lang="es-EC" sz="1000" dirty="0"/>
              <a:t> et al., 2018)</a:t>
            </a:r>
            <a:endParaRPr lang="en-US" sz="1000" dirty="0"/>
          </a:p>
        </p:txBody>
      </p:sp>
      <p:sp>
        <p:nvSpPr>
          <p:cNvPr id="19" name="TextBox 18"/>
          <p:cNvSpPr txBox="1"/>
          <p:nvPr/>
        </p:nvSpPr>
        <p:spPr>
          <a:xfrm>
            <a:off x="10766997" y="5332260"/>
            <a:ext cx="1124026" cy="246221"/>
          </a:xfrm>
          <a:prstGeom prst="rect">
            <a:avLst/>
          </a:prstGeom>
          <a:noFill/>
        </p:spPr>
        <p:txBody>
          <a:bodyPr wrap="none" rtlCol="0">
            <a:spAutoFit/>
          </a:bodyPr>
          <a:lstStyle/>
          <a:p>
            <a:r>
              <a:rPr lang="es-MX" sz="1000" dirty="0" smtClean="0"/>
              <a:t>(</a:t>
            </a:r>
            <a:r>
              <a:rPr lang="es-MX" sz="1000" dirty="0" err="1" smtClean="0"/>
              <a:t>Zeng</a:t>
            </a:r>
            <a:r>
              <a:rPr lang="es-MX" sz="1000" dirty="0" smtClean="0"/>
              <a:t> </a:t>
            </a:r>
            <a:r>
              <a:rPr lang="es-MX" sz="1000" dirty="0"/>
              <a:t>et al., </a:t>
            </a:r>
            <a:r>
              <a:rPr lang="es-MX" sz="1000" dirty="0" smtClean="0"/>
              <a:t>2020)</a:t>
            </a:r>
            <a:endParaRPr lang="en-US" sz="1000" dirty="0"/>
          </a:p>
        </p:txBody>
      </p:sp>
    </p:spTree>
    <p:extLst>
      <p:ext uri="{BB962C8B-B14F-4D97-AF65-F5344CB8AC3E}">
        <p14:creationId xmlns:p14="http://schemas.microsoft.com/office/powerpoint/2010/main" val="374242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664179" cy="707886"/>
          </a:xfrm>
          <a:prstGeom prst="rect">
            <a:avLst/>
          </a:prstGeom>
          <a:noFill/>
        </p:spPr>
        <p:txBody>
          <a:bodyPr wrap="none" rtlCol="0">
            <a:spAutoFit/>
          </a:bodyPr>
          <a:lstStyle/>
          <a:p>
            <a:r>
              <a:rPr lang="es-EC" sz="4000" b="1" dirty="0"/>
              <a:t>MATERIALES Y MÉTODOS </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586264" y="641741"/>
            <a:ext cx="2728632" cy="400110"/>
          </a:xfrm>
          <a:prstGeom prst="rect">
            <a:avLst/>
          </a:prstGeom>
          <a:noFill/>
        </p:spPr>
        <p:txBody>
          <a:bodyPr wrap="none" rtlCol="0">
            <a:spAutoFit/>
          </a:bodyPr>
          <a:lstStyle/>
          <a:p>
            <a:r>
              <a:rPr lang="es-EC" sz="2000" b="1" dirty="0" smtClean="0"/>
              <a:t>Selección de Secuencias</a:t>
            </a:r>
            <a:endParaRPr lang="es-EC" sz="2000" b="1" dirty="0"/>
          </a:p>
        </p:txBody>
      </p:sp>
      <p:graphicFrame>
        <p:nvGraphicFramePr>
          <p:cNvPr id="10" name="Diagram 9"/>
          <p:cNvGraphicFramePr/>
          <p:nvPr>
            <p:extLst>
              <p:ext uri="{D42A27DB-BD31-4B8C-83A1-F6EECF244321}">
                <p14:modId xmlns:p14="http://schemas.microsoft.com/office/powerpoint/2010/main" val="1721165423"/>
              </p:ext>
            </p:extLst>
          </p:nvPr>
        </p:nvGraphicFramePr>
        <p:xfrm>
          <a:off x="297761" y="1036921"/>
          <a:ext cx="3377453" cy="2016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83870941"/>
              </p:ext>
            </p:extLst>
          </p:nvPr>
        </p:nvGraphicFramePr>
        <p:xfrm>
          <a:off x="201636" y="3108547"/>
          <a:ext cx="4081713" cy="2855288"/>
        </p:xfrm>
        <a:graphic>
          <a:graphicData uri="http://schemas.openxmlformats.org/drawingml/2006/table">
            <a:tbl>
              <a:tblPr/>
              <a:tblGrid>
                <a:gridCol w="832584">
                  <a:extLst>
                    <a:ext uri="{9D8B030D-6E8A-4147-A177-3AD203B41FA5}">
                      <a16:colId xmlns:a16="http://schemas.microsoft.com/office/drawing/2014/main" val="2424101277"/>
                    </a:ext>
                  </a:extLst>
                </a:gridCol>
                <a:gridCol w="890142">
                  <a:extLst>
                    <a:ext uri="{9D8B030D-6E8A-4147-A177-3AD203B41FA5}">
                      <a16:colId xmlns:a16="http://schemas.microsoft.com/office/drawing/2014/main" val="2874920148"/>
                    </a:ext>
                  </a:extLst>
                </a:gridCol>
                <a:gridCol w="2358987">
                  <a:extLst>
                    <a:ext uri="{9D8B030D-6E8A-4147-A177-3AD203B41FA5}">
                      <a16:colId xmlns:a16="http://schemas.microsoft.com/office/drawing/2014/main" val="1957828352"/>
                    </a:ext>
                  </a:extLst>
                </a:gridCol>
              </a:tblGrid>
              <a:tr h="280562">
                <a:tc>
                  <a:txBody>
                    <a:bodyPr/>
                    <a:lstStyle/>
                    <a:p>
                      <a:pPr algn="ctr" fontAlgn="ctr"/>
                      <a:r>
                        <a:rPr lang="es-MX" sz="1050" b="1" i="0" u="none" strike="noStrike" noProof="0" dirty="0" smtClean="0">
                          <a:solidFill>
                            <a:srgbClr val="000000"/>
                          </a:solidFill>
                          <a:effectLst/>
                          <a:latin typeface="Calibri" panose="020F0502020204030204" pitchFamily="34" charset="0"/>
                        </a:rPr>
                        <a:t>Identificación</a:t>
                      </a:r>
                      <a:endParaRPr lang="es-MX" sz="1050" b="1" i="0" u="none" strike="noStrike" noProof="0" dirty="0">
                        <a:solidFill>
                          <a:srgbClr val="000000"/>
                        </a:solidFill>
                        <a:effectLst/>
                        <a:latin typeface="Calibri" panose="020F0502020204030204" pitchFamily="34" charset="0"/>
                      </a:endParaRPr>
                    </a:p>
                  </a:txBody>
                  <a:tcPr marL="3761" marR="3761" marT="37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50" b="1" i="0" u="none" strike="noStrike" noProof="0" dirty="0" smtClean="0">
                          <a:solidFill>
                            <a:srgbClr val="000000"/>
                          </a:solidFill>
                          <a:effectLst/>
                          <a:latin typeface="Calibri" panose="020F0502020204030204" pitchFamily="34" charset="0"/>
                        </a:rPr>
                        <a:t>Región</a:t>
                      </a:r>
                      <a:endParaRPr lang="es-MX" sz="1050" b="1" i="0" u="none" strike="noStrike" noProof="0" dirty="0">
                        <a:solidFill>
                          <a:srgbClr val="000000"/>
                        </a:solidFill>
                        <a:effectLst/>
                        <a:latin typeface="Calibri" panose="020F0502020204030204" pitchFamily="34" charset="0"/>
                      </a:endParaRPr>
                    </a:p>
                  </a:txBody>
                  <a:tcPr marL="3761" marR="3761" marT="37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dirty="0">
                          <a:solidFill>
                            <a:srgbClr val="000000"/>
                          </a:solidFill>
                          <a:effectLst/>
                          <a:latin typeface="Calibri" panose="020F0502020204030204" pitchFamily="34" charset="0"/>
                        </a:rPr>
                        <a:t>Códigos de accesión en el GenBank</a:t>
                      </a:r>
                    </a:p>
                  </a:txBody>
                  <a:tcPr marL="3761" marR="3761" marT="37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67042"/>
                  </a:ext>
                </a:extLst>
              </a:tr>
              <a:tr h="162498">
                <a:tc rowSpan="5">
                  <a:txBody>
                    <a:bodyPr/>
                    <a:lstStyle/>
                    <a:p>
                      <a:pPr algn="ctr" fontAlgn="ctr"/>
                      <a:r>
                        <a:rPr lang="en-US" sz="1050" b="0" i="1" u="none" strike="noStrike" dirty="0">
                          <a:solidFill>
                            <a:srgbClr val="000000"/>
                          </a:solidFill>
                          <a:effectLst/>
                          <a:latin typeface="Calibri" panose="020F0502020204030204" pitchFamily="34" charset="0"/>
                        </a:rPr>
                        <a:t>Grapevine virus </a:t>
                      </a:r>
                      <a:r>
                        <a:rPr lang="en-US" sz="1050" b="0" i="0" u="none" strike="noStrike" dirty="0">
                          <a:solidFill>
                            <a:srgbClr val="000000"/>
                          </a:solidFill>
                          <a:effectLst/>
                          <a:latin typeface="Calibri" panose="020F0502020204030204" pitchFamily="34" charset="0"/>
                        </a:rPr>
                        <a:t>A (GVA)</a:t>
                      </a:r>
                    </a:p>
                  </a:txBody>
                  <a:tcPr marL="3761" marR="3761" marT="376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Croacia</a:t>
                      </a:r>
                    </a:p>
                  </a:txBody>
                  <a:tcPr marL="3761" marR="3761" marT="37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0" i="0" u="none" strike="noStrike" dirty="0">
                          <a:solidFill>
                            <a:srgbClr val="000000"/>
                          </a:solidFill>
                          <a:effectLst/>
                          <a:latin typeface="Calibri" panose="020F0502020204030204" pitchFamily="34" charset="0"/>
                        </a:rPr>
                        <a:t>MF979533.1</a:t>
                      </a:r>
                    </a:p>
                  </a:txBody>
                  <a:tcPr marL="3761" marR="3761" marT="3761"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4500860"/>
                  </a:ext>
                </a:extLst>
              </a:tr>
              <a:tr h="162498">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Francia</a:t>
                      </a:r>
                    </a:p>
                  </a:txBody>
                  <a:tcPr marL="3761" marR="3761" marT="3761"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Calibri" panose="020F0502020204030204" pitchFamily="34" charset="0"/>
                        </a:rPr>
                        <a:t>MG925333.1</a:t>
                      </a:r>
                    </a:p>
                  </a:txBody>
                  <a:tcPr marL="3761" marR="3761" marT="3761" marB="0" anchor="ctr">
                    <a:lnL>
                      <a:noFill/>
                    </a:lnL>
                    <a:lnR>
                      <a:noFill/>
                    </a:lnR>
                    <a:lnT>
                      <a:noFill/>
                    </a:lnT>
                    <a:lnB>
                      <a:noFill/>
                    </a:lnB>
                  </a:tcPr>
                </a:tc>
                <a:extLst>
                  <a:ext uri="{0D108BD9-81ED-4DB2-BD59-A6C34878D82A}">
                    <a16:rowId xmlns:a16="http://schemas.microsoft.com/office/drawing/2014/main" val="2546846412"/>
                  </a:ext>
                </a:extLst>
              </a:tr>
              <a:tr h="224955">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Israel</a:t>
                      </a:r>
                    </a:p>
                  </a:txBody>
                  <a:tcPr marL="3761" marR="3761" marT="3761"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Calibri" panose="020F0502020204030204" pitchFamily="34" charset="0"/>
                        </a:rPr>
                        <a:t>AF007415.2, AY244516.1</a:t>
                      </a:r>
                    </a:p>
                  </a:txBody>
                  <a:tcPr marL="3761" marR="3761" marT="3761" marB="0" anchor="ctr">
                    <a:lnL>
                      <a:noFill/>
                    </a:lnL>
                    <a:lnR>
                      <a:noFill/>
                    </a:lnR>
                    <a:lnT>
                      <a:noFill/>
                    </a:lnT>
                    <a:lnB>
                      <a:noFill/>
                    </a:lnB>
                  </a:tcPr>
                </a:tc>
                <a:extLst>
                  <a:ext uri="{0D108BD9-81ED-4DB2-BD59-A6C34878D82A}">
                    <a16:rowId xmlns:a16="http://schemas.microsoft.com/office/drawing/2014/main" val="4190506885"/>
                  </a:ext>
                </a:extLst>
              </a:tr>
              <a:tr h="373986">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Sudáfrica</a:t>
                      </a:r>
                    </a:p>
                  </a:txBody>
                  <a:tcPr marL="3761" marR="3761" marT="3761" marB="0" anchor="ctr">
                    <a:lnL>
                      <a:noFill/>
                    </a:lnL>
                    <a:lnR>
                      <a:noFill/>
                    </a:lnR>
                    <a:lnT>
                      <a:noFill/>
                    </a:lnT>
                    <a:lnB>
                      <a:noFill/>
                    </a:lnB>
                  </a:tcPr>
                </a:tc>
                <a:tc>
                  <a:txBody>
                    <a:bodyPr/>
                    <a:lstStyle/>
                    <a:p>
                      <a:pPr algn="ctr" fontAlgn="b"/>
                      <a:r>
                        <a:rPr lang="es-ES" sz="1050" b="0" i="0" u="none" strike="noStrike" dirty="0">
                          <a:solidFill>
                            <a:srgbClr val="000000"/>
                          </a:solidFill>
                          <a:effectLst/>
                          <a:latin typeface="Calibri" panose="020F0502020204030204" pitchFamily="34" charset="0"/>
                        </a:rPr>
                        <a:t>DQ855081.2, DQ855083.2, DQ855084.2, DQ855086.2, DQ855087.2 y KC962564.1</a:t>
                      </a:r>
                    </a:p>
                  </a:txBody>
                  <a:tcPr marL="3761" marR="3761" marT="3761" marB="0" anchor="ctr">
                    <a:lnL>
                      <a:noFill/>
                    </a:lnL>
                    <a:lnR>
                      <a:noFill/>
                    </a:lnR>
                    <a:lnT>
                      <a:noFill/>
                    </a:lnT>
                    <a:lnB>
                      <a:noFill/>
                    </a:lnB>
                  </a:tcPr>
                </a:tc>
                <a:extLst>
                  <a:ext uri="{0D108BD9-81ED-4DB2-BD59-A6C34878D82A}">
                    <a16:rowId xmlns:a16="http://schemas.microsoft.com/office/drawing/2014/main" val="403510974"/>
                  </a:ext>
                </a:extLst>
              </a:tr>
              <a:tr h="162498">
                <a:tc vMerge="1">
                  <a:txBody>
                    <a:bodyPr/>
                    <a:lstStyle/>
                    <a:p>
                      <a:endParaRPr lang="en-US"/>
                    </a:p>
                  </a:txBody>
                  <a:tcPr/>
                </a:tc>
                <a:tc>
                  <a:txBody>
                    <a:bodyPr/>
                    <a:lstStyle/>
                    <a:p>
                      <a:pPr algn="ctr" fontAlgn="b"/>
                      <a:r>
                        <a:rPr lang="en-US" sz="1050" b="0" i="0" u="none" strike="noStrike" dirty="0" smtClean="0">
                          <a:solidFill>
                            <a:srgbClr val="000000"/>
                          </a:solidFill>
                          <a:effectLst/>
                          <a:latin typeface="Calibri" panose="020F0502020204030204" pitchFamily="34" charset="0"/>
                        </a:rPr>
                        <a:t>*</a:t>
                      </a:r>
                      <a:r>
                        <a:rPr lang="es-MX" sz="1050" b="0" i="0" u="none" strike="noStrike" noProof="0" dirty="0" smtClean="0">
                          <a:solidFill>
                            <a:srgbClr val="000000"/>
                          </a:solidFill>
                          <a:effectLst/>
                          <a:latin typeface="Calibri" panose="020F0502020204030204" pitchFamily="34" charset="0"/>
                        </a:rPr>
                        <a:t>Referencia</a:t>
                      </a:r>
                      <a:endParaRPr lang="es-MX" sz="1050" b="0" i="0" u="none" strike="noStrike" noProof="0" dirty="0">
                        <a:solidFill>
                          <a:srgbClr val="000000"/>
                        </a:solidFill>
                        <a:effectLst/>
                        <a:latin typeface="Calibri" panose="020F0502020204030204" pitchFamily="34" charset="0"/>
                      </a:endParaRPr>
                    </a:p>
                  </a:txBody>
                  <a:tcPr marL="3761" marR="3761" marT="3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NC_003604.2</a:t>
                      </a:r>
                    </a:p>
                  </a:txBody>
                  <a:tcPr marL="3761" marR="3761" marT="376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894894"/>
                  </a:ext>
                </a:extLst>
              </a:tr>
              <a:tr h="162498">
                <a:tc rowSpan="6">
                  <a:txBody>
                    <a:bodyPr/>
                    <a:lstStyle/>
                    <a:p>
                      <a:pPr algn="ctr" fontAlgn="ctr"/>
                      <a:r>
                        <a:rPr lang="en-US" sz="1050" b="0" i="1" u="none" strike="noStrike" dirty="0">
                          <a:solidFill>
                            <a:srgbClr val="000000"/>
                          </a:solidFill>
                          <a:effectLst/>
                          <a:latin typeface="Calibri" panose="020F0502020204030204" pitchFamily="34" charset="0"/>
                        </a:rPr>
                        <a:t>Grapevine virus </a:t>
                      </a:r>
                      <a:r>
                        <a:rPr lang="en-US" sz="1050" b="0" i="0" u="none" strike="noStrike" dirty="0">
                          <a:solidFill>
                            <a:srgbClr val="000000"/>
                          </a:solidFill>
                          <a:effectLst/>
                          <a:latin typeface="Calibri" panose="020F0502020204030204" pitchFamily="34" charset="0"/>
                        </a:rPr>
                        <a:t>B (GVB)</a:t>
                      </a:r>
                    </a:p>
                  </a:txBody>
                  <a:tcPr marL="3761" marR="3761" marT="3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Brasil</a:t>
                      </a:r>
                    </a:p>
                  </a:txBody>
                  <a:tcPr marL="3761" marR="3761" marT="376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50" b="0" i="0" u="none" strike="noStrike" dirty="0">
                          <a:solidFill>
                            <a:srgbClr val="000000"/>
                          </a:solidFill>
                          <a:effectLst/>
                          <a:latin typeface="Calibri" panose="020F0502020204030204" pitchFamily="34" charset="0"/>
                        </a:rPr>
                        <a:t>KX790785.1</a:t>
                      </a:r>
                    </a:p>
                  </a:txBody>
                  <a:tcPr marL="3761" marR="3761" marT="3761"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064069"/>
                  </a:ext>
                </a:extLst>
              </a:tr>
              <a:tr h="224955">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Canadá</a:t>
                      </a:r>
                    </a:p>
                  </a:txBody>
                  <a:tcPr marL="3761" marR="3761" marT="3761"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Calibri" panose="020F0502020204030204" pitchFamily="34" charset="0"/>
                        </a:rPr>
                        <a:t>JX513897.1 y KY426923.1</a:t>
                      </a:r>
                    </a:p>
                  </a:txBody>
                  <a:tcPr marL="3761" marR="3761" marT="3761" marB="0" anchor="ctr">
                    <a:lnL>
                      <a:noFill/>
                    </a:lnL>
                    <a:lnR>
                      <a:noFill/>
                    </a:lnR>
                    <a:lnT>
                      <a:noFill/>
                    </a:lnT>
                    <a:lnB>
                      <a:noFill/>
                    </a:lnB>
                  </a:tcPr>
                </a:tc>
                <a:extLst>
                  <a:ext uri="{0D108BD9-81ED-4DB2-BD59-A6C34878D82A}">
                    <a16:rowId xmlns:a16="http://schemas.microsoft.com/office/drawing/2014/main" val="2842091465"/>
                  </a:ext>
                </a:extLst>
              </a:tr>
              <a:tr h="162498">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China</a:t>
                      </a:r>
                    </a:p>
                  </a:txBody>
                  <a:tcPr marL="3761" marR="3761" marT="3761" marB="0" anchor="ctr">
                    <a:lnL>
                      <a:noFill/>
                    </a:lnL>
                    <a:lnR>
                      <a:noFill/>
                    </a:lnR>
                    <a:lnT>
                      <a:noFill/>
                    </a:lnT>
                    <a:lnB>
                      <a:noFill/>
                    </a:lnB>
                  </a:tcPr>
                </a:tc>
                <a:tc>
                  <a:txBody>
                    <a:bodyPr/>
                    <a:lstStyle/>
                    <a:p>
                      <a:pPr algn="ctr" fontAlgn="b"/>
                      <a:r>
                        <a:rPr lang="en-US" sz="1050" b="0" i="0" u="none" strike="noStrike">
                          <a:solidFill>
                            <a:srgbClr val="000000"/>
                          </a:solidFill>
                          <a:effectLst/>
                          <a:latin typeface="Calibri" panose="020F0502020204030204" pitchFamily="34" charset="0"/>
                        </a:rPr>
                        <a:t>KF700375.1</a:t>
                      </a:r>
                    </a:p>
                  </a:txBody>
                  <a:tcPr marL="3761" marR="3761" marT="3761" marB="0" anchor="ctr">
                    <a:lnL>
                      <a:noFill/>
                    </a:lnL>
                    <a:lnR>
                      <a:noFill/>
                    </a:lnR>
                    <a:lnT>
                      <a:noFill/>
                    </a:lnT>
                    <a:lnB>
                      <a:noFill/>
                    </a:lnB>
                  </a:tcPr>
                </a:tc>
                <a:extLst>
                  <a:ext uri="{0D108BD9-81ED-4DB2-BD59-A6C34878D82A}">
                    <a16:rowId xmlns:a16="http://schemas.microsoft.com/office/drawing/2014/main" val="3353987114"/>
                  </a:ext>
                </a:extLst>
              </a:tr>
              <a:tr h="162498">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Croacia</a:t>
                      </a:r>
                    </a:p>
                  </a:txBody>
                  <a:tcPr marL="3761" marR="3761" marT="3761" marB="0" anchor="ctr">
                    <a:lnL>
                      <a:noFill/>
                    </a:lnL>
                    <a:lnR>
                      <a:noFill/>
                    </a:lnR>
                    <a:lnT>
                      <a:noFill/>
                    </a:lnT>
                    <a:lnB>
                      <a:noFill/>
                    </a:lnB>
                  </a:tcPr>
                </a:tc>
                <a:tc>
                  <a:txBody>
                    <a:bodyPr/>
                    <a:lstStyle/>
                    <a:p>
                      <a:pPr algn="ctr" fontAlgn="b"/>
                      <a:r>
                        <a:rPr lang="en-US" sz="1050" b="0" i="0" u="none" strike="noStrike">
                          <a:solidFill>
                            <a:srgbClr val="000000"/>
                          </a:solidFill>
                          <a:effectLst/>
                          <a:latin typeface="Calibri" panose="020F0502020204030204" pitchFamily="34" charset="0"/>
                        </a:rPr>
                        <a:t>MF991949.1</a:t>
                      </a:r>
                    </a:p>
                  </a:txBody>
                  <a:tcPr marL="3761" marR="3761" marT="3761" marB="0" anchor="ctr">
                    <a:lnL>
                      <a:noFill/>
                    </a:lnL>
                    <a:lnR>
                      <a:noFill/>
                    </a:lnR>
                    <a:lnT>
                      <a:noFill/>
                    </a:lnT>
                    <a:lnB>
                      <a:noFill/>
                    </a:lnB>
                  </a:tcPr>
                </a:tc>
                <a:extLst>
                  <a:ext uri="{0D108BD9-81ED-4DB2-BD59-A6C34878D82A}">
                    <a16:rowId xmlns:a16="http://schemas.microsoft.com/office/drawing/2014/main" val="160486278"/>
                  </a:ext>
                </a:extLst>
              </a:tr>
              <a:tr h="30242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Sudáfrica</a:t>
                      </a:r>
                    </a:p>
                  </a:txBody>
                  <a:tcPr marL="3761" marR="3761" marT="3761" marB="0" anchor="ctr">
                    <a:lnL>
                      <a:noFill/>
                    </a:lnL>
                    <a:lnR>
                      <a:noFill/>
                    </a:lnR>
                    <a:lnT>
                      <a:noFill/>
                    </a:lnT>
                    <a:lnB>
                      <a:noFill/>
                    </a:lnB>
                  </a:tcPr>
                </a:tc>
                <a:tc>
                  <a:txBody>
                    <a:bodyPr/>
                    <a:lstStyle/>
                    <a:p>
                      <a:pPr algn="ctr" fontAlgn="b"/>
                      <a:r>
                        <a:rPr lang="es-ES" sz="1050" b="0" i="0" u="none" strike="noStrike">
                          <a:solidFill>
                            <a:srgbClr val="000000"/>
                          </a:solidFill>
                          <a:effectLst/>
                          <a:latin typeface="Calibri" panose="020F0502020204030204" pitchFamily="34" charset="0"/>
                        </a:rPr>
                        <a:t>EF583906.1, GU733707.1, KJ524452.1 y KX522545.2</a:t>
                      </a:r>
                    </a:p>
                  </a:txBody>
                  <a:tcPr marL="3761" marR="3761" marT="3761" marB="0" anchor="ctr">
                    <a:lnL>
                      <a:noFill/>
                    </a:lnL>
                    <a:lnR>
                      <a:noFill/>
                    </a:lnR>
                    <a:lnT>
                      <a:noFill/>
                    </a:lnT>
                    <a:lnB>
                      <a:noFill/>
                    </a:lnB>
                  </a:tcPr>
                </a:tc>
                <a:extLst>
                  <a:ext uri="{0D108BD9-81ED-4DB2-BD59-A6C34878D82A}">
                    <a16:rowId xmlns:a16="http://schemas.microsoft.com/office/drawing/2014/main" val="1582338880"/>
                  </a:ext>
                </a:extLst>
              </a:tr>
              <a:tr h="162498">
                <a:tc vMerge="1">
                  <a:txBody>
                    <a:bodyPr/>
                    <a:lstStyle/>
                    <a:p>
                      <a:endParaRPr lang="en-US"/>
                    </a:p>
                  </a:txBody>
                  <a:tcPr/>
                </a:tc>
                <a:tc>
                  <a:txBody>
                    <a:bodyPr/>
                    <a:lstStyle/>
                    <a:p>
                      <a:pPr algn="ctr" fontAlgn="b"/>
                      <a:r>
                        <a:rPr lang="en-US" sz="1050" b="0" i="0" u="none" strike="noStrike" dirty="0" smtClean="0">
                          <a:solidFill>
                            <a:srgbClr val="000000"/>
                          </a:solidFill>
                          <a:effectLst/>
                          <a:latin typeface="Calibri" panose="020F0502020204030204" pitchFamily="34" charset="0"/>
                        </a:rPr>
                        <a:t>*</a:t>
                      </a:r>
                      <a:r>
                        <a:rPr lang="es-MX" sz="1050" b="0" i="0" u="none" strike="noStrike" noProof="0" dirty="0" smtClean="0">
                          <a:solidFill>
                            <a:srgbClr val="000000"/>
                          </a:solidFill>
                          <a:effectLst/>
                          <a:latin typeface="Calibri" panose="020F0502020204030204" pitchFamily="34" charset="0"/>
                        </a:rPr>
                        <a:t>Referencia</a:t>
                      </a:r>
                      <a:endParaRPr lang="es-MX" sz="1050" b="0" i="0" u="none" strike="noStrike" noProof="0" dirty="0">
                        <a:solidFill>
                          <a:srgbClr val="000000"/>
                        </a:solidFill>
                        <a:effectLst/>
                        <a:latin typeface="Calibri" panose="020F0502020204030204" pitchFamily="34" charset="0"/>
                      </a:endParaRPr>
                    </a:p>
                  </a:txBody>
                  <a:tcPr marL="3761" marR="3761" marT="3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NC_003602.1</a:t>
                      </a:r>
                    </a:p>
                  </a:txBody>
                  <a:tcPr marL="3761" marR="3761" marT="376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880571"/>
                  </a:ext>
                </a:extLst>
              </a:tr>
              <a:tr h="280562">
                <a:tc>
                  <a:txBody>
                    <a:bodyPr/>
                    <a:lstStyle/>
                    <a:p>
                      <a:pPr algn="ctr" fontAlgn="ctr"/>
                      <a:r>
                        <a:rPr lang="en-US" sz="1050" b="0" i="1" u="none" strike="noStrike">
                          <a:solidFill>
                            <a:srgbClr val="000000"/>
                          </a:solidFill>
                          <a:effectLst/>
                          <a:latin typeface="Calibri" panose="020F0502020204030204" pitchFamily="34" charset="0"/>
                        </a:rPr>
                        <a:t>Vitis vinifera</a:t>
                      </a:r>
                    </a:p>
                  </a:txBody>
                  <a:tcPr marL="3761" marR="3761" marT="376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1" u="none" strike="noStrike" dirty="0">
                          <a:solidFill>
                            <a:srgbClr val="000000"/>
                          </a:solidFill>
                          <a:effectLst/>
                          <a:latin typeface="Calibri" panose="020F0502020204030204" pitchFamily="34" charset="0"/>
                        </a:rPr>
                        <a:t>-</a:t>
                      </a:r>
                    </a:p>
                  </a:txBody>
                  <a:tcPr marL="3761" marR="3761" marT="376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050" b="0" i="0" u="none" strike="noStrike" noProof="0" dirty="0" smtClean="0">
                          <a:solidFill>
                            <a:srgbClr val="000000"/>
                          </a:solidFill>
                          <a:effectLst/>
                          <a:latin typeface="Calibri" panose="020F0502020204030204" pitchFamily="34" charset="0"/>
                        </a:rPr>
                        <a:t>Desde</a:t>
                      </a:r>
                      <a:r>
                        <a:rPr lang="en-US" sz="1050" b="0" i="0" u="none" strike="noStrike" dirty="0" smtClean="0">
                          <a:solidFill>
                            <a:srgbClr val="000000"/>
                          </a:solidFill>
                          <a:effectLst/>
                          <a:latin typeface="Calibri" panose="020F0502020204030204" pitchFamily="34" charset="0"/>
                        </a:rPr>
                        <a:t> </a:t>
                      </a:r>
                      <a:r>
                        <a:rPr lang="en-US" sz="1050" b="0" i="0" u="none" strike="noStrike" dirty="0">
                          <a:solidFill>
                            <a:srgbClr val="000000"/>
                          </a:solidFill>
                          <a:effectLst/>
                          <a:latin typeface="Calibri" panose="020F0502020204030204" pitchFamily="34" charset="0"/>
                        </a:rPr>
                        <a:t>NC_012007.3 hasta NC_012025.3</a:t>
                      </a:r>
                    </a:p>
                  </a:txBody>
                  <a:tcPr marL="3761" marR="3761" marT="376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87587"/>
                  </a:ext>
                </a:extLst>
              </a:tr>
            </a:tbl>
          </a:graphicData>
        </a:graphic>
      </p:graphicFrame>
      <p:graphicFrame>
        <p:nvGraphicFramePr>
          <p:cNvPr id="13" name="Diagram 12"/>
          <p:cNvGraphicFramePr/>
          <p:nvPr>
            <p:extLst>
              <p:ext uri="{D42A27DB-BD31-4B8C-83A1-F6EECF244321}">
                <p14:modId xmlns:p14="http://schemas.microsoft.com/office/powerpoint/2010/main" val="1155499953"/>
              </p:ext>
            </p:extLst>
          </p:nvPr>
        </p:nvGraphicFramePr>
        <p:xfrm>
          <a:off x="4313950" y="4858863"/>
          <a:ext cx="2709391" cy="1236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CuadroTexto 2">
            <a:extLst>
              <a:ext uri="{FF2B5EF4-FFF2-40B4-BE49-F238E27FC236}">
                <a16:creationId xmlns:a16="http://schemas.microsoft.com/office/drawing/2014/main" id="{24D95606-DEAC-4DE6-9A0F-5213E93E93E6}"/>
              </a:ext>
            </a:extLst>
          </p:cNvPr>
          <p:cNvSpPr txBox="1"/>
          <p:nvPr/>
        </p:nvSpPr>
        <p:spPr>
          <a:xfrm>
            <a:off x="3950803" y="636811"/>
            <a:ext cx="3435684" cy="400110"/>
          </a:xfrm>
          <a:prstGeom prst="rect">
            <a:avLst/>
          </a:prstGeom>
          <a:noFill/>
        </p:spPr>
        <p:txBody>
          <a:bodyPr wrap="none" rtlCol="0">
            <a:spAutoFit/>
          </a:bodyPr>
          <a:lstStyle/>
          <a:p>
            <a:pPr algn="ctr"/>
            <a:r>
              <a:rPr lang="es-EC" sz="2000" b="1" dirty="0" smtClean="0"/>
              <a:t>Diseño </a:t>
            </a:r>
            <a:r>
              <a:rPr lang="es-EC" sz="2000" b="1" dirty="0"/>
              <a:t>de </a:t>
            </a:r>
            <a:r>
              <a:rPr lang="es-EC" sz="2000" b="1" dirty="0" smtClean="0"/>
              <a:t>e-probes (MiProbe) </a:t>
            </a:r>
            <a:endParaRPr lang="es-EC" sz="2000" b="1" dirty="0"/>
          </a:p>
        </p:txBody>
      </p:sp>
      <p:sp>
        <p:nvSpPr>
          <p:cNvPr id="20" name="CuadroTexto 2">
            <a:extLst>
              <a:ext uri="{FF2B5EF4-FFF2-40B4-BE49-F238E27FC236}">
                <a16:creationId xmlns:a16="http://schemas.microsoft.com/office/drawing/2014/main" id="{24D95606-DEAC-4DE6-9A0F-5213E93E93E6}"/>
              </a:ext>
            </a:extLst>
          </p:cNvPr>
          <p:cNvSpPr txBox="1"/>
          <p:nvPr/>
        </p:nvSpPr>
        <p:spPr>
          <a:xfrm>
            <a:off x="8045223" y="603248"/>
            <a:ext cx="3050515" cy="461665"/>
          </a:xfrm>
          <a:prstGeom prst="rect">
            <a:avLst/>
          </a:prstGeom>
          <a:noFill/>
        </p:spPr>
        <p:txBody>
          <a:bodyPr wrap="none" rtlCol="0">
            <a:spAutoFit/>
          </a:bodyPr>
          <a:lstStyle/>
          <a:p>
            <a:r>
              <a:rPr lang="es-EC" sz="2400" b="1" dirty="0" smtClean="0"/>
              <a:t>Simulación de lecturas</a:t>
            </a:r>
            <a:endParaRPr lang="es-EC" sz="2400" b="1" dirty="0"/>
          </a:p>
        </p:txBody>
      </p:sp>
      <p:sp>
        <p:nvSpPr>
          <p:cNvPr id="21" name="TextBox 20"/>
          <p:cNvSpPr txBox="1"/>
          <p:nvPr/>
        </p:nvSpPr>
        <p:spPr>
          <a:xfrm>
            <a:off x="8761540" y="1088300"/>
            <a:ext cx="161787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dirty="0" smtClean="0"/>
              <a:t>Caracterización</a:t>
            </a:r>
            <a:endParaRPr lang="en-US" dirty="0"/>
          </a:p>
        </p:txBody>
      </p:sp>
      <p:sp>
        <p:nvSpPr>
          <p:cNvPr id="25" name="TextBox 24"/>
          <p:cNvSpPr txBox="1"/>
          <p:nvPr/>
        </p:nvSpPr>
        <p:spPr>
          <a:xfrm>
            <a:off x="7397494" y="1612768"/>
            <a:ext cx="1723549"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smtClean="0"/>
              <a:t>Parámetros comunes</a:t>
            </a:r>
            <a:endParaRPr lang="en-US" sz="1400" dirty="0"/>
          </a:p>
        </p:txBody>
      </p:sp>
      <p:sp>
        <p:nvSpPr>
          <p:cNvPr id="28" name="TextBox 27"/>
          <p:cNvSpPr txBox="1"/>
          <p:nvPr/>
        </p:nvSpPr>
        <p:spPr>
          <a:xfrm>
            <a:off x="9902929" y="1612768"/>
            <a:ext cx="1859805"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smtClean="0"/>
              <a:t>Parámetros específicos</a:t>
            </a:r>
            <a:endParaRPr lang="en-US" sz="1400" dirty="0"/>
          </a:p>
        </p:txBody>
      </p:sp>
      <p:graphicFrame>
        <p:nvGraphicFramePr>
          <p:cNvPr id="29" name="Diagram 28"/>
          <p:cNvGraphicFramePr/>
          <p:nvPr>
            <p:extLst>
              <p:ext uri="{D42A27DB-BD31-4B8C-83A1-F6EECF244321}">
                <p14:modId xmlns:p14="http://schemas.microsoft.com/office/powerpoint/2010/main" val="54623544"/>
              </p:ext>
            </p:extLst>
          </p:nvPr>
        </p:nvGraphicFramePr>
        <p:xfrm>
          <a:off x="7064950" y="1926341"/>
          <a:ext cx="2388638" cy="15539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003969710"/>
              </p:ext>
            </p:extLst>
          </p:nvPr>
        </p:nvGraphicFramePr>
        <p:xfrm>
          <a:off x="9652422" y="2138224"/>
          <a:ext cx="2351751" cy="1053195"/>
        </p:xfrm>
        <a:graphic>
          <a:graphicData uri="http://schemas.openxmlformats.org/drawingml/2006/table">
            <a:tbl>
              <a:tblPr/>
              <a:tblGrid>
                <a:gridCol w="783917">
                  <a:extLst>
                    <a:ext uri="{9D8B030D-6E8A-4147-A177-3AD203B41FA5}">
                      <a16:colId xmlns:a16="http://schemas.microsoft.com/office/drawing/2014/main" val="1749318165"/>
                    </a:ext>
                  </a:extLst>
                </a:gridCol>
                <a:gridCol w="783917">
                  <a:extLst>
                    <a:ext uri="{9D8B030D-6E8A-4147-A177-3AD203B41FA5}">
                      <a16:colId xmlns:a16="http://schemas.microsoft.com/office/drawing/2014/main" val="3477627858"/>
                    </a:ext>
                  </a:extLst>
                </a:gridCol>
                <a:gridCol w="783917">
                  <a:extLst>
                    <a:ext uri="{9D8B030D-6E8A-4147-A177-3AD203B41FA5}">
                      <a16:colId xmlns:a16="http://schemas.microsoft.com/office/drawing/2014/main" val="1232695383"/>
                    </a:ext>
                  </a:extLst>
                </a:gridCol>
              </a:tblGrid>
              <a:tr h="453832">
                <a:tc>
                  <a:txBody>
                    <a:bodyPr/>
                    <a:lstStyle/>
                    <a:p>
                      <a:pPr algn="ctr" fontAlgn="ctr"/>
                      <a:r>
                        <a:rPr lang="en-US" sz="1200" b="0" i="0" u="none" strike="noStrike">
                          <a:solidFill>
                            <a:srgbClr val="000000"/>
                          </a:solidFill>
                          <a:effectLst/>
                          <a:latin typeface="Calibri" panose="020F0502020204030204" pitchFamily="34" charset="0"/>
                        </a:rPr>
                        <a:t>Organismo</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200" b="0" i="0" u="none" strike="noStrike" noProof="0" dirty="0" smtClean="0">
                          <a:solidFill>
                            <a:srgbClr val="000000"/>
                          </a:solidFill>
                          <a:effectLst/>
                          <a:latin typeface="Calibri" panose="020F0502020204030204" pitchFamily="34" charset="0"/>
                        </a:rPr>
                        <a:t>Número de lecturas</a:t>
                      </a:r>
                      <a:endParaRPr lang="es-MX" sz="1200" b="0" i="0" u="none" strike="noStrike" noProof="0"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Perfil de errores</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191643"/>
                  </a:ext>
                </a:extLst>
              </a:tr>
              <a:tr h="293566">
                <a:tc>
                  <a:txBody>
                    <a:bodyPr/>
                    <a:lstStyle/>
                    <a:p>
                      <a:pPr algn="ctr" fontAlgn="ctr"/>
                      <a:r>
                        <a:rPr lang="en-US" sz="1200" b="0" i="0" u="none" strike="noStrike">
                          <a:solidFill>
                            <a:srgbClr val="000000"/>
                          </a:solidFill>
                          <a:effectLst/>
                          <a:latin typeface="Calibri" panose="020F0502020204030204" pitchFamily="34" charset="0"/>
                        </a:rPr>
                        <a:t>Patógenos</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200" b="0" i="0" u="none" strike="noStrike" noProof="0" dirty="0" smtClean="0">
                          <a:solidFill>
                            <a:srgbClr val="000000"/>
                          </a:solidFill>
                          <a:effectLst/>
                          <a:latin typeface="Calibri" panose="020F0502020204030204" pitchFamily="34" charset="0"/>
                        </a:rPr>
                        <a:t>1000</a:t>
                      </a:r>
                      <a:endParaRPr lang="es-MX" sz="1200" b="0" i="0" u="none" strike="noStrike" noProof="0"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Calibri" panose="020F0502020204030204" pitchFamily="34" charset="0"/>
                        </a:rPr>
                        <a:t>virus</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2547571"/>
                  </a:ext>
                </a:extLst>
              </a:tr>
              <a:tr h="305797">
                <a:tc>
                  <a:txBody>
                    <a:bodyPr/>
                    <a:lstStyle/>
                    <a:p>
                      <a:pPr algn="ctr" fontAlgn="ctr"/>
                      <a:r>
                        <a:rPr lang="en-US" sz="1200" b="0" i="0" u="none" strike="noStrike">
                          <a:solidFill>
                            <a:srgbClr val="000000"/>
                          </a:solidFill>
                          <a:effectLst/>
                          <a:latin typeface="Calibri" panose="020F0502020204030204" pitchFamily="34" charset="0"/>
                        </a:rPr>
                        <a:t>Huésped</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50000</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consensus</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529131"/>
                  </a:ext>
                </a:extLst>
              </a:tr>
            </a:tbl>
          </a:graphicData>
        </a:graphic>
      </p:graphicFrame>
      <p:pic>
        <p:nvPicPr>
          <p:cNvPr id="34" name="Picture 33"/>
          <p:cNvPicPr>
            <a:picLocks noChangeAspect="1"/>
          </p:cNvPicPr>
          <p:nvPr/>
        </p:nvPicPr>
        <p:blipFill>
          <a:blip r:embed="rId18"/>
          <a:stretch>
            <a:fillRect/>
          </a:stretch>
        </p:blipFill>
        <p:spPr>
          <a:xfrm>
            <a:off x="4623507" y="962272"/>
            <a:ext cx="2101285" cy="3780000"/>
          </a:xfrm>
          <a:prstGeom prst="rect">
            <a:avLst/>
          </a:prstGeom>
        </p:spPr>
      </p:pic>
      <p:sp>
        <p:nvSpPr>
          <p:cNvPr id="17" name="TextBox 16"/>
          <p:cNvSpPr txBox="1"/>
          <p:nvPr/>
        </p:nvSpPr>
        <p:spPr>
          <a:xfrm>
            <a:off x="8966788" y="3505320"/>
            <a:ext cx="120738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dirty="0" smtClean="0"/>
              <a:t>Simulación</a:t>
            </a:r>
            <a:endParaRPr lang="en-US" dirty="0"/>
          </a:p>
        </p:txBody>
      </p:sp>
      <p:graphicFrame>
        <p:nvGraphicFramePr>
          <p:cNvPr id="7" name="Diagram 6"/>
          <p:cNvGraphicFramePr/>
          <p:nvPr>
            <p:extLst>
              <p:ext uri="{D42A27DB-BD31-4B8C-83A1-F6EECF244321}">
                <p14:modId xmlns:p14="http://schemas.microsoft.com/office/powerpoint/2010/main" val="3736078164"/>
              </p:ext>
            </p:extLst>
          </p:nvPr>
        </p:nvGraphicFramePr>
        <p:xfrm>
          <a:off x="7053941" y="3955641"/>
          <a:ext cx="4814597" cy="177335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2" name="TextBox 21"/>
          <p:cNvSpPr txBox="1"/>
          <p:nvPr/>
        </p:nvSpPr>
        <p:spPr>
          <a:xfrm>
            <a:off x="7023341" y="5293747"/>
            <a:ext cx="124922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sz="1200" dirty="0" smtClean="0"/>
              <a:t>10000 lecturas</a:t>
            </a:r>
          </a:p>
          <a:p>
            <a:pPr algn="ctr"/>
            <a:r>
              <a:rPr lang="es-MX" sz="1200" dirty="0" smtClean="0"/>
              <a:t>Nueve zonas geográficas</a:t>
            </a:r>
            <a:endParaRPr lang="en-US" sz="1200" dirty="0"/>
          </a:p>
        </p:txBody>
      </p:sp>
    </p:spTree>
    <p:extLst>
      <p:ext uri="{BB962C8B-B14F-4D97-AF65-F5344CB8AC3E}">
        <p14:creationId xmlns:p14="http://schemas.microsoft.com/office/powerpoint/2010/main" val="2737692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3516"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664179" cy="707886"/>
          </a:xfrm>
          <a:prstGeom prst="rect">
            <a:avLst/>
          </a:prstGeom>
          <a:noFill/>
        </p:spPr>
        <p:txBody>
          <a:bodyPr wrap="none" rtlCol="0">
            <a:spAutoFit/>
          </a:bodyPr>
          <a:lstStyle/>
          <a:p>
            <a:r>
              <a:rPr lang="es-EC" sz="4000" b="1" dirty="0"/>
              <a:t>MATERIALES Y MÉTODOS </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176463" y="614576"/>
            <a:ext cx="591829" cy="400110"/>
          </a:xfrm>
          <a:prstGeom prst="rect">
            <a:avLst/>
          </a:prstGeom>
          <a:noFill/>
        </p:spPr>
        <p:txBody>
          <a:bodyPr wrap="none" rtlCol="0">
            <a:spAutoFit/>
          </a:bodyPr>
          <a:lstStyle/>
          <a:p>
            <a:r>
              <a:rPr lang="es-EC" sz="2000" b="1" dirty="0" smtClean="0"/>
              <a:t>ASe</a:t>
            </a:r>
            <a:endParaRPr lang="es-EC" sz="2000" b="1" dirty="0"/>
          </a:p>
        </p:txBody>
      </p:sp>
      <p:sp>
        <p:nvSpPr>
          <p:cNvPr id="8" name="CuadroTexto 2">
            <a:extLst>
              <a:ext uri="{FF2B5EF4-FFF2-40B4-BE49-F238E27FC236}">
                <a16:creationId xmlns:a16="http://schemas.microsoft.com/office/drawing/2014/main" id="{24D95606-DEAC-4DE6-9A0F-5213E93E93E6}"/>
              </a:ext>
            </a:extLst>
          </p:cNvPr>
          <p:cNvSpPr txBox="1"/>
          <p:nvPr/>
        </p:nvSpPr>
        <p:spPr>
          <a:xfrm>
            <a:off x="4903355" y="622666"/>
            <a:ext cx="599844" cy="400110"/>
          </a:xfrm>
          <a:prstGeom prst="rect">
            <a:avLst/>
          </a:prstGeom>
          <a:noFill/>
        </p:spPr>
        <p:txBody>
          <a:bodyPr wrap="none" rtlCol="0">
            <a:spAutoFit/>
          </a:bodyPr>
          <a:lstStyle/>
          <a:p>
            <a:r>
              <a:rPr lang="es-EC" sz="2000" b="1" dirty="0" smtClean="0"/>
              <a:t>ASp</a:t>
            </a:r>
            <a:endParaRPr lang="es-EC" sz="2000" b="1" dirty="0"/>
          </a:p>
        </p:txBody>
      </p:sp>
      <p:pic>
        <p:nvPicPr>
          <p:cNvPr id="7" name="Picture 6" descr="An example of the FASTA format used in iLearn. | Download Scientific Diagram"/>
          <p:cNvPicPr>
            <a:picLocks noChangeAspect="1" noChangeArrowheads="1"/>
          </p:cNvPicPr>
          <p:nvPr/>
        </p:nvPicPr>
        <p:blipFill rotWithShape="1">
          <a:blip r:embed="rId3" cstate="hqprint">
            <a:duotone>
              <a:prstClr val="black"/>
              <a:schemeClr val="accent1">
                <a:tint val="45000"/>
                <a:satMod val="400000"/>
              </a:schemeClr>
            </a:duotone>
            <a:extLst>
              <a:ext uri="{28A0092B-C50C-407E-A947-70E740481C1C}">
                <a14:useLocalDpi xmlns:a14="http://schemas.microsoft.com/office/drawing/2010/main" val="0"/>
              </a:ext>
            </a:extLst>
          </a:blip>
          <a:srcRect r="18665"/>
          <a:stretch/>
        </p:blipFill>
        <p:spPr bwMode="auto">
          <a:xfrm>
            <a:off x="2856745" y="1082555"/>
            <a:ext cx="1689281"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4365" y="1058433"/>
            <a:ext cx="2519265" cy="2308324"/>
          </a:xfrm>
          <a:prstGeom prst="rect">
            <a:avLst/>
          </a:prstGeom>
          <a:noFill/>
        </p:spPr>
        <p:txBody>
          <a:bodyPr wrap="square" rtlCol="0">
            <a:spAutoFit/>
          </a:bodyPr>
          <a:lstStyle/>
          <a:p>
            <a:r>
              <a:rPr lang="es-EC" sz="1600" dirty="0" smtClean="0"/>
              <a:t>LOD al 95%</a:t>
            </a:r>
          </a:p>
          <a:p>
            <a:endParaRPr lang="es-EC" sz="1600" dirty="0" smtClean="0"/>
          </a:p>
          <a:p>
            <a:r>
              <a:rPr lang="es-EC" sz="1600" dirty="0" smtClean="0">
                <a:solidFill>
                  <a:srgbClr val="0070C0"/>
                </a:solidFill>
              </a:rPr>
              <a:t>Tres</a:t>
            </a:r>
            <a:r>
              <a:rPr lang="es-EC" sz="1600" dirty="0" smtClean="0"/>
              <a:t> abundancias</a:t>
            </a:r>
          </a:p>
          <a:p>
            <a:pPr marL="285750" indent="-285750">
              <a:buFont typeface="Arial" panose="020B0604020202020204" pitchFamily="34" charset="0"/>
              <a:buChar char="•"/>
            </a:pPr>
            <a:r>
              <a:rPr lang="es-EC" sz="1600" dirty="0" smtClean="0"/>
              <a:t>0.25</a:t>
            </a:r>
            <a:r>
              <a:rPr lang="es-EC" sz="1600" dirty="0"/>
              <a:t>% o 25 </a:t>
            </a:r>
            <a:r>
              <a:rPr lang="es-EC" sz="1600" dirty="0" smtClean="0"/>
              <a:t>lecturas</a:t>
            </a:r>
          </a:p>
          <a:p>
            <a:pPr marL="285750" indent="-285750">
              <a:buFont typeface="Arial" panose="020B0604020202020204" pitchFamily="34" charset="0"/>
              <a:buChar char="•"/>
            </a:pPr>
            <a:r>
              <a:rPr lang="es-EC" sz="1600" dirty="0" smtClean="0"/>
              <a:t>0.125</a:t>
            </a:r>
            <a:r>
              <a:rPr lang="es-EC" sz="1600" dirty="0"/>
              <a:t>% o 13 </a:t>
            </a:r>
            <a:r>
              <a:rPr lang="es-EC" sz="1600" dirty="0" smtClean="0"/>
              <a:t>lecturas</a:t>
            </a:r>
          </a:p>
          <a:p>
            <a:pPr marL="285750" indent="-285750">
              <a:buFont typeface="Arial" panose="020B0604020202020204" pitchFamily="34" charset="0"/>
              <a:buChar char="•"/>
            </a:pPr>
            <a:r>
              <a:rPr lang="es-EC" sz="1600" dirty="0" smtClean="0"/>
              <a:t>0.0625% </a:t>
            </a:r>
            <a:r>
              <a:rPr lang="es-EC" sz="1600" dirty="0"/>
              <a:t>o 6 </a:t>
            </a:r>
            <a:r>
              <a:rPr lang="es-EC" sz="1600" dirty="0" smtClean="0"/>
              <a:t>lecturas</a:t>
            </a:r>
          </a:p>
          <a:p>
            <a:endParaRPr lang="es-EC" sz="1600" dirty="0" smtClean="0"/>
          </a:p>
          <a:p>
            <a:r>
              <a:rPr lang="es-EC" sz="1600" dirty="0" smtClean="0">
                <a:solidFill>
                  <a:srgbClr val="C00000"/>
                </a:solidFill>
              </a:rPr>
              <a:t>Veinte</a:t>
            </a:r>
            <a:r>
              <a:rPr lang="es-EC" sz="1600" dirty="0" smtClean="0"/>
              <a:t> réplicas por abundancia</a:t>
            </a:r>
          </a:p>
        </p:txBody>
      </p:sp>
      <p:sp>
        <p:nvSpPr>
          <p:cNvPr id="12" name="CuadroTexto 2">
            <a:extLst>
              <a:ext uri="{FF2B5EF4-FFF2-40B4-BE49-F238E27FC236}">
                <a16:creationId xmlns:a16="http://schemas.microsoft.com/office/drawing/2014/main" id="{24D95606-DEAC-4DE6-9A0F-5213E93E93E6}"/>
              </a:ext>
            </a:extLst>
          </p:cNvPr>
          <p:cNvSpPr txBox="1"/>
          <p:nvPr/>
        </p:nvSpPr>
        <p:spPr>
          <a:xfrm>
            <a:off x="166663" y="3722568"/>
            <a:ext cx="736099" cy="400110"/>
          </a:xfrm>
          <a:prstGeom prst="rect">
            <a:avLst/>
          </a:prstGeom>
          <a:noFill/>
        </p:spPr>
        <p:txBody>
          <a:bodyPr wrap="none" rtlCol="0">
            <a:spAutoFit/>
          </a:bodyPr>
          <a:lstStyle/>
          <a:p>
            <a:r>
              <a:rPr lang="es-EC" sz="2000" b="1" dirty="0" smtClean="0"/>
              <a:t>pDSe</a:t>
            </a:r>
            <a:endParaRPr lang="es-EC" sz="2000" b="1" dirty="0"/>
          </a:p>
        </p:txBody>
      </p:sp>
      <p:sp>
        <p:nvSpPr>
          <p:cNvPr id="13" name="CuadroTexto 2">
            <a:extLst>
              <a:ext uri="{FF2B5EF4-FFF2-40B4-BE49-F238E27FC236}">
                <a16:creationId xmlns:a16="http://schemas.microsoft.com/office/drawing/2014/main" id="{24D95606-DEAC-4DE6-9A0F-5213E93E93E6}"/>
              </a:ext>
            </a:extLst>
          </p:cNvPr>
          <p:cNvSpPr txBox="1"/>
          <p:nvPr/>
        </p:nvSpPr>
        <p:spPr>
          <a:xfrm>
            <a:off x="4938574" y="3727167"/>
            <a:ext cx="744114" cy="400110"/>
          </a:xfrm>
          <a:prstGeom prst="rect">
            <a:avLst/>
          </a:prstGeom>
          <a:noFill/>
        </p:spPr>
        <p:txBody>
          <a:bodyPr wrap="none" rtlCol="0">
            <a:spAutoFit/>
          </a:bodyPr>
          <a:lstStyle/>
          <a:p>
            <a:r>
              <a:rPr lang="es-EC" sz="2000" b="1" dirty="0" smtClean="0"/>
              <a:t>pDSp</a:t>
            </a:r>
            <a:endParaRPr lang="es-EC" sz="2000" b="1" dirty="0"/>
          </a:p>
        </p:txBody>
      </p:sp>
      <p:sp>
        <p:nvSpPr>
          <p:cNvPr id="14" name="TextBox 13"/>
          <p:cNvSpPr txBox="1"/>
          <p:nvPr/>
        </p:nvSpPr>
        <p:spPr>
          <a:xfrm>
            <a:off x="3255563" y="2257277"/>
            <a:ext cx="891644" cy="369332"/>
          </a:xfrm>
          <a:prstGeom prst="rect">
            <a:avLst/>
          </a:prstGeom>
          <a:noFill/>
        </p:spPr>
        <p:txBody>
          <a:bodyPr wrap="square" rtlCol="0">
            <a:spAutoFit/>
          </a:bodyPr>
          <a:lstStyle/>
          <a:p>
            <a:r>
              <a:rPr lang="es-MX" dirty="0" smtClean="0"/>
              <a:t>x </a:t>
            </a:r>
            <a:r>
              <a:rPr lang="es-MX" b="1" dirty="0" smtClean="0">
                <a:solidFill>
                  <a:srgbClr val="0070C0"/>
                </a:solidFill>
              </a:rPr>
              <a:t>3</a:t>
            </a:r>
            <a:r>
              <a:rPr lang="es-MX" dirty="0" smtClean="0"/>
              <a:t> </a:t>
            </a:r>
            <a:r>
              <a:rPr lang="es-MX" smtClean="0"/>
              <a:t>x </a:t>
            </a:r>
            <a:r>
              <a:rPr lang="es-MX" b="1" smtClean="0">
                <a:solidFill>
                  <a:srgbClr val="C00000"/>
                </a:solidFill>
              </a:rPr>
              <a:t>20</a:t>
            </a:r>
            <a:endParaRPr lang="en-US" b="1" dirty="0">
              <a:solidFill>
                <a:srgbClr val="7030A0"/>
              </a:solidFill>
            </a:endParaRPr>
          </a:p>
        </p:txBody>
      </p:sp>
      <p:pic>
        <p:nvPicPr>
          <p:cNvPr id="17" name="Picture 6" descr="An example of the FASTA format used in iLearn. | Download Scientific Diagram"/>
          <p:cNvPicPr>
            <a:picLocks noChangeAspect="1" noChangeArrowheads="1"/>
          </p:cNvPicPr>
          <p:nvPr/>
        </p:nvPicPr>
        <p:blipFill rotWithShape="1">
          <a:blip r:embed="rId3" cstate="hqprint">
            <a:duotone>
              <a:prstClr val="black"/>
              <a:schemeClr val="accent2">
                <a:tint val="45000"/>
                <a:satMod val="400000"/>
              </a:schemeClr>
            </a:duotone>
            <a:extLst>
              <a:ext uri="{28A0092B-C50C-407E-A947-70E740481C1C}">
                <a14:useLocalDpi xmlns:a14="http://schemas.microsoft.com/office/drawing/2010/main" val="0"/>
              </a:ext>
            </a:extLst>
          </a:blip>
          <a:srcRect r="18665"/>
          <a:stretch/>
        </p:blipFill>
        <p:spPr bwMode="auto">
          <a:xfrm>
            <a:off x="4996001" y="1082555"/>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An example of the FASTA format used in iLearn. | Download Scientific Diagram"/>
          <p:cNvPicPr>
            <a:picLocks noChangeAspect="1" noChangeArrowheads="1"/>
          </p:cNvPicPr>
          <p:nvPr/>
        </p:nvPicPr>
        <p:blipFill rotWithShape="1">
          <a:blip r:embed="rId3" cstate="hqprint">
            <a:duotone>
              <a:prstClr val="black"/>
              <a:schemeClr val="accent4">
                <a:tint val="45000"/>
                <a:satMod val="400000"/>
              </a:schemeClr>
            </a:duotone>
            <a:extLst>
              <a:ext uri="{28A0092B-C50C-407E-A947-70E740481C1C}">
                <a14:useLocalDpi xmlns:a14="http://schemas.microsoft.com/office/drawing/2010/main" val="0"/>
              </a:ext>
            </a:extLst>
          </a:blip>
          <a:srcRect r="18665"/>
          <a:stretch/>
        </p:blipFill>
        <p:spPr bwMode="auto">
          <a:xfrm>
            <a:off x="9800757" y="1082555"/>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n example of the FASTA format used in iLearn. | Download Scientific Diagram"/>
          <p:cNvPicPr>
            <a:picLocks noChangeAspect="1" noChangeArrowheads="1"/>
          </p:cNvPicPr>
          <p:nvPr/>
        </p:nvPicPr>
        <p:blipFill rotWithShape="1">
          <a:blip r:embed="rId3" cstate="hqprint">
            <a:duotone>
              <a:prstClr val="black"/>
              <a:schemeClr val="accent3">
                <a:tint val="45000"/>
                <a:satMod val="400000"/>
              </a:schemeClr>
            </a:duotone>
            <a:extLst>
              <a:ext uri="{28A0092B-C50C-407E-A947-70E740481C1C}">
                <a14:useLocalDpi xmlns:a14="http://schemas.microsoft.com/office/drawing/2010/main" val="0"/>
              </a:ext>
            </a:extLst>
          </a:blip>
          <a:srcRect r="18665"/>
          <a:stretch/>
        </p:blipFill>
        <p:spPr bwMode="auto">
          <a:xfrm>
            <a:off x="7405998" y="1082555"/>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An example of the FASTA format used in iLearn. | Download Scientific Diagram"/>
          <p:cNvPicPr>
            <a:picLocks noChangeAspect="1" noChangeArrowheads="1"/>
          </p:cNvPicPr>
          <p:nvPr/>
        </p:nvPicPr>
        <p:blipFill rotWithShape="1">
          <a:blip r:embed="rId3" cstate="hqprint">
            <a:duotone>
              <a:prstClr val="black"/>
              <a:schemeClr val="accent6">
                <a:tint val="45000"/>
                <a:satMod val="400000"/>
              </a:schemeClr>
            </a:duotone>
            <a:extLst>
              <a:ext uri="{28A0092B-C50C-407E-A947-70E740481C1C}">
                <a14:useLocalDpi xmlns:a14="http://schemas.microsoft.com/office/drawing/2010/main" val="0"/>
              </a:ext>
            </a:extLst>
          </a:blip>
          <a:srcRect r="18665"/>
          <a:stretch/>
        </p:blipFill>
        <p:spPr bwMode="auto">
          <a:xfrm>
            <a:off x="7720720" y="4297890"/>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An example of the FASTA format used in iLearn. | Download Scientific Diagram"/>
          <p:cNvPicPr>
            <a:picLocks noChangeAspect="1" noChangeArrowheads="1"/>
          </p:cNvPicPr>
          <p:nvPr/>
        </p:nvPicPr>
        <p:blipFill rotWithShape="1">
          <a:blip r:embed="rId3" cstate="hqprint">
            <a:duotone>
              <a:prstClr val="black"/>
              <a:schemeClr val="accent5">
                <a:tint val="45000"/>
                <a:satMod val="400000"/>
              </a:schemeClr>
            </a:duotone>
            <a:extLst>
              <a:ext uri="{28A0092B-C50C-407E-A947-70E740481C1C}">
                <a14:useLocalDpi xmlns:a14="http://schemas.microsoft.com/office/drawing/2010/main" val="0"/>
              </a:ext>
            </a:extLst>
          </a:blip>
          <a:srcRect r="18665"/>
          <a:stretch/>
        </p:blipFill>
        <p:spPr bwMode="auto">
          <a:xfrm>
            <a:off x="2923220" y="4297890"/>
            <a:ext cx="1689281" cy="108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903355" y="2257278"/>
            <a:ext cx="1851778" cy="523220"/>
          </a:xfrm>
          <a:prstGeom prst="rect">
            <a:avLst/>
          </a:prstGeom>
          <a:noFill/>
        </p:spPr>
        <p:txBody>
          <a:bodyPr wrap="square" rtlCol="0">
            <a:spAutoFit/>
          </a:bodyPr>
          <a:lstStyle/>
          <a:p>
            <a:r>
              <a:rPr lang="es-MX" sz="1400" dirty="0" smtClean="0"/>
              <a:t>Selectividad </a:t>
            </a:r>
            <a:r>
              <a:rPr lang="es-MX" sz="1400" dirty="0"/>
              <a:t>x </a:t>
            </a:r>
            <a:r>
              <a:rPr lang="es-MX" sz="1400" b="1" dirty="0">
                <a:solidFill>
                  <a:srgbClr val="C00000"/>
                </a:solidFill>
              </a:rPr>
              <a:t>6</a:t>
            </a:r>
            <a:r>
              <a:rPr lang="es-MX" sz="1400" b="1" dirty="0" smtClean="0">
                <a:solidFill>
                  <a:srgbClr val="C00000"/>
                </a:solidFill>
              </a:rPr>
              <a:t>0</a:t>
            </a:r>
            <a:endParaRPr lang="en-US" sz="1400" b="1" dirty="0">
              <a:solidFill>
                <a:srgbClr val="7030A0"/>
              </a:solidFill>
            </a:endParaRPr>
          </a:p>
          <a:p>
            <a:pPr marL="285750" indent="-285750">
              <a:buFont typeface="Arial" panose="020B0604020202020204" pitchFamily="34" charset="0"/>
              <a:buChar char="•"/>
            </a:pPr>
            <a:r>
              <a:rPr lang="es-MX" sz="1400" dirty="0" smtClean="0"/>
              <a:t>Solo huésped</a:t>
            </a:r>
            <a:endParaRPr lang="en-US" sz="1400" dirty="0"/>
          </a:p>
        </p:txBody>
      </p:sp>
      <p:sp>
        <p:nvSpPr>
          <p:cNvPr id="23" name="TextBox 22"/>
          <p:cNvSpPr txBox="1"/>
          <p:nvPr/>
        </p:nvSpPr>
        <p:spPr>
          <a:xfrm>
            <a:off x="7300493" y="2257278"/>
            <a:ext cx="2059795" cy="523220"/>
          </a:xfrm>
          <a:prstGeom prst="rect">
            <a:avLst/>
          </a:prstGeom>
          <a:noFill/>
        </p:spPr>
        <p:txBody>
          <a:bodyPr wrap="none" rtlCol="0">
            <a:spAutoFit/>
          </a:bodyPr>
          <a:lstStyle/>
          <a:p>
            <a:r>
              <a:rPr lang="es-MX" sz="1400" dirty="0" smtClean="0"/>
              <a:t>Inclusión </a:t>
            </a:r>
            <a:r>
              <a:rPr lang="es-MX" sz="1400" dirty="0"/>
              <a:t>x </a:t>
            </a:r>
            <a:r>
              <a:rPr lang="es-MX" sz="1400" b="1" dirty="0" smtClean="0">
                <a:solidFill>
                  <a:srgbClr val="C00000"/>
                </a:solidFill>
              </a:rPr>
              <a:t>60</a:t>
            </a:r>
            <a:r>
              <a:rPr lang="es-MX" sz="1400" dirty="0" smtClean="0"/>
              <a:t> </a:t>
            </a:r>
            <a:r>
              <a:rPr lang="es-MX" sz="1400" dirty="0"/>
              <a:t>x </a:t>
            </a:r>
            <a:r>
              <a:rPr lang="es-MX" sz="1400" b="1" dirty="0">
                <a:solidFill>
                  <a:srgbClr val="00B050"/>
                </a:solidFill>
              </a:rPr>
              <a:t>2</a:t>
            </a:r>
            <a:endParaRPr lang="es-MX" sz="1400" b="1" dirty="0" smtClean="0">
              <a:solidFill>
                <a:srgbClr val="00B050"/>
              </a:solidFill>
            </a:endParaRPr>
          </a:p>
          <a:p>
            <a:pPr marL="285750" indent="-285750">
              <a:buFont typeface="Arial" panose="020B0604020202020204" pitchFamily="34" charset="0"/>
              <a:buChar char="•"/>
            </a:pPr>
            <a:r>
              <a:rPr lang="es-MX" sz="1400" dirty="0" smtClean="0"/>
              <a:t>Huésped + Referencia</a:t>
            </a:r>
            <a:endParaRPr lang="en-US" sz="1400" dirty="0"/>
          </a:p>
        </p:txBody>
      </p:sp>
      <p:sp>
        <p:nvSpPr>
          <p:cNvPr id="24" name="TextBox 23"/>
          <p:cNvSpPr txBox="1"/>
          <p:nvPr/>
        </p:nvSpPr>
        <p:spPr>
          <a:xfrm>
            <a:off x="9734571" y="2257277"/>
            <a:ext cx="2247879" cy="954107"/>
          </a:xfrm>
          <a:prstGeom prst="rect">
            <a:avLst/>
          </a:prstGeom>
          <a:noFill/>
        </p:spPr>
        <p:txBody>
          <a:bodyPr wrap="square" rtlCol="0">
            <a:spAutoFit/>
          </a:bodyPr>
          <a:lstStyle/>
          <a:p>
            <a:r>
              <a:rPr lang="es-MX" sz="1400" dirty="0" smtClean="0"/>
              <a:t>Exclusión x </a:t>
            </a:r>
            <a:r>
              <a:rPr lang="es-MX" sz="1400" b="1" dirty="0" smtClean="0">
                <a:solidFill>
                  <a:srgbClr val="C00000"/>
                </a:solidFill>
              </a:rPr>
              <a:t>60</a:t>
            </a:r>
            <a:endParaRPr lang="es-MX" sz="1400" b="1" dirty="0" smtClean="0"/>
          </a:p>
          <a:p>
            <a:pPr marL="285750" indent="-285750">
              <a:buFont typeface="Arial" panose="020B0604020202020204" pitchFamily="34" charset="0"/>
              <a:buChar char="•"/>
            </a:pPr>
            <a:r>
              <a:rPr lang="es-MX" sz="1400" dirty="0" smtClean="0"/>
              <a:t>Huésped + Cepas del mismo virus en distintas zonas geográficas</a:t>
            </a:r>
            <a:endParaRPr lang="en-US" sz="1400" dirty="0"/>
          </a:p>
        </p:txBody>
      </p:sp>
      <p:sp>
        <p:nvSpPr>
          <p:cNvPr id="25" name="TextBox 24"/>
          <p:cNvSpPr txBox="1"/>
          <p:nvPr/>
        </p:nvSpPr>
        <p:spPr>
          <a:xfrm>
            <a:off x="4938574" y="3125292"/>
            <a:ext cx="2815908" cy="338554"/>
          </a:xfrm>
          <a:prstGeom prst="rect">
            <a:avLst/>
          </a:prstGeom>
          <a:noFill/>
        </p:spPr>
        <p:txBody>
          <a:bodyPr wrap="square" rtlCol="0">
            <a:spAutoFit/>
          </a:bodyPr>
          <a:lstStyle/>
          <a:p>
            <a:r>
              <a:rPr lang="es-EC" sz="1600" dirty="0" smtClean="0">
                <a:solidFill>
                  <a:srgbClr val="C00000"/>
                </a:solidFill>
              </a:rPr>
              <a:t>Sesenta</a:t>
            </a:r>
            <a:r>
              <a:rPr lang="es-EC" sz="1600" dirty="0" smtClean="0"/>
              <a:t> réplicas </a:t>
            </a:r>
            <a:r>
              <a:rPr lang="es-EC" sz="1600" smtClean="0"/>
              <a:t>por panel</a:t>
            </a:r>
            <a:endParaRPr lang="es-EC" sz="1600" dirty="0" smtClean="0"/>
          </a:p>
        </p:txBody>
      </p:sp>
      <p:cxnSp>
        <p:nvCxnSpPr>
          <p:cNvPr id="28" name="Straight Connector 27"/>
          <p:cNvCxnSpPr/>
          <p:nvPr/>
        </p:nvCxnSpPr>
        <p:spPr>
          <a:xfrm>
            <a:off x="166663" y="3609459"/>
            <a:ext cx="1181578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838038" y="715976"/>
            <a:ext cx="0" cy="542356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97482" y="4190715"/>
            <a:ext cx="2659225" cy="1815882"/>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Verdaderos positivos y falsos negativos</a:t>
            </a:r>
          </a:p>
          <a:p>
            <a:pPr marL="285750" indent="-285750">
              <a:buFont typeface="Arial" panose="020B0604020202020204" pitchFamily="34" charset="0"/>
              <a:buChar char="•"/>
            </a:pPr>
            <a:r>
              <a:rPr lang="es-EC" sz="1600" dirty="0" smtClean="0"/>
              <a:t>Abundancias generadas </a:t>
            </a:r>
            <a:r>
              <a:rPr lang="es-EC" sz="1600" dirty="0" err="1" smtClean="0"/>
              <a:t>pseudoaletaoriamente</a:t>
            </a:r>
            <a:endParaRPr lang="es-EC" sz="1600" dirty="0"/>
          </a:p>
          <a:p>
            <a:r>
              <a:rPr lang="es-EC" sz="1600" dirty="0"/>
              <a:t> </a:t>
            </a:r>
            <a:r>
              <a:rPr lang="es-EC" sz="1600" dirty="0" smtClean="0"/>
              <a:t>     (0 &lt; % ≤ 50)</a:t>
            </a:r>
          </a:p>
          <a:p>
            <a:endParaRPr lang="es-EC" sz="1600" dirty="0" smtClean="0">
              <a:solidFill>
                <a:srgbClr val="C00000"/>
              </a:solidFill>
            </a:endParaRPr>
          </a:p>
          <a:p>
            <a:r>
              <a:rPr lang="es-EC" sz="1600" dirty="0" smtClean="0">
                <a:solidFill>
                  <a:srgbClr val="C00000"/>
                </a:solidFill>
              </a:rPr>
              <a:t>Treinta</a:t>
            </a:r>
            <a:r>
              <a:rPr lang="es-EC" sz="1600" dirty="0" smtClean="0"/>
              <a:t> réplicas</a:t>
            </a:r>
          </a:p>
        </p:txBody>
      </p:sp>
      <p:sp>
        <p:nvSpPr>
          <p:cNvPr id="33" name="TextBox 32"/>
          <p:cNvSpPr txBox="1"/>
          <p:nvPr/>
        </p:nvSpPr>
        <p:spPr>
          <a:xfrm>
            <a:off x="3008552" y="5372182"/>
            <a:ext cx="1390261" cy="369332"/>
          </a:xfrm>
          <a:prstGeom prst="rect">
            <a:avLst/>
          </a:prstGeom>
          <a:noFill/>
        </p:spPr>
        <p:txBody>
          <a:bodyPr wrap="square" rtlCol="0">
            <a:spAutoFit/>
          </a:bodyPr>
          <a:lstStyle/>
          <a:p>
            <a:pPr algn="ctr"/>
            <a:r>
              <a:rPr lang="es-MX" dirty="0" smtClean="0"/>
              <a:t>x</a:t>
            </a:r>
            <a:r>
              <a:rPr lang="es-MX" b="1" dirty="0" smtClean="0">
                <a:solidFill>
                  <a:srgbClr val="C00000"/>
                </a:solidFill>
              </a:rPr>
              <a:t> 30</a:t>
            </a:r>
            <a:endParaRPr lang="en-US" b="1" dirty="0">
              <a:solidFill>
                <a:srgbClr val="7030A0"/>
              </a:solidFill>
            </a:endParaRPr>
          </a:p>
        </p:txBody>
      </p:sp>
      <p:sp>
        <p:nvSpPr>
          <p:cNvPr id="35" name="TextBox 34"/>
          <p:cNvSpPr txBox="1"/>
          <p:nvPr/>
        </p:nvSpPr>
        <p:spPr>
          <a:xfrm>
            <a:off x="4949767" y="4190715"/>
            <a:ext cx="2659225" cy="1815882"/>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Verdaderos negativos y falsos positivos</a:t>
            </a:r>
          </a:p>
          <a:p>
            <a:pPr marL="285750" indent="-285750">
              <a:buFont typeface="Arial" panose="020B0604020202020204" pitchFamily="34" charset="0"/>
              <a:buChar char="•"/>
            </a:pPr>
            <a:r>
              <a:rPr lang="es-EC" sz="1600" dirty="0" smtClean="0"/>
              <a:t>Abundancias generadas </a:t>
            </a:r>
            <a:r>
              <a:rPr lang="es-EC" sz="1600" dirty="0" err="1" smtClean="0"/>
              <a:t>pseudoaletaoriamente</a:t>
            </a:r>
            <a:endParaRPr lang="es-EC" sz="1600" dirty="0"/>
          </a:p>
          <a:p>
            <a:r>
              <a:rPr lang="es-EC" sz="1600" dirty="0" smtClean="0"/>
              <a:t>      (0 &lt; % ≤ 50)</a:t>
            </a:r>
          </a:p>
          <a:p>
            <a:endParaRPr lang="es-EC" sz="1600" dirty="0" smtClean="0">
              <a:solidFill>
                <a:srgbClr val="C00000"/>
              </a:solidFill>
            </a:endParaRPr>
          </a:p>
          <a:p>
            <a:r>
              <a:rPr lang="es-EC" sz="1600" dirty="0" smtClean="0">
                <a:solidFill>
                  <a:srgbClr val="C00000"/>
                </a:solidFill>
              </a:rPr>
              <a:t>Treinta</a:t>
            </a:r>
            <a:r>
              <a:rPr lang="es-EC" sz="1600" dirty="0" smtClean="0"/>
              <a:t> réplicas</a:t>
            </a:r>
          </a:p>
        </p:txBody>
      </p:sp>
      <p:sp>
        <p:nvSpPr>
          <p:cNvPr id="36" name="TextBox 35"/>
          <p:cNvSpPr txBox="1"/>
          <p:nvPr/>
        </p:nvSpPr>
        <p:spPr>
          <a:xfrm>
            <a:off x="7816862" y="5345019"/>
            <a:ext cx="1390261" cy="369332"/>
          </a:xfrm>
          <a:prstGeom prst="rect">
            <a:avLst/>
          </a:prstGeom>
          <a:noFill/>
        </p:spPr>
        <p:txBody>
          <a:bodyPr wrap="square" rtlCol="0">
            <a:spAutoFit/>
          </a:bodyPr>
          <a:lstStyle/>
          <a:p>
            <a:pPr algn="ctr"/>
            <a:r>
              <a:rPr lang="es-MX" dirty="0"/>
              <a:t>x </a:t>
            </a:r>
            <a:r>
              <a:rPr lang="es-MX" b="1" dirty="0" smtClean="0">
                <a:solidFill>
                  <a:srgbClr val="C00000"/>
                </a:solidFill>
              </a:rPr>
              <a:t>30</a:t>
            </a:r>
            <a:endParaRPr lang="en-US" b="1" dirty="0">
              <a:solidFill>
                <a:srgbClr val="7030A0"/>
              </a:solidFill>
            </a:endParaRPr>
          </a:p>
        </p:txBody>
      </p:sp>
      <p:sp>
        <p:nvSpPr>
          <p:cNvPr id="39" name="TextBox 38"/>
          <p:cNvSpPr txBox="1"/>
          <p:nvPr/>
        </p:nvSpPr>
        <p:spPr>
          <a:xfrm>
            <a:off x="9734571" y="4266244"/>
            <a:ext cx="2133968" cy="1055608"/>
          </a:xfrm>
          <a:prstGeom prst="round2DiagRect">
            <a:avLst/>
          </a:prstGeom>
          <a:noFill/>
          <a:ln>
            <a:solidFill>
              <a:schemeClr val="tx1"/>
            </a:solidFill>
          </a:ln>
        </p:spPr>
        <p:txBody>
          <a:bodyPr wrap="square" rtlCol="0">
            <a:spAutoFit/>
          </a:bodyPr>
          <a:lstStyle/>
          <a:p>
            <a:pPr algn="ctr"/>
            <a:r>
              <a:rPr lang="es-MX" sz="1400" dirty="0"/>
              <a:t>Huésped + </a:t>
            </a:r>
            <a:r>
              <a:rPr lang="es-MX" sz="1400" dirty="0" smtClean="0"/>
              <a:t>Referencia </a:t>
            </a:r>
            <a:r>
              <a:rPr lang="es-MX" sz="1400" dirty="0"/>
              <a:t>+ Cepas del mismo virus en distintas zonas </a:t>
            </a:r>
            <a:r>
              <a:rPr lang="es-MX" sz="1400" dirty="0" smtClean="0"/>
              <a:t>geográficas</a:t>
            </a:r>
            <a:endParaRPr lang="en-US" sz="1400" dirty="0"/>
          </a:p>
        </p:txBody>
      </p:sp>
      <p:sp>
        <p:nvSpPr>
          <p:cNvPr id="6" name="Rectangle 5"/>
          <p:cNvSpPr/>
          <p:nvPr/>
        </p:nvSpPr>
        <p:spPr>
          <a:xfrm>
            <a:off x="4903355" y="987832"/>
            <a:ext cx="4456933" cy="1791620"/>
          </a:xfrm>
          <a:prstGeom prst="rect">
            <a:avLst/>
          </a:prstGeom>
          <a:noFill/>
          <a:ln w="952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99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3516"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664179" cy="707886"/>
          </a:xfrm>
          <a:prstGeom prst="rect">
            <a:avLst/>
          </a:prstGeom>
          <a:noFill/>
        </p:spPr>
        <p:txBody>
          <a:bodyPr wrap="none" rtlCol="0">
            <a:spAutoFit/>
          </a:bodyPr>
          <a:lstStyle/>
          <a:p>
            <a:r>
              <a:rPr lang="es-EC" sz="4000" b="1" dirty="0"/>
              <a:t>MATERIALES Y MÉTODOS </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6129845" y="1193029"/>
            <a:ext cx="3460756" cy="461665"/>
          </a:xfrm>
          <a:prstGeom prst="rect">
            <a:avLst/>
          </a:prstGeom>
          <a:noFill/>
        </p:spPr>
        <p:txBody>
          <a:bodyPr wrap="none" rtlCol="0">
            <a:spAutoFit/>
          </a:bodyPr>
          <a:lstStyle/>
          <a:p>
            <a:r>
              <a:rPr lang="es-EC" sz="2400" b="1" dirty="0" smtClean="0"/>
              <a:t>Determinación del </a:t>
            </a:r>
            <a:r>
              <a:rPr lang="es-EC" sz="2400" b="1" i="1" dirty="0" err="1"/>
              <a:t>c</a:t>
            </a:r>
            <a:r>
              <a:rPr lang="es-EC" sz="2400" b="1" i="1" dirty="0" err="1" smtClean="0"/>
              <a:t>ut</a:t>
            </a:r>
            <a:r>
              <a:rPr lang="es-EC" sz="2400" b="1" i="1" dirty="0" smtClean="0"/>
              <a:t>-off</a:t>
            </a:r>
            <a:endParaRPr lang="es-EC" sz="2400" b="1" i="1" dirty="0"/>
          </a:p>
        </p:txBody>
      </p:sp>
      <p:graphicFrame>
        <p:nvGraphicFramePr>
          <p:cNvPr id="6" name="Table 5"/>
          <p:cNvGraphicFramePr>
            <a:graphicFrameLocks noGrp="1"/>
          </p:cNvGraphicFramePr>
          <p:nvPr>
            <p:extLst>
              <p:ext uri="{D42A27DB-BD31-4B8C-83A1-F6EECF244321}">
                <p14:modId xmlns:p14="http://schemas.microsoft.com/office/powerpoint/2010/main" val="4001617875"/>
              </p:ext>
            </p:extLst>
          </p:nvPr>
        </p:nvGraphicFramePr>
        <p:xfrm>
          <a:off x="6129845" y="1870139"/>
          <a:ext cx="5776468" cy="2934777"/>
        </p:xfrm>
        <a:graphic>
          <a:graphicData uri="http://schemas.openxmlformats.org/drawingml/2006/table">
            <a:tbl>
              <a:tblPr firstRow="1" firstCol="1" bandRow="1"/>
              <a:tblGrid>
                <a:gridCol w="897663">
                  <a:extLst>
                    <a:ext uri="{9D8B030D-6E8A-4147-A177-3AD203B41FA5}">
                      <a16:colId xmlns:a16="http://schemas.microsoft.com/office/drawing/2014/main" val="2744430120"/>
                    </a:ext>
                  </a:extLst>
                </a:gridCol>
                <a:gridCol w="778668">
                  <a:extLst>
                    <a:ext uri="{9D8B030D-6E8A-4147-A177-3AD203B41FA5}">
                      <a16:colId xmlns:a16="http://schemas.microsoft.com/office/drawing/2014/main" val="3475985322"/>
                    </a:ext>
                  </a:extLst>
                </a:gridCol>
                <a:gridCol w="868781">
                  <a:extLst>
                    <a:ext uri="{9D8B030D-6E8A-4147-A177-3AD203B41FA5}">
                      <a16:colId xmlns:a16="http://schemas.microsoft.com/office/drawing/2014/main" val="3855908620"/>
                    </a:ext>
                  </a:extLst>
                </a:gridCol>
                <a:gridCol w="868781">
                  <a:extLst>
                    <a:ext uri="{9D8B030D-6E8A-4147-A177-3AD203B41FA5}">
                      <a16:colId xmlns:a16="http://schemas.microsoft.com/office/drawing/2014/main" val="3118167664"/>
                    </a:ext>
                  </a:extLst>
                </a:gridCol>
                <a:gridCol w="780978">
                  <a:extLst>
                    <a:ext uri="{9D8B030D-6E8A-4147-A177-3AD203B41FA5}">
                      <a16:colId xmlns:a16="http://schemas.microsoft.com/office/drawing/2014/main" val="272120860"/>
                    </a:ext>
                  </a:extLst>
                </a:gridCol>
                <a:gridCol w="891886">
                  <a:extLst>
                    <a:ext uri="{9D8B030D-6E8A-4147-A177-3AD203B41FA5}">
                      <a16:colId xmlns:a16="http://schemas.microsoft.com/office/drawing/2014/main" val="2626321512"/>
                    </a:ext>
                  </a:extLst>
                </a:gridCol>
                <a:gridCol w="689711">
                  <a:extLst>
                    <a:ext uri="{9D8B030D-6E8A-4147-A177-3AD203B41FA5}">
                      <a16:colId xmlns:a16="http://schemas.microsoft.com/office/drawing/2014/main" val="2916265357"/>
                    </a:ext>
                  </a:extLst>
                </a:gridCol>
              </a:tblGrid>
              <a:tr h="434991">
                <a:tc rowSpan="2">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pDSe o pDSp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de error en la estimación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de error en la estimación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7703193"/>
                  </a:ext>
                </a:extLst>
              </a:tr>
              <a:tr h="277754">
                <a:tc vMerge="1">
                  <a:txBody>
                    <a:bodyPr/>
                    <a:lstStyle/>
                    <a:p>
                      <a:endParaRPr lang="en-US"/>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552222"/>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8983098"/>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34149906"/>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412054923"/>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95034147"/>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87930706"/>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17633358"/>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42457966"/>
                  </a:ext>
                </a:extLst>
              </a:tr>
              <a:tr h="27775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899238"/>
                  </a:ext>
                </a:extLst>
              </a:tr>
            </a:tbl>
          </a:graphicData>
        </a:graphic>
      </p:graphicFrame>
      <p:sp>
        <p:nvSpPr>
          <p:cNvPr id="9" name="TextBox 8"/>
          <p:cNvSpPr txBox="1"/>
          <p:nvPr/>
        </p:nvSpPr>
        <p:spPr>
          <a:xfrm>
            <a:off x="6129845" y="4897250"/>
            <a:ext cx="764953" cy="246221"/>
          </a:xfrm>
          <a:prstGeom prst="rect">
            <a:avLst/>
          </a:prstGeom>
          <a:noFill/>
        </p:spPr>
        <p:txBody>
          <a:bodyPr wrap="none" rtlCol="0">
            <a:spAutoFit/>
          </a:bodyPr>
          <a:lstStyle/>
          <a:p>
            <a:r>
              <a:rPr lang="es-MX" sz="1000" dirty="0" smtClean="0"/>
              <a:t>(OIE, 2018)</a:t>
            </a:r>
            <a:endParaRPr lang="en-US" sz="1000" dirty="0"/>
          </a:p>
        </p:txBody>
      </p:sp>
      <p:sp>
        <p:nvSpPr>
          <p:cNvPr id="10" name="CuadroTexto 2">
            <a:extLst>
              <a:ext uri="{FF2B5EF4-FFF2-40B4-BE49-F238E27FC236}">
                <a16:creationId xmlns:a16="http://schemas.microsoft.com/office/drawing/2014/main" id="{24D95606-DEAC-4DE6-9A0F-5213E93E93E6}"/>
              </a:ext>
            </a:extLst>
          </p:cNvPr>
          <p:cNvSpPr txBox="1"/>
          <p:nvPr/>
        </p:nvSpPr>
        <p:spPr>
          <a:xfrm>
            <a:off x="333860" y="746753"/>
            <a:ext cx="4799712" cy="461665"/>
          </a:xfrm>
          <a:prstGeom prst="rect">
            <a:avLst/>
          </a:prstGeom>
          <a:noFill/>
        </p:spPr>
        <p:txBody>
          <a:bodyPr wrap="none" rtlCol="0">
            <a:spAutoFit/>
          </a:bodyPr>
          <a:lstStyle/>
          <a:p>
            <a:r>
              <a:rPr lang="es-EC" sz="2400" b="1" dirty="0" smtClean="0"/>
              <a:t>Parámetros de detección (MiDetect)</a:t>
            </a:r>
            <a:endParaRPr lang="es-EC" sz="2400" b="1" i="1" dirty="0"/>
          </a:p>
        </p:txBody>
      </p:sp>
      <p:pic>
        <p:nvPicPr>
          <p:cNvPr id="12" name="Picture 11"/>
          <p:cNvPicPr>
            <a:picLocks noChangeAspect="1"/>
          </p:cNvPicPr>
          <p:nvPr/>
        </p:nvPicPr>
        <p:blipFill>
          <a:blip r:embed="rId4"/>
          <a:stretch>
            <a:fillRect/>
          </a:stretch>
        </p:blipFill>
        <p:spPr>
          <a:xfrm>
            <a:off x="333860" y="1423862"/>
            <a:ext cx="2722604" cy="3745273"/>
          </a:xfrm>
          <a:prstGeom prst="rect">
            <a:avLst/>
          </a:prstGeom>
        </p:spPr>
      </p:pic>
      <p:graphicFrame>
        <p:nvGraphicFramePr>
          <p:cNvPr id="13" name="Diagram 12"/>
          <p:cNvGraphicFramePr/>
          <p:nvPr>
            <p:extLst>
              <p:ext uri="{D42A27DB-BD31-4B8C-83A1-F6EECF244321}">
                <p14:modId xmlns:p14="http://schemas.microsoft.com/office/powerpoint/2010/main" val="18941509"/>
              </p:ext>
            </p:extLst>
          </p:nvPr>
        </p:nvGraphicFramePr>
        <p:xfrm>
          <a:off x="3201065" y="2622317"/>
          <a:ext cx="2784178" cy="13483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3386808" y="3847568"/>
            <a:ext cx="1372492" cy="246221"/>
          </a:xfrm>
          <a:prstGeom prst="rect">
            <a:avLst/>
          </a:prstGeom>
          <a:noFill/>
        </p:spPr>
        <p:txBody>
          <a:bodyPr wrap="none" rtlCol="0">
            <a:spAutoFit/>
          </a:bodyPr>
          <a:lstStyle/>
          <a:p>
            <a:r>
              <a:rPr lang="es-MX" sz="1000" dirty="0"/>
              <a:t>(Espíndola et al., 2015</a:t>
            </a:r>
            <a:r>
              <a:rPr lang="es-MX" sz="1000" dirty="0" smtClean="0"/>
              <a:t>)</a:t>
            </a:r>
            <a:endParaRPr lang="es-MX" sz="1000" dirty="0"/>
          </a:p>
        </p:txBody>
      </p:sp>
      <p:sp>
        <p:nvSpPr>
          <p:cNvPr id="7" name="Rectangle 6"/>
          <p:cNvSpPr/>
          <p:nvPr/>
        </p:nvSpPr>
        <p:spPr>
          <a:xfrm>
            <a:off x="9590601" y="1940767"/>
            <a:ext cx="2240615" cy="2705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526773" y="2335406"/>
            <a:ext cx="474019" cy="2014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06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2021"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822876" cy="707886"/>
          </a:xfrm>
          <a:prstGeom prst="rect">
            <a:avLst/>
          </a:prstGeom>
          <a:noFill/>
        </p:spPr>
        <p:txBody>
          <a:bodyPr wrap="none" rtlCol="0">
            <a:spAutoFit/>
          </a:bodyPr>
          <a:lstStyle/>
          <a:p>
            <a:r>
              <a:rPr lang="es-EC" sz="4000" b="1" dirty="0"/>
              <a:t>RESULTADOS Y DISCUSIÓN</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176463" y="707886"/>
            <a:ext cx="3060903" cy="523220"/>
          </a:xfrm>
          <a:prstGeom prst="rect">
            <a:avLst/>
          </a:prstGeom>
          <a:noFill/>
        </p:spPr>
        <p:txBody>
          <a:bodyPr wrap="none" rtlCol="0">
            <a:spAutoFit/>
          </a:bodyPr>
          <a:lstStyle/>
          <a:p>
            <a:r>
              <a:rPr lang="es-EC" sz="2800" b="1" dirty="0" smtClean="0"/>
              <a:t>Diseño de e-probes</a:t>
            </a:r>
            <a:endParaRPr lang="es-EC" sz="2800" b="1" i="1" dirty="0"/>
          </a:p>
        </p:txBody>
      </p:sp>
      <p:graphicFrame>
        <p:nvGraphicFramePr>
          <p:cNvPr id="6" name="Table 5"/>
          <p:cNvGraphicFramePr>
            <a:graphicFrameLocks noGrp="1"/>
          </p:cNvGraphicFramePr>
          <p:nvPr>
            <p:extLst>
              <p:ext uri="{D42A27DB-BD31-4B8C-83A1-F6EECF244321}">
                <p14:modId xmlns:p14="http://schemas.microsoft.com/office/powerpoint/2010/main" val="1607887837"/>
              </p:ext>
            </p:extLst>
          </p:nvPr>
        </p:nvGraphicFramePr>
        <p:xfrm>
          <a:off x="176463" y="1312601"/>
          <a:ext cx="4672437" cy="4551280"/>
        </p:xfrm>
        <a:graphic>
          <a:graphicData uri="http://schemas.openxmlformats.org/drawingml/2006/table">
            <a:tbl>
              <a:tblPr firstRow="1" firstCol="1" bandRow="1"/>
              <a:tblGrid>
                <a:gridCol w="663291">
                  <a:extLst>
                    <a:ext uri="{9D8B030D-6E8A-4147-A177-3AD203B41FA5}">
                      <a16:colId xmlns:a16="http://schemas.microsoft.com/office/drawing/2014/main" val="1473515683"/>
                    </a:ext>
                  </a:extLst>
                </a:gridCol>
                <a:gridCol w="866431">
                  <a:extLst>
                    <a:ext uri="{9D8B030D-6E8A-4147-A177-3AD203B41FA5}">
                      <a16:colId xmlns:a16="http://schemas.microsoft.com/office/drawing/2014/main" val="1208558278"/>
                    </a:ext>
                  </a:extLst>
                </a:gridCol>
                <a:gridCol w="1033107">
                  <a:extLst>
                    <a:ext uri="{9D8B030D-6E8A-4147-A177-3AD203B41FA5}">
                      <a16:colId xmlns:a16="http://schemas.microsoft.com/office/drawing/2014/main" val="2672861815"/>
                    </a:ext>
                  </a:extLst>
                </a:gridCol>
                <a:gridCol w="1173608">
                  <a:extLst>
                    <a:ext uri="{9D8B030D-6E8A-4147-A177-3AD203B41FA5}">
                      <a16:colId xmlns:a16="http://schemas.microsoft.com/office/drawing/2014/main" val="2530164419"/>
                    </a:ext>
                  </a:extLst>
                </a:gridCol>
                <a:gridCol w="936000">
                  <a:extLst>
                    <a:ext uri="{9D8B030D-6E8A-4147-A177-3AD203B41FA5}">
                      <a16:colId xmlns:a16="http://schemas.microsoft.com/office/drawing/2014/main" val="1636983288"/>
                    </a:ext>
                  </a:extLst>
                </a:gridCol>
              </a:tblGrid>
              <a:tr h="524043">
                <a:tc>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Especie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Zona Geográfica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de accesión en el GenBank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Número de e-probes obtenidas por cepa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por Zona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965036"/>
                  </a:ext>
                </a:extLst>
              </a:tr>
              <a:tr h="210235">
                <a:tc rowSpan="10">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GVA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Croacia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MF979533.1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910136"/>
                  </a:ext>
                </a:extLst>
              </a:tr>
              <a:tr h="210235">
                <a:tc vMerge="1">
                  <a:txBody>
                    <a:bodyPr/>
                    <a:lstStyle/>
                    <a:p>
                      <a:endParaRPr lang="en-US"/>
                    </a:p>
                  </a:txBody>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Francia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MG925333.1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472793"/>
                  </a:ext>
                </a:extLst>
              </a:tr>
              <a:tr h="210235">
                <a:tc vMerge="1">
                  <a:txBody>
                    <a:bodyPr/>
                    <a:lstStyle/>
                    <a:p>
                      <a:endParaRPr lang="en-US"/>
                    </a:p>
                  </a:txBody>
                  <a:tcPr/>
                </a:tc>
                <a:tc rowSpan="2">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Israel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AF007415.2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rowSpan="2">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685502"/>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AY244516.1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635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11427957"/>
                  </a:ext>
                </a:extLst>
              </a:tr>
              <a:tr h="210235">
                <a:tc vMerge="1">
                  <a:txBody>
                    <a:bodyPr/>
                    <a:lstStyle/>
                    <a:p>
                      <a:endParaRPr lang="en-US"/>
                    </a:p>
                  </a:txBody>
                  <a:tcPr/>
                </a:tc>
                <a:tc rowSpan="6">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Sudáfrica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DQ855081.2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rowSpan="6">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310438"/>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DQ855083.2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665958820"/>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DQ855084.2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616077947"/>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DQ855086.2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591296528"/>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DQ855087.2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258529125"/>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KC962564.1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635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789105"/>
                  </a:ext>
                </a:extLst>
              </a:tr>
              <a:tr h="210235">
                <a:tc rowSpan="9">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GVB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Brasil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KX790785.1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092608"/>
                  </a:ext>
                </a:extLst>
              </a:tr>
              <a:tr h="210235">
                <a:tc vMerge="1">
                  <a:txBody>
                    <a:bodyPr/>
                    <a:lstStyle/>
                    <a:p>
                      <a:endParaRPr lang="en-US"/>
                    </a:p>
                  </a:txBody>
                  <a:tcPr/>
                </a:tc>
                <a:tc rowSpan="2">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Canadá</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JX513897.1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rowSpan="2">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880806"/>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KY426923.1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635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65264120"/>
                  </a:ext>
                </a:extLst>
              </a:tr>
              <a:tr h="210235">
                <a:tc vMerge="1">
                  <a:txBody>
                    <a:bodyPr/>
                    <a:lstStyle/>
                    <a:p>
                      <a:endParaRPr lang="en-US"/>
                    </a:p>
                  </a:txBody>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KF700375.1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575444"/>
                  </a:ext>
                </a:extLst>
              </a:tr>
              <a:tr h="210235">
                <a:tc vMerge="1">
                  <a:txBody>
                    <a:bodyPr/>
                    <a:lstStyle/>
                    <a:p>
                      <a:endParaRPr lang="en-US"/>
                    </a:p>
                  </a:txBody>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Croacia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MF991949.1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984969"/>
                  </a:ext>
                </a:extLst>
              </a:tr>
              <a:tr h="210235">
                <a:tc vMerge="1">
                  <a:txBody>
                    <a:bodyPr/>
                    <a:lstStyle/>
                    <a:p>
                      <a:endParaRPr lang="en-US"/>
                    </a:p>
                  </a:txBody>
                  <a:tcPr/>
                </a:tc>
                <a:tc rowSpan="4">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Sudáfrica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EF583906.1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a:noFill/>
                    </a:lnB>
                  </a:tcPr>
                </a:tc>
                <a:tc rowSpan="4">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162523"/>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GU733707.1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115237219"/>
                  </a:ext>
                </a:extLst>
              </a:tr>
              <a:tr h="21023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KJ524452.1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67563830"/>
                  </a:ext>
                </a:extLst>
              </a:tr>
              <a:tr h="24300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Arial" panose="020B0604020202020204" pitchFamily="34" charset="0"/>
                        </a:rPr>
                        <a:t>KX522545.2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47" marR="63847" marT="0" marB="0" anchor="ctr">
                    <a:lnL>
                      <a:noFill/>
                    </a:lnL>
                    <a:lnR>
                      <a:noFill/>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61483780"/>
                  </a:ext>
                </a:extLst>
              </a:tr>
            </a:tbl>
          </a:graphicData>
        </a:graphic>
      </p:graphicFrame>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328180" y="762000"/>
            <a:ext cx="5274945" cy="2667000"/>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5328181" y="3498902"/>
            <a:ext cx="5274945" cy="2659380"/>
          </a:xfrm>
          <a:prstGeom prst="rect">
            <a:avLst/>
          </a:prstGeom>
        </p:spPr>
      </p:pic>
      <p:sp>
        <p:nvSpPr>
          <p:cNvPr id="9" name="Oval 8"/>
          <p:cNvSpPr/>
          <p:nvPr/>
        </p:nvSpPr>
        <p:spPr>
          <a:xfrm>
            <a:off x="3251283" y="4397790"/>
            <a:ext cx="144000" cy="144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99339" y="784830"/>
            <a:ext cx="583045" cy="369332"/>
          </a:xfrm>
          <a:prstGeom prst="rect">
            <a:avLst/>
          </a:prstGeom>
          <a:noFill/>
        </p:spPr>
        <p:txBody>
          <a:bodyPr wrap="none" rtlCol="0">
            <a:spAutoFit/>
          </a:bodyPr>
          <a:lstStyle/>
          <a:p>
            <a:r>
              <a:rPr lang="es-MX" dirty="0" smtClean="0"/>
              <a:t>GVA</a:t>
            </a:r>
            <a:endParaRPr lang="en-US" dirty="0"/>
          </a:p>
        </p:txBody>
      </p:sp>
      <p:sp>
        <p:nvSpPr>
          <p:cNvPr id="11" name="TextBox 10"/>
          <p:cNvSpPr txBox="1"/>
          <p:nvPr/>
        </p:nvSpPr>
        <p:spPr>
          <a:xfrm>
            <a:off x="5999339" y="3501698"/>
            <a:ext cx="585866" cy="369332"/>
          </a:xfrm>
          <a:prstGeom prst="rect">
            <a:avLst/>
          </a:prstGeom>
          <a:noFill/>
        </p:spPr>
        <p:txBody>
          <a:bodyPr wrap="none" rtlCol="0">
            <a:spAutoFit/>
          </a:bodyPr>
          <a:lstStyle/>
          <a:p>
            <a:r>
              <a:rPr lang="es-MX" dirty="0" smtClean="0"/>
              <a:t>GVB</a:t>
            </a:r>
            <a:endParaRPr lang="en-US" dirty="0"/>
          </a:p>
        </p:txBody>
      </p:sp>
      <p:sp>
        <p:nvSpPr>
          <p:cNvPr id="12" name="TextBox 11"/>
          <p:cNvSpPr txBox="1"/>
          <p:nvPr/>
        </p:nvSpPr>
        <p:spPr>
          <a:xfrm>
            <a:off x="10055906" y="2095500"/>
            <a:ext cx="2052998" cy="1323439"/>
          </a:xfrm>
          <a:prstGeom prst="rect">
            <a:avLst/>
          </a:prstGeom>
          <a:noFill/>
        </p:spPr>
        <p:txBody>
          <a:bodyPr wrap="none" rtlCol="0">
            <a:spAutoFit/>
          </a:bodyPr>
          <a:lstStyle/>
          <a:p>
            <a:r>
              <a:rPr lang="es-MX" sz="1400" dirty="0" smtClean="0"/>
              <a:t>Descarte de una </a:t>
            </a:r>
            <a:r>
              <a:rPr lang="es-MX" sz="1400" dirty="0" smtClean="0">
                <a:solidFill>
                  <a:srgbClr val="0070C0"/>
                </a:solidFill>
              </a:rPr>
              <a:t>cepa</a:t>
            </a:r>
          </a:p>
          <a:p>
            <a:endParaRPr lang="es-MX" sz="1400" dirty="0">
              <a:solidFill>
                <a:srgbClr val="0070C0"/>
              </a:solidFill>
            </a:endParaRPr>
          </a:p>
          <a:p>
            <a:r>
              <a:rPr lang="es-MX" sz="1400" dirty="0" smtClean="0"/>
              <a:t>e-probes para la </a:t>
            </a:r>
            <a:r>
              <a:rPr lang="es-MX" sz="1400" dirty="0" smtClean="0">
                <a:solidFill>
                  <a:srgbClr val="C00000"/>
                </a:solidFill>
              </a:rPr>
              <a:t>replicasa</a:t>
            </a:r>
          </a:p>
          <a:p>
            <a:r>
              <a:rPr lang="es-EC" sz="1000" dirty="0"/>
              <a:t>(ICTV, 2020)</a:t>
            </a:r>
            <a:endParaRPr lang="es-MX" sz="1000" dirty="0" smtClean="0">
              <a:solidFill>
                <a:srgbClr val="C00000"/>
              </a:solidFill>
            </a:endParaRPr>
          </a:p>
          <a:p>
            <a:endParaRPr lang="es-MX" sz="1400" dirty="0">
              <a:solidFill>
                <a:srgbClr val="C00000"/>
              </a:solidFill>
            </a:endParaRPr>
          </a:p>
          <a:p>
            <a:r>
              <a:rPr lang="es-MX" sz="1400" dirty="0" smtClean="0">
                <a:solidFill>
                  <a:srgbClr val="FFC000"/>
                </a:solidFill>
              </a:rPr>
              <a:t>Cantidad</a:t>
            </a:r>
            <a:r>
              <a:rPr lang="es-MX" sz="1400" dirty="0" smtClean="0"/>
              <a:t> de e-probes</a:t>
            </a:r>
            <a:endParaRPr lang="en-US" sz="1400" dirty="0"/>
          </a:p>
        </p:txBody>
      </p:sp>
      <p:sp>
        <p:nvSpPr>
          <p:cNvPr id="15" name="Rectangle 14"/>
          <p:cNvSpPr/>
          <p:nvPr/>
        </p:nvSpPr>
        <p:spPr>
          <a:xfrm rot="18961489">
            <a:off x="7219788" y="5513451"/>
            <a:ext cx="684000" cy="1626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8961489">
            <a:off x="8530429" y="5504349"/>
            <a:ext cx="684000" cy="1626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8961489">
            <a:off x="6347741" y="5504121"/>
            <a:ext cx="684000" cy="1626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81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3516"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777992" cy="707886"/>
          </a:xfrm>
          <a:prstGeom prst="rect">
            <a:avLst/>
          </a:prstGeom>
          <a:noFill/>
        </p:spPr>
        <p:txBody>
          <a:bodyPr wrap="none" rtlCol="0">
            <a:spAutoFit/>
          </a:bodyPr>
          <a:lstStyle/>
          <a:p>
            <a:r>
              <a:rPr lang="es-EC" sz="4000" b="1" dirty="0"/>
              <a:t>RESULTADOS Y DISCUSIÓN</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176463" y="707886"/>
            <a:ext cx="5203860" cy="338554"/>
          </a:xfrm>
          <a:prstGeom prst="rect">
            <a:avLst/>
          </a:prstGeom>
          <a:noFill/>
        </p:spPr>
        <p:txBody>
          <a:bodyPr wrap="none" rtlCol="0">
            <a:spAutoFit/>
          </a:bodyPr>
          <a:lstStyle/>
          <a:p>
            <a:r>
              <a:rPr lang="es-EC" sz="1600" b="1" dirty="0" smtClean="0"/>
              <a:t>Simulación de comunidades metagenómicas - Composición</a:t>
            </a:r>
            <a:endParaRPr lang="es-EC" sz="1600" b="1" dirty="0"/>
          </a:p>
        </p:txBody>
      </p:sp>
      <p:graphicFrame>
        <p:nvGraphicFramePr>
          <p:cNvPr id="8" name="Table 7"/>
          <p:cNvGraphicFramePr>
            <a:graphicFrameLocks noGrp="1"/>
          </p:cNvGraphicFramePr>
          <p:nvPr>
            <p:extLst>
              <p:ext uri="{D42A27DB-BD31-4B8C-83A1-F6EECF244321}">
                <p14:modId xmlns:p14="http://schemas.microsoft.com/office/powerpoint/2010/main" val="1992191478"/>
              </p:ext>
            </p:extLst>
          </p:nvPr>
        </p:nvGraphicFramePr>
        <p:xfrm>
          <a:off x="589245" y="1098821"/>
          <a:ext cx="5510271" cy="2202561"/>
        </p:xfrm>
        <a:graphic>
          <a:graphicData uri="http://schemas.openxmlformats.org/drawingml/2006/table">
            <a:tbl>
              <a:tblPr firstRow="1" firstCol="1" bandRow="1"/>
              <a:tblGrid>
                <a:gridCol w="745751">
                  <a:extLst>
                    <a:ext uri="{9D8B030D-6E8A-4147-A177-3AD203B41FA5}">
                      <a16:colId xmlns:a16="http://schemas.microsoft.com/office/drawing/2014/main" val="753279824"/>
                    </a:ext>
                  </a:extLst>
                </a:gridCol>
                <a:gridCol w="994334">
                  <a:extLst>
                    <a:ext uri="{9D8B030D-6E8A-4147-A177-3AD203B41FA5}">
                      <a16:colId xmlns:a16="http://schemas.microsoft.com/office/drawing/2014/main" val="2631278920"/>
                    </a:ext>
                  </a:extLst>
                </a:gridCol>
                <a:gridCol w="538598">
                  <a:extLst>
                    <a:ext uri="{9D8B030D-6E8A-4147-A177-3AD203B41FA5}">
                      <a16:colId xmlns:a16="http://schemas.microsoft.com/office/drawing/2014/main" val="3983538609"/>
                    </a:ext>
                  </a:extLst>
                </a:gridCol>
                <a:gridCol w="538598">
                  <a:extLst>
                    <a:ext uri="{9D8B030D-6E8A-4147-A177-3AD203B41FA5}">
                      <a16:colId xmlns:a16="http://schemas.microsoft.com/office/drawing/2014/main" val="628992362"/>
                    </a:ext>
                  </a:extLst>
                </a:gridCol>
                <a:gridCol w="538598">
                  <a:extLst>
                    <a:ext uri="{9D8B030D-6E8A-4147-A177-3AD203B41FA5}">
                      <a16:colId xmlns:a16="http://schemas.microsoft.com/office/drawing/2014/main" val="2334977509"/>
                    </a:ext>
                  </a:extLst>
                </a:gridCol>
                <a:gridCol w="538598">
                  <a:extLst>
                    <a:ext uri="{9D8B030D-6E8A-4147-A177-3AD203B41FA5}">
                      <a16:colId xmlns:a16="http://schemas.microsoft.com/office/drawing/2014/main" val="2310961219"/>
                    </a:ext>
                  </a:extLst>
                </a:gridCol>
                <a:gridCol w="538598">
                  <a:extLst>
                    <a:ext uri="{9D8B030D-6E8A-4147-A177-3AD203B41FA5}">
                      <a16:colId xmlns:a16="http://schemas.microsoft.com/office/drawing/2014/main" val="2189840767"/>
                    </a:ext>
                  </a:extLst>
                </a:gridCol>
                <a:gridCol w="538598">
                  <a:extLst>
                    <a:ext uri="{9D8B030D-6E8A-4147-A177-3AD203B41FA5}">
                      <a16:colId xmlns:a16="http://schemas.microsoft.com/office/drawing/2014/main" val="926880171"/>
                    </a:ext>
                  </a:extLst>
                </a:gridCol>
                <a:gridCol w="538598">
                  <a:extLst>
                    <a:ext uri="{9D8B030D-6E8A-4147-A177-3AD203B41FA5}">
                      <a16:colId xmlns:a16="http://schemas.microsoft.com/office/drawing/2014/main" val="4020028181"/>
                    </a:ext>
                  </a:extLst>
                </a:gridCol>
              </a:tblGrid>
              <a:tr h="199360">
                <a:tc rowSpan="2">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Zona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Geográfica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de accesión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el GenBank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 (abundancia)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ASp (Grupos de Inclusión)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743827"/>
                  </a:ext>
                </a:extLst>
              </a:tr>
              <a:tr h="208621">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0.2500%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0.1250%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Croacia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Francia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Israel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Sudáfrica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198005"/>
                  </a:ext>
                </a:extLst>
              </a:tr>
              <a:tr h="179458">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Croacia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effectLst/>
                          <a:latin typeface="Calibri" panose="020F0502020204030204" pitchFamily="34" charset="0"/>
                          <a:ea typeface="Times New Roman" panose="02020603050405020304" pitchFamily="18" charset="0"/>
                          <a:cs typeface="Arial" panose="020B0604020202020204" pitchFamily="34" charset="0"/>
                        </a:rPr>
                        <a:t>MF979533.1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865024"/>
                  </a:ext>
                </a:extLst>
              </a:tr>
              <a:tr h="179458">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Francia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MG925333.1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451559"/>
                  </a:ext>
                </a:extLst>
              </a:tr>
              <a:tr h="179458">
                <a:tc rowSpan="2">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Israel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AF007415.2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173458377"/>
                  </a:ext>
                </a:extLst>
              </a:tr>
              <a:tr h="179458">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AY244516.1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524173"/>
                  </a:ext>
                </a:extLst>
              </a:tr>
              <a:tr h="179458">
                <a:tc rowSpan="6">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Sudáfrica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DQ855081.2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28250408"/>
                  </a:ext>
                </a:extLst>
              </a:tr>
              <a:tr h="179458">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DQ855083.2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extLst>
                  <a:ext uri="{0D108BD9-81ED-4DB2-BD59-A6C34878D82A}">
                    <a16:rowId xmlns:a16="http://schemas.microsoft.com/office/drawing/2014/main" val="74431843"/>
                  </a:ext>
                </a:extLst>
              </a:tr>
              <a:tr h="179458">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DQ855084.2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extLst>
                  <a:ext uri="{0D108BD9-81ED-4DB2-BD59-A6C34878D82A}">
                    <a16:rowId xmlns:a16="http://schemas.microsoft.com/office/drawing/2014/main" val="3821778250"/>
                  </a:ext>
                </a:extLst>
              </a:tr>
              <a:tr h="179458">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DQ855086.2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extLst>
                  <a:ext uri="{0D108BD9-81ED-4DB2-BD59-A6C34878D82A}">
                    <a16:rowId xmlns:a16="http://schemas.microsoft.com/office/drawing/2014/main" val="493090819"/>
                  </a:ext>
                </a:extLst>
              </a:tr>
              <a:tr h="179458">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DQ855087.2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a:noFill/>
                    </a:lnB>
                  </a:tcPr>
                </a:tc>
                <a:extLst>
                  <a:ext uri="{0D108BD9-81ED-4DB2-BD59-A6C34878D82A}">
                    <a16:rowId xmlns:a16="http://schemas.microsoft.com/office/drawing/2014/main" val="4265812321"/>
                  </a:ext>
                </a:extLst>
              </a:tr>
              <a:tr h="179458">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KC962564.1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19" marR="53319"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1258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99276666"/>
              </p:ext>
            </p:extLst>
          </p:nvPr>
        </p:nvGraphicFramePr>
        <p:xfrm>
          <a:off x="589245" y="3471103"/>
          <a:ext cx="6300766" cy="2504445"/>
        </p:xfrm>
        <a:graphic>
          <a:graphicData uri="http://schemas.openxmlformats.org/drawingml/2006/table">
            <a:tbl>
              <a:tblPr firstRow="1" firstCol="1" bandRow="1"/>
              <a:tblGrid>
                <a:gridCol w="750134">
                  <a:extLst>
                    <a:ext uri="{9D8B030D-6E8A-4147-A177-3AD203B41FA5}">
                      <a16:colId xmlns:a16="http://schemas.microsoft.com/office/drawing/2014/main" val="780889686"/>
                    </a:ext>
                  </a:extLst>
                </a:gridCol>
                <a:gridCol w="1091682">
                  <a:extLst>
                    <a:ext uri="{9D8B030D-6E8A-4147-A177-3AD203B41FA5}">
                      <a16:colId xmlns:a16="http://schemas.microsoft.com/office/drawing/2014/main" val="2866181303"/>
                    </a:ext>
                  </a:extLst>
                </a:gridCol>
                <a:gridCol w="643812">
                  <a:extLst>
                    <a:ext uri="{9D8B030D-6E8A-4147-A177-3AD203B41FA5}">
                      <a16:colId xmlns:a16="http://schemas.microsoft.com/office/drawing/2014/main" val="1213022448"/>
                    </a:ext>
                  </a:extLst>
                </a:gridCol>
                <a:gridCol w="597159">
                  <a:extLst>
                    <a:ext uri="{9D8B030D-6E8A-4147-A177-3AD203B41FA5}">
                      <a16:colId xmlns:a16="http://schemas.microsoft.com/office/drawing/2014/main" val="3945297905"/>
                    </a:ext>
                  </a:extLst>
                </a:gridCol>
                <a:gridCol w="634482">
                  <a:extLst>
                    <a:ext uri="{9D8B030D-6E8A-4147-A177-3AD203B41FA5}">
                      <a16:colId xmlns:a16="http://schemas.microsoft.com/office/drawing/2014/main" val="2680228180"/>
                    </a:ext>
                  </a:extLst>
                </a:gridCol>
                <a:gridCol w="531845">
                  <a:extLst>
                    <a:ext uri="{9D8B030D-6E8A-4147-A177-3AD203B41FA5}">
                      <a16:colId xmlns:a16="http://schemas.microsoft.com/office/drawing/2014/main" val="3099939019"/>
                    </a:ext>
                  </a:extLst>
                </a:gridCol>
                <a:gridCol w="503853">
                  <a:extLst>
                    <a:ext uri="{9D8B030D-6E8A-4147-A177-3AD203B41FA5}">
                      <a16:colId xmlns:a16="http://schemas.microsoft.com/office/drawing/2014/main" val="4239633709"/>
                    </a:ext>
                  </a:extLst>
                </a:gridCol>
                <a:gridCol w="457200">
                  <a:extLst>
                    <a:ext uri="{9D8B030D-6E8A-4147-A177-3AD203B41FA5}">
                      <a16:colId xmlns:a16="http://schemas.microsoft.com/office/drawing/2014/main" val="3680160425"/>
                    </a:ext>
                  </a:extLst>
                </a:gridCol>
                <a:gridCol w="514599">
                  <a:extLst>
                    <a:ext uri="{9D8B030D-6E8A-4147-A177-3AD203B41FA5}">
                      <a16:colId xmlns:a16="http://schemas.microsoft.com/office/drawing/2014/main" val="1682720629"/>
                    </a:ext>
                  </a:extLst>
                </a:gridCol>
                <a:gridCol w="576000">
                  <a:extLst>
                    <a:ext uri="{9D8B030D-6E8A-4147-A177-3AD203B41FA5}">
                      <a16:colId xmlns:a16="http://schemas.microsoft.com/office/drawing/2014/main" val="2973804892"/>
                    </a:ext>
                  </a:extLst>
                </a:gridCol>
              </a:tblGrid>
              <a:tr h="166963">
                <a:tc rowSpan="2">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Geográfica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de accesión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el GenBank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  (abundancia)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5">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ASp (Grupos de Inclusión)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4777561"/>
                  </a:ext>
                </a:extLst>
              </a:tr>
              <a:tr h="333926">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0.2500%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0.1250%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Brasil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Canadá</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Croacia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Sudáfrica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357168"/>
                  </a:ext>
                </a:extLst>
              </a:tr>
              <a:tr h="333926">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Brasil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effectLst/>
                          <a:latin typeface="Calibri" panose="020F0502020204030204" pitchFamily="34" charset="0"/>
                          <a:ea typeface="Times New Roman" panose="02020603050405020304" pitchFamily="18" charset="0"/>
                          <a:cs typeface="Arial" panose="020B0604020202020204" pitchFamily="34" charset="0"/>
                        </a:rPr>
                        <a:t>KX790785.1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815097"/>
                  </a:ext>
                </a:extLst>
              </a:tr>
              <a:tr h="166963">
                <a:tc rowSpan="2">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Canadá</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effectLst/>
                          <a:latin typeface="Calibri" panose="020F0502020204030204" pitchFamily="34" charset="0"/>
                          <a:ea typeface="Times New Roman" panose="02020603050405020304" pitchFamily="18" charset="0"/>
                          <a:cs typeface="Arial" panose="020B0604020202020204" pitchFamily="34" charset="0"/>
                        </a:rPr>
                        <a:t>JX513897.1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750003906"/>
                  </a:ext>
                </a:extLst>
              </a:tr>
              <a:tr h="166963">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KY426923.1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845105"/>
                  </a:ext>
                </a:extLst>
              </a:tr>
              <a:tr h="333926">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effectLst/>
                          <a:latin typeface="Calibri" panose="020F0502020204030204" pitchFamily="34" charset="0"/>
                          <a:ea typeface="Times New Roman" panose="02020603050405020304" pitchFamily="18" charset="0"/>
                          <a:cs typeface="Arial" panose="020B0604020202020204" pitchFamily="34" charset="0"/>
                        </a:rPr>
                        <a:t>KF700375.1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556790"/>
                  </a:ext>
                </a:extLst>
              </a:tr>
              <a:tr h="333926">
                <a:tc>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Croacia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MF991949.1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590409"/>
                  </a:ext>
                </a:extLst>
              </a:tr>
              <a:tr h="166963">
                <a:tc rowSpan="4">
                  <a:txBody>
                    <a:bodyPr/>
                    <a:lstStyle/>
                    <a:p>
                      <a:pPr algn="ctr">
                        <a:lnSpc>
                          <a:spcPct val="107000"/>
                        </a:lnSpc>
                        <a:spcAft>
                          <a:spcPts val="0"/>
                        </a:spcAft>
                      </a:pPr>
                      <a:r>
                        <a:rPr lang="es-EC"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Sudáfrica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EF583906.1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120938926"/>
                  </a:ext>
                </a:extLst>
              </a:tr>
              <a:tr h="166963">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GU733707.1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extLst>
                  <a:ext uri="{0D108BD9-81ED-4DB2-BD59-A6C34878D82A}">
                    <a16:rowId xmlns:a16="http://schemas.microsoft.com/office/drawing/2014/main" val="3261385803"/>
                  </a:ext>
                </a:extLst>
              </a:tr>
              <a:tr h="166963">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KJ524452.1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a:noFill/>
                    </a:lnB>
                  </a:tcPr>
                </a:tc>
                <a:extLst>
                  <a:ext uri="{0D108BD9-81ED-4DB2-BD59-A6C34878D82A}">
                    <a16:rowId xmlns:a16="http://schemas.microsoft.com/office/drawing/2014/main" val="919739018"/>
                  </a:ext>
                </a:extLst>
              </a:tr>
              <a:tr h="166963">
                <a:tc vMerge="1">
                  <a:txBody>
                    <a:bodyPr/>
                    <a:lstStyle/>
                    <a:p>
                      <a:endParaRPr lang="en-US"/>
                    </a:p>
                  </a:txBody>
                  <a:tcPr/>
                </a:tc>
                <a:tc>
                  <a:txBody>
                    <a:bodyPr/>
                    <a:lstStyle/>
                    <a:p>
                      <a:pPr algn="ctr">
                        <a:lnSpc>
                          <a:spcPct val="107000"/>
                        </a:lnSpc>
                        <a:spcAft>
                          <a:spcPts val="0"/>
                        </a:spcAft>
                      </a:pPr>
                      <a:r>
                        <a:rPr lang="es-EC" sz="900">
                          <a:effectLst/>
                          <a:latin typeface="Calibri" panose="020F0502020204030204" pitchFamily="34" charset="0"/>
                          <a:ea typeface="Times New Roman" panose="02020603050405020304" pitchFamily="18" charset="0"/>
                          <a:cs typeface="Arial" panose="020B0604020202020204" pitchFamily="34" charset="0"/>
                        </a:rPr>
                        <a:t>KX522545.2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94" marR="65994"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91597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098443305"/>
              </p:ext>
            </p:extLst>
          </p:nvPr>
        </p:nvGraphicFramePr>
        <p:xfrm>
          <a:off x="7809722" y="1098821"/>
          <a:ext cx="4189444" cy="4639802"/>
        </p:xfrm>
        <a:graphic>
          <a:graphicData uri="http://schemas.openxmlformats.org/drawingml/2006/table">
            <a:tbl>
              <a:tblPr firstRow="1" firstCol="1" bandRow="1"/>
              <a:tblGrid>
                <a:gridCol w="1047361">
                  <a:extLst>
                    <a:ext uri="{9D8B030D-6E8A-4147-A177-3AD203B41FA5}">
                      <a16:colId xmlns:a16="http://schemas.microsoft.com/office/drawing/2014/main" val="2112115010"/>
                    </a:ext>
                  </a:extLst>
                </a:gridCol>
                <a:gridCol w="1047361">
                  <a:extLst>
                    <a:ext uri="{9D8B030D-6E8A-4147-A177-3AD203B41FA5}">
                      <a16:colId xmlns:a16="http://schemas.microsoft.com/office/drawing/2014/main" val="3874012995"/>
                    </a:ext>
                  </a:extLst>
                </a:gridCol>
                <a:gridCol w="1047361">
                  <a:extLst>
                    <a:ext uri="{9D8B030D-6E8A-4147-A177-3AD203B41FA5}">
                      <a16:colId xmlns:a16="http://schemas.microsoft.com/office/drawing/2014/main" val="937559313"/>
                    </a:ext>
                  </a:extLst>
                </a:gridCol>
                <a:gridCol w="1047361">
                  <a:extLst>
                    <a:ext uri="{9D8B030D-6E8A-4147-A177-3AD203B41FA5}">
                      <a16:colId xmlns:a16="http://schemas.microsoft.com/office/drawing/2014/main" val="2065061081"/>
                    </a:ext>
                  </a:extLst>
                </a:gridCol>
              </a:tblGrid>
              <a:tr h="498486">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Cromosoma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de accesión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el GenBank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Lecturas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alineadas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Lecturas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alineadas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278336"/>
                  </a:ext>
                </a:extLst>
              </a:tr>
              <a:tr h="217964">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NC_012007.3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2503669"/>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NC_012008.3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62629286"/>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NC_012009.3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653752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1638075529"/>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2158014867"/>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570615234"/>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647435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35039786"/>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1772037327"/>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653751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688084723"/>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647451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1333903737"/>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647464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1490636526"/>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01666448"/>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653752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333744704"/>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NC_012019.3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149553400"/>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652498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669098522"/>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649985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502700365"/>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644902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734621363"/>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648729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2734280129"/>
                  </a:ext>
                </a:extLst>
              </a:tr>
              <a:tr h="217964">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a:noFill/>
                    </a:lnB>
                  </a:tcPr>
                </a:tc>
                <a:extLst>
                  <a:ext uri="{0D108BD9-81ED-4DB2-BD59-A6C34878D82A}">
                    <a16:rowId xmlns:a16="http://schemas.microsoft.com/office/drawing/2014/main" val="3661313579"/>
                  </a:ext>
                </a:extLst>
              </a:tr>
              <a:tr h="217964">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NC_012025.3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648711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96" marR="66896"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864683"/>
                  </a:ext>
                </a:extLst>
              </a:tr>
            </a:tbl>
          </a:graphicData>
        </a:graphic>
      </p:graphicFrame>
      <p:sp>
        <p:nvSpPr>
          <p:cNvPr id="13" name="Rectangle 12"/>
          <p:cNvSpPr/>
          <p:nvPr/>
        </p:nvSpPr>
        <p:spPr>
          <a:xfrm>
            <a:off x="732890" y="1935395"/>
            <a:ext cx="457200" cy="2052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4900" y="2650005"/>
            <a:ext cx="504000" cy="21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4228" y="4355844"/>
            <a:ext cx="504000" cy="21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4228" y="5531774"/>
            <a:ext cx="504000" cy="21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013233" y="1177801"/>
            <a:ext cx="911289" cy="3607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961984" y="1177801"/>
            <a:ext cx="911289" cy="3607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215171" y="1048061"/>
            <a:ext cx="1749197" cy="2185214"/>
          </a:xfrm>
          <a:prstGeom prst="rect">
            <a:avLst/>
          </a:prstGeom>
          <a:noFill/>
        </p:spPr>
        <p:txBody>
          <a:bodyPr wrap="none" rtlCol="0">
            <a:spAutoFit/>
          </a:bodyPr>
          <a:lstStyle/>
          <a:p>
            <a:r>
              <a:rPr lang="es-MX" sz="1400" dirty="0" smtClean="0"/>
              <a:t>Distribución</a:t>
            </a:r>
          </a:p>
          <a:p>
            <a:r>
              <a:rPr lang="es-MX" sz="1400" dirty="0" err="1" smtClean="0">
                <a:solidFill>
                  <a:srgbClr val="C00000"/>
                </a:solidFill>
              </a:rPr>
              <a:t>Pseudoaleatoria</a:t>
            </a:r>
            <a:endParaRPr lang="es-MX" sz="1400" dirty="0" smtClean="0">
              <a:solidFill>
                <a:srgbClr val="C00000"/>
              </a:solidFill>
            </a:endParaRPr>
          </a:p>
          <a:p>
            <a:endParaRPr lang="es-MX" sz="1400" dirty="0" smtClean="0"/>
          </a:p>
          <a:p>
            <a:r>
              <a:rPr lang="es-MX" sz="1400" dirty="0" smtClean="0"/>
              <a:t>Distribución</a:t>
            </a:r>
          </a:p>
          <a:p>
            <a:r>
              <a:rPr lang="es-MX" sz="1400" dirty="0" smtClean="0">
                <a:solidFill>
                  <a:srgbClr val="7030A0"/>
                </a:solidFill>
              </a:rPr>
              <a:t>Equitativa</a:t>
            </a:r>
          </a:p>
          <a:p>
            <a:endParaRPr lang="es-MX" sz="1400" dirty="0"/>
          </a:p>
          <a:p>
            <a:r>
              <a:rPr lang="es-MX" sz="1400" dirty="0" smtClean="0"/>
              <a:t>Errores por </a:t>
            </a:r>
            <a:r>
              <a:rPr lang="es-MX" sz="1400" dirty="0" smtClean="0">
                <a:solidFill>
                  <a:srgbClr val="0070C0"/>
                </a:solidFill>
              </a:rPr>
              <a:t>NanoSim</a:t>
            </a:r>
          </a:p>
          <a:p>
            <a:r>
              <a:rPr lang="es-EC" sz="1000" dirty="0"/>
              <a:t>(Yang et al., 2017</a:t>
            </a:r>
            <a:r>
              <a:rPr lang="es-EC" sz="1000" dirty="0" smtClean="0"/>
              <a:t>)</a:t>
            </a:r>
          </a:p>
          <a:p>
            <a:endParaRPr lang="es-MX" sz="1400" dirty="0"/>
          </a:p>
          <a:p>
            <a:r>
              <a:rPr lang="es-MX" sz="1400" dirty="0" smtClean="0"/>
              <a:t>98.520% -&gt; Alineadas</a:t>
            </a:r>
            <a:endParaRPr lang="en-US" sz="1400" dirty="0"/>
          </a:p>
        </p:txBody>
      </p:sp>
      <p:sp>
        <p:nvSpPr>
          <p:cNvPr id="20" name="TextBox 19"/>
          <p:cNvSpPr txBox="1"/>
          <p:nvPr/>
        </p:nvSpPr>
        <p:spPr>
          <a:xfrm rot="16200000">
            <a:off x="58235" y="1956002"/>
            <a:ext cx="583045" cy="369332"/>
          </a:xfrm>
          <a:prstGeom prst="rect">
            <a:avLst/>
          </a:prstGeom>
          <a:noFill/>
        </p:spPr>
        <p:txBody>
          <a:bodyPr wrap="none" rtlCol="0">
            <a:spAutoFit/>
          </a:bodyPr>
          <a:lstStyle/>
          <a:p>
            <a:r>
              <a:rPr lang="es-MX" dirty="0" smtClean="0"/>
              <a:t>GVA</a:t>
            </a:r>
            <a:endParaRPr lang="en-US" dirty="0"/>
          </a:p>
        </p:txBody>
      </p:sp>
      <p:sp>
        <p:nvSpPr>
          <p:cNvPr id="21" name="TextBox 20"/>
          <p:cNvSpPr txBox="1"/>
          <p:nvPr/>
        </p:nvSpPr>
        <p:spPr>
          <a:xfrm rot="16200000">
            <a:off x="68197" y="4538658"/>
            <a:ext cx="585866" cy="369332"/>
          </a:xfrm>
          <a:prstGeom prst="rect">
            <a:avLst/>
          </a:prstGeom>
          <a:noFill/>
        </p:spPr>
        <p:txBody>
          <a:bodyPr wrap="none" rtlCol="0">
            <a:spAutoFit/>
          </a:bodyPr>
          <a:lstStyle/>
          <a:p>
            <a:r>
              <a:rPr lang="es-MX" dirty="0" smtClean="0"/>
              <a:t>GVB</a:t>
            </a:r>
            <a:endParaRPr lang="en-US" dirty="0"/>
          </a:p>
        </p:txBody>
      </p:sp>
      <p:sp>
        <p:nvSpPr>
          <p:cNvPr id="22" name="TextBox 21"/>
          <p:cNvSpPr txBox="1"/>
          <p:nvPr/>
        </p:nvSpPr>
        <p:spPr>
          <a:xfrm>
            <a:off x="9396933" y="689999"/>
            <a:ext cx="1015021" cy="369332"/>
          </a:xfrm>
          <a:prstGeom prst="rect">
            <a:avLst/>
          </a:prstGeom>
          <a:noFill/>
        </p:spPr>
        <p:txBody>
          <a:bodyPr wrap="none" rtlCol="0">
            <a:spAutoFit/>
          </a:bodyPr>
          <a:lstStyle/>
          <a:p>
            <a:r>
              <a:rPr lang="es-MX" dirty="0" smtClean="0"/>
              <a:t>Huésped</a:t>
            </a:r>
            <a:endParaRPr lang="en-US" dirty="0"/>
          </a:p>
        </p:txBody>
      </p:sp>
    </p:spTree>
    <p:extLst>
      <p:ext uri="{BB962C8B-B14F-4D97-AF65-F5344CB8AC3E}">
        <p14:creationId xmlns:p14="http://schemas.microsoft.com/office/powerpoint/2010/main" val="59674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3516"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777992" cy="707886"/>
          </a:xfrm>
          <a:prstGeom prst="rect">
            <a:avLst/>
          </a:prstGeom>
          <a:noFill/>
        </p:spPr>
        <p:txBody>
          <a:bodyPr wrap="none" rtlCol="0">
            <a:spAutoFit/>
          </a:bodyPr>
          <a:lstStyle/>
          <a:p>
            <a:r>
              <a:rPr lang="es-EC" sz="4000" b="1" dirty="0"/>
              <a:t>RESULTADOS Y DISCUSIÓN</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176463" y="707886"/>
            <a:ext cx="4879349" cy="338554"/>
          </a:xfrm>
          <a:prstGeom prst="rect">
            <a:avLst/>
          </a:prstGeom>
          <a:noFill/>
        </p:spPr>
        <p:txBody>
          <a:bodyPr wrap="none" rtlCol="0">
            <a:spAutoFit/>
          </a:bodyPr>
          <a:lstStyle/>
          <a:p>
            <a:r>
              <a:rPr lang="es-EC" sz="1600" b="1" dirty="0" smtClean="0"/>
              <a:t>Simulación de comunidades metagenómicas - Precisión</a:t>
            </a:r>
            <a:endParaRPr lang="es-EC" sz="1600" b="1" dirty="0"/>
          </a:p>
        </p:txBody>
      </p:sp>
      <p:pic>
        <p:nvPicPr>
          <p:cNvPr id="23" name="Picture 22"/>
          <p:cNvPicPr/>
          <p:nvPr/>
        </p:nvPicPr>
        <p:blipFill>
          <a:blip r:embed="rId3" cstate="print">
            <a:extLst>
              <a:ext uri="{28A0092B-C50C-407E-A947-70E740481C1C}">
                <a14:useLocalDpi xmlns:a14="http://schemas.microsoft.com/office/drawing/2010/main" val="0"/>
              </a:ext>
            </a:extLst>
          </a:blip>
          <a:stretch>
            <a:fillRect/>
          </a:stretch>
        </p:blipFill>
        <p:spPr>
          <a:xfrm>
            <a:off x="-125960" y="953129"/>
            <a:ext cx="5274945" cy="2718435"/>
          </a:xfrm>
          <a:prstGeom prst="rect">
            <a:avLst/>
          </a:prstGeom>
        </p:spPr>
      </p:pic>
      <p:pic>
        <p:nvPicPr>
          <p:cNvPr id="24" name="Picture 23"/>
          <p:cNvPicPr/>
          <p:nvPr/>
        </p:nvPicPr>
        <p:blipFill>
          <a:blip r:embed="rId4" cstate="print">
            <a:extLst>
              <a:ext uri="{28A0092B-C50C-407E-A947-70E740481C1C}">
                <a14:useLocalDpi xmlns:a14="http://schemas.microsoft.com/office/drawing/2010/main" val="0"/>
              </a:ext>
            </a:extLst>
          </a:blip>
          <a:stretch>
            <a:fillRect/>
          </a:stretch>
        </p:blipFill>
        <p:spPr>
          <a:xfrm>
            <a:off x="-125960" y="3497149"/>
            <a:ext cx="5486400" cy="2830830"/>
          </a:xfrm>
          <a:prstGeom prst="rect">
            <a:avLst/>
          </a:prstGeom>
        </p:spPr>
      </p:pic>
      <p:sp>
        <p:nvSpPr>
          <p:cNvPr id="25" name="TextBox 24"/>
          <p:cNvSpPr txBox="1"/>
          <p:nvPr/>
        </p:nvSpPr>
        <p:spPr>
          <a:xfrm>
            <a:off x="434451" y="1014811"/>
            <a:ext cx="583045" cy="369332"/>
          </a:xfrm>
          <a:prstGeom prst="rect">
            <a:avLst/>
          </a:prstGeom>
          <a:noFill/>
        </p:spPr>
        <p:txBody>
          <a:bodyPr wrap="none" rtlCol="0">
            <a:spAutoFit/>
          </a:bodyPr>
          <a:lstStyle/>
          <a:p>
            <a:r>
              <a:rPr lang="es-MX" dirty="0" smtClean="0"/>
              <a:t>GVA</a:t>
            </a:r>
            <a:endParaRPr lang="en-US" dirty="0"/>
          </a:p>
        </p:txBody>
      </p:sp>
      <p:sp>
        <p:nvSpPr>
          <p:cNvPr id="26" name="TextBox 25"/>
          <p:cNvSpPr txBox="1"/>
          <p:nvPr/>
        </p:nvSpPr>
        <p:spPr>
          <a:xfrm>
            <a:off x="434451" y="3576573"/>
            <a:ext cx="585866" cy="369332"/>
          </a:xfrm>
          <a:prstGeom prst="rect">
            <a:avLst/>
          </a:prstGeom>
          <a:noFill/>
        </p:spPr>
        <p:txBody>
          <a:bodyPr wrap="none" rtlCol="0">
            <a:spAutoFit/>
          </a:bodyPr>
          <a:lstStyle/>
          <a:p>
            <a:r>
              <a:rPr lang="es-MX" dirty="0" smtClean="0"/>
              <a:t>GVB</a:t>
            </a:r>
            <a:endParaRPr lang="en-US" dirty="0"/>
          </a:p>
        </p:txBody>
      </p:sp>
      <p:pic>
        <p:nvPicPr>
          <p:cNvPr id="27" name="Picture 26"/>
          <p:cNvPicPr/>
          <p:nvPr/>
        </p:nvPicPr>
        <p:blipFill>
          <a:blip r:embed="rId5" cstate="print">
            <a:extLst>
              <a:ext uri="{28A0092B-C50C-407E-A947-70E740481C1C}">
                <a14:useLocalDpi xmlns:a14="http://schemas.microsoft.com/office/drawing/2010/main" val="0"/>
              </a:ext>
            </a:extLst>
          </a:blip>
          <a:stretch>
            <a:fillRect/>
          </a:stretch>
        </p:blipFill>
        <p:spPr>
          <a:xfrm>
            <a:off x="5143037" y="977000"/>
            <a:ext cx="5340985" cy="2555875"/>
          </a:xfrm>
          <a:prstGeom prst="rect">
            <a:avLst/>
          </a:prstGeom>
        </p:spPr>
      </p:pic>
      <p:pic>
        <p:nvPicPr>
          <p:cNvPr id="28" name="Picture 27"/>
          <p:cNvPicPr/>
          <p:nvPr/>
        </p:nvPicPr>
        <p:blipFill>
          <a:blip r:embed="rId6" cstate="print">
            <a:extLst>
              <a:ext uri="{28A0092B-C50C-407E-A947-70E740481C1C}">
                <a14:useLocalDpi xmlns:a14="http://schemas.microsoft.com/office/drawing/2010/main" val="0"/>
              </a:ext>
            </a:extLst>
          </a:blip>
          <a:stretch>
            <a:fillRect/>
          </a:stretch>
        </p:blipFill>
        <p:spPr>
          <a:xfrm>
            <a:off x="5222272" y="3584129"/>
            <a:ext cx="5203825" cy="2555875"/>
          </a:xfrm>
          <a:prstGeom prst="rect">
            <a:avLst/>
          </a:prstGeom>
        </p:spPr>
      </p:pic>
      <p:sp>
        <p:nvSpPr>
          <p:cNvPr id="5" name="Rectangle 4"/>
          <p:cNvSpPr/>
          <p:nvPr/>
        </p:nvSpPr>
        <p:spPr>
          <a:xfrm>
            <a:off x="4129618" y="1548881"/>
            <a:ext cx="905069" cy="4012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75323" y="4579142"/>
            <a:ext cx="867747" cy="1772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29015" y="909431"/>
            <a:ext cx="2345066" cy="307777"/>
          </a:xfrm>
          <a:prstGeom prst="rect">
            <a:avLst/>
          </a:prstGeom>
          <a:noFill/>
        </p:spPr>
        <p:txBody>
          <a:bodyPr wrap="none" rtlCol="0">
            <a:spAutoFit/>
          </a:bodyPr>
          <a:lstStyle/>
          <a:p>
            <a:r>
              <a:rPr lang="es-MX" sz="1400" dirty="0" smtClean="0"/>
              <a:t>Huésped – Lecturas alineadas</a:t>
            </a:r>
            <a:endParaRPr lang="en-US" sz="1400" dirty="0"/>
          </a:p>
        </p:txBody>
      </p:sp>
      <p:sp>
        <p:nvSpPr>
          <p:cNvPr id="31" name="TextBox 30"/>
          <p:cNvSpPr txBox="1"/>
          <p:nvPr/>
        </p:nvSpPr>
        <p:spPr>
          <a:xfrm>
            <a:off x="5821609" y="3532875"/>
            <a:ext cx="2574294" cy="307777"/>
          </a:xfrm>
          <a:prstGeom prst="rect">
            <a:avLst/>
          </a:prstGeom>
          <a:noFill/>
        </p:spPr>
        <p:txBody>
          <a:bodyPr wrap="none" rtlCol="0">
            <a:spAutoFit/>
          </a:bodyPr>
          <a:lstStyle/>
          <a:p>
            <a:r>
              <a:rPr lang="es-MX" sz="1400" dirty="0"/>
              <a:t>Huésped – Lecturas </a:t>
            </a:r>
            <a:r>
              <a:rPr lang="es-MX" sz="1400" dirty="0" smtClean="0"/>
              <a:t>no alineadas</a:t>
            </a:r>
            <a:endParaRPr lang="en-US" sz="1400" dirty="0"/>
          </a:p>
        </p:txBody>
      </p:sp>
      <p:sp>
        <p:nvSpPr>
          <p:cNvPr id="32" name="Rectangle 31"/>
          <p:cNvSpPr/>
          <p:nvPr/>
        </p:nvSpPr>
        <p:spPr>
          <a:xfrm>
            <a:off x="4375322" y="3916808"/>
            <a:ext cx="867747" cy="1772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251965" y="2020905"/>
            <a:ext cx="2042162" cy="2646878"/>
          </a:xfrm>
          <a:prstGeom prst="rect">
            <a:avLst/>
          </a:prstGeom>
          <a:noFill/>
        </p:spPr>
        <p:txBody>
          <a:bodyPr wrap="none" rtlCol="0">
            <a:spAutoFit/>
          </a:bodyPr>
          <a:lstStyle/>
          <a:p>
            <a:r>
              <a:rPr lang="es-EC" sz="1400" dirty="0"/>
              <a:t>Variación por </a:t>
            </a:r>
            <a:r>
              <a:rPr lang="es-EC" sz="1400" dirty="0">
                <a:solidFill>
                  <a:srgbClr val="C00000"/>
                </a:solidFill>
              </a:rPr>
              <a:t>abundancia</a:t>
            </a:r>
          </a:p>
          <a:p>
            <a:endParaRPr lang="es-EC" sz="1400" dirty="0" smtClean="0"/>
          </a:p>
          <a:p>
            <a:r>
              <a:rPr lang="es-EC" sz="1400" dirty="0" err="1" smtClean="0"/>
              <a:t>Guppy</a:t>
            </a:r>
            <a:r>
              <a:rPr lang="es-EC" sz="1400" dirty="0" smtClean="0"/>
              <a:t>: 86.536 </a:t>
            </a:r>
            <a:r>
              <a:rPr lang="es-EC" sz="1400" dirty="0"/>
              <a:t>± 5.858</a:t>
            </a:r>
            <a:r>
              <a:rPr lang="es-EC" sz="1400" dirty="0" smtClean="0"/>
              <a:t>%</a:t>
            </a:r>
          </a:p>
          <a:p>
            <a:r>
              <a:rPr lang="es-EC" sz="1000" dirty="0" smtClean="0"/>
              <a:t>(</a:t>
            </a:r>
            <a:r>
              <a:rPr lang="es-EC" sz="1000" dirty="0" err="1" smtClean="0"/>
              <a:t>Wick</a:t>
            </a:r>
            <a:r>
              <a:rPr lang="es-EC" sz="1000" dirty="0" smtClean="0"/>
              <a:t> et al., 2018)</a:t>
            </a:r>
            <a:endParaRPr lang="en-US" sz="1000" dirty="0" smtClean="0"/>
          </a:p>
          <a:p>
            <a:endParaRPr lang="es-EC" sz="1400" dirty="0" smtClean="0"/>
          </a:p>
          <a:p>
            <a:r>
              <a:rPr lang="es-EC" sz="1400" dirty="0" smtClean="0">
                <a:solidFill>
                  <a:srgbClr val="0070C0"/>
                </a:solidFill>
              </a:rPr>
              <a:t>ARN</a:t>
            </a:r>
            <a:r>
              <a:rPr lang="es-EC" sz="1400" dirty="0" smtClean="0"/>
              <a:t>: 92%</a:t>
            </a:r>
          </a:p>
          <a:p>
            <a:r>
              <a:rPr lang="es-EC" sz="1000" dirty="0" smtClean="0"/>
              <a:t>(</a:t>
            </a:r>
            <a:r>
              <a:rPr lang="es-EC" sz="1000" dirty="0" err="1" smtClean="0"/>
              <a:t>Jain</a:t>
            </a:r>
            <a:r>
              <a:rPr lang="es-EC" sz="1000" dirty="0" smtClean="0"/>
              <a:t> et al., 2016)</a:t>
            </a:r>
          </a:p>
          <a:p>
            <a:endParaRPr lang="es-EC" sz="1400" dirty="0" smtClean="0">
              <a:solidFill>
                <a:srgbClr val="00B050"/>
              </a:solidFill>
            </a:endParaRPr>
          </a:p>
          <a:p>
            <a:r>
              <a:rPr lang="es-EC" sz="1400" dirty="0" smtClean="0">
                <a:solidFill>
                  <a:srgbClr val="00B050"/>
                </a:solidFill>
              </a:rPr>
              <a:t>Plantas</a:t>
            </a:r>
            <a:r>
              <a:rPr lang="es-EC" sz="1400" dirty="0" smtClean="0"/>
              <a:t>: 90%</a:t>
            </a:r>
          </a:p>
          <a:p>
            <a:r>
              <a:rPr lang="es-EC" sz="1000" dirty="0" smtClean="0"/>
              <a:t>(</a:t>
            </a:r>
            <a:r>
              <a:rPr lang="es-EC" sz="1000" dirty="0" err="1" smtClean="0"/>
              <a:t>Jiao</a:t>
            </a:r>
            <a:r>
              <a:rPr lang="es-EC" sz="1000" dirty="0" smtClean="0"/>
              <a:t> &amp; </a:t>
            </a:r>
            <a:r>
              <a:rPr lang="es-EC" sz="1000" dirty="0" err="1" smtClean="0"/>
              <a:t>Schneeberger</a:t>
            </a:r>
            <a:r>
              <a:rPr lang="es-EC" sz="1000" dirty="0" smtClean="0"/>
              <a:t>, 2017)</a:t>
            </a:r>
          </a:p>
          <a:p>
            <a:endParaRPr lang="es-EC" sz="1400" dirty="0" smtClean="0">
              <a:solidFill>
                <a:srgbClr val="00B050"/>
              </a:solidFill>
            </a:endParaRPr>
          </a:p>
          <a:p>
            <a:r>
              <a:rPr lang="es-MX" sz="1400" dirty="0"/>
              <a:t>Errores por </a:t>
            </a:r>
            <a:r>
              <a:rPr lang="es-MX" sz="1400" dirty="0">
                <a:solidFill>
                  <a:srgbClr val="7030A0"/>
                </a:solidFill>
              </a:rPr>
              <a:t>NanoSim</a:t>
            </a:r>
          </a:p>
          <a:p>
            <a:r>
              <a:rPr lang="es-EC" sz="1000" dirty="0"/>
              <a:t>(Yang et al., 2017)</a:t>
            </a:r>
          </a:p>
        </p:txBody>
      </p:sp>
    </p:spTree>
    <p:extLst>
      <p:ext uri="{BB962C8B-B14F-4D97-AF65-F5344CB8AC3E}">
        <p14:creationId xmlns:p14="http://schemas.microsoft.com/office/powerpoint/2010/main" val="4068248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10" fill="hold"/>
                                        <p:tgtEl>
                                          <p:spTgt spid="25">
                                            <p:txEl>
                                              <p:pRg st="0" end="0"/>
                                            </p:txEl>
                                          </p:spTgt>
                                        </p:tgtEl>
                                        <p:attrNameLst>
                                          <p:attrName>style.color</p:attrName>
                                        </p:attrNameLst>
                                      </p:cBhvr>
                                      <p:to>
                                        <a:srgbClr val="0070C0"/>
                                      </p:to>
                                    </p:animClr>
                                  </p:childTnLst>
                                </p:cTn>
                              </p:par>
                              <p:par>
                                <p:cTn id="27" presetID="3" presetClass="emph" presetSubtype="2" fill="hold" nodeType="withEffect">
                                  <p:stCondLst>
                                    <p:cond delay="0"/>
                                  </p:stCondLst>
                                  <p:childTnLst>
                                    <p:animClr clrSpc="rgb" dir="cw">
                                      <p:cBhvr override="childStyle">
                                        <p:cTn id="28" dur="10" fill="hold"/>
                                        <p:tgtEl>
                                          <p:spTgt spid="26">
                                            <p:txEl>
                                              <p:pRg st="0" end="0"/>
                                            </p:txEl>
                                          </p:spTgt>
                                        </p:tgtEl>
                                        <p:attrNameLst>
                                          <p:attrName>style.color</p:attrName>
                                        </p:attrNameLst>
                                      </p:cBhvr>
                                      <p:to>
                                        <a:srgbClr val="0070C0"/>
                                      </p:to>
                                    </p:animClr>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9" end="9"/>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10" fill="hold"/>
                                        <p:tgtEl>
                                          <p:spTgt spid="30">
                                            <p:txEl>
                                              <p:pRg st="0" end="0"/>
                                            </p:txEl>
                                          </p:spTgt>
                                        </p:tgtEl>
                                        <p:attrNameLst>
                                          <p:attrName>style.color</p:attrName>
                                        </p:attrNameLst>
                                      </p:cBhvr>
                                      <p:to>
                                        <a:srgbClr val="00B050"/>
                                      </p:to>
                                    </p:animClr>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2" end="12"/>
                                            </p:txEl>
                                          </p:spTgt>
                                        </p:tgtEl>
                                        <p:attrNameLst>
                                          <p:attrName>style.visibility</p:attrName>
                                        </p:attrNameLst>
                                      </p:cBhvr>
                                      <p:to>
                                        <p:strVal val="visible"/>
                                      </p:to>
                                    </p:set>
                                  </p:childTnLst>
                                </p:cTn>
                              </p:par>
                              <p:par>
                                <p:cTn id="43" presetID="3" presetClass="emph" presetSubtype="2" fill="hold" nodeType="withEffect">
                                  <p:stCondLst>
                                    <p:cond delay="0"/>
                                  </p:stCondLst>
                                  <p:childTnLst>
                                    <p:animClr clrSpc="rgb" dir="cw">
                                      <p:cBhvr override="childStyle">
                                        <p:cTn id="44" dur="10" fill="hold"/>
                                        <p:tgtEl>
                                          <p:spTgt spid="31">
                                            <p:txEl>
                                              <p:pRg st="0" end="0"/>
                                            </p:txEl>
                                          </p:spTgt>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3516"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777992" cy="707886"/>
          </a:xfrm>
          <a:prstGeom prst="rect">
            <a:avLst/>
          </a:prstGeom>
          <a:noFill/>
        </p:spPr>
        <p:txBody>
          <a:bodyPr wrap="none" rtlCol="0">
            <a:spAutoFit/>
          </a:bodyPr>
          <a:lstStyle/>
          <a:p>
            <a:r>
              <a:rPr lang="es-EC" sz="4000" b="1" dirty="0"/>
              <a:t>RESULTADOS Y DISCUSIÓN</a:t>
            </a:r>
          </a:p>
        </p:txBody>
      </p:sp>
      <p:sp>
        <p:nvSpPr>
          <p:cNvPr id="5" name="TextBox 4"/>
          <p:cNvSpPr txBox="1"/>
          <p:nvPr/>
        </p:nvSpPr>
        <p:spPr>
          <a:xfrm>
            <a:off x="176463" y="643916"/>
            <a:ext cx="2733441" cy="369332"/>
          </a:xfrm>
          <a:prstGeom prst="rect">
            <a:avLst/>
          </a:prstGeom>
          <a:noFill/>
        </p:spPr>
        <p:txBody>
          <a:bodyPr wrap="none" rtlCol="0">
            <a:spAutoFit/>
          </a:bodyPr>
          <a:lstStyle/>
          <a:p>
            <a:r>
              <a:rPr lang="es-MX" dirty="0" smtClean="0"/>
              <a:t>Sensibilidad y Especificidad</a:t>
            </a:r>
            <a:endParaRPr lang="en-US" dirty="0"/>
          </a:p>
        </p:txBody>
      </p:sp>
      <p:sp>
        <p:nvSpPr>
          <p:cNvPr id="7" name="TextBox 6"/>
          <p:cNvSpPr txBox="1"/>
          <p:nvPr/>
        </p:nvSpPr>
        <p:spPr>
          <a:xfrm>
            <a:off x="6127402" y="643916"/>
            <a:ext cx="1807033" cy="369332"/>
          </a:xfrm>
          <a:prstGeom prst="rect">
            <a:avLst/>
          </a:prstGeom>
          <a:noFill/>
        </p:spPr>
        <p:txBody>
          <a:bodyPr wrap="none" rtlCol="0">
            <a:spAutoFit/>
          </a:bodyPr>
          <a:lstStyle/>
          <a:p>
            <a:r>
              <a:rPr lang="es-MX" dirty="0" smtClean="0"/>
              <a:t>Reacción cruzada</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56573194"/>
              </p:ext>
            </p:extLst>
          </p:nvPr>
        </p:nvGraphicFramePr>
        <p:xfrm>
          <a:off x="176463" y="1045741"/>
          <a:ext cx="5636509" cy="2835796"/>
        </p:xfrm>
        <a:graphic>
          <a:graphicData uri="http://schemas.openxmlformats.org/drawingml/2006/table">
            <a:tbl>
              <a:tblPr firstRow="1" firstCol="1" bandRow="1"/>
              <a:tblGrid>
                <a:gridCol w="593426">
                  <a:extLst>
                    <a:ext uri="{9D8B030D-6E8A-4147-A177-3AD203B41FA5}">
                      <a16:colId xmlns:a16="http://schemas.microsoft.com/office/drawing/2014/main" val="1483342450"/>
                    </a:ext>
                  </a:extLst>
                </a:gridCol>
                <a:gridCol w="817123">
                  <a:extLst>
                    <a:ext uri="{9D8B030D-6E8A-4147-A177-3AD203B41FA5}">
                      <a16:colId xmlns:a16="http://schemas.microsoft.com/office/drawing/2014/main" val="1871209171"/>
                    </a:ext>
                  </a:extLst>
                </a:gridCol>
                <a:gridCol w="519672">
                  <a:extLst>
                    <a:ext uri="{9D8B030D-6E8A-4147-A177-3AD203B41FA5}">
                      <a16:colId xmlns:a16="http://schemas.microsoft.com/office/drawing/2014/main" val="1061863753"/>
                    </a:ext>
                  </a:extLst>
                </a:gridCol>
                <a:gridCol w="897937">
                  <a:extLst>
                    <a:ext uri="{9D8B030D-6E8A-4147-A177-3AD203B41FA5}">
                      <a16:colId xmlns:a16="http://schemas.microsoft.com/office/drawing/2014/main" val="4016010807"/>
                    </a:ext>
                  </a:extLst>
                </a:gridCol>
                <a:gridCol w="700390">
                  <a:extLst>
                    <a:ext uri="{9D8B030D-6E8A-4147-A177-3AD203B41FA5}">
                      <a16:colId xmlns:a16="http://schemas.microsoft.com/office/drawing/2014/main" val="2542137858"/>
                    </a:ext>
                  </a:extLst>
                </a:gridCol>
                <a:gridCol w="826103">
                  <a:extLst>
                    <a:ext uri="{9D8B030D-6E8A-4147-A177-3AD203B41FA5}">
                      <a16:colId xmlns:a16="http://schemas.microsoft.com/office/drawing/2014/main" val="674120214"/>
                    </a:ext>
                  </a:extLst>
                </a:gridCol>
                <a:gridCol w="628967">
                  <a:extLst>
                    <a:ext uri="{9D8B030D-6E8A-4147-A177-3AD203B41FA5}">
                      <a16:colId xmlns:a16="http://schemas.microsoft.com/office/drawing/2014/main" val="1110205018"/>
                    </a:ext>
                  </a:extLst>
                </a:gridCol>
                <a:gridCol w="652891">
                  <a:extLst>
                    <a:ext uri="{9D8B030D-6E8A-4147-A177-3AD203B41FA5}">
                      <a16:colId xmlns:a16="http://schemas.microsoft.com/office/drawing/2014/main" val="853772995"/>
                    </a:ext>
                  </a:extLst>
                </a:gridCol>
              </a:tblGrid>
              <a:tr h="209169">
                <a:tc rowSpan="2">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Especie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Zona Geográfica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ASe (LOD)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ASp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rowSpan="2">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pDSp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96913"/>
                  </a:ext>
                </a:extLst>
              </a:tr>
              <a:tr h="1999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Selectividad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Inclusión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8088021"/>
                  </a:ext>
                </a:extLst>
              </a:tr>
              <a:tr h="199912">
                <a:tc rowSpan="4">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894188"/>
                  </a:ext>
                </a:extLst>
              </a:tr>
              <a:tr h="199912">
                <a:tc vMerge="1">
                  <a:txBody>
                    <a:bodyPr/>
                    <a:lstStyle/>
                    <a:p>
                      <a:endParaRPr lang="en-US"/>
                    </a:p>
                  </a:txBody>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043390"/>
                  </a:ext>
                </a:extLst>
              </a:tr>
              <a:tr h="199912">
                <a:tc vMerge="1">
                  <a:txBody>
                    <a:bodyPr/>
                    <a:lstStyle/>
                    <a:p>
                      <a:endParaRPr lang="en-US"/>
                    </a:p>
                  </a:txBody>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Israel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424898"/>
                  </a:ext>
                </a:extLst>
              </a:tr>
              <a:tr h="409081">
                <a:tc vMerge="1">
                  <a:txBody>
                    <a:bodyPr/>
                    <a:lstStyle/>
                    <a:p>
                      <a:endParaRPr lang="en-US"/>
                    </a:p>
                  </a:txBody>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Sudáfrica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903274"/>
                  </a:ext>
                </a:extLst>
              </a:tr>
              <a:tr h="199912">
                <a:tc rowSpan="5">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GVB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Brasil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524798"/>
                  </a:ext>
                </a:extLst>
              </a:tr>
              <a:tr h="409081">
                <a:tc vMerge="1">
                  <a:txBody>
                    <a:bodyPr/>
                    <a:lstStyle/>
                    <a:p>
                      <a:endParaRPr lang="en-US"/>
                    </a:p>
                  </a:txBody>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Canadá</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764803"/>
                  </a:ext>
                </a:extLst>
              </a:tr>
              <a:tr h="199912">
                <a:tc vMerge="1">
                  <a:txBody>
                    <a:bodyPr/>
                    <a:lstStyle/>
                    <a:p>
                      <a:endParaRPr lang="en-US"/>
                    </a:p>
                  </a:txBody>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8819371"/>
                  </a:ext>
                </a:extLst>
              </a:tr>
              <a:tr h="409081">
                <a:tc vMerge="1">
                  <a:txBody>
                    <a:bodyPr/>
                    <a:lstStyle/>
                    <a:p>
                      <a:endParaRPr lang="en-US"/>
                    </a:p>
                  </a:txBody>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202381"/>
                  </a:ext>
                </a:extLst>
              </a:tr>
              <a:tr h="199912">
                <a:tc vMerge="1">
                  <a:txBody>
                    <a:bodyPr/>
                    <a:lstStyle/>
                    <a:p>
                      <a:endParaRPr lang="en-US"/>
                    </a:p>
                  </a:txBody>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Sudáfrica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56638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81961911"/>
              </p:ext>
            </p:extLst>
          </p:nvPr>
        </p:nvGraphicFramePr>
        <p:xfrm>
          <a:off x="6166988" y="1046453"/>
          <a:ext cx="5927877" cy="3945424"/>
        </p:xfrm>
        <a:graphic>
          <a:graphicData uri="http://schemas.openxmlformats.org/drawingml/2006/table">
            <a:tbl>
              <a:tblPr firstRow="1" firstCol="1" bandRow="1"/>
              <a:tblGrid>
                <a:gridCol w="779385">
                  <a:extLst>
                    <a:ext uri="{9D8B030D-6E8A-4147-A177-3AD203B41FA5}">
                      <a16:colId xmlns:a16="http://schemas.microsoft.com/office/drawing/2014/main" val="1694289391"/>
                    </a:ext>
                  </a:extLst>
                </a:gridCol>
                <a:gridCol w="608655">
                  <a:extLst>
                    <a:ext uri="{9D8B030D-6E8A-4147-A177-3AD203B41FA5}">
                      <a16:colId xmlns:a16="http://schemas.microsoft.com/office/drawing/2014/main" val="1070677647"/>
                    </a:ext>
                  </a:extLst>
                </a:gridCol>
                <a:gridCol w="721447">
                  <a:extLst>
                    <a:ext uri="{9D8B030D-6E8A-4147-A177-3AD203B41FA5}">
                      <a16:colId xmlns:a16="http://schemas.microsoft.com/office/drawing/2014/main" val="2922111887"/>
                    </a:ext>
                  </a:extLst>
                </a:gridCol>
                <a:gridCol w="800630">
                  <a:extLst>
                    <a:ext uri="{9D8B030D-6E8A-4147-A177-3AD203B41FA5}">
                      <a16:colId xmlns:a16="http://schemas.microsoft.com/office/drawing/2014/main" val="1119321834"/>
                    </a:ext>
                  </a:extLst>
                </a:gridCol>
                <a:gridCol w="457503">
                  <a:extLst>
                    <a:ext uri="{9D8B030D-6E8A-4147-A177-3AD203B41FA5}">
                      <a16:colId xmlns:a16="http://schemas.microsoft.com/office/drawing/2014/main" val="1018292026"/>
                    </a:ext>
                  </a:extLst>
                </a:gridCol>
                <a:gridCol w="1636453">
                  <a:extLst>
                    <a:ext uri="{9D8B030D-6E8A-4147-A177-3AD203B41FA5}">
                      <a16:colId xmlns:a16="http://schemas.microsoft.com/office/drawing/2014/main" val="2494862743"/>
                    </a:ext>
                  </a:extLst>
                </a:gridCol>
                <a:gridCol w="923804">
                  <a:extLst>
                    <a:ext uri="{9D8B030D-6E8A-4147-A177-3AD203B41FA5}">
                      <a16:colId xmlns:a16="http://schemas.microsoft.com/office/drawing/2014/main" val="2944973102"/>
                    </a:ext>
                  </a:extLst>
                </a:gridCol>
              </a:tblGrid>
              <a:tr h="491590">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Especie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Zona Geográfica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Objetivo de las e-probes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Regiones de alineamiento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Cepas en las que se presentó reacción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Zonas Geográficas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736014"/>
                  </a:ext>
                </a:extLst>
              </a:tr>
              <a:tr h="245794">
                <a:tc rowSpan="5">
                  <a:txBody>
                    <a:bodyPr/>
                    <a:lstStyle/>
                    <a:p>
                      <a:pPr algn="ctr">
                        <a:lnSpc>
                          <a:spcPct val="107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GVA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Sudáfrica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dirty="0">
                          <a:effectLst/>
                          <a:latin typeface="Calibri" panose="020F0502020204030204" pitchFamily="34" charset="0"/>
                          <a:ea typeface="Times New Roman" panose="02020603050405020304" pitchFamily="18" charset="0"/>
                          <a:cs typeface="Calibri" panose="020F0502020204030204" pitchFamily="34" charset="0"/>
                        </a:rPr>
                        <a:t>DQ855081.2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AF007415.2, AY244516.1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Israel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8648087"/>
                  </a:ext>
                </a:extLst>
              </a:tr>
              <a:tr h="245794">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DQ855083.2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AF007415.2, AY244516.1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Israel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extLst>
                  <a:ext uri="{0D108BD9-81ED-4DB2-BD59-A6C34878D82A}">
                    <a16:rowId xmlns:a16="http://schemas.microsoft.com/office/drawing/2014/main" val="3140370980"/>
                  </a:ext>
                </a:extLst>
              </a:tr>
              <a:tr h="245794">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DQ855084.2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MF979533.1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extLst>
                  <a:ext uri="{0D108BD9-81ED-4DB2-BD59-A6C34878D82A}">
                    <a16:rowId xmlns:a16="http://schemas.microsoft.com/office/drawing/2014/main" val="901858574"/>
                  </a:ext>
                </a:extLst>
              </a:tr>
              <a:tr h="245794">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DQ855087.2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AF007415.2, AY244516.1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Israel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extLst>
                  <a:ext uri="{0D108BD9-81ED-4DB2-BD59-A6C34878D82A}">
                    <a16:rowId xmlns:a16="http://schemas.microsoft.com/office/drawing/2014/main" val="2248015873"/>
                  </a:ext>
                </a:extLst>
              </a:tr>
              <a:tr h="245794">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KC962564.1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AF007415.2, AY244516.1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Israel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146593"/>
                  </a:ext>
                </a:extLst>
              </a:tr>
              <a:tr h="375048">
                <a:tc rowSpan="6">
                  <a:txBody>
                    <a:bodyPr/>
                    <a:lstStyle/>
                    <a:p>
                      <a:pPr algn="ctr">
                        <a:lnSpc>
                          <a:spcPct val="107000"/>
                        </a:lnSpc>
                        <a:spcAft>
                          <a:spcPts val="0"/>
                        </a:spcAft>
                      </a:pPr>
                      <a:r>
                        <a:rPr lang="es-EC"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GVB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Canadá</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JX513897.1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MF991949.1, GU733707.1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 Sudáfrica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061065"/>
                  </a:ext>
                </a:extLst>
              </a:tr>
              <a:tr h="375048">
                <a:tc vMerge="1">
                  <a:txBody>
                    <a:bodyPr/>
                    <a:lstStyle/>
                    <a:p>
                      <a:endParaRPr lang="en-US"/>
                    </a:p>
                  </a:txBody>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MF991949.1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JX513897.1, KJ524452.1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Canadá, Sudáfrica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41493"/>
                  </a:ext>
                </a:extLst>
              </a:tr>
              <a:tr h="245794">
                <a:tc vMerge="1">
                  <a:txBody>
                    <a:bodyPr/>
                    <a:lstStyle/>
                    <a:p>
                      <a:endParaRPr lang="en-US"/>
                    </a:p>
                  </a:txBody>
                  <a:tcPr/>
                </a:tc>
                <a:tc rowSpan="4">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Sudáfrica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EF583906.1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C, 3'UTR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MF991949.1, JX513897.1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Canadá, Croacia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853088614"/>
                  </a:ext>
                </a:extLst>
              </a:tr>
              <a:tr h="491590">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GU733707.1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3'UTR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KX790785.1, MF991949.1, JX513897.1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Brasil, Croacia, Canadá</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extLst>
                  <a:ext uri="{0D108BD9-81ED-4DB2-BD59-A6C34878D82A}">
                    <a16:rowId xmlns:a16="http://schemas.microsoft.com/office/drawing/2014/main" val="2386260070"/>
                  </a:ext>
                </a:extLst>
              </a:tr>
              <a:tr h="245794">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a:effectLst/>
                          <a:latin typeface="Calibri" panose="020F0502020204030204" pitchFamily="34" charset="0"/>
                          <a:ea typeface="Times New Roman" panose="02020603050405020304" pitchFamily="18" charset="0"/>
                          <a:cs typeface="Calibri" panose="020F0502020204030204" pitchFamily="34" charset="0"/>
                        </a:rPr>
                        <a:t>KJ524452.1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MF991949.1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a:noFill/>
                    </a:lnB>
                  </a:tcPr>
                </a:tc>
                <a:extLst>
                  <a:ext uri="{0D108BD9-81ED-4DB2-BD59-A6C34878D82A}">
                    <a16:rowId xmlns:a16="http://schemas.microsoft.com/office/drawing/2014/main" val="3183913219"/>
                  </a:ext>
                </a:extLst>
              </a:tr>
              <a:tr h="491590">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s-EC" sz="1000" dirty="0">
                          <a:effectLst/>
                          <a:latin typeface="Calibri" panose="020F0502020204030204" pitchFamily="34" charset="0"/>
                          <a:ea typeface="Times New Roman" panose="02020603050405020304" pitchFamily="18" charset="0"/>
                          <a:cs typeface="Calibri" panose="020F0502020204030204" pitchFamily="34" charset="0"/>
                        </a:rPr>
                        <a:t>KX522545.2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MF991949.1, KF700375.1, JX513897.1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 China, Canadá</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321" marR="14321"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883518"/>
                  </a:ext>
                </a:extLst>
              </a:tr>
            </a:tbl>
          </a:graphicData>
        </a:graphic>
      </p:graphicFrame>
      <p:pic>
        <p:nvPicPr>
          <p:cNvPr id="17" name="Picture 16"/>
          <p:cNvPicPr>
            <a:picLocks noChangeAspect="1"/>
          </p:cNvPicPr>
          <p:nvPr/>
        </p:nvPicPr>
        <p:blipFill rotWithShape="1">
          <a:blip r:embed="rId4"/>
          <a:srcRect r="71196"/>
          <a:stretch/>
        </p:blipFill>
        <p:spPr>
          <a:xfrm>
            <a:off x="889272" y="4010815"/>
            <a:ext cx="1437733" cy="678239"/>
          </a:xfrm>
          <a:prstGeom prst="rect">
            <a:avLst/>
          </a:prstGeom>
        </p:spPr>
      </p:pic>
      <p:pic>
        <p:nvPicPr>
          <p:cNvPr id="18" name="Picture 17"/>
          <p:cNvPicPr>
            <a:picLocks noChangeAspect="1"/>
          </p:cNvPicPr>
          <p:nvPr/>
        </p:nvPicPr>
        <p:blipFill rotWithShape="1">
          <a:blip r:embed="rId5"/>
          <a:srcRect r="75685"/>
          <a:stretch/>
        </p:blipFill>
        <p:spPr>
          <a:xfrm>
            <a:off x="889273" y="4763638"/>
            <a:ext cx="933880" cy="662997"/>
          </a:xfrm>
          <a:prstGeom prst="rect">
            <a:avLst/>
          </a:prstGeom>
        </p:spPr>
      </p:pic>
      <p:pic>
        <p:nvPicPr>
          <p:cNvPr id="19" name="Picture 18"/>
          <p:cNvPicPr>
            <a:picLocks noChangeAspect="1"/>
          </p:cNvPicPr>
          <p:nvPr/>
        </p:nvPicPr>
        <p:blipFill rotWithShape="1">
          <a:blip r:embed="rId6"/>
          <a:srcRect r="70700"/>
          <a:stretch/>
        </p:blipFill>
        <p:spPr>
          <a:xfrm>
            <a:off x="889273" y="5501219"/>
            <a:ext cx="1391080" cy="701101"/>
          </a:xfrm>
          <a:prstGeom prst="rect">
            <a:avLst/>
          </a:prstGeom>
        </p:spPr>
      </p:pic>
      <p:pic>
        <p:nvPicPr>
          <p:cNvPr id="20" name="Picture 19"/>
          <p:cNvPicPr>
            <a:picLocks noChangeAspect="1"/>
          </p:cNvPicPr>
          <p:nvPr/>
        </p:nvPicPr>
        <p:blipFill rotWithShape="1">
          <a:blip r:embed="rId4"/>
          <a:srcRect l="83581"/>
          <a:stretch/>
        </p:blipFill>
        <p:spPr>
          <a:xfrm>
            <a:off x="2299227" y="4010815"/>
            <a:ext cx="819573" cy="678239"/>
          </a:xfrm>
          <a:prstGeom prst="rect">
            <a:avLst/>
          </a:prstGeom>
        </p:spPr>
      </p:pic>
      <p:pic>
        <p:nvPicPr>
          <p:cNvPr id="21" name="Picture 20"/>
          <p:cNvPicPr>
            <a:picLocks noChangeAspect="1"/>
          </p:cNvPicPr>
          <p:nvPr/>
        </p:nvPicPr>
        <p:blipFill rotWithShape="1">
          <a:blip r:embed="rId5"/>
          <a:srcRect l="79379"/>
          <a:stretch/>
        </p:blipFill>
        <p:spPr>
          <a:xfrm>
            <a:off x="1790502" y="4763638"/>
            <a:ext cx="791995" cy="662997"/>
          </a:xfrm>
          <a:prstGeom prst="rect">
            <a:avLst/>
          </a:prstGeom>
        </p:spPr>
      </p:pic>
      <p:pic>
        <p:nvPicPr>
          <p:cNvPr id="22" name="Picture 21"/>
          <p:cNvPicPr>
            <a:picLocks noChangeAspect="1"/>
          </p:cNvPicPr>
          <p:nvPr/>
        </p:nvPicPr>
        <p:blipFill rotWithShape="1">
          <a:blip r:embed="rId6"/>
          <a:srcRect l="82855"/>
          <a:stretch/>
        </p:blipFill>
        <p:spPr>
          <a:xfrm>
            <a:off x="2255992" y="5501219"/>
            <a:ext cx="813967" cy="701101"/>
          </a:xfrm>
          <a:prstGeom prst="rect">
            <a:avLst/>
          </a:prstGeom>
        </p:spPr>
      </p:pic>
      <p:sp>
        <p:nvSpPr>
          <p:cNvPr id="23" name="Oval 22"/>
          <p:cNvSpPr/>
          <p:nvPr/>
        </p:nvSpPr>
        <p:spPr>
          <a:xfrm>
            <a:off x="1774705" y="3402524"/>
            <a:ext cx="144000" cy="144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28234" y="4010815"/>
            <a:ext cx="1751057" cy="307777"/>
          </a:xfrm>
          <a:prstGeom prst="rect">
            <a:avLst/>
          </a:prstGeom>
          <a:noFill/>
        </p:spPr>
        <p:txBody>
          <a:bodyPr wrap="none" rtlCol="0">
            <a:spAutoFit/>
          </a:bodyPr>
          <a:lstStyle/>
          <a:p>
            <a:r>
              <a:rPr lang="es-MX" sz="1400" dirty="0" smtClean="0">
                <a:solidFill>
                  <a:srgbClr val="FFC000"/>
                </a:solidFill>
              </a:rPr>
              <a:t>Cantidad</a:t>
            </a:r>
            <a:r>
              <a:rPr lang="es-MX" sz="1400" dirty="0" smtClean="0"/>
              <a:t> de e-probes</a:t>
            </a:r>
            <a:endParaRPr lang="en-US" sz="1400" dirty="0">
              <a:solidFill>
                <a:srgbClr val="C00000"/>
              </a:solidFill>
            </a:endParaRPr>
          </a:p>
        </p:txBody>
      </p:sp>
      <p:cxnSp>
        <p:nvCxnSpPr>
          <p:cNvPr id="26" name="Straight Connector 25"/>
          <p:cNvCxnSpPr/>
          <p:nvPr/>
        </p:nvCxnSpPr>
        <p:spPr>
          <a:xfrm flipV="1">
            <a:off x="5215810" y="2341985"/>
            <a:ext cx="540000"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5215810" y="2942254"/>
            <a:ext cx="540000"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5215810" y="3558967"/>
            <a:ext cx="540000"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6127402" y="634585"/>
            <a:ext cx="1807033" cy="3693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6705" y="3701537"/>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845280" y="4010814"/>
            <a:ext cx="268022" cy="307777"/>
          </a:xfrm>
          <a:prstGeom prst="rect">
            <a:avLst/>
          </a:prstGeom>
          <a:noFill/>
        </p:spPr>
        <p:txBody>
          <a:bodyPr wrap="none" rtlCol="0">
            <a:spAutoFit/>
          </a:bodyPr>
          <a:lstStyle/>
          <a:p>
            <a:r>
              <a:rPr lang="es-MX" sz="1400" dirty="0" smtClean="0">
                <a:solidFill>
                  <a:srgbClr val="C00000"/>
                </a:solidFill>
              </a:rPr>
              <a:t>?</a:t>
            </a:r>
            <a:endParaRPr lang="en-US" sz="1400" dirty="0">
              <a:solidFill>
                <a:srgbClr val="C00000"/>
              </a:solidFill>
            </a:endParaRPr>
          </a:p>
        </p:txBody>
      </p:sp>
      <p:sp>
        <p:nvSpPr>
          <p:cNvPr id="33" name="TextBox 32"/>
          <p:cNvSpPr txBox="1"/>
          <p:nvPr/>
        </p:nvSpPr>
        <p:spPr>
          <a:xfrm>
            <a:off x="3228234" y="4571916"/>
            <a:ext cx="2052998" cy="523220"/>
          </a:xfrm>
          <a:prstGeom prst="rect">
            <a:avLst/>
          </a:prstGeom>
          <a:noFill/>
        </p:spPr>
        <p:txBody>
          <a:bodyPr wrap="none" rtlCol="0">
            <a:spAutoFit/>
          </a:bodyPr>
          <a:lstStyle/>
          <a:p>
            <a:r>
              <a:rPr lang="es-MX" sz="1400" dirty="0" smtClean="0"/>
              <a:t>e-probes para la </a:t>
            </a:r>
            <a:r>
              <a:rPr lang="es-MX" sz="1400" dirty="0" smtClean="0">
                <a:solidFill>
                  <a:srgbClr val="C00000"/>
                </a:solidFill>
              </a:rPr>
              <a:t>replicasa</a:t>
            </a:r>
          </a:p>
          <a:p>
            <a:r>
              <a:rPr lang="es-EC" sz="1400" dirty="0"/>
              <a:t>Variación por </a:t>
            </a:r>
            <a:r>
              <a:rPr lang="es-EC" sz="1400" dirty="0" smtClean="0">
                <a:solidFill>
                  <a:srgbClr val="C00000"/>
                </a:solidFill>
              </a:rPr>
              <a:t>abundancia</a:t>
            </a:r>
            <a:endParaRPr lang="es-MX" sz="1400" dirty="0" smtClean="0">
              <a:solidFill>
                <a:srgbClr val="C00000"/>
              </a:solidFill>
            </a:endParaRPr>
          </a:p>
        </p:txBody>
      </p:sp>
      <p:sp>
        <p:nvSpPr>
          <p:cNvPr id="34" name="Down Arrow 33"/>
          <p:cNvSpPr/>
          <p:nvPr/>
        </p:nvSpPr>
        <p:spPr>
          <a:xfrm>
            <a:off x="4053485" y="4302366"/>
            <a:ext cx="242596" cy="285775"/>
          </a:xfrm>
          <a:prstGeom prst="downArrow">
            <a:avLst/>
          </a:prstGeom>
          <a:solidFill>
            <a:srgbClr val="FF505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5" name="Straight Connector 34"/>
          <p:cNvCxnSpPr/>
          <p:nvPr/>
        </p:nvCxnSpPr>
        <p:spPr>
          <a:xfrm flipV="1">
            <a:off x="5215810" y="3859104"/>
            <a:ext cx="540000"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36" name="Down Arrow 35"/>
          <p:cNvSpPr/>
          <p:nvPr/>
        </p:nvSpPr>
        <p:spPr>
          <a:xfrm>
            <a:off x="4053485" y="5119764"/>
            <a:ext cx="242596" cy="285775"/>
          </a:xfrm>
          <a:prstGeom prst="downArrow">
            <a:avLst/>
          </a:prstGeom>
          <a:solidFill>
            <a:srgbClr val="FF505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TextBox 36"/>
          <p:cNvSpPr txBox="1"/>
          <p:nvPr/>
        </p:nvSpPr>
        <p:spPr>
          <a:xfrm>
            <a:off x="3228234" y="5508037"/>
            <a:ext cx="2040302" cy="523220"/>
          </a:xfrm>
          <a:prstGeom prst="rect">
            <a:avLst/>
          </a:prstGeom>
          <a:noFill/>
        </p:spPr>
        <p:txBody>
          <a:bodyPr wrap="none" rtlCol="0">
            <a:spAutoFit/>
          </a:bodyPr>
          <a:lstStyle/>
          <a:p>
            <a:r>
              <a:rPr lang="es-MX" sz="1400" dirty="0" smtClean="0"/>
              <a:t>Ausencia del objetivo</a:t>
            </a:r>
          </a:p>
          <a:p>
            <a:r>
              <a:rPr lang="es-MX" sz="1400" dirty="0" smtClean="0">
                <a:solidFill>
                  <a:srgbClr val="0070C0"/>
                </a:solidFill>
              </a:rPr>
              <a:t>Detección no significativa</a:t>
            </a:r>
          </a:p>
        </p:txBody>
      </p:sp>
      <p:cxnSp>
        <p:nvCxnSpPr>
          <p:cNvPr id="41" name="Straight Arrow Connector 40"/>
          <p:cNvCxnSpPr/>
          <p:nvPr/>
        </p:nvCxnSpPr>
        <p:spPr>
          <a:xfrm flipH="1">
            <a:off x="1932009" y="5567690"/>
            <a:ext cx="182880" cy="31040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66988" y="5078282"/>
            <a:ext cx="6035627" cy="830997"/>
          </a:xfrm>
          <a:prstGeom prst="rect">
            <a:avLst/>
          </a:prstGeom>
          <a:noFill/>
        </p:spPr>
        <p:txBody>
          <a:bodyPr wrap="none" rtlCol="0">
            <a:spAutoFit/>
          </a:bodyPr>
          <a:lstStyle/>
          <a:p>
            <a:r>
              <a:rPr lang="es-MX" sz="1400" dirty="0" smtClean="0"/>
              <a:t>A menor </a:t>
            </a:r>
            <a:r>
              <a:rPr lang="es-MX" sz="1400" dirty="0" smtClean="0">
                <a:solidFill>
                  <a:srgbClr val="C00000"/>
                </a:solidFill>
              </a:rPr>
              <a:t>abundancia</a:t>
            </a:r>
            <a:r>
              <a:rPr lang="es-MX" sz="1400" dirty="0" smtClean="0"/>
              <a:t> de patógenos, menor </a:t>
            </a:r>
            <a:r>
              <a:rPr lang="es-MX" sz="1400" dirty="0" smtClean="0">
                <a:solidFill>
                  <a:srgbClr val="00B050"/>
                </a:solidFill>
              </a:rPr>
              <a:t>sensibilidad</a:t>
            </a:r>
          </a:p>
          <a:p>
            <a:r>
              <a:rPr lang="es-MX" sz="1000" dirty="0" smtClean="0"/>
              <a:t>(Espíndola </a:t>
            </a:r>
            <a:r>
              <a:rPr lang="es-MX" sz="1000" dirty="0"/>
              <a:t>et al., 2015)</a:t>
            </a:r>
            <a:endParaRPr lang="es-MX" sz="1000" dirty="0" smtClean="0"/>
          </a:p>
          <a:p>
            <a:r>
              <a:rPr lang="es-MX" sz="1400" dirty="0" smtClean="0">
                <a:solidFill>
                  <a:srgbClr val="00B050"/>
                </a:solidFill>
              </a:rPr>
              <a:t>Heterogeneidad </a:t>
            </a:r>
            <a:r>
              <a:rPr lang="es-MX" sz="1400" dirty="0" smtClean="0"/>
              <a:t>de las secuencias de Sudáfrica</a:t>
            </a:r>
          </a:p>
          <a:p>
            <a:r>
              <a:rPr lang="es-MX" sz="1000" dirty="0"/>
              <a:t>(Drake &amp; </a:t>
            </a:r>
            <a:r>
              <a:rPr lang="es-MX" sz="1000" dirty="0" err="1"/>
              <a:t>Holland</a:t>
            </a:r>
            <a:r>
              <a:rPr lang="es-MX" sz="1000" dirty="0"/>
              <a:t>, </a:t>
            </a:r>
            <a:r>
              <a:rPr lang="es-MX" sz="1000" dirty="0" smtClean="0"/>
              <a:t>1999; </a:t>
            </a:r>
            <a:r>
              <a:rPr lang="pl-PL" sz="1000" dirty="0" smtClean="0"/>
              <a:t>Goszczynski </a:t>
            </a:r>
            <a:r>
              <a:rPr lang="pl-PL" sz="1000" dirty="0"/>
              <a:t>et al., 2008; Goszczynski &amp; Habili, </a:t>
            </a:r>
            <a:r>
              <a:rPr lang="pl-PL" sz="1000" dirty="0" smtClean="0"/>
              <a:t>2012</a:t>
            </a:r>
            <a:r>
              <a:rPr lang="es-MX" sz="1000" dirty="0"/>
              <a:t>; </a:t>
            </a:r>
            <a:r>
              <a:rPr lang="es-MX" sz="1000" dirty="0" err="1"/>
              <a:t>Alabi</a:t>
            </a:r>
            <a:r>
              <a:rPr lang="es-MX" sz="1000" dirty="0"/>
              <a:t> et al., 2010; </a:t>
            </a:r>
            <a:r>
              <a:rPr lang="es-MX" sz="1000" dirty="0" err="1"/>
              <a:t>Alabi</a:t>
            </a:r>
            <a:r>
              <a:rPr lang="es-MX" sz="1000" dirty="0"/>
              <a:t> et al., 2014)</a:t>
            </a:r>
            <a:endParaRPr lang="es-MX" sz="1000" dirty="0" smtClean="0"/>
          </a:p>
        </p:txBody>
      </p:sp>
      <p:cxnSp>
        <p:nvCxnSpPr>
          <p:cNvPr id="45" name="Straight Arrow Connector 44"/>
          <p:cNvCxnSpPr/>
          <p:nvPr/>
        </p:nvCxnSpPr>
        <p:spPr>
          <a:xfrm flipH="1">
            <a:off x="8788400" y="828582"/>
            <a:ext cx="242070" cy="3093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8673" y="4241934"/>
            <a:ext cx="216000" cy="21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smtClean="0"/>
              <a:t>1</a:t>
            </a:r>
            <a:endParaRPr lang="en-US" sz="1200" dirty="0"/>
          </a:p>
        </p:txBody>
      </p:sp>
      <p:sp>
        <p:nvSpPr>
          <p:cNvPr id="39" name="Oval 38"/>
          <p:cNvSpPr/>
          <p:nvPr/>
        </p:nvSpPr>
        <p:spPr>
          <a:xfrm>
            <a:off x="403333" y="4970282"/>
            <a:ext cx="216000" cy="21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2</a:t>
            </a:r>
            <a:endParaRPr lang="en-US" sz="1200" dirty="0"/>
          </a:p>
        </p:txBody>
      </p:sp>
      <p:sp>
        <p:nvSpPr>
          <p:cNvPr id="40" name="Oval 39"/>
          <p:cNvSpPr/>
          <p:nvPr/>
        </p:nvSpPr>
        <p:spPr>
          <a:xfrm>
            <a:off x="398673" y="5743769"/>
            <a:ext cx="216000" cy="21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3</a:t>
            </a:r>
            <a:endParaRPr lang="en-US" sz="1200" dirty="0"/>
          </a:p>
        </p:txBody>
      </p:sp>
    </p:spTree>
    <p:extLst>
      <p:ext uri="{BB962C8B-B14F-4D97-AF65-F5344CB8AC3E}">
        <p14:creationId xmlns:p14="http://schemas.microsoft.com/office/powerpoint/2010/main" val="473072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3">
                                            <p:txEl>
                                              <p:pRg st="2" end="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p:bldP spid="34"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2021"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5822876" cy="707886"/>
          </a:xfrm>
          <a:prstGeom prst="rect">
            <a:avLst/>
          </a:prstGeom>
          <a:noFill/>
        </p:spPr>
        <p:txBody>
          <a:bodyPr wrap="none" rtlCol="0">
            <a:spAutoFit/>
          </a:bodyPr>
          <a:lstStyle/>
          <a:p>
            <a:r>
              <a:rPr lang="es-EC" sz="4000" b="1" dirty="0"/>
              <a:t>RESULTADOS Y DISCUSIÓN</a:t>
            </a:r>
          </a:p>
        </p:txBody>
      </p:sp>
      <p:sp>
        <p:nvSpPr>
          <p:cNvPr id="4" name="CuadroTexto 2">
            <a:extLst>
              <a:ext uri="{FF2B5EF4-FFF2-40B4-BE49-F238E27FC236}">
                <a16:creationId xmlns:a16="http://schemas.microsoft.com/office/drawing/2014/main" id="{24D95606-DEAC-4DE6-9A0F-5213E93E93E6}"/>
              </a:ext>
            </a:extLst>
          </p:cNvPr>
          <p:cNvSpPr txBox="1"/>
          <p:nvPr/>
        </p:nvSpPr>
        <p:spPr>
          <a:xfrm>
            <a:off x="176463" y="707886"/>
            <a:ext cx="6005170" cy="523220"/>
          </a:xfrm>
          <a:prstGeom prst="rect">
            <a:avLst/>
          </a:prstGeom>
          <a:noFill/>
        </p:spPr>
        <p:txBody>
          <a:bodyPr wrap="none" rtlCol="0">
            <a:spAutoFit/>
          </a:bodyPr>
          <a:lstStyle/>
          <a:p>
            <a:r>
              <a:rPr lang="es-EC" sz="2800" b="1" dirty="0" smtClean="0"/>
              <a:t>Estimación de muestras para la Fase 2b</a:t>
            </a:r>
            <a:endParaRPr lang="es-EC" sz="2800" b="1" i="1" dirty="0"/>
          </a:p>
        </p:txBody>
      </p:sp>
      <p:graphicFrame>
        <p:nvGraphicFramePr>
          <p:cNvPr id="5" name="Table 4"/>
          <p:cNvGraphicFramePr>
            <a:graphicFrameLocks noGrp="1"/>
          </p:cNvGraphicFramePr>
          <p:nvPr>
            <p:extLst>
              <p:ext uri="{D42A27DB-BD31-4B8C-83A1-F6EECF244321}">
                <p14:modId xmlns:p14="http://schemas.microsoft.com/office/powerpoint/2010/main" val="850320644"/>
              </p:ext>
            </p:extLst>
          </p:nvPr>
        </p:nvGraphicFramePr>
        <p:xfrm>
          <a:off x="256881" y="1935570"/>
          <a:ext cx="4896279" cy="2658426"/>
        </p:xfrm>
        <a:graphic>
          <a:graphicData uri="http://schemas.openxmlformats.org/drawingml/2006/table">
            <a:tbl>
              <a:tblPr firstRow="1" firstCol="1" bandRow="1"/>
              <a:tblGrid>
                <a:gridCol w="837464">
                  <a:extLst>
                    <a:ext uri="{9D8B030D-6E8A-4147-A177-3AD203B41FA5}">
                      <a16:colId xmlns:a16="http://schemas.microsoft.com/office/drawing/2014/main" val="2269175046"/>
                    </a:ext>
                  </a:extLst>
                </a:gridCol>
                <a:gridCol w="1026367">
                  <a:extLst>
                    <a:ext uri="{9D8B030D-6E8A-4147-A177-3AD203B41FA5}">
                      <a16:colId xmlns:a16="http://schemas.microsoft.com/office/drawing/2014/main" val="1558791083"/>
                    </a:ext>
                  </a:extLst>
                </a:gridCol>
                <a:gridCol w="1474237">
                  <a:extLst>
                    <a:ext uri="{9D8B030D-6E8A-4147-A177-3AD203B41FA5}">
                      <a16:colId xmlns:a16="http://schemas.microsoft.com/office/drawing/2014/main" val="2466567184"/>
                    </a:ext>
                  </a:extLst>
                </a:gridCol>
                <a:gridCol w="1558211">
                  <a:extLst>
                    <a:ext uri="{9D8B030D-6E8A-4147-A177-3AD203B41FA5}">
                      <a16:colId xmlns:a16="http://schemas.microsoft.com/office/drawing/2014/main" val="4263650786"/>
                    </a:ext>
                  </a:extLst>
                </a:gridCol>
              </a:tblGrid>
              <a:tr h="492468">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Especie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Geográfica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Muestras para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establecer DSe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Muestras para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establecer DSp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473387"/>
                  </a:ext>
                </a:extLst>
              </a:tr>
              <a:tr h="240662">
                <a:tc rowSpan="4">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GVA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54924080"/>
                  </a:ext>
                </a:extLst>
              </a:tr>
              <a:tr h="240662">
                <a:tc vMerge="1">
                  <a:txBody>
                    <a:bodyPr/>
                    <a:lstStyle/>
                    <a:p>
                      <a:endParaRPr lang="en-US"/>
                    </a:p>
                  </a:txBody>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32065833"/>
                  </a:ext>
                </a:extLst>
              </a:tr>
              <a:tr h="240662">
                <a:tc vMerge="1">
                  <a:txBody>
                    <a:bodyPr/>
                    <a:lstStyle/>
                    <a:p>
                      <a:endParaRPr lang="en-US"/>
                    </a:p>
                  </a:txBody>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Israel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96956828"/>
                  </a:ext>
                </a:extLst>
              </a:tr>
              <a:tr h="240662">
                <a:tc vMerge="1">
                  <a:txBody>
                    <a:bodyPr/>
                    <a:lstStyle/>
                    <a:p>
                      <a:endParaRPr lang="en-US"/>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Sudáfrica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508231"/>
                  </a:ext>
                </a:extLst>
              </a:tr>
              <a:tr h="240662">
                <a:tc rowSpan="5">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GVB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Brasil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864451157"/>
                  </a:ext>
                </a:extLst>
              </a:tr>
              <a:tr h="240662">
                <a:tc vMerge="1">
                  <a:txBody>
                    <a:bodyPr/>
                    <a:lstStyle/>
                    <a:p>
                      <a:endParaRPr lang="en-US"/>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Canadá</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94368641"/>
                  </a:ext>
                </a:extLst>
              </a:tr>
              <a:tr h="240662">
                <a:tc vMerge="1">
                  <a:txBody>
                    <a:bodyPr/>
                    <a:lstStyle/>
                    <a:p>
                      <a:endParaRPr lang="en-US"/>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69980844"/>
                  </a:ext>
                </a:extLst>
              </a:tr>
              <a:tr h="240662">
                <a:tc vMerge="1">
                  <a:txBody>
                    <a:bodyPr/>
                    <a:lstStyle/>
                    <a:p>
                      <a:endParaRPr lang="en-US"/>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9375687"/>
                  </a:ext>
                </a:extLst>
              </a:tr>
              <a:tr h="240662">
                <a:tc vMerge="1">
                  <a:txBody>
                    <a:bodyPr/>
                    <a:lstStyle/>
                    <a:p>
                      <a:endParaRPr lang="en-US"/>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Sudáfrica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436047"/>
                  </a:ext>
                </a:extLst>
              </a:tr>
            </a:tbl>
          </a:graphicData>
        </a:graphic>
      </p:graphicFrame>
      <p:sp>
        <p:nvSpPr>
          <p:cNvPr id="6" name="Rectangle 5"/>
          <p:cNvSpPr/>
          <p:nvPr/>
        </p:nvSpPr>
        <p:spPr>
          <a:xfrm>
            <a:off x="4168499" y="3158934"/>
            <a:ext cx="416560" cy="193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68499" y="4343447"/>
            <a:ext cx="416560" cy="193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1166250929"/>
              </p:ext>
            </p:extLst>
          </p:nvPr>
        </p:nvGraphicFramePr>
        <p:xfrm>
          <a:off x="5153160" y="1396576"/>
          <a:ext cx="2413914" cy="1579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597667118"/>
              </p:ext>
            </p:extLst>
          </p:nvPr>
        </p:nvGraphicFramePr>
        <p:xfrm>
          <a:off x="7399175" y="1211910"/>
          <a:ext cx="4469363" cy="19371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Parallelogram 11"/>
          <p:cNvSpPr/>
          <p:nvPr/>
        </p:nvSpPr>
        <p:spPr>
          <a:xfrm>
            <a:off x="7100595" y="3231138"/>
            <a:ext cx="2995127" cy="648478"/>
          </a:xfrm>
          <a:prstGeom prst="parallelogram">
            <a:avLst>
              <a:gd name="adj" fmla="val 9694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Optimización del método</a:t>
            </a:r>
            <a:endParaRPr lang="en-US" dirty="0"/>
          </a:p>
        </p:txBody>
      </p:sp>
      <p:graphicFrame>
        <p:nvGraphicFramePr>
          <p:cNvPr id="13" name="Diagram 12"/>
          <p:cNvGraphicFramePr/>
          <p:nvPr>
            <p:extLst>
              <p:ext uri="{D42A27DB-BD31-4B8C-83A1-F6EECF244321}">
                <p14:modId xmlns:p14="http://schemas.microsoft.com/office/powerpoint/2010/main" val="1855330516"/>
              </p:ext>
            </p:extLst>
          </p:nvPr>
        </p:nvGraphicFramePr>
        <p:xfrm>
          <a:off x="6610737" y="3961687"/>
          <a:ext cx="3974841" cy="187741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4" name="TextBox 13"/>
          <p:cNvSpPr txBox="1"/>
          <p:nvPr/>
        </p:nvSpPr>
        <p:spPr>
          <a:xfrm>
            <a:off x="6610737" y="5798060"/>
            <a:ext cx="1241045" cy="246221"/>
          </a:xfrm>
          <a:prstGeom prst="rect">
            <a:avLst/>
          </a:prstGeom>
          <a:noFill/>
        </p:spPr>
        <p:txBody>
          <a:bodyPr wrap="none" rtlCol="0">
            <a:spAutoFit/>
          </a:bodyPr>
          <a:lstStyle/>
          <a:p>
            <a:r>
              <a:rPr lang="es-EC" sz="1000" dirty="0" smtClean="0"/>
              <a:t>(</a:t>
            </a:r>
            <a:r>
              <a:rPr lang="es-EC" sz="1000" dirty="0" err="1" smtClean="0"/>
              <a:t>Stobbe</a:t>
            </a:r>
            <a:r>
              <a:rPr lang="es-EC" sz="1000" dirty="0" smtClean="0"/>
              <a:t> </a:t>
            </a:r>
            <a:r>
              <a:rPr lang="es-EC" sz="1000" dirty="0"/>
              <a:t>et al., 2013)</a:t>
            </a:r>
            <a:endParaRPr lang="en-US" sz="1000" dirty="0"/>
          </a:p>
        </p:txBody>
      </p:sp>
      <p:sp>
        <p:nvSpPr>
          <p:cNvPr id="16" name="TextBox 15"/>
          <p:cNvSpPr txBox="1"/>
          <p:nvPr/>
        </p:nvSpPr>
        <p:spPr>
          <a:xfrm>
            <a:off x="11103585" y="3123359"/>
            <a:ext cx="764953" cy="246221"/>
          </a:xfrm>
          <a:prstGeom prst="rect">
            <a:avLst/>
          </a:prstGeom>
          <a:noFill/>
        </p:spPr>
        <p:txBody>
          <a:bodyPr wrap="none" rtlCol="0">
            <a:spAutoFit/>
          </a:bodyPr>
          <a:lstStyle/>
          <a:p>
            <a:r>
              <a:rPr lang="es-EC" sz="1000" dirty="0" smtClean="0"/>
              <a:t>(OIE, 2018)</a:t>
            </a:r>
            <a:endParaRPr lang="en-US" sz="1000" dirty="0"/>
          </a:p>
        </p:txBody>
      </p:sp>
    </p:spTree>
    <p:extLst>
      <p:ext uri="{BB962C8B-B14F-4D97-AF65-F5344CB8AC3E}">
        <p14:creationId xmlns:p14="http://schemas.microsoft.com/office/powerpoint/2010/main" val="181299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3496022" cy="707886"/>
          </a:xfrm>
          <a:prstGeom prst="rect">
            <a:avLst/>
          </a:prstGeom>
          <a:noFill/>
        </p:spPr>
        <p:txBody>
          <a:bodyPr wrap="none" rtlCol="0">
            <a:spAutoFit/>
          </a:bodyPr>
          <a:lstStyle/>
          <a:p>
            <a:r>
              <a:rPr lang="es-EC" sz="4000" b="1" dirty="0"/>
              <a:t>CONCLUSIONES</a:t>
            </a:r>
          </a:p>
        </p:txBody>
      </p:sp>
      <p:graphicFrame>
        <p:nvGraphicFramePr>
          <p:cNvPr id="4" name="Diagram 3"/>
          <p:cNvGraphicFramePr/>
          <p:nvPr>
            <p:extLst>
              <p:ext uri="{D42A27DB-BD31-4B8C-83A1-F6EECF244321}">
                <p14:modId xmlns:p14="http://schemas.microsoft.com/office/powerpoint/2010/main" val="654578216"/>
              </p:ext>
            </p:extLst>
          </p:nvPr>
        </p:nvGraphicFramePr>
        <p:xfrm>
          <a:off x="717905" y="687984"/>
          <a:ext cx="10756189" cy="5151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639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738"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2784160" cy="707886"/>
          </a:xfrm>
          <a:prstGeom prst="rect">
            <a:avLst/>
          </a:prstGeom>
          <a:noFill/>
        </p:spPr>
        <p:txBody>
          <a:bodyPr wrap="none" rtlCol="0">
            <a:spAutoFit/>
          </a:bodyPr>
          <a:lstStyle/>
          <a:p>
            <a:r>
              <a:rPr lang="es-EC" sz="4000" b="1" dirty="0" smtClean="0"/>
              <a:t>CONTENIDO</a:t>
            </a:r>
            <a:endParaRPr lang="es-EC" sz="4000" b="1" dirty="0"/>
          </a:p>
        </p:txBody>
      </p:sp>
      <p:graphicFrame>
        <p:nvGraphicFramePr>
          <p:cNvPr id="7" name="Diagram 6"/>
          <p:cNvGraphicFramePr/>
          <p:nvPr>
            <p:extLst>
              <p:ext uri="{D42A27DB-BD31-4B8C-83A1-F6EECF244321}">
                <p14:modId xmlns:p14="http://schemas.microsoft.com/office/powerpoint/2010/main" val="2283089853"/>
              </p:ext>
            </p:extLst>
          </p:nvPr>
        </p:nvGraphicFramePr>
        <p:xfrm>
          <a:off x="2771192" y="1222310"/>
          <a:ext cx="5990254" cy="4049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864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4561762" cy="707886"/>
          </a:xfrm>
          <a:prstGeom prst="rect">
            <a:avLst/>
          </a:prstGeom>
          <a:noFill/>
        </p:spPr>
        <p:txBody>
          <a:bodyPr wrap="none" rtlCol="0">
            <a:spAutoFit/>
          </a:bodyPr>
          <a:lstStyle/>
          <a:p>
            <a:r>
              <a:rPr lang="es-EC" sz="4000" b="1" dirty="0"/>
              <a:t>RECOMENDACIONES</a:t>
            </a:r>
          </a:p>
        </p:txBody>
      </p:sp>
      <p:graphicFrame>
        <p:nvGraphicFramePr>
          <p:cNvPr id="4" name="Diagram 3"/>
          <p:cNvGraphicFramePr/>
          <p:nvPr>
            <p:extLst>
              <p:ext uri="{D42A27DB-BD31-4B8C-83A1-F6EECF244321}">
                <p14:modId xmlns:p14="http://schemas.microsoft.com/office/powerpoint/2010/main" val="1971079950"/>
              </p:ext>
            </p:extLst>
          </p:nvPr>
        </p:nvGraphicFramePr>
        <p:xfrm>
          <a:off x="642994" y="785639"/>
          <a:ext cx="10917635" cy="506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18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3765583" cy="707886"/>
          </a:xfrm>
          <a:prstGeom prst="rect">
            <a:avLst/>
          </a:prstGeom>
          <a:noFill/>
        </p:spPr>
        <p:txBody>
          <a:bodyPr wrap="none" rtlCol="0">
            <a:spAutoFit/>
          </a:bodyPr>
          <a:lstStyle/>
          <a:p>
            <a:r>
              <a:rPr lang="es-EC" sz="4000" b="1" dirty="0"/>
              <a:t>Agradecimientos</a:t>
            </a:r>
          </a:p>
        </p:txBody>
      </p:sp>
      <p:pic>
        <p:nvPicPr>
          <p:cNvPr id="4" name="Picture 1">
            <a:extLst>
              <a:ext uri="{FF2B5EF4-FFF2-40B4-BE49-F238E27FC236}">
                <a16:creationId xmlns:a16="http://schemas.microsoft.com/office/drawing/2014/main" id="{C14D4191-75E3-410C-A784-A5219B3400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463" y="894499"/>
            <a:ext cx="5798879" cy="1342788"/>
          </a:xfrm>
          <a:prstGeom prst="rect">
            <a:avLst/>
          </a:prstGeom>
          <a:noFill/>
        </p:spPr>
      </p:pic>
      <p:pic>
        <p:nvPicPr>
          <p:cNvPr id="5" name="Imagen 9">
            <a:extLst>
              <a:ext uri="{FF2B5EF4-FFF2-40B4-BE49-F238E27FC236}">
                <a16:creationId xmlns:a16="http://schemas.microsoft.com/office/drawing/2014/main" id="{B678FCF5-3D56-4348-8A97-33D714F4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039" y="801399"/>
            <a:ext cx="1440000" cy="1493813"/>
          </a:xfrm>
          <a:prstGeom prst="rect">
            <a:avLst/>
          </a:prstGeom>
        </p:spPr>
      </p:pic>
      <p:sp>
        <p:nvSpPr>
          <p:cNvPr id="6" name="CuadroTexto 14">
            <a:extLst>
              <a:ext uri="{FF2B5EF4-FFF2-40B4-BE49-F238E27FC236}">
                <a16:creationId xmlns:a16="http://schemas.microsoft.com/office/drawing/2014/main" id="{77E330C6-C965-4EAC-B012-7D8FD47C6F97}"/>
              </a:ext>
            </a:extLst>
          </p:cNvPr>
          <p:cNvSpPr txBox="1"/>
          <p:nvPr/>
        </p:nvSpPr>
        <p:spPr>
          <a:xfrm>
            <a:off x="2915619" y="2439635"/>
            <a:ext cx="6119446" cy="3416320"/>
          </a:xfrm>
          <a:prstGeom prst="rect">
            <a:avLst/>
          </a:prstGeom>
          <a:noFill/>
        </p:spPr>
        <p:txBody>
          <a:bodyPr wrap="square">
            <a:spAutoFit/>
          </a:bodyPr>
          <a:lstStyle/>
          <a:p>
            <a:pPr lvl="0" algn="ctr">
              <a:defRPr/>
            </a:pPr>
            <a:r>
              <a:rPr lang="es-EC" sz="1800" b="1" kern="0" dirty="0" smtClean="0">
                <a:solidFill>
                  <a:srgbClr val="000000"/>
                </a:solidFill>
                <a:cs typeface="Times New Roman" panose="02020603050405020304" pitchFamily="18" charset="0"/>
                <a:sym typeface="Arial"/>
              </a:rPr>
              <a:t>Francisco Flores, Ph.D</a:t>
            </a:r>
            <a:r>
              <a:rPr lang="es-EC" sz="1800" b="1" kern="0" dirty="0">
                <a:solidFill>
                  <a:srgbClr val="000000"/>
                </a:solidFill>
                <a:cs typeface="Times New Roman" panose="02020603050405020304" pitchFamily="18" charset="0"/>
                <a:sym typeface="Arial"/>
              </a:rPr>
              <a:t>.</a:t>
            </a:r>
          </a:p>
          <a:p>
            <a:pPr lvl="0" algn="ctr">
              <a:defRPr/>
            </a:pPr>
            <a:r>
              <a:rPr lang="es-EC" sz="1800" kern="0" dirty="0" smtClean="0">
                <a:solidFill>
                  <a:srgbClr val="000000"/>
                </a:solidFill>
                <a:cs typeface="Times New Roman" panose="02020603050405020304" pitchFamily="18" charset="0"/>
                <a:sym typeface="Arial"/>
              </a:rPr>
              <a:t>Director </a:t>
            </a:r>
            <a:r>
              <a:rPr lang="es-EC" sz="1800" kern="0" dirty="0">
                <a:solidFill>
                  <a:srgbClr val="000000"/>
                </a:solidFill>
                <a:cs typeface="Times New Roman" panose="02020603050405020304" pitchFamily="18" charset="0"/>
                <a:sym typeface="Arial"/>
              </a:rPr>
              <a:t>del Proyecto de </a:t>
            </a:r>
            <a:r>
              <a:rPr lang="es-EC" sz="1800" kern="0" dirty="0" smtClean="0">
                <a:solidFill>
                  <a:srgbClr val="000000"/>
                </a:solidFill>
                <a:cs typeface="Times New Roman" panose="02020603050405020304" pitchFamily="18" charset="0"/>
                <a:sym typeface="Arial"/>
              </a:rPr>
              <a:t>Investigación</a:t>
            </a:r>
          </a:p>
          <a:p>
            <a:pPr lvl="0" algn="ctr">
              <a:defRPr/>
            </a:pPr>
            <a:endParaRPr lang="es-EC" kern="0" dirty="0">
              <a:solidFill>
                <a:srgbClr val="000000"/>
              </a:solidFill>
              <a:cs typeface="Times New Roman" panose="02020603050405020304" pitchFamily="18" charset="0"/>
              <a:sym typeface="Arial"/>
            </a:endParaRPr>
          </a:p>
          <a:p>
            <a:pPr algn="ctr">
              <a:defRPr/>
            </a:pPr>
            <a:r>
              <a:rPr lang="es-EC" sz="1800" b="1" kern="0" dirty="0" smtClean="0">
                <a:solidFill>
                  <a:srgbClr val="000000"/>
                </a:solidFill>
                <a:cs typeface="Times New Roman" panose="02020603050405020304" pitchFamily="18" charset="0"/>
                <a:sym typeface="Arial"/>
              </a:rPr>
              <a:t>Andrés Espíndola, Ph.D.</a:t>
            </a:r>
            <a:br>
              <a:rPr lang="es-EC" sz="1800" b="1" kern="0" dirty="0" smtClean="0">
                <a:solidFill>
                  <a:srgbClr val="000000"/>
                </a:solidFill>
                <a:cs typeface="Times New Roman" panose="02020603050405020304" pitchFamily="18" charset="0"/>
                <a:sym typeface="Arial"/>
              </a:rPr>
            </a:br>
            <a:r>
              <a:rPr lang="es-EC" sz="1800" kern="0" dirty="0" smtClean="0">
                <a:solidFill>
                  <a:srgbClr val="000000"/>
                </a:solidFill>
                <a:cs typeface="Times New Roman" panose="02020603050405020304" pitchFamily="18" charset="0"/>
                <a:sym typeface="Arial"/>
              </a:rPr>
              <a:t>Tutor </a:t>
            </a:r>
            <a:r>
              <a:rPr lang="es-EC" kern="0" dirty="0">
                <a:solidFill>
                  <a:srgbClr val="000000"/>
                </a:solidFill>
                <a:cs typeface="Times New Roman" panose="02020603050405020304" pitchFamily="18" charset="0"/>
                <a:sym typeface="Arial"/>
              </a:rPr>
              <a:t>del Proyecto de </a:t>
            </a:r>
            <a:r>
              <a:rPr lang="es-EC" kern="0" dirty="0" smtClean="0">
                <a:solidFill>
                  <a:srgbClr val="000000"/>
                </a:solidFill>
                <a:cs typeface="Times New Roman" panose="02020603050405020304" pitchFamily="18" charset="0"/>
                <a:sym typeface="Arial"/>
              </a:rPr>
              <a:t>Investigación</a:t>
            </a:r>
            <a:r>
              <a:rPr lang="es-EC" kern="0" dirty="0">
                <a:solidFill>
                  <a:srgbClr val="000000"/>
                </a:solidFill>
                <a:cs typeface="Times New Roman" panose="02020603050405020304" pitchFamily="18" charset="0"/>
                <a:sym typeface="Arial"/>
              </a:rPr>
              <a:t> </a:t>
            </a:r>
            <a:r>
              <a:rPr lang="es-EC" kern="0" dirty="0" smtClean="0">
                <a:solidFill>
                  <a:srgbClr val="000000"/>
                </a:solidFill>
                <a:cs typeface="Times New Roman" panose="02020603050405020304" pitchFamily="18" charset="0"/>
                <a:sym typeface="Arial"/>
              </a:rPr>
              <a:t>por parte de Oklahoma </a:t>
            </a:r>
            <a:r>
              <a:rPr lang="es-EC" kern="0" dirty="0" err="1" smtClean="0">
                <a:solidFill>
                  <a:srgbClr val="000000"/>
                </a:solidFill>
                <a:cs typeface="Times New Roman" panose="02020603050405020304" pitchFamily="18" charset="0"/>
                <a:sym typeface="Arial"/>
              </a:rPr>
              <a:t>State</a:t>
            </a:r>
            <a:r>
              <a:rPr lang="es-EC" kern="0" dirty="0" smtClean="0">
                <a:solidFill>
                  <a:srgbClr val="000000"/>
                </a:solidFill>
                <a:cs typeface="Times New Roman" panose="02020603050405020304" pitchFamily="18" charset="0"/>
                <a:sym typeface="Arial"/>
              </a:rPr>
              <a:t> </a:t>
            </a:r>
            <a:r>
              <a:rPr lang="es-EC" kern="0" dirty="0" err="1" smtClean="0">
                <a:solidFill>
                  <a:srgbClr val="000000"/>
                </a:solidFill>
                <a:cs typeface="Times New Roman" panose="02020603050405020304" pitchFamily="18" charset="0"/>
                <a:sym typeface="Arial"/>
              </a:rPr>
              <a:t>University</a:t>
            </a:r>
            <a:endParaRPr lang="es-EC" kern="0" dirty="0" smtClean="0">
              <a:solidFill>
                <a:srgbClr val="000000"/>
              </a:solidFill>
              <a:cs typeface="Times New Roman" panose="02020603050405020304" pitchFamily="18" charset="0"/>
              <a:sym typeface="Arial"/>
            </a:endParaRPr>
          </a:p>
          <a:p>
            <a:pPr algn="ctr">
              <a:defRPr/>
            </a:pPr>
            <a:endParaRPr lang="es-EC" kern="0" dirty="0">
              <a:solidFill>
                <a:srgbClr val="000000"/>
              </a:solidFill>
              <a:cs typeface="Times New Roman" panose="02020603050405020304" pitchFamily="18" charset="0"/>
              <a:sym typeface="Arial"/>
            </a:endParaRPr>
          </a:p>
          <a:p>
            <a:pPr algn="ctr">
              <a:defRPr/>
            </a:pPr>
            <a:r>
              <a:rPr lang="es-EC" b="1" kern="0" dirty="0" smtClean="0">
                <a:solidFill>
                  <a:srgbClr val="000000"/>
                </a:solidFill>
                <a:cs typeface="Times New Roman" panose="02020603050405020304" pitchFamily="18" charset="0"/>
                <a:sym typeface="Arial"/>
              </a:rPr>
              <a:t>Carla Garzón Ph.D., Alma Koch </a:t>
            </a:r>
            <a:r>
              <a:rPr lang="es-EC" b="1" kern="0" dirty="0" err="1" smtClean="0">
                <a:solidFill>
                  <a:srgbClr val="000000"/>
                </a:solidFill>
                <a:cs typeface="Times New Roman" panose="02020603050405020304" pitchFamily="18" charset="0"/>
                <a:sym typeface="Arial"/>
              </a:rPr>
              <a:t>MsC</a:t>
            </a:r>
            <a:r>
              <a:rPr lang="es-EC" b="1" kern="0" dirty="0" smtClean="0">
                <a:solidFill>
                  <a:srgbClr val="000000"/>
                </a:solidFill>
                <a:cs typeface="Times New Roman" panose="02020603050405020304" pitchFamily="18" charset="0"/>
                <a:sym typeface="Arial"/>
              </a:rPr>
              <a:t>. y Valeria Ochoa Ph.D.</a:t>
            </a:r>
          </a:p>
          <a:p>
            <a:pPr algn="ctr">
              <a:defRPr/>
            </a:pPr>
            <a:endParaRPr lang="es-EC" kern="0" dirty="0">
              <a:solidFill>
                <a:srgbClr val="000000"/>
              </a:solidFill>
              <a:cs typeface="Times New Roman" panose="02020603050405020304" pitchFamily="18" charset="0"/>
              <a:sym typeface="Arial"/>
            </a:endParaRPr>
          </a:p>
          <a:p>
            <a:pPr algn="ctr">
              <a:defRPr/>
            </a:pPr>
            <a:r>
              <a:rPr lang="es-EC" b="1" kern="0" dirty="0" smtClean="0">
                <a:solidFill>
                  <a:srgbClr val="000000"/>
                </a:solidFill>
                <a:cs typeface="Times New Roman" panose="02020603050405020304" pitchFamily="18" charset="0"/>
                <a:sym typeface="Arial"/>
              </a:rPr>
              <a:t>Familia</a:t>
            </a:r>
          </a:p>
          <a:p>
            <a:pPr algn="ctr">
              <a:defRPr/>
            </a:pPr>
            <a:endParaRPr lang="es-EC" b="1" kern="0" dirty="0">
              <a:solidFill>
                <a:srgbClr val="000000"/>
              </a:solidFill>
              <a:cs typeface="Times New Roman" panose="02020603050405020304" pitchFamily="18" charset="0"/>
              <a:sym typeface="Arial"/>
            </a:endParaRPr>
          </a:p>
          <a:p>
            <a:pPr algn="ctr">
              <a:defRPr/>
            </a:pPr>
            <a:r>
              <a:rPr lang="es-EC" b="1" kern="0" dirty="0" smtClean="0">
                <a:solidFill>
                  <a:srgbClr val="000000"/>
                </a:solidFill>
                <a:cs typeface="Times New Roman" panose="02020603050405020304" pitchFamily="18" charset="0"/>
                <a:sym typeface="Arial"/>
              </a:rPr>
              <a:t>Amigos y Compañeros</a:t>
            </a:r>
            <a:endParaRPr lang="es-EC" b="1" kern="0" dirty="0">
              <a:solidFill>
                <a:srgbClr val="000000"/>
              </a:solidFill>
              <a:cs typeface="Times New Roman" panose="02020603050405020304" pitchFamily="18" charset="0"/>
              <a:sym typeface="Arial"/>
            </a:endParaRPr>
          </a:p>
        </p:txBody>
      </p:sp>
      <p:pic>
        <p:nvPicPr>
          <p:cNvPr id="7170" name="Picture 2" descr="OSU announces new logo | News And Information | Oklahoma State University"/>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18140" r="14307"/>
          <a:stretch/>
        </p:blipFill>
        <p:spPr bwMode="auto">
          <a:xfrm>
            <a:off x="8242433" y="963408"/>
            <a:ext cx="1849121" cy="11697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culty — Entomology and Plant Patholog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016" y="828305"/>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4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738"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3563604" cy="707886"/>
          </a:xfrm>
          <a:prstGeom prst="rect">
            <a:avLst/>
          </a:prstGeom>
          <a:noFill/>
        </p:spPr>
        <p:txBody>
          <a:bodyPr wrap="none" rtlCol="0">
            <a:spAutoFit/>
          </a:bodyPr>
          <a:lstStyle/>
          <a:p>
            <a:r>
              <a:rPr lang="es-EC" sz="4000" b="1" dirty="0"/>
              <a:t>INTRODUCCIÓN</a:t>
            </a:r>
          </a:p>
        </p:txBody>
      </p:sp>
      <p:pic>
        <p:nvPicPr>
          <p:cNvPr id="5" name="Picture 2" descr="Cowpea mmv micrograph.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8209" y="4746626"/>
            <a:ext cx="1376595" cy="10490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796614" y="4830920"/>
            <a:ext cx="2351053" cy="881645"/>
          </a:xfrm>
          <a:prstGeom prst="rect">
            <a:avLst/>
          </a:prstGeom>
          <a:ln>
            <a:noFill/>
          </a:ln>
          <a:effectLst>
            <a:outerShdw blurRad="190500" algn="tl" rotWithShape="0">
              <a:srgbClr val="000000">
                <a:alpha val="70000"/>
              </a:srgbClr>
            </a:outerShdw>
          </a:effectLst>
        </p:spPr>
      </p:pic>
      <p:pic>
        <p:nvPicPr>
          <p:cNvPr id="1028" name="Picture 4" descr="La habilidad de un fitoplasma – Neurociencia"/>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3183" t="7123" r="4275" b="7865"/>
          <a:stretch/>
        </p:blipFill>
        <p:spPr bwMode="auto">
          <a:xfrm>
            <a:off x="4254236" y="4765701"/>
            <a:ext cx="1391142" cy="10812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1652959332"/>
              </p:ext>
            </p:extLst>
          </p:nvPr>
        </p:nvGraphicFramePr>
        <p:xfrm>
          <a:off x="5954021" y="1002289"/>
          <a:ext cx="5896946" cy="20822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32" name="Picture 8" descr="Más viñedo, producción y récord de vino elaborado en 2018… el balance  vitivinícola de OIV - Area del Vin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1231" y="704276"/>
            <a:ext cx="4181658" cy="25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98018" y="704276"/>
            <a:ext cx="3008952"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1400" dirty="0" smtClean="0"/>
              <a:t>Importancia alimenticia e industrial</a:t>
            </a:r>
            <a:endParaRPr lang="en-US" sz="1400" dirty="0"/>
          </a:p>
        </p:txBody>
      </p:sp>
      <p:sp>
        <p:nvSpPr>
          <p:cNvPr id="14" name="TextBox 13"/>
          <p:cNvSpPr txBox="1"/>
          <p:nvPr/>
        </p:nvSpPr>
        <p:spPr>
          <a:xfrm>
            <a:off x="1147869" y="2962666"/>
            <a:ext cx="1906752" cy="261610"/>
          </a:xfrm>
          <a:prstGeom prst="rect">
            <a:avLst/>
          </a:prstGeom>
          <a:noFill/>
        </p:spPr>
        <p:txBody>
          <a:bodyPr wrap="square" rtlCol="0">
            <a:spAutoFit/>
          </a:bodyPr>
          <a:lstStyle/>
          <a:p>
            <a:r>
              <a:rPr lang="es-MX" sz="1100" dirty="0" smtClean="0"/>
              <a:t>Producción de viñedos</a:t>
            </a:r>
            <a:endParaRPr lang="en-US" sz="1100" dirty="0"/>
          </a:p>
        </p:txBody>
      </p:sp>
      <p:graphicFrame>
        <p:nvGraphicFramePr>
          <p:cNvPr id="15" name="Diagram 14"/>
          <p:cNvGraphicFramePr/>
          <p:nvPr>
            <p:extLst>
              <p:ext uri="{D42A27DB-BD31-4B8C-83A1-F6EECF244321}">
                <p14:modId xmlns:p14="http://schemas.microsoft.com/office/powerpoint/2010/main" val="3466030975"/>
              </p:ext>
            </p:extLst>
          </p:nvPr>
        </p:nvGraphicFramePr>
        <p:xfrm>
          <a:off x="803282" y="4055036"/>
          <a:ext cx="4502677" cy="6316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 name="TextBox 15"/>
          <p:cNvSpPr txBox="1"/>
          <p:nvPr/>
        </p:nvSpPr>
        <p:spPr>
          <a:xfrm>
            <a:off x="1524400" y="3643683"/>
            <a:ext cx="306044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400" dirty="0" smtClean="0"/>
              <a:t>Agentes patogénicos comunes</a:t>
            </a:r>
            <a:endParaRPr lang="en-US" sz="1400" dirty="0"/>
          </a:p>
        </p:txBody>
      </p:sp>
      <p:pic>
        <p:nvPicPr>
          <p:cNvPr id="1040" name="Picture 16" descr="Viruses | Free Full-Text | Virus Pathogens in Australian Vineyards with an  Emphasis on Shiraz Disease"/>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6728026" y="3152238"/>
            <a:ext cx="4477338" cy="27832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38692" y="5934066"/>
            <a:ext cx="4181658" cy="253916"/>
          </a:xfrm>
          <a:prstGeom prst="rect">
            <a:avLst/>
          </a:prstGeom>
          <a:noFill/>
        </p:spPr>
        <p:txBody>
          <a:bodyPr wrap="square" rtlCol="0">
            <a:spAutoFit/>
          </a:bodyPr>
          <a:lstStyle/>
          <a:p>
            <a:r>
              <a:rPr lang="es-MX" sz="1000" dirty="0" smtClean="0"/>
              <a:t>(</a:t>
            </a:r>
            <a:r>
              <a:rPr lang="es-MX" sz="1000" dirty="0" err="1" smtClean="0"/>
              <a:t>Wu</a:t>
            </a:r>
            <a:r>
              <a:rPr lang="es-MX" sz="1000" dirty="0" smtClean="0"/>
              <a:t> et al., 2020)</a:t>
            </a:r>
            <a:endParaRPr lang="en-US" sz="1000" dirty="0"/>
          </a:p>
        </p:txBody>
      </p:sp>
      <p:sp>
        <p:nvSpPr>
          <p:cNvPr id="28" name="TextBox 27"/>
          <p:cNvSpPr txBox="1"/>
          <p:nvPr/>
        </p:nvSpPr>
        <p:spPr>
          <a:xfrm>
            <a:off x="1147869" y="3245786"/>
            <a:ext cx="1325183" cy="253916"/>
          </a:xfrm>
          <a:prstGeom prst="rect">
            <a:avLst/>
          </a:prstGeom>
          <a:noFill/>
        </p:spPr>
        <p:txBody>
          <a:bodyPr wrap="square" rtlCol="0">
            <a:spAutoFit/>
          </a:bodyPr>
          <a:lstStyle/>
          <a:p>
            <a:r>
              <a:rPr lang="es-MX" sz="1000" dirty="0" smtClean="0"/>
              <a:t>(</a:t>
            </a:r>
            <a:r>
              <a:rPr lang="es-MX" sz="1000" dirty="0" err="1" smtClean="0"/>
              <a:t>Tecnovino</a:t>
            </a:r>
            <a:r>
              <a:rPr lang="es-MX" sz="1000" dirty="0" smtClean="0"/>
              <a:t>, 2018)</a:t>
            </a:r>
            <a:endParaRPr lang="en-US" sz="1000" dirty="0"/>
          </a:p>
        </p:txBody>
      </p:sp>
      <p:sp>
        <p:nvSpPr>
          <p:cNvPr id="20" name="TextBox 19"/>
          <p:cNvSpPr txBox="1"/>
          <p:nvPr/>
        </p:nvSpPr>
        <p:spPr>
          <a:xfrm>
            <a:off x="7086967" y="2838298"/>
            <a:ext cx="2401420" cy="246221"/>
          </a:xfrm>
          <a:prstGeom prst="rect">
            <a:avLst/>
          </a:prstGeom>
          <a:noFill/>
        </p:spPr>
        <p:txBody>
          <a:bodyPr wrap="square" rtlCol="0">
            <a:spAutoFit/>
          </a:bodyPr>
          <a:lstStyle/>
          <a:p>
            <a:r>
              <a:rPr lang="en-US" sz="1000" dirty="0" smtClean="0"/>
              <a:t>(</a:t>
            </a:r>
            <a:r>
              <a:rPr lang="es-EC" sz="1000" dirty="0" err="1"/>
              <a:t>Ricketts</a:t>
            </a:r>
            <a:r>
              <a:rPr lang="es-EC" sz="1000" dirty="0"/>
              <a:t> et al., </a:t>
            </a:r>
            <a:r>
              <a:rPr lang="es-EC" sz="1000" dirty="0" smtClean="0"/>
              <a:t>2015; </a:t>
            </a:r>
            <a:r>
              <a:rPr lang="en-US" sz="1000" dirty="0" err="1" smtClean="0"/>
              <a:t>Atallah</a:t>
            </a:r>
            <a:r>
              <a:rPr lang="en-US" sz="1000" dirty="0" smtClean="0"/>
              <a:t> </a:t>
            </a:r>
            <a:r>
              <a:rPr lang="en-US" sz="1000" dirty="0"/>
              <a:t>et al., 2012)</a:t>
            </a:r>
          </a:p>
        </p:txBody>
      </p:sp>
      <p:sp>
        <p:nvSpPr>
          <p:cNvPr id="21" name="TextBox 20"/>
          <p:cNvSpPr txBox="1"/>
          <p:nvPr/>
        </p:nvSpPr>
        <p:spPr>
          <a:xfrm>
            <a:off x="528935" y="5941761"/>
            <a:ext cx="1736350" cy="246221"/>
          </a:xfrm>
          <a:prstGeom prst="rect">
            <a:avLst/>
          </a:prstGeom>
          <a:noFill/>
        </p:spPr>
        <p:txBody>
          <a:bodyPr wrap="square" rtlCol="0">
            <a:spAutoFit/>
          </a:bodyPr>
          <a:lstStyle/>
          <a:p>
            <a:r>
              <a:rPr lang="es-EC" sz="1000" dirty="0"/>
              <a:t>(Martelli, 2014)</a:t>
            </a:r>
            <a:endParaRPr lang="en-US" sz="1000" dirty="0"/>
          </a:p>
        </p:txBody>
      </p:sp>
      <p:sp>
        <p:nvSpPr>
          <p:cNvPr id="34" name="TextBox 33"/>
          <p:cNvSpPr txBox="1"/>
          <p:nvPr/>
        </p:nvSpPr>
        <p:spPr>
          <a:xfrm rot="16200000">
            <a:off x="5266118" y="4352130"/>
            <a:ext cx="2492419"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1400" dirty="0" smtClean="0"/>
              <a:t>Síntomas de la infección</a:t>
            </a:r>
            <a:endParaRPr lang="en-US" sz="1400" dirty="0"/>
          </a:p>
        </p:txBody>
      </p:sp>
    </p:spTree>
    <p:extLst>
      <p:ext uri="{BB962C8B-B14F-4D97-AF65-F5344CB8AC3E}">
        <p14:creationId xmlns:p14="http://schemas.microsoft.com/office/powerpoint/2010/main" val="229480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738"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3563604" cy="707886"/>
          </a:xfrm>
          <a:prstGeom prst="rect">
            <a:avLst/>
          </a:prstGeom>
          <a:noFill/>
        </p:spPr>
        <p:txBody>
          <a:bodyPr wrap="none" rtlCol="0">
            <a:spAutoFit/>
          </a:bodyPr>
          <a:lstStyle/>
          <a:p>
            <a:r>
              <a:rPr lang="es-EC" sz="4000" b="1" dirty="0"/>
              <a:t>INTRODUCCIÓN</a:t>
            </a:r>
          </a:p>
        </p:txBody>
      </p:sp>
      <p:graphicFrame>
        <p:nvGraphicFramePr>
          <p:cNvPr id="17" name="Diagram 16"/>
          <p:cNvGraphicFramePr/>
          <p:nvPr>
            <p:extLst>
              <p:ext uri="{D42A27DB-BD31-4B8C-83A1-F6EECF244321}">
                <p14:modId xmlns:p14="http://schemas.microsoft.com/office/powerpoint/2010/main" val="3704175886"/>
              </p:ext>
            </p:extLst>
          </p:nvPr>
        </p:nvGraphicFramePr>
        <p:xfrm>
          <a:off x="743659" y="707886"/>
          <a:ext cx="4556008" cy="3335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4" name="Picture 10" descr="Capac Perú"/>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1726" y="970059"/>
            <a:ext cx="1641481" cy="20175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strategia de innovación tecnológica para el empleo de embriogénesis  somática en medios de cultivo semisólido en Musa spp. y su impacto  económico | Suárez-Castellá | Biotecnología Vegetal"/>
          <p:cNvPicPr>
            <a:picLocks noChangeAspect="1" noChangeArrowheads="1"/>
          </p:cNvPicPr>
          <p:nvPr/>
        </p:nvPicPr>
        <p:blipFill rotWithShape="1">
          <a:blip r:embed="rId10">
            <a:extLst>
              <a:ext uri="{28A0092B-C50C-407E-A947-70E740481C1C}">
                <a14:useLocalDpi xmlns:a14="http://schemas.microsoft.com/office/drawing/2010/main" val="0"/>
              </a:ext>
            </a:extLst>
          </a:blip>
          <a:srcRect l="47179" t="14689" r="9841" b="6995"/>
          <a:stretch/>
        </p:blipFill>
        <p:spPr bwMode="auto">
          <a:xfrm>
            <a:off x="3363534" y="919900"/>
            <a:ext cx="1616474" cy="20677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16200000">
            <a:off x="-982292" y="2160510"/>
            <a:ext cx="282963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1400" dirty="0" smtClean="0"/>
              <a:t>Producción de plantas libres de virus</a:t>
            </a:r>
            <a:endParaRPr lang="en-US" sz="1400" dirty="0"/>
          </a:p>
        </p:txBody>
      </p:sp>
      <p:graphicFrame>
        <p:nvGraphicFramePr>
          <p:cNvPr id="22" name="Diagram 21"/>
          <p:cNvGraphicFramePr/>
          <p:nvPr>
            <p:extLst>
              <p:ext uri="{D42A27DB-BD31-4B8C-83A1-F6EECF244321}">
                <p14:modId xmlns:p14="http://schemas.microsoft.com/office/powerpoint/2010/main" val="111585760"/>
              </p:ext>
            </p:extLst>
          </p:nvPr>
        </p:nvGraphicFramePr>
        <p:xfrm>
          <a:off x="244396" y="4147405"/>
          <a:ext cx="4735612" cy="17961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TextBox 22"/>
          <p:cNvSpPr txBox="1"/>
          <p:nvPr/>
        </p:nvSpPr>
        <p:spPr>
          <a:xfrm>
            <a:off x="176463" y="5971843"/>
            <a:ext cx="1173719" cy="246221"/>
          </a:xfrm>
          <a:prstGeom prst="rect">
            <a:avLst/>
          </a:prstGeom>
          <a:noFill/>
        </p:spPr>
        <p:txBody>
          <a:bodyPr wrap="none" rtlCol="0">
            <a:spAutoFit/>
          </a:bodyPr>
          <a:lstStyle/>
          <a:p>
            <a:r>
              <a:rPr lang="es-EC" sz="1000" dirty="0"/>
              <a:t>(</a:t>
            </a:r>
            <a:r>
              <a:rPr lang="es-EC" sz="1000" dirty="0" err="1"/>
              <a:t>Meng</a:t>
            </a:r>
            <a:r>
              <a:rPr lang="es-EC" sz="1000" dirty="0"/>
              <a:t> et al., 1999)</a:t>
            </a:r>
            <a:endParaRPr lang="en-US" sz="1000" dirty="0"/>
          </a:p>
        </p:txBody>
      </p:sp>
      <p:sp>
        <p:nvSpPr>
          <p:cNvPr id="24" name="TextBox 23"/>
          <p:cNvSpPr txBox="1"/>
          <p:nvPr/>
        </p:nvSpPr>
        <p:spPr>
          <a:xfrm>
            <a:off x="176463" y="3815200"/>
            <a:ext cx="2887108" cy="246221"/>
          </a:xfrm>
          <a:prstGeom prst="rect">
            <a:avLst/>
          </a:prstGeom>
          <a:noFill/>
        </p:spPr>
        <p:txBody>
          <a:bodyPr wrap="square" rtlCol="0">
            <a:spAutoFit/>
          </a:bodyPr>
          <a:lstStyle/>
          <a:p>
            <a:r>
              <a:rPr lang="es-EC" sz="1000" dirty="0" smtClean="0"/>
              <a:t>(</a:t>
            </a:r>
            <a:r>
              <a:rPr lang="es-EC" sz="1000" dirty="0" err="1"/>
              <a:t>Gambino</a:t>
            </a:r>
            <a:r>
              <a:rPr lang="es-EC" sz="1000" dirty="0"/>
              <a:t> et al., </a:t>
            </a:r>
            <a:r>
              <a:rPr lang="es-EC" sz="1000" dirty="0" smtClean="0"/>
              <a:t>2011; </a:t>
            </a:r>
            <a:r>
              <a:rPr lang="es-EC" sz="1000" dirty="0" err="1" smtClean="0"/>
              <a:t>Maliogka</a:t>
            </a:r>
            <a:r>
              <a:rPr lang="es-EC" sz="1000" dirty="0" smtClean="0"/>
              <a:t> </a:t>
            </a:r>
            <a:r>
              <a:rPr lang="es-EC" sz="1000" dirty="0"/>
              <a:t>et al., 2015)</a:t>
            </a:r>
            <a:endParaRPr lang="en-US" sz="1000" dirty="0"/>
          </a:p>
        </p:txBody>
      </p:sp>
      <p:sp>
        <p:nvSpPr>
          <p:cNvPr id="26" name="Rectangle 25"/>
          <p:cNvSpPr/>
          <p:nvPr/>
        </p:nvSpPr>
        <p:spPr>
          <a:xfrm>
            <a:off x="5637334" y="969061"/>
            <a:ext cx="1520889" cy="4197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600" dirty="0" smtClean="0"/>
              <a:t>Metagenómica</a:t>
            </a:r>
            <a:endParaRPr lang="en-US" sz="1600" dirty="0"/>
          </a:p>
        </p:txBody>
      </p:sp>
      <p:sp>
        <p:nvSpPr>
          <p:cNvPr id="29" name="Oval 28"/>
          <p:cNvSpPr/>
          <p:nvPr/>
        </p:nvSpPr>
        <p:spPr>
          <a:xfrm>
            <a:off x="5857778" y="1938733"/>
            <a:ext cx="1080000" cy="108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Libre de Cultivo</a:t>
            </a:r>
            <a:endParaRPr lang="en-US" sz="1600" dirty="0"/>
          </a:p>
        </p:txBody>
      </p:sp>
      <p:graphicFrame>
        <p:nvGraphicFramePr>
          <p:cNvPr id="30" name="Diagram 29"/>
          <p:cNvGraphicFramePr/>
          <p:nvPr>
            <p:extLst>
              <p:ext uri="{D42A27DB-BD31-4B8C-83A1-F6EECF244321}">
                <p14:modId xmlns:p14="http://schemas.microsoft.com/office/powerpoint/2010/main" val="3936188523"/>
              </p:ext>
            </p:extLst>
          </p:nvPr>
        </p:nvGraphicFramePr>
        <p:xfrm>
          <a:off x="5423722" y="3625715"/>
          <a:ext cx="2162896" cy="201765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1" name="Rounded Rectangle 30"/>
          <p:cNvSpPr/>
          <p:nvPr/>
        </p:nvSpPr>
        <p:spPr>
          <a:xfrm>
            <a:off x="10113767" y="969061"/>
            <a:ext cx="1588323" cy="4197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1600" dirty="0" smtClean="0"/>
              <a:t>Uso en virus</a:t>
            </a:r>
            <a:endParaRPr lang="en-US" sz="1600" dirty="0"/>
          </a:p>
        </p:txBody>
      </p:sp>
      <p:sp>
        <p:nvSpPr>
          <p:cNvPr id="33" name="Rectangle 32"/>
          <p:cNvSpPr/>
          <p:nvPr/>
        </p:nvSpPr>
        <p:spPr>
          <a:xfrm>
            <a:off x="10184494" y="2043506"/>
            <a:ext cx="1413485" cy="6644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1600" dirty="0" smtClean="0"/>
              <a:t>Purificación y Secuenciación</a:t>
            </a:r>
            <a:endParaRPr lang="en-US" sz="1600" dirty="0"/>
          </a:p>
        </p:txBody>
      </p:sp>
      <p:graphicFrame>
        <p:nvGraphicFramePr>
          <p:cNvPr id="35" name="Diagram 34"/>
          <p:cNvGraphicFramePr/>
          <p:nvPr>
            <p:extLst>
              <p:ext uri="{D42A27DB-BD31-4B8C-83A1-F6EECF244321}">
                <p14:modId xmlns:p14="http://schemas.microsoft.com/office/powerpoint/2010/main" val="2397244422"/>
              </p:ext>
            </p:extLst>
          </p:nvPr>
        </p:nvGraphicFramePr>
        <p:xfrm>
          <a:off x="9767329" y="3409935"/>
          <a:ext cx="2211892" cy="165658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37" name="Down Arrow 36"/>
          <p:cNvSpPr/>
          <p:nvPr/>
        </p:nvSpPr>
        <p:spPr>
          <a:xfrm>
            <a:off x="6253778" y="1505961"/>
            <a:ext cx="288000" cy="360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8" name="Picture 6" descr="How do scientists study microbial communities? | Lallemand"/>
          <p:cNvPicPr>
            <a:picLocks noChangeAspect="1" noChangeArrowheads="1"/>
          </p:cNvPicPr>
          <p:nvPr/>
        </p:nvPicPr>
        <p:blipFill rotWithShape="1">
          <a:blip r:embed="rId26">
            <a:extLst>
              <a:ext uri="{28A0092B-C50C-407E-A947-70E740481C1C}">
                <a14:useLocalDpi xmlns:a14="http://schemas.microsoft.com/office/drawing/2010/main" val="0"/>
              </a:ext>
            </a:extLst>
          </a:blip>
          <a:srcRect l="52627" t="21683" r="2976" b="12507"/>
          <a:stretch/>
        </p:blipFill>
        <p:spPr bwMode="auto">
          <a:xfrm>
            <a:off x="7073211" y="1440354"/>
            <a:ext cx="2790501" cy="18363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What is a Phytobiome?"/>
          <p:cNvPicPr>
            <a:picLocks noChangeAspect="1" noChangeArrowheads="1"/>
          </p:cNvPicPr>
          <p:nvPr/>
        </p:nvPicPr>
        <p:blipFill rotWithShape="1">
          <a:blip r:embed="rId27">
            <a:extLst>
              <a:ext uri="{28A0092B-C50C-407E-A947-70E740481C1C}">
                <a14:useLocalDpi xmlns:a14="http://schemas.microsoft.com/office/drawing/2010/main" val="0"/>
              </a:ext>
            </a:extLst>
          </a:blip>
          <a:srcRect l="25180" r="26991" b="12652"/>
          <a:stretch/>
        </p:blipFill>
        <p:spPr bwMode="auto">
          <a:xfrm>
            <a:off x="7780325" y="3489191"/>
            <a:ext cx="1718238" cy="209301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042661" y="5199712"/>
            <a:ext cx="1659429" cy="246221"/>
          </a:xfrm>
          <a:prstGeom prst="rect">
            <a:avLst/>
          </a:prstGeom>
          <a:noFill/>
        </p:spPr>
        <p:txBody>
          <a:bodyPr wrap="none" rtlCol="0">
            <a:spAutoFit/>
          </a:bodyPr>
          <a:lstStyle/>
          <a:p>
            <a:r>
              <a:rPr lang="es-EC" sz="1000" dirty="0"/>
              <a:t>(</a:t>
            </a:r>
            <a:r>
              <a:rPr lang="es-EC" sz="1000" dirty="0" err="1"/>
              <a:t>Ng</a:t>
            </a:r>
            <a:r>
              <a:rPr lang="es-EC" sz="1000" dirty="0"/>
              <a:t> et al., </a:t>
            </a:r>
            <a:r>
              <a:rPr lang="es-EC" sz="1000" dirty="0" smtClean="0"/>
              <a:t>2011; </a:t>
            </a:r>
            <a:r>
              <a:rPr lang="es-EC" sz="1000" dirty="0" err="1"/>
              <a:t>Izard</a:t>
            </a:r>
            <a:r>
              <a:rPr lang="es-EC" sz="1000" dirty="0"/>
              <a:t>, 2015</a:t>
            </a:r>
            <a:r>
              <a:rPr lang="es-EC" sz="1000" dirty="0" smtClean="0"/>
              <a:t>)</a:t>
            </a:r>
            <a:endParaRPr lang="en-US" sz="1000" dirty="0"/>
          </a:p>
        </p:txBody>
      </p:sp>
      <p:cxnSp>
        <p:nvCxnSpPr>
          <p:cNvPr id="41" name="Straight Connector 40"/>
          <p:cNvCxnSpPr/>
          <p:nvPr/>
        </p:nvCxnSpPr>
        <p:spPr>
          <a:xfrm>
            <a:off x="5871075" y="3938310"/>
            <a:ext cx="159971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235708" y="4828513"/>
            <a:ext cx="16235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Down Arrow 42"/>
          <p:cNvSpPr/>
          <p:nvPr/>
        </p:nvSpPr>
        <p:spPr>
          <a:xfrm>
            <a:off x="6257915" y="3129191"/>
            <a:ext cx="288000" cy="360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Down Arrow 43"/>
          <p:cNvSpPr/>
          <p:nvPr/>
        </p:nvSpPr>
        <p:spPr>
          <a:xfrm>
            <a:off x="10752298" y="1511399"/>
            <a:ext cx="288000" cy="360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Down Arrow 44"/>
          <p:cNvSpPr/>
          <p:nvPr/>
        </p:nvSpPr>
        <p:spPr>
          <a:xfrm>
            <a:off x="10745293" y="2883990"/>
            <a:ext cx="288000" cy="360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589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3"/>
          <a:stretch>
            <a:fillRect/>
          </a:stretch>
        </p:blipFill>
        <p:spPr>
          <a:xfrm>
            <a:off x="-3697"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3563604" cy="707886"/>
          </a:xfrm>
          <a:prstGeom prst="rect">
            <a:avLst/>
          </a:prstGeom>
          <a:noFill/>
        </p:spPr>
        <p:txBody>
          <a:bodyPr wrap="none" rtlCol="0">
            <a:spAutoFit/>
          </a:bodyPr>
          <a:lstStyle/>
          <a:p>
            <a:r>
              <a:rPr lang="es-EC" sz="4000" b="1" dirty="0" smtClean="0"/>
              <a:t>INTRODUCCIÓN</a:t>
            </a:r>
            <a:endParaRPr lang="es-EC" sz="4000" b="1" dirty="0"/>
          </a:p>
        </p:txBody>
      </p:sp>
      <p:pic>
        <p:nvPicPr>
          <p:cNvPr id="2050" name="Picture 2" descr="https://nanoporetech.com/sites/default/files/s3/products/minion-mk1c-mk1b2.png"/>
          <p:cNvPicPr>
            <a:picLocks noChangeAspect="1" noChangeArrowheads="1"/>
          </p:cNvPicPr>
          <p:nvPr/>
        </p:nvPicPr>
        <p:blipFill rotWithShape="1">
          <a:blip r:embed="rId4">
            <a:extLst>
              <a:ext uri="{28A0092B-C50C-407E-A947-70E740481C1C}">
                <a14:useLocalDpi xmlns:a14="http://schemas.microsoft.com/office/drawing/2010/main" val="0"/>
              </a:ext>
            </a:extLst>
          </a:blip>
          <a:srcRect t="11682" r="58518" b="30199"/>
          <a:stretch/>
        </p:blipFill>
        <p:spPr bwMode="auto">
          <a:xfrm>
            <a:off x="176463" y="1512508"/>
            <a:ext cx="2618810" cy="96968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5" name="Picture 2" descr="https://nanoporetech.com/sites/default/files/s3/products/minion-mk1c-mk1b2.png"/>
          <p:cNvPicPr>
            <a:picLocks noChangeAspect="1" noChangeArrowheads="1"/>
          </p:cNvPicPr>
          <p:nvPr/>
        </p:nvPicPr>
        <p:blipFill rotWithShape="1">
          <a:blip r:embed="rId4">
            <a:extLst>
              <a:ext uri="{28A0092B-C50C-407E-A947-70E740481C1C}">
                <a14:useLocalDpi xmlns:a14="http://schemas.microsoft.com/office/drawing/2010/main" val="0"/>
              </a:ext>
            </a:extLst>
          </a:blip>
          <a:srcRect t="89770" r="58518"/>
          <a:stretch/>
        </p:blipFill>
        <p:spPr bwMode="auto">
          <a:xfrm>
            <a:off x="176463" y="2482195"/>
            <a:ext cx="2618810" cy="17068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947564848"/>
              </p:ext>
            </p:extLst>
          </p:nvPr>
        </p:nvGraphicFramePr>
        <p:xfrm>
          <a:off x="2640825" y="726549"/>
          <a:ext cx="3419467" cy="2727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2640825" y="3460294"/>
            <a:ext cx="1983235" cy="246221"/>
          </a:xfrm>
          <a:prstGeom prst="rect">
            <a:avLst/>
          </a:prstGeom>
          <a:noFill/>
        </p:spPr>
        <p:txBody>
          <a:bodyPr wrap="none" rtlCol="0">
            <a:spAutoFit/>
          </a:bodyPr>
          <a:lstStyle/>
          <a:p>
            <a:r>
              <a:rPr lang="es-EC" sz="1000" dirty="0"/>
              <a:t>(Lu et al., </a:t>
            </a:r>
            <a:r>
              <a:rPr lang="es-EC" sz="1000" dirty="0" smtClean="0"/>
              <a:t>2016; </a:t>
            </a:r>
            <a:r>
              <a:rPr lang="es-EC" sz="1000" dirty="0"/>
              <a:t>Zhang et al., 2020</a:t>
            </a:r>
            <a:r>
              <a:rPr lang="es-EC" sz="1000" dirty="0" smtClean="0"/>
              <a:t>)</a:t>
            </a:r>
            <a:endParaRPr lang="en-US" sz="1000" dirty="0"/>
          </a:p>
        </p:txBody>
      </p:sp>
      <p:graphicFrame>
        <p:nvGraphicFramePr>
          <p:cNvPr id="7" name="Diagram 6"/>
          <p:cNvGraphicFramePr/>
          <p:nvPr>
            <p:extLst>
              <p:ext uri="{D42A27DB-BD31-4B8C-83A1-F6EECF244321}">
                <p14:modId xmlns:p14="http://schemas.microsoft.com/office/powerpoint/2010/main" val="2920714737"/>
              </p:ext>
            </p:extLst>
          </p:nvPr>
        </p:nvGraphicFramePr>
        <p:xfrm>
          <a:off x="5991924" y="726548"/>
          <a:ext cx="2909109" cy="24221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Right Brace 7"/>
          <p:cNvSpPr/>
          <p:nvPr/>
        </p:nvSpPr>
        <p:spPr>
          <a:xfrm>
            <a:off x="8747015" y="726547"/>
            <a:ext cx="335737" cy="2422180"/>
          </a:xfrm>
          <a:prstGeom prst="rightBrace">
            <a:avLst>
              <a:gd name="adj1" fmla="val 52799"/>
              <a:gd name="adj2" fmla="val 2418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TextBox 9"/>
          <p:cNvSpPr txBox="1"/>
          <p:nvPr/>
        </p:nvSpPr>
        <p:spPr>
          <a:xfrm>
            <a:off x="9238414" y="1103055"/>
            <a:ext cx="234934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dirty="0" smtClean="0"/>
              <a:t>Optimización de métodos computacionales</a:t>
            </a:r>
            <a:endParaRPr lang="en-US" sz="1400" dirty="0"/>
          </a:p>
        </p:txBody>
      </p:sp>
      <p:sp>
        <p:nvSpPr>
          <p:cNvPr id="12" name="Rounded Rectangle 11"/>
          <p:cNvSpPr/>
          <p:nvPr/>
        </p:nvSpPr>
        <p:spPr>
          <a:xfrm>
            <a:off x="9259464" y="2264647"/>
            <a:ext cx="1017692" cy="4799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400" dirty="0" smtClean="0"/>
              <a:t>Datos empíricos</a:t>
            </a:r>
            <a:endParaRPr lang="en-US" sz="1400" dirty="0"/>
          </a:p>
        </p:txBody>
      </p:sp>
      <p:sp>
        <p:nvSpPr>
          <p:cNvPr id="15" name="Rounded Rectangle 14"/>
          <p:cNvSpPr/>
          <p:nvPr/>
        </p:nvSpPr>
        <p:spPr>
          <a:xfrm>
            <a:off x="10361132" y="2263183"/>
            <a:ext cx="1231062" cy="4799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400" dirty="0" smtClean="0">
                <a:solidFill>
                  <a:schemeClr val="tx1"/>
                </a:solidFill>
              </a:rPr>
              <a:t>Simulaciones</a:t>
            </a:r>
            <a:endParaRPr lang="en-US" sz="1400" dirty="0">
              <a:solidFill>
                <a:schemeClr val="tx1"/>
              </a:solidFill>
            </a:endParaRPr>
          </a:p>
        </p:txBody>
      </p:sp>
      <p:sp>
        <p:nvSpPr>
          <p:cNvPr id="16" name="Right Brace 15"/>
          <p:cNvSpPr/>
          <p:nvPr/>
        </p:nvSpPr>
        <p:spPr>
          <a:xfrm rot="16200000">
            <a:off x="10266591" y="753295"/>
            <a:ext cx="321211" cy="2349340"/>
          </a:xfrm>
          <a:prstGeom prst="rightBrace">
            <a:avLst>
              <a:gd name="adj1" fmla="val 5481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TextBox 18"/>
          <p:cNvSpPr txBox="1"/>
          <p:nvPr/>
        </p:nvSpPr>
        <p:spPr>
          <a:xfrm>
            <a:off x="6303376" y="3209670"/>
            <a:ext cx="2286203" cy="246221"/>
          </a:xfrm>
          <a:prstGeom prst="rect">
            <a:avLst/>
          </a:prstGeom>
          <a:noFill/>
        </p:spPr>
        <p:txBody>
          <a:bodyPr wrap="none" rtlCol="0">
            <a:spAutoFit/>
          </a:bodyPr>
          <a:lstStyle/>
          <a:p>
            <a:r>
              <a:rPr lang="es-EC" sz="1000" dirty="0"/>
              <a:t>(</a:t>
            </a:r>
            <a:r>
              <a:rPr lang="es-EC" sz="1000" dirty="0" err="1"/>
              <a:t>Angly</a:t>
            </a:r>
            <a:r>
              <a:rPr lang="es-EC" sz="1000" dirty="0"/>
              <a:t> et al., </a:t>
            </a:r>
            <a:r>
              <a:rPr lang="es-EC" sz="1000" dirty="0" smtClean="0"/>
              <a:t>2012; </a:t>
            </a:r>
            <a:r>
              <a:rPr lang="es-EC" sz="1000" dirty="0"/>
              <a:t>Escalona et al., 2016</a:t>
            </a:r>
            <a:r>
              <a:rPr lang="es-EC" sz="1000" dirty="0" smtClean="0"/>
              <a:t>)</a:t>
            </a:r>
            <a:endParaRPr lang="en-US" sz="1000" dirty="0"/>
          </a:p>
        </p:txBody>
      </p:sp>
      <p:sp>
        <p:nvSpPr>
          <p:cNvPr id="23" name="TextBox 22"/>
          <p:cNvSpPr txBox="1"/>
          <p:nvPr/>
        </p:nvSpPr>
        <p:spPr>
          <a:xfrm>
            <a:off x="176463" y="1204731"/>
            <a:ext cx="2550441" cy="307777"/>
          </a:xfrm>
          <a:prstGeom prst="rect">
            <a:avLst/>
          </a:prstGeom>
          <a:noFill/>
        </p:spPr>
        <p:txBody>
          <a:bodyPr wrap="square" rtlCol="0">
            <a:spAutoFit/>
          </a:bodyPr>
          <a:lstStyle/>
          <a:p>
            <a:pPr algn="ctr"/>
            <a:r>
              <a:rPr lang="es-MX" sz="1400" b="1" dirty="0" smtClean="0"/>
              <a:t>Oxford Nanopore Technologies</a:t>
            </a:r>
            <a:endParaRPr lang="en-US" sz="1400" b="1" dirty="0"/>
          </a:p>
        </p:txBody>
      </p:sp>
      <p:pic>
        <p:nvPicPr>
          <p:cNvPr id="1034" name="Picture 10" descr="NanoSim"/>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4194" y="3871422"/>
            <a:ext cx="2472612" cy="6799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16"/>
          <a:srcRect l="8976" t="8872" r="79272" b="82500"/>
          <a:stretch/>
        </p:blipFill>
        <p:spPr>
          <a:xfrm>
            <a:off x="240533" y="4749902"/>
            <a:ext cx="2062154" cy="851627"/>
          </a:xfrm>
          <a:prstGeom prst="rect">
            <a:avLst/>
          </a:prstGeom>
        </p:spPr>
      </p:pic>
      <p:graphicFrame>
        <p:nvGraphicFramePr>
          <p:cNvPr id="33" name="Diagram 32"/>
          <p:cNvGraphicFramePr/>
          <p:nvPr>
            <p:extLst>
              <p:ext uri="{D42A27DB-BD31-4B8C-83A1-F6EECF244321}">
                <p14:modId xmlns:p14="http://schemas.microsoft.com/office/powerpoint/2010/main" val="10525170"/>
              </p:ext>
            </p:extLst>
          </p:nvPr>
        </p:nvGraphicFramePr>
        <p:xfrm>
          <a:off x="2476068" y="3808557"/>
          <a:ext cx="5870452" cy="18245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4" name="TextBox 33"/>
          <p:cNvSpPr txBox="1"/>
          <p:nvPr/>
        </p:nvSpPr>
        <p:spPr>
          <a:xfrm>
            <a:off x="3514185" y="5393269"/>
            <a:ext cx="2165978" cy="246221"/>
          </a:xfrm>
          <a:prstGeom prst="rect">
            <a:avLst/>
          </a:prstGeom>
          <a:noFill/>
        </p:spPr>
        <p:txBody>
          <a:bodyPr wrap="none" rtlCol="0">
            <a:spAutoFit/>
          </a:bodyPr>
          <a:lstStyle/>
          <a:p>
            <a:r>
              <a:rPr lang="es-EC" sz="1000" dirty="0" smtClean="0"/>
              <a:t>(</a:t>
            </a:r>
            <a:r>
              <a:rPr lang="es-EC" sz="1000" dirty="0" err="1" smtClean="0"/>
              <a:t>Stobbe</a:t>
            </a:r>
            <a:r>
              <a:rPr lang="es-EC" sz="1000" dirty="0" smtClean="0"/>
              <a:t> </a:t>
            </a:r>
            <a:r>
              <a:rPr lang="es-EC" sz="1000" dirty="0"/>
              <a:t>et al., </a:t>
            </a:r>
            <a:r>
              <a:rPr lang="es-EC" sz="1000" dirty="0" smtClean="0"/>
              <a:t>2013; </a:t>
            </a:r>
            <a:r>
              <a:rPr lang="es-EC" sz="1000" dirty="0"/>
              <a:t>Yang et al., 2017</a:t>
            </a:r>
            <a:r>
              <a:rPr lang="es-EC" sz="1000" dirty="0" smtClean="0"/>
              <a:t>)</a:t>
            </a:r>
            <a:endParaRPr lang="en-US" sz="1000" dirty="0"/>
          </a:p>
        </p:txBody>
      </p:sp>
      <p:pic>
        <p:nvPicPr>
          <p:cNvPr id="1036" name="Picture 12" descr="Sensitivity and specificity - Wikipedia"/>
          <p:cNvPicPr>
            <a:picLocks noChangeAspect="1" noChangeArrowheads="1"/>
          </p:cNvPicPr>
          <p:nvPr/>
        </p:nvPicPr>
        <p:blipFill rotWithShape="1">
          <a:blip r:embed="rId22">
            <a:extLst>
              <a:ext uri="{28A0092B-C50C-407E-A947-70E740481C1C}">
                <a14:useLocalDpi xmlns:a14="http://schemas.microsoft.com/office/drawing/2010/main" val="0"/>
              </a:ext>
            </a:extLst>
          </a:blip>
          <a:srcRect r="1947" b="34794"/>
          <a:stretch/>
        </p:blipFill>
        <p:spPr bwMode="auto">
          <a:xfrm>
            <a:off x="7436584" y="3670393"/>
            <a:ext cx="1787477" cy="2161239"/>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Brace 34"/>
          <p:cNvSpPr/>
          <p:nvPr/>
        </p:nvSpPr>
        <p:spPr>
          <a:xfrm>
            <a:off x="7077432" y="3965903"/>
            <a:ext cx="244733" cy="1673587"/>
          </a:xfrm>
          <a:prstGeom prst="rightBrace">
            <a:avLst>
              <a:gd name="adj1" fmla="val 61709"/>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6" name="Rounded Rectangle 35"/>
          <p:cNvSpPr/>
          <p:nvPr/>
        </p:nvSpPr>
        <p:spPr>
          <a:xfrm>
            <a:off x="9689893" y="3609070"/>
            <a:ext cx="2123902" cy="4950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400" dirty="0" smtClean="0"/>
              <a:t>Validación de una prueba diagnóstica</a:t>
            </a:r>
            <a:endParaRPr lang="en-US" sz="1400" dirty="0"/>
          </a:p>
        </p:txBody>
      </p:sp>
      <p:pic>
        <p:nvPicPr>
          <p:cNvPr id="1040" name="Picture 16" descr="Certificati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811386" y="4131263"/>
            <a:ext cx="1287857" cy="842206"/>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a:endCxn id="36" idx="1"/>
          </p:cNvCxnSpPr>
          <p:nvPr/>
        </p:nvCxnSpPr>
        <p:spPr>
          <a:xfrm flipV="1">
            <a:off x="9213789" y="3856589"/>
            <a:ext cx="476104" cy="2985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10413085" y="4517487"/>
            <a:ext cx="3858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10451158" y="2644300"/>
            <a:ext cx="10576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2" name="Picture 18" descr="Green check mark icon tick symbol in green color Vector Image"/>
          <p:cNvPicPr>
            <a:picLocks noChangeAspect="1" noChangeArrowheads="1"/>
          </p:cNvPicPr>
          <p:nvPr/>
        </p:nvPicPr>
        <p:blipFill rotWithShape="1">
          <a:blip r:embed="rId24" cstate="hqprint">
            <a:extLst>
              <a:ext uri="{28A0092B-C50C-407E-A947-70E740481C1C}">
                <a14:useLocalDpi xmlns:a14="http://schemas.microsoft.com/office/drawing/2010/main" val="0"/>
              </a:ext>
            </a:extLst>
          </a:blip>
          <a:srcRect r="6657" b="9378"/>
          <a:stretch/>
        </p:blipFill>
        <p:spPr bwMode="auto">
          <a:xfrm>
            <a:off x="11537459" y="4629053"/>
            <a:ext cx="561784" cy="5885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Diagram 23"/>
          <p:cNvGraphicFramePr/>
          <p:nvPr>
            <p:extLst>
              <p:ext uri="{D42A27DB-BD31-4B8C-83A1-F6EECF244321}">
                <p14:modId xmlns:p14="http://schemas.microsoft.com/office/powerpoint/2010/main" val="3296227884"/>
              </p:ext>
            </p:extLst>
          </p:nvPr>
        </p:nvGraphicFramePr>
        <p:xfrm>
          <a:off x="9299034" y="4263661"/>
          <a:ext cx="1302199" cy="1567971"/>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50" name="TextBox 49"/>
          <p:cNvSpPr txBox="1"/>
          <p:nvPr/>
        </p:nvSpPr>
        <p:spPr>
          <a:xfrm>
            <a:off x="10413085" y="5622986"/>
            <a:ext cx="764953" cy="246221"/>
          </a:xfrm>
          <a:prstGeom prst="rect">
            <a:avLst/>
          </a:prstGeom>
          <a:noFill/>
        </p:spPr>
        <p:txBody>
          <a:bodyPr wrap="none" rtlCol="0">
            <a:spAutoFit/>
          </a:bodyPr>
          <a:lstStyle/>
          <a:p>
            <a:r>
              <a:rPr lang="es-MX" sz="1000" dirty="0" smtClean="0"/>
              <a:t>(OIE, 2018)</a:t>
            </a:r>
            <a:endParaRPr lang="en-US" sz="1000" dirty="0"/>
          </a:p>
        </p:txBody>
      </p:sp>
    </p:spTree>
    <p:extLst>
      <p:ext uri="{BB962C8B-B14F-4D97-AF65-F5344CB8AC3E}">
        <p14:creationId xmlns:p14="http://schemas.microsoft.com/office/powerpoint/2010/main" val="882893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3557384" cy="707886"/>
          </a:xfrm>
          <a:prstGeom prst="rect">
            <a:avLst/>
          </a:prstGeom>
          <a:noFill/>
        </p:spPr>
        <p:txBody>
          <a:bodyPr wrap="none" rtlCol="0">
            <a:spAutoFit/>
          </a:bodyPr>
          <a:lstStyle/>
          <a:p>
            <a:r>
              <a:rPr lang="es-EC" sz="4000" b="1" dirty="0" smtClean="0"/>
              <a:t>INVESTIGACIÓN</a:t>
            </a:r>
            <a:endParaRPr lang="es-EC" sz="4000" b="1" dirty="0"/>
          </a:p>
        </p:txBody>
      </p:sp>
      <p:pic>
        <p:nvPicPr>
          <p:cNvPr id="2050" name="Picture 2" descr="Virus Hunting in the Cloud Codeathon v2! | Edwards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752" y="3161834"/>
            <a:ext cx="1754974" cy="987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499766200"/>
              </p:ext>
            </p:extLst>
          </p:nvPr>
        </p:nvGraphicFramePr>
        <p:xfrm>
          <a:off x="3265470" y="3045201"/>
          <a:ext cx="2484016" cy="1220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 Brace 5"/>
          <p:cNvSpPr/>
          <p:nvPr/>
        </p:nvSpPr>
        <p:spPr>
          <a:xfrm>
            <a:off x="2950800" y="3045202"/>
            <a:ext cx="242596" cy="1298196"/>
          </a:xfrm>
          <a:prstGeom prst="leftBrace">
            <a:avLst>
              <a:gd name="adj1" fmla="val 42949"/>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Oval 6"/>
          <p:cNvSpPr/>
          <p:nvPr/>
        </p:nvSpPr>
        <p:spPr>
          <a:xfrm>
            <a:off x="183002" y="627179"/>
            <a:ext cx="432000" cy="43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1</a:t>
            </a:r>
            <a:endParaRPr lang="en-US" dirty="0"/>
          </a:p>
        </p:txBody>
      </p:sp>
      <p:sp>
        <p:nvSpPr>
          <p:cNvPr id="9" name="Oval 8"/>
          <p:cNvSpPr/>
          <p:nvPr/>
        </p:nvSpPr>
        <p:spPr>
          <a:xfrm>
            <a:off x="176463" y="2997000"/>
            <a:ext cx="432000" cy="43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2</a:t>
            </a:r>
            <a:endParaRPr lang="en-US" dirty="0"/>
          </a:p>
        </p:txBody>
      </p:sp>
      <p:pic>
        <p:nvPicPr>
          <p:cNvPr id="2052" name="Picture 4" descr="M.Sc. in Bioinformatics: new course opening in October 2019 - Newspoint -  University of Malta"/>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12057" r="9876"/>
          <a:stretch/>
        </p:blipFill>
        <p:spPr bwMode="auto">
          <a:xfrm>
            <a:off x="674889" y="634675"/>
            <a:ext cx="2341985" cy="1080000"/>
          </a:xfrm>
          <a:prstGeom prst="rect">
            <a:avLst/>
          </a:prstGeom>
          <a:noFill/>
          <a:extLst>
            <a:ext uri="{909E8E84-426E-40DD-AFC4-6F175D3DCCD1}">
              <a14:hiddenFill xmlns:a14="http://schemas.microsoft.com/office/drawing/2010/main">
                <a:solidFill>
                  <a:srgbClr val="FFFFFF"/>
                </a:solidFill>
              </a14:hiddenFill>
            </a:ext>
          </a:extLst>
        </p:spPr>
      </p:pic>
      <p:sp>
        <p:nvSpPr>
          <p:cNvPr id="8" name="Cross 7"/>
          <p:cNvSpPr/>
          <p:nvPr/>
        </p:nvSpPr>
        <p:spPr>
          <a:xfrm>
            <a:off x="1661068" y="1829317"/>
            <a:ext cx="360000" cy="360000"/>
          </a:xfrm>
          <a:prstGeom prst="plus">
            <a:avLst>
              <a:gd name="adj" fmla="val 353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0" descr="NanoSim"/>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74889" y="2203458"/>
            <a:ext cx="2341985" cy="679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 example of the FASTA format used in iLearn. | Download Scientific Diagram"/>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r="18665"/>
          <a:stretch/>
        </p:blipFill>
        <p:spPr bwMode="auto">
          <a:xfrm>
            <a:off x="3871764" y="1227402"/>
            <a:ext cx="1689281"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rot="16200000">
            <a:off x="3266997" y="1529885"/>
            <a:ext cx="354644" cy="47503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p:cNvSpPr/>
          <p:nvPr/>
        </p:nvSpPr>
        <p:spPr>
          <a:xfrm>
            <a:off x="178851" y="4495547"/>
            <a:ext cx="432000" cy="43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3</a:t>
            </a:r>
            <a:endParaRPr lang="en-US" dirty="0"/>
          </a:p>
        </p:txBody>
      </p:sp>
      <p:sp>
        <p:nvSpPr>
          <p:cNvPr id="10" name="TextBox 9"/>
          <p:cNvSpPr txBox="1"/>
          <p:nvPr/>
        </p:nvSpPr>
        <p:spPr>
          <a:xfrm>
            <a:off x="3083326" y="5755040"/>
            <a:ext cx="1188720" cy="369332"/>
          </a:xfrm>
          <a:prstGeom prst="rect">
            <a:avLst/>
          </a:prstGeom>
          <a:noFill/>
        </p:spPr>
        <p:txBody>
          <a:bodyPr wrap="square" rtlCol="0">
            <a:spAutoFit/>
          </a:bodyPr>
          <a:lstStyle/>
          <a:p>
            <a:r>
              <a:rPr lang="es-MX" dirty="0" smtClean="0"/>
              <a:t>…</a:t>
            </a:r>
            <a:endParaRPr lang="en-US" dirty="0"/>
          </a:p>
        </p:txBody>
      </p:sp>
      <p:pic>
        <p:nvPicPr>
          <p:cNvPr id="23" name="Picture 16" descr="Viruses | Free Full-Text | Virus Pathogens in Australian Vineyards with an  Emphasis on Shiraz Disease"/>
          <p:cNvPicPr>
            <a:picLocks noChangeAspect="1" noChangeArrowheads="1"/>
          </p:cNvPicPr>
          <p:nvPr/>
        </p:nvPicPr>
        <p:blipFill rotWithShape="1">
          <a:blip r:embed="rId12" cstate="hqprint">
            <a:extLst>
              <a:ext uri="{28A0092B-C50C-407E-A947-70E740481C1C}">
                <a14:useLocalDpi xmlns:a14="http://schemas.microsoft.com/office/drawing/2010/main" val="0"/>
              </a:ext>
            </a:extLst>
          </a:blip>
          <a:srcRect l="61526" t="2858" r="2757" b="53757"/>
          <a:stretch/>
        </p:blipFill>
        <p:spPr bwMode="auto">
          <a:xfrm>
            <a:off x="4061213" y="4480843"/>
            <a:ext cx="2069209" cy="156246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3360096" y="5315556"/>
            <a:ext cx="562578" cy="408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8" name="Oval 27"/>
          <p:cNvSpPr/>
          <p:nvPr/>
        </p:nvSpPr>
        <p:spPr>
          <a:xfrm>
            <a:off x="6178516" y="627179"/>
            <a:ext cx="432000" cy="43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4</a:t>
            </a:r>
            <a:endParaRPr lang="en-US" dirty="0"/>
          </a:p>
        </p:txBody>
      </p:sp>
      <p:pic>
        <p:nvPicPr>
          <p:cNvPr id="34" name="Picture 33"/>
          <p:cNvPicPr>
            <a:picLocks noChangeAspect="1"/>
          </p:cNvPicPr>
          <p:nvPr/>
        </p:nvPicPr>
        <p:blipFill rotWithShape="1">
          <a:blip r:embed="rId13"/>
          <a:srcRect l="8976" t="8872" r="79272" b="82500"/>
          <a:stretch/>
        </p:blipFill>
        <p:spPr>
          <a:xfrm>
            <a:off x="6861397" y="723627"/>
            <a:ext cx="2062154" cy="851627"/>
          </a:xfrm>
          <a:prstGeom prst="rect">
            <a:avLst/>
          </a:prstGeom>
        </p:spPr>
      </p:pic>
      <p:pic>
        <p:nvPicPr>
          <p:cNvPr id="24" name="Picture 23"/>
          <p:cNvPicPr>
            <a:picLocks noChangeAspect="1"/>
          </p:cNvPicPr>
          <p:nvPr/>
        </p:nvPicPr>
        <p:blipFill rotWithShape="1">
          <a:blip r:embed="rId14"/>
          <a:srcRect l="10809" t="71479" r="81199" b="16509"/>
          <a:stretch/>
        </p:blipFill>
        <p:spPr>
          <a:xfrm>
            <a:off x="7313677" y="1687286"/>
            <a:ext cx="1249680" cy="1056640"/>
          </a:xfrm>
          <a:prstGeom prst="rect">
            <a:avLst/>
          </a:prstGeom>
        </p:spPr>
      </p:pic>
      <p:sp>
        <p:nvSpPr>
          <p:cNvPr id="36" name="Down Arrow 35"/>
          <p:cNvSpPr/>
          <p:nvPr/>
        </p:nvSpPr>
        <p:spPr>
          <a:xfrm rot="16200000">
            <a:off x="8903833" y="1707207"/>
            <a:ext cx="354644" cy="47503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Oval 36"/>
          <p:cNvSpPr/>
          <p:nvPr/>
        </p:nvSpPr>
        <p:spPr>
          <a:xfrm>
            <a:off x="6813649" y="3168820"/>
            <a:ext cx="432000" cy="43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5</a:t>
            </a:r>
            <a:endParaRPr lang="en-US" dirty="0"/>
          </a:p>
        </p:txBody>
      </p:sp>
      <p:pic>
        <p:nvPicPr>
          <p:cNvPr id="40" name="Picture 12" descr="Sensitivity and specificity - Wikipedia"/>
          <p:cNvPicPr>
            <a:picLocks noChangeAspect="1" noChangeArrowheads="1"/>
          </p:cNvPicPr>
          <p:nvPr/>
        </p:nvPicPr>
        <p:blipFill rotWithShape="1">
          <a:blip r:embed="rId15">
            <a:extLst>
              <a:ext uri="{28A0092B-C50C-407E-A947-70E740481C1C}">
                <a14:useLocalDpi xmlns:a14="http://schemas.microsoft.com/office/drawing/2010/main" val="0"/>
              </a:ext>
            </a:extLst>
          </a:blip>
          <a:srcRect r="1947" b="34794"/>
          <a:stretch/>
        </p:blipFill>
        <p:spPr bwMode="auto">
          <a:xfrm>
            <a:off x="10254854" y="3015417"/>
            <a:ext cx="1683406" cy="20354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p:cNvGraphicFramePr/>
          <p:nvPr>
            <p:extLst>
              <p:ext uri="{D42A27DB-BD31-4B8C-83A1-F6EECF244321}">
                <p14:modId xmlns:p14="http://schemas.microsoft.com/office/powerpoint/2010/main" val="2583430098"/>
              </p:ext>
            </p:extLst>
          </p:nvPr>
        </p:nvGraphicFramePr>
        <p:xfrm>
          <a:off x="7313677" y="3045201"/>
          <a:ext cx="2829691" cy="200562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2062" name="Picture 14" descr="False-Accepts and False-Rejects | SIGARCH"/>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8641981" y="5000854"/>
            <a:ext cx="1332160" cy="8326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H="1">
            <a:off x="9259257" y="5000854"/>
            <a:ext cx="97607" cy="832600"/>
          </a:xfrm>
          <a:prstGeom prst="line">
            <a:avLst/>
          </a:prstGeom>
        </p:spPr>
        <p:style>
          <a:lnRef idx="2">
            <a:schemeClr val="dk1"/>
          </a:lnRef>
          <a:fillRef idx="0">
            <a:schemeClr val="dk1"/>
          </a:fillRef>
          <a:effectRef idx="1">
            <a:schemeClr val="dk1"/>
          </a:effectRef>
          <a:fontRef idx="minor">
            <a:schemeClr val="tx1"/>
          </a:fontRef>
        </p:style>
      </p:cxnSp>
      <p:pic>
        <p:nvPicPr>
          <p:cNvPr id="46" name="Picture 6" descr="An example of the FASTA format used in iLearn. | Download Scientific Diagram"/>
          <p:cNvPicPr>
            <a:picLocks noChangeAspect="1" noChangeArrowheads="1"/>
          </p:cNvPicPr>
          <p:nvPr/>
        </p:nvPicPr>
        <p:blipFill rotWithShape="1">
          <a:blip r:embed="rId11" cstate="hqprint">
            <a:duotone>
              <a:prstClr val="black"/>
              <a:schemeClr val="accent1">
                <a:tint val="45000"/>
                <a:satMod val="400000"/>
              </a:schemeClr>
            </a:duotone>
            <a:extLst>
              <a:ext uri="{28A0092B-C50C-407E-A947-70E740481C1C}">
                <a14:useLocalDpi xmlns:a14="http://schemas.microsoft.com/office/drawing/2010/main" val="0"/>
              </a:ext>
            </a:extLst>
          </a:blip>
          <a:srcRect r="18665"/>
          <a:stretch/>
        </p:blipFill>
        <p:spPr bwMode="auto">
          <a:xfrm>
            <a:off x="1001641" y="4480843"/>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An example of the FASTA format used in iLearn. | Download Scientific Diagram"/>
          <p:cNvPicPr>
            <a:picLocks noChangeAspect="1" noChangeArrowheads="1"/>
          </p:cNvPicPr>
          <p:nvPr/>
        </p:nvPicPr>
        <p:blipFill rotWithShape="1">
          <a:blip r:embed="rId11" cstate="hqprint">
            <a:duotone>
              <a:prstClr val="black"/>
              <a:schemeClr val="accent2">
                <a:tint val="45000"/>
                <a:satMod val="400000"/>
              </a:schemeClr>
            </a:duotone>
            <a:extLst>
              <a:ext uri="{28A0092B-C50C-407E-A947-70E740481C1C}">
                <a14:useLocalDpi xmlns:a14="http://schemas.microsoft.com/office/drawing/2010/main" val="0"/>
              </a:ext>
            </a:extLst>
          </a:blip>
          <a:srcRect r="18665"/>
          <a:stretch/>
        </p:blipFill>
        <p:spPr bwMode="auto">
          <a:xfrm>
            <a:off x="1154041" y="4633243"/>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An example of the FASTA format used in iLearn. | Download Scientific Diagram"/>
          <p:cNvPicPr>
            <a:picLocks noChangeAspect="1" noChangeArrowheads="1"/>
          </p:cNvPicPr>
          <p:nvPr/>
        </p:nvPicPr>
        <p:blipFill rotWithShape="1">
          <a:blip r:embed="rId11" cstate="hqprint">
            <a:duotone>
              <a:prstClr val="black"/>
              <a:schemeClr val="accent3">
                <a:tint val="45000"/>
                <a:satMod val="400000"/>
              </a:schemeClr>
            </a:duotone>
            <a:extLst>
              <a:ext uri="{28A0092B-C50C-407E-A947-70E740481C1C}">
                <a14:useLocalDpi xmlns:a14="http://schemas.microsoft.com/office/drawing/2010/main" val="0"/>
              </a:ext>
            </a:extLst>
          </a:blip>
          <a:srcRect r="18665"/>
          <a:stretch/>
        </p:blipFill>
        <p:spPr bwMode="auto">
          <a:xfrm>
            <a:off x="1306441" y="4785643"/>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An example of the FASTA format used in iLearn. | Download Scientific Diagram"/>
          <p:cNvPicPr>
            <a:picLocks noChangeAspect="1" noChangeArrowheads="1"/>
          </p:cNvPicPr>
          <p:nvPr/>
        </p:nvPicPr>
        <p:blipFill rotWithShape="1">
          <a:blip r:embed="rId11" cstate="hqprint">
            <a:duotone>
              <a:prstClr val="black"/>
              <a:schemeClr val="accent4">
                <a:tint val="45000"/>
                <a:satMod val="400000"/>
              </a:schemeClr>
            </a:duotone>
            <a:extLst>
              <a:ext uri="{28A0092B-C50C-407E-A947-70E740481C1C}">
                <a14:useLocalDpi xmlns:a14="http://schemas.microsoft.com/office/drawing/2010/main" val="0"/>
              </a:ext>
            </a:extLst>
          </a:blip>
          <a:srcRect r="18665"/>
          <a:stretch/>
        </p:blipFill>
        <p:spPr bwMode="auto">
          <a:xfrm>
            <a:off x="1458841" y="4938043"/>
            <a:ext cx="1689281" cy="10800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1553033" y="2138922"/>
            <a:ext cx="1188720" cy="369332"/>
          </a:xfrm>
          <a:prstGeom prst="rect">
            <a:avLst/>
          </a:prstGeom>
          <a:noFill/>
        </p:spPr>
        <p:txBody>
          <a:bodyPr wrap="square" rtlCol="0">
            <a:spAutoFit/>
          </a:bodyPr>
          <a:lstStyle/>
          <a:p>
            <a:r>
              <a:rPr lang="es-MX" dirty="0" smtClean="0"/>
              <a:t>…</a:t>
            </a:r>
            <a:endParaRPr lang="en-US" dirty="0"/>
          </a:p>
        </p:txBody>
      </p:sp>
      <p:pic>
        <p:nvPicPr>
          <p:cNvPr id="56" name="Picture 6" descr="An example of the FASTA format used in iLearn. | Download Scientific Diagram"/>
          <p:cNvPicPr>
            <a:picLocks noChangeAspect="1" noChangeArrowheads="1"/>
          </p:cNvPicPr>
          <p:nvPr/>
        </p:nvPicPr>
        <p:blipFill rotWithShape="1">
          <a:blip r:embed="rId11" cstate="hqprint">
            <a:duotone>
              <a:prstClr val="black"/>
              <a:schemeClr val="accent1">
                <a:tint val="45000"/>
                <a:satMod val="400000"/>
              </a:schemeClr>
            </a:duotone>
            <a:extLst>
              <a:ext uri="{28A0092B-C50C-407E-A947-70E740481C1C}">
                <a14:useLocalDpi xmlns:a14="http://schemas.microsoft.com/office/drawing/2010/main" val="0"/>
              </a:ext>
            </a:extLst>
          </a:blip>
          <a:srcRect r="18665"/>
          <a:stretch/>
        </p:blipFill>
        <p:spPr bwMode="auto">
          <a:xfrm>
            <a:off x="9471348" y="864725"/>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An example of the FASTA format used in iLearn. | Download Scientific Diagram"/>
          <p:cNvPicPr>
            <a:picLocks noChangeAspect="1" noChangeArrowheads="1"/>
          </p:cNvPicPr>
          <p:nvPr/>
        </p:nvPicPr>
        <p:blipFill rotWithShape="1">
          <a:blip r:embed="rId11" cstate="hqprint">
            <a:duotone>
              <a:prstClr val="black"/>
              <a:schemeClr val="accent2">
                <a:tint val="45000"/>
                <a:satMod val="400000"/>
              </a:schemeClr>
            </a:duotone>
            <a:extLst>
              <a:ext uri="{28A0092B-C50C-407E-A947-70E740481C1C}">
                <a14:useLocalDpi xmlns:a14="http://schemas.microsoft.com/office/drawing/2010/main" val="0"/>
              </a:ext>
            </a:extLst>
          </a:blip>
          <a:srcRect r="18665"/>
          <a:stretch/>
        </p:blipFill>
        <p:spPr bwMode="auto">
          <a:xfrm>
            <a:off x="9623748" y="1017125"/>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An example of the FASTA format used in iLearn. | Download Scientific Diagram"/>
          <p:cNvPicPr>
            <a:picLocks noChangeAspect="1" noChangeArrowheads="1"/>
          </p:cNvPicPr>
          <p:nvPr/>
        </p:nvPicPr>
        <p:blipFill rotWithShape="1">
          <a:blip r:embed="rId11" cstate="hqprint">
            <a:duotone>
              <a:prstClr val="black"/>
              <a:schemeClr val="accent3">
                <a:tint val="45000"/>
                <a:satMod val="400000"/>
              </a:schemeClr>
            </a:duotone>
            <a:extLst>
              <a:ext uri="{28A0092B-C50C-407E-A947-70E740481C1C}">
                <a14:useLocalDpi xmlns:a14="http://schemas.microsoft.com/office/drawing/2010/main" val="0"/>
              </a:ext>
            </a:extLst>
          </a:blip>
          <a:srcRect r="18665"/>
          <a:stretch/>
        </p:blipFill>
        <p:spPr bwMode="auto">
          <a:xfrm>
            <a:off x="9776148" y="1169525"/>
            <a:ext cx="16892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An example of the FASTA format used in iLearn. | Download Scientific Diagram"/>
          <p:cNvPicPr>
            <a:picLocks noChangeAspect="1" noChangeArrowheads="1"/>
          </p:cNvPicPr>
          <p:nvPr/>
        </p:nvPicPr>
        <p:blipFill rotWithShape="1">
          <a:blip r:embed="rId11" cstate="hqprint">
            <a:duotone>
              <a:prstClr val="black"/>
              <a:schemeClr val="accent4">
                <a:tint val="45000"/>
                <a:satMod val="400000"/>
              </a:schemeClr>
            </a:duotone>
            <a:extLst>
              <a:ext uri="{28A0092B-C50C-407E-A947-70E740481C1C}">
                <a14:useLocalDpi xmlns:a14="http://schemas.microsoft.com/office/drawing/2010/main" val="0"/>
              </a:ext>
            </a:extLst>
          </a:blip>
          <a:srcRect r="18665"/>
          <a:stretch/>
        </p:blipFill>
        <p:spPr bwMode="auto">
          <a:xfrm>
            <a:off x="9928548" y="1321925"/>
            <a:ext cx="1689281"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2508635" cy="707886"/>
          </a:xfrm>
          <a:prstGeom prst="rect">
            <a:avLst/>
          </a:prstGeom>
          <a:noFill/>
        </p:spPr>
        <p:txBody>
          <a:bodyPr wrap="none" rtlCol="0">
            <a:spAutoFit/>
          </a:bodyPr>
          <a:lstStyle/>
          <a:p>
            <a:r>
              <a:rPr lang="es-EC" sz="4000" b="1" dirty="0"/>
              <a:t>OBJETIVOS</a:t>
            </a:r>
          </a:p>
        </p:txBody>
      </p:sp>
      <p:graphicFrame>
        <p:nvGraphicFramePr>
          <p:cNvPr id="4" name="Diagram 3"/>
          <p:cNvGraphicFramePr/>
          <p:nvPr>
            <p:extLst>
              <p:ext uri="{D42A27DB-BD31-4B8C-83A1-F6EECF244321}">
                <p14:modId xmlns:p14="http://schemas.microsoft.com/office/powerpoint/2010/main" val="3207991873"/>
              </p:ext>
            </p:extLst>
          </p:nvPr>
        </p:nvGraphicFramePr>
        <p:xfrm>
          <a:off x="792480" y="1158239"/>
          <a:ext cx="9987280" cy="4084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92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2508635" cy="707886"/>
          </a:xfrm>
          <a:prstGeom prst="rect">
            <a:avLst/>
          </a:prstGeom>
          <a:noFill/>
        </p:spPr>
        <p:txBody>
          <a:bodyPr wrap="none" rtlCol="0">
            <a:spAutoFit/>
          </a:bodyPr>
          <a:lstStyle/>
          <a:p>
            <a:r>
              <a:rPr lang="es-EC" sz="4000" b="1" dirty="0"/>
              <a:t>OBJETIVOS</a:t>
            </a:r>
          </a:p>
        </p:txBody>
      </p:sp>
      <p:graphicFrame>
        <p:nvGraphicFramePr>
          <p:cNvPr id="4" name="Diagram 3"/>
          <p:cNvGraphicFramePr/>
          <p:nvPr>
            <p:extLst>
              <p:ext uri="{D42A27DB-BD31-4B8C-83A1-F6EECF244321}">
                <p14:modId xmlns:p14="http://schemas.microsoft.com/office/powerpoint/2010/main" val="1238202700"/>
              </p:ext>
            </p:extLst>
          </p:nvPr>
        </p:nvGraphicFramePr>
        <p:xfrm>
          <a:off x="792480" y="1158239"/>
          <a:ext cx="10088880" cy="4338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321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F325DB-AC5F-40EC-8F39-282FB0B2685D}"/>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4D95606-DEAC-4DE6-9A0F-5213E93E93E6}"/>
              </a:ext>
            </a:extLst>
          </p:cNvPr>
          <p:cNvSpPr txBox="1"/>
          <p:nvPr/>
        </p:nvSpPr>
        <p:spPr>
          <a:xfrm>
            <a:off x="176463" y="0"/>
            <a:ext cx="2486322" cy="707886"/>
          </a:xfrm>
          <a:prstGeom prst="rect">
            <a:avLst/>
          </a:prstGeom>
          <a:noFill/>
        </p:spPr>
        <p:txBody>
          <a:bodyPr wrap="none" rtlCol="0">
            <a:spAutoFit/>
          </a:bodyPr>
          <a:lstStyle/>
          <a:p>
            <a:r>
              <a:rPr lang="es-EC" sz="4000" b="1" dirty="0"/>
              <a:t>HIPÓTESIS </a:t>
            </a:r>
          </a:p>
        </p:txBody>
      </p:sp>
      <p:sp>
        <p:nvSpPr>
          <p:cNvPr id="5" name="Oval 4"/>
          <p:cNvSpPr/>
          <p:nvPr/>
        </p:nvSpPr>
        <p:spPr>
          <a:xfrm rot="5400000">
            <a:off x="584144" y="1217566"/>
            <a:ext cx="1440000" cy="1440000"/>
          </a:xfrm>
          <a:prstGeom prst="ellipse">
            <a:avLst/>
          </a:prstGeom>
          <a:solidFill>
            <a:schemeClr val="accent1">
              <a:lumMod val="40000"/>
              <a:lumOff val="60000"/>
            </a:schemeClr>
          </a:solidFill>
          <a:ln>
            <a:no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148080" y="1729510"/>
            <a:ext cx="10363200" cy="2677656"/>
          </a:xfrm>
          <a:prstGeom prst="rect">
            <a:avLst/>
          </a:prstGeom>
          <a:noFill/>
        </p:spPr>
        <p:txBody>
          <a:bodyPr wrap="square" rtlCol="0">
            <a:spAutoFit/>
          </a:bodyPr>
          <a:lstStyle/>
          <a:p>
            <a:pPr algn="just"/>
            <a:r>
              <a:rPr lang="es-EC" sz="2800" dirty="0" smtClean="0"/>
              <a:t>El </a:t>
            </a:r>
            <a:r>
              <a:rPr lang="es-EC" sz="2800" dirty="0"/>
              <a:t>diseño de e-probes para </a:t>
            </a:r>
            <a:r>
              <a:rPr lang="es-EC" sz="2800" i="1" dirty="0"/>
              <a:t>Grapevine virus</a:t>
            </a:r>
            <a:r>
              <a:rPr lang="es-EC" sz="2800" dirty="0"/>
              <a:t> A y</a:t>
            </a:r>
            <a:r>
              <a:rPr lang="es-EC" sz="2800" i="1" dirty="0"/>
              <a:t> Grapevine virus </a:t>
            </a:r>
            <a:r>
              <a:rPr lang="es-EC" sz="2800" dirty="0"/>
              <a:t>B y su posterior evaluación de desempeño por medio de la herramienta EDNA como método de detección en lecturas crudas de comunidades metagenómicas simuladas utilizando como base el flujo de procesos de NanoSim, permite el avance hasta la fase 2a de su validación como ensayo diagnóstico para los agentes patógenos virales definidos</a:t>
            </a:r>
            <a:endParaRPr lang="en-US" sz="2800" dirty="0"/>
          </a:p>
        </p:txBody>
      </p:sp>
    </p:spTree>
    <p:extLst>
      <p:ext uri="{BB962C8B-B14F-4D97-AF65-F5344CB8AC3E}">
        <p14:creationId xmlns:p14="http://schemas.microsoft.com/office/powerpoint/2010/main" val="75565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13101</TotalTime>
  <Words>2509</Words>
  <Application>Microsoft Office PowerPoint</Application>
  <PresentationFormat>Widescreen</PresentationFormat>
  <Paragraphs>1014</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Constantia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Ramos</dc:creator>
  <cp:lastModifiedBy>Daniel Ramos</cp:lastModifiedBy>
  <cp:revision>358</cp:revision>
  <dcterms:created xsi:type="dcterms:W3CDTF">2020-07-22T20:30:09Z</dcterms:created>
  <dcterms:modified xsi:type="dcterms:W3CDTF">2021-03-16T15:21:28Z</dcterms:modified>
</cp:coreProperties>
</file>