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4"/>
  </p:notesMasterIdLst>
  <p:sldIdLst>
    <p:sldId id="286" r:id="rId3"/>
    <p:sldId id="288" r:id="rId4"/>
    <p:sldId id="296" r:id="rId5"/>
    <p:sldId id="305" r:id="rId6"/>
    <p:sldId id="304" r:id="rId7"/>
    <p:sldId id="306" r:id="rId8"/>
    <p:sldId id="303" r:id="rId9"/>
    <p:sldId id="326" r:id="rId10"/>
    <p:sldId id="307" r:id="rId11"/>
    <p:sldId id="292" r:id="rId12"/>
    <p:sldId id="308" r:id="rId13"/>
    <p:sldId id="329" r:id="rId14"/>
    <p:sldId id="293" r:id="rId15"/>
    <p:sldId id="294" r:id="rId16"/>
    <p:sldId id="327" r:id="rId17"/>
    <p:sldId id="309" r:id="rId18"/>
    <p:sldId id="324" r:id="rId19"/>
    <p:sldId id="310" r:id="rId20"/>
    <p:sldId id="311" r:id="rId21"/>
    <p:sldId id="319" r:id="rId22"/>
    <p:sldId id="312" r:id="rId23"/>
    <p:sldId id="313" r:id="rId24"/>
    <p:sldId id="314" r:id="rId25"/>
    <p:sldId id="315" r:id="rId26"/>
    <p:sldId id="318" r:id="rId27"/>
    <p:sldId id="316" r:id="rId28"/>
    <p:sldId id="317" r:id="rId29"/>
    <p:sldId id="328" r:id="rId30"/>
    <p:sldId id="320" r:id="rId31"/>
    <p:sldId id="321"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guide orient="horz" pos="2160"/>
        <p:guide pos="3840"/>
        <p:guide orient="horz" pos="22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resultados%20generale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esultados%20generale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esultados%20generales%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Intensidad de la fluorescencia en Glenlea</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Sheet3!$D$1</c:f>
              <c:strCache>
                <c:ptCount val="1"/>
                <c:pt idx="0">
                  <c:v>Intensidad de la fluorescencia</c:v>
                </c:pt>
              </c:strCache>
            </c:strRef>
          </c:tx>
          <c:spPr>
            <a:solidFill>
              <a:schemeClr val="accent1"/>
            </a:solidFill>
            <a:ln>
              <a:noFill/>
            </a:ln>
            <a:effectLst/>
          </c:spPr>
          <c:invertIfNegative val="0"/>
          <c:errBars>
            <c:errBarType val="both"/>
            <c:errValType val="stdErr"/>
            <c:noEndCap val="0"/>
            <c:spPr>
              <a:noFill/>
              <a:ln w="9525" cap="flat" cmpd="sng" algn="ctr">
                <a:solidFill>
                  <a:schemeClr val="dk1">
                    <a:lumMod val="50000"/>
                    <a:lumOff val="50000"/>
                  </a:schemeClr>
                </a:solidFill>
                <a:round/>
              </a:ln>
              <a:effectLst/>
            </c:spPr>
          </c:errBars>
          <c:cat>
            <c:multiLvlStrRef>
              <c:f>Sheet3!$A$2:$C$19</c:f>
              <c:multiLvlStrCache>
                <c:ptCount val="18"/>
                <c:lvl>
                  <c:pt idx="0">
                    <c:v>3</c:v>
                  </c:pt>
                  <c:pt idx="1">
                    <c:v>5</c:v>
                  </c:pt>
                  <c:pt idx="2">
                    <c:v>7</c:v>
                  </c:pt>
                  <c:pt idx="3">
                    <c:v>3</c:v>
                  </c:pt>
                  <c:pt idx="4">
                    <c:v>5</c:v>
                  </c:pt>
                  <c:pt idx="5">
                    <c:v>7</c:v>
                  </c:pt>
                  <c:pt idx="6">
                    <c:v>3</c:v>
                  </c:pt>
                  <c:pt idx="7">
                    <c:v>5</c:v>
                  </c:pt>
                  <c:pt idx="8">
                    <c:v>7</c:v>
                  </c:pt>
                  <c:pt idx="9">
                    <c:v>3</c:v>
                  </c:pt>
                  <c:pt idx="10">
                    <c:v>5</c:v>
                  </c:pt>
                  <c:pt idx="11">
                    <c:v>7</c:v>
                  </c:pt>
                  <c:pt idx="12">
                    <c:v>3</c:v>
                  </c:pt>
                  <c:pt idx="13">
                    <c:v>5</c:v>
                  </c:pt>
                  <c:pt idx="14">
                    <c:v>7</c:v>
                  </c:pt>
                  <c:pt idx="15">
                    <c:v>3</c:v>
                  </c:pt>
                  <c:pt idx="16">
                    <c:v>5</c:v>
                  </c:pt>
                  <c:pt idx="17">
                    <c:v>7</c:v>
                  </c:pt>
                </c:lvl>
                <c:lvl>
                  <c:pt idx="0">
                    <c:v>CONTROL</c:v>
                  </c:pt>
                  <c:pt idx="3">
                    <c:v>GFP</c:v>
                  </c:pt>
                  <c:pt idx="6">
                    <c:v>TdTom</c:v>
                  </c:pt>
                  <c:pt idx="9">
                    <c:v>CONTROL</c:v>
                  </c:pt>
                  <c:pt idx="12">
                    <c:v>GFP</c:v>
                  </c:pt>
                  <c:pt idx="15">
                    <c:v>TdTom</c:v>
                  </c:pt>
                </c:lvl>
                <c:lvl>
                  <c:pt idx="0">
                    <c:v>siRNA</c:v>
                  </c:pt>
                  <c:pt idx="9">
                    <c:v>dsRNA</c:v>
                  </c:pt>
                </c:lvl>
              </c:multiLvlStrCache>
            </c:multiLvlStrRef>
          </c:cat>
          <c:val>
            <c:numRef>
              <c:f>Sheet3!$D$2:$D$19</c:f>
              <c:numCache>
                <c:formatCode>General</c:formatCode>
                <c:ptCount val="18"/>
                <c:pt idx="0">
                  <c:v>63.92</c:v>
                </c:pt>
                <c:pt idx="1">
                  <c:v>24.49</c:v>
                </c:pt>
                <c:pt idx="2">
                  <c:v>35.450000000000003</c:v>
                </c:pt>
                <c:pt idx="3">
                  <c:v>71.950999999999993</c:v>
                </c:pt>
                <c:pt idx="4">
                  <c:v>89.02</c:v>
                </c:pt>
                <c:pt idx="5">
                  <c:v>134.16300000000001</c:v>
                </c:pt>
                <c:pt idx="6">
                  <c:v>73.018000000000001</c:v>
                </c:pt>
                <c:pt idx="7">
                  <c:v>70.149000000000001</c:v>
                </c:pt>
                <c:pt idx="8">
                  <c:v>128.315</c:v>
                </c:pt>
                <c:pt idx="9">
                  <c:v>1.0629999999999999</c:v>
                </c:pt>
                <c:pt idx="10">
                  <c:v>35.072000000000003</c:v>
                </c:pt>
                <c:pt idx="11">
                  <c:v>78.438999999999993</c:v>
                </c:pt>
                <c:pt idx="12">
                  <c:v>21.637</c:v>
                </c:pt>
                <c:pt idx="13">
                  <c:v>77.450999999999993</c:v>
                </c:pt>
                <c:pt idx="14">
                  <c:v>44.601999999999997</c:v>
                </c:pt>
                <c:pt idx="15">
                  <c:v>40.929000000000002</c:v>
                </c:pt>
                <c:pt idx="16">
                  <c:v>89.391000000000005</c:v>
                </c:pt>
                <c:pt idx="17">
                  <c:v>74.317999999999998</c:v>
                </c:pt>
              </c:numCache>
            </c:numRef>
          </c:val>
          <c:extLst>
            <c:ext xmlns:c16="http://schemas.microsoft.com/office/drawing/2014/chart" uri="{C3380CC4-5D6E-409C-BE32-E72D297353CC}">
              <c16:uniqueId val="{00000000-2759-4DF7-B47F-DDA6E25A639E}"/>
            </c:ext>
          </c:extLst>
        </c:ser>
        <c:dLbls>
          <c:showLegendKey val="0"/>
          <c:showVal val="0"/>
          <c:showCatName val="0"/>
          <c:showSerName val="0"/>
          <c:showPercent val="0"/>
          <c:showBubbleSize val="0"/>
        </c:dLbls>
        <c:gapWidth val="267"/>
        <c:overlap val="-43"/>
        <c:axId val="-1063339472"/>
        <c:axId val="-1063332944"/>
      </c:barChart>
      <c:catAx>
        <c:axId val="-10633394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063332944"/>
        <c:crosses val="autoZero"/>
        <c:auto val="1"/>
        <c:lblAlgn val="ctr"/>
        <c:lblOffset val="100"/>
        <c:noMultiLvlLbl val="0"/>
      </c:catAx>
      <c:valAx>
        <c:axId val="-10633329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06333947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Intensidad de la fluorescencia </a:t>
            </a:r>
            <a:r>
              <a:rPr lang="en-US" dirty="0" err="1"/>
              <a:t>en</a:t>
            </a:r>
            <a:r>
              <a:rPr lang="en-US" dirty="0"/>
              <a:t> Red Chief</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1"/>
          <c:order val="0"/>
          <c:tx>
            <c:strRef>
              <c:f>Sheet4!$D$1</c:f>
              <c:strCache>
                <c:ptCount val="1"/>
                <c:pt idx="0">
                  <c:v>mean</c:v>
                </c:pt>
              </c:strCache>
            </c:strRef>
          </c:tx>
          <c:spPr>
            <a:solidFill>
              <a:schemeClr val="accent2"/>
            </a:solidFill>
            <a:ln>
              <a:noFill/>
            </a:ln>
            <a:effectLst/>
          </c:spPr>
          <c:invertIfNegative val="0"/>
          <c:errBars>
            <c:errBarType val="both"/>
            <c:errValType val="stdErr"/>
            <c:noEndCap val="0"/>
            <c:spPr>
              <a:noFill/>
              <a:ln w="9525" cap="flat" cmpd="sng" algn="ctr">
                <a:solidFill>
                  <a:schemeClr val="dk1">
                    <a:lumMod val="50000"/>
                    <a:lumOff val="50000"/>
                  </a:schemeClr>
                </a:solidFill>
                <a:round/>
              </a:ln>
              <a:effectLst/>
            </c:spPr>
          </c:errBars>
          <c:cat>
            <c:multiLvlStrRef>
              <c:f>Sheet4!$A$2:$C$19</c:f>
              <c:multiLvlStrCache>
                <c:ptCount val="18"/>
                <c:lvl>
                  <c:pt idx="0">
                    <c:v>3</c:v>
                  </c:pt>
                  <c:pt idx="1">
                    <c:v>5</c:v>
                  </c:pt>
                  <c:pt idx="2">
                    <c:v>7</c:v>
                  </c:pt>
                  <c:pt idx="3">
                    <c:v>3</c:v>
                  </c:pt>
                  <c:pt idx="4">
                    <c:v>5</c:v>
                  </c:pt>
                  <c:pt idx="5">
                    <c:v>7</c:v>
                  </c:pt>
                  <c:pt idx="6">
                    <c:v>3</c:v>
                  </c:pt>
                  <c:pt idx="7">
                    <c:v>5</c:v>
                  </c:pt>
                  <c:pt idx="8">
                    <c:v>7</c:v>
                  </c:pt>
                  <c:pt idx="9">
                    <c:v>3</c:v>
                  </c:pt>
                  <c:pt idx="10">
                    <c:v>5</c:v>
                  </c:pt>
                  <c:pt idx="11">
                    <c:v>7</c:v>
                  </c:pt>
                  <c:pt idx="12">
                    <c:v>3</c:v>
                  </c:pt>
                  <c:pt idx="13">
                    <c:v>5</c:v>
                  </c:pt>
                  <c:pt idx="14">
                    <c:v>7</c:v>
                  </c:pt>
                  <c:pt idx="15">
                    <c:v>3</c:v>
                  </c:pt>
                  <c:pt idx="16">
                    <c:v>5</c:v>
                  </c:pt>
                  <c:pt idx="17">
                    <c:v>7</c:v>
                  </c:pt>
                </c:lvl>
                <c:lvl>
                  <c:pt idx="0">
                    <c:v>CONTROL</c:v>
                  </c:pt>
                  <c:pt idx="3">
                    <c:v>GFP</c:v>
                  </c:pt>
                  <c:pt idx="6">
                    <c:v>TdTom</c:v>
                  </c:pt>
                  <c:pt idx="9">
                    <c:v>CONTROL</c:v>
                  </c:pt>
                  <c:pt idx="12">
                    <c:v>GFP</c:v>
                  </c:pt>
                  <c:pt idx="15">
                    <c:v>TdTom</c:v>
                  </c:pt>
                </c:lvl>
                <c:lvl>
                  <c:pt idx="0">
                    <c:v>siRNA</c:v>
                  </c:pt>
                  <c:pt idx="9">
                    <c:v>dsRNA</c:v>
                  </c:pt>
                </c:lvl>
              </c:multiLvlStrCache>
            </c:multiLvlStrRef>
          </c:cat>
          <c:val>
            <c:numRef>
              <c:f>Sheet4!$D$2:$D$19</c:f>
              <c:numCache>
                <c:formatCode>General</c:formatCode>
                <c:ptCount val="18"/>
                <c:pt idx="0">
                  <c:v>7.593</c:v>
                </c:pt>
                <c:pt idx="1">
                  <c:v>32.767000000000003</c:v>
                </c:pt>
                <c:pt idx="2">
                  <c:v>50.273000000000003</c:v>
                </c:pt>
                <c:pt idx="3">
                  <c:v>88.906999999999996</c:v>
                </c:pt>
                <c:pt idx="4">
                  <c:v>91.813000000000002</c:v>
                </c:pt>
                <c:pt idx="5">
                  <c:v>51.514000000000003</c:v>
                </c:pt>
                <c:pt idx="6">
                  <c:v>74.807000000000002</c:v>
                </c:pt>
                <c:pt idx="7">
                  <c:v>64.334000000000003</c:v>
                </c:pt>
                <c:pt idx="8">
                  <c:v>70.959000000000003</c:v>
                </c:pt>
                <c:pt idx="9">
                  <c:v>87.635999999999996</c:v>
                </c:pt>
                <c:pt idx="10">
                  <c:v>68.228999999999999</c:v>
                </c:pt>
                <c:pt idx="11">
                  <c:v>27.547999999999998</c:v>
                </c:pt>
                <c:pt idx="12">
                  <c:v>3.798</c:v>
                </c:pt>
                <c:pt idx="13">
                  <c:v>44.445</c:v>
                </c:pt>
                <c:pt idx="14">
                  <c:v>66.944000000000003</c:v>
                </c:pt>
                <c:pt idx="15">
                  <c:v>27.547999999999998</c:v>
                </c:pt>
                <c:pt idx="16">
                  <c:v>54.445999999999998</c:v>
                </c:pt>
                <c:pt idx="17">
                  <c:v>53.000999999999998</c:v>
                </c:pt>
              </c:numCache>
            </c:numRef>
          </c:val>
          <c:extLst>
            <c:ext xmlns:c16="http://schemas.microsoft.com/office/drawing/2014/chart" uri="{C3380CC4-5D6E-409C-BE32-E72D297353CC}">
              <c16:uniqueId val="{00000000-119A-4733-B826-95FE6DB213EC}"/>
            </c:ext>
          </c:extLst>
        </c:ser>
        <c:dLbls>
          <c:showLegendKey val="0"/>
          <c:showVal val="0"/>
          <c:showCatName val="0"/>
          <c:showSerName val="0"/>
          <c:showPercent val="0"/>
          <c:showBubbleSize val="0"/>
        </c:dLbls>
        <c:gapWidth val="267"/>
        <c:overlap val="-43"/>
        <c:axId val="-1063343280"/>
        <c:axId val="-1063331856"/>
      </c:barChart>
      <c:catAx>
        <c:axId val="-10633432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063331856"/>
        <c:crosses val="autoZero"/>
        <c:auto val="1"/>
        <c:lblAlgn val="ctr"/>
        <c:lblOffset val="100"/>
        <c:noMultiLvlLbl val="0"/>
      </c:catAx>
      <c:valAx>
        <c:axId val="-106333185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0633432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ÁREA DE INFECCIÓN</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stdErr"/>
            <c:noEndCap val="0"/>
            <c:spPr>
              <a:noFill/>
              <a:ln w="9525" cap="flat" cmpd="sng" algn="ctr">
                <a:solidFill>
                  <a:schemeClr val="dk1">
                    <a:lumMod val="50000"/>
                    <a:lumOff val="50000"/>
                  </a:schemeClr>
                </a:solidFill>
                <a:round/>
              </a:ln>
              <a:effectLst/>
            </c:spPr>
          </c:errBars>
          <c:cat>
            <c:multiLvlStrRef>
              <c:f>Sheet5!$A$1:$C$18</c:f>
              <c:multiLvlStrCache>
                <c:ptCount val="18"/>
                <c:lvl>
                  <c:pt idx="0">
                    <c:v>control</c:v>
                  </c:pt>
                  <c:pt idx="1">
                    <c:v>siRNA-ToxA</c:v>
                  </c:pt>
                  <c:pt idx="2">
                    <c:v>siRNA-Tdtom</c:v>
                  </c:pt>
                  <c:pt idx="3">
                    <c:v>control</c:v>
                  </c:pt>
                  <c:pt idx="4">
                    <c:v>siRNA-ToxA</c:v>
                  </c:pt>
                  <c:pt idx="5">
                    <c:v>siRNA-Tdtom</c:v>
                  </c:pt>
                  <c:pt idx="6">
                    <c:v>control</c:v>
                  </c:pt>
                  <c:pt idx="7">
                    <c:v>siRNA-ToxA</c:v>
                  </c:pt>
                  <c:pt idx="8">
                    <c:v>siRNA-Tdtom</c:v>
                  </c:pt>
                  <c:pt idx="9">
                    <c:v>control</c:v>
                  </c:pt>
                  <c:pt idx="10">
                    <c:v>siRNA-ToxA</c:v>
                  </c:pt>
                  <c:pt idx="11">
                    <c:v>siRNA-Tdtom</c:v>
                  </c:pt>
                  <c:pt idx="12">
                    <c:v>control</c:v>
                  </c:pt>
                  <c:pt idx="13">
                    <c:v>siRNA-ToxA</c:v>
                  </c:pt>
                  <c:pt idx="14">
                    <c:v>siRNA-Tdtom</c:v>
                  </c:pt>
                  <c:pt idx="15">
                    <c:v>control</c:v>
                  </c:pt>
                  <c:pt idx="16">
                    <c:v>siRNA-ToxA</c:v>
                  </c:pt>
                  <c:pt idx="17">
                    <c:v>siRNA-Tdtom</c:v>
                  </c:pt>
                </c:lvl>
                <c:lvl>
                  <c:pt idx="0">
                    <c:v>3DPI</c:v>
                  </c:pt>
                  <c:pt idx="3">
                    <c:v>5DPI</c:v>
                  </c:pt>
                  <c:pt idx="6">
                    <c:v>7DPI</c:v>
                  </c:pt>
                  <c:pt idx="9">
                    <c:v>3DPI</c:v>
                  </c:pt>
                  <c:pt idx="12">
                    <c:v>5DPI</c:v>
                  </c:pt>
                  <c:pt idx="15">
                    <c:v>7DPI</c:v>
                  </c:pt>
                </c:lvl>
                <c:lvl>
                  <c:pt idx="0">
                    <c:v>Glenlea</c:v>
                  </c:pt>
                  <c:pt idx="9">
                    <c:v>RC</c:v>
                  </c:pt>
                </c:lvl>
              </c:multiLvlStrCache>
            </c:multiLvlStrRef>
          </c:cat>
          <c:val>
            <c:numRef>
              <c:f>Sheet5!$D$1:$D$18</c:f>
              <c:numCache>
                <c:formatCode>General</c:formatCode>
                <c:ptCount val="18"/>
                <c:pt idx="0">
                  <c:v>515.95600000000002</c:v>
                </c:pt>
                <c:pt idx="1">
                  <c:v>869.81200000000001</c:v>
                </c:pt>
                <c:pt idx="2">
                  <c:v>2441.8829999999998</c:v>
                </c:pt>
                <c:pt idx="3">
                  <c:v>5628.067</c:v>
                </c:pt>
                <c:pt idx="4">
                  <c:v>1973.5119999999999</c:v>
                </c:pt>
                <c:pt idx="5">
                  <c:v>1242.1199999999999</c:v>
                </c:pt>
                <c:pt idx="6">
                  <c:v>3567.0509999999999</c:v>
                </c:pt>
                <c:pt idx="7">
                  <c:v>2891.172</c:v>
                </c:pt>
                <c:pt idx="8">
                  <c:v>5262.2489999999998</c:v>
                </c:pt>
                <c:pt idx="9">
                  <c:v>663.88300000000004</c:v>
                </c:pt>
                <c:pt idx="10">
                  <c:v>1448.8389999999999</c:v>
                </c:pt>
                <c:pt idx="11">
                  <c:v>557.10299999999995</c:v>
                </c:pt>
                <c:pt idx="12">
                  <c:v>1832.5129999999999</c:v>
                </c:pt>
                <c:pt idx="13">
                  <c:v>1779.4559999999999</c:v>
                </c:pt>
                <c:pt idx="14">
                  <c:v>1255.941</c:v>
                </c:pt>
                <c:pt idx="15">
                  <c:v>1457.0830000000001</c:v>
                </c:pt>
                <c:pt idx="16">
                  <c:v>329.565</c:v>
                </c:pt>
                <c:pt idx="17">
                  <c:v>3236.9250000000002</c:v>
                </c:pt>
              </c:numCache>
            </c:numRef>
          </c:val>
          <c:extLst>
            <c:ext xmlns:c16="http://schemas.microsoft.com/office/drawing/2014/chart" uri="{C3380CC4-5D6E-409C-BE32-E72D297353CC}">
              <c16:uniqueId val="{00000000-8FE0-404F-BD43-AFB979938E42}"/>
            </c:ext>
          </c:extLst>
        </c:ser>
        <c:dLbls>
          <c:showLegendKey val="0"/>
          <c:showVal val="0"/>
          <c:showCatName val="0"/>
          <c:showSerName val="0"/>
          <c:showPercent val="0"/>
          <c:showBubbleSize val="0"/>
        </c:dLbls>
        <c:gapWidth val="267"/>
        <c:overlap val="-43"/>
        <c:axId val="-755018096"/>
        <c:axId val="-755019184"/>
      </c:barChart>
      <c:catAx>
        <c:axId val="-7550180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755019184"/>
        <c:crosses val="autoZero"/>
        <c:auto val="1"/>
        <c:lblAlgn val="ctr"/>
        <c:lblOffset val="100"/>
        <c:noMultiLvlLbl val="0"/>
      </c:catAx>
      <c:valAx>
        <c:axId val="-7550191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550180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8.png"/><Relationship Id="rId4"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D0C96-340F-47BC-A12D-B6CF9D1DAF2B}"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n-US"/>
        </a:p>
      </dgm:t>
    </dgm:pt>
    <dgm:pt modelId="{C970417E-E00C-4599-8BE1-4AAD2652D6E4}">
      <dgm:prSet phldrT="[Text]"/>
      <dgm:spPr>
        <a:xfrm>
          <a:off x="336043" y="219373"/>
          <a:ext cx="6131332" cy="438579"/>
        </a:xfrm>
        <a:prstGeom prst="rect">
          <a:avLst/>
        </a:prstGeom>
        <a:solidFill>
          <a:srgbClr val="70AD47">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419" noProof="0" dirty="0" smtClean="0">
              <a:solidFill>
                <a:sysClr val="window" lastClr="FFFFFF"/>
              </a:solidFill>
              <a:latin typeface="Arial" panose="020B0604020202020204" pitchFamily="34" charset="0"/>
              <a:ea typeface="+mn-ea"/>
              <a:cs typeface="Arial" panose="020B0604020202020204" pitchFamily="34" charset="0"/>
            </a:rPr>
            <a:t>Introducción</a:t>
          </a:r>
          <a:r>
            <a:rPr lang="en-US" dirty="0" smtClean="0">
              <a:solidFill>
                <a:sysClr val="window" lastClr="FFFFFF"/>
              </a:solidFill>
              <a:latin typeface="Arial" panose="020B0604020202020204" pitchFamily="34" charset="0"/>
              <a:ea typeface="+mn-ea"/>
              <a:cs typeface="Arial" panose="020B0604020202020204" pitchFamily="34" charset="0"/>
            </a:rPr>
            <a:t> </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3D81312E-F6A6-47F1-B134-2072246B8215}" type="parTrans" cxnId="{DB948483-0A8F-476F-85F5-0AA0610BBB56}">
      <dgm:prSet/>
      <dgm:spPr/>
      <dgm:t>
        <a:bodyPr/>
        <a:lstStyle/>
        <a:p>
          <a:endParaRPr lang="en-US"/>
        </a:p>
      </dgm:t>
    </dgm:pt>
    <dgm:pt modelId="{5C348A0C-799E-443F-8845-D8EFF3F0EC30}" type="sibTrans" cxnId="{DB948483-0A8F-476F-85F5-0AA0610BBB56}">
      <dgm:prSet/>
      <dgm:spPr>
        <a:xfrm>
          <a:off x="-4709557" y="-721924"/>
          <a:ext cx="5609691" cy="5609691"/>
        </a:xfrm>
        <a:prstGeom prst="blockArc">
          <a:avLst>
            <a:gd name="adj1" fmla="val 18900000"/>
            <a:gd name="adj2" fmla="val 2700000"/>
            <a:gd name="adj3" fmla="val 385"/>
          </a:avLst>
        </a:prstGeom>
        <a:noFill/>
        <a:ln w="12700" cap="flat" cmpd="sng" algn="ctr">
          <a:solidFill>
            <a:srgbClr val="70AD47">
              <a:tint val="90000"/>
              <a:hueOff val="0"/>
              <a:satOff val="0"/>
              <a:lumOff val="0"/>
              <a:alphaOff val="0"/>
            </a:srgbClr>
          </a:solidFill>
          <a:prstDash val="solid"/>
          <a:miter lim="800000"/>
        </a:ln>
        <a:effectLst/>
      </dgm:spPr>
      <dgm:t>
        <a:bodyPr/>
        <a:lstStyle/>
        <a:p>
          <a:endParaRPr lang="en-US"/>
        </a:p>
      </dgm:t>
    </dgm:pt>
    <dgm:pt modelId="{67D391F5-2180-4B11-9A87-09E3D6CAD2A7}">
      <dgm:prSet phldrT="[Text]"/>
      <dgm:spPr>
        <a:xfrm>
          <a:off x="696805" y="877159"/>
          <a:ext cx="5770570" cy="438579"/>
        </a:xfrm>
        <a:prstGeom prst="rect">
          <a:avLst/>
        </a:prstGeom>
        <a:solidFill>
          <a:srgbClr val="70AD47">
            <a:alpha val="90000"/>
            <a:hueOff val="0"/>
            <a:satOff val="0"/>
            <a:lumOff val="0"/>
            <a:alphaOff val="-8000"/>
          </a:srgbClr>
        </a:solidFill>
        <a:ln w="12700" cap="flat" cmpd="sng" algn="ctr">
          <a:solidFill>
            <a:sysClr val="window" lastClr="FFFFFF">
              <a:hueOff val="0"/>
              <a:satOff val="0"/>
              <a:lumOff val="0"/>
              <a:alphaOff val="0"/>
            </a:sysClr>
          </a:solidFill>
          <a:prstDash val="solid"/>
          <a:miter lim="800000"/>
        </a:ln>
        <a:effectLst/>
      </dgm:spPr>
      <dgm:t>
        <a:bodyPr/>
        <a:lstStyle/>
        <a:p>
          <a:r>
            <a:rPr lang="es-419" noProof="0" dirty="0" smtClean="0">
              <a:solidFill>
                <a:sysClr val="window" lastClr="FFFFFF"/>
              </a:solidFill>
              <a:latin typeface="+mn-lt"/>
              <a:ea typeface="+mn-ea"/>
              <a:cs typeface="+mn-cs"/>
            </a:rPr>
            <a:t>Objetivos</a:t>
          </a:r>
          <a:endParaRPr lang="es-419" noProof="0" dirty="0">
            <a:solidFill>
              <a:sysClr val="window" lastClr="FFFFFF"/>
            </a:solidFill>
            <a:latin typeface="+mn-lt"/>
            <a:ea typeface="+mn-ea"/>
            <a:cs typeface="+mn-cs"/>
          </a:endParaRPr>
        </a:p>
      </dgm:t>
    </dgm:pt>
    <dgm:pt modelId="{17646871-FC79-4370-982A-7E85EF524D81}" type="parTrans" cxnId="{D749DCCD-1DAC-4DF7-8899-2B4630958297}">
      <dgm:prSet/>
      <dgm:spPr/>
      <dgm:t>
        <a:bodyPr/>
        <a:lstStyle/>
        <a:p>
          <a:endParaRPr lang="en-US"/>
        </a:p>
      </dgm:t>
    </dgm:pt>
    <dgm:pt modelId="{E8B0E737-2E12-4D69-978D-28420BCECF5A}" type="sibTrans" cxnId="{D749DCCD-1DAC-4DF7-8899-2B4630958297}">
      <dgm:prSet/>
      <dgm:spPr/>
      <dgm:t>
        <a:bodyPr/>
        <a:lstStyle/>
        <a:p>
          <a:endParaRPr lang="en-US"/>
        </a:p>
      </dgm:t>
    </dgm:pt>
    <dgm:pt modelId="{1633073B-FAE0-4C9A-A3C7-00926FD448D0}">
      <dgm:prSet phldrT="[Text]"/>
      <dgm:spPr>
        <a:xfrm>
          <a:off x="861773" y="1534946"/>
          <a:ext cx="5605602" cy="438579"/>
        </a:xfrm>
        <a:prstGeom prst="rect">
          <a:avLst/>
        </a:prstGeom>
        <a:solidFill>
          <a:srgbClr val="70AD47">
            <a:alpha val="90000"/>
            <a:hueOff val="0"/>
            <a:satOff val="0"/>
            <a:lumOff val="0"/>
            <a:alphaOff val="-16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mn-lt"/>
              <a:ea typeface="+mn-ea"/>
              <a:cs typeface="+mn-cs"/>
            </a:rPr>
            <a:t>Materiales y </a:t>
          </a:r>
          <a:r>
            <a:rPr lang="es-419" noProof="0" dirty="0" smtClean="0">
              <a:solidFill>
                <a:sysClr val="window" lastClr="FFFFFF"/>
              </a:solidFill>
              <a:latin typeface="+mn-lt"/>
              <a:ea typeface="+mn-ea"/>
              <a:cs typeface="+mn-cs"/>
            </a:rPr>
            <a:t>métodos</a:t>
          </a:r>
          <a:r>
            <a:rPr lang="en-US" dirty="0" smtClean="0">
              <a:solidFill>
                <a:sysClr val="window" lastClr="FFFFFF"/>
              </a:solidFill>
              <a:latin typeface="+mn-lt"/>
              <a:ea typeface="+mn-ea"/>
              <a:cs typeface="+mn-cs"/>
            </a:rPr>
            <a:t> </a:t>
          </a:r>
          <a:endParaRPr lang="en-US" dirty="0">
            <a:solidFill>
              <a:sysClr val="window" lastClr="FFFFFF"/>
            </a:solidFill>
            <a:latin typeface="+mn-lt"/>
            <a:ea typeface="+mn-ea"/>
            <a:cs typeface="+mn-cs"/>
          </a:endParaRPr>
        </a:p>
      </dgm:t>
    </dgm:pt>
    <dgm:pt modelId="{A3A1D177-049F-4A06-A17A-23879FF13E82}" type="parTrans" cxnId="{D7795DB6-CD4A-4C36-ABB5-15CBF1673428}">
      <dgm:prSet/>
      <dgm:spPr/>
      <dgm:t>
        <a:bodyPr/>
        <a:lstStyle/>
        <a:p>
          <a:endParaRPr lang="en-US"/>
        </a:p>
      </dgm:t>
    </dgm:pt>
    <dgm:pt modelId="{1C2B5B22-5E75-47A2-8871-7667E91D8088}" type="sibTrans" cxnId="{D7795DB6-CD4A-4C36-ABB5-15CBF1673428}">
      <dgm:prSet/>
      <dgm:spPr/>
      <dgm:t>
        <a:bodyPr/>
        <a:lstStyle/>
        <a:p>
          <a:endParaRPr lang="en-US"/>
        </a:p>
      </dgm:t>
    </dgm:pt>
    <dgm:pt modelId="{98C9C5BA-E3F2-486A-9619-8473181FC148}">
      <dgm:prSet phldrT="[Text]"/>
      <dgm:spPr>
        <a:xfrm>
          <a:off x="861773" y="2192316"/>
          <a:ext cx="5605602" cy="438579"/>
        </a:xfrm>
        <a:prstGeom prst="rect">
          <a:avLst/>
        </a:prstGeom>
        <a:solidFill>
          <a:srgbClr val="70AD47">
            <a:alpha val="90000"/>
            <a:hueOff val="0"/>
            <a:satOff val="0"/>
            <a:lumOff val="0"/>
            <a:alphaOff val="-24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Resultados y </a:t>
          </a:r>
          <a:r>
            <a:rPr lang="es-419" noProof="0" dirty="0" smtClean="0">
              <a:solidFill>
                <a:sysClr val="window" lastClr="FFFFFF"/>
              </a:solidFill>
              <a:latin typeface="Arial" panose="020B0604020202020204" pitchFamily="34" charset="0"/>
              <a:ea typeface="+mn-ea"/>
              <a:cs typeface="Arial" panose="020B0604020202020204" pitchFamily="34" charset="0"/>
            </a:rPr>
            <a:t>Discusión</a:t>
          </a:r>
          <a:r>
            <a:rPr lang="en-US" dirty="0" smtClean="0">
              <a:solidFill>
                <a:sysClr val="window" lastClr="FFFFFF"/>
              </a:solidFill>
              <a:latin typeface="Arial" panose="020B0604020202020204" pitchFamily="34" charset="0"/>
              <a:ea typeface="+mn-ea"/>
              <a:cs typeface="Arial" panose="020B0604020202020204" pitchFamily="34" charset="0"/>
            </a:rPr>
            <a:t> </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D777DD3E-2F5D-483D-9601-9E7ED705176B}" type="parTrans" cxnId="{4E4E1A0E-96E5-440E-AAFB-B5AE4F86A101}">
      <dgm:prSet/>
      <dgm:spPr/>
      <dgm:t>
        <a:bodyPr/>
        <a:lstStyle/>
        <a:p>
          <a:endParaRPr lang="en-US"/>
        </a:p>
      </dgm:t>
    </dgm:pt>
    <dgm:pt modelId="{3A98A308-F4DA-48CF-9B5D-079C4FD44E95}" type="sibTrans" cxnId="{4E4E1A0E-96E5-440E-AAFB-B5AE4F86A101}">
      <dgm:prSet/>
      <dgm:spPr/>
      <dgm:t>
        <a:bodyPr/>
        <a:lstStyle/>
        <a:p>
          <a:endParaRPr lang="en-US"/>
        </a:p>
      </dgm:t>
    </dgm:pt>
    <dgm:pt modelId="{46C3D620-BD89-4793-8EFE-CBD501BA6761}">
      <dgm:prSet phldrT="[Text]"/>
      <dgm:spPr>
        <a:xfrm>
          <a:off x="696805" y="2850102"/>
          <a:ext cx="5770570" cy="438579"/>
        </a:xfrm>
        <a:prstGeom prst="rect">
          <a:avLst/>
        </a:prstGeom>
        <a:solidFill>
          <a:srgbClr val="70AD47">
            <a:alpha val="90000"/>
            <a:hueOff val="0"/>
            <a:satOff val="0"/>
            <a:lumOff val="0"/>
            <a:alphaOff val="-32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mn-lt"/>
              <a:ea typeface="+mn-ea"/>
              <a:cs typeface="+mn-cs"/>
            </a:rPr>
            <a:t>Conclusiones</a:t>
          </a:r>
          <a:endParaRPr lang="en-US" dirty="0">
            <a:solidFill>
              <a:sysClr val="window" lastClr="FFFFFF"/>
            </a:solidFill>
            <a:latin typeface="+mn-lt"/>
            <a:ea typeface="+mn-ea"/>
            <a:cs typeface="+mn-cs"/>
          </a:endParaRPr>
        </a:p>
      </dgm:t>
    </dgm:pt>
    <dgm:pt modelId="{3A34EA07-5828-4A4F-B70B-2761D14F92ED}" type="parTrans" cxnId="{3DAA2832-9DC5-40E1-A67B-B56A72FE4A52}">
      <dgm:prSet/>
      <dgm:spPr/>
      <dgm:t>
        <a:bodyPr/>
        <a:lstStyle/>
        <a:p>
          <a:endParaRPr lang="en-US"/>
        </a:p>
      </dgm:t>
    </dgm:pt>
    <dgm:pt modelId="{B4A510D3-85E2-47E9-82B1-E68DE1D342BE}" type="sibTrans" cxnId="{3DAA2832-9DC5-40E1-A67B-B56A72FE4A52}">
      <dgm:prSet/>
      <dgm:spPr/>
      <dgm:t>
        <a:bodyPr/>
        <a:lstStyle/>
        <a:p>
          <a:endParaRPr lang="en-US"/>
        </a:p>
      </dgm:t>
    </dgm:pt>
    <dgm:pt modelId="{05863868-B26E-412A-8816-B27715E47518}">
      <dgm:prSet phldrT="[Text]"/>
      <dgm:spPr>
        <a:xfrm>
          <a:off x="336043" y="3507888"/>
          <a:ext cx="6131332" cy="438579"/>
        </a:xfrm>
        <a:prstGeom prst="rect">
          <a:avLst/>
        </a:prstGeom>
        <a:solidFill>
          <a:srgbClr val="70AD47">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mn-lt"/>
              <a:ea typeface="+mn-ea"/>
              <a:cs typeface="+mn-cs"/>
            </a:rPr>
            <a:t>Recomendaciones</a:t>
          </a:r>
          <a:endParaRPr lang="en-US" dirty="0">
            <a:solidFill>
              <a:sysClr val="window" lastClr="FFFFFF"/>
            </a:solidFill>
            <a:latin typeface="+mn-lt"/>
            <a:ea typeface="+mn-ea"/>
            <a:cs typeface="+mn-cs"/>
          </a:endParaRPr>
        </a:p>
      </dgm:t>
    </dgm:pt>
    <dgm:pt modelId="{E0640DCD-C9C9-456E-84BB-22D3FA4E2E57}" type="parTrans" cxnId="{4C623A5D-7AFA-47C5-98C2-26FC7D8830BD}">
      <dgm:prSet/>
      <dgm:spPr/>
      <dgm:t>
        <a:bodyPr/>
        <a:lstStyle/>
        <a:p>
          <a:endParaRPr lang="en-US"/>
        </a:p>
      </dgm:t>
    </dgm:pt>
    <dgm:pt modelId="{715F26C7-49C6-4B3F-8371-EE9AAEE5F6C3}" type="sibTrans" cxnId="{4C623A5D-7AFA-47C5-98C2-26FC7D8830BD}">
      <dgm:prSet/>
      <dgm:spPr/>
      <dgm:t>
        <a:bodyPr/>
        <a:lstStyle/>
        <a:p>
          <a:endParaRPr lang="en-US"/>
        </a:p>
      </dgm:t>
    </dgm:pt>
    <dgm:pt modelId="{3D625D45-89EC-43E9-9957-3779A7278EEB}" type="pres">
      <dgm:prSet presAssocID="{F5CD0C96-340F-47BC-A12D-B6CF9D1DAF2B}" presName="Name0" presStyleCnt="0">
        <dgm:presLayoutVars>
          <dgm:chMax val="7"/>
          <dgm:chPref val="7"/>
          <dgm:dir/>
        </dgm:presLayoutVars>
      </dgm:prSet>
      <dgm:spPr/>
      <dgm:t>
        <a:bodyPr/>
        <a:lstStyle/>
        <a:p>
          <a:endParaRPr lang="en-US"/>
        </a:p>
      </dgm:t>
    </dgm:pt>
    <dgm:pt modelId="{A4ABEC8E-859E-44CB-8235-A8EEF4563711}" type="pres">
      <dgm:prSet presAssocID="{F5CD0C96-340F-47BC-A12D-B6CF9D1DAF2B}" presName="Name1" presStyleCnt="0"/>
      <dgm:spPr/>
    </dgm:pt>
    <dgm:pt modelId="{7E4DD1D6-5C1C-4850-B743-DFD1401F24B9}" type="pres">
      <dgm:prSet presAssocID="{F5CD0C96-340F-47BC-A12D-B6CF9D1DAF2B}" presName="cycle" presStyleCnt="0"/>
      <dgm:spPr/>
    </dgm:pt>
    <dgm:pt modelId="{5E622829-0747-4C6A-BB53-CE3EC064294C}" type="pres">
      <dgm:prSet presAssocID="{F5CD0C96-340F-47BC-A12D-B6CF9D1DAF2B}" presName="srcNode" presStyleLbl="node1" presStyleIdx="0" presStyleCnt="6"/>
      <dgm:spPr/>
    </dgm:pt>
    <dgm:pt modelId="{6430531A-1DB4-400C-9EF0-32B13F22A826}" type="pres">
      <dgm:prSet presAssocID="{F5CD0C96-340F-47BC-A12D-B6CF9D1DAF2B}" presName="conn" presStyleLbl="parChTrans1D2" presStyleIdx="0" presStyleCnt="1"/>
      <dgm:spPr/>
      <dgm:t>
        <a:bodyPr/>
        <a:lstStyle/>
        <a:p>
          <a:endParaRPr lang="en-US"/>
        </a:p>
      </dgm:t>
    </dgm:pt>
    <dgm:pt modelId="{5BB667E9-819F-4AC1-A8A9-91F71305C797}" type="pres">
      <dgm:prSet presAssocID="{F5CD0C96-340F-47BC-A12D-B6CF9D1DAF2B}" presName="extraNode" presStyleLbl="node1" presStyleIdx="0" presStyleCnt="6"/>
      <dgm:spPr/>
    </dgm:pt>
    <dgm:pt modelId="{C4EBFA65-94C8-4702-8B8C-91DEA472D4C6}" type="pres">
      <dgm:prSet presAssocID="{F5CD0C96-340F-47BC-A12D-B6CF9D1DAF2B}" presName="dstNode" presStyleLbl="node1" presStyleIdx="0" presStyleCnt="6"/>
      <dgm:spPr/>
    </dgm:pt>
    <dgm:pt modelId="{8B4576E5-2CB8-4006-A099-7C509E2190A6}" type="pres">
      <dgm:prSet presAssocID="{C970417E-E00C-4599-8BE1-4AAD2652D6E4}" presName="text_1" presStyleLbl="node1" presStyleIdx="0" presStyleCnt="6">
        <dgm:presLayoutVars>
          <dgm:bulletEnabled val="1"/>
        </dgm:presLayoutVars>
      </dgm:prSet>
      <dgm:spPr/>
      <dgm:t>
        <a:bodyPr/>
        <a:lstStyle/>
        <a:p>
          <a:endParaRPr lang="en-US"/>
        </a:p>
      </dgm:t>
    </dgm:pt>
    <dgm:pt modelId="{02B7E89E-C6B2-463D-B510-F22EAA649CB4}" type="pres">
      <dgm:prSet presAssocID="{C970417E-E00C-4599-8BE1-4AAD2652D6E4}" presName="accent_1" presStyleCnt="0"/>
      <dgm:spPr/>
    </dgm:pt>
    <dgm:pt modelId="{AA2CAC61-3224-4EE3-A097-8F98766755B1}" type="pres">
      <dgm:prSet presAssocID="{C970417E-E00C-4599-8BE1-4AAD2652D6E4}" presName="accentRepeatNode" presStyleLbl="solidFgAcc1" presStyleIdx="0" presStyleCnt="6"/>
      <dgm:spPr>
        <a:xfrm>
          <a:off x="61931" y="164550"/>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0"/>
            </a:srgbClr>
          </a:solidFill>
          <a:prstDash val="solid"/>
          <a:miter lim="800000"/>
        </a:ln>
        <a:effectLst/>
      </dgm:spPr>
      <dgm:t>
        <a:bodyPr/>
        <a:lstStyle/>
        <a:p>
          <a:endParaRPr lang="en-US"/>
        </a:p>
      </dgm:t>
    </dgm:pt>
    <dgm:pt modelId="{E6A22B52-E1FF-40D2-A887-AA78BD8C1BBF}" type="pres">
      <dgm:prSet presAssocID="{67D391F5-2180-4B11-9A87-09E3D6CAD2A7}" presName="text_2" presStyleLbl="node1" presStyleIdx="1" presStyleCnt="6">
        <dgm:presLayoutVars>
          <dgm:bulletEnabled val="1"/>
        </dgm:presLayoutVars>
      </dgm:prSet>
      <dgm:spPr/>
      <dgm:t>
        <a:bodyPr/>
        <a:lstStyle/>
        <a:p>
          <a:endParaRPr lang="en-US"/>
        </a:p>
      </dgm:t>
    </dgm:pt>
    <dgm:pt modelId="{0D280717-98B7-46DF-A7F0-4786AA5A8804}" type="pres">
      <dgm:prSet presAssocID="{67D391F5-2180-4B11-9A87-09E3D6CAD2A7}" presName="accent_2" presStyleCnt="0"/>
      <dgm:spPr/>
    </dgm:pt>
    <dgm:pt modelId="{AD7DAC1B-F2C1-4E57-AE44-05FA488A83CB}" type="pres">
      <dgm:prSet presAssocID="{67D391F5-2180-4B11-9A87-09E3D6CAD2A7}" presName="accentRepeatNode" presStyleLbl="solidFgAcc1" presStyleIdx="1" presStyleCnt="6"/>
      <dgm:spPr>
        <a:xfrm>
          <a:off x="422693" y="822337"/>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8000"/>
            </a:srgbClr>
          </a:solidFill>
          <a:prstDash val="solid"/>
          <a:miter lim="800000"/>
        </a:ln>
        <a:effectLst/>
      </dgm:spPr>
      <dgm:t>
        <a:bodyPr/>
        <a:lstStyle/>
        <a:p>
          <a:endParaRPr lang="en-US"/>
        </a:p>
      </dgm:t>
    </dgm:pt>
    <dgm:pt modelId="{4D92E4F2-3190-4975-9888-934EC1F2C809}" type="pres">
      <dgm:prSet presAssocID="{1633073B-FAE0-4C9A-A3C7-00926FD448D0}" presName="text_3" presStyleLbl="node1" presStyleIdx="2" presStyleCnt="6">
        <dgm:presLayoutVars>
          <dgm:bulletEnabled val="1"/>
        </dgm:presLayoutVars>
      </dgm:prSet>
      <dgm:spPr/>
      <dgm:t>
        <a:bodyPr/>
        <a:lstStyle/>
        <a:p>
          <a:endParaRPr lang="en-US"/>
        </a:p>
      </dgm:t>
    </dgm:pt>
    <dgm:pt modelId="{91B1A8C4-F0C0-48E3-97BA-A83F9BCE07FC}" type="pres">
      <dgm:prSet presAssocID="{1633073B-FAE0-4C9A-A3C7-00926FD448D0}" presName="accent_3" presStyleCnt="0"/>
      <dgm:spPr/>
    </dgm:pt>
    <dgm:pt modelId="{50595F10-DAB2-453D-B090-7A27C69990AE}" type="pres">
      <dgm:prSet presAssocID="{1633073B-FAE0-4C9A-A3C7-00926FD448D0}" presName="accentRepeatNode" presStyleLbl="solidFgAcc1" presStyleIdx="2" presStyleCnt="6"/>
      <dgm:spPr>
        <a:xfrm>
          <a:off x="587660" y="1480123"/>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16000"/>
            </a:srgbClr>
          </a:solidFill>
          <a:prstDash val="solid"/>
          <a:miter lim="800000"/>
        </a:ln>
        <a:effectLst/>
      </dgm:spPr>
      <dgm:t>
        <a:bodyPr/>
        <a:lstStyle/>
        <a:p>
          <a:endParaRPr lang="en-US"/>
        </a:p>
      </dgm:t>
    </dgm:pt>
    <dgm:pt modelId="{B48D6EE4-5B77-47C1-BDFC-CDCEFE17EEB9}" type="pres">
      <dgm:prSet presAssocID="{98C9C5BA-E3F2-486A-9619-8473181FC148}" presName="text_4" presStyleLbl="node1" presStyleIdx="3" presStyleCnt="6">
        <dgm:presLayoutVars>
          <dgm:bulletEnabled val="1"/>
        </dgm:presLayoutVars>
      </dgm:prSet>
      <dgm:spPr/>
      <dgm:t>
        <a:bodyPr/>
        <a:lstStyle/>
        <a:p>
          <a:endParaRPr lang="en-US"/>
        </a:p>
      </dgm:t>
    </dgm:pt>
    <dgm:pt modelId="{947BEF73-F4C5-417F-BBBE-E8B2A42D7C3B}" type="pres">
      <dgm:prSet presAssocID="{98C9C5BA-E3F2-486A-9619-8473181FC148}" presName="accent_4" presStyleCnt="0"/>
      <dgm:spPr/>
    </dgm:pt>
    <dgm:pt modelId="{03623992-8232-4042-9F5D-FF01607F2D75}" type="pres">
      <dgm:prSet presAssocID="{98C9C5BA-E3F2-486A-9619-8473181FC148}" presName="accentRepeatNode" presStyleLbl="solidFgAcc1" presStyleIdx="3" presStyleCnt="6"/>
      <dgm:spPr>
        <a:xfrm>
          <a:off x="587660" y="2137493"/>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24000"/>
            </a:srgbClr>
          </a:solidFill>
          <a:prstDash val="solid"/>
          <a:miter lim="800000"/>
        </a:ln>
        <a:effectLst/>
      </dgm:spPr>
      <dgm:t>
        <a:bodyPr/>
        <a:lstStyle/>
        <a:p>
          <a:endParaRPr lang="en-US"/>
        </a:p>
      </dgm:t>
    </dgm:pt>
    <dgm:pt modelId="{77512831-E071-4B92-98CF-41DEECFB2121}" type="pres">
      <dgm:prSet presAssocID="{46C3D620-BD89-4793-8EFE-CBD501BA6761}" presName="text_5" presStyleLbl="node1" presStyleIdx="4" presStyleCnt="6">
        <dgm:presLayoutVars>
          <dgm:bulletEnabled val="1"/>
        </dgm:presLayoutVars>
      </dgm:prSet>
      <dgm:spPr/>
      <dgm:t>
        <a:bodyPr/>
        <a:lstStyle/>
        <a:p>
          <a:endParaRPr lang="en-US"/>
        </a:p>
      </dgm:t>
    </dgm:pt>
    <dgm:pt modelId="{C31FA673-7B84-4E01-8242-81B4622F23AD}" type="pres">
      <dgm:prSet presAssocID="{46C3D620-BD89-4793-8EFE-CBD501BA6761}" presName="accent_5" presStyleCnt="0"/>
      <dgm:spPr/>
    </dgm:pt>
    <dgm:pt modelId="{715B3B47-3D25-4BDE-AAC2-E9910E160B59}" type="pres">
      <dgm:prSet presAssocID="{46C3D620-BD89-4793-8EFE-CBD501BA6761}" presName="accentRepeatNode" presStyleLbl="solidFgAcc1" presStyleIdx="4" presStyleCnt="6"/>
      <dgm:spPr>
        <a:xfrm>
          <a:off x="422693" y="2795279"/>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32000"/>
            </a:srgbClr>
          </a:solidFill>
          <a:prstDash val="solid"/>
          <a:miter lim="800000"/>
        </a:ln>
        <a:effectLst/>
      </dgm:spPr>
      <dgm:t>
        <a:bodyPr/>
        <a:lstStyle/>
        <a:p>
          <a:endParaRPr lang="en-US"/>
        </a:p>
      </dgm:t>
    </dgm:pt>
    <dgm:pt modelId="{F2D4B5AE-AEF9-4CC9-8BA0-589FACD59432}" type="pres">
      <dgm:prSet presAssocID="{05863868-B26E-412A-8816-B27715E47518}" presName="text_6" presStyleLbl="node1" presStyleIdx="5" presStyleCnt="6">
        <dgm:presLayoutVars>
          <dgm:bulletEnabled val="1"/>
        </dgm:presLayoutVars>
      </dgm:prSet>
      <dgm:spPr/>
      <dgm:t>
        <a:bodyPr/>
        <a:lstStyle/>
        <a:p>
          <a:endParaRPr lang="en-US"/>
        </a:p>
      </dgm:t>
    </dgm:pt>
    <dgm:pt modelId="{38260EB1-D47D-48CD-848B-D535CBBF459D}" type="pres">
      <dgm:prSet presAssocID="{05863868-B26E-412A-8816-B27715E47518}" presName="accent_6" presStyleCnt="0"/>
      <dgm:spPr/>
    </dgm:pt>
    <dgm:pt modelId="{E022F350-D8FC-463C-B884-74289A2B538B}" type="pres">
      <dgm:prSet presAssocID="{05863868-B26E-412A-8816-B27715E47518}" presName="accentRepeatNode" presStyleLbl="solidFgAcc1" presStyleIdx="5" presStyleCnt="6"/>
      <dgm:spPr>
        <a:xfrm>
          <a:off x="61931" y="3453066"/>
          <a:ext cx="548224" cy="548224"/>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40000"/>
            </a:srgbClr>
          </a:solidFill>
          <a:prstDash val="solid"/>
          <a:miter lim="800000"/>
        </a:ln>
        <a:effectLst/>
      </dgm:spPr>
      <dgm:t>
        <a:bodyPr/>
        <a:lstStyle/>
        <a:p>
          <a:endParaRPr lang="en-US"/>
        </a:p>
      </dgm:t>
    </dgm:pt>
  </dgm:ptLst>
  <dgm:cxnLst>
    <dgm:cxn modelId="{E666196B-BA47-48F0-A1F9-55C2C2F52866}" type="presOf" srcId="{05863868-B26E-412A-8816-B27715E47518}" destId="{F2D4B5AE-AEF9-4CC9-8BA0-589FACD59432}" srcOrd="0" destOrd="0" presId="urn:microsoft.com/office/officeart/2008/layout/VerticalCurvedList"/>
    <dgm:cxn modelId="{D7795DB6-CD4A-4C36-ABB5-15CBF1673428}" srcId="{F5CD0C96-340F-47BC-A12D-B6CF9D1DAF2B}" destId="{1633073B-FAE0-4C9A-A3C7-00926FD448D0}" srcOrd="2" destOrd="0" parTransId="{A3A1D177-049F-4A06-A17A-23879FF13E82}" sibTransId="{1C2B5B22-5E75-47A2-8871-7667E91D8088}"/>
    <dgm:cxn modelId="{8EE204F9-C0B2-45C0-9C4F-52749F205C02}" type="presOf" srcId="{1633073B-FAE0-4C9A-A3C7-00926FD448D0}" destId="{4D92E4F2-3190-4975-9888-934EC1F2C809}" srcOrd="0" destOrd="0" presId="urn:microsoft.com/office/officeart/2008/layout/VerticalCurvedList"/>
    <dgm:cxn modelId="{11E11F29-B001-43FC-BAAE-7EDF37D3499E}" type="presOf" srcId="{5C348A0C-799E-443F-8845-D8EFF3F0EC30}" destId="{6430531A-1DB4-400C-9EF0-32B13F22A826}" srcOrd="0" destOrd="0" presId="urn:microsoft.com/office/officeart/2008/layout/VerticalCurvedList"/>
    <dgm:cxn modelId="{D749DCCD-1DAC-4DF7-8899-2B4630958297}" srcId="{F5CD0C96-340F-47BC-A12D-B6CF9D1DAF2B}" destId="{67D391F5-2180-4B11-9A87-09E3D6CAD2A7}" srcOrd="1" destOrd="0" parTransId="{17646871-FC79-4370-982A-7E85EF524D81}" sibTransId="{E8B0E737-2E12-4D69-978D-28420BCECF5A}"/>
    <dgm:cxn modelId="{182BA43D-8917-400F-AC64-67DF81A730F1}" type="presOf" srcId="{C970417E-E00C-4599-8BE1-4AAD2652D6E4}" destId="{8B4576E5-2CB8-4006-A099-7C509E2190A6}" srcOrd="0" destOrd="0" presId="urn:microsoft.com/office/officeart/2008/layout/VerticalCurvedList"/>
    <dgm:cxn modelId="{012E9ECA-1AEF-4C2A-8C81-B78272DAA166}" type="presOf" srcId="{67D391F5-2180-4B11-9A87-09E3D6CAD2A7}" destId="{E6A22B52-E1FF-40D2-A887-AA78BD8C1BBF}" srcOrd="0" destOrd="0" presId="urn:microsoft.com/office/officeart/2008/layout/VerticalCurvedList"/>
    <dgm:cxn modelId="{4C623A5D-7AFA-47C5-98C2-26FC7D8830BD}" srcId="{F5CD0C96-340F-47BC-A12D-B6CF9D1DAF2B}" destId="{05863868-B26E-412A-8816-B27715E47518}" srcOrd="5" destOrd="0" parTransId="{E0640DCD-C9C9-456E-84BB-22D3FA4E2E57}" sibTransId="{715F26C7-49C6-4B3F-8371-EE9AAEE5F6C3}"/>
    <dgm:cxn modelId="{A5EE04E2-3D45-465B-9DC0-23FD13FFDDEC}" type="presOf" srcId="{46C3D620-BD89-4793-8EFE-CBD501BA6761}" destId="{77512831-E071-4B92-98CF-41DEECFB2121}" srcOrd="0" destOrd="0" presId="urn:microsoft.com/office/officeart/2008/layout/VerticalCurvedList"/>
    <dgm:cxn modelId="{3DAA2832-9DC5-40E1-A67B-B56A72FE4A52}" srcId="{F5CD0C96-340F-47BC-A12D-B6CF9D1DAF2B}" destId="{46C3D620-BD89-4793-8EFE-CBD501BA6761}" srcOrd="4" destOrd="0" parTransId="{3A34EA07-5828-4A4F-B70B-2761D14F92ED}" sibTransId="{B4A510D3-85E2-47E9-82B1-E68DE1D342BE}"/>
    <dgm:cxn modelId="{4E4E1A0E-96E5-440E-AAFB-B5AE4F86A101}" srcId="{F5CD0C96-340F-47BC-A12D-B6CF9D1DAF2B}" destId="{98C9C5BA-E3F2-486A-9619-8473181FC148}" srcOrd="3" destOrd="0" parTransId="{D777DD3E-2F5D-483D-9601-9E7ED705176B}" sibTransId="{3A98A308-F4DA-48CF-9B5D-079C4FD44E95}"/>
    <dgm:cxn modelId="{14872623-10AA-4422-98CD-23B207DF92D4}" type="presOf" srcId="{F5CD0C96-340F-47BC-A12D-B6CF9D1DAF2B}" destId="{3D625D45-89EC-43E9-9957-3779A7278EEB}" srcOrd="0" destOrd="0" presId="urn:microsoft.com/office/officeart/2008/layout/VerticalCurvedList"/>
    <dgm:cxn modelId="{DB948483-0A8F-476F-85F5-0AA0610BBB56}" srcId="{F5CD0C96-340F-47BC-A12D-B6CF9D1DAF2B}" destId="{C970417E-E00C-4599-8BE1-4AAD2652D6E4}" srcOrd="0" destOrd="0" parTransId="{3D81312E-F6A6-47F1-B134-2072246B8215}" sibTransId="{5C348A0C-799E-443F-8845-D8EFF3F0EC30}"/>
    <dgm:cxn modelId="{493C71B4-46E4-4385-9D27-42C8156ACA2D}" type="presOf" srcId="{98C9C5BA-E3F2-486A-9619-8473181FC148}" destId="{B48D6EE4-5B77-47C1-BDFC-CDCEFE17EEB9}" srcOrd="0" destOrd="0" presId="urn:microsoft.com/office/officeart/2008/layout/VerticalCurvedList"/>
    <dgm:cxn modelId="{75163582-1DBA-4EEA-84B5-9654E1D245B0}" type="presParOf" srcId="{3D625D45-89EC-43E9-9957-3779A7278EEB}" destId="{A4ABEC8E-859E-44CB-8235-A8EEF4563711}" srcOrd="0" destOrd="0" presId="urn:microsoft.com/office/officeart/2008/layout/VerticalCurvedList"/>
    <dgm:cxn modelId="{F4982EC7-F1BF-4CD1-8BBB-9FEF4A64228A}" type="presParOf" srcId="{A4ABEC8E-859E-44CB-8235-A8EEF4563711}" destId="{7E4DD1D6-5C1C-4850-B743-DFD1401F24B9}" srcOrd="0" destOrd="0" presId="urn:microsoft.com/office/officeart/2008/layout/VerticalCurvedList"/>
    <dgm:cxn modelId="{DF9687E5-412A-4DA4-A9A6-4613805DE8BD}" type="presParOf" srcId="{7E4DD1D6-5C1C-4850-B743-DFD1401F24B9}" destId="{5E622829-0747-4C6A-BB53-CE3EC064294C}" srcOrd="0" destOrd="0" presId="urn:microsoft.com/office/officeart/2008/layout/VerticalCurvedList"/>
    <dgm:cxn modelId="{578C6F9A-1CFD-427E-A8B0-2C9A840CD942}" type="presParOf" srcId="{7E4DD1D6-5C1C-4850-B743-DFD1401F24B9}" destId="{6430531A-1DB4-400C-9EF0-32B13F22A826}" srcOrd="1" destOrd="0" presId="urn:microsoft.com/office/officeart/2008/layout/VerticalCurvedList"/>
    <dgm:cxn modelId="{BB6AEEB4-9483-425B-8BCD-D3624968F6D2}" type="presParOf" srcId="{7E4DD1D6-5C1C-4850-B743-DFD1401F24B9}" destId="{5BB667E9-819F-4AC1-A8A9-91F71305C797}" srcOrd="2" destOrd="0" presId="urn:microsoft.com/office/officeart/2008/layout/VerticalCurvedList"/>
    <dgm:cxn modelId="{965D1C05-A78A-443E-A3AF-BB246D4FA8EC}" type="presParOf" srcId="{7E4DD1D6-5C1C-4850-B743-DFD1401F24B9}" destId="{C4EBFA65-94C8-4702-8B8C-91DEA472D4C6}" srcOrd="3" destOrd="0" presId="urn:microsoft.com/office/officeart/2008/layout/VerticalCurvedList"/>
    <dgm:cxn modelId="{BD4E42BB-EF65-4864-A85D-B5F14605C7E2}" type="presParOf" srcId="{A4ABEC8E-859E-44CB-8235-A8EEF4563711}" destId="{8B4576E5-2CB8-4006-A099-7C509E2190A6}" srcOrd="1" destOrd="0" presId="urn:microsoft.com/office/officeart/2008/layout/VerticalCurvedList"/>
    <dgm:cxn modelId="{EDFDA3F3-D74D-4888-8FF4-4B2D232503C3}" type="presParOf" srcId="{A4ABEC8E-859E-44CB-8235-A8EEF4563711}" destId="{02B7E89E-C6B2-463D-B510-F22EAA649CB4}" srcOrd="2" destOrd="0" presId="urn:microsoft.com/office/officeart/2008/layout/VerticalCurvedList"/>
    <dgm:cxn modelId="{CDA2E36A-72BC-4EDF-8093-A798F1F26CFD}" type="presParOf" srcId="{02B7E89E-C6B2-463D-B510-F22EAA649CB4}" destId="{AA2CAC61-3224-4EE3-A097-8F98766755B1}" srcOrd="0" destOrd="0" presId="urn:microsoft.com/office/officeart/2008/layout/VerticalCurvedList"/>
    <dgm:cxn modelId="{C000427D-3605-44DF-95EF-58DA3CD32269}" type="presParOf" srcId="{A4ABEC8E-859E-44CB-8235-A8EEF4563711}" destId="{E6A22B52-E1FF-40D2-A887-AA78BD8C1BBF}" srcOrd="3" destOrd="0" presId="urn:microsoft.com/office/officeart/2008/layout/VerticalCurvedList"/>
    <dgm:cxn modelId="{D0B4FEFB-4A96-46D3-BEC1-F2B6E52B4CEA}" type="presParOf" srcId="{A4ABEC8E-859E-44CB-8235-A8EEF4563711}" destId="{0D280717-98B7-46DF-A7F0-4786AA5A8804}" srcOrd="4" destOrd="0" presId="urn:microsoft.com/office/officeart/2008/layout/VerticalCurvedList"/>
    <dgm:cxn modelId="{7936C640-5F85-4BBF-ABF6-D804B530A3A9}" type="presParOf" srcId="{0D280717-98B7-46DF-A7F0-4786AA5A8804}" destId="{AD7DAC1B-F2C1-4E57-AE44-05FA488A83CB}" srcOrd="0" destOrd="0" presId="urn:microsoft.com/office/officeart/2008/layout/VerticalCurvedList"/>
    <dgm:cxn modelId="{C7893973-0E2F-4A00-906B-1AA58742D90D}" type="presParOf" srcId="{A4ABEC8E-859E-44CB-8235-A8EEF4563711}" destId="{4D92E4F2-3190-4975-9888-934EC1F2C809}" srcOrd="5" destOrd="0" presId="urn:microsoft.com/office/officeart/2008/layout/VerticalCurvedList"/>
    <dgm:cxn modelId="{BA18E3B7-08B5-4584-9B8A-E6AAB60BEF0B}" type="presParOf" srcId="{A4ABEC8E-859E-44CB-8235-A8EEF4563711}" destId="{91B1A8C4-F0C0-48E3-97BA-A83F9BCE07FC}" srcOrd="6" destOrd="0" presId="urn:microsoft.com/office/officeart/2008/layout/VerticalCurvedList"/>
    <dgm:cxn modelId="{15DC85E2-74B1-4492-BC45-113FFF86221C}" type="presParOf" srcId="{91B1A8C4-F0C0-48E3-97BA-A83F9BCE07FC}" destId="{50595F10-DAB2-453D-B090-7A27C69990AE}" srcOrd="0" destOrd="0" presId="urn:microsoft.com/office/officeart/2008/layout/VerticalCurvedList"/>
    <dgm:cxn modelId="{2E139A9E-CA97-46F1-86EC-E93A87BD854E}" type="presParOf" srcId="{A4ABEC8E-859E-44CB-8235-A8EEF4563711}" destId="{B48D6EE4-5B77-47C1-BDFC-CDCEFE17EEB9}" srcOrd="7" destOrd="0" presId="urn:microsoft.com/office/officeart/2008/layout/VerticalCurvedList"/>
    <dgm:cxn modelId="{A6A5A13B-E5B6-4F95-BDCC-92EC0D0FA8D9}" type="presParOf" srcId="{A4ABEC8E-859E-44CB-8235-A8EEF4563711}" destId="{947BEF73-F4C5-417F-BBBE-E8B2A42D7C3B}" srcOrd="8" destOrd="0" presId="urn:microsoft.com/office/officeart/2008/layout/VerticalCurvedList"/>
    <dgm:cxn modelId="{E4D63FEC-8200-4FD3-8BB3-57BB708FACF7}" type="presParOf" srcId="{947BEF73-F4C5-417F-BBBE-E8B2A42D7C3B}" destId="{03623992-8232-4042-9F5D-FF01607F2D75}" srcOrd="0" destOrd="0" presId="urn:microsoft.com/office/officeart/2008/layout/VerticalCurvedList"/>
    <dgm:cxn modelId="{9C4F3AA2-2F8A-4172-BF3D-DB5F306E4811}" type="presParOf" srcId="{A4ABEC8E-859E-44CB-8235-A8EEF4563711}" destId="{77512831-E071-4B92-98CF-41DEECFB2121}" srcOrd="9" destOrd="0" presId="urn:microsoft.com/office/officeart/2008/layout/VerticalCurvedList"/>
    <dgm:cxn modelId="{913D359C-491E-4C0D-B3C3-EBDF7C9DCFAF}" type="presParOf" srcId="{A4ABEC8E-859E-44CB-8235-A8EEF4563711}" destId="{C31FA673-7B84-4E01-8242-81B4622F23AD}" srcOrd="10" destOrd="0" presId="urn:microsoft.com/office/officeart/2008/layout/VerticalCurvedList"/>
    <dgm:cxn modelId="{24183BB3-A679-4495-95AD-C6B6BD3B29E3}" type="presParOf" srcId="{C31FA673-7B84-4E01-8242-81B4622F23AD}" destId="{715B3B47-3D25-4BDE-AAC2-E9910E160B59}" srcOrd="0" destOrd="0" presId="urn:microsoft.com/office/officeart/2008/layout/VerticalCurvedList"/>
    <dgm:cxn modelId="{E3B3DF8B-C62D-42AA-A798-B68DE96C682D}" type="presParOf" srcId="{A4ABEC8E-859E-44CB-8235-A8EEF4563711}" destId="{F2D4B5AE-AEF9-4CC9-8BA0-589FACD59432}" srcOrd="11" destOrd="0" presId="urn:microsoft.com/office/officeart/2008/layout/VerticalCurvedList"/>
    <dgm:cxn modelId="{37CC9296-31BD-4716-9234-2052CCB287B9}" type="presParOf" srcId="{A4ABEC8E-859E-44CB-8235-A8EEF4563711}" destId="{38260EB1-D47D-48CD-848B-D535CBBF459D}" srcOrd="12" destOrd="0" presId="urn:microsoft.com/office/officeart/2008/layout/VerticalCurvedList"/>
    <dgm:cxn modelId="{81322603-AF22-4A61-A060-F3ED33B5A209}" type="presParOf" srcId="{38260EB1-D47D-48CD-848B-D535CBBF459D}" destId="{E022F350-D8FC-463C-B884-74289A2B538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023CF5-153C-454C-BC38-97B7F109FE95}" type="doc">
      <dgm:prSet loTypeId="urn:microsoft.com/office/officeart/2005/8/layout/process1" loCatId="process" qsTypeId="urn:microsoft.com/office/officeart/2005/8/quickstyle/simple1" qsCatId="simple" csTypeId="urn:microsoft.com/office/officeart/2005/8/colors/colorful3" csCatId="colorful" phldr="1"/>
      <dgm:spPr/>
    </dgm:pt>
    <dgm:pt modelId="{5D149895-B548-472A-890B-1199D520122F}">
      <dgm:prSet phldrT="[Text]"/>
      <dgm:spPr/>
      <dgm:t>
        <a:bodyPr/>
        <a:lstStyle/>
        <a:p>
          <a:r>
            <a:rPr lang="en-US" dirty="0" smtClean="0"/>
            <a:t>Inhibir el </a:t>
          </a:r>
          <a:r>
            <a:rPr lang="en-US" dirty="0" err="1" smtClean="0"/>
            <a:t>crecimiento</a:t>
          </a:r>
          <a:r>
            <a:rPr lang="en-US" dirty="0" smtClean="0"/>
            <a:t> del </a:t>
          </a:r>
          <a:r>
            <a:rPr lang="en-US" dirty="0" err="1" smtClean="0"/>
            <a:t>hongo</a:t>
          </a:r>
          <a:r>
            <a:rPr lang="en-US" dirty="0" smtClean="0"/>
            <a:t> </a:t>
          </a:r>
          <a:r>
            <a:rPr lang="en-US" dirty="0" err="1" smtClean="0"/>
            <a:t>resistente</a:t>
          </a:r>
          <a:endParaRPr lang="en-US" dirty="0"/>
        </a:p>
      </dgm:t>
    </dgm:pt>
    <dgm:pt modelId="{ECC663C0-6EB2-4732-AD50-45329213F85E}" type="parTrans" cxnId="{6C7360DA-E687-4075-BD78-0EC27EF44455}">
      <dgm:prSet/>
      <dgm:spPr/>
      <dgm:t>
        <a:bodyPr/>
        <a:lstStyle/>
        <a:p>
          <a:endParaRPr lang="en-US"/>
        </a:p>
      </dgm:t>
    </dgm:pt>
    <dgm:pt modelId="{7C2B24A3-0DF4-4CA8-B1F8-A1F90109536D}" type="sibTrans" cxnId="{6C7360DA-E687-4075-BD78-0EC27EF44455}">
      <dgm:prSet/>
      <dgm:spPr/>
      <dgm:t>
        <a:bodyPr/>
        <a:lstStyle/>
        <a:p>
          <a:endParaRPr lang="en-US"/>
        </a:p>
      </dgm:t>
    </dgm:pt>
    <dgm:pt modelId="{B9A51DB4-D559-47B1-8B7F-3392636FA3C3}">
      <dgm:prSet phldrT="[Text]"/>
      <dgm:spPr/>
      <dgm:t>
        <a:bodyPr/>
        <a:lstStyle/>
        <a:p>
          <a:r>
            <a:rPr lang="en-US" dirty="0" smtClean="0"/>
            <a:t>Medio </a:t>
          </a:r>
          <a:r>
            <a:rPr lang="en-US" dirty="0" err="1" smtClean="0"/>
            <a:t>suministrado</a:t>
          </a:r>
          <a:r>
            <a:rPr lang="en-US" dirty="0" smtClean="0"/>
            <a:t> con </a:t>
          </a:r>
          <a:r>
            <a:rPr lang="en-US" dirty="0" err="1" smtClean="0"/>
            <a:t>higromicina</a:t>
          </a:r>
          <a:endParaRPr lang="en-US" dirty="0"/>
        </a:p>
      </dgm:t>
    </dgm:pt>
    <dgm:pt modelId="{288B8BD3-583D-4818-B471-91FBBC801F8A}" type="parTrans" cxnId="{1E990CE8-7662-47FC-913C-B03ED0CAC45B}">
      <dgm:prSet/>
      <dgm:spPr/>
      <dgm:t>
        <a:bodyPr/>
        <a:lstStyle/>
        <a:p>
          <a:endParaRPr lang="en-US"/>
        </a:p>
      </dgm:t>
    </dgm:pt>
    <dgm:pt modelId="{72C4E117-F787-4D7C-8142-644AA6A833EC}" type="sibTrans" cxnId="{1E990CE8-7662-47FC-913C-B03ED0CAC45B}">
      <dgm:prSet/>
      <dgm:spPr/>
      <dgm:t>
        <a:bodyPr/>
        <a:lstStyle/>
        <a:p>
          <a:endParaRPr lang="en-US"/>
        </a:p>
      </dgm:t>
    </dgm:pt>
    <dgm:pt modelId="{543C3F45-7F07-4500-BF77-F6623D89AED0}" type="pres">
      <dgm:prSet presAssocID="{EB023CF5-153C-454C-BC38-97B7F109FE95}" presName="Name0" presStyleCnt="0">
        <dgm:presLayoutVars>
          <dgm:dir/>
          <dgm:resizeHandles val="exact"/>
        </dgm:presLayoutVars>
      </dgm:prSet>
      <dgm:spPr/>
    </dgm:pt>
    <dgm:pt modelId="{D32A770C-8D6A-4842-A4D3-2EEAF8E60D9A}" type="pres">
      <dgm:prSet presAssocID="{5D149895-B548-472A-890B-1199D520122F}" presName="node" presStyleLbl="node1" presStyleIdx="0" presStyleCnt="2">
        <dgm:presLayoutVars>
          <dgm:bulletEnabled val="1"/>
        </dgm:presLayoutVars>
      </dgm:prSet>
      <dgm:spPr/>
      <dgm:t>
        <a:bodyPr/>
        <a:lstStyle/>
        <a:p>
          <a:endParaRPr lang="en-US"/>
        </a:p>
      </dgm:t>
    </dgm:pt>
    <dgm:pt modelId="{8704B54E-C65C-415E-8CD7-4C3FF42E35EF}" type="pres">
      <dgm:prSet presAssocID="{7C2B24A3-0DF4-4CA8-B1F8-A1F90109536D}" presName="sibTrans" presStyleLbl="sibTrans2D1" presStyleIdx="0" presStyleCnt="1"/>
      <dgm:spPr/>
      <dgm:t>
        <a:bodyPr/>
        <a:lstStyle/>
        <a:p>
          <a:endParaRPr lang="en-US"/>
        </a:p>
      </dgm:t>
    </dgm:pt>
    <dgm:pt modelId="{84DEA01C-39E7-4056-9907-004B10CD35E6}" type="pres">
      <dgm:prSet presAssocID="{7C2B24A3-0DF4-4CA8-B1F8-A1F90109536D}" presName="connectorText" presStyleLbl="sibTrans2D1" presStyleIdx="0" presStyleCnt="1"/>
      <dgm:spPr/>
      <dgm:t>
        <a:bodyPr/>
        <a:lstStyle/>
        <a:p>
          <a:endParaRPr lang="en-US"/>
        </a:p>
      </dgm:t>
    </dgm:pt>
    <dgm:pt modelId="{BED97747-2CEB-4491-8A1F-B551037994B2}" type="pres">
      <dgm:prSet presAssocID="{B9A51DB4-D559-47B1-8B7F-3392636FA3C3}" presName="node" presStyleLbl="node1" presStyleIdx="1" presStyleCnt="2">
        <dgm:presLayoutVars>
          <dgm:bulletEnabled val="1"/>
        </dgm:presLayoutVars>
      </dgm:prSet>
      <dgm:spPr/>
      <dgm:t>
        <a:bodyPr/>
        <a:lstStyle/>
        <a:p>
          <a:endParaRPr lang="en-US"/>
        </a:p>
      </dgm:t>
    </dgm:pt>
  </dgm:ptLst>
  <dgm:cxnLst>
    <dgm:cxn modelId="{1E990CE8-7662-47FC-913C-B03ED0CAC45B}" srcId="{EB023CF5-153C-454C-BC38-97B7F109FE95}" destId="{B9A51DB4-D559-47B1-8B7F-3392636FA3C3}" srcOrd="1" destOrd="0" parTransId="{288B8BD3-583D-4818-B471-91FBBC801F8A}" sibTransId="{72C4E117-F787-4D7C-8142-644AA6A833EC}"/>
    <dgm:cxn modelId="{62472903-5398-4D41-8C28-90F415942AE5}" type="presOf" srcId="{7C2B24A3-0DF4-4CA8-B1F8-A1F90109536D}" destId="{84DEA01C-39E7-4056-9907-004B10CD35E6}" srcOrd="1" destOrd="0" presId="urn:microsoft.com/office/officeart/2005/8/layout/process1"/>
    <dgm:cxn modelId="{6C7360DA-E687-4075-BD78-0EC27EF44455}" srcId="{EB023CF5-153C-454C-BC38-97B7F109FE95}" destId="{5D149895-B548-472A-890B-1199D520122F}" srcOrd="0" destOrd="0" parTransId="{ECC663C0-6EB2-4732-AD50-45329213F85E}" sibTransId="{7C2B24A3-0DF4-4CA8-B1F8-A1F90109536D}"/>
    <dgm:cxn modelId="{312E404B-DF18-4FAD-BC97-E193F9DA4E5E}" type="presOf" srcId="{7C2B24A3-0DF4-4CA8-B1F8-A1F90109536D}" destId="{8704B54E-C65C-415E-8CD7-4C3FF42E35EF}" srcOrd="0" destOrd="0" presId="urn:microsoft.com/office/officeart/2005/8/layout/process1"/>
    <dgm:cxn modelId="{86CBF2CC-A05F-410A-902C-C111A86D8FFF}" type="presOf" srcId="{EB023CF5-153C-454C-BC38-97B7F109FE95}" destId="{543C3F45-7F07-4500-BF77-F6623D89AED0}" srcOrd="0" destOrd="0" presId="urn:microsoft.com/office/officeart/2005/8/layout/process1"/>
    <dgm:cxn modelId="{7D25358B-B892-4352-A377-CCC6232B94BB}" type="presOf" srcId="{B9A51DB4-D559-47B1-8B7F-3392636FA3C3}" destId="{BED97747-2CEB-4491-8A1F-B551037994B2}" srcOrd="0" destOrd="0" presId="urn:microsoft.com/office/officeart/2005/8/layout/process1"/>
    <dgm:cxn modelId="{4CF14472-4491-4885-BCED-49472242ACED}" type="presOf" srcId="{5D149895-B548-472A-890B-1199D520122F}" destId="{D32A770C-8D6A-4842-A4D3-2EEAF8E60D9A}" srcOrd="0" destOrd="0" presId="urn:microsoft.com/office/officeart/2005/8/layout/process1"/>
    <dgm:cxn modelId="{A282E12F-DBC6-4B66-B9CE-CCC3480CCF05}" type="presParOf" srcId="{543C3F45-7F07-4500-BF77-F6623D89AED0}" destId="{D32A770C-8D6A-4842-A4D3-2EEAF8E60D9A}" srcOrd="0" destOrd="0" presId="urn:microsoft.com/office/officeart/2005/8/layout/process1"/>
    <dgm:cxn modelId="{18E4C9DD-53E0-4A40-AE1A-D2EEF5BA183F}" type="presParOf" srcId="{543C3F45-7F07-4500-BF77-F6623D89AED0}" destId="{8704B54E-C65C-415E-8CD7-4C3FF42E35EF}" srcOrd="1" destOrd="0" presId="urn:microsoft.com/office/officeart/2005/8/layout/process1"/>
    <dgm:cxn modelId="{E6BF15F0-3FEF-48D0-85E6-A041CFB633C2}" type="presParOf" srcId="{8704B54E-C65C-415E-8CD7-4C3FF42E35EF}" destId="{84DEA01C-39E7-4056-9907-004B10CD35E6}" srcOrd="0" destOrd="0" presId="urn:microsoft.com/office/officeart/2005/8/layout/process1"/>
    <dgm:cxn modelId="{6FC2159F-FBDD-4263-8934-AC0A116BF90E}" type="presParOf" srcId="{543C3F45-7F07-4500-BF77-F6623D89AED0}" destId="{BED97747-2CEB-4491-8A1F-B551037994B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023CF5-153C-454C-BC38-97B7F109FE95}" type="doc">
      <dgm:prSet loTypeId="urn:microsoft.com/office/officeart/2005/8/layout/process1" loCatId="process" qsTypeId="urn:microsoft.com/office/officeart/2005/8/quickstyle/simple1" qsCatId="simple" csTypeId="urn:microsoft.com/office/officeart/2005/8/colors/colorful3" csCatId="colorful" phldr="1"/>
      <dgm:spPr/>
    </dgm:pt>
    <dgm:pt modelId="{5D149895-B548-472A-890B-1199D520122F}">
      <dgm:prSet phldrT="[Text]"/>
      <dgm:spPr/>
      <dgm:t>
        <a:bodyPr/>
        <a:lstStyle/>
        <a:p>
          <a:r>
            <a:rPr lang="en-US" b="0" i="0" dirty="0" smtClean="0"/>
            <a:t>Fitoeno desaturasa</a:t>
          </a:r>
          <a:endParaRPr lang="en-US" dirty="0"/>
        </a:p>
      </dgm:t>
    </dgm:pt>
    <dgm:pt modelId="{ECC663C0-6EB2-4732-AD50-45329213F85E}" type="parTrans" cxnId="{6C7360DA-E687-4075-BD78-0EC27EF44455}">
      <dgm:prSet/>
      <dgm:spPr/>
      <dgm:t>
        <a:bodyPr/>
        <a:lstStyle/>
        <a:p>
          <a:endParaRPr lang="en-US"/>
        </a:p>
      </dgm:t>
    </dgm:pt>
    <dgm:pt modelId="{7C2B24A3-0DF4-4CA8-B1F8-A1F90109536D}" type="sibTrans" cxnId="{6C7360DA-E687-4075-BD78-0EC27EF44455}">
      <dgm:prSet/>
      <dgm:spPr/>
      <dgm:t>
        <a:bodyPr/>
        <a:lstStyle/>
        <a:p>
          <a:endParaRPr lang="en-US"/>
        </a:p>
      </dgm:t>
    </dgm:pt>
    <dgm:pt modelId="{B9A51DB4-D559-47B1-8B7F-3392636FA3C3}">
      <dgm:prSet phldrT="[Text]"/>
      <dgm:spPr/>
      <dgm:t>
        <a:bodyPr/>
        <a:lstStyle/>
        <a:p>
          <a:r>
            <a:rPr lang="es-419" dirty="0" smtClean="0"/>
            <a:t>Fotoblanqueo</a:t>
          </a:r>
          <a:endParaRPr lang="en-US" dirty="0"/>
        </a:p>
      </dgm:t>
    </dgm:pt>
    <dgm:pt modelId="{288B8BD3-583D-4818-B471-91FBBC801F8A}" type="parTrans" cxnId="{1E990CE8-7662-47FC-913C-B03ED0CAC45B}">
      <dgm:prSet/>
      <dgm:spPr/>
      <dgm:t>
        <a:bodyPr/>
        <a:lstStyle/>
        <a:p>
          <a:endParaRPr lang="en-US"/>
        </a:p>
      </dgm:t>
    </dgm:pt>
    <dgm:pt modelId="{72C4E117-F787-4D7C-8142-644AA6A833EC}" type="sibTrans" cxnId="{1E990CE8-7662-47FC-913C-B03ED0CAC45B}">
      <dgm:prSet/>
      <dgm:spPr/>
      <dgm:t>
        <a:bodyPr/>
        <a:lstStyle/>
        <a:p>
          <a:endParaRPr lang="en-US"/>
        </a:p>
      </dgm:t>
    </dgm:pt>
    <dgm:pt modelId="{543C3F45-7F07-4500-BF77-F6623D89AED0}" type="pres">
      <dgm:prSet presAssocID="{EB023CF5-153C-454C-BC38-97B7F109FE95}" presName="Name0" presStyleCnt="0">
        <dgm:presLayoutVars>
          <dgm:dir/>
          <dgm:resizeHandles val="exact"/>
        </dgm:presLayoutVars>
      </dgm:prSet>
      <dgm:spPr/>
    </dgm:pt>
    <dgm:pt modelId="{D32A770C-8D6A-4842-A4D3-2EEAF8E60D9A}" type="pres">
      <dgm:prSet presAssocID="{5D149895-B548-472A-890B-1199D520122F}" presName="node" presStyleLbl="node1" presStyleIdx="0" presStyleCnt="2">
        <dgm:presLayoutVars>
          <dgm:bulletEnabled val="1"/>
        </dgm:presLayoutVars>
      </dgm:prSet>
      <dgm:spPr/>
      <dgm:t>
        <a:bodyPr/>
        <a:lstStyle/>
        <a:p>
          <a:endParaRPr lang="en-US"/>
        </a:p>
      </dgm:t>
    </dgm:pt>
    <dgm:pt modelId="{8704B54E-C65C-415E-8CD7-4C3FF42E35EF}" type="pres">
      <dgm:prSet presAssocID="{7C2B24A3-0DF4-4CA8-B1F8-A1F90109536D}" presName="sibTrans" presStyleLbl="sibTrans2D1" presStyleIdx="0" presStyleCnt="1"/>
      <dgm:spPr/>
      <dgm:t>
        <a:bodyPr/>
        <a:lstStyle/>
        <a:p>
          <a:endParaRPr lang="en-US"/>
        </a:p>
      </dgm:t>
    </dgm:pt>
    <dgm:pt modelId="{84DEA01C-39E7-4056-9907-004B10CD35E6}" type="pres">
      <dgm:prSet presAssocID="{7C2B24A3-0DF4-4CA8-B1F8-A1F90109536D}" presName="connectorText" presStyleLbl="sibTrans2D1" presStyleIdx="0" presStyleCnt="1"/>
      <dgm:spPr/>
      <dgm:t>
        <a:bodyPr/>
        <a:lstStyle/>
        <a:p>
          <a:endParaRPr lang="en-US"/>
        </a:p>
      </dgm:t>
    </dgm:pt>
    <dgm:pt modelId="{BED97747-2CEB-4491-8A1F-B551037994B2}" type="pres">
      <dgm:prSet presAssocID="{B9A51DB4-D559-47B1-8B7F-3392636FA3C3}" presName="node" presStyleLbl="node1" presStyleIdx="1" presStyleCnt="2">
        <dgm:presLayoutVars>
          <dgm:bulletEnabled val="1"/>
        </dgm:presLayoutVars>
      </dgm:prSet>
      <dgm:spPr/>
      <dgm:t>
        <a:bodyPr/>
        <a:lstStyle/>
        <a:p>
          <a:endParaRPr lang="en-US"/>
        </a:p>
      </dgm:t>
    </dgm:pt>
  </dgm:ptLst>
  <dgm:cxnLst>
    <dgm:cxn modelId="{1E990CE8-7662-47FC-913C-B03ED0CAC45B}" srcId="{EB023CF5-153C-454C-BC38-97B7F109FE95}" destId="{B9A51DB4-D559-47B1-8B7F-3392636FA3C3}" srcOrd="1" destOrd="0" parTransId="{288B8BD3-583D-4818-B471-91FBBC801F8A}" sibTransId="{72C4E117-F787-4D7C-8142-644AA6A833EC}"/>
    <dgm:cxn modelId="{62472903-5398-4D41-8C28-90F415942AE5}" type="presOf" srcId="{7C2B24A3-0DF4-4CA8-B1F8-A1F90109536D}" destId="{84DEA01C-39E7-4056-9907-004B10CD35E6}" srcOrd="1" destOrd="0" presId="urn:microsoft.com/office/officeart/2005/8/layout/process1"/>
    <dgm:cxn modelId="{6C7360DA-E687-4075-BD78-0EC27EF44455}" srcId="{EB023CF5-153C-454C-BC38-97B7F109FE95}" destId="{5D149895-B548-472A-890B-1199D520122F}" srcOrd="0" destOrd="0" parTransId="{ECC663C0-6EB2-4732-AD50-45329213F85E}" sibTransId="{7C2B24A3-0DF4-4CA8-B1F8-A1F90109536D}"/>
    <dgm:cxn modelId="{312E404B-DF18-4FAD-BC97-E193F9DA4E5E}" type="presOf" srcId="{7C2B24A3-0DF4-4CA8-B1F8-A1F90109536D}" destId="{8704B54E-C65C-415E-8CD7-4C3FF42E35EF}" srcOrd="0" destOrd="0" presId="urn:microsoft.com/office/officeart/2005/8/layout/process1"/>
    <dgm:cxn modelId="{86CBF2CC-A05F-410A-902C-C111A86D8FFF}" type="presOf" srcId="{EB023CF5-153C-454C-BC38-97B7F109FE95}" destId="{543C3F45-7F07-4500-BF77-F6623D89AED0}" srcOrd="0" destOrd="0" presId="urn:microsoft.com/office/officeart/2005/8/layout/process1"/>
    <dgm:cxn modelId="{7D25358B-B892-4352-A377-CCC6232B94BB}" type="presOf" srcId="{B9A51DB4-D559-47B1-8B7F-3392636FA3C3}" destId="{BED97747-2CEB-4491-8A1F-B551037994B2}" srcOrd="0" destOrd="0" presId="urn:microsoft.com/office/officeart/2005/8/layout/process1"/>
    <dgm:cxn modelId="{4CF14472-4491-4885-BCED-49472242ACED}" type="presOf" srcId="{5D149895-B548-472A-890B-1199D520122F}" destId="{D32A770C-8D6A-4842-A4D3-2EEAF8E60D9A}" srcOrd="0" destOrd="0" presId="urn:microsoft.com/office/officeart/2005/8/layout/process1"/>
    <dgm:cxn modelId="{A282E12F-DBC6-4B66-B9CE-CCC3480CCF05}" type="presParOf" srcId="{543C3F45-7F07-4500-BF77-F6623D89AED0}" destId="{D32A770C-8D6A-4842-A4D3-2EEAF8E60D9A}" srcOrd="0" destOrd="0" presId="urn:microsoft.com/office/officeart/2005/8/layout/process1"/>
    <dgm:cxn modelId="{18E4C9DD-53E0-4A40-AE1A-D2EEF5BA183F}" type="presParOf" srcId="{543C3F45-7F07-4500-BF77-F6623D89AED0}" destId="{8704B54E-C65C-415E-8CD7-4C3FF42E35EF}" srcOrd="1" destOrd="0" presId="urn:microsoft.com/office/officeart/2005/8/layout/process1"/>
    <dgm:cxn modelId="{E6BF15F0-3FEF-48D0-85E6-A041CFB633C2}" type="presParOf" srcId="{8704B54E-C65C-415E-8CD7-4C3FF42E35EF}" destId="{84DEA01C-39E7-4056-9907-004B10CD35E6}" srcOrd="0" destOrd="0" presId="urn:microsoft.com/office/officeart/2005/8/layout/process1"/>
    <dgm:cxn modelId="{6FC2159F-FBDD-4263-8934-AC0A116BF90E}" type="presParOf" srcId="{543C3F45-7F07-4500-BF77-F6623D89AED0}" destId="{BED97747-2CEB-4491-8A1F-B551037994B2}"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AFCB41-A656-43C8-BD94-466701401359}" type="doc">
      <dgm:prSet loTypeId="urn:microsoft.com/office/officeart/2005/8/layout/process1" loCatId="process" qsTypeId="urn:microsoft.com/office/officeart/2005/8/quickstyle/simple1" qsCatId="simple" csTypeId="urn:microsoft.com/office/officeart/2005/8/colors/colorful5" csCatId="colorful" phldr="1"/>
      <dgm:spPr/>
    </dgm:pt>
    <dgm:pt modelId="{FECB5107-74F2-4C49-93AE-32E1CDC108F2}">
      <dgm:prSet phldrT="[Text]"/>
      <dgm:spPr/>
      <dgm:t>
        <a:bodyPr/>
        <a:lstStyle/>
        <a:p>
          <a:r>
            <a:rPr lang="es-EC" dirty="0" smtClean="0"/>
            <a:t>Se uso las imágenes de 16bit con el filtro GFP </a:t>
          </a:r>
          <a:endParaRPr lang="en-US" dirty="0"/>
        </a:p>
      </dgm:t>
    </dgm:pt>
    <dgm:pt modelId="{B69EC36A-D393-4547-BE29-CEB41D2FF79C}" type="parTrans" cxnId="{2FE167CF-AEF6-4B0C-8173-4F198427F3E7}">
      <dgm:prSet/>
      <dgm:spPr/>
      <dgm:t>
        <a:bodyPr/>
        <a:lstStyle/>
        <a:p>
          <a:endParaRPr lang="en-US"/>
        </a:p>
      </dgm:t>
    </dgm:pt>
    <dgm:pt modelId="{A4A4BCFD-DCD4-4005-83B0-2AA2ECE956F9}" type="sibTrans" cxnId="{2FE167CF-AEF6-4B0C-8173-4F198427F3E7}">
      <dgm:prSet/>
      <dgm:spPr/>
      <dgm:t>
        <a:bodyPr/>
        <a:lstStyle/>
        <a:p>
          <a:endParaRPr lang="en-US"/>
        </a:p>
      </dgm:t>
    </dgm:pt>
    <dgm:pt modelId="{13148D1D-5F0E-41D2-83CE-94D9DB164F06}">
      <dgm:prSet phldrT="[Text]"/>
      <dgm:spPr/>
      <dgm:t>
        <a:bodyPr/>
        <a:lstStyle/>
        <a:p>
          <a:r>
            <a:rPr lang="es-419" dirty="0" smtClean="0"/>
            <a:t>se ajustó el </a:t>
          </a:r>
          <a:r>
            <a:rPr lang="es-419" dirty="0" err="1" smtClean="0"/>
            <a:t>Threshold</a:t>
          </a:r>
          <a:r>
            <a:rPr lang="es-419" dirty="0" smtClean="0"/>
            <a:t> mediante el algoritmo de Li para evitar cualquier sesgo </a:t>
          </a:r>
          <a:endParaRPr lang="en-US" dirty="0"/>
        </a:p>
      </dgm:t>
    </dgm:pt>
    <dgm:pt modelId="{71CF65E4-C358-46A7-B2E2-533E6BDD7585}" type="parTrans" cxnId="{8B34A534-7F26-494C-860C-7A87C3D05FDB}">
      <dgm:prSet/>
      <dgm:spPr/>
      <dgm:t>
        <a:bodyPr/>
        <a:lstStyle/>
        <a:p>
          <a:endParaRPr lang="en-US"/>
        </a:p>
      </dgm:t>
    </dgm:pt>
    <dgm:pt modelId="{60B56227-4053-4A23-B9C2-93DC6D1859BB}" type="sibTrans" cxnId="{8B34A534-7F26-494C-860C-7A87C3D05FDB}">
      <dgm:prSet/>
      <dgm:spPr/>
      <dgm:t>
        <a:bodyPr/>
        <a:lstStyle/>
        <a:p>
          <a:endParaRPr lang="en-US"/>
        </a:p>
      </dgm:t>
    </dgm:pt>
    <dgm:pt modelId="{F6AAEDA9-2827-4BE8-9338-EECAB72DA152}">
      <dgm:prSet phldrT="[Text]"/>
      <dgm:spPr/>
      <dgm:t>
        <a:bodyPr/>
        <a:lstStyle/>
        <a:p>
          <a:r>
            <a:rPr lang="en-US" dirty="0" smtClean="0"/>
            <a:t>Intensidad de la fluorescencia</a:t>
          </a:r>
          <a:endParaRPr lang="en-US" dirty="0"/>
        </a:p>
      </dgm:t>
    </dgm:pt>
    <dgm:pt modelId="{A58616CC-CB9C-47F0-8EE6-536CD7BCF555}" type="parTrans" cxnId="{9C496D7D-EE4E-4823-99BC-AC8D58736C35}">
      <dgm:prSet/>
      <dgm:spPr/>
      <dgm:t>
        <a:bodyPr/>
        <a:lstStyle/>
        <a:p>
          <a:endParaRPr lang="en-US"/>
        </a:p>
      </dgm:t>
    </dgm:pt>
    <dgm:pt modelId="{88C271F1-D685-469D-82F9-2ACBC18FD0E5}" type="sibTrans" cxnId="{9C496D7D-EE4E-4823-99BC-AC8D58736C35}">
      <dgm:prSet/>
      <dgm:spPr/>
      <dgm:t>
        <a:bodyPr/>
        <a:lstStyle/>
        <a:p>
          <a:endParaRPr lang="en-US"/>
        </a:p>
      </dgm:t>
    </dgm:pt>
    <dgm:pt modelId="{09F3393B-47E3-4678-84AC-25ABB4E26461}">
      <dgm:prSet phldrT="[Text]"/>
      <dgm:spPr/>
      <dgm:t>
        <a:bodyPr/>
        <a:lstStyle/>
        <a:p>
          <a:r>
            <a:rPr lang="en-US" dirty="0" smtClean="0"/>
            <a:t>Se midi</a:t>
          </a:r>
          <a:r>
            <a:rPr lang="es-EC" dirty="0" err="1" smtClean="0"/>
            <a:t>ó</a:t>
          </a:r>
          <a:r>
            <a:rPr lang="es-EC" dirty="0" smtClean="0"/>
            <a:t> Mean gray </a:t>
          </a:r>
          <a:r>
            <a:rPr lang="es-EC" dirty="0" err="1" smtClean="0"/>
            <a:t>value</a:t>
          </a:r>
          <a:r>
            <a:rPr lang="es-EC" dirty="0" smtClean="0"/>
            <a:t> que nos da la intensidad de la fluorescencia</a:t>
          </a:r>
          <a:endParaRPr lang="en-US" dirty="0"/>
        </a:p>
      </dgm:t>
    </dgm:pt>
    <dgm:pt modelId="{5B6A13BE-D6CD-4B68-A3D3-93DFC09E2A00}" type="parTrans" cxnId="{736A72C9-9B43-4A6F-864A-B8CAA9A57A02}">
      <dgm:prSet/>
      <dgm:spPr/>
      <dgm:t>
        <a:bodyPr/>
        <a:lstStyle/>
        <a:p>
          <a:endParaRPr lang="en-US"/>
        </a:p>
      </dgm:t>
    </dgm:pt>
    <dgm:pt modelId="{6B207688-D038-48F6-92B8-AA3C00574D2F}" type="sibTrans" cxnId="{736A72C9-9B43-4A6F-864A-B8CAA9A57A02}">
      <dgm:prSet/>
      <dgm:spPr/>
      <dgm:t>
        <a:bodyPr/>
        <a:lstStyle/>
        <a:p>
          <a:endParaRPr lang="en-US"/>
        </a:p>
      </dgm:t>
    </dgm:pt>
    <dgm:pt modelId="{C6284CBC-6785-4378-B2F7-BA495741A97D}" type="pres">
      <dgm:prSet presAssocID="{9CAFCB41-A656-43C8-BD94-466701401359}" presName="Name0" presStyleCnt="0">
        <dgm:presLayoutVars>
          <dgm:dir/>
          <dgm:resizeHandles val="exact"/>
        </dgm:presLayoutVars>
      </dgm:prSet>
      <dgm:spPr/>
    </dgm:pt>
    <dgm:pt modelId="{3D60CA25-9364-444A-8379-0BFA17B1B09E}" type="pres">
      <dgm:prSet presAssocID="{F6AAEDA9-2827-4BE8-9338-EECAB72DA152}" presName="node" presStyleLbl="node1" presStyleIdx="0" presStyleCnt="4">
        <dgm:presLayoutVars>
          <dgm:bulletEnabled val="1"/>
        </dgm:presLayoutVars>
      </dgm:prSet>
      <dgm:spPr/>
      <dgm:t>
        <a:bodyPr/>
        <a:lstStyle/>
        <a:p>
          <a:endParaRPr lang="en-US"/>
        </a:p>
      </dgm:t>
    </dgm:pt>
    <dgm:pt modelId="{57EC7A5A-5DCB-4DFF-BFB2-1770275F154C}" type="pres">
      <dgm:prSet presAssocID="{88C271F1-D685-469D-82F9-2ACBC18FD0E5}" presName="sibTrans" presStyleLbl="sibTrans2D1" presStyleIdx="0" presStyleCnt="3"/>
      <dgm:spPr/>
      <dgm:t>
        <a:bodyPr/>
        <a:lstStyle/>
        <a:p>
          <a:endParaRPr lang="en-US"/>
        </a:p>
      </dgm:t>
    </dgm:pt>
    <dgm:pt modelId="{CB609F93-7144-41AA-B562-0ED691E273F7}" type="pres">
      <dgm:prSet presAssocID="{88C271F1-D685-469D-82F9-2ACBC18FD0E5}" presName="connectorText" presStyleLbl="sibTrans2D1" presStyleIdx="0" presStyleCnt="3"/>
      <dgm:spPr/>
      <dgm:t>
        <a:bodyPr/>
        <a:lstStyle/>
        <a:p>
          <a:endParaRPr lang="en-US"/>
        </a:p>
      </dgm:t>
    </dgm:pt>
    <dgm:pt modelId="{43F25D95-D2B6-4D66-9C88-F3F60D404B45}" type="pres">
      <dgm:prSet presAssocID="{FECB5107-74F2-4C49-93AE-32E1CDC108F2}" presName="node" presStyleLbl="node1" presStyleIdx="1" presStyleCnt="4">
        <dgm:presLayoutVars>
          <dgm:bulletEnabled val="1"/>
        </dgm:presLayoutVars>
      </dgm:prSet>
      <dgm:spPr/>
      <dgm:t>
        <a:bodyPr/>
        <a:lstStyle/>
        <a:p>
          <a:endParaRPr lang="en-US"/>
        </a:p>
      </dgm:t>
    </dgm:pt>
    <dgm:pt modelId="{D38B7D63-FD52-44E9-A166-3064AEBB8447}" type="pres">
      <dgm:prSet presAssocID="{A4A4BCFD-DCD4-4005-83B0-2AA2ECE956F9}" presName="sibTrans" presStyleLbl="sibTrans2D1" presStyleIdx="1" presStyleCnt="3"/>
      <dgm:spPr/>
      <dgm:t>
        <a:bodyPr/>
        <a:lstStyle/>
        <a:p>
          <a:endParaRPr lang="en-US"/>
        </a:p>
      </dgm:t>
    </dgm:pt>
    <dgm:pt modelId="{90DA5B33-8FA7-4D5A-BDC8-440489DE57AE}" type="pres">
      <dgm:prSet presAssocID="{A4A4BCFD-DCD4-4005-83B0-2AA2ECE956F9}" presName="connectorText" presStyleLbl="sibTrans2D1" presStyleIdx="1" presStyleCnt="3"/>
      <dgm:spPr/>
      <dgm:t>
        <a:bodyPr/>
        <a:lstStyle/>
        <a:p>
          <a:endParaRPr lang="en-US"/>
        </a:p>
      </dgm:t>
    </dgm:pt>
    <dgm:pt modelId="{0A775FE4-6862-4144-8083-2E5D5B1C8D41}" type="pres">
      <dgm:prSet presAssocID="{13148D1D-5F0E-41D2-83CE-94D9DB164F06}" presName="node" presStyleLbl="node1" presStyleIdx="2" presStyleCnt="4">
        <dgm:presLayoutVars>
          <dgm:bulletEnabled val="1"/>
        </dgm:presLayoutVars>
      </dgm:prSet>
      <dgm:spPr/>
      <dgm:t>
        <a:bodyPr/>
        <a:lstStyle/>
        <a:p>
          <a:endParaRPr lang="en-US"/>
        </a:p>
      </dgm:t>
    </dgm:pt>
    <dgm:pt modelId="{ADA59D2A-3075-47F4-9674-7C95809DADDA}" type="pres">
      <dgm:prSet presAssocID="{60B56227-4053-4A23-B9C2-93DC6D1859BB}" presName="sibTrans" presStyleLbl="sibTrans2D1" presStyleIdx="2" presStyleCnt="3"/>
      <dgm:spPr/>
      <dgm:t>
        <a:bodyPr/>
        <a:lstStyle/>
        <a:p>
          <a:endParaRPr lang="en-US"/>
        </a:p>
      </dgm:t>
    </dgm:pt>
    <dgm:pt modelId="{39DAB3E6-25C9-4E61-8186-D5C00643B27F}" type="pres">
      <dgm:prSet presAssocID="{60B56227-4053-4A23-B9C2-93DC6D1859BB}" presName="connectorText" presStyleLbl="sibTrans2D1" presStyleIdx="2" presStyleCnt="3"/>
      <dgm:spPr/>
      <dgm:t>
        <a:bodyPr/>
        <a:lstStyle/>
        <a:p>
          <a:endParaRPr lang="en-US"/>
        </a:p>
      </dgm:t>
    </dgm:pt>
    <dgm:pt modelId="{627BEFFC-1CB6-4F62-A33D-4DD2A9DEEEAA}" type="pres">
      <dgm:prSet presAssocID="{09F3393B-47E3-4678-84AC-25ABB4E26461}" presName="node" presStyleLbl="node1" presStyleIdx="3" presStyleCnt="4">
        <dgm:presLayoutVars>
          <dgm:bulletEnabled val="1"/>
        </dgm:presLayoutVars>
      </dgm:prSet>
      <dgm:spPr/>
      <dgm:t>
        <a:bodyPr/>
        <a:lstStyle/>
        <a:p>
          <a:endParaRPr lang="en-US"/>
        </a:p>
      </dgm:t>
    </dgm:pt>
  </dgm:ptLst>
  <dgm:cxnLst>
    <dgm:cxn modelId="{B329B4A9-9E71-4A42-BF5F-884195991A76}" type="presOf" srcId="{60B56227-4053-4A23-B9C2-93DC6D1859BB}" destId="{39DAB3E6-25C9-4E61-8186-D5C00643B27F}" srcOrd="1" destOrd="0" presId="urn:microsoft.com/office/officeart/2005/8/layout/process1"/>
    <dgm:cxn modelId="{F83A3A47-9130-4B40-BDD9-937C37693559}" type="presOf" srcId="{60B56227-4053-4A23-B9C2-93DC6D1859BB}" destId="{ADA59D2A-3075-47F4-9674-7C95809DADDA}" srcOrd="0" destOrd="0" presId="urn:microsoft.com/office/officeart/2005/8/layout/process1"/>
    <dgm:cxn modelId="{2FE167CF-AEF6-4B0C-8173-4F198427F3E7}" srcId="{9CAFCB41-A656-43C8-BD94-466701401359}" destId="{FECB5107-74F2-4C49-93AE-32E1CDC108F2}" srcOrd="1" destOrd="0" parTransId="{B69EC36A-D393-4547-BE29-CEB41D2FF79C}" sibTransId="{A4A4BCFD-DCD4-4005-83B0-2AA2ECE956F9}"/>
    <dgm:cxn modelId="{8810201A-4EA6-450B-A851-637B7CC93217}" type="presOf" srcId="{09F3393B-47E3-4678-84AC-25ABB4E26461}" destId="{627BEFFC-1CB6-4F62-A33D-4DD2A9DEEEAA}" srcOrd="0" destOrd="0" presId="urn:microsoft.com/office/officeart/2005/8/layout/process1"/>
    <dgm:cxn modelId="{4E5E49C1-F9BA-4B0C-8A5C-673021EDB3A5}" type="presOf" srcId="{FECB5107-74F2-4C49-93AE-32E1CDC108F2}" destId="{43F25D95-D2B6-4D66-9C88-F3F60D404B45}" srcOrd="0" destOrd="0" presId="urn:microsoft.com/office/officeart/2005/8/layout/process1"/>
    <dgm:cxn modelId="{46EACE37-4BDF-4693-BC6B-CF83DBAC34A8}" type="presOf" srcId="{F6AAEDA9-2827-4BE8-9338-EECAB72DA152}" destId="{3D60CA25-9364-444A-8379-0BFA17B1B09E}" srcOrd="0" destOrd="0" presId="urn:microsoft.com/office/officeart/2005/8/layout/process1"/>
    <dgm:cxn modelId="{61EB4D36-20D6-46CB-9F41-54655B01578F}" type="presOf" srcId="{88C271F1-D685-469D-82F9-2ACBC18FD0E5}" destId="{CB609F93-7144-41AA-B562-0ED691E273F7}" srcOrd="1" destOrd="0" presId="urn:microsoft.com/office/officeart/2005/8/layout/process1"/>
    <dgm:cxn modelId="{8B34A534-7F26-494C-860C-7A87C3D05FDB}" srcId="{9CAFCB41-A656-43C8-BD94-466701401359}" destId="{13148D1D-5F0E-41D2-83CE-94D9DB164F06}" srcOrd="2" destOrd="0" parTransId="{71CF65E4-C358-46A7-B2E2-533E6BDD7585}" sibTransId="{60B56227-4053-4A23-B9C2-93DC6D1859BB}"/>
    <dgm:cxn modelId="{9C496D7D-EE4E-4823-99BC-AC8D58736C35}" srcId="{9CAFCB41-A656-43C8-BD94-466701401359}" destId="{F6AAEDA9-2827-4BE8-9338-EECAB72DA152}" srcOrd="0" destOrd="0" parTransId="{A58616CC-CB9C-47F0-8EE6-536CD7BCF555}" sibTransId="{88C271F1-D685-469D-82F9-2ACBC18FD0E5}"/>
    <dgm:cxn modelId="{AC1FB1AB-13E8-44B6-AE05-8F7CF38FB10C}" type="presOf" srcId="{A4A4BCFD-DCD4-4005-83B0-2AA2ECE956F9}" destId="{90DA5B33-8FA7-4D5A-BDC8-440489DE57AE}" srcOrd="1" destOrd="0" presId="urn:microsoft.com/office/officeart/2005/8/layout/process1"/>
    <dgm:cxn modelId="{A42EA519-A5D3-45BB-B1F1-B1D1F406FFB8}" type="presOf" srcId="{88C271F1-D685-469D-82F9-2ACBC18FD0E5}" destId="{57EC7A5A-5DCB-4DFF-BFB2-1770275F154C}" srcOrd="0" destOrd="0" presId="urn:microsoft.com/office/officeart/2005/8/layout/process1"/>
    <dgm:cxn modelId="{EDFC9133-55C6-4D1D-90C5-1EFE2945CDC2}" type="presOf" srcId="{A4A4BCFD-DCD4-4005-83B0-2AA2ECE956F9}" destId="{D38B7D63-FD52-44E9-A166-3064AEBB8447}" srcOrd="0" destOrd="0" presId="urn:microsoft.com/office/officeart/2005/8/layout/process1"/>
    <dgm:cxn modelId="{212402F5-F4D6-409E-9D2A-4A68397CD8C3}" type="presOf" srcId="{9CAFCB41-A656-43C8-BD94-466701401359}" destId="{C6284CBC-6785-4378-B2F7-BA495741A97D}" srcOrd="0" destOrd="0" presId="urn:microsoft.com/office/officeart/2005/8/layout/process1"/>
    <dgm:cxn modelId="{736A72C9-9B43-4A6F-864A-B8CAA9A57A02}" srcId="{9CAFCB41-A656-43C8-BD94-466701401359}" destId="{09F3393B-47E3-4678-84AC-25ABB4E26461}" srcOrd="3" destOrd="0" parTransId="{5B6A13BE-D6CD-4B68-A3D3-93DFC09E2A00}" sibTransId="{6B207688-D038-48F6-92B8-AA3C00574D2F}"/>
    <dgm:cxn modelId="{1F02E202-B6B0-4E8D-A615-F338FC66E2C5}" type="presOf" srcId="{13148D1D-5F0E-41D2-83CE-94D9DB164F06}" destId="{0A775FE4-6862-4144-8083-2E5D5B1C8D41}" srcOrd="0" destOrd="0" presId="urn:microsoft.com/office/officeart/2005/8/layout/process1"/>
    <dgm:cxn modelId="{57264279-0812-423C-ABD7-DE9EE5145CF6}" type="presParOf" srcId="{C6284CBC-6785-4378-B2F7-BA495741A97D}" destId="{3D60CA25-9364-444A-8379-0BFA17B1B09E}" srcOrd="0" destOrd="0" presId="urn:microsoft.com/office/officeart/2005/8/layout/process1"/>
    <dgm:cxn modelId="{8C41210B-0D42-46F8-8785-EA12223EEC02}" type="presParOf" srcId="{C6284CBC-6785-4378-B2F7-BA495741A97D}" destId="{57EC7A5A-5DCB-4DFF-BFB2-1770275F154C}" srcOrd="1" destOrd="0" presId="urn:microsoft.com/office/officeart/2005/8/layout/process1"/>
    <dgm:cxn modelId="{656C9322-7ED3-4BF4-BD54-10D0AC2E3560}" type="presParOf" srcId="{57EC7A5A-5DCB-4DFF-BFB2-1770275F154C}" destId="{CB609F93-7144-41AA-B562-0ED691E273F7}" srcOrd="0" destOrd="0" presId="urn:microsoft.com/office/officeart/2005/8/layout/process1"/>
    <dgm:cxn modelId="{E6713A17-8818-4FA6-9AE4-AE27EDC18BBD}" type="presParOf" srcId="{C6284CBC-6785-4378-B2F7-BA495741A97D}" destId="{43F25D95-D2B6-4D66-9C88-F3F60D404B45}" srcOrd="2" destOrd="0" presId="urn:microsoft.com/office/officeart/2005/8/layout/process1"/>
    <dgm:cxn modelId="{043F8E90-612B-4F96-B19C-95F6D7FD9DC8}" type="presParOf" srcId="{C6284CBC-6785-4378-B2F7-BA495741A97D}" destId="{D38B7D63-FD52-44E9-A166-3064AEBB8447}" srcOrd="3" destOrd="0" presId="urn:microsoft.com/office/officeart/2005/8/layout/process1"/>
    <dgm:cxn modelId="{9339EF8E-3FCC-4AAF-A6CB-D89E690B4249}" type="presParOf" srcId="{D38B7D63-FD52-44E9-A166-3064AEBB8447}" destId="{90DA5B33-8FA7-4D5A-BDC8-440489DE57AE}" srcOrd="0" destOrd="0" presId="urn:microsoft.com/office/officeart/2005/8/layout/process1"/>
    <dgm:cxn modelId="{5878C906-768D-4BD8-8460-8A70D6AE714C}" type="presParOf" srcId="{C6284CBC-6785-4378-B2F7-BA495741A97D}" destId="{0A775FE4-6862-4144-8083-2E5D5B1C8D41}" srcOrd="4" destOrd="0" presId="urn:microsoft.com/office/officeart/2005/8/layout/process1"/>
    <dgm:cxn modelId="{F5D0AFE8-336B-4B33-A7DC-75441905AC89}" type="presParOf" srcId="{C6284CBC-6785-4378-B2F7-BA495741A97D}" destId="{ADA59D2A-3075-47F4-9674-7C95809DADDA}" srcOrd="5" destOrd="0" presId="urn:microsoft.com/office/officeart/2005/8/layout/process1"/>
    <dgm:cxn modelId="{8ACB8DD4-58AA-4044-85C8-B928295B3A9B}" type="presParOf" srcId="{ADA59D2A-3075-47F4-9674-7C95809DADDA}" destId="{39DAB3E6-25C9-4E61-8186-D5C00643B27F}" srcOrd="0" destOrd="0" presId="urn:microsoft.com/office/officeart/2005/8/layout/process1"/>
    <dgm:cxn modelId="{3DBC268E-4447-4B75-A65F-10A5E22FD2D0}" type="presParOf" srcId="{C6284CBC-6785-4378-B2F7-BA495741A97D}" destId="{627BEFFC-1CB6-4F62-A33D-4DD2A9DEEEA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AFCB41-A656-43C8-BD94-466701401359}" type="doc">
      <dgm:prSet loTypeId="urn:microsoft.com/office/officeart/2005/8/layout/process1" loCatId="process" qsTypeId="urn:microsoft.com/office/officeart/2005/8/quickstyle/simple1" qsCatId="simple" csTypeId="urn:microsoft.com/office/officeart/2005/8/colors/colorful1" csCatId="colorful" phldr="1"/>
      <dgm:spPr/>
    </dgm:pt>
    <dgm:pt modelId="{FECB5107-74F2-4C49-93AE-32E1CDC108F2}">
      <dgm:prSet phldrT="[Text]"/>
      <dgm:spPr/>
      <dgm:t>
        <a:bodyPr/>
        <a:lstStyle/>
        <a:p>
          <a:r>
            <a:rPr lang="es-EC" dirty="0" smtClean="0"/>
            <a:t>Se uso las imágenes de 16bit con el filtro GFP </a:t>
          </a:r>
          <a:endParaRPr lang="en-US" dirty="0"/>
        </a:p>
      </dgm:t>
    </dgm:pt>
    <dgm:pt modelId="{B69EC36A-D393-4547-BE29-CEB41D2FF79C}" type="parTrans" cxnId="{2FE167CF-AEF6-4B0C-8173-4F198427F3E7}">
      <dgm:prSet/>
      <dgm:spPr/>
      <dgm:t>
        <a:bodyPr/>
        <a:lstStyle/>
        <a:p>
          <a:endParaRPr lang="en-US"/>
        </a:p>
      </dgm:t>
    </dgm:pt>
    <dgm:pt modelId="{A4A4BCFD-DCD4-4005-83B0-2AA2ECE956F9}" type="sibTrans" cxnId="{2FE167CF-AEF6-4B0C-8173-4F198427F3E7}">
      <dgm:prSet/>
      <dgm:spPr/>
      <dgm:t>
        <a:bodyPr/>
        <a:lstStyle/>
        <a:p>
          <a:endParaRPr lang="en-US"/>
        </a:p>
      </dgm:t>
    </dgm:pt>
    <dgm:pt modelId="{13148D1D-5F0E-41D2-83CE-94D9DB164F06}">
      <dgm:prSet phldrT="[Text]"/>
      <dgm:spPr/>
      <dgm:t>
        <a:bodyPr/>
        <a:lstStyle/>
        <a:p>
          <a:r>
            <a:rPr lang="es-419" dirty="0" smtClean="0"/>
            <a:t>Se ajustó automáticamente el </a:t>
          </a:r>
          <a:r>
            <a:rPr lang="es-419" dirty="0" err="1" smtClean="0"/>
            <a:t>Threshold</a:t>
          </a:r>
          <a:r>
            <a:rPr lang="es-419" dirty="0" smtClean="0"/>
            <a:t> y se resaltó únicamente el área infectada </a:t>
          </a:r>
          <a:endParaRPr lang="en-US" dirty="0"/>
        </a:p>
      </dgm:t>
    </dgm:pt>
    <dgm:pt modelId="{71CF65E4-C358-46A7-B2E2-533E6BDD7585}" type="parTrans" cxnId="{8B34A534-7F26-494C-860C-7A87C3D05FDB}">
      <dgm:prSet/>
      <dgm:spPr/>
      <dgm:t>
        <a:bodyPr/>
        <a:lstStyle/>
        <a:p>
          <a:endParaRPr lang="en-US"/>
        </a:p>
      </dgm:t>
    </dgm:pt>
    <dgm:pt modelId="{60B56227-4053-4A23-B9C2-93DC6D1859BB}" type="sibTrans" cxnId="{8B34A534-7F26-494C-860C-7A87C3D05FDB}">
      <dgm:prSet/>
      <dgm:spPr/>
      <dgm:t>
        <a:bodyPr/>
        <a:lstStyle/>
        <a:p>
          <a:endParaRPr lang="en-US"/>
        </a:p>
      </dgm:t>
    </dgm:pt>
    <dgm:pt modelId="{F6AAEDA9-2827-4BE8-9338-EECAB72DA152}">
      <dgm:prSet phldrT="[Text]"/>
      <dgm:spPr/>
      <dgm:t>
        <a:bodyPr/>
        <a:lstStyle/>
        <a:p>
          <a:r>
            <a:rPr lang="es-419" dirty="0" smtClean="0"/>
            <a:t>área de infección</a:t>
          </a:r>
          <a:endParaRPr lang="en-US" dirty="0"/>
        </a:p>
      </dgm:t>
    </dgm:pt>
    <dgm:pt modelId="{A58616CC-CB9C-47F0-8EE6-536CD7BCF555}" type="parTrans" cxnId="{9C496D7D-EE4E-4823-99BC-AC8D58736C35}">
      <dgm:prSet/>
      <dgm:spPr/>
      <dgm:t>
        <a:bodyPr/>
        <a:lstStyle/>
        <a:p>
          <a:endParaRPr lang="en-US"/>
        </a:p>
      </dgm:t>
    </dgm:pt>
    <dgm:pt modelId="{88C271F1-D685-469D-82F9-2ACBC18FD0E5}" type="sibTrans" cxnId="{9C496D7D-EE4E-4823-99BC-AC8D58736C35}">
      <dgm:prSet/>
      <dgm:spPr/>
      <dgm:t>
        <a:bodyPr/>
        <a:lstStyle/>
        <a:p>
          <a:endParaRPr lang="en-US"/>
        </a:p>
      </dgm:t>
    </dgm:pt>
    <dgm:pt modelId="{77D83141-16E5-4E45-8965-14116015FA4C}">
      <dgm:prSet phldrT="[Text]"/>
      <dgm:spPr/>
      <dgm:t>
        <a:bodyPr/>
        <a:lstStyle/>
        <a:p>
          <a:r>
            <a:rPr lang="es-419" smtClean="0"/>
            <a:t>se estableció una medida estándar de 100 micrómetros que se usó como referencia</a:t>
          </a:r>
          <a:endParaRPr lang="en-US" dirty="0"/>
        </a:p>
      </dgm:t>
    </dgm:pt>
    <dgm:pt modelId="{E160B828-3A33-4D9E-A682-F2AAE51F03F6}" type="parTrans" cxnId="{F4187A7B-68E8-4ACB-AB13-DCF74F162BE2}">
      <dgm:prSet/>
      <dgm:spPr/>
      <dgm:t>
        <a:bodyPr/>
        <a:lstStyle/>
        <a:p>
          <a:endParaRPr lang="en-US"/>
        </a:p>
      </dgm:t>
    </dgm:pt>
    <dgm:pt modelId="{8013304F-C4B5-453C-842F-227B82EC2F2D}" type="sibTrans" cxnId="{F4187A7B-68E8-4ACB-AB13-DCF74F162BE2}">
      <dgm:prSet/>
      <dgm:spPr/>
      <dgm:t>
        <a:bodyPr/>
        <a:lstStyle/>
        <a:p>
          <a:endParaRPr lang="en-US"/>
        </a:p>
      </dgm:t>
    </dgm:pt>
    <dgm:pt modelId="{C6284CBC-6785-4378-B2F7-BA495741A97D}" type="pres">
      <dgm:prSet presAssocID="{9CAFCB41-A656-43C8-BD94-466701401359}" presName="Name0" presStyleCnt="0">
        <dgm:presLayoutVars>
          <dgm:dir/>
          <dgm:resizeHandles val="exact"/>
        </dgm:presLayoutVars>
      </dgm:prSet>
      <dgm:spPr/>
    </dgm:pt>
    <dgm:pt modelId="{3D60CA25-9364-444A-8379-0BFA17B1B09E}" type="pres">
      <dgm:prSet presAssocID="{F6AAEDA9-2827-4BE8-9338-EECAB72DA152}" presName="node" presStyleLbl="node1" presStyleIdx="0" presStyleCnt="4">
        <dgm:presLayoutVars>
          <dgm:bulletEnabled val="1"/>
        </dgm:presLayoutVars>
      </dgm:prSet>
      <dgm:spPr/>
      <dgm:t>
        <a:bodyPr/>
        <a:lstStyle/>
        <a:p>
          <a:endParaRPr lang="en-US"/>
        </a:p>
      </dgm:t>
    </dgm:pt>
    <dgm:pt modelId="{57EC7A5A-5DCB-4DFF-BFB2-1770275F154C}" type="pres">
      <dgm:prSet presAssocID="{88C271F1-D685-469D-82F9-2ACBC18FD0E5}" presName="sibTrans" presStyleLbl="sibTrans2D1" presStyleIdx="0" presStyleCnt="3"/>
      <dgm:spPr/>
      <dgm:t>
        <a:bodyPr/>
        <a:lstStyle/>
        <a:p>
          <a:endParaRPr lang="en-US"/>
        </a:p>
      </dgm:t>
    </dgm:pt>
    <dgm:pt modelId="{CB609F93-7144-41AA-B562-0ED691E273F7}" type="pres">
      <dgm:prSet presAssocID="{88C271F1-D685-469D-82F9-2ACBC18FD0E5}" presName="connectorText" presStyleLbl="sibTrans2D1" presStyleIdx="0" presStyleCnt="3"/>
      <dgm:spPr/>
      <dgm:t>
        <a:bodyPr/>
        <a:lstStyle/>
        <a:p>
          <a:endParaRPr lang="en-US"/>
        </a:p>
      </dgm:t>
    </dgm:pt>
    <dgm:pt modelId="{43F25D95-D2B6-4D66-9C88-F3F60D404B45}" type="pres">
      <dgm:prSet presAssocID="{FECB5107-74F2-4C49-93AE-32E1CDC108F2}" presName="node" presStyleLbl="node1" presStyleIdx="1" presStyleCnt="4">
        <dgm:presLayoutVars>
          <dgm:bulletEnabled val="1"/>
        </dgm:presLayoutVars>
      </dgm:prSet>
      <dgm:spPr/>
      <dgm:t>
        <a:bodyPr/>
        <a:lstStyle/>
        <a:p>
          <a:endParaRPr lang="en-US"/>
        </a:p>
      </dgm:t>
    </dgm:pt>
    <dgm:pt modelId="{D38B7D63-FD52-44E9-A166-3064AEBB8447}" type="pres">
      <dgm:prSet presAssocID="{A4A4BCFD-DCD4-4005-83B0-2AA2ECE956F9}" presName="sibTrans" presStyleLbl="sibTrans2D1" presStyleIdx="1" presStyleCnt="3"/>
      <dgm:spPr/>
      <dgm:t>
        <a:bodyPr/>
        <a:lstStyle/>
        <a:p>
          <a:endParaRPr lang="en-US"/>
        </a:p>
      </dgm:t>
    </dgm:pt>
    <dgm:pt modelId="{90DA5B33-8FA7-4D5A-BDC8-440489DE57AE}" type="pres">
      <dgm:prSet presAssocID="{A4A4BCFD-DCD4-4005-83B0-2AA2ECE956F9}" presName="connectorText" presStyleLbl="sibTrans2D1" presStyleIdx="1" presStyleCnt="3"/>
      <dgm:spPr/>
      <dgm:t>
        <a:bodyPr/>
        <a:lstStyle/>
        <a:p>
          <a:endParaRPr lang="en-US"/>
        </a:p>
      </dgm:t>
    </dgm:pt>
    <dgm:pt modelId="{0A775FE4-6862-4144-8083-2E5D5B1C8D41}" type="pres">
      <dgm:prSet presAssocID="{13148D1D-5F0E-41D2-83CE-94D9DB164F06}" presName="node" presStyleLbl="node1" presStyleIdx="2" presStyleCnt="4">
        <dgm:presLayoutVars>
          <dgm:bulletEnabled val="1"/>
        </dgm:presLayoutVars>
      </dgm:prSet>
      <dgm:spPr/>
      <dgm:t>
        <a:bodyPr/>
        <a:lstStyle/>
        <a:p>
          <a:endParaRPr lang="en-US"/>
        </a:p>
      </dgm:t>
    </dgm:pt>
    <dgm:pt modelId="{2C3FF3B6-B623-45B9-A9E0-8E6559CB914D}" type="pres">
      <dgm:prSet presAssocID="{60B56227-4053-4A23-B9C2-93DC6D1859BB}" presName="sibTrans" presStyleLbl="sibTrans2D1" presStyleIdx="2" presStyleCnt="3"/>
      <dgm:spPr/>
      <dgm:t>
        <a:bodyPr/>
        <a:lstStyle/>
        <a:p>
          <a:endParaRPr lang="en-US"/>
        </a:p>
      </dgm:t>
    </dgm:pt>
    <dgm:pt modelId="{2767118E-A60B-4658-8580-20B9C2A1E1C2}" type="pres">
      <dgm:prSet presAssocID="{60B56227-4053-4A23-B9C2-93DC6D1859BB}" presName="connectorText" presStyleLbl="sibTrans2D1" presStyleIdx="2" presStyleCnt="3"/>
      <dgm:spPr/>
      <dgm:t>
        <a:bodyPr/>
        <a:lstStyle/>
        <a:p>
          <a:endParaRPr lang="en-US"/>
        </a:p>
      </dgm:t>
    </dgm:pt>
    <dgm:pt modelId="{AE4689D2-2D28-4A4D-A329-00E96C0C15DD}" type="pres">
      <dgm:prSet presAssocID="{77D83141-16E5-4E45-8965-14116015FA4C}" presName="node" presStyleLbl="node1" presStyleIdx="3" presStyleCnt="4">
        <dgm:presLayoutVars>
          <dgm:bulletEnabled val="1"/>
        </dgm:presLayoutVars>
      </dgm:prSet>
      <dgm:spPr/>
      <dgm:t>
        <a:bodyPr/>
        <a:lstStyle/>
        <a:p>
          <a:endParaRPr lang="en-US"/>
        </a:p>
      </dgm:t>
    </dgm:pt>
  </dgm:ptLst>
  <dgm:cxnLst>
    <dgm:cxn modelId="{F4187A7B-68E8-4ACB-AB13-DCF74F162BE2}" srcId="{9CAFCB41-A656-43C8-BD94-466701401359}" destId="{77D83141-16E5-4E45-8965-14116015FA4C}" srcOrd="3" destOrd="0" parTransId="{E160B828-3A33-4D9E-A682-F2AAE51F03F6}" sibTransId="{8013304F-C4B5-453C-842F-227B82EC2F2D}"/>
    <dgm:cxn modelId="{2FE167CF-AEF6-4B0C-8173-4F198427F3E7}" srcId="{9CAFCB41-A656-43C8-BD94-466701401359}" destId="{FECB5107-74F2-4C49-93AE-32E1CDC108F2}" srcOrd="1" destOrd="0" parTransId="{B69EC36A-D393-4547-BE29-CEB41D2FF79C}" sibTransId="{A4A4BCFD-DCD4-4005-83B0-2AA2ECE956F9}"/>
    <dgm:cxn modelId="{73BED9DB-038B-4166-B199-8667C6146340}" type="presOf" srcId="{60B56227-4053-4A23-B9C2-93DC6D1859BB}" destId="{2767118E-A60B-4658-8580-20B9C2A1E1C2}" srcOrd="1" destOrd="0" presId="urn:microsoft.com/office/officeart/2005/8/layout/process1"/>
    <dgm:cxn modelId="{4E5E49C1-F9BA-4B0C-8A5C-673021EDB3A5}" type="presOf" srcId="{FECB5107-74F2-4C49-93AE-32E1CDC108F2}" destId="{43F25D95-D2B6-4D66-9C88-F3F60D404B45}" srcOrd="0" destOrd="0" presId="urn:microsoft.com/office/officeart/2005/8/layout/process1"/>
    <dgm:cxn modelId="{BA8C3511-AAC3-48C3-8E6C-4DD3377D15B1}" type="presOf" srcId="{60B56227-4053-4A23-B9C2-93DC6D1859BB}" destId="{2C3FF3B6-B623-45B9-A9E0-8E6559CB914D}" srcOrd="0" destOrd="0" presId="urn:microsoft.com/office/officeart/2005/8/layout/process1"/>
    <dgm:cxn modelId="{46EACE37-4BDF-4693-BC6B-CF83DBAC34A8}" type="presOf" srcId="{F6AAEDA9-2827-4BE8-9338-EECAB72DA152}" destId="{3D60CA25-9364-444A-8379-0BFA17B1B09E}" srcOrd="0" destOrd="0" presId="urn:microsoft.com/office/officeart/2005/8/layout/process1"/>
    <dgm:cxn modelId="{61EB4D36-20D6-46CB-9F41-54655B01578F}" type="presOf" srcId="{88C271F1-D685-469D-82F9-2ACBC18FD0E5}" destId="{CB609F93-7144-41AA-B562-0ED691E273F7}" srcOrd="1" destOrd="0" presId="urn:microsoft.com/office/officeart/2005/8/layout/process1"/>
    <dgm:cxn modelId="{8B34A534-7F26-494C-860C-7A87C3D05FDB}" srcId="{9CAFCB41-A656-43C8-BD94-466701401359}" destId="{13148D1D-5F0E-41D2-83CE-94D9DB164F06}" srcOrd="2" destOrd="0" parTransId="{71CF65E4-C358-46A7-B2E2-533E6BDD7585}" sibTransId="{60B56227-4053-4A23-B9C2-93DC6D1859BB}"/>
    <dgm:cxn modelId="{9C496D7D-EE4E-4823-99BC-AC8D58736C35}" srcId="{9CAFCB41-A656-43C8-BD94-466701401359}" destId="{F6AAEDA9-2827-4BE8-9338-EECAB72DA152}" srcOrd="0" destOrd="0" parTransId="{A58616CC-CB9C-47F0-8EE6-536CD7BCF555}" sibTransId="{88C271F1-D685-469D-82F9-2ACBC18FD0E5}"/>
    <dgm:cxn modelId="{F9C3FB15-B286-436B-A4EE-74A5B9395316}" type="presOf" srcId="{77D83141-16E5-4E45-8965-14116015FA4C}" destId="{AE4689D2-2D28-4A4D-A329-00E96C0C15DD}" srcOrd="0" destOrd="0" presId="urn:microsoft.com/office/officeart/2005/8/layout/process1"/>
    <dgm:cxn modelId="{AC1FB1AB-13E8-44B6-AE05-8F7CF38FB10C}" type="presOf" srcId="{A4A4BCFD-DCD4-4005-83B0-2AA2ECE956F9}" destId="{90DA5B33-8FA7-4D5A-BDC8-440489DE57AE}" srcOrd="1" destOrd="0" presId="urn:microsoft.com/office/officeart/2005/8/layout/process1"/>
    <dgm:cxn modelId="{A42EA519-A5D3-45BB-B1F1-B1D1F406FFB8}" type="presOf" srcId="{88C271F1-D685-469D-82F9-2ACBC18FD0E5}" destId="{57EC7A5A-5DCB-4DFF-BFB2-1770275F154C}" srcOrd="0" destOrd="0" presId="urn:microsoft.com/office/officeart/2005/8/layout/process1"/>
    <dgm:cxn modelId="{EDFC9133-55C6-4D1D-90C5-1EFE2945CDC2}" type="presOf" srcId="{A4A4BCFD-DCD4-4005-83B0-2AA2ECE956F9}" destId="{D38B7D63-FD52-44E9-A166-3064AEBB8447}" srcOrd="0" destOrd="0" presId="urn:microsoft.com/office/officeart/2005/8/layout/process1"/>
    <dgm:cxn modelId="{212402F5-F4D6-409E-9D2A-4A68397CD8C3}" type="presOf" srcId="{9CAFCB41-A656-43C8-BD94-466701401359}" destId="{C6284CBC-6785-4378-B2F7-BA495741A97D}" srcOrd="0" destOrd="0" presId="urn:microsoft.com/office/officeart/2005/8/layout/process1"/>
    <dgm:cxn modelId="{1F02E202-B6B0-4E8D-A615-F338FC66E2C5}" type="presOf" srcId="{13148D1D-5F0E-41D2-83CE-94D9DB164F06}" destId="{0A775FE4-6862-4144-8083-2E5D5B1C8D41}" srcOrd="0" destOrd="0" presId="urn:microsoft.com/office/officeart/2005/8/layout/process1"/>
    <dgm:cxn modelId="{57264279-0812-423C-ABD7-DE9EE5145CF6}" type="presParOf" srcId="{C6284CBC-6785-4378-B2F7-BA495741A97D}" destId="{3D60CA25-9364-444A-8379-0BFA17B1B09E}" srcOrd="0" destOrd="0" presId="urn:microsoft.com/office/officeart/2005/8/layout/process1"/>
    <dgm:cxn modelId="{8C41210B-0D42-46F8-8785-EA12223EEC02}" type="presParOf" srcId="{C6284CBC-6785-4378-B2F7-BA495741A97D}" destId="{57EC7A5A-5DCB-4DFF-BFB2-1770275F154C}" srcOrd="1" destOrd="0" presId="urn:microsoft.com/office/officeart/2005/8/layout/process1"/>
    <dgm:cxn modelId="{656C9322-7ED3-4BF4-BD54-10D0AC2E3560}" type="presParOf" srcId="{57EC7A5A-5DCB-4DFF-BFB2-1770275F154C}" destId="{CB609F93-7144-41AA-B562-0ED691E273F7}" srcOrd="0" destOrd="0" presId="urn:microsoft.com/office/officeart/2005/8/layout/process1"/>
    <dgm:cxn modelId="{E6713A17-8818-4FA6-9AE4-AE27EDC18BBD}" type="presParOf" srcId="{C6284CBC-6785-4378-B2F7-BA495741A97D}" destId="{43F25D95-D2B6-4D66-9C88-F3F60D404B45}" srcOrd="2" destOrd="0" presId="urn:microsoft.com/office/officeart/2005/8/layout/process1"/>
    <dgm:cxn modelId="{043F8E90-612B-4F96-B19C-95F6D7FD9DC8}" type="presParOf" srcId="{C6284CBC-6785-4378-B2F7-BA495741A97D}" destId="{D38B7D63-FD52-44E9-A166-3064AEBB8447}" srcOrd="3" destOrd="0" presId="urn:microsoft.com/office/officeart/2005/8/layout/process1"/>
    <dgm:cxn modelId="{9339EF8E-3FCC-4AAF-A6CB-D89E690B4249}" type="presParOf" srcId="{D38B7D63-FD52-44E9-A166-3064AEBB8447}" destId="{90DA5B33-8FA7-4D5A-BDC8-440489DE57AE}" srcOrd="0" destOrd="0" presId="urn:microsoft.com/office/officeart/2005/8/layout/process1"/>
    <dgm:cxn modelId="{5878C906-768D-4BD8-8460-8A70D6AE714C}" type="presParOf" srcId="{C6284CBC-6785-4378-B2F7-BA495741A97D}" destId="{0A775FE4-6862-4144-8083-2E5D5B1C8D41}" srcOrd="4" destOrd="0" presId="urn:microsoft.com/office/officeart/2005/8/layout/process1"/>
    <dgm:cxn modelId="{1845A575-6DA8-4DF1-8A5F-C237D9354A99}" type="presParOf" srcId="{C6284CBC-6785-4378-B2F7-BA495741A97D}" destId="{2C3FF3B6-B623-45B9-A9E0-8E6559CB914D}" srcOrd="5" destOrd="0" presId="urn:microsoft.com/office/officeart/2005/8/layout/process1"/>
    <dgm:cxn modelId="{5AE8D7F6-CAAF-40D0-830B-9A84EB53C028}" type="presParOf" srcId="{2C3FF3B6-B623-45B9-A9E0-8E6559CB914D}" destId="{2767118E-A60B-4658-8580-20B9C2A1E1C2}" srcOrd="0" destOrd="0" presId="urn:microsoft.com/office/officeart/2005/8/layout/process1"/>
    <dgm:cxn modelId="{00A95592-4EAF-4573-93A6-018B749EE991}" type="presParOf" srcId="{C6284CBC-6785-4378-B2F7-BA495741A97D}" destId="{AE4689D2-2D28-4A4D-A329-00E96C0C15DD}"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0AC7F9-1365-4DCE-B337-E25AB6D80970}" type="doc">
      <dgm:prSet loTypeId="urn:microsoft.com/office/officeart/2005/8/layout/process2" loCatId="process" qsTypeId="urn:microsoft.com/office/officeart/2005/8/quickstyle/simple1" qsCatId="simple" csTypeId="urn:microsoft.com/office/officeart/2005/8/colors/accent3_2" csCatId="accent3" phldr="1"/>
      <dgm:spPr/>
    </dgm:pt>
    <dgm:pt modelId="{75D51556-043B-4F93-8D84-D956BC12476A}">
      <dgm:prSet phldrT="[Text]"/>
      <dgm:spPr/>
      <dgm:t>
        <a:bodyPr/>
        <a:lstStyle/>
        <a:p>
          <a:r>
            <a:rPr lang="es-ES" dirty="0" smtClean="0">
              <a:latin typeface="Arial" panose="020B0604020202020204" pitchFamily="34" charset="0"/>
            </a:rPr>
            <a:t>Ptr es capaz de absorber </a:t>
          </a:r>
          <a:r>
            <a:rPr lang="es-ES" dirty="0" err="1" smtClean="0">
              <a:latin typeface="Arial" panose="020B0604020202020204" pitchFamily="34" charset="0"/>
            </a:rPr>
            <a:t>dsRNAs</a:t>
          </a:r>
          <a:r>
            <a:rPr lang="es-ES" dirty="0" smtClean="0">
              <a:latin typeface="Arial" panose="020B0604020202020204" pitchFamily="34" charset="0"/>
            </a:rPr>
            <a:t> </a:t>
          </a:r>
          <a:r>
            <a:rPr lang="es-ES" dirty="0" smtClean="0">
              <a:latin typeface="Arial" panose="020B0604020202020204" pitchFamily="34" charset="0"/>
            </a:rPr>
            <a:t>exógenos</a:t>
          </a:r>
          <a:endParaRPr lang="en-US" dirty="0"/>
        </a:p>
      </dgm:t>
    </dgm:pt>
    <dgm:pt modelId="{606FA0FA-BF97-4D1B-938F-2C0A392A20E0}" type="parTrans" cxnId="{82DF9B2D-6113-4333-85EF-2BC91727A922}">
      <dgm:prSet/>
      <dgm:spPr/>
      <dgm:t>
        <a:bodyPr/>
        <a:lstStyle/>
        <a:p>
          <a:endParaRPr lang="en-US"/>
        </a:p>
      </dgm:t>
    </dgm:pt>
    <dgm:pt modelId="{306BA0E1-01EE-4E8E-97D8-F8479E31A858}" type="sibTrans" cxnId="{82DF9B2D-6113-4333-85EF-2BC91727A922}">
      <dgm:prSet/>
      <dgm:spPr/>
      <dgm:t>
        <a:bodyPr/>
        <a:lstStyle/>
        <a:p>
          <a:endParaRPr lang="en-US"/>
        </a:p>
      </dgm:t>
    </dgm:pt>
    <dgm:pt modelId="{B9DF83E4-59B5-45C0-9B2B-F7D95DECCA85}">
      <dgm:prSet phldrT="[Text]"/>
      <dgm:spPr/>
      <dgm:t>
        <a:bodyPr/>
        <a:lstStyle/>
        <a:p>
          <a:r>
            <a:rPr lang="en-US" dirty="0" smtClean="0"/>
            <a:t>Se </a:t>
          </a:r>
          <a:r>
            <a:rPr lang="en-US" dirty="0" err="1" smtClean="0"/>
            <a:t>degradan</a:t>
          </a:r>
          <a:r>
            <a:rPr lang="en-US" dirty="0" smtClean="0"/>
            <a:t> a </a:t>
          </a:r>
          <a:r>
            <a:rPr lang="en-US" dirty="0" err="1" smtClean="0"/>
            <a:t>partir</a:t>
          </a:r>
          <a:r>
            <a:rPr lang="en-US" dirty="0" smtClean="0"/>
            <a:t> de </a:t>
          </a:r>
          <a:r>
            <a:rPr lang="es-ES" dirty="0" smtClean="0">
              <a:latin typeface="Arial" panose="020B0604020202020204" pitchFamily="34" charset="0"/>
            </a:rPr>
            <a:t>las 24 h</a:t>
          </a:r>
          <a:r>
            <a:rPr lang="en-US" dirty="0" smtClean="0"/>
            <a:t> </a:t>
          </a:r>
          <a:endParaRPr lang="en-US" dirty="0"/>
        </a:p>
      </dgm:t>
    </dgm:pt>
    <dgm:pt modelId="{47A994EB-DB16-4ABC-B476-78FB2A664ECE}" type="parTrans" cxnId="{7E2EB8F8-5578-4B4D-BD1D-9710D4FE4C5E}">
      <dgm:prSet/>
      <dgm:spPr/>
      <dgm:t>
        <a:bodyPr/>
        <a:lstStyle/>
        <a:p>
          <a:endParaRPr lang="en-US"/>
        </a:p>
      </dgm:t>
    </dgm:pt>
    <dgm:pt modelId="{E2D34B5A-4959-4911-A277-E4A454777CB4}" type="sibTrans" cxnId="{7E2EB8F8-5578-4B4D-BD1D-9710D4FE4C5E}">
      <dgm:prSet/>
      <dgm:spPr/>
      <dgm:t>
        <a:bodyPr/>
        <a:lstStyle/>
        <a:p>
          <a:endParaRPr lang="en-US"/>
        </a:p>
      </dgm:t>
    </dgm:pt>
    <dgm:pt modelId="{F76748C4-3BC1-41F6-B7B5-1F5FA05FDBE3}" type="pres">
      <dgm:prSet presAssocID="{A70AC7F9-1365-4DCE-B337-E25AB6D80970}" presName="linearFlow" presStyleCnt="0">
        <dgm:presLayoutVars>
          <dgm:resizeHandles val="exact"/>
        </dgm:presLayoutVars>
      </dgm:prSet>
      <dgm:spPr/>
    </dgm:pt>
    <dgm:pt modelId="{A667B47F-B645-44E3-B0D9-3AE298C7F666}" type="pres">
      <dgm:prSet presAssocID="{75D51556-043B-4F93-8D84-D956BC12476A}" presName="node" presStyleLbl="node1" presStyleIdx="0" presStyleCnt="2">
        <dgm:presLayoutVars>
          <dgm:bulletEnabled val="1"/>
        </dgm:presLayoutVars>
      </dgm:prSet>
      <dgm:spPr/>
      <dgm:t>
        <a:bodyPr/>
        <a:lstStyle/>
        <a:p>
          <a:endParaRPr lang="en-US"/>
        </a:p>
      </dgm:t>
    </dgm:pt>
    <dgm:pt modelId="{2B410339-B049-41F9-8F96-DF62DF329B1A}" type="pres">
      <dgm:prSet presAssocID="{306BA0E1-01EE-4E8E-97D8-F8479E31A858}" presName="sibTrans" presStyleLbl="sibTrans2D1" presStyleIdx="0" presStyleCnt="1"/>
      <dgm:spPr/>
      <dgm:t>
        <a:bodyPr/>
        <a:lstStyle/>
        <a:p>
          <a:endParaRPr lang="en-US"/>
        </a:p>
      </dgm:t>
    </dgm:pt>
    <dgm:pt modelId="{0D55D464-66FB-496C-932A-E842C2F3A819}" type="pres">
      <dgm:prSet presAssocID="{306BA0E1-01EE-4E8E-97D8-F8479E31A858}" presName="connectorText" presStyleLbl="sibTrans2D1" presStyleIdx="0" presStyleCnt="1"/>
      <dgm:spPr/>
      <dgm:t>
        <a:bodyPr/>
        <a:lstStyle/>
        <a:p>
          <a:endParaRPr lang="en-US"/>
        </a:p>
      </dgm:t>
    </dgm:pt>
    <dgm:pt modelId="{2C92A5F4-31B1-4BA8-A82B-78533C0373F5}" type="pres">
      <dgm:prSet presAssocID="{B9DF83E4-59B5-45C0-9B2B-F7D95DECCA85}" presName="node" presStyleLbl="node1" presStyleIdx="1" presStyleCnt="2">
        <dgm:presLayoutVars>
          <dgm:bulletEnabled val="1"/>
        </dgm:presLayoutVars>
      </dgm:prSet>
      <dgm:spPr/>
      <dgm:t>
        <a:bodyPr/>
        <a:lstStyle/>
        <a:p>
          <a:endParaRPr lang="en-US"/>
        </a:p>
      </dgm:t>
    </dgm:pt>
  </dgm:ptLst>
  <dgm:cxnLst>
    <dgm:cxn modelId="{0FAF4C42-B166-4041-A1B2-63902A6F657E}" type="presOf" srcId="{B9DF83E4-59B5-45C0-9B2B-F7D95DECCA85}" destId="{2C92A5F4-31B1-4BA8-A82B-78533C0373F5}" srcOrd="0" destOrd="0" presId="urn:microsoft.com/office/officeart/2005/8/layout/process2"/>
    <dgm:cxn modelId="{DFBB241D-C014-4348-BB14-B835CB0625A8}" type="presOf" srcId="{306BA0E1-01EE-4E8E-97D8-F8479E31A858}" destId="{2B410339-B049-41F9-8F96-DF62DF329B1A}" srcOrd="0" destOrd="0" presId="urn:microsoft.com/office/officeart/2005/8/layout/process2"/>
    <dgm:cxn modelId="{2BC1D9D1-BC31-4D06-815B-9EADEEE04C88}" type="presOf" srcId="{306BA0E1-01EE-4E8E-97D8-F8479E31A858}" destId="{0D55D464-66FB-496C-932A-E842C2F3A819}" srcOrd="1" destOrd="0" presId="urn:microsoft.com/office/officeart/2005/8/layout/process2"/>
    <dgm:cxn modelId="{82DF9B2D-6113-4333-85EF-2BC91727A922}" srcId="{A70AC7F9-1365-4DCE-B337-E25AB6D80970}" destId="{75D51556-043B-4F93-8D84-D956BC12476A}" srcOrd="0" destOrd="0" parTransId="{606FA0FA-BF97-4D1B-938F-2C0A392A20E0}" sibTransId="{306BA0E1-01EE-4E8E-97D8-F8479E31A858}"/>
    <dgm:cxn modelId="{8F42190D-C443-4F06-AFC8-B47CC9D59E6B}" type="presOf" srcId="{75D51556-043B-4F93-8D84-D956BC12476A}" destId="{A667B47F-B645-44E3-B0D9-3AE298C7F666}" srcOrd="0" destOrd="0" presId="urn:microsoft.com/office/officeart/2005/8/layout/process2"/>
    <dgm:cxn modelId="{7E2EB8F8-5578-4B4D-BD1D-9710D4FE4C5E}" srcId="{A70AC7F9-1365-4DCE-B337-E25AB6D80970}" destId="{B9DF83E4-59B5-45C0-9B2B-F7D95DECCA85}" srcOrd="1" destOrd="0" parTransId="{47A994EB-DB16-4ABC-B476-78FB2A664ECE}" sibTransId="{E2D34B5A-4959-4911-A277-E4A454777CB4}"/>
    <dgm:cxn modelId="{1A4CEC18-2569-4B2C-B554-04BAD80925CE}" type="presOf" srcId="{A70AC7F9-1365-4DCE-B337-E25AB6D80970}" destId="{F76748C4-3BC1-41F6-B7B5-1F5FA05FDBE3}" srcOrd="0" destOrd="0" presId="urn:microsoft.com/office/officeart/2005/8/layout/process2"/>
    <dgm:cxn modelId="{AFA5FFBE-0A3D-4AF8-8169-D1601EFACFBF}" type="presParOf" srcId="{F76748C4-3BC1-41F6-B7B5-1F5FA05FDBE3}" destId="{A667B47F-B645-44E3-B0D9-3AE298C7F666}" srcOrd="0" destOrd="0" presId="urn:microsoft.com/office/officeart/2005/8/layout/process2"/>
    <dgm:cxn modelId="{4D785744-AB53-426D-9CFA-D1E70C31B466}" type="presParOf" srcId="{F76748C4-3BC1-41F6-B7B5-1F5FA05FDBE3}" destId="{2B410339-B049-41F9-8F96-DF62DF329B1A}" srcOrd="1" destOrd="0" presId="urn:microsoft.com/office/officeart/2005/8/layout/process2"/>
    <dgm:cxn modelId="{A8572B16-9FDA-46DA-A6CF-8680269FC811}" type="presParOf" srcId="{2B410339-B049-41F9-8F96-DF62DF329B1A}" destId="{0D55D464-66FB-496C-932A-E842C2F3A819}" srcOrd="0" destOrd="0" presId="urn:microsoft.com/office/officeart/2005/8/layout/process2"/>
    <dgm:cxn modelId="{82B3DC7B-D1EB-4848-ACF6-5AFB388AFBF5}" type="presParOf" srcId="{F76748C4-3BC1-41F6-B7B5-1F5FA05FDBE3}" destId="{2C92A5F4-31B1-4BA8-A82B-78533C0373F5}"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3492F3-A1B0-4B26-B03F-F1EE319B6C90}"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US"/>
        </a:p>
      </dgm:t>
    </dgm:pt>
    <dgm:pt modelId="{3FD1C217-992A-4E2E-92EF-BD8E072963F2}">
      <dgm:prSet phldrT="[Text]"/>
      <dgm:spPr/>
      <dgm:t>
        <a:bodyPr/>
        <a:lstStyle/>
        <a:p>
          <a:r>
            <a:rPr lang="en-US" dirty="0" smtClean="0"/>
            <a:t>No hay </a:t>
          </a:r>
          <a:r>
            <a:rPr lang="es-419" noProof="0" dirty="0" smtClean="0"/>
            <a:t>inhibición</a:t>
          </a:r>
          <a:r>
            <a:rPr lang="en-US" dirty="0" smtClean="0"/>
            <a:t> del </a:t>
          </a:r>
          <a:r>
            <a:rPr lang="en-US" dirty="0" err="1" smtClean="0"/>
            <a:t>crecimiento</a:t>
          </a:r>
          <a:endParaRPr lang="en-US" dirty="0"/>
        </a:p>
      </dgm:t>
    </dgm:pt>
    <dgm:pt modelId="{B63DCF25-6956-43E0-9E46-8CEE18B2438B}" type="parTrans" cxnId="{FBAED203-438C-4493-AC58-100CDD211BFD}">
      <dgm:prSet/>
      <dgm:spPr/>
      <dgm:t>
        <a:bodyPr/>
        <a:lstStyle/>
        <a:p>
          <a:endParaRPr lang="en-US"/>
        </a:p>
      </dgm:t>
    </dgm:pt>
    <dgm:pt modelId="{433A9771-B8CE-4695-92CD-E1073352CEF2}" type="sibTrans" cxnId="{FBAED203-438C-4493-AC58-100CDD211BFD}">
      <dgm:prSet/>
      <dgm:spPr/>
      <dgm:t>
        <a:bodyPr/>
        <a:lstStyle/>
        <a:p>
          <a:endParaRPr lang="en-US"/>
        </a:p>
      </dgm:t>
    </dgm:pt>
    <dgm:pt modelId="{CD2E401F-A341-4AD8-9F25-2C65318467DB}">
      <dgm:prSet phldrT="[Text]"/>
      <dgm:spPr/>
      <dgm:t>
        <a:bodyPr/>
        <a:lstStyle/>
        <a:p>
          <a:r>
            <a:rPr lang="es-419" noProof="0" dirty="0" smtClean="0"/>
            <a:t>Degradación después de 24h</a:t>
          </a:r>
          <a:r>
            <a:rPr lang="en-US" dirty="0" smtClean="0"/>
            <a:t> </a:t>
          </a:r>
          <a:endParaRPr lang="en-US" dirty="0"/>
        </a:p>
      </dgm:t>
    </dgm:pt>
    <dgm:pt modelId="{AA45FC48-D7A6-4DF2-BE20-B33E7AF638C6}" type="parTrans" cxnId="{8B86F51E-B509-48D0-A9B6-6B442EB71982}">
      <dgm:prSet/>
      <dgm:spPr/>
      <dgm:t>
        <a:bodyPr/>
        <a:lstStyle/>
        <a:p>
          <a:endParaRPr lang="en-US"/>
        </a:p>
      </dgm:t>
    </dgm:pt>
    <dgm:pt modelId="{9D1C0FAE-DD20-49FD-99B9-647A4FE16D99}" type="sibTrans" cxnId="{8B86F51E-B509-48D0-A9B6-6B442EB71982}">
      <dgm:prSet/>
      <dgm:spPr/>
      <dgm:t>
        <a:bodyPr/>
        <a:lstStyle/>
        <a:p>
          <a:endParaRPr lang="en-US"/>
        </a:p>
      </dgm:t>
    </dgm:pt>
    <dgm:pt modelId="{89846FB1-6552-432C-AF33-B907D7888393}">
      <dgm:prSet phldrT="[Text]"/>
      <dgm:spPr/>
      <dgm:t>
        <a:bodyPr/>
        <a:lstStyle/>
        <a:p>
          <a:r>
            <a:rPr lang="es-419" dirty="0" smtClean="0"/>
            <a:t>pequeño volumen de siRNA o dsRNA </a:t>
          </a:r>
          <a:endParaRPr lang="en-US" dirty="0"/>
        </a:p>
      </dgm:t>
    </dgm:pt>
    <dgm:pt modelId="{85A81CD4-C7DF-44FC-87A4-A7E582B38C7A}" type="parTrans" cxnId="{EE2B0C16-2AD8-4FF5-B1BE-82643D88E249}">
      <dgm:prSet/>
      <dgm:spPr/>
      <dgm:t>
        <a:bodyPr/>
        <a:lstStyle/>
        <a:p>
          <a:endParaRPr lang="en-US"/>
        </a:p>
      </dgm:t>
    </dgm:pt>
    <dgm:pt modelId="{6C36C13B-24D9-4374-A1ED-8A4B64EBA3EE}" type="sibTrans" cxnId="{EE2B0C16-2AD8-4FF5-B1BE-82643D88E249}">
      <dgm:prSet/>
      <dgm:spPr/>
      <dgm:t>
        <a:bodyPr/>
        <a:lstStyle/>
        <a:p>
          <a:endParaRPr lang="en-US"/>
        </a:p>
      </dgm:t>
    </dgm:pt>
    <dgm:pt modelId="{BF172377-A516-4003-A581-4A8B7A0BA193}" type="pres">
      <dgm:prSet presAssocID="{DF3492F3-A1B0-4B26-B03F-F1EE319B6C90}" presName="diagram" presStyleCnt="0">
        <dgm:presLayoutVars>
          <dgm:chPref val="1"/>
          <dgm:dir/>
          <dgm:animOne val="branch"/>
          <dgm:animLvl val="lvl"/>
          <dgm:resizeHandles/>
        </dgm:presLayoutVars>
      </dgm:prSet>
      <dgm:spPr/>
      <dgm:t>
        <a:bodyPr/>
        <a:lstStyle/>
        <a:p>
          <a:endParaRPr lang="en-US"/>
        </a:p>
      </dgm:t>
    </dgm:pt>
    <dgm:pt modelId="{B332A750-7A0A-45DE-B5C2-736006900F16}" type="pres">
      <dgm:prSet presAssocID="{3FD1C217-992A-4E2E-92EF-BD8E072963F2}" presName="root" presStyleCnt="0"/>
      <dgm:spPr/>
    </dgm:pt>
    <dgm:pt modelId="{FD78A8BF-0DF0-4CED-AF28-BC8E60C8EFF4}" type="pres">
      <dgm:prSet presAssocID="{3FD1C217-992A-4E2E-92EF-BD8E072963F2}" presName="rootComposite" presStyleCnt="0"/>
      <dgm:spPr/>
    </dgm:pt>
    <dgm:pt modelId="{E92F2C14-DE26-4598-81A3-EF2F30510810}" type="pres">
      <dgm:prSet presAssocID="{3FD1C217-992A-4E2E-92EF-BD8E072963F2}" presName="rootText" presStyleLbl="node1" presStyleIdx="0" presStyleCnt="1" custLinFactNeighborX="4307" custLinFactNeighborY="9209"/>
      <dgm:spPr/>
      <dgm:t>
        <a:bodyPr/>
        <a:lstStyle/>
        <a:p>
          <a:endParaRPr lang="en-US"/>
        </a:p>
      </dgm:t>
    </dgm:pt>
    <dgm:pt modelId="{01EEEBD9-795D-4E16-83E0-4368B7563DDC}" type="pres">
      <dgm:prSet presAssocID="{3FD1C217-992A-4E2E-92EF-BD8E072963F2}" presName="rootConnector" presStyleLbl="node1" presStyleIdx="0" presStyleCnt="1"/>
      <dgm:spPr/>
      <dgm:t>
        <a:bodyPr/>
        <a:lstStyle/>
        <a:p>
          <a:endParaRPr lang="en-US"/>
        </a:p>
      </dgm:t>
    </dgm:pt>
    <dgm:pt modelId="{C566C5BC-D2A1-490D-BBCE-6192E2538C20}" type="pres">
      <dgm:prSet presAssocID="{3FD1C217-992A-4E2E-92EF-BD8E072963F2}" presName="childShape" presStyleCnt="0"/>
      <dgm:spPr/>
    </dgm:pt>
    <dgm:pt modelId="{9AE9BCE5-B9E5-49DA-897D-07FC329FB8F9}" type="pres">
      <dgm:prSet presAssocID="{AA45FC48-D7A6-4DF2-BE20-B33E7AF638C6}" presName="Name13" presStyleLbl="parChTrans1D2" presStyleIdx="0" presStyleCnt="2"/>
      <dgm:spPr/>
      <dgm:t>
        <a:bodyPr/>
        <a:lstStyle/>
        <a:p>
          <a:endParaRPr lang="en-US"/>
        </a:p>
      </dgm:t>
    </dgm:pt>
    <dgm:pt modelId="{31D80FAC-1965-4129-9818-AE19C68C244E}" type="pres">
      <dgm:prSet presAssocID="{CD2E401F-A341-4AD8-9F25-2C65318467DB}" presName="childText" presStyleLbl="bgAcc1" presStyleIdx="0" presStyleCnt="2">
        <dgm:presLayoutVars>
          <dgm:bulletEnabled val="1"/>
        </dgm:presLayoutVars>
      </dgm:prSet>
      <dgm:spPr/>
      <dgm:t>
        <a:bodyPr/>
        <a:lstStyle/>
        <a:p>
          <a:endParaRPr lang="en-US"/>
        </a:p>
      </dgm:t>
    </dgm:pt>
    <dgm:pt modelId="{47519683-0174-46A3-8E27-88368C86518F}" type="pres">
      <dgm:prSet presAssocID="{85A81CD4-C7DF-44FC-87A4-A7E582B38C7A}" presName="Name13" presStyleLbl="parChTrans1D2" presStyleIdx="1" presStyleCnt="2"/>
      <dgm:spPr/>
      <dgm:t>
        <a:bodyPr/>
        <a:lstStyle/>
        <a:p>
          <a:endParaRPr lang="en-US"/>
        </a:p>
      </dgm:t>
    </dgm:pt>
    <dgm:pt modelId="{879B68F6-ED3B-4C9B-9853-CBC98F480361}" type="pres">
      <dgm:prSet presAssocID="{89846FB1-6552-432C-AF33-B907D7888393}" presName="childText" presStyleLbl="bgAcc1" presStyleIdx="1" presStyleCnt="2">
        <dgm:presLayoutVars>
          <dgm:bulletEnabled val="1"/>
        </dgm:presLayoutVars>
      </dgm:prSet>
      <dgm:spPr/>
      <dgm:t>
        <a:bodyPr/>
        <a:lstStyle/>
        <a:p>
          <a:endParaRPr lang="en-US"/>
        </a:p>
      </dgm:t>
    </dgm:pt>
  </dgm:ptLst>
  <dgm:cxnLst>
    <dgm:cxn modelId="{70EB102C-148A-49D2-BA91-DD6AF430A1AD}" type="presOf" srcId="{85A81CD4-C7DF-44FC-87A4-A7E582B38C7A}" destId="{47519683-0174-46A3-8E27-88368C86518F}" srcOrd="0" destOrd="0" presId="urn:microsoft.com/office/officeart/2005/8/layout/hierarchy3"/>
    <dgm:cxn modelId="{FC3D981A-991F-4B70-97A4-33009CE90125}" type="presOf" srcId="{DF3492F3-A1B0-4B26-B03F-F1EE319B6C90}" destId="{BF172377-A516-4003-A581-4A8B7A0BA193}" srcOrd="0" destOrd="0" presId="urn:microsoft.com/office/officeart/2005/8/layout/hierarchy3"/>
    <dgm:cxn modelId="{634DF2A6-6C1A-43F2-87C6-872AEF3667B1}" type="presOf" srcId="{AA45FC48-D7A6-4DF2-BE20-B33E7AF638C6}" destId="{9AE9BCE5-B9E5-49DA-897D-07FC329FB8F9}" srcOrd="0" destOrd="0" presId="urn:microsoft.com/office/officeart/2005/8/layout/hierarchy3"/>
    <dgm:cxn modelId="{CC886DF7-1274-4804-913A-8397AC936CF5}" type="presOf" srcId="{3FD1C217-992A-4E2E-92EF-BD8E072963F2}" destId="{01EEEBD9-795D-4E16-83E0-4368B7563DDC}" srcOrd="1" destOrd="0" presId="urn:microsoft.com/office/officeart/2005/8/layout/hierarchy3"/>
    <dgm:cxn modelId="{EE2B0C16-2AD8-4FF5-B1BE-82643D88E249}" srcId="{3FD1C217-992A-4E2E-92EF-BD8E072963F2}" destId="{89846FB1-6552-432C-AF33-B907D7888393}" srcOrd="1" destOrd="0" parTransId="{85A81CD4-C7DF-44FC-87A4-A7E582B38C7A}" sibTransId="{6C36C13B-24D9-4374-A1ED-8A4B64EBA3EE}"/>
    <dgm:cxn modelId="{FBAED203-438C-4493-AC58-100CDD211BFD}" srcId="{DF3492F3-A1B0-4B26-B03F-F1EE319B6C90}" destId="{3FD1C217-992A-4E2E-92EF-BD8E072963F2}" srcOrd="0" destOrd="0" parTransId="{B63DCF25-6956-43E0-9E46-8CEE18B2438B}" sibTransId="{433A9771-B8CE-4695-92CD-E1073352CEF2}"/>
    <dgm:cxn modelId="{032CFC82-86B4-49E8-A0ED-60C64389D61E}" type="presOf" srcId="{89846FB1-6552-432C-AF33-B907D7888393}" destId="{879B68F6-ED3B-4C9B-9853-CBC98F480361}" srcOrd="0" destOrd="0" presId="urn:microsoft.com/office/officeart/2005/8/layout/hierarchy3"/>
    <dgm:cxn modelId="{5C2DADA5-1D46-468F-9E13-E17E83538C9E}" type="presOf" srcId="{3FD1C217-992A-4E2E-92EF-BD8E072963F2}" destId="{E92F2C14-DE26-4598-81A3-EF2F30510810}" srcOrd="0" destOrd="0" presId="urn:microsoft.com/office/officeart/2005/8/layout/hierarchy3"/>
    <dgm:cxn modelId="{8B86F51E-B509-48D0-A9B6-6B442EB71982}" srcId="{3FD1C217-992A-4E2E-92EF-BD8E072963F2}" destId="{CD2E401F-A341-4AD8-9F25-2C65318467DB}" srcOrd="0" destOrd="0" parTransId="{AA45FC48-D7A6-4DF2-BE20-B33E7AF638C6}" sibTransId="{9D1C0FAE-DD20-49FD-99B9-647A4FE16D99}"/>
    <dgm:cxn modelId="{94657ED4-9FC5-429D-83BA-CA000F413E43}" type="presOf" srcId="{CD2E401F-A341-4AD8-9F25-2C65318467DB}" destId="{31D80FAC-1965-4129-9818-AE19C68C244E}" srcOrd="0" destOrd="0" presId="urn:microsoft.com/office/officeart/2005/8/layout/hierarchy3"/>
    <dgm:cxn modelId="{46334145-19C3-4770-9A13-C25532DB5D0D}" type="presParOf" srcId="{BF172377-A516-4003-A581-4A8B7A0BA193}" destId="{B332A750-7A0A-45DE-B5C2-736006900F16}" srcOrd="0" destOrd="0" presId="urn:microsoft.com/office/officeart/2005/8/layout/hierarchy3"/>
    <dgm:cxn modelId="{EFB111A4-07A4-422F-93C4-0FA92311347C}" type="presParOf" srcId="{B332A750-7A0A-45DE-B5C2-736006900F16}" destId="{FD78A8BF-0DF0-4CED-AF28-BC8E60C8EFF4}" srcOrd="0" destOrd="0" presId="urn:microsoft.com/office/officeart/2005/8/layout/hierarchy3"/>
    <dgm:cxn modelId="{E0092117-B2E8-461E-BE75-6919FD390868}" type="presParOf" srcId="{FD78A8BF-0DF0-4CED-AF28-BC8E60C8EFF4}" destId="{E92F2C14-DE26-4598-81A3-EF2F30510810}" srcOrd="0" destOrd="0" presId="urn:microsoft.com/office/officeart/2005/8/layout/hierarchy3"/>
    <dgm:cxn modelId="{8BD81E63-7A97-41BF-8982-68433E956CF5}" type="presParOf" srcId="{FD78A8BF-0DF0-4CED-AF28-BC8E60C8EFF4}" destId="{01EEEBD9-795D-4E16-83E0-4368B7563DDC}" srcOrd="1" destOrd="0" presId="urn:microsoft.com/office/officeart/2005/8/layout/hierarchy3"/>
    <dgm:cxn modelId="{20F6D3B8-8C1A-4BB4-A633-888B8D0F45C8}" type="presParOf" srcId="{B332A750-7A0A-45DE-B5C2-736006900F16}" destId="{C566C5BC-D2A1-490D-BBCE-6192E2538C20}" srcOrd="1" destOrd="0" presId="urn:microsoft.com/office/officeart/2005/8/layout/hierarchy3"/>
    <dgm:cxn modelId="{098F42CC-ABD3-43C8-9942-1E6B15C98A61}" type="presParOf" srcId="{C566C5BC-D2A1-490D-BBCE-6192E2538C20}" destId="{9AE9BCE5-B9E5-49DA-897D-07FC329FB8F9}" srcOrd="0" destOrd="0" presId="urn:microsoft.com/office/officeart/2005/8/layout/hierarchy3"/>
    <dgm:cxn modelId="{EAE5AD51-F2E5-43C3-B528-2FD543D57C06}" type="presParOf" srcId="{C566C5BC-D2A1-490D-BBCE-6192E2538C20}" destId="{31D80FAC-1965-4129-9818-AE19C68C244E}" srcOrd="1" destOrd="0" presId="urn:microsoft.com/office/officeart/2005/8/layout/hierarchy3"/>
    <dgm:cxn modelId="{EF554EBD-6012-4140-9461-958C0C41348D}" type="presParOf" srcId="{C566C5BC-D2A1-490D-BBCE-6192E2538C20}" destId="{47519683-0174-46A3-8E27-88368C86518F}" srcOrd="2" destOrd="0" presId="urn:microsoft.com/office/officeart/2005/8/layout/hierarchy3"/>
    <dgm:cxn modelId="{28576933-1E6E-461C-AF51-838058DC2AD0}" type="presParOf" srcId="{C566C5BC-D2A1-490D-BBCE-6192E2538C20}" destId="{879B68F6-ED3B-4C9B-9853-CBC98F480361}"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37593D-1FDD-4474-AF52-F39B05C0192A}"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US"/>
        </a:p>
      </dgm:t>
    </dgm:pt>
    <dgm:pt modelId="{005504C3-C6B0-4065-9599-0F2DA89B34CB}">
      <dgm:prSet phldrT="[Text]"/>
      <dgm:spPr/>
      <dgm:t>
        <a:bodyPr/>
        <a:lstStyle/>
        <a:p>
          <a:r>
            <a:rPr lang="en-US" smtClean="0"/>
            <a:t>N. benthamiana</a:t>
          </a:r>
          <a:endParaRPr lang="en-US"/>
        </a:p>
      </dgm:t>
    </dgm:pt>
    <dgm:pt modelId="{282F46DE-9F31-439F-919C-ECB202F65B46}" type="parTrans" cxnId="{A214D1A7-1C80-439E-82B6-5797D84246DD}">
      <dgm:prSet/>
      <dgm:spPr/>
      <dgm:t>
        <a:bodyPr/>
        <a:lstStyle/>
        <a:p>
          <a:endParaRPr lang="en-US"/>
        </a:p>
      </dgm:t>
    </dgm:pt>
    <dgm:pt modelId="{F0696108-C869-4635-A058-F8199876F656}" type="sibTrans" cxnId="{A214D1A7-1C80-439E-82B6-5797D84246DD}">
      <dgm:prSet/>
      <dgm:spPr/>
      <dgm:t>
        <a:bodyPr/>
        <a:lstStyle/>
        <a:p>
          <a:endParaRPr lang="en-US"/>
        </a:p>
      </dgm:t>
    </dgm:pt>
    <dgm:pt modelId="{622A3EB9-D8D9-424B-AC34-32C147666B18}">
      <dgm:prSet phldrT="[Text]"/>
      <dgm:spPr/>
      <dgm:t>
        <a:bodyPr/>
        <a:lstStyle/>
        <a:p>
          <a:r>
            <a:rPr lang="en-US" dirty="0" err="1" smtClean="0"/>
            <a:t>Silenciamiento</a:t>
          </a:r>
          <a:r>
            <a:rPr lang="en-US" dirty="0" smtClean="0"/>
            <a:t> local</a:t>
          </a:r>
          <a:endParaRPr lang="en-US" dirty="0"/>
        </a:p>
      </dgm:t>
    </dgm:pt>
    <dgm:pt modelId="{50602153-166B-44DA-BC94-170A122EAF7C}" type="parTrans" cxnId="{BD5747B2-EFB2-4532-BDC0-0697BD19935A}">
      <dgm:prSet/>
      <dgm:spPr/>
      <dgm:t>
        <a:bodyPr/>
        <a:lstStyle/>
        <a:p>
          <a:endParaRPr lang="en-US"/>
        </a:p>
      </dgm:t>
    </dgm:pt>
    <dgm:pt modelId="{7EF9ECDE-7146-4474-A94E-0087849785E4}" type="sibTrans" cxnId="{BD5747B2-EFB2-4532-BDC0-0697BD19935A}">
      <dgm:prSet/>
      <dgm:spPr/>
      <dgm:t>
        <a:bodyPr/>
        <a:lstStyle/>
        <a:p>
          <a:endParaRPr lang="en-US"/>
        </a:p>
      </dgm:t>
    </dgm:pt>
    <dgm:pt modelId="{3D04C0F6-D22F-464C-8965-0D7A99A939BE}">
      <dgm:prSet phldrT="[Text]"/>
      <dgm:spPr/>
      <dgm:t>
        <a:bodyPr/>
        <a:lstStyle/>
        <a:p>
          <a:r>
            <a:rPr lang="en-US" dirty="0" err="1" smtClean="0"/>
            <a:t>En</a:t>
          </a:r>
          <a:r>
            <a:rPr lang="en-US" dirty="0" smtClean="0"/>
            <a:t> </a:t>
          </a:r>
          <a:r>
            <a:rPr lang="en-US" dirty="0" err="1" smtClean="0"/>
            <a:t>ninguna</a:t>
          </a:r>
          <a:r>
            <a:rPr lang="en-US" dirty="0" smtClean="0"/>
            <a:t> planta</a:t>
          </a:r>
          <a:endParaRPr lang="en-US" dirty="0"/>
        </a:p>
      </dgm:t>
    </dgm:pt>
    <dgm:pt modelId="{051E401E-2AAD-4362-AF73-19792ECE3AB7}" type="parTrans" cxnId="{374FCFE2-204A-495F-869A-DC4439DD6FE5}">
      <dgm:prSet/>
      <dgm:spPr/>
      <dgm:t>
        <a:bodyPr/>
        <a:lstStyle/>
        <a:p>
          <a:endParaRPr lang="en-US"/>
        </a:p>
      </dgm:t>
    </dgm:pt>
    <dgm:pt modelId="{E9D9003E-0CCF-46B9-9E94-05E23E923142}" type="sibTrans" cxnId="{374FCFE2-204A-495F-869A-DC4439DD6FE5}">
      <dgm:prSet/>
      <dgm:spPr/>
      <dgm:t>
        <a:bodyPr/>
        <a:lstStyle/>
        <a:p>
          <a:endParaRPr lang="en-US"/>
        </a:p>
      </dgm:t>
    </dgm:pt>
    <dgm:pt modelId="{4AB65C7C-5598-46DB-B906-2B5D24C954E2}">
      <dgm:prSet phldrT="[Text]"/>
      <dgm:spPr/>
      <dgm:t>
        <a:bodyPr/>
        <a:lstStyle/>
        <a:p>
          <a:r>
            <a:rPr lang="es-419" noProof="0" dirty="0" smtClean="0"/>
            <a:t>Silenciamiento sistémico</a:t>
          </a:r>
          <a:endParaRPr lang="es-419" noProof="0" dirty="0"/>
        </a:p>
      </dgm:t>
    </dgm:pt>
    <dgm:pt modelId="{B3C42A21-F754-4C91-8CE4-B90BDB934455}" type="parTrans" cxnId="{563B36F3-E0D5-4EFC-B115-B5BBFFCD0A07}">
      <dgm:prSet/>
      <dgm:spPr/>
      <dgm:t>
        <a:bodyPr/>
        <a:lstStyle/>
        <a:p>
          <a:endParaRPr lang="en-US"/>
        </a:p>
      </dgm:t>
    </dgm:pt>
    <dgm:pt modelId="{ADA45E42-9EE9-4261-9098-BEC93CC9C815}" type="sibTrans" cxnId="{563B36F3-E0D5-4EFC-B115-B5BBFFCD0A07}">
      <dgm:prSet/>
      <dgm:spPr/>
      <dgm:t>
        <a:bodyPr/>
        <a:lstStyle/>
        <a:p>
          <a:endParaRPr lang="en-US"/>
        </a:p>
      </dgm:t>
    </dgm:pt>
    <dgm:pt modelId="{10D34BDF-919F-4DD6-83BE-AAE2C7DB6B6E}" type="pres">
      <dgm:prSet presAssocID="{D337593D-1FDD-4474-AF52-F39B05C0192A}" presName="Name0" presStyleCnt="0">
        <dgm:presLayoutVars>
          <dgm:chPref val="3"/>
          <dgm:dir/>
          <dgm:animLvl val="lvl"/>
          <dgm:resizeHandles/>
        </dgm:presLayoutVars>
      </dgm:prSet>
      <dgm:spPr/>
      <dgm:t>
        <a:bodyPr/>
        <a:lstStyle/>
        <a:p>
          <a:endParaRPr lang="en-US"/>
        </a:p>
      </dgm:t>
    </dgm:pt>
    <dgm:pt modelId="{B25D8651-DD8C-4DBB-B4E7-76A3CFD24AAB}" type="pres">
      <dgm:prSet presAssocID="{005504C3-C6B0-4065-9599-0F2DA89B34CB}" presName="horFlow" presStyleCnt="0"/>
      <dgm:spPr/>
    </dgm:pt>
    <dgm:pt modelId="{38C83E8D-B24E-47CE-BD81-F56A1B6A3F73}" type="pres">
      <dgm:prSet presAssocID="{005504C3-C6B0-4065-9599-0F2DA89B34CB}" presName="bigChev" presStyleLbl="node1" presStyleIdx="0" presStyleCnt="2"/>
      <dgm:spPr/>
      <dgm:t>
        <a:bodyPr/>
        <a:lstStyle/>
        <a:p>
          <a:endParaRPr lang="en-US"/>
        </a:p>
      </dgm:t>
    </dgm:pt>
    <dgm:pt modelId="{ECBA3825-586E-43AF-80EA-D3DFEC2972A5}" type="pres">
      <dgm:prSet presAssocID="{50602153-166B-44DA-BC94-170A122EAF7C}" presName="parTrans" presStyleCnt="0"/>
      <dgm:spPr/>
    </dgm:pt>
    <dgm:pt modelId="{780658BD-70D2-401F-92A1-FC12F4BAD13A}" type="pres">
      <dgm:prSet presAssocID="{622A3EB9-D8D9-424B-AC34-32C147666B18}" presName="node" presStyleLbl="alignAccFollowNode1" presStyleIdx="0" presStyleCnt="2">
        <dgm:presLayoutVars>
          <dgm:bulletEnabled val="1"/>
        </dgm:presLayoutVars>
      </dgm:prSet>
      <dgm:spPr/>
      <dgm:t>
        <a:bodyPr/>
        <a:lstStyle/>
        <a:p>
          <a:endParaRPr lang="en-US"/>
        </a:p>
      </dgm:t>
    </dgm:pt>
    <dgm:pt modelId="{093131A4-570E-42BD-B881-D090FCFF4D89}" type="pres">
      <dgm:prSet presAssocID="{005504C3-C6B0-4065-9599-0F2DA89B34CB}" presName="vSp" presStyleCnt="0"/>
      <dgm:spPr/>
    </dgm:pt>
    <dgm:pt modelId="{FB20A872-7F3C-4BB9-AA1F-5402204D6057}" type="pres">
      <dgm:prSet presAssocID="{3D04C0F6-D22F-464C-8965-0D7A99A939BE}" presName="horFlow" presStyleCnt="0"/>
      <dgm:spPr/>
    </dgm:pt>
    <dgm:pt modelId="{47585FCD-1AAB-4DD5-B7FF-155222BA997F}" type="pres">
      <dgm:prSet presAssocID="{3D04C0F6-D22F-464C-8965-0D7A99A939BE}" presName="bigChev" presStyleLbl="node1" presStyleIdx="1" presStyleCnt="2"/>
      <dgm:spPr/>
      <dgm:t>
        <a:bodyPr/>
        <a:lstStyle/>
        <a:p>
          <a:endParaRPr lang="en-US"/>
        </a:p>
      </dgm:t>
    </dgm:pt>
    <dgm:pt modelId="{D022A0DB-BC86-4639-A95D-F292785339A3}" type="pres">
      <dgm:prSet presAssocID="{B3C42A21-F754-4C91-8CE4-B90BDB934455}" presName="parTrans" presStyleCnt="0"/>
      <dgm:spPr/>
    </dgm:pt>
    <dgm:pt modelId="{3591D78F-72D8-4029-85A8-2FDCE8E8B4B3}" type="pres">
      <dgm:prSet presAssocID="{4AB65C7C-5598-46DB-B906-2B5D24C954E2}" presName="node" presStyleLbl="alignAccFollowNode1" presStyleIdx="1" presStyleCnt="2">
        <dgm:presLayoutVars>
          <dgm:bulletEnabled val="1"/>
        </dgm:presLayoutVars>
      </dgm:prSet>
      <dgm:spPr/>
      <dgm:t>
        <a:bodyPr/>
        <a:lstStyle/>
        <a:p>
          <a:endParaRPr lang="en-US"/>
        </a:p>
      </dgm:t>
    </dgm:pt>
  </dgm:ptLst>
  <dgm:cxnLst>
    <dgm:cxn modelId="{9FB69F06-83AE-469F-B200-F71B010BAD82}" type="presOf" srcId="{D337593D-1FDD-4474-AF52-F39B05C0192A}" destId="{10D34BDF-919F-4DD6-83BE-AAE2C7DB6B6E}" srcOrd="0" destOrd="0" presId="urn:microsoft.com/office/officeart/2005/8/layout/lProcess3"/>
    <dgm:cxn modelId="{F0D6ACA6-8E6F-438C-B689-5113ABC6C484}" type="presOf" srcId="{3D04C0F6-D22F-464C-8965-0D7A99A939BE}" destId="{47585FCD-1AAB-4DD5-B7FF-155222BA997F}" srcOrd="0" destOrd="0" presId="urn:microsoft.com/office/officeart/2005/8/layout/lProcess3"/>
    <dgm:cxn modelId="{33075A3B-E999-47BE-BEB4-764B718D3761}" type="presOf" srcId="{622A3EB9-D8D9-424B-AC34-32C147666B18}" destId="{780658BD-70D2-401F-92A1-FC12F4BAD13A}" srcOrd="0" destOrd="0" presId="urn:microsoft.com/office/officeart/2005/8/layout/lProcess3"/>
    <dgm:cxn modelId="{A40EDA7B-B680-4452-AF9B-6F11BDE00E5F}" type="presOf" srcId="{4AB65C7C-5598-46DB-B906-2B5D24C954E2}" destId="{3591D78F-72D8-4029-85A8-2FDCE8E8B4B3}" srcOrd="0" destOrd="0" presId="urn:microsoft.com/office/officeart/2005/8/layout/lProcess3"/>
    <dgm:cxn modelId="{3B5B40AF-9C7A-4632-AA1D-5F43FC286F8E}" type="presOf" srcId="{005504C3-C6B0-4065-9599-0F2DA89B34CB}" destId="{38C83E8D-B24E-47CE-BD81-F56A1B6A3F73}" srcOrd="0" destOrd="0" presId="urn:microsoft.com/office/officeart/2005/8/layout/lProcess3"/>
    <dgm:cxn modelId="{563B36F3-E0D5-4EFC-B115-B5BBFFCD0A07}" srcId="{3D04C0F6-D22F-464C-8965-0D7A99A939BE}" destId="{4AB65C7C-5598-46DB-B906-2B5D24C954E2}" srcOrd="0" destOrd="0" parTransId="{B3C42A21-F754-4C91-8CE4-B90BDB934455}" sibTransId="{ADA45E42-9EE9-4261-9098-BEC93CC9C815}"/>
    <dgm:cxn modelId="{374FCFE2-204A-495F-869A-DC4439DD6FE5}" srcId="{D337593D-1FDD-4474-AF52-F39B05C0192A}" destId="{3D04C0F6-D22F-464C-8965-0D7A99A939BE}" srcOrd="1" destOrd="0" parTransId="{051E401E-2AAD-4362-AF73-19792ECE3AB7}" sibTransId="{E9D9003E-0CCF-46B9-9E94-05E23E923142}"/>
    <dgm:cxn modelId="{BD5747B2-EFB2-4532-BDC0-0697BD19935A}" srcId="{005504C3-C6B0-4065-9599-0F2DA89B34CB}" destId="{622A3EB9-D8D9-424B-AC34-32C147666B18}" srcOrd="0" destOrd="0" parTransId="{50602153-166B-44DA-BC94-170A122EAF7C}" sibTransId="{7EF9ECDE-7146-4474-A94E-0087849785E4}"/>
    <dgm:cxn modelId="{A214D1A7-1C80-439E-82B6-5797D84246DD}" srcId="{D337593D-1FDD-4474-AF52-F39B05C0192A}" destId="{005504C3-C6B0-4065-9599-0F2DA89B34CB}" srcOrd="0" destOrd="0" parTransId="{282F46DE-9F31-439F-919C-ECB202F65B46}" sibTransId="{F0696108-C869-4635-A058-F8199876F656}"/>
    <dgm:cxn modelId="{B358E1F4-C7D9-4458-928D-F88327AC0D10}" type="presParOf" srcId="{10D34BDF-919F-4DD6-83BE-AAE2C7DB6B6E}" destId="{B25D8651-DD8C-4DBB-B4E7-76A3CFD24AAB}" srcOrd="0" destOrd="0" presId="urn:microsoft.com/office/officeart/2005/8/layout/lProcess3"/>
    <dgm:cxn modelId="{035E30F9-5B76-4202-A364-4F727727148A}" type="presParOf" srcId="{B25D8651-DD8C-4DBB-B4E7-76A3CFD24AAB}" destId="{38C83E8D-B24E-47CE-BD81-F56A1B6A3F73}" srcOrd="0" destOrd="0" presId="urn:microsoft.com/office/officeart/2005/8/layout/lProcess3"/>
    <dgm:cxn modelId="{2FFBFB39-8130-4FD8-9E29-A246A4F57034}" type="presParOf" srcId="{B25D8651-DD8C-4DBB-B4E7-76A3CFD24AAB}" destId="{ECBA3825-586E-43AF-80EA-D3DFEC2972A5}" srcOrd="1" destOrd="0" presId="urn:microsoft.com/office/officeart/2005/8/layout/lProcess3"/>
    <dgm:cxn modelId="{96B573A8-2681-42D7-837B-1716CDC7D2D9}" type="presParOf" srcId="{B25D8651-DD8C-4DBB-B4E7-76A3CFD24AAB}" destId="{780658BD-70D2-401F-92A1-FC12F4BAD13A}" srcOrd="2" destOrd="0" presId="urn:microsoft.com/office/officeart/2005/8/layout/lProcess3"/>
    <dgm:cxn modelId="{E4B87265-B110-4BAE-9E42-1C0AD3417361}" type="presParOf" srcId="{10D34BDF-919F-4DD6-83BE-AAE2C7DB6B6E}" destId="{093131A4-570E-42BD-B881-D090FCFF4D89}" srcOrd="1" destOrd="0" presId="urn:microsoft.com/office/officeart/2005/8/layout/lProcess3"/>
    <dgm:cxn modelId="{4445999B-7DB2-4A58-8DF9-E86A908F8225}" type="presParOf" srcId="{10D34BDF-919F-4DD6-83BE-AAE2C7DB6B6E}" destId="{FB20A872-7F3C-4BB9-AA1F-5402204D6057}" srcOrd="2" destOrd="0" presId="urn:microsoft.com/office/officeart/2005/8/layout/lProcess3"/>
    <dgm:cxn modelId="{3432D05A-8F96-4655-A80C-9DBA81EE66FE}" type="presParOf" srcId="{FB20A872-7F3C-4BB9-AA1F-5402204D6057}" destId="{47585FCD-1AAB-4DD5-B7FF-155222BA997F}" srcOrd="0" destOrd="0" presId="urn:microsoft.com/office/officeart/2005/8/layout/lProcess3"/>
    <dgm:cxn modelId="{C075EE15-6003-4949-B336-70FCF4CAB3D0}" type="presParOf" srcId="{FB20A872-7F3C-4BB9-AA1F-5402204D6057}" destId="{D022A0DB-BC86-4639-A95D-F292785339A3}" srcOrd="1" destOrd="0" presId="urn:microsoft.com/office/officeart/2005/8/layout/lProcess3"/>
    <dgm:cxn modelId="{A15FA52D-45B6-493C-BF8D-89FB3A85ECB4}" type="presParOf" srcId="{FB20A872-7F3C-4BB9-AA1F-5402204D6057}" destId="{3591D78F-72D8-4029-85A8-2FDCE8E8B4B3}" srcOrd="2"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D52F5C-E8E4-424B-BF9D-8786D7B07CDB}"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F56B0723-BA0F-406E-AA6E-4AF422913EAE}">
      <dgm:prSet phldrT="[Text]"/>
      <dgm:spPr/>
      <dgm:t>
        <a:bodyPr/>
        <a:lstStyle/>
        <a:p>
          <a:r>
            <a:rPr lang="en-US" dirty="0" smtClean="0"/>
            <a:t>No se </a:t>
          </a:r>
          <a:r>
            <a:rPr lang="en-US" dirty="0" err="1" smtClean="0"/>
            <a:t>tomaron</a:t>
          </a:r>
          <a:r>
            <a:rPr lang="en-US" dirty="0" smtClean="0"/>
            <a:t> </a:t>
          </a:r>
          <a:r>
            <a:rPr lang="en-US" dirty="0" err="1" smtClean="0"/>
            <a:t>en</a:t>
          </a:r>
          <a:r>
            <a:rPr lang="en-US" dirty="0" smtClean="0"/>
            <a:t> </a:t>
          </a:r>
          <a:r>
            <a:rPr lang="en-US" dirty="0" err="1" smtClean="0"/>
            <a:t>cuenta</a:t>
          </a:r>
          <a:r>
            <a:rPr lang="en-US" dirty="0" smtClean="0"/>
            <a:t> </a:t>
          </a:r>
          <a:r>
            <a:rPr lang="en-US" dirty="0" err="1" smtClean="0"/>
            <a:t>los</a:t>
          </a:r>
          <a:r>
            <a:rPr lang="en-US" dirty="0" smtClean="0"/>
            <a:t> </a:t>
          </a:r>
          <a:r>
            <a:rPr lang="en-US" dirty="0" err="1" smtClean="0"/>
            <a:t>resultados</a:t>
          </a:r>
          <a:r>
            <a:rPr lang="en-US" dirty="0" smtClean="0"/>
            <a:t> de qPCR</a:t>
          </a:r>
          <a:endParaRPr lang="en-US" dirty="0"/>
        </a:p>
      </dgm:t>
    </dgm:pt>
    <dgm:pt modelId="{F1A0F3BE-7741-475F-BD0D-6BE0F2B8F2F5}" type="parTrans" cxnId="{D6117A2D-DD0B-439D-B5F1-6D48D68CB452}">
      <dgm:prSet/>
      <dgm:spPr/>
      <dgm:t>
        <a:bodyPr/>
        <a:lstStyle/>
        <a:p>
          <a:endParaRPr lang="en-US"/>
        </a:p>
      </dgm:t>
    </dgm:pt>
    <dgm:pt modelId="{168016CA-7655-4CF8-8ECE-C2D23AB4517C}" type="sibTrans" cxnId="{D6117A2D-DD0B-439D-B5F1-6D48D68CB452}">
      <dgm:prSet/>
      <dgm:spPr/>
      <dgm:t>
        <a:bodyPr/>
        <a:lstStyle/>
        <a:p>
          <a:endParaRPr lang="en-US"/>
        </a:p>
      </dgm:t>
    </dgm:pt>
    <dgm:pt modelId="{09CE9E07-3392-4565-879D-C9E9706B20B7}">
      <dgm:prSet phldrT="[Text]"/>
      <dgm:spPr/>
      <dgm:t>
        <a:bodyPr/>
        <a:lstStyle/>
        <a:p>
          <a:r>
            <a:rPr lang="es-EC" dirty="0" smtClean="0"/>
            <a:t>concentraciones están muy por debajo de los estándares</a:t>
          </a:r>
          <a:endParaRPr lang="en-US" dirty="0"/>
        </a:p>
      </dgm:t>
    </dgm:pt>
    <dgm:pt modelId="{6E71C3DA-6373-4FA1-826B-58BB3701F770}" type="parTrans" cxnId="{4E261212-F139-4598-A5A7-579282FF1200}">
      <dgm:prSet/>
      <dgm:spPr/>
      <dgm:t>
        <a:bodyPr/>
        <a:lstStyle/>
        <a:p>
          <a:endParaRPr lang="en-US"/>
        </a:p>
      </dgm:t>
    </dgm:pt>
    <dgm:pt modelId="{4772B4F8-A2DC-4BA8-BD56-24DA7ACB6BA7}" type="sibTrans" cxnId="{4E261212-F139-4598-A5A7-579282FF1200}">
      <dgm:prSet/>
      <dgm:spPr/>
      <dgm:t>
        <a:bodyPr/>
        <a:lstStyle/>
        <a:p>
          <a:endParaRPr lang="en-US"/>
        </a:p>
      </dgm:t>
    </dgm:pt>
    <dgm:pt modelId="{12D54B5B-8E20-48A7-9724-35501649A2D5}">
      <dgm:prSet phldrT="[Text]"/>
      <dgm:spPr/>
      <dgm:t>
        <a:bodyPr/>
        <a:lstStyle/>
        <a:p>
          <a:r>
            <a:rPr lang="en-US" dirty="0" err="1" smtClean="0"/>
            <a:t>Similitud</a:t>
          </a:r>
          <a:r>
            <a:rPr lang="en-US" dirty="0" smtClean="0"/>
            <a:t> con </a:t>
          </a:r>
          <a:r>
            <a:rPr lang="en-US" dirty="0" err="1" smtClean="0"/>
            <a:t>controles</a:t>
          </a:r>
          <a:r>
            <a:rPr lang="en-US" dirty="0" smtClean="0"/>
            <a:t> </a:t>
          </a:r>
          <a:r>
            <a:rPr lang="en-US" dirty="0" err="1" smtClean="0"/>
            <a:t>negativos</a:t>
          </a:r>
          <a:r>
            <a:rPr lang="en-US" dirty="0" smtClean="0"/>
            <a:t> </a:t>
          </a:r>
          <a:endParaRPr lang="en-US" dirty="0"/>
        </a:p>
      </dgm:t>
    </dgm:pt>
    <dgm:pt modelId="{477B5000-EE67-4F77-ACD3-9CAFFE0D9DB9}" type="parTrans" cxnId="{5B0A0FB1-860C-45A9-BEF0-C8AB5C6C208A}">
      <dgm:prSet/>
      <dgm:spPr/>
      <dgm:t>
        <a:bodyPr/>
        <a:lstStyle/>
        <a:p>
          <a:endParaRPr lang="en-US"/>
        </a:p>
      </dgm:t>
    </dgm:pt>
    <dgm:pt modelId="{8FB70113-CB84-4A6E-8535-A11A347BFFB2}" type="sibTrans" cxnId="{5B0A0FB1-860C-45A9-BEF0-C8AB5C6C208A}">
      <dgm:prSet/>
      <dgm:spPr/>
      <dgm:t>
        <a:bodyPr/>
        <a:lstStyle/>
        <a:p>
          <a:endParaRPr lang="en-US"/>
        </a:p>
      </dgm:t>
    </dgm:pt>
    <dgm:pt modelId="{D5F7FD24-B1A3-4351-86EC-598836DD07FE}" type="pres">
      <dgm:prSet presAssocID="{5CD52F5C-E8E4-424B-BF9D-8786D7B07CDB}" presName="Name0" presStyleCnt="0">
        <dgm:presLayoutVars>
          <dgm:dir/>
          <dgm:resizeHandles val="exact"/>
        </dgm:presLayoutVars>
      </dgm:prSet>
      <dgm:spPr/>
      <dgm:t>
        <a:bodyPr/>
        <a:lstStyle/>
        <a:p>
          <a:endParaRPr lang="en-US"/>
        </a:p>
      </dgm:t>
    </dgm:pt>
    <dgm:pt modelId="{151C33DE-7D69-4A77-A781-0B3E611E882D}" type="pres">
      <dgm:prSet presAssocID="{F56B0723-BA0F-406E-AA6E-4AF422913EAE}" presName="node" presStyleLbl="node1" presStyleIdx="0" presStyleCnt="3">
        <dgm:presLayoutVars>
          <dgm:bulletEnabled val="1"/>
        </dgm:presLayoutVars>
      </dgm:prSet>
      <dgm:spPr/>
      <dgm:t>
        <a:bodyPr/>
        <a:lstStyle/>
        <a:p>
          <a:endParaRPr lang="en-US"/>
        </a:p>
      </dgm:t>
    </dgm:pt>
    <dgm:pt modelId="{A64E5E7F-FE23-495E-845F-3A1865AAD441}" type="pres">
      <dgm:prSet presAssocID="{168016CA-7655-4CF8-8ECE-C2D23AB4517C}" presName="sibTrans" presStyleLbl="sibTrans2D1" presStyleIdx="0" presStyleCnt="2"/>
      <dgm:spPr/>
      <dgm:t>
        <a:bodyPr/>
        <a:lstStyle/>
        <a:p>
          <a:endParaRPr lang="en-US"/>
        </a:p>
      </dgm:t>
    </dgm:pt>
    <dgm:pt modelId="{C46D3F89-D35A-4470-B661-F42AB4FE466E}" type="pres">
      <dgm:prSet presAssocID="{168016CA-7655-4CF8-8ECE-C2D23AB4517C}" presName="connectorText" presStyleLbl="sibTrans2D1" presStyleIdx="0" presStyleCnt="2"/>
      <dgm:spPr/>
      <dgm:t>
        <a:bodyPr/>
        <a:lstStyle/>
        <a:p>
          <a:endParaRPr lang="en-US"/>
        </a:p>
      </dgm:t>
    </dgm:pt>
    <dgm:pt modelId="{D388954A-E1BC-4273-A11F-884881F80351}" type="pres">
      <dgm:prSet presAssocID="{09CE9E07-3392-4565-879D-C9E9706B20B7}" presName="node" presStyleLbl="node1" presStyleIdx="1" presStyleCnt="3">
        <dgm:presLayoutVars>
          <dgm:bulletEnabled val="1"/>
        </dgm:presLayoutVars>
      </dgm:prSet>
      <dgm:spPr/>
      <dgm:t>
        <a:bodyPr/>
        <a:lstStyle/>
        <a:p>
          <a:endParaRPr lang="en-US"/>
        </a:p>
      </dgm:t>
    </dgm:pt>
    <dgm:pt modelId="{4E00DF86-C898-4FED-BE60-0246854D20CE}" type="pres">
      <dgm:prSet presAssocID="{4772B4F8-A2DC-4BA8-BD56-24DA7ACB6BA7}" presName="sibTrans" presStyleLbl="sibTrans2D1" presStyleIdx="1" presStyleCnt="2"/>
      <dgm:spPr/>
      <dgm:t>
        <a:bodyPr/>
        <a:lstStyle/>
        <a:p>
          <a:endParaRPr lang="en-US"/>
        </a:p>
      </dgm:t>
    </dgm:pt>
    <dgm:pt modelId="{ABC0D097-368D-4CEC-B4EC-9B0AA4BACDFD}" type="pres">
      <dgm:prSet presAssocID="{4772B4F8-A2DC-4BA8-BD56-24DA7ACB6BA7}" presName="connectorText" presStyleLbl="sibTrans2D1" presStyleIdx="1" presStyleCnt="2"/>
      <dgm:spPr/>
      <dgm:t>
        <a:bodyPr/>
        <a:lstStyle/>
        <a:p>
          <a:endParaRPr lang="en-US"/>
        </a:p>
      </dgm:t>
    </dgm:pt>
    <dgm:pt modelId="{6D82F4B8-BD29-4A04-992A-A8B3052FA2EE}" type="pres">
      <dgm:prSet presAssocID="{12D54B5B-8E20-48A7-9724-35501649A2D5}" presName="node" presStyleLbl="node1" presStyleIdx="2" presStyleCnt="3">
        <dgm:presLayoutVars>
          <dgm:bulletEnabled val="1"/>
        </dgm:presLayoutVars>
      </dgm:prSet>
      <dgm:spPr/>
      <dgm:t>
        <a:bodyPr/>
        <a:lstStyle/>
        <a:p>
          <a:endParaRPr lang="en-US"/>
        </a:p>
      </dgm:t>
    </dgm:pt>
  </dgm:ptLst>
  <dgm:cxnLst>
    <dgm:cxn modelId="{A54FBBF4-0F5D-4D64-8372-7FD3E27A488D}" type="presOf" srcId="{168016CA-7655-4CF8-8ECE-C2D23AB4517C}" destId="{C46D3F89-D35A-4470-B661-F42AB4FE466E}" srcOrd="1" destOrd="0" presId="urn:microsoft.com/office/officeart/2005/8/layout/process1"/>
    <dgm:cxn modelId="{4E261212-F139-4598-A5A7-579282FF1200}" srcId="{5CD52F5C-E8E4-424B-BF9D-8786D7B07CDB}" destId="{09CE9E07-3392-4565-879D-C9E9706B20B7}" srcOrd="1" destOrd="0" parTransId="{6E71C3DA-6373-4FA1-826B-58BB3701F770}" sibTransId="{4772B4F8-A2DC-4BA8-BD56-24DA7ACB6BA7}"/>
    <dgm:cxn modelId="{AB3F55DA-9ED8-464E-9C7A-DDCF8B9B2B6C}" type="presOf" srcId="{5CD52F5C-E8E4-424B-BF9D-8786D7B07CDB}" destId="{D5F7FD24-B1A3-4351-86EC-598836DD07FE}" srcOrd="0" destOrd="0" presId="urn:microsoft.com/office/officeart/2005/8/layout/process1"/>
    <dgm:cxn modelId="{0B61C969-1657-4688-A078-EDC28ED79491}" type="presOf" srcId="{12D54B5B-8E20-48A7-9724-35501649A2D5}" destId="{6D82F4B8-BD29-4A04-992A-A8B3052FA2EE}" srcOrd="0" destOrd="0" presId="urn:microsoft.com/office/officeart/2005/8/layout/process1"/>
    <dgm:cxn modelId="{36DF647C-2C0E-48B7-A182-5FC64C9E92C6}" type="presOf" srcId="{168016CA-7655-4CF8-8ECE-C2D23AB4517C}" destId="{A64E5E7F-FE23-495E-845F-3A1865AAD441}" srcOrd="0" destOrd="0" presId="urn:microsoft.com/office/officeart/2005/8/layout/process1"/>
    <dgm:cxn modelId="{F15B3021-0496-43D6-80A8-040B832358DB}" type="presOf" srcId="{4772B4F8-A2DC-4BA8-BD56-24DA7ACB6BA7}" destId="{ABC0D097-368D-4CEC-B4EC-9B0AA4BACDFD}" srcOrd="1" destOrd="0" presId="urn:microsoft.com/office/officeart/2005/8/layout/process1"/>
    <dgm:cxn modelId="{724BE101-C58E-46B0-A4B4-AAAA117031E5}" type="presOf" srcId="{4772B4F8-A2DC-4BA8-BD56-24DA7ACB6BA7}" destId="{4E00DF86-C898-4FED-BE60-0246854D20CE}" srcOrd="0" destOrd="0" presId="urn:microsoft.com/office/officeart/2005/8/layout/process1"/>
    <dgm:cxn modelId="{D6117A2D-DD0B-439D-B5F1-6D48D68CB452}" srcId="{5CD52F5C-E8E4-424B-BF9D-8786D7B07CDB}" destId="{F56B0723-BA0F-406E-AA6E-4AF422913EAE}" srcOrd="0" destOrd="0" parTransId="{F1A0F3BE-7741-475F-BD0D-6BE0F2B8F2F5}" sibTransId="{168016CA-7655-4CF8-8ECE-C2D23AB4517C}"/>
    <dgm:cxn modelId="{2ED76149-A58F-4D33-9E67-99EE59679491}" type="presOf" srcId="{F56B0723-BA0F-406E-AA6E-4AF422913EAE}" destId="{151C33DE-7D69-4A77-A781-0B3E611E882D}" srcOrd="0" destOrd="0" presId="urn:microsoft.com/office/officeart/2005/8/layout/process1"/>
    <dgm:cxn modelId="{5B0A0FB1-860C-45A9-BEF0-C8AB5C6C208A}" srcId="{5CD52F5C-E8E4-424B-BF9D-8786D7B07CDB}" destId="{12D54B5B-8E20-48A7-9724-35501649A2D5}" srcOrd="2" destOrd="0" parTransId="{477B5000-EE67-4F77-ACD3-9CAFFE0D9DB9}" sibTransId="{8FB70113-CB84-4A6E-8535-A11A347BFFB2}"/>
    <dgm:cxn modelId="{2C40BEB4-1CC8-4E53-BA20-63678229D093}" type="presOf" srcId="{09CE9E07-3392-4565-879D-C9E9706B20B7}" destId="{D388954A-E1BC-4273-A11F-884881F80351}" srcOrd="0" destOrd="0" presId="urn:microsoft.com/office/officeart/2005/8/layout/process1"/>
    <dgm:cxn modelId="{7BB381E5-8E6A-499A-A2E6-5018579A2EF7}" type="presParOf" srcId="{D5F7FD24-B1A3-4351-86EC-598836DD07FE}" destId="{151C33DE-7D69-4A77-A781-0B3E611E882D}" srcOrd="0" destOrd="0" presId="urn:microsoft.com/office/officeart/2005/8/layout/process1"/>
    <dgm:cxn modelId="{0B9FF1DA-079F-446A-8C24-94E50A794B5E}" type="presParOf" srcId="{D5F7FD24-B1A3-4351-86EC-598836DD07FE}" destId="{A64E5E7F-FE23-495E-845F-3A1865AAD441}" srcOrd="1" destOrd="0" presId="urn:microsoft.com/office/officeart/2005/8/layout/process1"/>
    <dgm:cxn modelId="{D93F9ADF-AFA1-45C6-B286-13079C48A276}" type="presParOf" srcId="{A64E5E7F-FE23-495E-845F-3A1865AAD441}" destId="{C46D3F89-D35A-4470-B661-F42AB4FE466E}" srcOrd="0" destOrd="0" presId="urn:microsoft.com/office/officeart/2005/8/layout/process1"/>
    <dgm:cxn modelId="{BA2FA6C4-BE73-4C8B-ADDD-B126A4DD7C8E}" type="presParOf" srcId="{D5F7FD24-B1A3-4351-86EC-598836DD07FE}" destId="{D388954A-E1BC-4273-A11F-884881F80351}" srcOrd="2" destOrd="0" presId="urn:microsoft.com/office/officeart/2005/8/layout/process1"/>
    <dgm:cxn modelId="{73A6A497-6716-41F0-99D6-645B76CFCA72}" type="presParOf" srcId="{D5F7FD24-B1A3-4351-86EC-598836DD07FE}" destId="{4E00DF86-C898-4FED-BE60-0246854D20CE}" srcOrd="3" destOrd="0" presId="urn:microsoft.com/office/officeart/2005/8/layout/process1"/>
    <dgm:cxn modelId="{18396CF1-C453-4ACC-BBC7-3A4381529BCE}" type="presParOf" srcId="{4E00DF86-C898-4FED-BE60-0246854D20CE}" destId="{ABC0D097-368D-4CEC-B4EC-9B0AA4BACDFD}" srcOrd="0" destOrd="0" presId="urn:microsoft.com/office/officeart/2005/8/layout/process1"/>
    <dgm:cxn modelId="{48DD435B-3F68-418D-ACF0-92ACD08E5E5C}" type="presParOf" srcId="{D5F7FD24-B1A3-4351-86EC-598836DD07FE}" destId="{6D82F4B8-BD29-4A04-992A-A8B3052FA2E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CD52F5C-E8E4-424B-BF9D-8786D7B07CDB}"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F56B0723-BA0F-406E-AA6E-4AF422913EAE}">
      <dgm:prSet phldrT="[Text]"/>
      <dgm:spPr/>
      <dgm:t>
        <a:bodyPr/>
        <a:lstStyle/>
        <a:p>
          <a:r>
            <a:rPr lang="es-EC" dirty="0" smtClean="0"/>
            <a:t>(</a:t>
          </a:r>
          <a:r>
            <a:rPr lang="es-EC" dirty="0" err="1" smtClean="0"/>
            <a:t>Dalakouras</a:t>
          </a:r>
          <a:r>
            <a:rPr lang="es-EC" dirty="0" smtClean="0"/>
            <a:t>, et al., 2018)</a:t>
          </a:r>
          <a:r>
            <a:rPr lang="es-419" dirty="0" smtClean="0"/>
            <a:t> demuestra que para obtener un silenciamiento génico eficaz no basta con la aplicación tópica de siRNA</a:t>
          </a:r>
          <a:endParaRPr lang="en-US" dirty="0"/>
        </a:p>
      </dgm:t>
    </dgm:pt>
    <dgm:pt modelId="{F1A0F3BE-7741-475F-BD0D-6BE0F2B8F2F5}" type="parTrans" cxnId="{D6117A2D-DD0B-439D-B5F1-6D48D68CB452}">
      <dgm:prSet/>
      <dgm:spPr/>
      <dgm:t>
        <a:bodyPr/>
        <a:lstStyle/>
        <a:p>
          <a:endParaRPr lang="en-US"/>
        </a:p>
      </dgm:t>
    </dgm:pt>
    <dgm:pt modelId="{168016CA-7655-4CF8-8ECE-C2D23AB4517C}" type="sibTrans" cxnId="{D6117A2D-DD0B-439D-B5F1-6D48D68CB452}">
      <dgm:prSet/>
      <dgm:spPr/>
      <dgm:t>
        <a:bodyPr/>
        <a:lstStyle/>
        <a:p>
          <a:endParaRPr lang="en-US"/>
        </a:p>
      </dgm:t>
    </dgm:pt>
    <dgm:pt modelId="{09CE9E07-3392-4565-879D-C9E9706B20B7}">
      <dgm:prSet phldrT="[Text]"/>
      <dgm:spPr/>
      <dgm:t>
        <a:bodyPr/>
        <a:lstStyle/>
        <a:p>
          <a:r>
            <a:rPr lang="es-419" dirty="0" smtClean="0"/>
            <a:t>Es necesario que la planta tenga lesiones que permitan la internalización de estas moléculas</a:t>
          </a:r>
          <a:endParaRPr lang="en-US" dirty="0"/>
        </a:p>
      </dgm:t>
    </dgm:pt>
    <dgm:pt modelId="{6E71C3DA-6373-4FA1-826B-58BB3701F770}" type="parTrans" cxnId="{4E261212-F139-4598-A5A7-579282FF1200}">
      <dgm:prSet/>
      <dgm:spPr/>
      <dgm:t>
        <a:bodyPr/>
        <a:lstStyle/>
        <a:p>
          <a:endParaRPr lang="en-US"/>
        </a:p>
      </dgm:t>
    </dgm:pt>
    <dgm:pt modelId="{4772B4F8-A2DC-4BA8-BD56-24DA7ACB6BA7}" type="sibTrans" cxnId="{4E261212-F139-4598-A5A7-579282FF1200}">
      <dgm:prSet/>
      <dgm:spPr/>
      <dgm:t>
        <a:bodyPr/>
        <a:lstStyle/>
        <a:p>
          <a:endParaRPr lang="en-US"/>
        </a:p>
      </dgm:t>
    </dgm:pt>
    <dgm:pt modelId="{D5F7FD24-B1A3-4351-86EC-598836DD07FE}" type="pres">
      <dgm:prSet presAssocID="{5CD52F5C-E8E4-424B-BF9D-8786D7B07CDB}" presName="Name0" presStyleCnt="0">
        <dgm:presLayoutVars>
          <dgm:dir/>
          <dgm:resizeHandles val="exact"/>
        </dgm:presLayoutVars>
      </dgm:prSet>
      <dgm:spPr/>
      <dgm:t>
        <a:bodyPr/>
        <a:lstStyle/>
        <a:p>
          <a:endParaRPr lang="en-US"/>
        </a:p>
      </dgm:t>
    </dgm:pt>
    <dgm:pt modelId="{151C33DE-7D69-4A77-A781-0B3E611E882D}" type="pres">
      <dgm:prSet presAssocID="{F56B0723-BA0F-406E-AA6E-4AF422913EAE}" presName="node" presStyleLbl="node1" presStyleIdx="0" presStyleCnt="2">
        <dgm:presLayoutVars>
          <dgm:bulletEnabled val="1"/>
        </dgm:presLayoutVars>
      </dgm:prSet>
      <dgm:spPr/>
      <dgm:t>
        <a:bodyPr/>
        <a:lstStyle/>
        <a:p>
          <a:endParaRPr lang="en-US"/>
        </a:p>
      </dgm:t>
    </dgm:pt>
    <dgm:pt modelId="{A64E5E7F-FE23-495E-845F-3A1865AAD441}" type="pres">
      <dgm:prSet presAssocID="{168016CA-7655-4CF8-8ECE-C2D23AB4517C}" presName="sibTrans" presStyleLbl="sibTrans2D1" presStyleIdx="0" presStyleCnt="1"/>
      <dgm:spPr/>
      <dgm:t>
        <a:bodyPr/>
        <a:lstStyle/>
        <a:p>
          <a:endParaRPr lang="en-US"/>
        </a:p>
      </dgm:t>
    </dgm:pt>
    <dgm:pt modelId="{C46D3F89-D35A-4470-B661-F42AB4FE466E}" type="pres">
      <dgm:prSet presAssocID="{168016CA-7655-4CF8-8ECE-C2D23AB4517C}" presName="connectorText" presStyleLbl="sibTrans2D1" presStyleIdx="0" presStyleCnt="1"/>
      <dgm:spPr/>
      <dgm:t>
        <a:bodyPr/>
        <a:lstStyle/>
        <a:p>
          <a:endParaRPr lang="en-US"/>
        </a:p>
      </dgm:t>
    </dgm:pt>
    <dgm:pt modelId="{D388954A-E1BC-4273-A11F-884881F80351}" type="pres">
      <dgm:prSet presAssocID="{09CE9E07-3392-4565-879D-C9E9706B20B7}" presName="node" presStyleLbl="node1" presStyleIdx="1" presStyleCnt="2">
        <dgm:presLayoutVars>
          <dgm:bulletEnabled val="1"/>
        </dgm:presLayoutVars>
      </dgm:prSet>
      <dgm:spPr/>
      <dgm:t>
        <a:bodyPr/>
        <a:lstStyle/>
        <a:p>
          <a:endParaRPr lang="en-US"/>
        </a:p>
      </dgm:t>
    </dgm:pt>
  </dgm:ptLst>
  <dgm:cxnLst>
    <dgm:cxn modelId="{A54FBBF4-0F5D-4D64-8372-7FD3E27A488D}" type="presOf" srcId="{168016CA-7655-4CF8-8ECE-C2D23AB4517C}" destId="{C46D3F89-D35A-4470-B661-F42AB4FE466E}" srcOrd="1" destOrd="0" presId="urn:microsoft.com/office/officeart/2005/8/layout/process1"/>
    <dgm:cxn modelId="{4E261212-F139-4598-A5A7-579282FF1200}" srcId="{5CD52F5C-E8E4-424B-BF9D-8786D7B07CDB}" destId="{09CE9E07-3392-4565-879D-C9E9706B20B7}" srcOrd="1" destOrd="0" parTransId="{6E71C3DA-6373-4FA1-826B-58BB3701F770}" sibTransId="{4772B4F8-A2DC-4BA8-BD56-24DA7ACB6BA7}"/>
    <dgm:cxn modelId="{AB3F55DA-9ED8-464E-9C7A-DDCF8B9B2B6C}" type="presOf" srcId="{5CD52F5C-E8E4-424B-BF9D-8786D7B07CDB}" destId="{D5F7FD24-B1A3-4351-86EC-598836DD07FE}" srcOrd="0" destOrd="0" presId="urn:microsoft.com/office/officeart/2005/8/layout/process1"/>
    <dgm:cxn modelId="{36DF647C-2C0E-48B7-A182-5FC64C9E92C6}" type="presOf" srcId="{168016CA-7655-4CF8-8ECE-C2D23AB4517C}" destId="{A64E5E7F-FE23-495E-845F-3A1865AAD441}" srcOrd="0" destOrd="0" presId="urn:microsoft.com/office/officeart/2005/8/layout/process1"/>
    <dgm:cxn modelId="{D6117A2D-DD0B-439D-B5F1-6D48D68CB452}" srcId="{5CD52F5C-E8E4-424B-BF9D-8786D7B07CDB}" destId="{F56B0723-BA0F-406E-AA6E-4AF422913EAE}" srcOrd="0" destOrd="0" parTransId="{F1A0F3BE-7741-475F-BD0D-6BE0F2B8F2F5}" sibTransId="{168016CA-7655-4CF8-8ECE-C2D23AB4517C}"/>
    <dgm:cxn modelId="{2ED76149-A58F-4D33-9E67-99EE59679491}" type="presOf" srcId="{F56B0723-BA0F-406E-AA6E-4AF422913EAE}" destId="{151C33DE-7D69-4A77-A781-0B3E611E882D}" srcOrd="0" destOrd="0" presId="urn:microsoft.com/office/officeart/2005/8/layout/process1"/>
    <dgm:cxn modelId="{2C40BEB4-1CC8-4E53-BA20-63678229D093}" type="presOf" srcId="{09CE9E07-3392-4565-879D-C9E9706B20B7}" destId="{D388954A-E1BC-4273-A11F-884881F80351}" srcOrd="0" destOrd="0" presId="urn:microsoft.com/office/officeart/2005/8/layout/process1"/>
    <dgm:cxn modelId="{7BB381E5-8E6A-499A-A2E6-5018579A2EF7}" type="presParOf" srcId="{D5F7FD24-B1A3-4351-86EC-598836DD07FE}" destId="{151C33DE-7D69-4A77-A781-0B3E611E882D}" srcOrd="0" destOrd="0" presId="urn:microsoft.com/office/officeart/2005/8/layout/process1"/>
    <dgm:cxn modelId="{0B9FF1DA-079F-446A-8C24-94E50A794B5E}" type="presParOf" srcId="{D5F7FD24-B1A3-4351-86EC-598836DD07FE}" destId="{A64E5E7F-FE23-495E-845F-3A1865AAD441}" srcOrd="1" destOrd="0" presId="urn:microsoft.com/office/officeart/2005/8/layout/process1"/>
    <dgm:cxn modelId="{D93F9ADF-AFA1-45C6-B286-13079C48A276}" type="presParOf" srcId="{A64E5E7F-FE23-495E-845F-3A1865AAD441}" destId="{C46D3F89-D35A-4470-B661-F42AB4FE466E}" srcOrd="0" destOrd="0" presId="urn:microsoft.com/office/officeart/2005/8/layout/process1"/>
    <dgm:cxn modelId="{BA2FA6C4-BE73-4C8B-ADDD-B126A4DD7C8E}" type="presParOf" srcId="{D5F7FD24-B1A3-4351-86EC-598836DD07FE}" destId="{D388954A-E1BC-4273-A11F-884881F80351}"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782C5B-2E6E-405D-AAE4-970643BD6799}" type="doc">
      <dgm:prSet loTypeId="urn:diagrams.loki3.com/VaryingWidthList" loCatId="list" qsTypeId="urn:microsoft.com/office/officeart/2005/8/quickstyle/simple1" qsCatId="simple" csTypeId="urn:microsoft.com/office/officeart/2005/8/colors/colorful3" csCatId="colorful" phldr="1"/>
      <dgm:spPr/>
    </dgm:pt>
    <dgm:pt modelId="{4DEFD24F-9675-4651-9E78-B8C6C23ACB54}">
      <dgm:prSet phldrT="[Text]"/>
      <dgm:spPr/>
      <dgm:t>
        <a:bodyPr/>
        <a:lstStyle/>
        <a:p>
          <a:r>
            <a:rPr lang="en-US" dirty="0" err="1" smtClean="0"/>
            <a:t>Barreras</a:t>
          </a:r>
          <a:r>
            <a:rPr lang="en-US" dirty="0" smtClean="0"/>
            <a:t> de las </a:t>
          </a:r>
          <a:r>
            <a:rPr lang="en-US" dirty="0" err="1" smtClean="0"/>
            <a:t>plantas</a:t>
          </a:r>
          <a:endParaRPr lang="en-US" dirty="0"/>
        </a:p>
      </dgm:t>
    </dgm:pt>
    <dgm:pt modelId="{9B26FF25-AF10-49F7-A7CF-94DC4AFA243A}" type="parTrans" cxnId="{779F1152-0319-498D-A898-354A2E7114EC}">
      <dgm:prSet/>
      <dgm:spPr/>
      <dgm:t>
        <a:bodyPr/>
        <a:lstStyle/>
        <a:p>
          <a:endParaRPr lang="en-US"/>
        </a:p>
      </dgm:t>
    </dgm:pt>
    <dgm:pt modelId="{95879004-73F9-4478-B873-5AED94CA650F}" type="sibTrans" cxnId="{779F1152-0319-498D-A898-354A2E7114EC}">
      <dgm:prSet/>
      <dgm:spPr/>
      <dgm:t>
        <a:bodyPr/>
        <a:lstStyle/>
        <a:p>
          <a:endParaRPr lang="en-US"/>
        </a:p>
      </dgm:t>
    </dgm:pt>
    <dgm:pt modelId="{5E411B39-9DE4-4A20-A0DE-E5EEA094B0DF}">
      <dgm:prSet phldrT="[Text]"/>
      <dgm:spPr/>
      <dgm:t>
        <a:bodyPr/>
        <a:lstStyle/>
        <a:p>
          <a:r>
            <a:rPr lang="es-419" noProof="0" dirty="0" smtClean="0"/>
            <a:t>Degradación</a:t>
          </a:r>
          <a:r>
            <a:rPr lang="en-US" dirty="0" smtClean="0"/>
            <a:t> </a:t>
          </a:r>
          <a:r>
            <a:rPr lang="en-US" dirty="0" err="1" smtClean="0"/>
            <a:t>por</a:t>
          </a:r>
          <a:r>
            <a:rPr lang="en-US" dirty="0" smtClean="0"/>
            <a:t> </a:t>
          </a:r>
          <a:r>
            <a:rPr lang="en-US" dirty="0" err="1" smtClean="0"/>
            <a:t>nucleasas</a:t>
          </a:r>
          <a:endParaRPr lang="en-US" dirty="0"/>
        </a:p>
      </dgm:t>
    </dgm:pt>
    <dgm:pt modelId="{9C7D4743-EA63-4DFA-98B4-1CA8FE5ECC42}" type="parTrans" cxnId="{1047F377-15D8-427B-A752-A4C8217C66E7}">
      <dgm:prSet/>
      <dgm:spPr/>
      <dgm:t>
        <a:bodyPr/>
        <a:lstStyle/>
        <a:p>
          <a:endParaRPr lang="en-US"/>
        </a:p>
      </dgm:t>
    </dgm:pt>
    <dgm:pt modelId="{D4711BD7-B9C6-4ADD-973A-910AFC4BB1F0}" type="sibTrans" cxnId="{1047F377-15D8-427B-A752-A4C8217C66E7}">
      <dgm:prSet/>
      <dgm:spPr/>
      <dgm:t>
        <a:bodyPr/>
        <a:lstStyle/>
        <a:p>
          <a:endParaRPr lang="en-US"/>
        </a:p>
      </dgm:t>
    </dgm:pt>
    <dgm:pt modelId="{987AC5D9-3A41-464C-82FC-77BE29943840}">
      <dgm:prSet phldrT="[Text]"/>
      <dgm:spPr/>
      <dgm:t>
        <a:bodyPr/>
        <a:lstStyle/>
        <a:p>
          <a:r>
            <a:rPr lang="es-419" dirty="0" smtClean="0"/>
            <a:t>Estructura secundaria del </a:t>
          </a:r>
          <a:r>
            <a:rPr lang="es-419" dirty="0" err="1" smtClean="0"/>
            <a:t>mRNA</a:t>
          </a:r>
          <a:r>
            <a:rPr lang="es-419" dirty="0" smtClean="0"/>
            <a:t> </a:t>
          </a:r>
          <a:endParaRPr lang="en-US" b="1" dirty="0"/>
        </a:p>
      </dgm:t>
    </dgm:pt>
    <dgm:pt modelId="{1FE39589-97F7-4EBB-A32A-4ED556B28FE8}" type="parTrans" cxnId="{0F1961DE-050B-48C9-8AB9-A8351D4992C5}">
      <dgm:prSet/>
      <dgm:spPr/>
      <dgm:t>
        <a:bodyPr/>
        <a:lstStyle/>
        <a:p>
          <a:endParaRPr lang="en-US"/>
        </a:p>
      </dgm:t>
    </dgm:pt>
    <dgm:pt modelId="{F18BDA0E-B3C6-46B5-A07C-992EDBD9C070}" type="sibTrans" cxnId="{0F1961DE-050B-48C9-8AB9-A8351D4992C5}">
      <dgm:prSet/>
      <dgm:spPr/>
      <dgm:t>
        <a:bodyPr/>
        <a:lstStyle/>
        <a:p>
          <a:endParaRPr lang="en-US"/>
        </a:p>
      </dgm:t>
    </dgm:pt>
    <dgm:pt modelId="{78780A41-BF3B-4867-BD35-2F3B395BA86F}">
      <dgm:prSet phldrT="[Text]"/>
      <dgm:spPr/>
      <dgm:t>
        <a:bodyPr/>
        <a:lstStyle/>
        <a:p>
          <a:r>
            <a:rPr lang="en-US" dirty="0" smtClean="0"/>
            <a:t>Carbon dots</a:t>
          </a:r>
          <a:endParaRPr lang="en-US" dirty="0"/>
        </a:p>
      </dgm:t>
    </dgm:pt>
    <dgm:pt modelId="{64593FA2-3B48-4124-A986-A12C13A3CFBA}" type="parTrans" cxnId="{E7B9DD22-EC38-480E-A6E9-06E08D58FFF2}">
      <dgm:prSet/>
      <dgm:spPr/>
      <dgm:t>
        <a:bodyPr/>
        <a:lstStyle/>
        <a:p>
          <a:endParaRPr lang="en-US"/>
        </a:p>
      </dgm:t>
    </dgm:pt>
    <dgm:pt modelId="{045F5BDC-C02A-4F1B-A1DD-21EAFD2913C7}" type="sibTrans" cxnId="{E7B9DD22-EC38-480E-A6E9-06E08D58FFF2}">
      <dgm:prSet/>
      <dgm:spPr/>
      <dgm:t>
        <a:bodyPr/>
        <a:lstStyle/>
        <a:p>
          <a:endParaRPr lang="en-US"/>
        </a:p>
      </dgm:t>
    </dgm:pt>
    <dgm:pt modelId="{227199BF-94C9-4D57-BCCF-E67717BC4E05}" type="pres">
      <dgm:prSet presAssocID="{99782C5B-2E6E-405D-AAE4-970643BD6799}" presName="Name0" presStyleCnt="0">
        <dgm:presLayoutVars>
          <dgm:resizeHandles/>
        </dgm:presLayoutVars>
      </dgm:prSet>
      <dgm:spPr/>
    </dgm:pt>
    <dgm:pt modelId="{05E0A858-9F71-4D6D-816F-22C6E5DB53DC}" type="pres">
      <dgm:prSet presAssocID="{4DEFD24F-9675-4651-9E78-B8C6C23ACB54}" presName="text" presStyleLbl="node1" presStyleIdx="0" presStyleCnt="4">
        <dgm:presLayoutVars>
          <dgm:bulletEnabled val="1"/>
        </dgm:presLayoutVars>
      </dgm:prSet>
      <dgm:spPr/>
      <dgm:t>
        <a:bodyPr/>
        <a:lstStyle/>
        <a:p>
          <a:endParaRPr lang="en-US"/>
        </a:p>
      </dgm:t>
    </dgm:pt>
    <dgm:pt modelId="{6A5AF94E-AFF7-42F7-AEE6-EE2DB12ACB8C}" type="pres">
      <dgm:prSet presAssocID="{95879004-73F9-4478-B873-5AED94CA650F}" presName="space" presStyleCnt="0"/>
      <dgm:spPr/>
    </dgm:pt>
    <dgm:pt modelId="{A046C7E1-EFBD-442B-A7C7-1051DEA28D81}" type="pres">
      <dgm:prSet presAssocID="{5E411B39-9DE4-4A20-A0DE-E5EEA094B0DF}" presName="text" presStyleLbl="node1" presStyleIdx="1" presStyleCnt="4">
        <dgm:presLayoutVars>
          <dgm:bulletEnabled val="1"/>
        </dgm:presLayoutVars>
      </dgm:prSet>
      <dgm:spPr/>
      <dgm:t>
        <a:bodyPr/>
        <a:lstStyle/>
        <a:p>
          <a:endParaRPr lang="en-US"/>
        </a:p>
      </dgm:t>
    </dgm:pt>
    <dgm:pt modelId="{253849B6-B2B7-4C5D-8C03-0DCDCDA3EDBB}" type="pres">
      <dgm:prSet presAssocID="{D4711BD7-B9C6-4ADD-973A-910AFC4BB1F0}" presName="space" presStyleCnt="0"/>
      <dgm:spPr/>
    </dgm:pt>
    <dgm:pt modelId="{83E73910-E2A5-4232-9F00-4616FA32B659}" type="pres">
      <dgm:prSet presAssocID="{987AC5D9-3A41-464C-82FC-77BE29943840}" presName="text" presStyleLbl="node1" presStyleIdx="2" presStyleCnt="4">
        <dgm:presLayoutVars>
          <dgm:bulletEnabled val="1"/>
        </dgm:presLayoutVars>
      </dgm:prSet>
      <dgm:spPr/>
      <dgm:t>
        <a:bodyPr/>
        <a:lstStyle/>
        <a:p>
          <a:endParaRPr lang="en-US"/>
        </a:p>
      </dgm:t>
    </dgm:pt>
    <dgm:pt modelId="{6DCD4D3A-0277-4B09-9C81-3A027347AB4C}" type="pres">
      <dgm:prSet presAssocID="{F18BDA0E-B3C6-46B5-A07C-992EDBD9C070}" presName="space" presStyleCnt="0"/>
      <dgm:spPr/>
    </dgm:pt>
    <dgm:pt modelId="{257E17B7-7330-4CC3-9748-67B5A53484DE}" type="pres">
      <dgm:prSet presAssocID="{78780A41-BF3B-4867-BD35-2F3B395BA86F}" presName="text" presStyleLbl="node1" presStyleIdx="3" presStyleCnt="4">
        <dgm:presLayoutVars>
          <dgm:bulletEnabled val="1"/>
        </dgm:presLayoutVars>
      </dgm:prSet>
      <dgm:spPr/>
      <dgm:t>
        <a:bodyPr/>
        <a:lstStyle/>
        <a:p>
          <a:endParaRPr lang="en-US"/>
        </a:p>
      </dgm:t>
    </dgm:pt>
  </dgm:ptLst>
  <dgm:cxnLst>
    <dgm:cxn modelId="{779F1152-0319-498D-A898-354A2E7114EC}" srcId="{99782C5B-2E6E-405D-AAE4-970643BD6799}" destId="{4DEFD24F-9675-4651-9E78-B8C6C23ACB54}" srcOrd="0" destOrd="0" parTransId="{9B26FF25-AF10-49F7-A7CF-94DC4AFA243A}" sibTransId="{95879004-73F9-4478-B873-5AED94CA650F}"/>
    <dgm:cxn modelId="{1047F377-15D8-427B-A752-A4C8217C66E7}" srcId="{99782C5B-2E6E-405D-AAE4-970643BD6799}" destId="{5E411B39-9DE4-4A20-A0DE-E5EEA094B0DF}" srcOrd="1" destOrd="0" parTransId="{9C7D4743-EA63-4DFA-98B4-1CA8FE5ECC42}" sibTransId="{D4711BD7-B9C6-4ADD-973A-910AFC4BB1F0}"/>
    <dgm:cxn modelId="{CF888395-0737-463C-8D55-2190E4F8AE6E}" type="presOf" srcId="{5E411B39-9DE4-4A20-A0DE-E5EEA094B0DF}" destId="{A046C7E1-EFBD-442B-A7C7-1051DEA28D81}" srcOrd="0" destOrd="0" presId="urn:diagrams.loki3.com/VaryingWidthList"/>
    <dgm:cxn modelId="{5DEDFE3B-F912-4095-811C-62F56167AB6C}" type="presOf" srcId="{987AC5D9-3A41-464C-82FC-77BE29943840}" destId="{83E73910-E2A5-4232-9F00-4616FA32B659}" srcOrd="0" destOrd="0" presId="urn:diagrams.loki3.com/VaryingWidthList"/>
    <dgm:cxn modelId="{03D7472C-D8D3-4EF5-9F51-88361A8A74AB}" type="presOf" srcId="{4DEFD24F-9675-4651-9E78-B8C6C23ACB54}" destId="{05E0A858-9F71-4D6D-816F-22C6E5DB53DC}" srcOrd="0" destOrd="0" presId="urn:diagrams.loki3.com/VaryingWidthList"/>
    <dgm:cxn modelId="{0F1961DE-050B-48C9-8AB9-A8351D4992C5}" srcId="{99782C5B-2E6E-405D-AAE4-970643BD6799}" destId="{987AC5D9-3A41-464C-82FC-77BE29943840}" srcOrd="2" destOrd="0" parTransId="{1FE39589-97F7-4EBB-A32A-4ED556B28FE8}" sibTransId="{F18BDA0E-B3C6-46B5-A07C-992EDBD9C070}"/>
    <dgm:cxn modelId="{323005A9-CDBB-4860-AF19-E4FF68C4834A}" type="presOf" srcId="{78780A41-BF3B-4867-BD35-2F3B395BA86F}" destId="{257E17B7-7330-4CC3-9748-67B5A53484DE}" srcOrd="0" destOrd="0" presId="urn:diagrams.loki3.com/VaryingWidthList"/>
    <dgm:cxn modelId="{E7B9DD22-EC38-480E-A6E9-06E08D58FFF2}" srcId="{99782C5B-2E6E-405D-AAE4-970643BD6799}" destId="{78780A41-BF3B-4867-BD35-2F3B395BA86F}" srcOrd="3" destOrd="0" parTransId="{64593FA2-3B48-4124-A986-A12C13A3CFBA}" sibTransId="{045F5BDC-C02A-4F1B-A1DD-21EAFD2913C7}"/>
    <dgm:cxn modelId="{984097E7-FBFF-498D-9F2E-A06193068A34}" type="presOf" srcId="{99782C5B-2E6E-405D-AAE4-970643BD6799}" destId="{227199BF-94C9-4D57-BCCF-E67717BC4E05}" srcOrd="0" destOrd="0" presId="urn:diagrams.loki3.com/VaryingWidthList"/>
    <dgm:cxn modelId="{6CF8627A-8B40-4D0C-92F7-3242BFDA0A0D}" type="presParOf" srcId="{227199BF-94C9-4D57-BCCF-E67717BC4E05}" destId="{05E0A858-9F71-4D6D-816F-22C6E5DB53DC}" srcOrd="0" destOrd="0" presId="urn:diagrams.loki3.com/VaryingWidthList"/>
    <dgm:cxn modelId="{FE605AAA-4C60-4ECF-B1B9-A4B655992F2E}" type="presParOf" srcId="{227199BF-94C9-4D57-BCCF-E67717BC4E05}" destId="{6A5AF94E-AFF7-42F7-AEE6-EE2DB12ACB8C}" srcOrd="1" destOrd="0" presId="urn:diagrams.loki3.com/VaryingWidthList"/>
    <dgm:cxn modelId="{24F4BCFA-2F31-43F9-B251-5D74BC3824F5}" type="presParOf" srcId="{227199BF-94C9-4D57-BCCF-E67717BC4E05}" destId="{A046C7E1-EFBD-442B-A7C7-1051DEA28D81}" srcOrd="2" destOrd="0" presId="urn:diagrams.loki3.com/VaryingWidthList"/>
    <dgm:cxn modelId="{CFD41EEE-A777-4FA1-BD34-040FF8BCA5C8}" type="presParOf" srcId="{227199BF-94C9-4D57-BCCF-E67717BC4E05}" destId="{253849B6-B2B7-4C5D-8C03-0DCDCDA3EDBB}" srcOrd="3" destOrd="0" presId="urn:diagrams.loki3.com/VaryingWidthList"/>
    <dgm:cxn modelId="{88EF649A-087A-4E31-830C-304E1E1ED99D}" type="presParOf" srcId="{227199BF-94C9-4D57-BCCF-E67717BC4E05}" destId="{83E73910-E2A5-4232-9F00-4616FA32B659}" srcOrd="4" destOrd="0" presId="urn:diagrams.loki3.com/VaryingWidthList"/>
    <dgm:cxn modelId="{4232010F-A676-408D-8E28-F47B187563C2}" type="presParOf" srcId="{227199BF-94C9-4D57-BCCF-E67717BC4E05}" destId="{6DCD4D3A-0277-4B09-9C81-3A027347AB4C}" srcOrd="5" destOrd="0" presId="urn:diagrams.loki3.com/VaryingWidthList"/>
    <dgm:cxn modelId="{47ABDC5C-8DDD-4810-ABB9-052F5F6E5251}" type="presParOf" srcId="{227199BF-94C9-4D57-BCCF-E67717BC4E05}" destId="{257E17B7-7330-4CC3-9748-67B5A53484DE}" srcOrd="6"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9C984-8A88-40B1-86C2-733D0BB2F431}"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B48E21DA-82D3-4B15-A17C-DF3A0C406A94}">
      <dgm:prSet/>
      <dgm:spPr/>
      <dgm:t>
        <a:bodyPr/>
        <a:lstStyle/>
        <a:p>
          <a:endParaRPr lang="en-US"/>
        </a:p>
      </dgm:t>
    </dgm:pt>
    <dgm:pt modelId="{ADE1FFAB-4211-4DA7-BABC-0851B10D8D5B}" type="parTrans" cxnId="{BE4A31B2-85CD-45C6-A5B9-0217EF8E103F}">
      <dgm:prSet/>
      <dgm:spPr/>
      <dgm:t>
        <a:bodyPr/>
        <a:lstStyle/>
        <a:p>
          <a:endParaRPr lang="en-US"/>
        </a:p>
      </dgm:t>
    </dgm:pt>
    <dgm:pt modelId="{DD3EB086-6ADE-460C-A13A-17DEA2D6FD62}" type="sibTrans" cxnId="{BE4A31B2-85CD-45C6-A5B9-0217EF8E103F}">
      <dgm:prSet/>
      <dgm:spPr>
        <a:blipFill rotWithShape="1">
          <a:blip xmlns:r="http://schemas.openxmlformats.org/officeDocument/2006/relationships" r:embed="rId1"/>
          <a:stretch>
            <a:fillRect/>
          </a:stretch>
        </a:blipFill>
      </dgm:spPr>
      <dgm:t>
        <a:bodyPr/>
        <a:lstStyle/>
        <a:p>
          <a:endParaRPr lang="en-US"/>
        </a:p>
      </dgm:t>
    </dgm:pt>
    <dgm:pt modelId="{8B0741E7-94C3-496F-8553-3A42E0998F9B}">
      <dgm:prSet phldrT="[Text]" custT="1"/>
      <dgm:spPr/>
      <dgm:t>
        <a:bodyPr/>
        <a:lstStyle/>
        <a:p>
          <a:r>
            <a:rPr lang="es-ES" sz="1800" dirty="0" smtClean="0"/>
            <a:t>Pérdidas de rendimiento entre 2 -15 % con un máximo registrado de hasta el 50% por Tan spot</a:t>
          </a:r>
          <a:endParaRPr lang="en-US" sz="1800" dirty="0"/>
        </a:p>
      </dgm:t>
    </dgm:pt>
    <dgm:pt modelId="{C681C10B-942C-4915-AC84-BAE535693961}" type="parTrans" cxnId="{04397EA7-ECAD-4E21-B878-489659710A28}">
      <dgm:prSet/>
      <dgm:spPr/>
      <dgm:t>
        <a:bodyPr/>
        <a:lstStyle/>
        <a:p>
          <a:endParaRPr lang="en-US"/>
        </a:p>
      </dgm:t>
    </dgm:pt>
    <dgm:pt modelId="{58CB9F36-EB10-4F66-9CF7-59A41CB8CB56}" type="sibTrans" cxnId="{04397EA7-ECAD-4E21-B878-489659710A28}">
      <dgm:prSet/>
      <dgm:spPr>
        <a:blipFill rotWithShape="1">
          <a:blip xmlns:r="http://schemas.openxmlformats.org/officeDocument/2006/relationships" r:embed="rId2"/>
          <a:stretch>
            <a:fillRect/>
          </a:stretch>
        </a:blipFill>
      </dgm:spPr>
      <dgm:t>
        <a:bodyPr/>
        <a:lstStyle/>
        <a:p>
          <a:endParaRPr lang="en-US"/>
        </a:p>
      </dgm:t>
    </dgm:pt>
    <dgm:pt modelId="{7742EA11-3CC8-4F4F-9AAD-D99E3057456D}">
      <dgm:prSet phldrT="[Text]" custT="1"/>
      <dgm:spPr/>
      <dgm:t>
        <a:bodyPr/>
        <a:lstStyle/>
        <a:p>
          <a:r>
            <a:rPr lang="es-ES" sz="1800" dirty="0" err="1" smtClean="0"/>
            <a:t>RNAi</a:t>
          </a:r>
          <a:r>
            <a:rPr lang="es-ES" sz="1800" dirty="0" smtClean="0"/>
            <a:t> se ha convertido en una poderosa herramienta para la protección de cultivos</a:t>
          </a:r>
          <a:endParaRPr lang="en-US" sz="1800" dirty="0"/>
        </a:p>
      </dgm:t>
    </dgm:pt>
    <dgm:pt modelId="{6F2C303C-0AEB-43B6-9CD1-416690A4ECA5}" type="parTrans" cxnId="{05DD7B73-D493-4807-A7C9-4AFBB0E64325}">
      <dgm:prSet/>
      <dgm:spPr/>
      <dgm:t>
        <a:bodyPr/>
        <a:lstStyle/>
        <a:p>
          <a:endParaRPr lang="en-US"/>
        </a:p>
      </dgm:t>
    </dgm:pt>
    <dgm:pt modelId="{079217EB-F2D4-4232-8110-54541D219D99}" type="sibTrans" cxnId="{05DD7B73-D493-4807-A7C9-4AFBB0E64325}">
      <dgm:prSet/>
      <dgm:spPr>
        <a:blipFill rotWithShape="1">
          <a:blip xmlns:r="http://schemas.openxmlformats.org/officeDocument/2006/relationships" r:embed="rId3"/>
          <a:stretch>
            <a:fillRect/>
          </a:stretch>
        </a:blipFill>
      </dgm:spPr>
      <dgm:t>
        <a:bodyPr/>
        <a:lstStyle/>
        <a:p>
          <a:endParaRPr lang="en-US"/>
        </a:p>
      </dgm:t>
    </dgm:pt>
    <dgm:pt modelId="{29B8EEB0-3159-4F50-B529-C8DE0B7C0E0E}">
      <dgm:prSet phldrT="[Text]" custT="1"/>
      <dgm:spPr/>
      <dgm:t>
        <a:bodyPr/>
        <a:lstStyle/>
        <a:p>
          <a:r>
            <a:rPr lang="en-US" sz="1800" dirty="0" smtClean="0">
              <a:latin typeface="+mn-lt"/>
            </a:rPr>
            <a:t>US </a:t>
          </a:r>
          <a:r>
            <a:rPr lang="en-US" sz="1800" dirty="0" err="1" smtClean="0">
              <a:latin typeface="+mn-lt"/>
            </a:rPr>
            <a:t>produjo</a:t>
          </a:r>
          <a:r>
            <a:rPr lang="en-US" sz="1800" dirty="0" smtClean="0">
              <a:latin typeface="+mn-lt"/>
            </a:rPr>
            <a:t> </a:t>
          </a:r>
          <a:r>
            <a:rPr lang="en-US" sz="1800" dirty="0" err="1" smtClean="0">
              <a:latin typeface="+mn-lt"/>
            </a:rPr>
            <a:t>aproximadamente</a:t>
          </a:r>
          <a:r>
            <a:rPr lang="en-US" sz="1800" dirty="0" smtClean="0">
              <a:latin typeface="+mn-lt"/>
            </a:rPr>
            <a:t> 49 </a:t>
          </a:r>
          <a:r>
            <a:rPr lang="en-US" sz="1800" dirty="0" err="1" smtClean="0">
              <a:latin typeface="+mn-lt"/>
            </a:rPr>
            <a:t>millones</a:t>
          </a:r>
          <a:r>
            <a:rPr lang="en-US" sz="1800" dirty="0" smtClean="0">
              <a:latin typeface="+mn-lt"/>
            </a:rPr>
            <a:t> de </a:t>
          </a:r>
          <a:r>
            <a:rPr lang="en-US" sz="1800" dirty="0" err="1" smtClean="0">
              <a:latin typeface="+mn-lt"/>
            </a:rPr>
            <a:t>toneladas</a:t>
          </a:r>
          <a:endParaRPr lang="en-US" sz="1800" b="0" i="0" dirty="0" smtClean="0"/>
        </a:p>
        <a:p>
          <a:endParaRPr lang="en-US" sz="1800" dirty="0">
            <a:latin typeface="+mn-lt"/>
          </a:endParaRPr>
        </a:p>
      </dgm:t>
    </dgm:pt>
    <dgm:pt modelId="{F123C007-8F2A-443C-9D2C-76F0E3638D22}" type="sibTrans" cxnId="{7763EAFC-C5D1-4731-97AE-5C10A991ADF1}">
      <dgm:prSet/>
      <dgm:spPr>
        <a:blipFill rotWithShape="1">
          <a:blip xmlns:r="http://schemas.openxmlformats.org/officeDocument/2006/relationships" r:embed="rId4"/>
          <a:stretch>
            <a:fillRect/>
          </a:stretch>
        </a:blipFill>
      </dgm:spPr>
      <dgm:t>
        <a:bodyPr/>
        <a:lstStyle/>
        <a:p>
          <a:endParaRPr lang="en-US"/>
        </a:p>
      </dgm:t>
    </dgm:pt>
    <dgm:pt modelId="{ECD345B5-33A1-468F-83E5-400AAD23B867}" type="parTrans" cxnId="{7763EAFC-C5D1-4731-97AE-5C10A991ADF1}">
      <dgm:prSet/>
      <dgm:spPr/>
      <dgm:t>
        <a:bodyPr/>
        <a:lstStyle/>
        <a:p>
          <a:endParaRPr lang="en-US"/>
        </a:p>
      </dgm:t>
    </dgm:pt>
    <dgm:pt modelId="{7D73A19F-4749-45DB-ACE6-CDB0B59918C0}" type="pres">
      <dgm:prSet presAssocID="{9A69C984-8A88-40B1-86C2-733D0BB2F431}" presName="Name0" presStyleCnt="0">
        <dgm:presLayoutVars>
          <dgm:chMax val="7"/>
          <dgm:chPref val="7"/>
          <dgm:dir/>
        </dgm:presLayoutVars>
      </dgm:prSet>
      <dgm:spPr/>
      <dgm:t>
        <a:bodyPr/>
        <a:lstStyle/>
        <a:p>
          <a:endParaRPr lang="en-US"/>
        </a:p>
      </dgm:t>
    </dgm:pt>
    <dgm:pt modelId="{3DAAB655-8ECE-45CF-9C66-E6EBFE675645}" type="pres">
      <dgm:prSet presAssocID="{9A69C984-8A88-40B1-86C2-733D0BB2F431}" presName="Name1" presStyleCnt="0"/>
      <dgm:spPr/>
    </dgm:pt>
    <dgm:pt modelId="{0D045923-26FA-4E7C-9EC8-FE8AD6A6EF34}" type="pres">
      <dgm:prSet presAssocID="{DD3EB086-6ADE-460C-A13A-17DEA2D6FD62}" presName="picture_1" presStyleCnt="0"/>
      <dgm:spPr/>
    </dgm:pt>
    <dgm:pt modelId="{0507804B-8498-411C-AE1C-4568D9D0DED3}" type="pres">
      <dgm:prSet presAssocID="{DD3EB086-6ADE-460C-A13A-17DEA2D6FD62}" presName="pictureRepeatNode" presStyleLbl="alignImgPlace1" presStyleIdx="0" presStyleCnt="4" custLinFactNeighborY="-2767"/>
      <dgm:spPr/>
      <dgm:t>
        <a:bodyPr/>
        <a:lstStyle/>
        <a:p>
          <a:endParaRPr lang="en-US"/>
        </a:p>
      </dgm:t>
    </dgm:pt>
    <dgm:pt modelId="{265A8EFE-E916-498A-B02E-9D3BEBF520BA}" type="pres">
      <dgm:prSet presAssocID="{B48E21DA-82D3-4B15-A17C-DF3A0C406A94}" presName="text_1" presStyleLbl="node1" presStyleIdx="0" presStyleCnt="0">
        <dgm:presLayoutVars>
          <dgm:bulletEnabled val="1"/>
        </dgm:presLayoutVars>
      </dgm:prSet>
      <dgm:spPr/>
      <dgm:t>
        <a:bodyPr/>
        <a:lstStyle/>
        <a:p>
          <a:endParaRPr lang="en-US"/>
        </a:p>
      </dgm:t>
    </dgm:pt>
    <dgm:pt modelId="{A5D19E28-A2EB-4C4E-A156-E15CD6ED7469}" type="pres">
      <dgm:prSet presAssocID="{F123C007-8F2A-443C-9D2C-76F0E3638D22}" presName="picture_2" presStyleCnt="0"/>
      <dgm:spPr/>
    </dgm:pt>
    <dgm:pt modelId="{4ACDC8C9-3D4E-4589-9CAB-C3E65A51109B}" type="pres">
      <dgm:prSet presAssocID="{F123C007-8F2A-443C-9D2C-76F0E3638D22}" presName="pictureRepeatNode" presStyleLbl="alignImgPlace1" presStyleIdx="1" presStyleCnt="4" custLinFactNeighborY="5292"/>
      <dgm:spPr/>
      <dgm:t>
        <a:bodyPr/>
        <a:lstStyle/>
        <a:p>
          <a:endParaRPr lang="en-US"/>
        </a:p>
      </dgm:t>
    </dgm:pt>
    <dgm:pt modelId="{269E82A3-562C-4641-B49B-49652FF17638}" type="pres">
      <dgm:prSet presAssocID="{29B8EEB0-3159-4F50-B529-C8DE0B7C0E0E}" presName="line_2" presStyleLbl="parChTrans1D1" presStyleIdx="0" presStyleCnt="3"/>
      <dgm:spPr/>
    </dgm:pt>
    <dgm:pt modelId="{7CFA58D9-78DD-41BD-AD23-63965B457AE0}" type="pres">
      <dgm:prSet presAssocID="{29B8EEB0-3159-4F50-B529-C8DE0B7C0E0E}" presName="textparent_2" presStyleLbl="node1" presStyleIdx="0" presStyleCnt="0"/>
      <dgm:spPr/>
    </dgm:pt>
    <dgm:pt modelId="{F4B28C11-9B5C-4F86-A62E-1B6FEE6D1B0D}" type="pres">
      <dgm:prSet presAssocID="{29B8EEB0-3159-4F50-B529-C8DE0B7C0E0E}" presName="text_2" presStyleLbl="revTx" presStyleIdx="0" presStyleCnt="3" custScaleX="185075">
        <dgm:presLayoutVars>
          <dgm:bulletEnabled val="1"/>
        </dgm:presLayoutVars>
      </dgm:prSet>
      <dgm:spPr/>
      <dgm:t>
        <a:bodyPr/>
        <a:lstStyle/>
        <a:p>
          <a:endParaRPr lang="en-US"/>
        </a:p>
      </dgm:t>
    </dgm:pt>
    <dgm:pt modelId="{F49C71CC-B6D3-4847-ADD1-D9F26C5C9949}" type="pres">
      <dgm:prSet presAssocID="{58CB9F36-EB10-4F66-9CF7-59A41CB8CB56}" presName="picture_3" presStyleCnt="0"/>
      <dgm:spPr/>
    </dgm:pt>
    <dgm:pt modelId="{D7526591-B8BA-4A66-BDD3-6F2ABAD3190E}" type="pres">
      <dgm:prSet presAssocID="{58CB9F36-EB10-4F66-9CF7-59A41CB8CB56}" presName="pictureRepeatNode" presStyleLbl="alignImgPlace1" presStyleIdx="2" presStyleCnt="4"/>
      <dgm:spPr/>
      <dgm:t>
        <a:bodyPr/>
        <a:lstStyle/>
        <a:p>
          <a:endParaRPr lang="en-US"/>
        </a:p>
      </dgm:t>
    </dgm:pt>
    <dgm:pt modelId="{1F361BE7-DDC0-4647-9B9F-8E0F3F8A455A}" type="pres">
      <dgm:prSet presAssocID="{8B0741E7-94C3-496F-8553-3A42E0998F9B}" presName="line_3" presStyleLbl="parChTrans1D1" presStyleIdx="1" presStyleCnt="3"/>
      <dgm:spPr/>
    </dgm:pt>
    <dgm:pt modelId="{37191D5F-6BF4-480F-A27B-A3EF01B73355}" type="pres">
      <dgm:prSet presAssocID="{8B0741E7-94C3-496F-8553-3A42E0998F9B}" presName="textparent_3" presStyleLbl="node1" presStyleIdx="0" presStyleCnt="0"/>
      <dgm:spPr/>
    </dgm:pt>
    <dgm:pt modelId="{6B4A012E-E4F7-4430-A73A-C6313C74B547}" type="pres">
      <dgm:prSet presAssocID="{8B0741E7-94C3-496F-8553-3A42E0998F9B}" presName="text_3" presStyleLbl="revTx" presStyleIdx="1" presStyleCnt="3" custScaleX="169182">
        <dgm:presLayoutVars>
          <dgm:bulletEnabled val="1"/>
        </dgm:presLayoutVars>
      </dgm:prSet>
      <dgm:spPr/>
      <dgm:t>
        <a:bodyPr/>
        <a:lstStyle/>
        <a:p>
          <a:endParaRPr lang="en-US"/>
        </a:p>
      </dgm:t>
    </dgm:pt>
    <dgm:pt modelId="{77ED2E2B-A0C7-4E76-9096-88D23F701DCC}" type="pres">
      <dgm:prSet presAssocID="{079217EB-F2D4-4232-8110-54541D219D99}" presName="picture_4" presStyleCnt="0"/>
      <dgm:spPr/>
    </dgm:pt>
    <dgm:pt modelId="{E7DEA189-FFF7-476D-8FCE-A144D244B57F}" type="pres">
      <dgm:prSet presAssocID="{079217EB-F2D4-4232-8110-54541D219D99}" presName="pictureRepeatNode" presStyleLbl="alignImgPlace1" presStyleIdx="3" presStyleCnt="4" custLinFactNeighborX="-25165" custLinFactNeighborY="-763"/>
      <dgm:spPr/>
      <dgm:t>
        <a:bodyPr/>
        <a:lstStyle/>
        <a:p>
          <a:endParaRPr lang="en-US"/>
        </a:p>
      </dgm:t>
    </dgm:pt>
    <dgm:pt modelId="{B13104C4-289C-4D73-BEBF-4C90FC55197F}" type="pres">
      <dgm:prSet presAssocID="{7742EA11-3CC8-4F4F-9AAD-D99E3057456D}" presName="line_4" presStyleLbl="parChTrans1D1" presStyleIdx="2" presStyleCnt="3"/>
      <dgm:spPr/>
    </dgm:pt>
    <dgm:pt modelId="{211C4C9C-74E0-4BDF-8C77-2775F839603A}" type="pres">
      <dgm:prSet presAssocID="{7742EA11-3CC8-4F4F-9AAD-D99E3057456D}" presName="textparent_4" presStyleLbl="node1" presStyleIdx="0" presStyleCnt="0"/>
      <dgm:spPr/>
    </dgm:pt>
    <dgm:pt modelId="{A5EC227E-8A4E-41DA-A2DA-B75B8F1BAE87}" type="pres">
      <dgm:prSet presAssocID="{7742EA11-3CC8-4F4F-9AAD-D99E3057456D}" presName="text_4" presStyleLbl="revTx" presStyleIdx="2" presStyleCnt="3" custScaleX="412365" custLinFactNeighborX="-48462" custLinFactNeighborY="-1269">
        <dgm:presLayoutVars>
          <dgm:bulletEnabled val="1"/>
        </dgm:presLayoutVars>
      </dgm:prSet>
      <dgm:spPr/>
      <dgm:t>
        <a:bodyPr/>
        <a:lstStyle/>
        <a:p>
          <a:endParaRPr lang="en-US"/>
        </a:p>
      </dgm:t>
    </dgm:pt>
  </dgm:ptLst>
  <dgm:cxnLst>
    <dgm:cxn modelId="{7763EAFC-C5D1-4731-97AE-5C10A991ADF1}" srcId="{9A69C984-8A88-40B1-86C2-733D0BB2F431}" destId="{29B8EEB0-3159-4F50-B529-C8DE0B7C0E0E}" srcOrd="1" destOrd="0" parTransId="{ECD345B5-33A1-468F-83E5-400AAD23B867}" sibTransId="{F123C007-8F2A-443C-9D2C-76F0E3638D22}"/>
    <dgm:cxn modelId="{008F77E5-6EE6-407A-8E02-C255DEC10EC3}" type="presOf" srcId="{9A69C984-8A88-40B1-86C2-733D0BB2F431}" destId="{7D73A19F-4749-45DB-ACE6-CDB0B59918C0}" srcOrd="0" destOrd="0" presId="urn:microsoft.com/office/officeart/2008/layout/CircularPictureCallout"/>
    <dgm:cxn modelId="{828AB67F-692E-4788-966C-66BAC12EBE50}" type="presOf" srcId="{29B8EEB0-3159-4F50-B529-C8DE0B7C0E0E}" destId="{F4B28C11-9B5C-4F86-A62E-1B6FEE6D1B0D}" srcOrd="0" destOrd="0" presId="urn:microsoft.com/office/officeart/2008/layout/CircularPictureCallout"/>
    <dgm:cxn modelId="{EA6B7C42-9573-4F42-BD95-9D8E47CB75E4}" type="presOf" srcId="{B48E21DA-82D3-4B15-A17C-DF3A0C406A94}" destId="{265A8EFE-E916-498A-B02E-9D3BEBF520BA}" srcOrd="0" destOrd="0" presId="urn:microsoft.com/office/officeart/2008/layout/CircularPictureCallout"/>
    <dgm:cxn modelId="{5959A58E-0BBB-4D9C-8543-3D68D4AE2AA4}" type="presOf" srcId="{58CB9F36-EB10-4F66-9CF7-59A41CB8CB56}" destId="{D7526591-B8BA-4A66-BDD3-6F2ABAD3190E}" srcOrd="0" destOrd="0" presId="urn:microsoft.com/office/officeart/2008/layout/CircularPictureCallout"/>
    <dgm:cxn modelId="{BE4A31B2-85CD-45C6-A5B9-0217EF8E103F}" srcId="{9A69C984-8A88-40B1-86C2-733D0BB2F431}" destId="{B48E21DA-82D3-4B15-A17C-DF3A0C406A94}" srcOrd="0" destOrd="0" parTransId="{ADE1FFAB-4211-4DA7-BABC-0851B10D8D5B}" sibTransId="{DD3EB086-6ADE-460C-A13A-17DEA2D6FD62}"/>
    <dgm:cxn modelId="{892AED5C-B590-4101-8F9C-C594D2D28797}" type="presOf" srcId="{DD3EB086-6ADE-460C-A13A-17DEA2D6FD62}" destId="{0507804B-8498-411C-AE1C-4568D9D0DED3}" srcOrd="0" destOrd="0" presId="urn:microsoft.com/office/officeart/2008/layout/CircularPictureCallout"/>
    <dgm:cxn modelId="{505A3FAB-7330-4C69-BC9C-1F53509AEACD}" type="presOf" srcId="{F123C007-8F2A-443C-9D2C-76F0E3638D22}" destId="{4ACDC8C9-3D4E-4589-9CAB-C3E65A51109B}" srcOrd="0" destOrd="0" presId="urn:microsoft.com/office/officeart/2008/layout/CircularPictureCallout"/>
    <dgm:cxn modelId="{05DD7B73-D493-4807-A7C9-4AFBB0E64325}" srcId="{9A69C984-8A88-40B1-86C2-733D0BB2F431}" destId="{7742EA11-3CC8-4F4F-9AAD-D99E3057456D}" srcOrd="3" destOrd="0" parTransId="{6F2C303C-0AEB-43B6-9CD1-416690A4ECA5}" sibTransId="{079217EB-F2D4-4232-8110-54541D219D99}"/>
    <dgm:cxn modelId="{04397EA7-ECAD-4E21-B878-489659710A28}" srcId="{9A69C984-8A88-40B1-86C2-733D0BB2F431}" destId="{8B0741E7-94C3-496F-8553-3A42E0998F9B}" srcOrd="2" destOrd="0" parTransId="{C681C10B-942C-4915-AC84-BAE535693961}" sibTransId="{58CB9F36-EB10-4F66-9CF7-59A41CB8CB56}"/>
    <dgm:cxn modelId="{AE679337-06CB-4279-BBC5-68892EE768A8}" type="presOf" srcId="{8B0741E7-94C3-496F-8553-3A42E0998F9B}" destId="{6B4A012E-E4F7-4430-A73A-C6313C74B547}" srcOrd="0" destOrd="0" presId="urn:microsoft.com/office/officeart/2008/layout/CircularPictureCallout"/>
    <dgm:cxn modelId="{9B2129E8-E0F1-48AF-BFE8-A84046E6A645}" type="presOf" srcId="{079217EB-F2D4-4232-8110-54541D219D99}" destId="{E7DEA189-FFF7-476D-8FCE-A144D244B57F}" srcOrd="0" destOrd="0" presId="urn:microsoft.com/office/officeart/2008/layout/CircularPictureCallout"/>
    <dgm:cxn modelId="{6B9F8889-F37E-42FB-B453-A5C6701A10DB}" type="presOf" srcId="{7742EA11-3CC8-4F4F-9AAD-D99E3057456D}" destId="{A5EC227E-8A4E-41DA-A2DA-B75B8F1BAE87}" srcOrd="0" destOrd="0" presId="urn:microsoft.com/office/officeart/2008/layout/CircularPictureCallout"/>
    <dgm:cxn modelId="{85BE4621-4DB1-49E5-9A12-151344938D5E}" type="presParOf" srcId="{7D73A19F-4749-45DB-ACE6-CDB0B59918C0}" destId="{3DAAB655-8ECE-45CF-9C66-E6EBFE675645}" srcOrd="0" destOrd="0" presId="urn:microsoft.com/office/officeart/2008/layout/CircularPictureCallout"/>
    <dgm:cxn modelId="{9C3E5472-1B27-41EB-A028-DD86C86F703D}" type="presParOf" srcId="{3DAAB655-8ECE-45CF-9C66-E6EBFE675645}" destId="{0D045923-26FA-4E7C-9EC8-FE8AD6A6EF34}" srcOrd="0" destOrd="0" presId="urn:microsoft.com/office/officeart/2008/layout/CircularPictureCallout"/>
    <dgm:cxn modelId="{F7059E48-F0A9-4C00-8B94-6044295C5B45}" type="presParOf" srcId="{0D045923-26FA-4E7C-9EC8-FE8AD6A6EF34}" destId="{0507804B-8498-411C-AE1C-4568D9D0DED3}" srcOrd="0" destOrd="0" presId="urn:microsoft.com/office/officeart/2008/layout/CircularPictureCallout"/>
    <dgm:cxn modelId="{1B6E9389-0BF0-470F-B9F9-BC79C1124A76}" type="presParOf" srcId="{3DAAB655-8ECE-45CF-9C66-E6EBFE675645}" destId="{265A8EFE-E916-498A-B02E-9D3BEBF520BA}" srcOrd="1" destOrd="0" presId="urn:microsoft.com/office/officeart/2008/layout/CircularPictureCallout"/>
    <dgm:cxn modelId="{83C612AA-32EE-4BB9-9E50-3CD92602F488}" type="presParOf" srcId="{3DAAB655-8ECE-45CF-9C66-E6EBFE675645}" destId="{A5D19E28-A2EB-4C4E-A156-E15CD6ED7469}" srcOrd="2" destOrd="0" presId="urn:microsoft.com/office/officeart/2008/layout/CircularPictureCallout"/>
    <dgm:cxn modelId="{C37A1281-B231-4098-A831-D683DAD7261D}" type="presParOf" srcId="{A5D19E28-A2EB-4C4E-A156-E15CD6ED7469}" destId="{4ACDC8C9-3D4E-4589-9CAB-C3E65A51109B}" srcOrd="0" destOrd="0" presId="urn:microsoft.com/office/officeart/2008/layout/CircularPictureCallout"/>
    <dgm:cxn modelId="{BCA661FF-FA75-47E3-AE2C-F396E1A1A97C}" type="presParOf" srcId="{3DAAB655-8ECE-45CF-9C66-E6EBFE675645}" destId="{269E82A3-562C-4641-B49B-49652FF17638}" srcOrd="3" destOrd="0" presId="urn:microsoft.com/office/officeart/2008/layout/CircularPictureCallout"/>
    <dgm:cxn modelId="{B53A2E05-3234-4E8F-98D4-DD34FB73D5FF}" type="presParOf" srcId="{3DAAB655-8ECE-45CF-9C66-E6EBFE675645}" destId="{7CFA58D9-78DD-41BD-AD23-63965B457AE0}" srcOrd="4" destOrd="0" presId="urn:microsoft.com/office/officeart/2008/layout/CircularPictureCallout"/>
    <dgm:cxn modelId="{DADD32FD-5CC7-4657-BAF0-332E54D4D25C}" type="presParOf" srcId="{7CFA58D9-78DD-41BD-AD23-63965B457AE0}" destId="{F4B28C11-9B5C-4F86-A62E-1B6FEE6D1B0D}" srcOrd="0" destOrd="0" presId="urn:microsoft.com/office/officeart/2008/layout/CircularPictureCallout"/>
    <dgm:cxn modelId="{B2EBE07C-0998-4FDC-92E7-0E0E8CFFF3A1}" type="presParOf" srcId="{3DAAB655-8ECE-45CF-9C66-E6EBFE675645}" destId="{F49C71CC-B6D3-4847-ADD1-D9F26C5C9949}" srcOrd="5" destOrd="0" presId="urn:microsoft.com/office/officeart/2008/layout/CircularPictureCallout"/>
    <dgm:cxn modelId="{5936BDBE-52C5-4D36-873C-B566DE3BD9BA}" type="presParOf" srcId="{F49C71CC-B6D3-4847-ADD1-D9F26C5C9949}" destId="{D7526591-B8BA-4A66-BDD3-6F2ABAD3190E}" srcOrd="0" destOrd="0" presId="urn:microsoft.com/office/officeart/2008/layout/CircularPictureCallout"/>
    <dgm:cxn modelId="{7B97AC97-47D8-4207-A0F2-64298B763AB5}" type="presParOf" srcId="{3DAAB655-8ECE-45CF-9C66-E6EBFE675645}" destId="{1F361BE7-DDC0-4647-9B9F-8E0F3F8A455A}" srcOrd="6" destOrd="0" presId="urn:microsoft.com/office/officeart/2008/layout/CircularPictureCallout"/>
    <dgm:cxn modelId="{89B8BE4F-AC24-4D3A-88EF-2652377169DA}" type="presParOf" srcId="{3DAAB655-8ECE-45CF-9C66-E6EBFE675645}" destId="{37191D5F-6BF4-480F-A27B-A3EF01B73355}" srcOrd="7" destOrd="0" presId="urn:microsoft.com/office/officeart/2008/layout/CircularPictureCallout"/>
    <dgm:cxn modelId="{FFC49AC1-43CE-4FF1-9C9B-FD3A694CAF70}" type="presParOf" srcId="{37191D5F-6BF4-480F-A27B-A3EF01B73355}" destId="{6B4A012E-E4F7-4430-A73A-C6313C74B547}" srcOrd="0" destOrd="0" presId="urn:microsoft.com/office/officeart/2008/layout/CircularPictureCallout"/>
    <dgm:cxn modelId="{072740E1-2F84-4B04-94F4-BB98BDCD9964}" type="presParOf" srcId="{3DAAB655-8ECE-45CF-9C66-E6EBFE675645}" destId="{77ED2E2B-A0C7-4E76-9096-88D23F701DCC}" srcOrd="8" destOrd="0" presId="urn:microsoft.com/office/officeart/2008/layout/CircularPictureCallout"/>
    <dgm:cxn modelId="{D578B4EF-DFF8-479F-B464-E8E7D5427C02}" type="presParOf" srcId="{77ED2E2B-A0C7-4E76-9096-88D23F701DCC}" destId="{E7DEA189-FFF7-476D-8FCE-A144D244B57F}" srcOrd="0" destOrd="0" presId="urn:microsoft.com/office/officeart/2008/layout/CircularPictureCallout"/>
    <dgm:cxn modelId="{3FBCC85E-03DB-40CF-B13A-7EDBA02D5B70}" type="presParOf" srcId="{3DAAB655-8ECE-45CF-9C66-E6EBFE675645}" destId="{B13104C4-289C-4D73-BEBF-4C90FC55197F}" srcOrd="9" destOrd="0" presId="urn:microsoft.com/office/officeart/2008/layout/CircularPictureCallout"/>
    <dgm:cxn modelId="{B5D50781-0A82-4157-B5A2-5912AB71AB01}" type="presParOf" srcId="{3DAAB655-8ECE-45CF-9C66-E6EBFE675645}" destId="{211C4C9C-74E0-4BDF-8C77-2775F839603A}" srcOrd="10" destOrd="0" presId="urn:microsoft.com/office/officeart/2008/layout/CircularPictureCallout"/>
    <dgm:cxn modelId="{53D3156F-4B26-4C31-B1EB-6F7E892F9310}" type="presParOf" srcId="{211C4C9C-74E0-4BDF-8C77-2775F839603A}" destId="{A5EC227E-8A4E-41DA-A2DA-B75B8F1BAE87}"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B6A2B-6DAF-44AF-B723-F658209F8865}" type="doc">
      <dgm:prSet loTypeId="urn:microsoft.com/office/officeart/2009/3/layout/RandomtoResultProcess" loCatId="process" qsTypeId="urn:microsoft.com/office/officeart/2005/8/quickstyle/simple1" qsCatId="simple" csTypeId="urn:microsoft.com/office/officeart/2005/8/colors/accent3_2" csCatId="accent3" phldr="1"/>
      <dgm:spPr/>
      <dgm:t>
        <a:bodyPr/>
        <a:lstStyle/>
        <a:p>
          <a:endParaRPr lang="en-US"/>
        </a:p>
      </dgm:t>
    </dgm:pt>
    <dgm:pt modelId="{4E5BD2BE-390B-46D7-B1F0-BAE08B77E02A}">
      <dgm:prSet phldrT="[Text]"/>
      <dgm:spPr/>
      <dgm:t>
        <a:bodyPr/>
        <a:lstStyle/>
        <a:p>
          <a:r>
            <a:rPr lang="en-US" dirty="0" smtClean="0"/>
            <a:t>dsRNA</a:t>
          </a:r>
          <a:endParaRPr lang="en-US" dirty="0"/>
        </a:p>
      </dgm:t>
    </dgm:pt>
    <dgm:pt modelId="{869532A1-8035-47E1-A8BF-AABDA016F5AF}" type="parTrans" cxnId="{503BEEC6-E251-449E-8959-E3F423567924}">
      <dgm:prSet/>
      <dgm:spPr/>
      <dgm:t>
        <a:bodyPr/>
        <a:lstStyle/>
        <a:p>
          <a:endParaRPr lang="en-US"/>
        </a:p>
      </dgm:t>
    </dgm:pt>
    <dgm:pt modelId="{9644D861-13AC-422C-8663-7A359FE61A72}" type="sibTrans" cxnId="{503BEEC6-E251-449E-8959-E3F423567924}">
      <dgm:prSet/>
      <dgm:spPr/>
      <dgm:t>
        <a:bodyPr/>
        <a:lstStyle/>
        <a:p>
          <a:endParaRPr lang="en-US"/>
        </a:p>
      </dgm:t>
    </dgm:pt>
    <dgm:pt modelId="{E1896203-51F5-4090-A59E-8C0867361466}">
      <dgm:prSet phldrT="[Text]"/>
      <dgm:spPr/>
      <dgm:t>
        <a:bodyPr/>
        <a:lstStyle/>
        <a:p>
          <a:r>
            <a:rPr lang="es-419" noProof="0" dirty="0" smtClean="0"/>
            <a:t>Inhibir la expresión génica</a:t>
          </a:r>
          <a:endParaRPr lang="es-419" noProof="0" dirty="0"/>
        </a:p>
      </dgm:t>
    </dgm:pt>
    <dgm:pt modelId="{E0C27D27-3649-4951-BEEA-CC1F8B0121E5}" type="parTrans" cxnId="{34CCEBB6-E6E5-44A4-9E16-4971D1D7CE82}">
      <dgm:prSet/>
      <dgm:spPr/>
      <dgm:t>
        <a:bodyPr/>
        <a:lstStyle/>
        <a:p>
          <a:endParaRPr lang="en-US"/>
        </a:p>
      </dgm:t>
    </dgm:pt>
    <dgm:pt modelId="{A1F40E91-E791-4948-B3A0-28A576AA8B12}" type="sibTrans" cxnId="{34CCEBB6-E6E5-44A4-9E16-4971D1D7CE82}">
      <dgm:prSet/>
      <dgm:spPr/>
      <dgm:t>
        <a:bodyPr/>
        <a:lstStyle/>
        <a:p>
          <a:endParaRPr lang="en-US"/>
        </a:p>
      </dgm:t>
    </dgm:pt>
    <dgm:pt modelId="{2DE33141-55F9-4DF0-8C40-D3F497D46BB9}">
      <dgm:prSet phldrT="[Text]"/>
      <dgm:spPr/>
      <dgm:t>
        <a:bodyPr/>
        <a:lstStyle/>
        <a:p>
          <a:r>
            <a:rPr lang="en-US" dirty="0" smtClean="0"/>
            <a:t>Gen </a:t>
          </a:r>
          <a:r>
            <a:rPr lang="es-419" noProof="0" dirty="0" smtClean="0"/>
            <a:t>homologo</a:t>
          </a:r>
          <a:r>
            <a:rPr lang="en-US" dirty="0" smtClean="0"/>
            <a:t> </a:t>
          </a:r>
          <a:endParaRPr lang="en-US" dirty="0"/>
        </a:p>
      </dgm:t>
    </dgm:pt>
    <dgm:pt modelId="{645458B5-F8F5-43AD-A5C4-9E103E9B1F9F}" type="parTrans" cxnId="{C0FC4B15-A9C7-48E2-949B-01805E86FB27}">
      <dgm:prSet/>
      <dgm:spPr/>
      <dgm:t>
        <a:bodyPr/>
        <a:lstStyle/>
        <a:p>
          <a:endParaRPr lang="en-US"/>
        </a:p>
      </dgm:t>
    </dgm:pt>
    <dgm:pt modelId="{04BD6741-09C6-4CD2-AEDB-09B3D5E67B7D}" type="sibTrans" cxnId="{C0FC4B15-A9C7-48E2-949B-01805E86FB27}">
      <dgm:prSet/>
      <dgm:spPr/>
      <dgm:t>
        <a:bodyPr/>
        <a:lstStyle/>
        <a:p>
          <a:endParaRPr lang="en-US"/>
        </a:p>
      </dgm:t>
    </dgm:pt>
    <dgm:pt modelId="{76F112B9-C080-49CF-A675-FF964326399F}" type="pres">
      <dgm:prSet presAssocID="{A6BB6A2B-6DAF-44AF-B723-F658209F8865}" presName="Name0" presStyleCnt="0">
        <dgm:presLayoutVars>
          <dgm:dir/>
          <dgm:animOne val="branch"/>
          <dgm:animLvl val="lvl"/>
        </dgm:presLayoutVars>
      </dgm:prSet>
      <dgm:spPr/>
      <dgm:t>
        <a:bodyPr/>
        <a:lstStyle/>
        <a:p>
          <a:endParaRPr lang="en-US"/>
        </a:p>
      </dgm:t>
    </dgm:pt>
    <dgm:pt modelId="{D38DFEE3-13B5-48C9-AFE8-A3D0C9FA0F0B}" type="pres">
      <dgm:prSet presAssocID="{4E5BD2BE-390B-46D7-B1F0-BAE08B77E02A}" presName="chaos" presStyleCnt="0"/>
      <dgm:spPr/>
    </dgm:pt>
    <dgm:pt modelId="{DAE61B35-1E34-465B-BB01-06043A086AFB}" type="pres">
      <dgm:prSet presAssocID="{4E5BD2BE-390B-46D7-B1F0-BAE08B77E02A}" presName="parTx1" presStyleLbl="revTx" presStyleIdx="0" presStyleCnt="2"/>
      <dgm:spPr/>
      <dgm:t>
        <a:bodyPr/>
        <a:lstStyle/>
        <a:p>
          <a:endParaRPr lang="en-US"/>
        </a:p>
      </dgm:t>
    </dgm:pt>
    <dgm:pt modelId="{2D5E6FE7-AE87-476B-99CF-0A92C3A93467}" type="pres">
      <dgm:prSet presAssocID="{4E5BD2BE-390B-46D7-B1F0-BAE08B77E02A}" presName="c1" presStyleLbl="node1" presStyleIdx="0" presStyleCnt="19"/>
      <dgm:spPr/>
    </dgm:pt>
    <dgm:pt modelId="{1E5E25A1-BDF5-4D90-874A-56BCC8316F82}" type="pres">
      <dgm:prSet presAssocID="{4E5BD2BE-390B-46D7-B1F0-BAE08B77E02A}" presName="c2" presStyleLbl="node1" presStyleIdx="1" presStyleCnt="19"/>
      <dgm:spPr/>
    </dgm:pt>
    <dgm:pt modelId="{6102FC85-222B-41FA-92B3-CA418BF729A0}" type="pres">
      <dgm:prSet presAssocID="{4E5BD2BE-390B-46D7-B1F0-BAE08B77E02A}" presName="c3" presStyleLbl="node1" presStyleIdx="2" presStyleCnt="19"/>
      <dgm:spPr/>
    </dgm:pt>
    <dgm:pt modelId="{23BCAF77-C4FB-49F0-9193-3E854E7BEA37}" type="pres">
      <dgm:prSet presAssocID="{4E5BD2BE-390B-46D7-B1F0-BAE08B77E02A}" presName="c4" presStyleLbl="node1" presStyleIdx="3" presStyleCnt="19"/>
      <dgm:spPr/>
    </dgm:pt>
    <dgm:pt modelId="{D73DB79B-960A-4535-A41B-B672A5DC2078}" type="pres">
      <dgm:prSet presAssocID="{4E5BD2BE-390B-46D7-B1F0-BAE08B77E02A}" presName="c5" presStyleLbl="node1" presStyleIdx="4" presStyleCnt="19"/>
      <dgm:spPr/>
    </dgm:pt>
    <dgm:pt modelId="{330A9DF5-B0D8-4B8D-8884-111FA618FAFF}" type="pres">
      <dgm:prSet presAssocID="{4E5BD2BE-390B-46D7-B1F0-BAE08B77E02A}" presName="c6" presStyleLbl="node1" presStyleIdx="5" presStyleCnt="19"/>
      <dgm:spPr/>
    </dgm:pt>
    <dgm:pt modelId="{7B00E78B-914A-4B18-AF01-ACB3C9BDBF36}" type="pres">
      <dgm:prSet presAssocID="{4E5BD2BE-390B-46D7-B1F0-BAE08B77E02A}" presName="c7" presStyleLbl="node1" presStyleIdx="6" presStyleCnt="19"/>
      <dgm:spPr/>
    </dgm:pt>
    <dgm:pt modelId="{B3C4CDF4-0D81-4899-B2CC-9ED259B47C4D}" type="pres">
      <dgm:prSet presAssocID="{4E5BD2BE-390B-46D7-B1F0-BAE08B77E02A}" presName="c8" presStyleLbl="node1" presStyleIdx="7" presStyleCnt="19"/>
      <dgm:spPr/>
    </dgm:pt>
    <dgm:pt modelId="{DED3A7DC-BA2B-403E-8159-21299E59DC27}" type="pres">
      <dgm:prSet presAssocID="{4E5BD2BE-390B-46D7-B1F0-BAE08B77E02A}" presName="c9" presStyleLbl="node1" presStyleIdx="8" presStyleCnt="19"/>
      <dgm:spPr/>
    </dgm:pt>
    <dgm:pt modelId="{CD124702-3F28-4509-9475-ADC77BFA7424}" type="pres">
      <dgm:prSet presAssocID="{4E5BD2BE-390B-46D7-B1F0-BAE08B77E02A}" presName="c10" presStyleLbl="node1" presStyleIdx="9" presStyleCnt="19"/>
      <dgm:spPr/>
    </dgm:pt>
    <dgm:pt modelId="{2E3D7304-5A81-45F2-A12C-EF72B5A4B93E}" type="pres">
      <dgm:prSet presAssocID="{4E5BD2BE-390B-46D7-B1F0-BAE08B77E02A}" presName="c11" presStyleLbl="node1" presStyleIdx="10" presStyleCnt="19"/>
      <dgm:spPr/>
    </dgm:pt>
    <dgm:pt modelId="{18361CF3-A880-4C4A-A310-21C9E653604D}" type="pres">
      <dgm:prSet presAssocID="{4E5BD2BE-390B-46D7-B1F0-BAE08B77E02A}" presName="c12" presStyleLbl="node1" presStyleIdx="11" presStyleCnt="19"/>
      <dgm:spPr/>
    </dgm:pt>
    <dgm:pt modelId="{F4A4CD37-5670-4510-B2EC-33709DBDB0BA}" type="pres">
      <dgm:prSet presAssocID="{4E5BD2BE-390B-46D7-B1F0-BAE08B77E02A}" presName="c13" presStyleLbl="node1" presStyleIdx="12" presStyleCnt="19"/>
      <dgm:spPr/>
    </dgm:pt>
    <dgm:pt modelId="{FE4933DD-80F2-45AC-AADF-CF4461CA8F3E}" type="pres">
      <dgm:prSet presAssocID="{4E5BD2BE-390B-46D7-B1F0-BAE08B77E02A}" presName="c14" presStyleLbl="node1" presStyleIdx="13" presStyleCnt="19"/>
      <dgm:spPr/>
    </dgm:pt>
    <dgm:pt modelId="{C76D1689-B7C7-4B66-AD2E-45466AB4B461}" type="pres">
      <dgm:prSet presAssocID="{4E5BD2BE-390B-46D7-B1F0-BAE08B77E02A}" presName="c15" presStyleLbl="node1" presStyleIdx="14" presStyleCnt="19"/>
      <dgm:spPr/>
    </dgm:pt>
    <dgm:pt modelId="{4E0B4A50-5500-46B9-B279-205C3DE257B6}" type="pres">
      <dgm:prSet presAssocID="{4E5BD2BE-390B-46D7-B1F0-BAE08B77E02A}" presName="c16" presStyleLbl="node1" presStyleIdx="15" presStyleCnt="19"/>
      <dgm:spPr/>
    </dgm:pt>
    <dgm:pt modelId="{7DC98DB1-E81F-4C8F-A979-367E792DB0F2}" type="pres">
      <dgm:prSet presAssocID="{4E5BD2BE-390B-46D7-B1F0-BAE08B77E02A}" presName="c17" presStyleLbl="node1" presStyleIdx="16" presStyleCnt="19"/>
      <dgm:spPr/>
    </dgm:pt>
    <dgm:pt modelId="{CCE526D5-8A24-4379-9261-885CD5494A9E}" type="pres">
      <dgm:prSet presAssocID="{4E5BD2BE-390B-46D7-B1F0-BAE08B77E02A}" presName="c18" presStyleLbl="node1" presStyleIdx="17" presStyleCnt="19"/>
      <dgm:spPr/>
    </dgm:pt>
    <dgm:pt modelId="{9064EE90-A517-44F4-B484-60E07622B8AF}" type="pres">
      <dgm:prSet presAssocID="{9644D861-13AC-422C-8663-7A359FE61A72}" presName="chevronComposite1" presStyleCnt="0"/>
      <dgm:spPr/>
    </dgm:pt>
    <dgm:pt modelId="{FAC2EA3D-A982-4B83-9AA5-216D8FD42798}" type="pres">
      <dgm:prSet presAssocID="{9644D861-13AC-422C-8663-7A359FE61A72}" presName="chevron1" presStyleLbl="sibTrans2D1" presStyleIdx="0" presStyleCnt="2"/>
      <dgm:spPr/>
    </dgm:pt>
    <dgm:pt modelId="{9D98784F-98E2-4E5A-B154-EC3F06D31B71}" type="pres">
      <dgm:prSet presAssocID="{9644D861-13AC-422C-8663-7A359FE61A72}" presName="spChevron1" presStyleCnt="0"/>
      <dgm:spPr/>
    </dgm:pt>
    <dgm:pt modelId="{EE36AD90-1B93-464F-A952-88A5FECB51B6}" type="pres">
      <dgm:prSet presAssocID="{E1896203-51F5-4090-A59E-8C0867361466}" presName="middle" presStyleCnt="0"/>
      <dgm:spPr/>
    </dgm:pt>
    <dgm:pt modelId="{8C82220A-4066-4C34-8B1C-FFF446C06242}" type="pres">
      <dgm:prSet presAssocID="{E1896203-51F5-4090-A59E-8C0867361466}" presName="parTxMid" presStyleLbl="revTx" presStyleIdx="1" presStyleCnt="2"/>
      <dgm:spPr/>
      <dgm:t>
        <a:bodyPr/>
        <a:lstStyle/>
        <a:p>
          <a:endParaRPr lang="en-US"/>
        </a:p>
      </dgm:t>
    </dgm:pt>
    <dgm:pt modelId="{74A67ED4-E3D3-4C52-B068-80B9BF5CC5D3}" type="pres">
      <dgm:prSet presAssocID="{E1896203-51F5-4090-A59E-8C0867361466}" presName="spMid" presStyleCnt="0"/>
      <dgm:spPr/>
    </dgm:pt>
    <dgm:pt modelId="{95489186-3281-4E1B-90CD-0B49C17E739F}" type="pres">
      <dgm:prSet presAssocID="{A1F40E91-E791-4948-B3A0-28A576AA8B12}" presName="chevronComposite1" presStyleCnt="0"/>
      <dgm:spPr/>
    </dgm:pt>
    <dgm:pt modelId="{38ECF9B3-870D-4200-B1BE-9A33AD6B636B}" type="pres">
      <dgm:prSet presAssocID="{A1F40E91-E791-4948-B3A0-28A576AA8B12}" presName="chevron1" presStyleLbl="sibTrans2D1" presStyleIdx="1" presStyleCnt="2"/>
      <dgm:spPr/>
    </dgm:pt>
    <dgm:pt modelId="{3F1E3EFA-71DE-41ED-8CFE-77B0C8D9BC4E}" type="pres">
      <dgm:prSet presAssocID="{A1F40E91-E791-4948-B3A0-28A576AA8B12}" presName="spChevron1" presStyleCnt="0"/>
      <dgm:spPr/>
    </dgm:pt>
    <dgm:pt modelId="{9E8E92AE-4033-4082-9C58-CC83DC655ABA}" type="pres">
      <dgm:prSet presAssocID="{2DE33141-55F9-4DF0-8C40-D3F497D46BB9}" presName="last" presStyleCnt="0"/>
      <dgm:spPr/>
    </dgm:pt>
    <dgm:pt modelId="{635847CF-ACA8-4146-84C2-09C7DD18D271}" type="pres">
      <dgm:prSet presAssocID="{2DE33141-55F9-4DF0-8C40-D3F497D46BB9}" presName="circleTx" presStyleLbl="node1" presStyleIdx="18" presStyleCnt="19"/>
      <dgm:spPr/>
      <dgm:t>
        <a:bodyPr/>
        <a:lstStyle/>
        <a:p>
          <a:endParaRPr lang="en-US"/>
        </a:p>
      </dgm:t>
    </dgm:pt>
    <dgm:pt modelId="{3817153B-522B-4F34-A559-62D59B218B4C}" type="pres">
      <dgm:prSet presAssocID="{2DE33141-55F9-4DF0-8C40-D3F497D46BB9}" presName="spN" presStyleCnt="0"/>
      <dgm:spPr/>
    </dgm:pt>
  </dgm:ptLst>
  <dgm:cxnLst>
    <dgm:cxn modelId="{503BEEC6-E251-449E-8959-E3F423567924}" srcId="{A6BB6A2B-6DAF-44AF-B723-F658209F8865}" destId="{4E5BD2BE-390B-46D7-B1F0-BAE08B77E02A}" srcOrd="0" destOrd="0" parTransId="{869532A1-8035-47E1-A8BF-AABDA016F5AF}" sibTransId="{9644D861-13AC-422C-8663-7A359FE61A72}"/>
    <dgm:cxn modelId="{9F7D8CFA-1677-4786-8E67-D7C238FD230D}" type="presOf" srcId="{A6BB6A2B-6DAF-44AF-B723-F658209F8865}" destId="{76F112B9-C080-49CF-A675-FF964326399F}" srcOrd="0" destOrd="0" presId="urn:microsoft.com/office/officeart/2009/3/layout/RandomtoResultProcess"/>
    <dgm:cxn modelId="{C03812A1-5E1F-4428-8209-6D9E1D841D43}" type="presOf" srcId="{E1896203-51F5-4090-A59E-8C0867361466}" destId="{8C82220A-4066-4C34-8B1C-FFF446C06242}" srcOrd="0" destOrd="0" presId="urn:microsoft.com/office/officeart/2009/3/layout/RandomtoResultProcess"/>
    <dgm:cxn modelId="{72C4B726-B84A-4985-B244-D21780218B9C}" type="presOf" srcId="{4E5BD2BE-390B-46D7-B1F0-BAE08B77E02A}" destId="{DAE61B35-1E34-465B-BB01-06043A086AFB}" srcOrd="0" destOrd="0" presId="urn:microsoft.com/office/officeart/2009/3/layout/RandomtoResultProcess"/>
    <dgm:cxn modelId="{EFFCC7A2-C4B4-407E-A879-96B83C1A022E}" type="presOf" srcId="{2DE33141-55F9-4DF0-8C40-D3F497D46BB9}" destId="{635847CF-ACA8-4146-84C2-09C7DD18D271}" srcOrd="0" destOrd="0" presId="urn:microsoft.com/office/officeart/2009/3/layout/RandomtoResultProcess"/>
    <dgm:cxn modelId="{34CCEBB6-E6E5-44A4-9E16-4971D1D7CE82}" srcId="{A6BB6A2B-6DAF-44AF-B723-F658209F8865}" destId="{E1896203-51F5-4090-A59E-8C0867361466}" srcOrd="1" destOrd="0" parTransId="{E0C27D27-3649-4951-BEEA-CC1F8B0121E5}" sibTransId="{A1F40E91-E791-4948-B3A0-28A576AA8B12}"/>
    <dgm:cxn modelId="{C0FC4B15-A9C7-48E2-949B-01805E86FB27}" srcId="{A6BB6A2B-6DAF-44AF-B723-F658209F8865}" destId="{2DE33141-55F9-4DF0-8C40-D3F497D46BB9}" srcOrd="2" destOrd="0" parTransId="{645458B5-F8F5-43AD-A5C4-9E103E9B1F9F}" sibTransId="{04BD6741-09C6-4CD2-AEDB-09B3D5E67B7D}"/>
    <dgm:cxn modelId="{83E2D10B-BF5C-44BE-A82C-97A6960FF27C}" type="presParOf" srcId="{76F112B9-C080-49CF-A675-FF964326399F}" destId="{D38DFEE3-13B5-48C9-AFE8-A3D0C9FA0F0B}" srcOrd="0" destOrd="0" presId="urn:microsoft.com/office/officeart/2009/3/layout/RandomtoResultProcess"/>
    <dgm:cxn modelId="{41407E03-9DA9-47F1-B68A-29C3B981B920}" type="presParOf" srcId="{D38DFEE3-13B5-48C9-AFE8-A3D0C9FA0F0B}" destId="{DAE61B35-1E34-465B-BB01-06043A086AFB}" srcOrd="0" destOrd="0" presId="urn:microsoft.com/office/officeart/2009/3/layout/RandomtoResultProcess"/>
    <dgm:cxn modelId="{828AC96C-8E42-421B-8551-DD5A3721CFF7}" type="presParOf" srcId="{D38DFEE3-13B5-48C9-AFE8-A3D0C9FA0F0B}" destId="{2D5E6FE7-AE87-476B-99CF-0A92C3A93467}" srcOrd="1" destOrd="0" presId="urn:microsoft.com/office/officeart/2009/3/layout/RandomtoResultProcess"/>
    <dgm:cxn modelId="{0E441155-E668-41BC-9B81-73EE39B5907A}" type="presParOf" srcId="{D38DFEE3-13B5-48C9-AFE8-A3D0C9FA0F0B}" destId="{1E5E25A1-BDF5-4D90-874A-56BCC8316F82}" srcOrd="2" destOrd="0" presId="urn:microsoft.com/office/officeart/2009/3/layout/RandomtoResultProcess"/>
    <dgm:cxn modelId="{FBDD2A14-A614-44C5-AEB6-6D21EA0380F7}" type="presParOf" srcId="{D38DFEE3-13B5-48C9-AFE8-A3D0C9FA0F0B}" destId="{6102FC85-222B-41FA-92B3-CA418BF729A0}" srcOrd="3" destOrd="0" presId="urn:microsoft.com/office/officeart/2009/3/layout/RandomtoResultProcess"/>
    <dgm:cxn modelId="{456661A8-4C9D-4B66-99E5-4BDC4EF70F20}" type="presParOf" srcId="{D38DFEE3-13B5-48C9-AFE8-A3D0C9FA0F0B}" destId="{23BCAF77-C4FB-49F0-9193-3E854E7BEA37}" srcOrd="4" destOrd="0" presId="urn:microsoft.com/office/officeart/2009/3/layout/RandomtoResultProcess"/>
    <dgm:cxn modelId="{C9A64CA4-DCFB-451A-96F9-C02397805095}" type="presParOf" srcId="{D38DFEE3-13B5-48C9-AFE8-A3D0C9FA0F0B}" destId="{D73DB79B-960A-4535-A41B-B672A5DC2078}" srcOrd="5" destOrd="0" presId="urn:microsoft.com/office/officeart/2009/3/layout/RandomtoResultProcess"/>
    <dgm:cxn modelId="{86199FA9-EC8C-4C6C-B055-03559D6395BF}" type="presParOf" srcId="{D38DFEE3-13B5-48C9-AFE8-A3D0C9FA0F0B}" destId="{330A9DF5-B0D8-4B8D-8884-111FA618FAFF}" srcOrd="6" destOrd="0" presId="urn:microsoft.com/office/officeart/2009/3/layout/RandomtoResultProcess"/>
    <dgm:cxn modelId="{8C5D8D76-1AD8-4657-B507-2FF2BF915733}" type="presParOf" srcId="{D38DFEE3-13B5-48C9-AFE8-A3D0C9FA0F0B}" destId="{7B00E78B-914A-4B18-AF01-ACB3C9BDBF36}" srcOrd="7" destOrd="0" presId="urn:microsoft.com/office/officeart/2009/3/layout/RandomtoResultProcess"/>
    <dgm:cxn modelId="{246AE6CC-6675-450E-A9CA-4D6D6611F631}" type="presParOf" srcId="{D38DFEE3-13B5-48C9-AFE8-A3D0C9FA0F0B}" destId="{B3C4CDF4-0D81-4899-B2CC-9ED259B47C4D}" srcOrd="8" destOrd="0" presId="urn:microsoft.com/office/officeart/2009/3/layout/RandomtoResultProcess"/>
    <dgm:cxn modelId="{7A3762BA-A8E2-402E-9A3E-55BA097F3EBA}" type="presParOf" srcId="{D38DFEE3-13B5-48C9-AFE8-A3D0C9FA0F0B}" destId="{DED3A7DC-BA2B-403E-8159-21299E59DC27}" srcOrd="9" destOrd="0" presId="urn:microsoft.com/office/officeart/2009/3/layout/RandomtoResultProcess"/>
    <dgm:cxn modelId="{79805D5A-313A-4066-BFA0-031EE02D7DAB}" type="presParOf" srcId="{D38DFEE3-13B5-48C9-AFE8-A3D0C9FA0F0B}" destId="{CD124702-3F28-4509-9475-ADC77BFA7424}" srcOrd="10" destOrd="0" presId="urn:microsoft.com/office/officeart/2009/3/layout/RandomtoResultProcess"/>
    <dgm:cxn modelId="{41C407FF-AB60-4C21-97F0-264E4BE7AA1C}" type="presParOf" srcId="{D38DFEE3-13B5-48C9-AFE8-A3D0C9FA0F0B}" destId="{2E3D7304-5A81-45F2-A12C-EF72B5A4B93E}" srcOrd="11" destOrd="0" presId="urn:microsoft.com/office/officeart/2009/3/layout/RandomtoResultProcess"/>
    <dgm:cxn modelId="{21AFE7DD-090D-48A6-A789-DCBFFA5BF0B4}" type="presParOf" srcId="{D38DFEE3-13B5-48C9-AFE8-A3D0C9FA0F0B}" destId="{18361CF3-A880-4C4A-A310-21C9E653604D}" srcOrd="12" destOrd="0" presId="urn:microsoft.com/office/officeart/2009/3/layout/RandomtoResultProcess"/>
    <dgm:cxn modelId="{61B701E4-9CC3-445A-93DE-DE455B68D198}" type="presParOf" srcId="{D38DFEE3-13B5-48C9-AFE8-A3D0C9FA0F0B}" destId="{F4A4CD37-5670-4510-B2EC-33709DBDB0BA}" srcOrd="13" destOrd="0" presId="urn:microsoft.com/office/officeart/2009/3/layout/RandomtoResultProcess"/>
    <dgm:cxn modelId="{7DC75EEC-91C0-41B2-9743-49C66304AB5E}" type="presParOf" srcId="{D38DFEE3-13B5-48C9-AFE8-A3D0C9FA0F0B}" destId="{FE4933DD-80F2-45AC-AADF-CF4461CA8F3E}" srcOrd="14" destOrd="0" presId="urn:microsoft.com/office/officeart/2009/3/layout/RandomtoResultProcess"/>
    <dgm:cxn modelId="{E9BEE66D-89D0-4E79-950A-EF3F46F6A135}" type="presParOf" srcId="{D38DFEE3-13B5-48C9-AFE8-A3D0C9FA0F0B}" destId="{C76D1689-B7C7-4B66-AD2E-45466AB4B461}" srcOrd="15" destOrd="0" presId="urn:microsoft.com/office/officeart/2009/3/layout/RandomtoResultProcess"/>
    <dgm:cxn modelId="{5B5250A6-1A34-47BB-8671-754C9BA14639}" type="presParOf" srcId="{D38DFEE3-13B5-48C9-AFE8-A3D0C9FA0F0B}" destId="{4E0B4A50-5500-46B9-B279-205C3DE257B6}" srcOrd="16" destOrd="0" presId="urn:microsoft.com/office/officeart/2009/3/layout/RandomtoResultProcess"/>
    <dgm:cxn modelId="{24CF72DF-E349-4C33-8666-F55DF7CC3576}" type="presParOf" srcId="{D38DFEE3-13B5-48C9-AFE8-A3D0C9FA0F0B}" destId="{7DC98DB1-E81F-4C8F-A979-367E792DB0F2}" srcOrd="17" destOrd="0" presId="urn:microsoft.com/office/officeart/2009/3/layout/RandomtoResultProcess"/>
    <dgm:cxn modelId="{2DC9C50B-D8D4-48A4-A575-C5137033F54D}" type="presParOf" srcId="{D38DFEE3-13B5-48C9-AFE8-A3D0C9FA0F0B}" destId="{CCE526D5-8A24-4379-9261-885CD5494A9E}" srcOrd="18" destOrd="0" presId="urn:microsoft.com/office/officeart/2009/3/layout/RandomtoResultProcess"/>
    <dgm:cxn modelId="{342FE12A-8517-47A8-AF1D-A6CF0478A16B}" type="presParOf" srcId="{76F112B9-C080-49CF-A675-FF964326399F}" destId="{9064EE90-A517-44F4-B484-60E07622B8AF}" srcOrd="1" destOrd="0" presId="urn:microsoft.com/office/officeart/2009/3/layout/RandomtoResultProcess"/>
    <dgm:cxn modelId="{BB95E8FC-ABFE-4077-B11A-82D46967D547}" type="presParOf" srcId="{9064EE90-A517-44F4-B484-60E07622B8AF}" destId="{FAC2EA3D-A982-4B83-9AA5-216D8FD42798}" srcOrd="0" destOrd="0" presId="urn:microsoft.com/office/officeart/2009/3/layout/RandomtoResultProcess"/>
    <dgm:cxn modelId="{9AF3D56F-29FA-4C13-824E-EEC3858271D5}" type="presParOf" srcId="{9064EE90-A517-44F4-B484-60E07622B8AF}" destId="{9D98784F-98E2-4E5A-B154-EC3F06D31B71}" srcOrd="1" destOrd="0" presId="urn:microsoft.com/office/officeart/2009/3/layout/RandomtoResultProcess"/>
    <dgm:cxn modelId="{DDC7B852-9DA9-48F4-92AF-50FCF8A5FEF2}" type="presParOf" srcId="{76F112B9-C080-49CF-A675-FF964326399F}" destId="{EE36AD90-1B93-464F-A952-88A5FECB51B6}" srcOrd="2" destOrd="0" presId="urn:microsoft.com/office/officeart/2009/3/layout/RandomtoResultProcess"/>
    <dgm:cxn modelId="{B6002191-C2BE-4774-891E-EF34A80A010E}" type="presParOf" srcId="{EE36AD90-1B93-464F-A952-88A5FECB51B6}" destId="{8C82220A-4066-4C34-8B1C-FFF446C06242}" srcOrd="0" destOrd="0" presId="urn:microsoft.com/office/officeart/2009/3/layout/RandomtoResultProcess"/>
    <dgm:cxn modelId="{6176E857-5169-42AC-B3BE-195F34FC75DF}" type="presParOf" srcId="{EE36AD90-1B93-464F-A952-88A5FECB51B6}" destId="{74A67ED4-E3D3-4C52-B068-80B9BF5CC5D3}" srcOrd="1" destOrd="0" presId="urn:microsoft.com/office/officeart/2009/3/layout/RandomtoResultProcess"/>
    <dgm:cxn modelId="{970E57D8-FFE0-4AFF-ACD5-9E0F81917609}" type="presParOf" srcId="{76F112B9-C080-49CF-A675-FF964326399F}" destId="{95489186-3281-4E1B-90CD-0B49C17E739F}" srcOrd="3" destOrd="0" presId="urn:microsoft.com/office/officeart/2009/3/layout/RandomtoResultProcess"/>
    <dgm:cxn modelId="{317608C3-91AA-4787-8347-3E90032A5DAA}" type="presParOf" srcId="{95489186-3281-4E1B-90CD-0B49C17E739F}" destId="{38ECF9B3-870D-4200-B1BE-9A33AD6B636B}" srcOrd="0" destOrd="0" presId="urn:microsoft.com/office/officeart/2009/3/layout/RandomtoResultProcess"/>
    <dgm:cxn modelId="{F61742A5-C491-4984-A932-249B3F243B5B}" type="presParOf" srcId="{95489186-3281-4E1B-90CD-0B49C17E739F}" destId="{3F1E3EFA-71DE-41ED-8CFE-77B0C8D9BC4E}" srcOrd="1" destOrd="0" presId="urn:microsoft.com/office/officeart/2009/3/layout/RandomtoResultProcess"/>
    <dgm:cxn modelId="{0214092E-CA07-4A5A-AAF4-B85E7FF610D6}" type="presParOf" srcId="{76F112B9-C080-49CF-A675-FF964326399F}" destId="{9E8E92AE-4033-4082-9C58-CC83DC655ABA}" srcOrd="4" destOrd="0" presId="urn:microsoft.com/office/officeart/2009/3/layout/RandomtoResultProcess"/>
    <dgm:cxn modelId="{D667074D-9340-465C-AB72-75F6DE0C0D4A}" type="presParOf" srcId="{9E8E92AE-4033-4082-9C58-CC83DC655ABA}" destId="{635847CF-ACA8-4146-84C2-09C7DD18D271}" srcOrd="0" destOrd="0" presId="urn:microsoft.com/office/officeart/2009/3/layout/RandomtoResultProcess"/>
    <dgm:cxn modelId="{969AF8D1-C6CF-4242-9C2E-5253B682EB9C}" type="presParOf" srcId="{9E8E92AE-4033-4082-9C58-CC83DC655ABA}" destId="{3817153B-522B-4F34-A559-62D59B218B4C}"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A990B-7770-411C-8BD3-07E2B546E33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2A9A16F4-10FF-4B66-BE21-F2D3655FB2BA}">
      <dgm:prSet phldrT="[Text]"/>
      <dgm:spPr/>
      <dgm:t>
        <a:bodyPr/>
        <a:lstStyle/>
        <a:p>
          <a:r>
            <a:rPr lang="en-US" dirty="0" smtClean="0"/>
            <a:t>Tan spot</a:t>
          </a:r>
          <a:endParaRPr lang="en-US" dirty="0"/>
        </a:p>
      </dgm:t>
    </dgm:pt>
    <dgm:pt modelId="{9FFA99AE-0DFD-44E3-A6F6-EB9BD9284640}" type="parTrans" cxnId="{AEA361CA-15E1-4038-8A2C-E11D34344CDC}">
      <dgm:prSet/>
      <dgm:spPr/>
      <dgm:t>
        <a:bodyPr/>
        <a:lstStyle/>
        <a:p>
          <a:endParaRPr lang="en-US"/>
        </a:p>
      </dgm:t>
    </dgm:pt>
    <dgm:pt modelId="{11503179-B50A-4D3C-B25B-E930C85412B7}" type="sibTrans" cxnId="{AEA361CA-15E1-4038-8A2C-E11D34344CDC}">
      <dgm:prSet/>
      <dgm:spPr/>
      <dgm:t>
        <a:bodyPr/>
        <a:lstStyle/>
        <a:p>
          <a:endParaRPr lang="en-US"/>
        </a:p>
      </dgm:t>
    </dgm:pt>
    <dgm:pt modelId="{A9945136-7697-440E-A964-1F831A4A7A82}">
      <dgm:prSet phldrT="[Text]"/>
      <dgm:spPr/>
      <dgm:t>
        <a:bodyPr/>
        <a:lstStyle/>
        <a:p>
          <a:r>
            <a:rPr lang="en-US" dirty="0" smtClean="0"/>
            <a:t>Agente casual</a:t>
          </a:r>
          <a:endParaRPr lang="en-US" dirty="0"/>
        </a:p>
      </dgm:t>
    </dgm:pt>
    <dgm:pt modelId="{5D5D6697-BCD0-4326-9DA2-E759ED1B5D1F}" type="parTrans" cxnId="{A9C55C7C-86D9-4828-B448-CF2919D999E6}">
      <dgm:prSet/>
      <dgm:spPr/>
      <dgm:t>
        <a:bodyPr/>
        <a:lstStyle/>
        <a:p>
          <a:endParaRPr lang="en-US"/>
        </a:p>
      </dgm:t>
    </dgm:pt>
    <dgm:pt modelId="{4EE72B01-9FEA-4F87-9FC6-8026EB5A89AB}" type="sibTrans" cxnId="{A9C55C7C-86D9-4828-B448-CF2919D999E6}">
      <dgm:prSet/>
      <dgm:spPr/>
      <dgm:t>
        <a:bodyPr/>
        <a:lstStyle/>
        <a:p>
          <a:endParaRPr lang="en-US"/>
        </a:p>
      </dgm:t>
    </dgm:pt>
    <dgm:pt modelId="{561F9984-F7E2-4D7E-B457-EFC8E0653433}">
      <dgm:prSet phldrT="[Text]"/>
      <dgm:spPr/>
      <dgm:t>
        <a:bodyPr/>
        <a:lstStyle/>
        <a:p>
          <a:r>
            <a:rPr lang="en-US" i="1" dirty="0" smtClean="0"/>
            <a:t>Pyrenophora tritici-repentis (Ptr)</a:t>
          </a:r>
          <a:endParaRPr lang="en-US" dirty="0"/>
        </a:p>
      </dgm:t>
    </dgm:pt>
    <dgm:pt modelId="{0606F5CF-7743-416B-8A52-6B9B2E6AF356}" type="parTrans" cxnId="{E9517EEF-5F66-4361-9A49-B08AE91AF700}">
      <dgm:prSet/>
      <dgm:spPr/>
      <dgm:t>
        <a:bodyPr/>
        <a:lstStyle/>
        <a:p>
          <a:endParaRPr lang="en-US"/>
        </a:p>
      </dgm:t>
    </dgm:pt>
    <dgm:pt modelId="{91C6F534-531F-44F8-83B8-ED7BB7C9BB20}" type="sibTrans" cxnId="{E9517EEF-5F66-4361-9A49-B08AE91AF700}">
      <dgm:prSet/>
      <dgm:spPr/>
      <dgm:t>
        <a:bodyPr/>
        <a:lstStyle/>
        <a:p>
          <a:endParaRPr lang="en-US"/>
        </a:p>
      </dgm:t>
    </dgm:pt>
    <dgm:pt modelId="{EEB05822-4D57-4B66-B17D-15CC99CC2FB8}" type="pres">
      <dgm:prSet presAssocID="{548A990B-7770-411C-8BD3-07E2B546E332}" presName="Name0" presStyleCnt="0">
        <dgm:presLayoutVars>
          <dgm:orgChart val="1"/>
          <dgm:chPref val="1"/>
          <dgm:dir/>
          <dgm:animOne val="branch"/>
          <dgm:animLvl val="lvl"/>
          <dgm:resizeHandles/>
        </dgm:presLayoutVars>
      </dgm:prSet>
      <dgm:spPr/>
      <dgm:t>
        <a:bodyPr/>
        <a:lstStyle/>
        <a:p>
          <a:endParaRPr lang="en-US"/>
        </a:p>
      </dgm:t>
    </dgm:pt>
    <dgm:pt modelId="{91117E22-FA59-4FA0-958B-A4B82DD9B357}" type="pres">
      <dgm:prSet presAssocID="{2A9A16F4-10FF-4B66-BE21-F2D3655FB2BA}" presName="hierRoot1" presStyleCnt="0">
        <dgm:presLayoutVars>
          <dgm:hierBranch val="init"/>
        </dgm:presLayoutVars>
      </dgm:prSet>
      <dgm:spPr/>
    </dgm:pt>
    <dgm:pt modelId="{36CC3573-E2CD-46F6-B20F-E0EF538B82B7}" type="pres">
      <dgm:prSet presAssocID="{2A9A16F4-10FF-4B66-BE21-F2D3655FB2BA}" presName="rootComposite1" presStyleCnt="0"/>
      <dgm:spPr/>
    </dgm:pt>
    <dgm:pt modelId="{F91EA1F2-E474-4378-8B92-A04C3881A972}" type="pres">
      <dgm:prSet presAssocID="{2A9A16F4-10FF-4B66-BE21-F2D3655FB2BA}" presName="rootText1" presStyleLbl="alignAcc1" presStyleIdx="0" presStyleCnt="0">
        <dgm:presLayoutVars>
          <dgm:chPref val="3"/>
        </dgm:presLayoutVars>
      </dgm:prSet>
      <dgm:spPr/>
      <dgm:t>
        <a:bodyPr/>
        <a:lstStyle/>
        <a:p>
          <a:endParaRPr lang="en-US"/>
        </a:p>
      </dgm:t>
    </dgm:pt>
    <dgm:pt modelId="{8938F3FA-BC71-4FDF-A67E-2D4BD32C1CAC}" type="pres">
      <dgm:prSet presAssocID="{2A9A16F4-10FF-4B66-BE21-F2D3655FB2BA}" presName="topArc1" presStyleLbl="parChTrans1D1" presStyleIdx="0" presStyleCnt="6"/>
      <dgm:spPr/>
    </dgm:pt>
    <dgm:pt modelId="{B4372CFA-9279-4E97-9646-524188D38252}" type="pres">
      <dgm:prSet presAssocID="{2A9A16F4-10FF-4B66-BE21-F2D3655FB2BA}" presName="bottomArc1" presStyleLbl="parChTrans1D1" presStyleIdx="1" presStyleCnt="6"/>
      <dgm:spPr/>
    </dgm:pt>
    <dgm:pt modelId="{00A1BF05-CD45-4005-8251-02AC302AD8F2}" type="pres">
      <dgm:prSet presAssocID="{2A9A16F4-10FF-4B66-BE21-F2D3655FB2BA}" presName="topConnNode1" presStyleLbl="node1" presStyleIdx="0" presStyleCnt="0"/>
      <dgm:spPr/>
      <dgm:t>
        <a:bodyPr/>
        <a:lstStyle/>
        <a:p>
          <a:endParaRPr lang="en-US"/>
        </a:p>
      </dgm:t>
    </dgm:pt>
    <dgm:pt modelId="{94F0124A-46EC-4F4C-B61F-0D154E8AB7EE}" type="pres">
      <dgm:prSet presAssocID="{2A9A16F4-10FF-4B66-BE21-F2D3655FB2BA}" presName="hierChild2" presStyleCnt="0"/>
      <dgm:spPr/>
    </dgm:pt>
    <dgm:pt modelId="{402ED5A7-D242-4AEE-A60B-1B66149DE7D2}" type="pres">
      <dgm:prSet presAssocID="{5D5D6697-BCD0-4326-9DA2-E759ED1B5D1F}" presName="Name28" presStyleLbl="parChTrans1D2" presStyleIdx="0" presStyleCnt="1"/>
      <dgm:spPr/>
      <dgm:t>
        <a:bodyPr/>
        <a:lstStyle/>
        <a:p>
          <a:endParaRPr lang="en-US"/>
        </a:p>
      </dgm:t>
    </dgm:pt>
    <dgm:pt modelId="{2DD18CF6-F350-4595-8BEF-9AD5682298E3}" type="pres">
      <dgm:prSet presAssocID="{A9945136-7697-440E-A964-1F831A4A7A82}" presName="hierRoot2" presStyleCnt="0">
        <dgm:presLayoutVars>
          <dgm:hierBranch val="init"/>
        </dgm:presLayoutVars>
      </dgm:prSet>
      <dgm:spPr/>
    </dgm:pt>
    <dgm:pt modelId="{2E487C46-DE91-429A-BF23-06E8D5FCDC17}" type="pres">
      <dgm:prSet presAssocID="{A9945136-7697-440E-A964-1F831A4A7A82}" presName="rootComposite2" presStyleCnt="0"/>
      <dgm:spPr/>
    </dgm:pt>
    <dgm:pt modelId="{5E2D8F44-7E87-4B84-BC5C-D5A5F886D364}" type="pres">
      <dgm:prSet presAssocID="{A9945136-7697-440E-A964-1F831A4A7A82}" presName="rootText2" presStyleLbl="alignAcc1" presStyleIdx="0" presStyleCnt="0">
        <dgm:presLayoutVars>
          <dgm:chPref val="3"/>
        </dgm:presLayoutVars>
      </dgm:prSet>
      <dgm:spPr/>
      <dgm:t>
        <a:bodyPr/>
        <a:lstStyle/>
        <a:p>
          <a:endParaRPr lang="en-US"/>
        </a:p>
      </dgm:t>
    </dgm:pt>
    <dgm:pt modelId="{7543F16E-3634-4643-9466-3D006FB5D7F6}" type="pres">
      <dgm:prSet presAssocID="{A9945136-7697-440E-A964-1F831A4A7A82}" presName="topArc2" presStyleLbl="parChTrans1D1" presStyleIdx="2" presStyleCnt="6"/>
      <dgm:spPr/>
    </dgm:pt>
    <dgm:pt modelId="{4A264B48-E2BC-40C7-BB1C-6BB4C6C87903}" type="pres">
      <dgm:prSet presAssocID="{A9945136-7697-440E-A964-1F831A4A7A82}" presName="bottomArc2" presStyleLbl="parChTrans1D1" presStyleIdx="3" presStyleCnt="6"/>
      <dgm:spPr/>
    </dgm:pt>
    <dgm:pt modelId="{6AEA8A08-65D4-40B6-B0DF-09D9387F80A2}" type="pres">
      <dgm:prSet presAssocID="{A9945136-7697-440E-A964-1F831A4A7A82}" presName="topConnNode2" presStyleLbl="node2" presStyleIdx="0" presStyleCnt="0"/>
      <dgm:spPr/>
      <dgm:t>
        <a:bodyPr/>
        <a:lstStyle/>
        <a:p>
          <a:endParaRPr lang="en-US"/>
        </a:p>
      </dgm:t>
    </dgm:pt>
    <dgm:pt modelId="{4560CF38-B095-4B55-953D-45411F0FBCDC}" type="pres">
      <dgm:prSet presAssocID="{A9945136-7697-440E-A964-1F831A4A7A82}" presName="hierChild4" presStyleCnt="0"/>
      <dgm:spPr/>
    </dgm:pt>
    <dgm:pt modelId="{3212CEEB-0FD2-4EFF-8409-3B4F195798BF}" type="pres">
      <dgm:prSet presAssocID="{0606F5CF-7743-416B-8A52-6B9B2E6AF356}" presName="Name28" presStyleLbl="parChTrans1D3" presStyleIdx="0" presStyleCnt="1"/>
      <dgm:spPr/>
      <dgm:t>
        <a:bodyPr/>
        <a:lstStyle/>
        <a:p>
          <a:endParaRPr lang="en-US"/>
        </a:p>
      </dgm:t>
    </dgm:pt>
    <dgm:pt modelId="{CE4930FB-F705-42E5-81F4-69685795AF8C}" type="pres">
      <dgm:prSet presAssocID="{561F9984-F7E2-4D7E-B457-EFC8E0653433}" presName="hierRoot2" presStyleCnt="0">
        <dgm:presLayoutVars>
          <dgm:hierBranch val="init"/>
        </dgm:presLayoutVars>
      </dgm:prSet>
      <dgm:spPr/>
    </dgm:pt>
    <dgm:pt modelId="{289FDC4A-1BB7-40EE-B686-56A766D04977}" type="pres">
      <dgm:prSet presAssocID="{561F9984-F7E2-4D7E-B457-EFC8E0653433}" presName="rootComposite2" presStyleCnt="0"/>
      <dgm:spPr/>
    </dgm:pt>
    <dgm:pt modelId="{D1178E47-5036-4884-B912-C8622B23D617}" type="pres">
      <dgm:prSet presAssocID="{561F9984-F7E2-4D7E-B457-EFC8E0653433}" presName="rootText2" presStyleLbl="alignAcc1" presStyleIdx="0" presStyleCnt="0">
        <dgm:presLayoutVars>
          <dgm:chPref val="3"/>
        </dgm:presLayoutVars>
      </dgm:prSet>
      <dgm:spPr/>
      <dgm:t>
        <a:bodyPr/>
        <a:lstStyle/>
        <a:p>
          <a:endParaRPr lang="en-US"/>
        </a:p>
      </dgm:t>
    </dgm:pt>
    <dgm:pt modelId="{E746035C-11A6-41BF-A32C-2AB85E7C4D1C}" type="pres">
      <dgm:prSet presAssocID="{561F9984-F7E2-4D7E-B457-EFC8E0653433}" presName="topArc2" presStyleLbl="parChTrans1D1" presStyleIdx="4" presStyleCnt="6"/>
      <dgm:spPr/>
    </dgm:pt>
    <dgm:pt modelId="{65DDB1F1-7D8C-4B35-93A4-4EB4CA922089}" type="pres">
      <dgm:prSet presAssocID="{561F9984-F7E2-4D7E-B457-EFC8E0653433}" presName="bottomArc2" presStyleLbl="parChTrans1D1" presStyleIdx="5" presStyleCnt="6"/>
      <dgm:spPr/>
    </dgm:pt>
    <dgm:pt modelId="{A22524BA-8484-4F4E-A105-CC38D067C3FE}" type="pres">
      <dgm:prSet presAssocID="{561F9984-F7E2-4D7E-B457-EFC8E0653433}" presName="topConnNode2" presStyleLbl="node3" presStyleIdx="0" presStyleCnt="0"/>
      <dgm:spPr/>
      <dgm:t>
        <a:bodyPr/>
        <a:lstStyle/>
        <a:p>
          <a:endParaRPr lang="en-US"/>
        </a:p>
      </dgm:t>
    </dgm:pt>
    <dgm:pt modelId="{695E15EE-9160-42BA-B995-F86C77433A13}" type="pres">
      <dgm:prSet presAssocID="{561F9984-F7E2-4D7E-B457-EFC8E0653433}" presName="hierChild4" presStyleCnt="0"/>
      <dgm:spPr/>
    </dgm:pt>
    <dgm:pt modelId="{8EE8F31A-D08C-4F65-806A-67812FACB4BA}" type="pres">
      <dgm:prSet presAssocID="{561F9984-F7E2-4D7E-B457-EFC8E0653433}" presName="hierChild5" presStyleCnt="0"/>
      <dgm:spPr/>
    </dgm:pt>
    <dgm:pt modelId="{228A9A71-5182-4E2E-8105-41B5B7DC9796}" type="pres">
      <dgm:prSet presAssocID="{A9945136-7697-440E-A964-1F831A4A7A82}" presName="hierChild5" presStyleCnt="0"/>
      <dgm:spPr/>
    </dgm:pt>
    <dgm:pt modelId="{8258567C-05C7-4CD8-98A2-B093DA1ACA3B}" type="pres">
      <dgm:prSet presAssocID="{2A9A16F4-10FF-4B66-BE21-F2D3655FB2BA}" presName="hierChild3" presStyleCnt="0"/>
      <dgm:spPr/>
    </dgm:pt>
  </dgm:ptLst>
  <dgm:cxnLst>
    <dgm:cxn modelId="{4CE1344A-ACE0-4F8C-A6B2-451EEF5D4D83}" type="presOf" srcId="{0606F5CF-7743-416B-8A52-6B9B2E6AF356}" destId="{3212CEEB-0FD2-4EFF-8409-3B4F195798BF}" srcOrd="0" destOrd="0" presId="urn:microsoft.com/office/officeart/2008/layout/HalfCircleOrganizationChart"/>
    <dgm:cxn modelId="{C35D8632-0C40-481A-87DA-EA6592EDB2E3}" type="presOf" srcId="{2A9A16F4-10FF-4B66-BE21-F2D3655FB2BA}" destId="{00A1BF05-CD45-4005-8251-02AC302AD8F2}" srcOrd="1" destOrd="0" presId="urn:microsoft.com/office/officeart/2008/layout/HalfCircleOrganizationChart"/>
    <dgm:cxn modelId="{A9C55C7C-86D9-4828-B448-CF2919D999E6}" srcId="{2A9A16F4-10FF-4B66-BE21-F2D3655FB2BA}" destId="{A9945136-7697-440E-A964-1F831A4A7A82}" srcOrd="0" destOrd="0" parTransId="{5D5D6697-BCD0-4326-9DA2-E759ED1B5D1F}" sibTransId="{4EE72B01-9FEA-4F87-9FC6-8026EB5A89AB}"/>
    <dgm:cxn modelId="{893BFE92-4D80-429F-BFF0-B9FE01F0F31B}" type="presOf" srcId="{548A990B-7770-411C-8BD3-07E2B546E332}" destId="{EEB05822-4D57-4B66-B17D-15CC99CC2FB8}" srcOrd="0" destOrd="0" presId="urn:microsoft.com/office/officeart/2008/layout/HalfCircleOrganizationChart"/>
    <dgm:cxn modelId="{5B68CDBC-6212-4F74-BF34-AC9C824B3CE9}" type="presOf" srcId="{A9945136-7697-440E-A964-1F831A4A7A82}" destId="{6AEA8A08-65D4-40B6-B0DF-09D9387F80A2}" srcOrd="1" destOrd="0" presId="urn:microsoft.com/office/officeart/2008/layout/HalfCircleOrganizationChart"/>
    <dgm:cxn modelId="{F6BA1E69-7DD9-4564-8851-E6AFBAE1F830}" type="presOf" srcId="{A9945136-7697-440E-A964-1F831A4A7A82}" destId="{5E2D8F44-7E87-4B84-BC5C-D5A5F886D364}" srcOrd="0" destOrd="0" presId="urn:microsoft.com/office/officeart/2008/layout/HalfCircleOrganizationChart"/>
    <dgm:cxn modelId="{9BCA0124-349C-4F65-9DC1-5265CBD6AE54}" type="presOf" srcId="{561F9984-F7E2-4D7E-B457-EFC8E0653433}" destId="{D1178E47-5036-4884-B912-C8622B23D617}" srcOrd="0" destOrd="0" presId="urn:microsoft.com/office/officeart/2008/layout/HalfCircleOrganizationChart"/>
    <dgm:cxn modelId="{1702EF29-ACC6-4E3C-882C-8746A0412490}" type="presOf" srcId="{561F9984-F7E2-4D7E-B457-EFC8E0653433}" destId="{A22524BA-8484-4F4E-A105-CC38D067C3FE}" srcOrd="1" destOrd="0" presId="urn:microsoft.com/office/officeart/2008/layout/HalfCircleOrganizationChart"/>
    <dgm:cxn modelId="{97A9020B-FEA7-409E-ACC2-5D2CC1291246}" type="presOf" srcId="{5D5D6697-BCD0-4326-9DA2-E759ED1B5D1F}" destId="{402ED5A7-D242-4AEE-A60B-1B66149DE7D2}" srcOrd="0" destOrd="0" presId="urn:microsoft.com/office/officeart/2008/layout/HalfCircleOrganizationChart"/>
    <dgm:cxn modelId="{74012584-9645-46BB-B0CC-4B041AC493BF}" type="presOf" srcId="{2A9A16F4-10FF-4B66-BE21-F2D3655FB2BA}" destId="{F91EA1F2-E474-4378-8B92-A04C3881A972}" srcOrd="0" destOrd="0" presId="urn:microsoft.com/office/officeart/2008/layout/HalfCircleOrganizationChart"/>
    <dgm:cxn modelId="{E9517EEF-5F66-4361-9A49-B08AE91AF700}" srcId="{A9945136-7697-440E-A964-1F831A4A7A82}" destId="{561F9984-F7E2-4D7E-B457-EFC8E0653433}" srcOrd="0" destOrd="0" parTransId="{0606F5CF-7743-416B-8A52-6B9B2E6AF356}" sibTransId="{91C6F534-531F-44F8-83B8-ED7BB7C9BB20}"/>
    <dgm:cxn modelId="{AEA361CA-15E1-4038-8A2C-E11D34344CDC}" srcId="{548A990B-7770-411C-8BD3-07E2B546E332}" destId="{2A9A16F4-10FF-4B66-BE21-F2D3655FB2BA}" srcOrd="0" destOrd="0" parTransId="{9FFA99AE-0DFD-44E3-A6F6-EB9BD9284640}" sibTransId="{11503179-B50A-4D3C-B25B-E930C85412B7}"/>
    <dgm:cxn modelId="{812FF559-8FB0-4985-AC79-71543C4A3CDD}" type="presParOf" srcId="{EEB05822-4D57-4B66-B17D-15CC99CC2FB8}" destId="{91117E22-FA59-4FA0-958B-A4B82DD9B357}" srcOrd="0" destOrd="0" presId="urn:microsoft.com/office/officeart/2008/layout/HalfCircleOrganizationChart"/>
    <dgm:cxn modelId="{F453FD9D-F3B0-4B01-99DA-6A6A5EE20182}" type="presParOf" srcId="{91117E22-FA59-4FA0-958B-A4B82DD9B357}" destId="{36CC3573-E2CD-46F6-B20F-E0EF538B82B7}" srcOrd="0" destOrd="0" presId="urn:microsoft.com/office/officeart/2008/layout/HalfCircleOrganizationChart"/>
    <dgm:cxn modelId="{9CFCC315-457D-4F2B-85BF-95ED049548A5}" type="presParOf" srcId="{36CC3573-E2CD-46F6-B20F-E0EF538B82B7}" destId="{F91EA1F2-E474-4378-8B92-A04C3881A972}" srcOrd="0" destOrd="0" presId="urn:microsoft.com/office/officeart/2008/layout/HalfCircleOrganizationChart"/>
    <dgm:cxn modelId="{179AEA3C-C6AF-4183-ADB7-96961190F08D}" type="presParOf" srcId="{36CC3573-E2CD-46F6-B20F-E0EF538B82B7}" destId="{8938F3FA-BC71-4FDF-A67E-2D4BD32C1CAC}" srcOrd="1" destOrd="0" presId="urn:microsoft.com/office/officeart/2008/layout/HalfCircleOrganizationChart"/>
    <dgm:cxn modelId="{ABBF578F-1FAE-4877-909E-127AA8B5044F}" type="presParOf" srcId="{36CC3573-E2CD-46F6-B20F-E0EF538B82B7}" destId="{B4372CFA-9279-4E97-9646-524188D38252}" srcOrd="2" destOrd="0" presId="urn:microsoft.com/office/officeart/2008/layout/HalfCircleOrganizationChart"/>
    <dgm:cxn modelId="{CE154536-1A79-4515-AA9F-0E598CE048EB}" type="presParOf" srcId="{36CC3573-E2CD-46F6-B20F-E0EF538B82B7}" destId="{00A1BF05-CD45-4005-8251-02AC302AD8F2}" srcOrd="3" destOrd="0" presId="urn:microsoft.com/office/officeart/2008/layout/HalfCircleOrganizationChart"/>
    <dgm:cxn modelId="{E727D1C7-6D8D-431F-A532-DA5FA8CC428C}" type="presParOf" srcId="{91117E22-FA59-4FA0-958B-A4B82DD9B357}" destId="{94F0124A-46EC-4F4C-B61F-0D154E8AB7EE}" srcOrd="1" destOrd="0" presId="urn:microsoft.com/office/officeart/2008/layout/HalfCircleOrganizationChart"/>
    <dgm:cxn modelId="{EEDFB0ED-C677-42AD-82DC-CD66516757B8}" type="presParOf" srcId="{94F0124A-46EC-4F4C-B61F-0D154E8AB7EE}" destId="{402ED5A7-D242-4AEE-A60B-1B66149DE7D2}" srcOrd="0" destOrd="0" presId="urn:microsoft.com/office/officeart/2008/layout/HalfCircleOrganizationChart"/>
    <dgm:cxn modelId="{43EB5FC6-46DA-410B-BA59-A24A59BCB41D}" type="presParOf" srcId="{94F0124A-46EC-4F4C-B61F-0D154E8AB7EE}" destId="{2DD18CF6-F350-4595-8BEF-9AD5682298E3}" srcOrd="1" destOrd="0" presId="urn:microsoft.com/office/officeart/2008/layout/HalfCircleOrganizationChart"/>
    <dgm:cxn modelId="{2EF8C23F-4D50-4272-BB4B-C5975BC4EEBB}" type="presParOf" srcId="{2DD18CF6-F350-4595-8BEF-9AD5682298E3}" destId="{2E487C46-DE91-429A-BF23-06E8D5FCDC17}" srcOrd="0" destOrd="0" presId="urn:microsoft.com/office/officeart/2008/layout/HalfCircleOrganizationChart"/>
    <dgm:cxn modelId="{31671451-165F-4552-B2E0-414BC8069CC4}" type="presParOf" srcId="{2E487C46-DE91-429A-BF23-06E8D5FCDC17}" destId="{5E2D8F44-7E87-4B84-BC5C-D5A5F886D364}" srcOrd="0" destOrd="0" presId="urn:microsoft.com/office/officeart/2008/layout/HalfCircleOrganizationChart"/>
    <dgm:cxn modelId="{22B8696D-A9E2-4660-90DC-40CE38953940}" type="presParOf" srcId="{2E487C46-DE91-429A-BF23-06E8D5FCDC17}" destId="{7543F16E-3634-4643-9466-3D006FB5D7F6}" srcOrd="1" destOrd="0" presId="urn:microsoft.com/office/officeart/2008/layout/HalfCircleOrganizationChart"/>
    <dgm:cxn modelId="{0A43119B-1793-421E-ADEE-D607F980DEB6}" type="presParOf" srcId="{2E487C46-DE91-429A-BF23-06E8D5FCDC17}" destId="{4A264B48-E2BC-40C7-BB1C-6BB4C6C87903}" srcOrd="2" destOrd="0" presId="urn:microsoft.com/office/officeart/2008/layout/HalfCircleOrganizationChart"/>
    <dgm:cxn modelId="{A875967B-07A5-4209-881C-FBDEBAFAE69A}" type="presParOf" srcId="{2E487C46-DE91-429A-BF23-06E8D5FCDC17}" destId="{6AEA8A08-65D4-40B6-B0DF-09D9387F80A2}" srcOrd="3" destOrd="0" presId="urn:microsoft.com/office/officeart/2008/layout/HalfCircleOrganizationChart"/>
    <dgm:cxn modelId="{09DF60DE-DB29-436C-885B-D3133F05F3AC}" type="presParOf" srcId="{2DD18CF6-F350-4595-8BEF-9AD5682298E3}" destId="{4560CF38-B095-4B55-953D-45411F0FBCDC}" srcOrd="1" destOrd="0" presId="urn:microsoft.com/office/officeart/2008/layout/HalfCircleOrganizationChart"/>
    <dgm:cxn modelId="{965174D3-926B-4EC5-9563-CD906EDA3A24}" type="presParOf" srcId="{4560CF38-B095-4B55-953D-45411F0FBCDC}" destId="{3212CEEB-0FD2-4EFF-8409-3B4F195798BF}" srcOrd="0" destOrd="0" presId="urn:microsoft.com/office/officeart/2008/layout/HalfCircleOrganizationChart"/>
    <dgm:cxn modelId="{F06721CA-8A10-4E0B-A4E0-5322DC1B00FE}" type="presParOf" srcId="{4560CF38-B095-4B55-953D-45411F0FBCDC}" destId="{CE4930FB-F705-42E5-81F4-69685795AF8C}" srcOrd="1" destOrd="0" presId="urn:microsoft.com/office/officeart/2008/layout/HalfCircleOrganizationChart"/>
    <dgm:cxn modelId="{FB28A712-9B23-4972-AFF1-85E84218A78C}" type="presParOf" srcId="{CE4930FB-F705-42E5-81F4-69685795AF8C}" destId="{289FDC4A-1BB7-40EE-B686-56A766D04977}" srcOrd="0" destOrd="0" presId="urn:microsoft.com/office/officeart/2008/layout/HalfCircleOrganizationChart"/>
    <dgm:cxn modelId="{44C530DF-D7A2-4915-BF4F-5676F50FB2F6}" type="presParOf" srcId="{289FDC4A-1BB7-40EE-B686-56A766D04977}" destId="{D1178E47-5036-4884-B912-C8622B23D617}" srcOrd="0" destOrd="0" presId="urn:microsoft.com/office/officeart/2008/layout/HalfCircleOrganizationChart"/>
    <dgm:cxn modelId="{95507BCF-F505-4EBA-8C03-670883FE55F1}" type="presParOf" srcId="{289FDC4A-1BB7-40EE-B686-56A766D04977}" destId="{E746035C-11A6-41BF-A32C-2AB85E7C4D1C}" srcOrd="1" destOrd="0" presId="urn:microsoft.com/office/officeart/2008/layout/HalfCircleOrganizationChart"/>
    <dgm:cxn modelId="{C106A624-2001-4A4A-9744-9D2BDA4BBFE8}" type="presParOf" srcId="{289FDC4A-1BB7-40EE-B686-56A766D04977}" destId="{65DDB1F1-7D8C-4B35-93A4-4EB4CA922089}" srcOrd="2" destOrd="0" presId="urn:microsoft.com/office/officeart/2008/layout/HalfCircleOrganizationChart"/>
    <dgm:cxn modelId="{CE523CB4-5265-478B-8AE9-F8A2DA7D9607}" type="presParOf" srcId="{289FDC4A-1BB7-40EE-B686-56A766D04977}" destId="{A22524BA-8484-4F4E-A105-CC38D067C3FE}" srcOrd="3" destOrd="0" presId="urn:microsoft.com/office/officeart/2008/layout/HalfCircleOrganizationChart"/>
    <dgm:cxn modelId="{3B21E013-B542-405F-A207-F4FCB1E12DC0}" type="presParOf" srcId="{CE4930FB-F705-42E5-81F4-69685795AF8C}" destId="{695E15EE-9160-42BA-B995-F86C77433A13}" srcOrd="1" destOrd="0" presId="urn:microsoft.com/office/officeart/2008/layout/HalfCircleOrganizationChart"/>
    <dgm:cxn modelId="{358A1E82-BD45-4B5B-BDF3-7BFA44C62235}" type="presParOf" srcId="{CE4930FB-F705-42E5-81F4-69685795AF8C}" destId="{8EE8F31A-D08C-4F65-806A-67812FACB4BA}" srcOrd="2" destOrd="0" presId="urn:microsoft.com/office/officeart/2008/layout/HalfCircleOrganizationChart"/>
    <dgm:cxn modelId="{89A25131-2835-46A7-9E15-86E3F527C3C8}" type="presParOf" srcId="{2DD18CF6-F350-4595-8BEF-9AD5682298E3}" destId="{228A9A71-5182-4E2E-8105-41B5B7DC9796}" srcOrd="2" destOrd="0" presId="urn:microsoft.com/office/officeart/2008/layout/HalfCircleOrganizationChart"/>
    <dgm:cxn modelId="{A506DA77-666E-45E5-B791-ACDBAC87D7B6}" type="presParOf" srcId="{91117E22-FA59-4FA0-958B-A4B82DD9B357}" destId="{8258567C-05C7-4CD8-98A2-B093DA1ACA3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1BFF06-D6C9-4B9C-88BB-CB6B9F11ADB3}" type="doc">
      <dgm:prSet loTypeId="urn:microsoft.com/office/officeart/2008/layout/HorizontalMultiLevelHierarchy" loCatId="hierarchy" qsTypeId="urn:microsoft.com/office/officeart/2005/8/quickstyle/simple1" qsCatId="simple" csTypeId="urn:microsoft.com/office/officeart/2005/8/colors/accent6_1" csCatId="accent6" phldr="1"/>
      <dgm:spPr/>
      <dgm:t>
        <a:bodyPr/>
        <a:lstStyle/>
        <a:p>
          <a:endParaRPr lang="en-US"/>
        </a:p>
      </dgm:t>
    </dgm:pt>
    <dgm:pt modelId="{5D7E71F1-AC95-4219-B34A-1C425AA787F0}">
      <dgm:prSet phldrT="[Text]"/>
      <dgm:spPr>
        <a:xfrm rot="16200000">
          <a:off x="-1255813" y="1390263"/>
          <a:ext cx="3103627"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n-US" dirty="0" err="1" smtClean="0">
              <a:solidFill>
                <a:sysClr val="windowText" lastClr="000000">
                  <a:hueOff val="0"/>
                  <a:satOff val="0"/>
                  <a:lumOff val="0"/>
                  <a:alphaOff val="0"/>
                </a:sysClr>
              </a:solidFill>
              <a:latin typeface="+mn-lt"/>
              <a:ea typeface="+mn-ea"/>
              <a:cs typeface="+mn-cs"/>
            </a:rPr>
            <a:t>Toxinas</a:t>
          </a:r>
          <a:r>
            <a:rPr lang="en-US" dirty="0" smtClean="0">
              <a:solidFill>
                <a:sysClr val="windowText" lastClr="000000">
                  <a:hueOff val="0"/>
                  <a:satOff val="0"/>
                  <a:lumOff val="0"/>
                  <a:alphaOff val="0"/>
                </a:sysClr>
              </a:solidFill>
              <a:latin typeface="+mn-lt"/>
              <a:ea typeface="+mn-ea"/>
              <a:cs typeface="+mn-cs"/>
            </a:rPr>
            <a:t> </a:t>
          </a:r>
          <a:r>
            <a:rPr lang="en-US" dirty="0" err="1" smtClean="0">
              <a:solidFill>
                <a:sysClr val="windowText" lastClr="000000">
                  <a:hueOff val="0"/>
                  <a:satOff val="0"/>
                  <a:lumOff val="0"/>
                  <a:alphaOff val="0"/>
                </a:sysClr>
              </a:solidFill>
              <a:latin typeface="+mn-lt"/>
              <a:ea typeface="+mn-ea"/>
              <a:cs typeface="+mn-cs"/>
            </a:rPr>
            <a:t>selectivas</a:t>
          </a:r>
          <a:r>
            <a:rPr lang="en-US" dirty="0" smtClean="0">
              <a:solidFill>
                <a:sysClr val="windowText" lastClr="000000">
                  <a:hueOff val="0"/>
                  <a:satOff val="0"/>
                  <a:lumOff val="0"/>
                  <a:alphaOff val="0"/>
                </a:sysClr>
              </a:solidFill>
              <a:latin typeface="+mn-lt"/>
              <a:ea typeface="+mn-ea"/>
              <a:cs typeface="+mn-cs"/>
            </a:rPr>
            <a:t> del </a:t>
          </a:r>
          <a:r>
            <a:rPr lang="es-419" noProof="0" dirty="0" smtClean="0">
              <a:solidFill>
                <a:sysClr val="windowText" lastClr="000000">
                  <a:hueOff val="0"/>
                  <a:satOff val="0"/>
                  <a:lumOff val="0"/>
                  <a:alphaOff val="0"/>
                </a:sysClr>
              </a:solidFill>
              <a:latin typeface="+mn-lt"/>
              <a:ea typeface="+mn-ea"/>
              <a:cs typeface="+mn-cs"/>
            </a:rPr>
            <a:t>huésped (HST)</a:t>
          </a:r>
          <a:endParaRPr lang="es-419" noProof="0" dirty="0">
            <a:solidFill>
              <a:sysClr val="windowText" lastClr="000000">
                <a:hueOff val="0"/>
                <a:satOff val="0"/>
                <a:lumOff val="0"/>
                <a:alphaOff val="0"/>
              </a:sysClr>
            </a:solidFill>
            <a:latin typeface="+mn-lt"/>
            <a:ea typeface="+mn-ea"/>
            <a:cs typeface="+mn-cs"/>
          </a:endParaRPr>
        </a:p>
      </dgm:t>
    </dgm:pt>
    <dgm:pt modelId="{D882295A-0D3F-4C6E-B90C-A9B1265B19C6}" type="parTrans" cxnId="{430CEC2A-E684-4C79-B07D-B79BACC2C98D}">
      <dgm:prSet/>
      <dgm:spPr/>
      <dgm:t>
        <a:bodyPr/>
        <a:lstStyle/>
        <a:p>
          <a:endParaRPr lang="en-US"/>
        </a:p>
      </dgm:t>
    </dgm:pt>
    <dgm:pt modelId="{E4C2822D-F097-4849-A5B0-304640E77393}" type="sibTrans" cxnId="{430CEC2A-E684-4C79-B07D-B79BACC2C98D}">
      <dgm:prSet/>
      <dgm:spPr/>
      <dgm:t>
        <a:bodyPr/>
        <a:lstStyle/>
        <a:p>
          <a:endParaRPr lang="en-US"/>
        </a:p>
      </dgm:t>
    </dgm:pt>
    <dgm:pt modelId="{A61E69D2-3A27-43AB-B98B-A36151B15B16}">
      <dgm:prSet phldrT="[Text]"/>
      <dgm:spPr>
        <a:xfrm>
          <a:off x="977680" y="1390263"/>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ToxB</a:t>
          </a:r>
          <a:endPar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BEFBE2A-42A7-470F-8786-D425ABBE91BA}" type="parTrans" cxnId="{B8F877AA-B126-473C-95A2-43DA4345E6AF}">
      <dgm:prSet/>
      <dgm:spPr>
        <a:xfrm>
          <a:off x="590844" y="1639388"/>
          <a:ext cx="386836" cy="91440"/>
        </a:xfrm>
        <a:custGeom>
          <a:avLst/>
          <a:gdLst/>
          <a:ahLst/>
          <a:cxnLst/>
          <a:rect l="0" t="0" r="0" b="0"/>
          <a:pathLst>
            <a:path>
              <a:moveTo>
                <a:pt x="0" y="45720"/>
              </a:moveTo>
              <a:lnTo>
                <a:pt x="386836" y="45720"/>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355E96A5-0A81-41E0-B791-9477D8560623}" type="sibTrans" cxnId="{B8F877AA-B126-473C-95A2-43DA4345E6AF}">
      <dgm:prSet/>
      <dgm:spPr/>
      <dgm:t>
        <a:bodyPr/>
        <a:lstStyle/>
        <a:p>
          <a:endParaRPr lang="en-US"/>
        </a:p>
      </dgm:t>
    </dgm:pt>
    <dgm:pt modelId="{B610D283-0802-4342-A976-88D1675115DF}">
      <dgm:prSet phldrT="[Text]"/>
      <dgm:spPr>
        <a:xfrm>
          <a:off x="977680" y="2127375"/>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ToxC</a:t>
          </a:r>
          <a:endParaRPr lang="en-US"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84F99A9-FD0A-4AE0-ACB2-308C3D9726CA}" type="parTrans" cxnId="{5EB9A4DD-7854-4239-BD86-CF076AE29341}">
      <dgm:prSet/>
      <dgm:spPr>
        <a:xfrm>
          <a:off x="590844" y="1685108"/>
          <a:ext cx="386836" cy="737111"/>
        </a:xfrm>
        <a:custGeom>
          <a:avLst/>
          <a:gdLst/>
          <a:ahLst/>
          <a:cxnLst/>
          <a:rect l="0" t="0" r="0" b="0"/>
          <a:pathLst>
            <a:path>
              <a:moveTo>
                <a:pt x="0" y="0"/>
              </a:moveTo>
              <a:lnTo>
                <a:pt x="193418" y="0"/>
              </a:lnTo>
              <a:lnTo>
                <a:pt x="193418" y="737111"/>
              </a:lnTo>
              <a:lnTo>
                <a:pt x="386836" y="737111"/>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4D5A0C1-4F39-444B-8105-D995599CE7C3}" type="sibTrans" cxnId="{5EB9A4DD-7854-4239-BD86-CF076AE29341}">
      <dgm:prSet/>
      <dgm:spPr/>
      <dgm:t>
        <a:bodyPr/>
        <a:lstStyle/>
        <a:p>
          <a:endParaRPr lang="en-US"/>
        </a:p>
      </dgm:t>
    </dgm:pt>
    <dgm:pt modelId="{3E8AF155-D948-4672-97D0-87E25A211009}">
      <dgm:prSet phldrT="[Text]"/>
      <dgm:spPr>
        <a:xfrm>
          <a:off x="977680" y="653152"/>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mn-lt"/>
              <a:ea typeface="+mn-ea"/>
              <a:cs typeface="+mn-cs"/>
            </a:rPr>
            <a:t>ToxA</a:t>
          </a:r>
          <a:endParaRPr lang="en-US" dirty="0">
            <a:solidFill>
              <a:sysClr val="windowText" lastClr="000000">
                <a:hueOff val="0"/>
                <a:satOff val="0"/>
                <a:lumOff val="0"/>
                <a:alphaOff val="0"/>
              </a:sysClr>
            </a:solidFill>
            <a:latin typeface="+mn-lt"/>
            <a:ea typeface="+mn-ea"/>
            <a:cs typeface="+mn-cs"/>
          </a:endParaRPr>
        </a:p>
      </dgm:t>
    </dgm:pt>
    <dgm:pt modelId="{971724CB-1481-4403-8758-C680F4730BB2}" type="sibTrans" cxnId="{937320EB-6E74-4D71-A60D-6F2949D6CD76}">
      <dgm:prSet/>
      <dgm:spPr/>
      <dgm:t>
        <a:bodyPr/>
        <a:lstStyle/>
        <a:p>
          <a:endParaRPr lang="en-US"/>
        </a:p>
      </dgm:t>
    </dgm:pt>
    <dgm:pt modelId="{4C121002-BDAF-4533-ADF8-F73CEC765A7C}" type="parTrans" cxnId="{937320EB-6E74-4D71-A60D-6F2949D6CD76}">
      <dgm:prSet/>
      <dgm:spPr>
        <a:xfrm>
          <a:off x="590844" y="947996"/>
          <a:ext cx="386836" cy="737111"/>
        </a:xfrm>
        <a:custGeom>
          <a:avLst/>
          <a:gdLst/>
          <a:ahLst/>
          <a:cxnLst/>
          <a:rect l="0" t="0" r="0" b="0"/>
          <a:pathLst>
            <a:path>
              <a:moveTo>
                <a:pt x="0" y="737111"/>
              </a:moveTo>
              <a:lnTo>
                <a:pt x="193418" y="737111"/>
              </a:lnTo>
              <a:lnTo>
                <a:pt x="193418" y="0"/>
              </a:lnTo>
              <a:lnTo>
                <a:pt x="386836" y="0"/>
              </a:lnTo>
            </a:path>
          </a:pathLst>
        </a:custGeom>
        <a:noFill/>
        <a:ln w="12700" cap="flat" cmpd="sng" algn="ctr">
          <a:solidFill>
            <a:srgbClr val="70AD47">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9456D6E-C1D7-4F00-977C-4699C63458E0}" type="pres">
      <dgm:prSet presAssocID="{F61BFF06-D6C9-4B9C-88BB-CB6B9F11ADB3}" presName="Name0" presStyleCnt="0">
        <dgm:presLayoutVars>
          <dgm:chPref val="1"/>
          <dgm:dir/>
          <dgm:animOne val="branch"/>
          <dgm:animLvl val="lvl"/>
          <dgm:resizeHandles val="exact"/>
        </dgm:presLayoutVars>
      </dgm:prSet>
      <dgm:spPr/>
      <dgm:t>
        <a:bodyPr/>
        <a:lstStyle/>
        <a:p>
          <a:endParaRPr lang="en-US"/>
        </a:p>
      </dgm:t>
    </dgm:pt>
    <dgm:pt modelId="{F5FE07F7-FC64-4BD0-92FF-58FFC16008AC}" type="pres">
      <dgm:prSet presAssocID="{5D7E71F1-AC95-4219-B34A-1C425AA787F0}" presName="root1" presStyleCnt="0"/>
      <dgm:spPr/>
    </dgm:pt>
    <dgm:pt modelId="{AA8691B5-73F0-4C54-9057-B7E16E08E2F7}" type="pres">
      <dgm:prSet presAssocID="{5D7E71F1-AC95-4219-B34A-1C425AA787F0}" presName="LevelOneTextNode" presStyleLbl="node0" presStyleIdx="0" presStyleCnt="1">
        <dgm:presLayoutVars>
          <dgm:chPref val="3"/>
        </dgm:presLayoutVars>
      </dgm:prSet>
      <dgm:spPr/>
      <dgm:t>
        <a:bodyPr/>
        <a:lstStyle/>
        <a:p>
          <a:endParaRPr lang="en-US"/>
        </a:p>
      </dgm:t>
    </dgm:pt>
    <dgm:pt modelId="{FE750E3E-97D0-4FD0-9581-FA00699ACA44}" type="pres">
      <dgm:prSet presAssocID="{5D7E71F1-AC95-4219-B34A-1C425AA787F0}" presName="level2hierChild" presStyleCnt="0"/>
      <dgm:spPr/>
    </dgm:pt>
    <dgm:pt modelId="{C5508951-AD1E-4B30-BBD6-455D8B249FFA}" type="pres">
      <dgm:prSet presAssocID="{4C121002-BDAF-4533-ADF8-F73CEC765A7C}" presName="conn2-1" presStyleLbl="parChTrans1D2" presStyleIdx="0" presStyleCnt="3"/>
      <dgm:spPr/>
      <dgm:t>
        <a:bodyPr/>
        <a:lstStyle/>
        <a:p>
          <a:endParaRPr lang="en-US"/>
        </a:p>
      </dgm:t>
    </dgm:pt>
    <dgm:pt modelId="{1FEB8E55-99C6-4956-A9DE-3E03B21C256D}" type="pres">
      <dgm:prSet presAssocID="{4C121002-BDAF-4533-ADF8-F73CEC765A7C}" presName="connTx" presStyleLbl="parChTrans1D2" presStyleIdx="0" presStyleCnt="3"/>
      <dgm:spPr/>
      <dgm:t>
        <a:bodyPr/>
        <a:lstStyle/>
        <a:p>
          <a:endParaRPr lang="en-US"/>
        </a:p>
      </dgm:t>
    </dgm:pt>
    <dgm:pt modelId="{3953CAAE-9641-4B40-9635-64A52E5FD12E}" type="pres">
      <dgm:prSet presAssocID="{3E8AF155-D948-4672-97D0-87E25A211009}" presName="root2" presStyleCnt="0"/>
      <dgm:spPr/>
    </dgm:pt>
    <dgm:pt modelId="{B63C5748-9CE8-46BC-AC10-8FE5F5F6B092}" type="pres">
      <dgm:prSet presAssocID="{3E8AF155-D948-4672-97D0-87E25A211009}" presName="LevelTwoTextNode" presStyleLbl="node2" presStyleIdx="0" presStyleCnt="3">
        <dgm:presLayoutVars>
          <dgm:chPref val="3"/>
        </dgm:presLayoutVars>
      </dgm:prSet>
      <dgm:spPr/>
      <dgm:t>
        <a:bodyPr/>
        <a:lstStyle/>
        <a:p>
          <a:endParaRPr lang="en-US"/>
        </a:p>
      </dgm:t>
    </dgm:pt>
    <dgm:pt modelId="{29A696E9-EE3F-410C-8499-4B66D623F486}" type="pres">
      <dgm:prSet presAssocID="{3E8AF155-D948-4672-97D0-87E25A211009}" presName="level3hierChild" presStyleCnt="0"/>
      <dgm:spPr/>
    </dgm:pt>
    <dgm:pt modelId="{96F28C36-1D3D-4BD8-96D6-92923E8E6799}" type="pres">
      <dgm:prSet presAssocID="{0BEFBE2A-42A7-470F-8786-D425ABBE91BA}" presName="conn2-1" presStyleLbl="parChTrans1D2" presStyleIdx="1" presStyleCnt="3"/>
      <dgm:spPr/>
      <dgm:t>
        <a:bodyPr/>
        <a:lstStyle/>
        <a:p>
          <a:endParaRPr lang="en-US"/>
        </a:p>
      </dgm:t>
    </dgm:pt>
    <dgm:pt modelId="{92E76701-B727-494D-8101-5420B1E5FCD4}" type="pres">
      <dgm:prSet presAssocID="{0BEFBE2A-42A7-470F-8786-D425ABBE91BA}" presName="connTx" presStyleLbl="parChTrans1D2" presStyleIdx="1" presStyleCnt="3"/>
      <dgm:spPr/>
      <dgm:t>
        <a:bodyPr/>
        <a:lstStyle/>
        <a:p>
          <a:endParaRPr lang="en-US"/>
        </a:p>
      </dgm:t>
    </dgm:pt>
    <dgm:pt modelId="{FE33852D-0CE3-46CE-ACDA-5566EEB1757D}" type="pres">
      <dgm:prSet presAssocID="{A61E69D2-3A27-43AB-B98B-A36151B15B16}" presName="root2" presStyleCnt="0"/>
      <dgm:spPr/>
    </dgm:pt>
    <dgm:pt modelId="{FF9981BC-8774-4FCC-849C-F468B3ADA3B0}" type="pres">
      <dgm:prSet presAssocID="{A61E69D2-3A27-43AB-B98B-A36151B15B16}" presName="LevelTwoTextNode" presStyleLbl="node2" presStyleIdx="1" presStyleCnt="3">
        <dgm:presLayoutVars>
          <dgm:chPref val="3"/>
        </dgm:presLayoutVars>
      </dgm:prSet>
      <dgm:spPr/>
      <dgm:t>
        <a:bodyPr/>
        <a:lstStyle/>
        <a:p>
          <a:endParaRPr lang="en-US"/>
        </a:p>
      </dgm:t>
    </dgm:pt>
    <dgm:pt modelId="{6FC8EC0C-DBCE-4AB0-A017-F7C45153BB59}" type="pres">
      <dgm:prSet presAssocID="{A61E69D2-3A27-43AB-B98B-A36151B15B16}" presName="level3hierChild" presStyleCnt="0"/>
      <dgm:spPr/>
    </dgm:pt>
    <dgm:pt modelId="{11B3A216-EDF9-49A2-8E3A-E42885173E98}" type="pres">
      <dgm:prSet presAssocID="{A84F99A9-FD0A-4AE0-ACB2-308C3D9726CA}" presName="conn2-1" presStyleLbl="parChTrans1D2" presStyleIdx="2" presStyleCnt="3"/>
      <dgm:spPr/>
      <dgm:t>
        <a:bodyPr/>
        <a:lstStyle/>
        <a:p>
          <a:endParaRPr lang="en-US"/>
        </a:p>
      </dgm:t>
    </dgm:pt>
    <dgm:pt modelId="{AE4BF258-8305-4290-A66C-8692363266FB}" type="pres">
      <dgm:prSet presAssocID="{A84F99A9-FD0A-4AE0-ACB2-308C3D9726CA}" presName="connTx" presStyleLbl="parChTrans1D2" presStyleIdx="2" presStyleCnt="3"/>
      <dgm:spPr/>
      <dgm:t>
        <a:bodyPr/>
        <a:lstStyle/>
        <a:p>
          <a:endParaRPr lang="en-US"/>
        </a:p>
      </dgm:t>
    </dgm:pt>
    <dgm:pt modelId="{9E44A4AD-9A71-4E70-B963-29A53B18A814}" type="pres">
      <dgm:prSet presAssocID="{B610D283-0802-4342-A976-88D1675115DF}" presName="root2" presStyleCnt="0"/>
      <dgm:spPr/>
    </dgm:pt>
    <dgm:pt modelId="{5D824E2E-A06B-4B77-889B-1DB34AAB5C4C}" type="pres">
      <dgm:prSet presAssocID="{B610D283-0802-4342-A976-88D1675115DF}" presName="LevelTwoTextNode" presStyleLbl="node2" presStyleIdx="2" presStyleCnt="3">
        <dgm:presLayoutVars>
          <dgm:chPref val="3"/>
        </dgm:presLayoutVars>
      </dgm:prSet>
      <dgm:spPr/>
      <dgm:t>
        <a:bodyPr/>
        <a:lstStyle/>
        <a:p>
          <a:endParaRPr lang="en-US"/>
        </a:p>
      </dgm:t>
    </dgm:pt>
    <dgm:pt modelId="{5ADD0F2C-1208-4A5B-B03F-69F88354F4E1}" type="pres">
      <dgm:prSet presAssocID="{B610D283-0802-4342-A976-88D1675115DF}" presName="level3hierChild" presStyleCnt="0"/>
      <dgm:spPr/>
    </dgm:pt>
  </dgm:ptLst>
  <dgm:cxnLst>
    <dgm:cxn modelId="{5EB9A4DD-7854-4239-BD86-CF076AE29341}" srcId="{5D7E71F1-AC95-4219-B34A-1C425AA787F0}" destId="{B610D283-0802-4342-A976-88D1675115DF}" srcOrd="2" destOrd="0" parTransId="{A84F99A9-FD0A-4AE0-ACB2-308C3D9726CA}" sibTransId="{44D5A0C1-4F39-444B-8105-D995599CE7C3}"/>
    <dgm:cxn modelId="{B8F877AA-B126-473C-95A2-43DA4345E6AF}" srcId="{5D7E71F1-AC95-4219-B34A-1C425AA787F0}" destId="{A61E69D2-3A27-43AB-B98B-A36151B15B16}" srcOrd="1" destOrd="0" parTransId="{0BEFBE2A-42A7-470F-8786-D425ABBE91BA}" sibTransId="{355E96A5-0A81-41E0-B791-9477D8560623}"/>
    <dgm:cxn modelId="{3AEB3F83-82D7-49FD-A06C-747B23D18538}" type="presOf" srcId="{4C121002-BDAF-4533-ADF8-F73CEC765A7C}" destId="{C5508951-AD1E-4B30-BBD6-455D8B249FFA}" srcOrd="0" destOrd="0" presId="urn:microsoft.com/office/officeart/2008/layout/HorizontalMultiLevelHierarchy"/>
    <dgm:cxn modelId="{430CEC2A-E684-4C79-B07D-B79BACC2C98D}" srcId="{F61BFF06-D6C9-4B9C-88BB-CB6B9F11ADB3}" destId="{5D7E71F1-AC95-4219-B34A-1C425AA787F0}" srcOrd="0" destOrd="0" parTransId="{D882295A-0D3F-4C6E-B90C-A9B1265B19C6}" sibTransId="{E4C2822D-F097-4849-A5B0-304640E77393}"/>
    <dgm:cxn modelId="{4E3C4F6E-A8EC-49BA-B81E-EE12B5268AD9}" type="presOf" srcId="{A84F99A9-FD0A-4AE0-ACB2-308C3D9726CA}" destId="{AE4BF258-8305-4290-A66C-8692363266FB}" srcOrd="1" destOrd="0" presId="urn:microsoft.com/office/officeart/2008/layout/HorizontalMultiLevelHierarchy"/>
    <dgm:cxn modelId="{77282796-0C1A-43F2-9672-444DFBAB8A40}" type="presOf" srcId="{5D7E71F1-AC95-4219-B34A-1C425AA787F0}" destId="{AA8691B5-73F0-4C54-9057-B7E16E08E2F7}" srcOrd="0" destOrd="0" presId="urn:microsoft.com/office/officeart/2008/layout/HorizontalMultiLevelHierarchy"/>
    <dgm:cxn modelId="{FE39F34B-EB9D-420B-AC7D-4C482023BC67}" type="presOf" srcId="{3E8AF155-D948-4672-97D0-87E25A211009}" destId="{B63C5748-9CE8-46BC-AC10-8FE5F5F6B092}" srcOrd="0" destOrd="0" presId="urn:microsoft.com/office/officeart/2008/layout/HorizontalMultiLevelHierarchy"/>
    <dgm:cxn modelId="{00492295-B890-48B9-B095-F372C1743464}" type="presOf" srcId="{4C121002-BDAF-4533-ADF8-F73CEC765A7C}" destId="{1FEB8E55-99C6-4956-A9DE-3E03B21C256D}" srcOrd="1" destOrd="0" presId="urn:microsoft.com/office/officeart/2008/layout/HorizontalMultiLevelHierarchy"/>
    <dgm:cxn modelId="{D6368BAA-8652-4FF2-8485-3C7B31922265}" type="presOf" srcId="{A84F99A9-FD0A-4AE0-ACB2-308C3D9726CA}" destId="{11B3A216-EDF9-49A2-8E3A-E42885173E98}" srcOrd="0" destOrd="0" presId="urn:microsoft.com/office/officeart/2008/layout/HorizontalMultiLevelHierarchy"/>
    <dgm:cxn modelId="{283A8917-E5C3-4FB4-8483-1CB2610251A9}" type="presOf" srcId="{F61BFF06-D6C9-4B9C-88BB-CB6B9F11ADB3}" destId="{69456D6E-C1D7-4F00-977C-4699C63458E0}" srcOrd="0" destOrd="0" presId="urn:microsoft.com/office/officeart/2008/layout/HorizontalMultiLevelHierarchy"/>
    <dgm:cxn modelId="{40A75258-1839-4A83-B144-46F323AEA086}" type="presOf" srcId="{0BEFBE2A-42A7-470F-8786-D425ABBE91BA}" destId="{96F28C36-1D3D-4BD8-96D6-92923E8E6799}" srcOrd="0" destOrd="0" presId="urn:microsoft.com/office/officeart/2008/layout/HorizontalMultiLevelHierarchy"/>
    <dgm:cxn modelId="{7ECE8AB8-3BDF-4B2E-8D79-C2263E18E6C6}" type="presOf" srcId="{B610D283-0802-4342-A976-88D1675115DF}" destId="{5D824E2E-A06B-4B77-889B-1DB34AAB5C4C}" srcOrd="0" destOrd="0" presId="urn:microsoft.com/office/officeart/2008/layout/HorizontalMultiLevelHierarchy"/>
    <dgm:cxn modelId="{4F11B824-DCF5-45B0-960C-D7ECA50F3763}" type="presOf" srcId="{A61E69D2-3A27-43AB-B98B-A36151B15B16}" destId="{FF9981BC-8774-4FCC-849C-F468B3ADA3B0}" srcOrd="0" destOrd="0" presId="urn:microsoft.com/office/officeart/2008/layout/HorizontalMultiLevelHierarchy"/>
    <dgm:cxn modelId="{937320EB-6E74-4D71-A60D-6F2949D6CD76}" srcId="{5D7E71F1-AC95-4219-B34A-1C425AA787F0}" destId="{3E8AF155-D948-4672-97D0-87E25A211009}" srcOrd="0" destOrd="0" parTransId="{4C121002-BDAF-4533-ADF8-F73CEC765A7C}" sibTransId="{971724CB-1481-4403-8758-C680F4730BB2}"/>
    <dgm:cxn modelId="{EEA4CD58-3642-41EE-AB24-082504031314}" type="presOf" srcId="{0BEFBE2A-42A7-470F-8786-D425ABBE91BA}" destId="{92E76701-B727-494D-8101-5420B1E5FCD4}" srcOrd="1" destOrd="0" presId="urn:microsoft.com/office/officeart/2008/layout/HorizontalMultiLevelHierarchy"/>
    <dgm:cxn modelId="{384A7748-93ED-44BC-9C83-88799F78D4BB}" type="presParOf" srcId="{69456D6E-C1D7-4F00-977C-4699C63458E0}" destId="{F5FE07F7-FC64-4BD0-92FF-58FFC16008AC}" srcOrd="0" destOrd="0" presId="urn:microsoft.com/office/officeart/2008/layout/HorizontalMultiLevelHierarchy"/>
    <dgm:cxn modelId="{27FAAF63-5404-4D14-8815-F39AB1755C12}" type="presParOf" srcId="{F5FE07F7-FC64-4BD0-92FF-58FFC16008AC}" destId="{AA8691B5-73F0-4C54-9057-B7E16E08E2F7}" srcOrd="0" destOrd="0" presId="urn:microsoft.com/office/officeart/2008/layout/HorizontalMultiLevelHierarchy"/>
    <dgm:cxn modelId="{9737D604-2E70-48B7-B936-988A67A478F1}" type="presParOf" srcId="{F5FE07F7-FC64-4BD0-92FF-58FFC16008AC}" destId="{FE750E3E-97D0-4FD0-9581-FA00699ACA44}" srcOrd="1" destOrd="0" presId="urn:microsoft.com/office/officeart/2008/layout/HorizontalMultiLevelHierarchy"/>
    <dgm:cxn modelId="{E8DC8623-D5B9-44BD-B121-DA0F96AA2A79}" type="presParOf" srcId="{FE750E3E-97D0-4FD0-9581-FA00699ACA44}" destId="{C5508951-AD1E-4B30-BBD6-455D8B249FFA}" srcOrd="0" destOrd="0" presId="urn:microsoft.com/office/officeart/2008/layout/HorizontalMultiLevelHierarchy"/>
    <dgm:cxn modelId="{91165900-7A46-47F8-B3EF-196D36BCDD9E}" type="presParOf" srcId="{C5508951-AD1E-4B30-BBD6-455D8B249FFA}" destId="{1FEB8E55-99C6-4956-A9DE-3E03B21C256D}" srcOrd="0" destOrd="0" presId="urn:microsoft.com/office/officeart/2008/layout/HorizontalMultiLevelHierarchy"/>
    <dgm:cxn modelId="{BF26C327-AC59-4F2B-8583-7AF723F0DE4D}" type="presParOf" srcId="{FE750E3E-97D0-4FD0-9581-FA00699ACA44}" destId="{3953CAAE-9641-4B40-9635-64A52E5FD12E}" srcOrd="1" destOrd="0" presId="urn:microsoft.com/office/officeart/2008/layout/HorizontalMultiLevelHierarchy"/>
    <dgm:cxn modelId="{FB2AABD4-D580-46B9-A833-3186869083F6}" type="presParOf" srcId="{3953CAAE-9641-4B40-9635-64A52E5FD12E}" destId="{B63C5748-9CE8-46BC-AC10-8FE5F5F6B092}" srcOrd="0" destOrd="0" presId="urn:microsoft.com/office/officeart/2008/layout/HorizontalMultiLevelHierarchy"/>
    <dgm:cxn modelId="{B64C574B-0C70-4DF4-B0FB-2099ED4D528C}" type="presParOf" srcId="{3953CAAE-9641-4B40-9635-64A52E5FD12E}" destId="{29A696E9-EE3F-410C-8499-4B66D623F486}" srcOrd="1" destOrd="0" presId="urn:microsoft.com/office/officeart/2008/layout/HorizontalMultiLevelHierarchy"/>
    <dgm:cxn modelId="{4BEF61B4-267A-4963-8C45-2348CE32FCB5}" type="presParOf" srcId="{FE750E3E-97D0-4FD0-9581-FA00699ACA44}" destId="{96F28C36-1D3D-4BD8-96D6-92923E8E6799}" srcOrd="2" destOrd="0" presId="urn:microsoft.com/office/officeart/2008/layout/HorizontalMultiLevelHierarchy"/>
    <dgm:cxn modelId="{31ADE8C5-08B4-4430-889B-673161AA1E33}" type="presParOf" srcId="{96F28C36-1D3D-4BD8-96D6-92923E8E6799}" destId="{92E76701-B727-494D-8101-5420B1E5FCD4}" srcOrd="0" destOrd="0" presId="urn:microsoft.com/office/officeart/2008/layout/HorizontalMultiLevelHierarchy"/>
    <dgm:cxn modelId="{6020BE37-13AB-4B92-84E9-6152974858CF}" type="presParOf" srcId="{FE750E3E-97D0-4FD0-9581-FA00699ACA44}" destId="{FE33852D-0CE3-46CE-ACDA-5566EEB1757D}" srcOrd="3" destOrd="0" presId="urn:microsoft.com/office/officeart/2008/layout/HorizontalMultiLevelHierarchy"/>
    <dgm:cxn modelId="{8619892C-20D9-4FC7-9271-081C4A7E33FD}" type="presParOf" srcId="{FE33852D-0CE3-46CE-ACDA-5566EEB1757D}" destId="{FF9981BC-8774-4FCC-849C-F468B3ADA3B0}" srcOrd="0" destOrd="0" presId="urn:microsoft.com/office/officeart/2008/layout/HorizontalMultiLevelHierarchy"/>
    <dgm:cxn modelId="{6E33EF18-4CCA-4295-A9F6-E9E69228647B}" type="presParOf" srcId="{FE33852D-0CE3-46CE-ACDA-5566EEB1757D}" destId="{6FC8EC0C-DBCE-4AB0-A017-F7C45153BB59}" srcOrd="1" destOrd="0" presId="urn:microsoft.com/office/officeart/2008/layout/HorizontalMultiLevelHierarchy"/>
    <dgm:cxn modelId="{1F986806-7619-4F56-97AE-308234662DE6}" type="presParOf" srcId="{FE750E3E-97D0-4FD0-9581-FA00699ACA44}" destId="{11B3A216-EDF9-49A2-8E3A-E42885173E98}" srcOrd="4" destOrd="0" presId="urn:microsoft.com/office/officeart/2008/layout/HorizontalMultiLevelHierarchy"/>
    <dgm:cxn modelId="{70EB8C9B-C981-4907-A631-25B4B1045CFF}" type="presParOf" srcId="{11B3A216-EDF9-49A2-8E3A-E42885173E98}" destId="{AE4BF258-8305-4290-A66C-8692363266FB}" srcOrd="0" destOrd="0" presId="urn:microsoft.com/office/officeart/2008/layout/HorizontalMultiLevelHierarchy"/>
    <dgm:cxn modelId="{A83CE0F6-0444-4343-AB71-2269624201F0}" type="presParOf" srcId="{FE750E3E-97D0-4FD0-9581-FA00699ACA44}" destId="{9E44A4AD-9A71-4E70-B963-29A53B18A814}" srcOrd="5" destOrd="0" presId="urn:microsoft.com/office/officeart/2008/layout/HorizontalMultiLevelHierarchy"/>
    <dgm:cxn modelId="{241FD71B-A29D-41AF-8FCA-5C7768F7197E}" type="presParOf" srcId="{9E44A4AD-9A71-4E70-B963-29A53B18A814}" destId="{5D824E2E-A06B-4B77-889B-1DB34AAB5C4C}" srcOrd="0" destOrd="0" presId="urn:microsoft.com/office/officeart/2008/layout/HorizontalMultiLevelHierarchy"/>
    <dgm:cxn modelId="{5D3264B7-EFEC-41D0-87FF-E59182C0C470}" type="presParOf" srcId="{9E44A4AD-9A71-4E70-B963-29A53B18A814}" destId="{5ADD0F2C-1208-4A5B-B03F-69F88354F4E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8C4159-84C6-4EC2-B0F7-BDFC50103EA8}" type="doc">
      <dgm:prSet loTypeId="urn:microsoft.com/office/officeart/2009/3/layout/RandomtoResultProcess" loCatId="process" qsTypeId="urn:microsoft.com/office/officeart/2005/8/quickstyle/simple1" qsCatId="simple" csTypeId="urn:microsoft.com/office/officeart/2005/8/colors/accent1_5" csCatId="accent1" phldr="1"/>
      <dgm:spPr/>
      <dgm:t>
        <a:bodyPr/>
        <a:lstStyle/>
        <a:p>
          <a:endParaRPr lang="en-US"/>
        </a:p>
      </dgm:t>
    </dgm:pt>
    <dgm:pt modelId="{6D81F786-0EC3-4EDE-80FC-2690D6A8521E}">
      <dgm:prSet phldrT="[Text]"/>
      <dgm:spPr/>
      <dgm:t>
        <a:bodyPr/>
        <a:lstStyle/>
        <a:p>
          <a:r>
            <a:rPr lang="en-US" dirty="0" smtClean="0"/>
            <a:t>Tsn1</a:t>
          </a:r>
          <a:endParaRPr lang="en-US" dirty="0"/>
        </a:p>
      </dgm:t>
    </dgm:pt>
    <dgm:pt modelId="{528808AE-B7E9-42F2-81AC-33CF3B28CEFE}" type="parTrans" cxnId="{6B2A9FE1-D528-4869-8FF9-492B3CFF7645}">
      <dgm:prSet/>
      <dgm:spPr/>
      <dgm:t>
        <a:bodyPr/>
        <a:lstStyle/>
        <a:p>
          <a:endParaRPr lang="en-US"/>
        </a:p>
      </dgm:t>
    </dgm:pt>
    <dgm:pt modelId="{4C5EF7C7-931E-44DD-A196-FE1A92943320}" type="sibTrans" cxnId="{6B2A9FE1-D528-4869-8FF9-492B3CFF7645}">
      <dgm:prSet/>
      <dgm:spPr/>
      <dgm:t>
        <a:bodyPr/>
        <a:lstStyle/>
        <a:p>
          <a:endParaRPr lang="en-US"/>
        </a:p>
      </dgm:t>
    </dgm:pt>
    <dgm:pt modelId="{C38E838D-6912-479B-BD46-A9086028B3F1}">
      <dgm:prSet phldrT="[Text]"/>
      <dgm:spPr/>
      <dgm:t>
        <a:bodyPr/>
        <a:lstStyle/>
        <a:p>
          <a:r>
            <a:rPr lang="es-419" noProof="0" dirty="0" smtClean="0"/>
            <a:t>Interacción</a:t>
          </a:r>
          <a:r>
            <a:rPr lang="en-US" dirty="0" smtClean="0"/>
            <a:t> compatible</a:t>
          </a:r>
          <a:endParaRPr lang="en-US" dirty="0"/>
        </a:p>
      </dgm:t>
    </dgm:pt>
    <dgm:pt modelId="{9F8378DA-0340-474B-9FCB-1376F2AC5C88}" type="parTrans" cxnId="{0714A89B-68E2-48DE-BE58-58D5D2C7E804}">
      <dgm:prSet/>
      <dgm:spPr/>
      <dgm:t>
        <a:bodyPr/>
        <a:lstStyle/>
        <a:p>
          <a:endParaRPr lang="en-US"/>
        </a:p>
      </dgm:t>
    </dgm:pt>
    <dgm:pt modelId="{C22A83B4-416B-4B99-A379-34735D68ABD8}" type="sibTrans" cxnId="{0714A89B-68E2-48DE-BE58-58D5D2C7E804}">
      <dgm:prSet/>
      <dgm:spPr/>
      <dgm:t>
        <a:bodyPr/>
        <a:lstStyle/>
        <a:p>
          <a:endParaRPr lang="en-US"/>
        </a:p>
      </dgm:t>
    </dgm:pt>
    <dgm:pt modelId="{CD7D6380-E696-493A-ACD0-028B45089CD1}">
      <dgm:prSet phldrT="[Text]"/>
      <dgm:spPr/>
      <dgm:t>
        <a:bodyPr/>
        <a:lstStyle/>
        <a:p>
          <a:r>
            <a:rPr lang="en-US" dirty="0" err="1" smtClean="0">
              <a:solidFill>
                <a:schemeClr val="tx1"/>
              </a:solidFill>
            </a:rPr>
            <a:t>ToxA</a:t>
          </a:r>
          <a:endParaRPr lang="en-US" dirty="0">
            <a:solidFill>
              <a:schemeClr val="tx1"/>
            </a:solidFill>
          </a:endParaRPr>
        </a:p>
      </dgm:t>
    </dgm:pt>
    <dgm:pt modelId="{25C5774A-BB45-4318-922B-156A8C787AB5}" type="parTrans" cxnId="{4E6F1419-8175-4CE4-ADF5-66C0566064F1}">
      <dgm:prSet/>
      <dgm:spPr/>
      <dgm:t>
        <a:bodyPr/>
        <a:lstStyle/>
        <a:p>
          <a:endParaRPr lang="en-US"/>
        </a:p>
      </dgm:t>
    </dgm:pt>
    <dgm:pt modelId="{50D1AD2F-32F3-4911-A2C4-95B6E33BCDD7}" type="sibTrans" cxnId="{4E6F1419-8175-4CE4-ADF5-66C0566064F1}">
      <dgm:prSet/>
      <dgm:spPr/>
      <dgm:t>
        <a:bodyPr/>
        <a:lstStyle/>
        <a:p>
          <a:endParaRPr lang="en-US"/>
        </a:p>
      </dgm:t>
    </dgm:pt>
    <dgm:pt modelId="{5D9DAB4E-2919-4A90-AC39-EBF3BE9AE4DF}">
      <dgm:prSet phldrT="[Text]"/>
      <dgm:spPr/>
      <dgm:t>
        <a:bodyPr/>
        <a:lstStyle/>
        <a:p>
          <a:r>
            <a:rPr lang="en-US" dirty="0" smtClean="0"/>
            <a:t>Desarrollo de tan spot</a:t>
          </a:r>
          <a:endParaRPr lang="en-US" dirty="0"/>
        </a:p>
      </dgm:t>
    </dgm:pt>
    <dgm:pt modelId="{0877624E-1FFD-4A11-8B28-A907DA48E9C7}" type="parTrans" cxnId="{53FB7AE8-8BA2-4B76-B2B3-17E27A78AA20}">
      <dgm:prSet/>
      <dgm:spPr/>
      <dgm:t>
        <a:bodyPr/>
        <a:lstStyle/>
        <a:p>
          <a:endParaRPr lang="en-US"/>
        </a:p>
      </dgm:t>
    </dgm:pt>
    <dgm:pt modelId="{2B2EE9BB-7C7C-471F-AB59-6E599FB087B9}" type="sibTrans" cxnId="{53FB7AE8-8BA2-4B76-B2B3-17E27A78AA20}">
      <dgm:prSet/>
      <dgm:spPr/>
      <dgm:t>
        <a:bodyPr/>
        <a:lstStyle/>
        <a:p>
          <a:endParaRPr lang="en-US"/>
        </a:p>
      </dgm:t>
    </dgm:pt>
    <dgm:pt modelId="{9030C93D-7BC4-49F6-B686-0C3CB9239154}" type="pres">
      <dgm:prSet presAssocID="{C18C4159-84C6-4EC2-B0F7-BDFC50103EA8}" presName="Name0" presStyleCnt="0">
        <dgm:presLayoutVars>
          <dgm:dir/>
          <dgm:animOne val="branch"/>
          <dgm:animLvl val="lvl"/>
        </dgm:presLayoutVars>
      </dgm:prSet>
      <dgm:spPr/>
      <dgm:t>
        <a:bodyPr/>
        <a:lstStyle/>
        <a:p>
          <a:endParaRPr lang="en-US"/>
        </a:p>
      </dgm:t>
    </dgm:pt>
    <dgm:pt modelId="{0676ECF3-A80E-4F83-BD51-F867DEBB3A1E}" type="pres">
      <dgm:prSet presAssocID="{6D81F786-0EC3-4EDE-80FC-2690D6A8521E}" presName="chaos" presStyleCnt="0"/>
      <dgm:spPr/>
    </dgm:pt>
    <dgm:pt modelId="{B0799BB5-A7CC-4974-8EF2-C7AF8FFFDE6F}" type="pres">
      <dgm:prSet presAssocID="{6D81F786-0EC3-4EDE-80FC-2690D6A8521E}" presName="parTx1" presStyleLbl="revTx" presStyleIdx="0" presStyleCnt="3"/>
      <dgm:spPr/>
      <dgm:t>
        <a:bodyPr/>
        <a:lstStyle/>
        <a:p>
          <a:endParaRPr lang="en-US"/>
        </a:p>
      </dgm:t>
    </dgm:pt>
    <dgm:pt modelId="{84938454-2A1B-4A64-8753-87D1AC6180CC}" type="pres">
      <dgm:prSet presAssocID="{6D81F786-0EC3-4EDE-80FC-2690D6A8521E}" presName="desTx1" presStyleLbl="revTx" presStyleIdx="1" presStyleCnt="3">
        <dgm:presLayoutVars>
          <dgm:bulletEnabled val="1"/>
        </dgm:presLayoutVars>
      </dgm:prSet>
      <dgm:spPr/>
      <dgm:t>
        <a:bodyPr/>
        <a:lstStyle/>
        <a:p>
          <a:endParaRPr lang="en-US"/>
        </a:p>
      </dgm:t>
    </dgm:pt>
    <dgm:pt modelId="{BAFF397E-CC11-4B74-9CC2-6F3345E4F9E3}" type="pres">
      <dgm:prSet presAssocID="{6D81F786-0EC3-4EDE-80FC-2690D6A8521E}" presName="c1" presStyleLbl="node1" presStyleIdx="0" presStyleCnt="19"/>
      <dgm:spPr/>
    </dgm:pt>
    <dgm:pt modelId="{09DE1D98-1A90-4A89-A59D-7BC69DA39BC9}" type="pres">
      <dgm:prSet presAssocID="{6D81F786-0EC3-4EDE-80FC-2690D6A8521E}" presName="c2" presStyleLbl="node1" presStyleIdx="1" presStyleCnt="19"/>
      <dgm:spPr/>
    </dgm:pt>
    <dgm:pt modelId="{C29E5028-79CF-41C3-AD39-7955FACD8C89}" type="pres">
      <dgm:prSet presAssocID="{6D81F786-0EC3-4EDE-80FC-2690D6A8521E}" presName="c3" presStyleLbl="node1" presStyleIdx="2" presStyleCnt="19"/>
      <dgm:spPr/>
    </dgm:pt>
    <dgm:pt modelId="{B5CDDF7F-59F8-4C4A-9574-2F81B18C141D}" type="pres">
      <dgm:prSet presAssocID="{6D81F786-0EC3-4EDE-80FC-2690D6A8521E}" presName="c4" presStyleLbl="node1" presStyleIdx="3" presStyleCnt="19"/>
      <dgm:spPr/>
    </dgm:pt>
    <dgm:pt modelId="{2CD1CBE2-05C8-4608-8752-5F66B33D8AED}" type="pres">
      <dgm:prSet presAssocID="{6D81F786-0EC3-4EDE-80FC-2690D6A8521E}" presName="c5" presStyleLbl="node1" presStyleIdx="4" presStyleCnt="19"/>
      <dgm:spPr/>
    </dgm:pt>
    <dgm:pt modelId="{DA00B86D-9068-4724-8DD9-57C3D2DE8249}" type="pres">
      <dgm:prSet presAssocID="{6D81F786-0EC3-4EDE-80FC-2690D6A8521E}" presName="c6" presStyleLbl="node1" presStyleIdx="5" presStyleCnt="19"/>
      <dgm:spPr/>
    </dgm:pt>
    <dgm:pt modelId="{9CBB2551-E1DB-43F8-AAA9-369002DD5D9B}" type="pres">
      <dgm:prSet presAssocID="{6D81F786-0EC3-4EDE-80FC-2690D6A8521E}" presName="c7" presStyleLbl="node1" presStyleIdx="6" presStyleCnt="19"/>
      <dgm:spPr/>
    </dgm:pt>
    <dgm:pt modelId="{9BE74065-2354-4B33-B2CB-E3C7CF0FE417}" type="pres">
      <dgm:prSet presAssocID="{6D81F786-0EC3-4EDE-80FC-2690D6A8521E}" presName="c8" presStyleLbl="node1" presStyleIdx="7" presStyleCnt="19"/>
      <dgm:spPr/>
    </dgm:pt>
    <dgm:pt modelId="{1C133B74-7E6A-4220-AB62-FC0B0891B264}" type="pres">
      <dgm:prSet presAssocID="{6D81F786-0EC3-4EDE-80FC-2690D6A8521E}" presName="c9" presStyleLbl="node1" presStyleIdx="8" presStyleCnt="19"/>
      <dgm:spPr/>
    </dgm:pt>
    <dgm:pt modelId="{78717458-EDBA-4FC5-80A5-7CBABDAE0FB7}" type="pres">
      <dgm:prSet presAssocID="{6D81F786-0EC3-4EDE-80FC-2690D6A8521E}" presName="c10" presStyleLbl="node1" presStyleIdx="9" presStyleCnt="19"/>
      <dgm:spPr/>
    </dgm:pt>
    <dgm:pt modelId="{AE04284C-B4A5-4EBE-80E8-2609CE821B1B}" type="pres">
      <dgm:prSet presAssocID="{6D81F786-0EC3-4EDE-80FC-2690D6A8521E}" presName="c11" presStyleLbl="node1" presStyleIdx="10" presStyleCnt="19"/>
      <dgm:spPr/>
    </dgm:pt>
    <dgm:pt modelId="{CAC609EA-A6E8-47D7-AC5F-D219305A55A5}" type="pres">
      <dgm:prSet presAssocID="{6D81F786-0EC3-4EDE-80FC-2690D6A8521E}" presName="c12" presStyleLbl="node1" presStyleIdx="11" presStyleCnt="19"/>
      <dgm:spPr/>
    </dgm:pt>
    <dgm:pt modelId="{77E56D30-42BE-447C-B45D-0AFFE4D107C8}" type="pres">
      <dgm:prSet presAssocID="{6D81F786-0EC3-4EDE-80FC-2690D6A8521E}" presName="c13" presStyleLbl="node1" presStyleIdx="12" presStyleCnt="19"/>
      <dgm:spPr/>
    </dgm:pt>
    <dgm:pt modelId="{15706A70-1B23-4607-B5B9-BEBDDD10C215}" type="pres">
      <dgm:prSet presAssocID="{6D81F786-0EC3-4EDE-80FC-2690D6A8521E}" presName="c14" presStyleLbl="node1" presStyleIdx="13" presStyleCnt="19"/>
      <dgm:spPr/>
    </dgm:pt>
    <dgm:pt modelId="{99C7E0CA-23E1-4EDF-BDB6-8B75E869F466}" type="pres">
      <dgm:prSet presAssocID="{6D81F786-0EC3-4EDE-80FC-2690D6A8521E}" presName="c15" presStyleLbl="node1" presStyleIdx="14" presStyleCnt="19"/>
      <dgm:spPr/>
    </dgm:pt>
    <dgm:pt modelId="{24A6743C-4D69-4139-81C5-3924E9177D48}" type="pres">
      <dgm:prSet presAssocID="{6D81F786-0EC3-4EDE-80FC-2690D6A8521E}" presName="c16" presStyleLbl="node1" presStyleIdx="15" presStyleCnt="19"/>
      <dgm:spPr/>
    </dgm:pt>
    <dgm:pt modelId="{4E8581BE-1518-4717-A479-10607E039AA1}" type="pres">
      <dgm:prSet presAssocID="{6D81F786-0EC3-4EDE-80FC-2690D6A8521E}" presName="c17" presStyleLbl="node1" presStyleIdx="16" presStyleCnt="19"/>
      <dgm:spPr/>
    </dgm:pt>
    <dgm:pt modelId="{D8939795-7575-4306-81C9-C8A583C0A9DB}" type="pres">
      <dgm:prSet presAssocID="{6D81F786-0EC3-4EDE-80FC-2690D6A8521E}" presName="c18" presStyleLbl="node1" presStyleIdx="17" presStyleCnt="19"/>
      <dgm:spPr/>
    </dgm:pt>
    <dgm:pt modelId="{07DA7F04-DEB2-469E-BC30-2EDD0F27CC97}" type="pres">
      <dgm:prSet presAssocID="{4C5EF7C7-931E-44DD-A196-FE1A92943320}" presName="chevronComposite1" presStyleCnt="0"/>
      <dgm:spPr/>
    </dgm:pt>
    <dgm:pt modelId="{507E3281-CFAC-4679-A106-4715CF6F3A32}" type="pres">
      <dgm:prSet presAssocID="{4C5EF7C7-931E-44DD-A196-FE1A92943320}" presName="chevron1" presStyleLbl="sibTrans2D1" presStyleIdx="0" presStyleCnt="2"/>
      <dgm:spPr/>
    </dgm:pt>
    <dgm:pt modelId="{2716F9B9-D427-4258-A18E-B90F9CAE7C3C}" type="pres">
      <dgm:prSet presAssocID="{4C5EF7C7-931E-44DD-A196-FE1A92943320}" presName="spChevron1" presStyleCnt="0"/>
      <dgm:spPr/>
    </dgm:pt>
    <dgm:pt modelId="{D44CF29D-EC5B-4D39-B43C-C9E020AF704B}" type="pres">
      <dgm:prSet presAssocID="{4C5EF7C7-931E-44DD-A196-FE1A92943320}" presName="overlap" presStyleCnt="0"/>
      <dgm:spPr/>
    </dgm:pt>
    <dgm:pt modelId="{789668D7-5CF1-45DB-AAF7-AB6C33474BE7}" type="pres">
      <dgm:prSet presAssocID="{4C5EF7C7-931E-44DD-A196-FE1A92943320}" presName="chevronComposite2" presStyleCnt="0"/>
      <dgm:spPr/>
    </dgm:pt>
    <dgm:pt modelId="{8ECA9394-3F09-490E-B840-CBD1111F7283}" type="pres">
      <dgm:prSet presAssocID="{4C5EF7C7-931E-44DD-A196-FE1A92943320}" presName="chevron2" presStyleLbl="sibTrans2D1" presStyleIdx="1" presStyleCnt="2"/>
      <dgm:spPr/>
    </dgm:pt>
    <dgm:pt modelId="{03E2201F-627F-47FD-972E-86631C6D05EC}" type="pres">
      <dgm:prSet presAssocID="{4C5EF7C7-931E-44DD-A196-FE1A92943320}" presName="spChevron2" presStyleCnt="0"/>
      <dgm:spPr/>
    </dgm:pt>
    <dgm:pt modelId="{359C64D8-93F3-45D6-A210-B0779E7B0059}" type="pres">
      <dgm:prSet presAssocID="{CD7D6380-E696-493A-ACD0-028B45089CD1}" presName="last" presStyleCnt="0"/>
      <dgm:spPr/>
    </dgm:pt>
    <dgm:pt modelId="{4A5E09D7-0F57-45C0-BB80-05F5A710B9F3}" type="pres">
      <dgm:prSet presAssocID="{CD7D6380-E696-493A-ACD0-028B45089CD1}" presName="circleTx" presStyleLbl="node1" presStyleIdx="18" presStyleCnt="19"/>
      <dgm:spPr/>
      <dgm:t>
        <a:bodyPr/>
        <a:lstStyle/>
        <a:p>
          <a:endParaRPr lang="en-US"/>
        </a:p>
      </dgm:t>
    </dgm:pt>
    <dgm:pt modelId="{1C78EA28-DE5F-45B9-BFE7-DAB69E508EA0}" type="pres">
      <dgm:prSet presAssocID="{CD7D6380-E696-493A-ACD0-028B45089CD1}" presName="desTxN" presStyleLbl="revTx" presStyleIdx="2" presStyleCnt="3">
        <dgm:presLayoutVars>
          <dgm:bulletEnabled val="1"/>
        </dgm:presLayoutVars>
      </dgm:prSet>
      <dgm:spPr/>
      <dgm:t>
        <a:bodyPr/>
        <a:lstStyle/>
        <a:p>
          <a:endParaRPr lang="en-US"/>
        </a:p>
      </dgm:t>
    </dgm:pt>
    <dgm:pt modelId="{F87DD096-5F8C-406D-A291-EA2A96CDDC51}" type="pres">
      <dgm:prSet presAssocID="{CD7D6380-E696-493A-ACD0-028B45089CD1}" presName="spN" presStyleCnt="0"/>
      <dgm:spPr/>
    </dgm:pt>
  </dgm:ptLst>
  <dgm:cxnLst>
    <dgm:cxn modelId="{3E50BD51-920B-42EC-B21F-413D38D8EBD1}" type="presOf" srcId="{6D81F786-0EC3-4EDE-80FC-2690D6A8521E}" destId="{B0799BB5-A7CC-4974-8EF2-C7AF8FFFDE6F}" srcOrd="0" destOrd="0" presId="urn:microsoft.com/office/officeart/2009/3/layout/RandomtoResultProcess"/>
    <dgm:cxn modelId="{E26AAD6C-EF8C-4FD5-A060-CBDBB3DE9BCB}" type="presOf" srcId="{C38E838D-6912-479B-BD46-A9086028B3F1}" destId="{84938454-2A1B-4A64-8753-87D1AC6180CC}" srcOrd="0" destOrd="0" presId="urn:microsoft.com/office/officeart/2009/3/layout/RandomtoResultProcess"/>
    <dgm:cxn modelId="{A79B6F5A-3EDC-47AE-81D6-47FD8E7EF061}" type="presOf" srcId="{5D9DAB4E-2919-4A90-AC39-EBF3BE9AE4DF}" destId="{1C78EA28-DE5F-45B9-BFE7-DAB69E508EA0}" srcOrd="0" destOrd="0" presId="urn:microsoft.com/office/officeart/2009/3/layout/RandomtoResultProcess"/>
    <dgm:cxn modelId="{0714A89B-68E2-48DE-BE58-58D5D2C7E804}" srcId="{6D81F786-0EC3-4EDE-80FC-2690D6A8521E}" destId="{C38E838D-6912-479B-BD46-A9086028B3F1}" srcOrd="0" destOrd="0" parTransId="{9F8378DA-0340-474B-9FCB-1376F2AC5C88}" sibTransId="{C22A83B4-416B-4B99-A379-34735D68ABD8}"/>
    <dgm:cxn modelId="{4E6F1419-8175-4CE4-ADF5-66C0566064F1}" srcId="{C18C4159-84C6-4EC2-B0F7-BDFC50103EA8}" destId="{CD7D6380-E696-493A-ACD0-028B45089CD1}" srcOrd="1" destOrd="0" parTransId="{25C5774A-BB45-4318-922B-156A8C787AB5}" sibTransId="{50D1AD2F-32F3-4911-A2C4-95B6E33BCDD7}"/>
    <dgm:cxn modelId="{FD94B6B6-E033-4BE7-93B1-8C8EDC8C93B5}" type="presOf" srcId="{CD7D6380-E696-493A-ACD0-028B45089CD1}" destId="{4A5E09D7-0F57-45C0-BB80-05F5A710B9F3}" srcOrd="0" destOrd="0" presId="urn:microsoft.com/office/officeart/2009/3/layout/RandomtoResultProcess"/>
    <dgm:cxn modelId="{53FB7AE8-8BA2-4B76-B2B3-17E27A78AA20}" srcId="{CD7D6380-E696-493A-ACD0-028B45089CD1}" destId="{5D9DAB4E-2919-4A90-AC39-EBF3BE9AE4DF}" srcOrd="0" destOrd="0" parTransId="{0877624E-1FFD-4A11-8B28-A907DA48E9C7}" sibTransId="{2B2EE9BB-7C7C-471F-AB59-6E599FB087B9}"/>
    <dgm:cxn modelId="{6B2A9FE1-D528-4869-8FF9-492B3CFF7645}" srcId="{C18C4159-84C6-4EC2-B0F7-BDFC50103EA8}" destId="{6D81F786-0EC3-4EDE-80FC-2690D6A8521E}" srcOrd="0" destOrd="0" parTransId="{528808AE-B7E9-42F2-81AC-33CF3B28CEFE}" sibTransId="{4C5EF7C7-931E-44DD-A196-FE1A92943320}"/>
    <dgm:cxn modelId="{0ED93A54-A0EE-4A1F-A575-F755E354AFAC}" type="presOf" srcId="{C18C4159-84C6-4EC2-B0F7-BDFC50103EA8}" destId="{9030C93D-7BC4-49F6-B686-0C3CB9239154}" srcOrd="0" destOrd="0" presId="urn:microsoft.com/office/officeart/2009/3/layout/RandomtoResultProcess"/>
    <dgm:cxn modelId="{D85195D0-8C32-4770-92E4-8DBC2C95BED4}" type="presParOf" srcId="{9030C93D-7BC4-49F6-B686-0C3CB9239154}" destId="{0676ECF3-A80E-4F83-BD51-F867DEBB3A1E}" srcOrd="0" destOrd="0" presId="urn:microsoft.com/office/officeart/2009/3/layout/RandomtoResultProcess"/>
    <dgm:cxn modelId="{586DC85F-0FB6-41D6-B08A-0A793F44D67D}" type="presParOf" srcId="{0676ECF3-A80E-4F83-BD51-F867DEBB3A1E}" destId="{B0799BB5-A7CC-4974-8EF2-C7AF8FFFDE6F}" srcOrd="0" destOrd="0" presId="urn:microsoft.com/office/officeart/2009/3/layout/RandomtoResultProcess"/>
    <dgm:cxn modelId="{09649240-2088-4C63-9772-93878F7C0E14}" type="presParOf" srcId="{0676ECF3-A80E-4F83-BD51-F867DEBB3A1E}" destId="{84938454-2A1B-4A64-8753-87D1AC6180CC}" srcOrd="1" destOrd="0" presId="urn:microsoft.com/office/officeart/2009/3/layout/RandomtoResultProcess"/>
    <dgm:cxn modelId="{9F1659CD-C95E-4045-B0DC-2D3E5FB19E5F}" type="presParOf" srcId="{0676ECF3-A80E-4F83-BD51-F867DEBB3A1E}" destId="{BAFF397E-CC11-4B74-9CC2-6F3345E4F9E3}" srcOrd="2" destOrd="0" presId="urn:microsoft.com/office/officeart/2009/3/layout/RandomtoResultProcess"/>
    <dgm:cxn modelId="{C0771770-46E7-4485-A9ED-EC03253B3E92}" type="presParOf" srcId="{0676ECF3-A80E-4F83-BD51-F867DEBB3A1E}" destId="{09DE1D98-1A90-4A89-A59D-7BC69DA39BC9}" srcOrd="3" destOrd="0" presId="urn:microsoft.com/office/officeart/2009/3/layout/RandomtoResultProcess"/>
    <dgm:cxn modelId="{5748D3AC-BEDD-40F3-A8C1-11343291A96C}" type="presParOf" srcId="{0676ECF3-A80E-4F83-BD51-F867DEBB3A1E}" destId="{C29E5028-79CF-41C3-AD39-7955FACD8C89}" srcOrd="4" destOrd="0" presId="urn:microsoft.com/office/officeart/2009/3/layout/RandomtoResultProcess"/>
    <dgm:cxn modelId="{7D909D6F-486C-436F-AE77-465C366768E5}" type="presParOf" srcId="{0676ECF3-A80E-4F83-BD51-F867DEBB3A1E}" destId="{B5CDDF7F-59F8-4C4A-9574-2F81B18C141D}" srcOrd="5" destOrd="0" presId="urn:microsoft.com/office/officeart/2009/3/layout/RandomtoResultProcess"/>
    <dgm:cxn modelId="{4EF7C080-D207-40DB-992E-C01F67018DCE}" type="presParOf" srcId="{0676ECF3-A80E-4F83-BD51-F867DEBB3A1E}" destId="{2CD1CBE2-05C8-4608-8752-5F66B33D8AED}" srcOrd="6" destOrd="0" presId="urn:microsoft.com/office/officeart/2009/3/layout/RandomtoResultProcess"/>
    <dgm:cxn modelId="{909BA1F3-B322-4A00-AA89-0294143D8D5B}" type="presParOf" srcId="{0676ECF3-A80E-4F83-BD51-F867DEBB3A1E}" destId="{DA00B86D-9068-4724-8DD9-57C3D2DE8249}" srcOrd="7" destOrd="0" presId="urn:microsoft.com/office/officeart/2009/3/layout/RandomtoResultProcess"/>
    <dgm:cxn modelId="{39624307-7D0F-43A9-9D9E-584E7BFC3716}" type="presParOf" srcId="{0676ECF3-A80E-4F83-BD51-F867DEBB3A1E}" destId="{9CBB2551-E1DB-43F8-AAA9-369002DD5D9B}" srcOrd="8" destOrd="0" presId="urn:microsoft.com/office/officeart/2009/3/layout/RandomtoResultProcess"/>
    <dgm:cxn modelId="{0AAD52AD-DC55-462B-A1A8-2ACFCC14763C}" type="presParOf" srcId="{0676ECF3-A80E-4F83-BD51-F867DEBB3A1E}" destId="{9BE74065-2354-4B33-B2CB-E3C7CF0FE417}" srcOrd="9" destOrd="0" presId="urn:microsoft.com/office/officeart/2009/3/layout/RandomtoResultProcess"/>
    <dgm:cxn modelId="{7BC38481-A0AB-46A6-808B-98DA9BF6CAF3}" type="presParOf" srcId="{0676ECF3-A80E-4F83-BD51-F867DEBB3A1E}" destId="{1C133B74-7E6A-4220-AB62-FC0B0891B264}" srcOrd="10" destOrd="0" presId="urn:microsoft.com/office/officeart/2009/3/layout/RandomtoResultProcess"/>
    <dgm:cxn modelId="{E53D0C5F-D07C-457D-BC46-C823B05BAF26}" type="presParOf" srcId="{0676ECF3-A80E-4F83-BD51-F867DEBB3A1E}" destId="{78717458-EDBA-4FC5-80A5-7CBABDAE0FB7}" srcOrd="11" destOrd="0" presId="urn:microsoft.com/office/officeart/2009/3/layout/RandomtoResultProcess"/>
    <dgm:cxn modelId="{351A10DA-AF2E-4390-BFB0-B309F42EB9AB}" type="presParOf" srcId="{0676ECF3-A80E-4F83-BD51-F867DEBB3A1E}" destId="{AE04284C-B4A5-4EBE-80E8-2609CE821B1B}" srcOrd="12" destOrd="0" presId="urn:microsoft.com/office/officeart/2009/3/layout/RandomtoResultProcess"/>
    <dgm:cxn modelId="{47778D2F-8C2C-45C2-BE9E-CD0C123A0441}" type="presParOf" srcId="{0676ECF3-A80E-4F83-BD51-F867DEBB3A1E}" destId="{CAC609EA-A6E8-47D7-AC5F-D219305A55A5}" srcOrd="13" destOrd="0" presId="urn:microsoft.com/office/officeart/2009/3/layout/RandomtoResultProcess"/>
    <dgm:cxn modelId="{EBA68AE2-9EAF-4CAA-8821-E5C2B7CAC67E}" type="presParOf" srcId="{0676ECF3-A80E-4F83-BD51-F867DEBB3A1E}" destId="{77E56D30-42BE-447C-B45D-0AFFE4D107C8}" srcOrd="14" destOrd="0" presId="urn:microsoft.com/office/officeart/2009/3/layout/RandomtoResultProcess"/>
    <dgm:cxn modelId="{07F58C61-6606-473C-A75C-CBB0407CAFED}" type="presParOf" srcId="{0676ECF3-A80E-4F83-BD51-F867DEBB3A1E}" destId="{15706A70-1B23-4607-B5B9-BEBDDD10C215}" srcOrd="15" destOrd="0" presId="urn:microsoft.com/office/officeart/2009/3/layout/RandomtoResultProcess"/>
    <dgm:cxn modelId="{6A7EAE0E-C0E1-42E6-A83E-193CC2F97B9E}" type="presParOf" srcId="{0676ECF3-A80E-4F83-BD51-F867DEBB3A1E}" destId="{99C7E0CA-23E1-4EDF-BDB6-8B75E869F466}" srcOrd="16" destOrd="0" presId="urn:microsoft.com/office/officeart/2009/3/layout/RandomtoResultProcess"/>
    <dgm:cxn modelId="{873F2757-9577-4CB3-9DCA-9870449CDACB}" type="presParOf" srcId="{0676ECF3-A80E-4F83-BD51-F867DEBB3A1E}" destId="{24A6743C-4D69-4139-81C5-3924E9177D48}" srcOrd="17" destOrd="0" presId="urn:microsoft.com/office/officeart/2009/3/layout/RandomtoResultProcess"/>
    <dgm:cxn modelId="{5CAA42B8-87C4-4335-99B9-3D6A6A5A2B53}" type="presParOf" srcId="{0676ECF3-A80E-4F83-BD51-F867DEBB3A1E}" destId="{4E8581BE-1518-4717-A479-10607E039AA1}" srcOrd="18" destOrd="0" presId="urn:microsoft.com/office/officeart/2009/3/layout/RandomtoResultProcess"/>
    <dgm:cxn modelId="{DC7054C0-E82E-417A-A152-89FF0C81AD42}" type="presParOf" srcId="{0676ECF3-A80E-4F83-BD51-F867DEBB3A1E}" destId="{D8939795-7575-4306-81C9-C8A583C0A9DB}" srcOrd="19" destOrd="0" presId="urn:microsoft.com/office/officeart/2009/3/layout/RandomtoResultProcess"/>
    <dgm:cxn modelId="{676A0129-879D-43A7-83E5-B11F7A9FE116}" type="presParOf" srcId="{9030C93D-7BC4-49F6-B686-0C3CB9239154}" destId="{07DA7F04-DEB2-469E-BC30-2EDD0F27CC97}" srcOrd="1" destOrd="0" presId="urn:microsoft.com/office/officeart/2009/3/layout/RandomtoResultProcess"/>
    <dgm:cxn modelId="{89CBA0C7-DE12-4F18-AFEA-8067F1415F61}" type="presParOf" srcId="{07DA7F04-DEB2-469E-BC30-2EDD0F27CC97}" destId="{507E3281-CFAC-4679-A106-4715CF6F3A32}" srcOrd="0" destOrd="0" presId="urn:microsoft.com/office/officeart/2009/3/layout/RandomtoResultProcess"/>
    <dgm:cxn modelId="{AD280E63-5383-4592-9F0D-9CB622F470B6}" type="presParOf" srcId="{07DA7F04-DEB2-469E-BC30-2EDD0F27CC97}" destId="{2716F9B9-D427-4258-A18E-B90F9CAE7C3C}" srcOrd="1" destOrd="0" presId="urn:microsoft.com/office/officeart/2009/3/layout/RandomtoResultProcess"/>
    <dgm:cxn modelId="{7166D72D-3C37-48C9-83ED-79FF61C6C3F4}" type="presParOf" srcId="{9030C93D-7BC4-49F6-B686-0C3CB9239154}" destId="{D44CF29D-EC5B-4D39-B43C-C9E020AF704B}" srcOrd="2" destOrd="0" presId="urn:microsoft.com/office/officeart/2009/3/layout/RandomtoResultProcess"/>
    <dgm:cxn modelId="{35530BF2-D0B7-49B1-857E-6E0D15FC0936}" type="presParOf" srcId="{9030C93D-7BC4-49F6-B686-0C3CB9239154}" destId="{789668D7-5CF1-45DB-AAF7-AB6C33474BE7}" srcOrd="3" destOrd="0" presId="urn:microsoft.com/office/officeart/2009/3/layout/RandomtoResultProcess"/>
    <dgm:cxn modelId="{84958482-9265-4024-A863-AFA5BABF4FA7}" type="presParOf" srcId="{789668D7-5CF1-45DB-AAF7-AB6C33474BE7}" destId="{8ECA9394-3F09-490E-B840-CBD1111F7283}" srcOrd="0" destOrd="0" presId="urn:microsoft.com/office/officeart/2009/3/layout/RandomtoResultProcess"/>
    <dgm:cxn modelId="{2439C1B6-D7FC-4225-9565-CBC1DA9546C1}" type="presParOf" srcId="{789668D7-5CF1-45DB-AAF7-AB6C33474BE7}" destId="{03E2201F-627F-47FD-972E-86631C6D05EC}" srcOrd="1" destOrd="0" presId="urn:microsoft.com/office/officeart/2009/3/layout/RandomtoResultProcess"/>
    <dgm:cxn modelId="{AF1612ED-0591-41C8-9CB5-5F8D9D5CE8FB}" type="presParOf" srcId="{9030C93D-7BC4-49F6-B686-0C3CB9239154}" destId="{359C64D8-93F3-45D6-A210-B0779E7B0059}" srcOrd="4" destOrd="0" presId="urn:microsoft.com/office/officeart/2009/3/layout/RandomtoResultProcess"/>
    <dgm:cxn modelId="{1780F63D-A1F1-45EF-8575-D2147D34A4A3}" type="presParOf" srcId="{359C64D8-93F3-45D6-A210-B0779E7B0059}" destId="{4A5E09D7-0F57-45C0-BB80-05F5A710B9F3}" srcOrd="0" destOrd="0" presId="urn:microsoft.com/office/officeart/2009/3/layout/RandomtoResultProcess"/>
    <dgm:cxn modelId="{463EE2A7-F879-48B5-8FC3-426AF6843F0A}" type="presParOf" srcId="{359C64D8-93F3-45D6-A210-B0779E7B0059}" destId="{1C78EA28-DE5F-45B9-BFE7-DAB69E508EA0}" srcOrd="1" destOrd="0" presId="urn:microsoft.com/office/officeart/2009/3/layout/RandomtoResultProcess"/>
    <dgm:cxn modelId="{CD411B38-ADAD-47E8-BCD1-1EFA46844A56}" type="presParOf" srcId="{359C64D8-93F3-45D6-A210-B0779E7B0059}" destId="{F87DD096-5F8C-406D-A291-EA2A96CDDC51}" srcOrd="2" destOrd="0" presId="urn:microsoft.com/office/officeart/2009/3/layout/RandomtoResul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C0C22-2CDE-4024-A512-6737A32CE05A}" type="doc">
      <dgm:prSet loTypeId="urn:microsoft.com/office/officeart/2011/layout/RadialPictureList" loCatId="picture" qsTypeId="urn:microsoft.com/office/officeart/2005/8/quickstyle/simple1" qsCatId="simple" csTypeId="urn:microsoft.com/office/officeart/2005/8/colors/accent1_2" csCatId="accent1" phldr="1"/>
      <dgm:spPr/>
    </dgm:pt>
    <dgm:pt modelId="{06ADF810-73C3-4B45-930A-79400EAE1700}">
      <dgm:prSet phldrT="[Text]" custT="1"/>
      <dgm:spPr>
        <a:blipFill rotWithShape="0">
          <a:blip xmlns:r="http://schemas.openxmlformats.org/officeDocument/2006/relationships" r:embed="rId1"/>
          <a:stretch>
            <a:fillRect/>
          </a:stretch>
        </a:blipFill>
      </dgm:spPr>
      <dgm:t>
        <a:bodyPr/>
        <a:lstStyle/>
        <a:p>
          <a:r>
            <a:rPr lang="en-US" sz="3200" dirty="0" smtClean="0"/>
            <a:t>Necrosis</a:t>
          </a:r>
          <a:endParaRPr lang="en-US" sz="3200" dirty="0"/>
        </a:p>
      </dgm:t>
    </dgm:pt>
    <dgm:pt modelId="{AA6095AF-54A1-4F7C-83A4-2C856B224E90}" type="parTrans" cxnId="{EDA5D80E-A4AA-4A57-B39B-1F9BE253D24A}">
      <dgm:prSet/>
      <dgm:spPr/>
      <dgm:t>
        <a:bodyPr/>
        <a:lstStyle/>
        <a:p>
          <a:endParaRPr lang="en-US"/>
        </a:p>
      </dgm:t>
    </dgm:pt>
    <dgm:pt modelId="{F4FC8BB7-30C5-4AD8-93C2-BB6CD156F6E5}" type="sibTrans" cxnId="{EDA5D80E-A4AA-4A57-B39B-1F9BE253D24A}">
      <dgm:prSet/>
      <dgm:spPr/>
      <dgm:t>
        <a:bodyPr/>
        <a:lstStyle/>
        <a:p>
          <a:endParaRPr lang="en-US"/>
        </a:p>
      </dgm:t>
    </dgm:pt>
    <dgm:pt modelId="{4FEAA8E2-0CED-47FE-86F8-215C76A31BD7}">
      <dgm:prSet phldrT="[Text]" phldr="1"/>
      <dgm:spPr/>
      <dgm:t>
        <a:bodyPr/>
        <a:lstStyle/>
        <a:p>
          <a:endParaRPr lang="en-US"/>
        </a:p>
      </dgm:t>
    </dgm:pt>
    <dgm:pt modelId="{E8741A09-75D8-46D3-9A0F-B6CDEEAA18CD}" type="parTrans" cxnId="{EC056F6A-79DF-4954-B496-EAEA9C6C3303}">
      <dgm:prSet/>
      <dgm:spPr/>
      <dgm:t>
        <a:bodyPr/>
        <a:lstStyle/>
        <a:p>
          <a:endParaRPr lang="en-US"/>
        </a:p>
      </dgm:t>
    </dgm:pt>
    <dgm:pt modelId="{C04C9C62-947A-4DE3-AA1A-801E957B720E}" type="sibTrans" cxnId="{EC056F6A-79DF-4954-B496-EAEA9C6C3303}">
      <dgm:prSet/>
      <dgm:spPr/>
      <dgm:t>
        <a:bodyPr/>
        <a:lstStyle/>
        <a:p>
          <a:endParaRPr lang="en-US"/>
        </a:p>
      </dgm:t>
    </dgm:pt>
    <dgm:pt modelId="{6F9D03FB-C4DC-432D-9A4F-B126BC22E1EF}" type="pres">
      <dgm:prSet presAssocID="{84FC0C22-2CDE-4024-A512-6737A32CE05A}" presName="Name0" presStyleCnt="0">
        <dgm:presLayoutVars>
          <dgm:chMax val="1"/>
          <dgm:chPref val="1"/>
          <dgm:dir/>
          <dgm:resizeHandles/>
        </dgm:presLayoutVars>
      </dgm:prSet>
      <dgm:spPr/>
    </dgm:pt>
    <dgm:pt modelId="{ABD6D947-2D86-4566-B748-B681DB85CFF3}" type="pres">
      <dgm:prSet presAssocID="{06ADF810-73C3-4B45-930A-79400EAE1700}" presName="Parent" presStyleLbl="node1" presStyleIdx="0" presStyleCnt="1" custLinFactNeighborX="393" custLinFactNeighborY="10602">
        <dgm:presLayoutVars>
          <dgm:chMax val="4"/>
          <dgm:chPref val="3"/>
        </dgm:presLayoutVars>
      </dgm:prSet>
      <dgm:spPr/>
      <dgm:t>
        <a:bodyPr/>
        <a:lstStyle/>
        <a:p>
          <a:endParaRPr lang="en-US"/>
        </a:p>
      </dgm:t>
    </dgm:pt>
  </dgm:ptLst>
  <dgm:cxnLst>
    <dgm:cxn modelId="{0CC56470-1FB7-4EB6-A5C3-B9BCB802222B}" type="presOf" srcId="{84FC0C22-2CDE-4024-A512-6737A32CE05A}" destId="{6F9D03FB-C4DC-432D-9A4F-B126BC22E1EF}" srcOrd="0" destOrd="0" presId="urn:microsoft.com/office/officeart/2011/layout/RadialPictureList"/>
    <dgm:cxn modelId="{EDA5D80E-A4AA-4A57-B39B-1F9BE253D24A}" srcId="{84FC0C22-2CDE-4024-A512-6737A32CE05A}" destId="{06ADF810-73C3-4B45-930A-79400EAE1700}" srcOrd="0" destOrd="0" parTransId="{AA6095AF-54A1-4F7C-83A4-2C856B224E90}" sibTransId="{F4FC8BB7-30C5-4AD8-93C2-BB6CD156F6E5}"/>
    <dgm:cxn modelId="{EC056F6A-79DF-4954-B496-EAEA9C6C3303}" srcId="{84FC0C22-2CDE-4024-A512-6737A32CE05A}" destId="{4FEAA8E2-0CED-47FE-86F8-215C76A31BD7}" srcOrd="1" destOrd="0" parTransId="{E8741A09-75D8-46D3-9A0F-B6CDEEAA18CD}" sibTransId="{C04C9C62-947A-4DE3-AA1A-801E957B720E}"/>
    <dgm:cxn modelId="{5DD5E713-6E05-4138-A174-726DFE4D7B69}" type="presOf" srcId="{06ADF810-73C3-4B45-930A-79400EAE1700}" destId="{ABD6D947-2D86-4566-B748-B681DB85CFF3}" srcOrd="0" destOrd="0" presId="urn:microsoft.com/office/officeart/2011/layout/RadialPictureList"/>
    <dgm:cxn modelId="{061C81E1-3700-4EA7-B708-2903B0848096}" type="presParOf" srcId="{6F9D03FB-C4DC-432D-9A4F-B126BC22E1EF}" destId="{ABD6D947-2D86-4566-B748-B681DB85CFF3}" srcOrd="0"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C0C22-2CDE-4024-A512-6737A32CE05A}" type="doc">
      <dgm:prSet loTypeId="urn:microsoft.com/office/officeart/2011/layout/RadialPictureList" loCatId="picture" qsTypeId="urn:microsoft.com/office/officeart/2005/8/quickstyle/simple1" qsCatId="simple" csTypeId="urn:microsoft.com/office/officeart/2005/8/colors/accent1_2" csCatId="accent1" phldr="1"/>
      <dgm:spPr/>
    </dgm:pt>
    <dgm:pt modelId="{4FEAA8E2-0CED-47FE-86F8-215C76A31BD7}">
      <dgm:prSet phldrT="[Text]" custT="1"/>
      <dgm:spPr>
        <a:blipFill rotWithShape="0">
          <a:blip xmlns:r="http://schemas.openxmlformats.org/officeDocument/2006/relationships" r:embed="rId1"/>
          <a:stretch>
            <a:fillRect/>
          </a:stretch>
        </a:blipFill>
      </dgm:spPr>
      <dgm:t>
        <a:bodyPr/>
        <a:lstStyle/>
        <a:p>
          <a:r>
            <a:rPr lang="en-US" sz="3200" dirty="0" smtClean="0"/>
            <a:t>Clorosis</a:t>
          </a:r>
          <a:endParaRPr lang="en-US" sz="3200" dirty="0"/>
        </a:p>
      </dgm:t>
    </dgm:pt>
    <dgm:pt modelId="{E8741A09-75D8-46D3-9A0F-B6CDEEAA18CD}" type="parTrans" cxnId="{EC056F6A-79DF-4954-B496-EAEA9C6C3303}">
      <dgm:prSet/>
      <dgm:spPr/>
      <dgm:t>
        <a:bodyPr/>
        <a:lstStyle/>
        <a:p>
          <a:endParaRPr lang="en-US"/>
        </a:p>
      </dgm:t>
    </dgm:pt>
    <dgm:pt modelId="{C04C9C62-947A-4DE3-AA1A-801E957B720E}" type="sibTrans" cxnId="{EC056F6A-79DF-4954-B496-EAEA9C6C3303}">
      <dgm:prSet/>
      <dgm:spPr/>
      <dgm:t>
        <a:bodyPr/>
        <a:lstStyle/>
        <a:p>
          <a:endParaRPr lang="en-US"/>
        </a:p>
      </dgm:t>
    </dgm:pt>
    <dgm:pt modelId="{6F9D03FB-C4DC-432D-9A4F-B126BC22E1EF}" type="pres">
      <dgm:prSet presAssocID="{84FC0C22-2CDE-4024-A512-6737A32CE05A}" presName="Name0" presStyleCnt="0">
        <dgm:presLayoutVars>
          <dgm:chMax val="1"/>
          <dgm:chPref val="1"/>
          <dgm:dir/>
          <dgm:resizeHandles/>
        </dgm:presLayoutVars>
      </dgm:prSet>
      <dgm:spPr/>
    </dgm:pt>
    <dgm:pt modelId="{F21CE672-9F91-4622-80F5-FB2B1E39D3C2}" type="pres">
      <dgm:prSet presAssocID="{4FEAA8E2-0CED-47FE-86F8-215C76A31BD7}" presName="Parent" presStyleLbl="node1" presStyleIdx="0" presStyleCnt="1" custLinFactNeighborX="11740" custLinFactNeighborY="7912">
        <dgm:presLayoutVars>
          <dgm:chMax val="4"/>
          <dgm:chPref val="3"/>
        </dgm:presLayoutVars>
      </dgm:prSet>
      <dgm:spPr/>
      <dgm:t>
        <a:bodyPr/>
        <a:lstStyle/>
        <a:p>
          <a:endParaRPr lang="en-US"/>
        </a:p>
      </dgm:t>
    </dgm:pt>
  </dgm:ptLst>
  <dgm:cxnLst>
    <dgm:cxn modelId="{0CC56470-1FB7-4EB6-A5C3-B9BCB802222B}" type="presOf" srcId="{84FC0C22-2CDE-4024-A512-6737A32CE05A}" destId="{6F9D03FB-C4DC-432D-9A4F-B126BC22E1EF}" srcOrd="0" destOrd="0" presId="urn:microsoft.com/office/officeart/2011/layout/RadialPictureList"/>
    <dgm:cxn modelId="{391E24B5-DE3B-421C-A61D-A15DAC258DA6}" type="presOf" srcId="{4FEAA8E2-0CED-47FE-86F8-215C76A31BD7}" destId="{F21CE672-9F91-4622-80F5-FB2B1E39D3C2}" srcOrd="0" destOrd="0" presId="urn:microsoft.com/office/officeart/2011/layout/RadialPictureList"/>
    <dgm:cxn modelId="{EC056F6A-79DF-4954-B496-EAEA9C6C3303}" srcId="{84FC0C22-2CDE-4024-A512-6737A32CE05A}" destId="{4FEAA8E2-0CED-47FE-86F8-215C76A31BD7}" srcOrd="0" destOrd="0" parTransId="{E8741A09-75D8-46D3-9A0F-B6CDEEAA18CD}" sibTransId="{C04C9C62-947A-4DE3-AA1A-801E957B720E}"/>
    <dgm:cxn modelId="{69D98100-19B2-48D2-B47C-ED6FDDAC6B89}" type="presParOf" srcId="{6F9D03FB-C4DC-432D-9A4F-B126BC22E1EF}" destId="{F21CE672-9F91-4622-80F5-FB2B1E39D3C2}" srcOrd="0" destOrd="0" presId="urn:microsoft.com/office/officeart/2011/layout/Radial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21E2DA-5D91-4A64-9A14-C8BC98F73706}"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0820AEF0-3508-4B4B-9673-18F1AAB32D75}">
      <dgm:prSet phldrT="[Text]"/>
      <dgm:spPr/>
      <dgm:t>
        <a:bodyPr/>
        <a:lstStyle/>
        <a:p>
          <a:r>
            <a:rPr lang="en-US" i="1" dirty="0" smtClean="0"/>
            <a:t>In vitro</a:t>
          </a:r>
          <a:endParaRPr lang="en-US" i="1" dirty="0"/>
        </a:p>
      </dgm:t>
    </dgm:pt>
    <dgm:pt modelId="{57772EF7-72D3-496E-ADD7-5500FB5C66B1}" type="parTrans" cxnId="{02538F3D-66AF-495E-B3F7-80F0FCB4E8A1}">
      <dgm:prSet/>
      <dgm:spPr/>
      <dgm:t>
        <a:bodyPr/>
        <a:lstStyle/>
        <a:p>
          <a:endParaRPr lang="en-US"/>
        </a:p>
      </dgm:t>
    </dgm:pt>
    <dgm:pt modelId="{A0D10996-E286-40C1-8D58-CD141F4508B2}" type="sibTrans" cxnId="{02538F3D-66AF-495E-B3F7-80F0FCB4E8A1}">
      <dgm:prSet/>
      <dgm:spPr/>
      <dgm:t>
        <a:bodyPr/>
        <a:lstStyle/>
        <a:p>
          <a:endParaRPr lang="en-US"/>
        </a:p>
      </dgm:t>
    </dgm:pt>
    <dgm:pt modelId="{78C52AFF-E888-4953-8591-A670E2404734}">
      <dgm:prSet phldrT="[Text]"/>
      <dgm:spPr/>
      <dgm:t>
        <a:bodyPr/>
        <a:lstStyle/>
        <a:p>
          <a:r>
            <a:rPr lang="en-US" dirty="0" smtClean="0"/>
            <a:t>GFP</a:t>
          </a:r>
          <a:endParaRPr lang="en-US" dirty="0"/>
        </a:p>
      </dgm:t>
    </dgm:pt>
    <dgm:pt modelId="{A3287AD0-3BFC-4A62-AF33-A8D40E869F1B}" type="parTrans" cxnId="{937CCEE5-490F-4A73-B4DC-3E47DC6B9A1A}">
      <dgm:prSet/>
      <dgm:spPr/>
      <dgm:t>
        <a:bodyPr/>
        <a:lstStyle/>
        <a:p>
          <a:endParaRPr lang="en-US"/>
        </a:p>
      </dgm:t>
    </dgm:pt>
    <dgm:pt modelId="{37245CF4-3C8F-4AB9-B4DA-E7E1A550E94F}" type="sibTrans" cxnId="{937CCEE5-490F-4A73-B4DC-3E47DC6B9A1A}">
      <dgm:prSet/>
      <dgm:spPr/>
      <dgm:t>
        <a:bodyPr/>
        <a:lstStyle/>
        <a:p>
          <a:endParaRPr lang="en-US"/>
        </a:p>
      </dgm:t>
    </dgm:pt>
    <dgm:pt modelId="{EC59A529-9CD7-49BB-B58A-9EE6B42F63A2}">
      <dgm:prSet phldrT="[Text]"/>
      <dgm:spPr/>
      <dgm:t>
        <a:bodyPr/>
        <a:lstStyle/>
        <a:p>
          <a:r>
            <a:rPr lang="en-US" dirty="0" smtClean="0"/>
            <a:t>Hph</a:t>
          </a:r>
          <a:endParaRPr lang="en-US" dirty="0"/>
        </a:p>
      </dgm:t>
    </dgm:pt>
    <dgm:pt modelId="{09C698B9-A5CB-4199-A482-FA033E54C10D}" type="parTrans" cxnId="{AAD3318E-8348-4BB5-B3FC-89AC3A75242E}">
      <dgm:prSet/>
      <dgm:spPr/>
      <dgm:t>
        <a:bodyPr/>
        <a:lstStyle/>
        <a:p>
          <a:endParaRPr lang="en-US"/>
        </a:p>
      </dgm:t>
    </dgm:pt>
    <dgm:pt modelId="{E2DCF46D-5C68-4292-8929-5270AD763F56}" type="sibTrans" cxnId="{AAD3318E-8348-4BB5-B3FC-89AC3A75242E}">
      <dgm:prSet/>
      <dgm:spPr/>
      <dgm:t>
        <a:bodyPr/>
        <a:lstStyle/>
        <a:p>
          <a:endParaRPr lang="en-US"/>
        </a:p>
      </dgm:t>
    </dgm:pt>
    <dgm:pt modelId="{E6BD6EEA-A8DF-4C84-A2E9-4163BD5040F8}">
      <dgm:prSet phldrT="[Text]"/>
      <dgm:spPr/>
      <dgm:t>
        <a:bodyPr/>
        <a:lstStyle/>
        <a:p>
          <a:r>
            <a:rPr lang="en-US" i="1" dirty="0" smtClean="0"/>
            <a:t>In planta</a:t>
          </a:r>
          <a:endParaRPr lang="en-US" i="1" dirty="0"/>
        </a:p>
      </dgm:t>
    </dgm:pt>
    <dgm:pt modelId="{7561A856-74F8-42CC-A099-E29C26A2D73E}" type="parTrans" cxnId="{9B5953C6-3DBB-4ADE-A137-6103C7CBED8C}">
      <dgm:prSet/>
      <dgm:spPr/>
      <dgm:t>
        <a:bodyPr/>
        <a:lstStyle/>
        <a:p>
          <a:endParaRPr lang="en-US"/>
        </a:p>
      </dgm:t>
    </dgm:pt>
    <dgm:pt modelId="{D7D8660C-0145-406F-9137-601ECC645DAA}" type="sibTrans" cxnId="{9B5953C6-3DBB-4ADE-A137-6103C7CBED8C}">
      <dgm:prSet/>
      <dgm:spPr/>
      <dgm:t>
        <a:bodyPr/>
        <a:lstStyle/>
        <a:p>
          <a:endParaRPr lang="en-US"/>
        </a:p>
      </dgm:t>
    </dgm:pt>
    <dgm:pt modelId="{FEAC266B-3453-4A81-97AA-AD57874A3D24}">
      <dgm:prSet phldrT="[Text]"/>
      <dgm:spPr/>
      <dgm:t>
        <a:bodyPr/>
        <a:lstStyle/>
        <a:p>
          <a:r>
            <a:rPr lang="en-US" dirty="0" smtClean="0"/>
            <a:t>GFP</a:t>
          </a:r>
          <a:endParaRPr lang="en-US" dirty="0"/>
        </a:p>
      </dgm:t>
    </dgm:pt>
    <dgm:pt modelId="{D9CE1E2D-0C99-40E8-8E21-B2A357B8ED36}" type="parTrans" cxnId="{A2C2FA0A-6608-4EB3-8643-E02B1F546E06}">
      <dgm:prSet/>
      <dgm:spPr/>
      <dgm:t>
        <a:bodyPr/>
        <a:lstStyle/>
        <a:p>
          <a:endParaRPr lang="en-US"/>
        </a:p>
      </dgm:t>
    </dgm:pt>
    <dgm:pt modelId="{58072264-810D-458C-B407-CD2AAFF9C4F1}" type="sibTrans" cxnId="{A2C2FA0A-6608-4EB3-8643-E02B1F546E06}">
      <dgm:prSet/>
      <dgm:spPr/>
      <dgm:t>
        <a:bodyPr/>
        <a:lstStyle/>
        <a:p>
          <a:endParaRPr lang="en-US"/>
        </a:p>
      </dgm:t>
    </dgm:pt>
    <dgm:pt modelId="{011FD5DC-7817-4255-BF27-5905CCA0FF04}">
      <dgm:prSet phldrT="[Text]"/>
      <dgm:spPr/>
      <dgm:t>
        <a:bodyPr/>
        <a:lstStyle/>
        <a:p>
          <a:r>
            <a:rPr lang="en-US" dirty="0" err="1" smtClean="0"/>
            <a:t>Pds</a:t>
          </a:r>
          <a:endParaRPr lang="en-US" dirty="0"/>
        </a:p>
      </dgm:t>
    </dgm:pt>
    <dgm:pt modelId="{E40AF5FD-4420-4195-8841-83A5348A2788}" type="parTrans" cxnId="{4613D8AC-0A6F-430D-87CA-CF75AFB76C10}">
      <dgm:prSet/>
      <dgm:spPr/>
      <dgm:t>
        <a:bodyPr/>
        <a:lstStyle/>
        <a:p>
          <a:endParaRPr lang="en-US"/>
        </a:p>
      </dgm:t>
    </dgm:pt>
    <dgm:pt modelId="{BC061F13-29F6-47D5-8962-B13C27D7C9C9}" type="sibTrans" cxnId="{4613D8AC-0A6F-430D-87CA-CF75AFB76C10}">
      <dgm:prSet/>
      <dgm:spPr/>
      <dgm:t>
        <a:bodyPr/>
        <a:lstStyle/>
        <a:p>
          <a:endParaRPr lang="en-US"/>
        </a:p>
      </dgm:t>
    </dgm:pt>
    <dgm:pt modelId="{E71C55A4-C4D5-4A3A-BE97-C7BD9FB70F95}">
      <dgm:prSet phldrT="[Text]"/>
      <dgm:spPr/>
      <dgm:t>
        <a:bodyPr/>
        <a:lstStyle/>
        <a:p>
          <a:r>
            <a:rPr lang="en-US" dirty="0" err="1" smtClean="0"/>
            <a:t>ToxA</a:t>
          </a:r>
          <a:endParaRPr lang="en-US" dirty="0"/>
        </a:p>
      </dgm:t>
    </dgm:pt>
    <dgm:pt modelId="{697581B1-1DD2-468C-ABDB-39AAAF8F3FA5}" type="parTrans" cxnId="{FBBA06C9-AB04-4E2E-BD37-6E9BF1AB8EEB}">
      <dgm:prSet/>
      <dgm:spPr/>
      <dgm:t>
        <a:bodyPr/>
        <a:lstStyle/>
        <a:p>
          <a:endParaRPr lang="en-US"/>
        </a:p>
      </dgm:t>
    </dgm:pt>
    <dgm:pt modelId="{17790BEE-788A-4BC3-9032-3A8192CB5DAE}" type="sibTrans" cxnId="{FBBA06C9-AB04-4E2E-BD37-6E9BF1AB8EEB}">
      <dgm:prSet/>
      <dgm:spPr/>
      <dgm:t>
        <a:bodyPr/>
        <a:lstStyle/>
        <a:p>
          <a:endParaRPr lang="en-US"/>
        </a:p>
      </dgm:t>
    </dgm:pt>
    <dgm:pt modelId="{8824D18F-3CF2-4D6C-969C-5AA3A111A7A6}" type="pres">
      <dgm:prSet presAssocID="{6721E2DA-5D91-4A64-9A14-C8BC98F73706}" presName="Name0" presStyleCnt="0">
        <dgm:presLayoutVars>
          <dgm:dir/>
          <dgm:animLvl val="lvl"/>
          <dgm:resizeHandles val="exact"/>
        </dgm:presLayoutVars>
      </dgm:prSet>
      <dgm:spPr/>
      <dgm:t>
        <a:bodyPr/>
        <a:lstStyle/>
        <a:p>
          <a:endParaRPr lang="en-US"/>
        </a:p>
      </dgm:t>
    </dgm:pt>
    <dgm:pt modelId="{5C4B10A5-6F54-4CB6-9313-64F548A667D7}" type="pres">
      <dgm:prSet presAssocID="{E6BD6EEA-A8DF-4C84-A2E9-4163BD5040F8}" presName="boxAndChildren" presStyleCnt="0"/>
      <dgm:spPr/>
    </dgm:pt>
    <dgm:pt modelId="{D3C2DFE2-4E31-4196-9611-B1B9E44BAE78}" type="pres">
      <dgm:prSet presAssocID="{E6BD6EEA-A8DF-4C84-A2E9-4163BD5040F8}" presName="parentTextBox" presStyleLbl="node1" presStyleIdx="0" presStyleCnt="2"/>
      <dgm:spPr/>
      <dgm:t>
        <a:bodyPr/>
        <a:lstStyle/>
        <a:p>
          <a:endParaRPr lang="en-US"/>
        </a:p>
      </dgm:t>
    </dgm:pt>
    <dgm:pt modelId="{78306583-6AC2-4877-8C94-B79076126C5A}" type="pres">
      <dgm:prSet presAssocID="{E6BD6EEA-A8DF-4C84-A2E9-4163BD5040F8}" presName="entireBox" presStyleLbl="node1" presStyleIdx="0" presStyleCnt="2"/>
      <dgm:spPr/>
      <dgm:t>
        <a:bodyPr/>
        <a:lstStyle/>
        <a:p>
          <a:endParaRPr lang="en-US"/>
        </a:p>
      </dgm:t>
    </dgm:pt>
    <dgm:pt modelId="{4B738F25-31D1-4154-A669-66FDB4C478F3}" type="pres">
      <dgm:prSet presAssocID="{E6BD6EEA-A8DF-4C84-A2E9-4163BD5040F8}" presName="descendantBox" presStyleCnt="0"/>
      <dgm:spPr/>
    </dgm:pt>
    <dgm:pt modelId="{E7A840C7-DC2E-4AD9-9B82-B0A84D4E7E14}" type="pres">
      <dgm:prSet presAssocID="{FEAC266B-3453-4A81-97AA-AD57874A3D24}" presName="childTextBox" presStyleLbl="fgAccFollowNode1" presStyleIdx="0" presStyleCnt="5">
        <dgm:presLayoutVars>
          <dgm:bulletEnabled val="1"/>
        </dgm:presLayoutVars>
      </dgm:prSet>
      <dgm:spPr/>
      <dgm:t>
        <a:bodyPr/>
        <a:lstStyle/>
        <a:p>
          <a:endParaRPr lang="en-US"/>
        </a:p>
      </dgm:t>
    </dgm:pt>
    <dgm:pt modelId="{6C8B4BF9-6955-4EC4-9B76-367D76AD50CF}" type="pres">
      <dgm:prSet presAssocID="{011FD5DC-7817-4255-BF27-5905CCA0FF04}" presName="childTextBox" presStyleLbl="fgAccFollowNode1" presStyleIdx="1" presStyleCnt="5">
        <dgm:presLayoutVars>
          <dgm:bulletEnabled val="1"/>
        </dgm:presLayoutVars>
      </dgm:prSet>
      <dgm:spPr/>
      <dgm:t>
        <a:bodyPr/>
        <a:lstStyle/>
        <a:p>
          <a:endParaRPr lang="en-US"/>
        </a:p>
      </dgm:t>
    </dgm:pt>
    <dgm:pt modelId="{D5D1D947-318B-4E18-9DFA-1EA0D0B3C30E}" type="pres">
      <dgm:prSet presAssocID="{E71C55A4-C4D5-4A3A-BE97-C7BD9FB70F95}" presName="childTextBox" presStyleLbl="fgAccFollowNode1" presStyleIdx="2" presStyleCnt="5">
        <dgm:presLayoutVars>
          <dgm:bulletEnabled val="1"/>
        </dgm:presLayoutVars>
      </dgm:prSet>
      <dgm:spPr/>
      <dgm:t>
        <a:bodyPr/>
        <a:lstStyle/>
        <a:p>
          <a:endParaRPr lang="en-US"/>
        </a:p>
      </dgm:t>
    </dgm:pt>
    <dgm:pt modelId="{9930E93D-3E04-42D4-BD31-2C10B2F6720F}" type="pres">
      <dgm:prSet presAssocID="{A0D10996-E286-40C1-8D58-CD141F4508B2}" presName="sp" presStyleCnt="0"/>
      <dgm:spPr/>
    </dgm:pt>
    <dgm:pt modelId="{FBB753B9-742C-45EA-BC3C-3E0665446C8E}" type="pres">
      <dgm:prSet presAssocID="{0820AEF0-3508-4B4B-9673-18F1AAB32D75}" presName="arrowAndChildren" presStyleCnt="0"/>
      <dgm:spPr/>
    </dgm:pt>
    <dgm:pt modelId="{3A2236DA-58A3-44AF-A232-95280269D909}" type="pres">
      <dgm:prSet presAssocID="{0820AEF0-3508-4B4B-9673-18F1AAB32D75}" presName="parentTextArrow" presStyleLbl="node1" presStyleIdx="0" presStyleCnt="2"/>
      <dgm:spPr/>
      <dgm:t>
        <a:bodyPr/>
        <a:lstStyle/>
        <a:p>
          <a:endParaRPr lang="en-US"/>
        </a:p>
      </dgm:t>
    </dgm:pt>
    <dgm:pt modelId="{F43B80D2-75E6-4F9F-818F-6451029854EE}" type="pres">
      <dgm:prSet presAssocID="{0820AEF0-3508-4B4B-9673-18F1AAB32D75}" presName="arrow" presStyleLbl="node1" presStyleIdx="1" presStyleCnt="2"/>
      <dgm:spPr/>
      <dgm:t>
        <a:bodyPr/>
        <a:lstStyle/>
        <a:p>
          <a:endParaRPr lang="en-US"/>
        </a:p>
      </dgm:t>
    </dgm:pt>
    <dgm:pt modelId="{41DD8061-166D-4763-9E65-043894175D50}" type="pres">
      <dgm:prSet presAssocID="{0820AEF0-3508-4B4B-9673-18F1AAB32D75}" presName="descendantArrow" presStyleCnt="0"/>
      <dgm:spPr/>
    </dgm:pt>
    <dgm:pt modelId="{0F6FCB5B-55E0-4FC0-BD07-8F10B70E6E19}" type="pres">
      <dgm:prSet presAssocID="{78C52AFF-E888-4953-8591-A670E2404734}" presName="childTextArrow" presStyleLbl="fgAccFollowNode1" presStyleIdx="3" presStyleCnt="5">
        <dgm:presLayoutVars>
          <dgm:bulletEnabled val="1"/>
        </dgm:presLayoutVars>
      </dgm:prSet>
      <dgm:spPr/>
      <dgm:t>
        <a:bodyPr/>
        <a:lstStyle/>
        <a:p>
          <a:endParaRPr lang="en-US"/>
        </a:p>
      </dgm:t>
    </dgm:pt>
    <dgm:pt modelId="{F2291E88-CBFB-45E1-B530-48209579CBE2}" type="pres">
      <dgm:prSet presAssocID="{EC59A529-9CD7-49BB-B58A-9EE6B42F63A2}" presName="childTextArrow" presStyleLbl="fgAccFollowNode1" presStyleIdx="4" presStyleCnt="5">
        <dgm:presLayoutVars>
          <dgm:bulletEnabled val="1"/>
        </dgm:presLayoutVars>
      </dgm:prSet>
      <dgm:spPr/>
      <dgm:t>
        <a:bodyPr/>
        <a:lstStyle/>
        <a:p>
          <a:endParaRPr lang="en-US"/>
        </a:p>
      </dgm:t>
    </dgm:pt>
  </dgm:ptLst>
  <dgm:cxnLst>
    <dgm:cxn modelId="{FBBA06C9-AB04-4E2E-BD37-6E9BF1AB8EEB}" srcId="{E6BD6EEA-A8DF-4C84-A2E9-4163BD5040F8}" destId="{E71C55A4-C4D5-4A3A-BE97-C7BD9FB70F95}" srcOrd="2" destOrd="0" parTransId="{697581B1-1DD2-468C-ABDB-39AAAF8F3FA5}" sibTransId="{17790BEE-788A-4BC3-9032-3A8192CB5DAE}"/>
    <dgm:cxn modelId="{AAD3318E-8348-4BB5-B3FC-89AC3A75242E}" srcId="{0820AEF0-3508-4B4B-9673-18F1AAB32D75}" destId="{EC59A529-9CD7-49BB-B58A-9EE6B42F63A2}" srcOrd="1" destOrd="0" parTransId="{09C698B9-A5CB-4199-A482-FA033E54C10D}" sibTransId="{E2DCF46D-5C68-4292-8929-5270AD763F56}"/>
    <dgm:cxn modelId="{5CA780C5-A66F-46A1-B22D-702313F2D3F9}" type="presOf" srcId="{011FD5DC-7817-4255-BF27-5905CCA0FF04}" destId="{6C8B4BF9-6955-4EC4-9B76-367D76AD50CF}" srcOrd="0" destOrd="0" presId="urn:microsoft.com/office/officeart/2005/8/layout/process4"/>
    <dgm:cxn modelId="{02538F3D-66AF-495E-B3F7-80F0FCB4E8A1}" srcId="{6721E2DA-5D91-4A64-9A14-C8BC98F73706}" destId="{0820AEF0-3508-4B4B-9673-18F1AAB32D75}" srcOrd="0" destOrd="0" parTransId="{57772EF7-72D3-496E-ADD7-5500FB5C66B1}" sibTransId="{A0D10996-E286-40C1-8D58-CD141F4508B2}"/>
    <dgm:cxn modelId="{F30D453B-DDD5-4A00-B91C-F2F13F3568C0}" type="presOf" srcId="{E6BD6EEA-A8DF-4C84-A2E9-4163BD5040F8}" destId="{D3C2DFE2-4E31-4196-9611-B1B9E44BAE78}" srcOrd="0" destOrd="0" presId="urn:microsoft.com/office/officeart/2005/8/layout/process4"/>
    <dgm:cxn modelId="{9B5953C6-3DBB-4ADE-A137-6103C7CBED8C}" srcId="{6721E2DA-5D91-4A64-9A14-C8BC98F73706}" destId="{E6BD6EEA-A8DF-4C84-A2E9-4163BD5040F8}" srcOrd="1" destOrd="0" parTransId="{7561A856-74F8-42CC-A099-E29C26A2D73E}" sibTransId="{D7D8660C-0145-406F-9137-601ECC645DAA}"/>
    <dgm:cxn modelId="{171A4B9B-6E69-454D-9272-5E21C8CD209A}" type="presOf" srcId="{6721E2DA-5D91-4A64-9A14-C8BC98F73706}" destId="{8824D18F-3CF2-4D6C-969C-5AA3A111A7A6}" srcOrd="0" destOrd="0" presId="urn:microsoft.com/office/officeart/2005/8/layout/process4"/>
    <dgm:cxn modelId="{D7016DE7-A782-4D65-8524-9D3261BB3837}" type="presOf" srcId="{78C52AFF-E888-4953-8591-A670E2404734}" destId="{0F6FCB5B-55E0-4FC0-BD07-8F10B70E6E19}" srcOrd="0" destOrd="0" presId="urn:microsoft.com/office/officeart/2005/8/layout/process4"/>
    <dgm:cxn modelId="{EB58D1C9-66C6-43EF-B1D8-ED9506AEC672}" type="presOf" srcId="{E71C55A4-C4D5-4A3A-BE97-C7BD9FB70F95}" destId="{D5D1D947-318B-4E18-9DFA-1EA0D0B3C30E}" srcOrd="0" destOrd="0" presId="urn:microsoft.com/office/officeart/2005/8/layout/process4"/>
    <dgm:cxn modelId="{20AB36AC-2636-46DA-B592-E0CE515987FE}" type="presOf" srcId="{0820AEF0-3508-4B4B-9673-18F1AAB32D75}" destId="{3A2236DA-58A3-44AF-A232-95280269D909}" srcOrd="0" destOrd="0" presId="urn:microsoft.com/office/officeart/2005/8/layout/process4"/>
    <dgm:cxn modelId="{2072B489-DCE5-4D57-A7E2-3E986CFC049E}" type="presOf" srcId="{FEAC266B-3453-4A81-97AA-AD57874A3D24}" destId="{E7A840C7-DC2E-4AD9-9B82-B0A84D4E7E14}" srcOrd="0" destOrd="0" presId="urn:microsoft.com/office/officeart/2005/8/layout/process4"/>
    <dgm:cxn modelId="{3F6398AE-D78A-49FA-85E9-E0288C4487EF}" type="presOf" srcId="{E6BD6EEA-A8DF-4C84-A2E9-4163BD5040F8}" destId="{78306583-6AC2-4877-8C94-B79076126C5A}" srcOrd="1" destOrd="0" presId="urn:microsoft.com/office/officeart/2005/8/layout/process4"/>
    <dgm:cxn modelId="{A2C2FA0A-6608-4EB3-8643-E02B1F546E06}" srcId="{E6BD6EEA-A8DF-4C84-A2E9-4163BD5040F8}" destId="{FEAC266B-3453-4A81-97AA-AD57874A3D24}" srcOrd="0" destOrd="0" parTransId="{D9CE1E2D-0C99-40E8-8E21-B2A357B8ED36}" sibTransId="{58072264-810D-458C-B407-CD2AAFF9C4F1}"/>
    <dgm:cxn modelId="{4613D8AC-0A6F-430D-87CA-CF75AFB76C10}" srcId="{E6BD6EEA-A8DF-4C84-A2E9-4163BD5040F8}" destId="{011FD5DC-7817-4255-BF27-5905CCA0FF04}" srcOrd="1" destOrd="0" parTransId="{E40AF5FD-4420-4195-8841-83A5348A2788}" sibTransId="{BC061F13-29F6-47D5-8962-B13C27D7C9C9}"/>
    <dgm:cxn modelId="{DF9B78E6-23BB-43C7-9FF8-52646E491BA4}" type="presOf" srcId="{0820AEF0-3508-4B4B-9673-18F1AAB32D75}" destId="{F43B80D2-75E6-4F9F-818F-6451029854EE}" srcOrd="1" destOrd="0" presId="urn:microsoft.com/office/officeart/2005/8/layout/process4"/>
    <dgm:cxn modelId="{A2ABCD6D-8317-4D8A-BE8D-315676906424}" type="presOf" srcId="{EC59A529-9CD7-49BB-B58A-9EE6B42F63A2}" destId="{F2291E88-CBFB-45E1-B530-48209579CBE2}" srcOrd="0" destOrd="0" presId="urn:microsoft.com/office/officeart/2005/8/layout/process4"/>
    <dgm:cxn modelId="{937CCEE5-490F-4A73-B4DC-3E47DC6B9A1A}" srcId="{0820AEF0-3508-4B4B-9673-18F1AAB32D75}" destId="{78C52AFF-E888-4953-8591-A670E2404734}" srcOrd="0" destOrd="0" parTransId="{A3287AD0-3BFC-4A62-AF33-A8D40E869F1B}" sibTransId="{37245CF4-3C8F-4AB9-B4DA-E7E1A550E94F}"/>
    <dgm:cxn modelId="{A7091B8B-47F7-4761-A52B-68C9164E9CC1}" type="presParOf" srcId="{8824D18F-3CF2-4D6C-969C-5AA3A111A7A6}" destId="{5C4B10A5-6F54-4CB6-9313-64F548A667D7}" srcOrd="0" destOrd="0" presId="urn:microsoft.com/office/officeart/2005/8/layout/process4"/>
    <dgm:cxn modelId="{9CD1578D-D9F2-4493-9A31-3DF008AE7FF1}" type="presParOf" srcId="{5C4B10A5-6F54-4CB6-9313-64F548A667D7}" destId="{D3C2DFE2-4E31-4196-9611-B1B9E44BAE78}" srcOrd="0" destOrd="0" presId="urn:microsoft.com/office/officeart/2005/8/layout/process4"/>
    <dgm:cxn modelId="{CBD39F91-B90B-4DD3-81B6-D6398D3DBC81}" type="presParOf" srcId="{5C4B10A5-6F54-4CB6-9313-64F548A667D7}" destId="{78306583-6AC2-4877-8C94-B79076126C5A}" srcOrd="1" destOrd="0" presId="urn:microsoft.com/office/officeart/2005/8/layout/process4"/>
    <dgm:cxn modelId="{16EE9F9F-73EA-49CA-B7EB-A6F0E419E894}" type="presParOf" srcId="{5C4B10A5-6F54-4CB6-9313-64F548A667D7}" destId="{4B738F25-31D1-4154-A669-66FDB4C478F3}" srcOrd="2" destOrd="0" presId="urn:microsoft.com/office/officeart/2005/8/layout/process4"/>
    <dgm:cxn modelId="{8D358868-ADF1-481A-8547-899E2AB8A40B}" type="presParOf" srcId="{4B738F25-31D1-4154-A669-66FDB4C478F3}" destId="{E7A840C7-DC2E-4AD9-9B82-B0A84D4E7E14}" srcOrd="0" destOrd="0" presId="urn:microsoft.com/office/officeart/2005/8/layout/process4"/>
    <dgm:cxn modelId="{0E0F69A0-334E-4A8E-AFFF-0B8D8BDB5E50}" type="presParOf" srcId="{4B738F25-31D1-4154-A669-66FDB4C478F3}" destId="{6C8B4BF9-6955-4EC4-9B76-367D76AD50CF}" srcOrd="1" destOrd="0" presId="urn:microsoft.com/office/officeart/2005/8/layout/process4"/>
    <dgm:cxn modelId="{555F1A53-A81A-4133-BD85-0AB6DAF09902}" type="presParOf" srcId="{4B738F25-31D1-4154-A669-66FDB4C478F3}" destId="{D5D1D947-318B-4E18-9DFA-1EA0D0B3C30E}" srcOrd="2" destOrd="0" presId="urn:microsoft.com/office/officeart/2005/8/layout/process4"/>
    <dgm:cxn modelId="{BEA09E4E-3A8F-4BE8-B77C-36CDDDA17A47}" type="presParOf" srcId="{8824D18F-3CF2-4D6C-969C-5AA3A111A7A6}" destId="{9930E93D-3E04-42D4-BD31-2C10B2F6720F}" srcOrd="1" destOrd="0" presId="urn:microsoft.com/office/officeart/2005/8/layout/process4"/>
    <dgm:cxn modelId="{E20D5FE2-E480-406E-A583-191DFE1AA561}" type="presParOf" srcId="{8824D18F-3CF2-4D6C-969C-5AA3A111A7A6}" destId="{FBB753B9-742C-45EA-BC3C-3E0665446C8E}" srcOrd="2" destOrd="0" presId="urn:microsoft.com/office/officeart/2005/8/layout/process4"/>
    <dgm:cxn modelId="{41EB2E14-701B-4276-943B-9D78035E689E}" type="presParOf" srcId="{FBB753B9-742C-45EA-BC3C-3E0665446C8E}" destId="{3A2236DA-58A3-44AF-A232-95280269D909}" srcOrd="0" destOrd="0" presId="urn:microsoft.com/office/officeart/2005/8/layout/process4"/>
    <dgm:cxn modelId="{02835EFD-8052-4B3F-B0D0-D2D4047E8800}" type="presParOf" srcId="{FBB753B9-742C-45EA-BC3C-3E0665446C8E}" destId="{F43B80D2-75E6-4F9F-818F-6451029854EE}" srcOrd="1" destOrd="0" presId="urn:microsoft.com/office/officeart/2005/8/layout/process4"/>
    <dgm:cxn modelId="{C748C7B8-AE6B-4BA8-9CD0-62548FE8CCDA}" type="presParOf" srcId="{FBB753B9-742C-45EA-BC3C-3E0665446C8E}" destId="{41DD8061-166D-4763-9E65-043894175D50}" srcOrd="2" destOrd="0" presId="urn:microsoft.com/office/officeart/2005/8/layout/process4"/>
    <dgm:cxn modelId="{FC1F8532-4FDB-46D4-AEC6-D50689E53EA9}" type="presParOf" srcId="{41DD8061-166D-4763-9E65-043894175D50}" destId="{0F6FCB5B-55E0-4FC0-BD07-8F10B70E6E19}" srcOrd="0" destOrd="0" presId="urn:microsoft.com/office/officeart/2005/8/layout/process4"/>
    <dgm:cxn modelId="{E6E7A384-5E96-46DC-9D02-02704A2DCD47}" type="presParOf" srcId="{41DD8061-166D-4763-9E65-043894175D50}" destId="{F2291E88-CBFB-45E1-B530-48209579CBE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0531A-1DB4-400C-9EF0-32B13F22A826}">
      <dsp:nvSpPr>
        <dsp:cNvPr id="0" name=""/>
        <dsp:cNvSpPr/>
      </dsp:nvSpPr>
      <dsp:spPr>
        <a:xfrm>
          <a:off x="-5840877" y="-893915"/>
          <a:ext cx="6953617" cy="6953617"/>
        </a:xfrm>
        <a:prstGeom prst="blockArc">
          <a:avLst>
            <a:gd name="adj1" fmla="val 18900000"/>
            <a:gd name="adj2" fmla="val 2700000"/>
            <a:gd name="adj3" fmla="val 385"/>
          </a:avLst>
        </a:prstGeom>
        <a:noFill/>
        <a:ln w="12700" cap="flat" cmpd="sng" algn="ctr">
          <a:solidFill>
            <a:srgbClr val="70AD47">
              <a:tint val="9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4576E5-2CB8-4006-A099-7C509E2190A6}">
      <dsp:nvSpPr>
        <dsp:cNvPr id="0" name=""/>
        <dsp:cNvSpPr/>
      </dsp:nvSpPr>
      <dsp:spPr>
        <a:xfrm>
          <a:off x="414545" y="272030"/>
          <a:ext cx="7059287" cy="543854"/>
        </a:xfrm>
        <a:prstGeom prst="rect">
          <a:avLst/>
        </a:prstGeom>
        <a:solidFill>
          <a:srgbClr val="70AD47">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s-419" sz="2900" kern="1200" noProof="0" dirty="0" smtClean="0">
              <a:solidFill>
                <a:sysClr val="window" lastClr="FFFFFF"/>
              </a:solidFill>
              <a:latin typeface="Arial" panose="020B0604020202020204" pitchFamily="34" charset="0"/>
              <a:ea typeface="+mn-ea"/>
              <a:cs typeface="Arial" panose="020B0604020202020204" pitchFamily="34" charset="0"/>
            </a:rPr>
            <a:t>Introducción</a:t>
          </a:r>
          <a:r>
            <a:rPr lang="en-US" sz="2900" kern="1200" dirty="0" smtClean="0">
              <a:solidFill>
                <a:sysClr val="window" lastClr="FFFFFF"/>
              </a:solidFill>
              <a:latin typeface="Arial" panose="020B0604020202020204" pitchFamily="34" charset="0"/>
              <a:ea typeface="+mn-ea"/>
              <a:cs typeface="Arial" panose="020B0604020202020204" pitchFamily="34" charset="0"/>
            </a:rPr>
            <a:t> </a:t>
          </a:r>
          <a:endParaRPr lang="en-US" sz="2900" kern="1200" dirty="0">
            <a:solidFill>
              <a:sysClr val="window" lastClr="FFFFFF"/>
            </a:solidFill>
            <a:latin typeface="Arial" panose="020B0604020202020204" pitchFamily="34" charset="0"/>
            <a:ea typeface="+mn-ea"/>
            <a:cs typeface="Arial" panose="020B0604020202020204" pitchFamily="34" charset="0"/>
          </a:endParaRPr>
        </a:p>
      </dsp:txBody>
      <dsp:txXfrm>
        <a:off x="414545" y="272030"/>
        <a:ext cx="7059287" cy="543854"/>
      </dsp:txXfrm>
    </dsp:sp>
    <dsp:sp modelId="{AA2CAC61-3224-4EE3-A097-8F98766755B1}">
      <dsp:nvSpPr>
        <dsp:cNvPr id="0" name=""/>
        <dsp:cNvSpPr/>
      </dsp:nvSpPr>
      <dsp:spPr>
        <a:xfrm>
          <a:off x="74636" y="204048"/>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6A22B52-E1FF-40D2-A887-AA78BD8C1BBF}">
      <dsp:nvSpPr>
        <dsp:cNvPr id="0" name=""/>
        <dsp:cNvSpPr/>
      </dsp:nvSpPr>
      <dsp:spPr>
        <a:xfrm>
          <a:off x="861902" y="1087708"/>
          <a:ext cx="6611930" cy="543854"/>
        </a:xfrm>
        <a:prstGeom prst="rect">
          <a:avLst/>
        </a:prstGeom>
        <a:solidFill>
          <a:srgbClr val="70AD47">
            <a:alpha val="90000"/>
            <a:hueOff val="0"/>
            <a:satOff val="0"/>
            <a:lumOff val="0"/>
            <a:alphaOff val="-8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s-419" sz="2900" kern="1200" noProof="0" dirty="0" smtClean="0">
              <a:solidFill>
                <a:sysClr val="window" lastClr="FFFFFF"/>
              </a:solidFill>
              <a:latin typeface="+mn-lt"/>
              <a:ea typeface="+mn-ea"/>
              <a:cs typeface="+mn-cs"/>
            </a:rPr>
            <a:t>Objetivos</a:t>
          </a:r>
          <a:endParaRPr lang="es-419" sz="2900" kern="1200" noProof="0" dirty="0">
            <a:solidFill>
              <a:sysClr val="window" lastClr="FFFFFF"/>
            </a:solidFill>
            <a:latin typeface="+mn-lt"/>
            <a:ea typeface="+mn-ea"/>
            <a:cs typeface="+mn-cs"/>
          </a:endParaRPr>
        </a:p>
      </dsp:txBody>
      <dsp:txXfrm>
        <a:off x="861902" y="1087708"/>
        <a:ext cx="6611930" cy="543854"/>
      </dsp:txXfrm>
    </dsp:sp>
    <dsp:sp modelId="{AD7DAC1B-F2C1-4E57-AE44-05FA488A83CB}">
      <dsp:nvSpPr>
        <dsp:cNvPr id="0" name=""/>
        <dsp:cNvSpPr/>
      </dsp:nvSpPr>
      <dsp:spPr>
        <a:xfrm>
          <a:off x="521993" y="1019726"/>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8000"/>
            </a:srgbClr>
          </a:solidFill>
          <a:prstDash val="solid"/>
          <a:miter lim="800000"/>
        </a:ln>
        <a:effectLst/>
      </dsp:spPr>
      <dsp:style>
        <a:lnRef idx="2">
          <a:scrgbClr r="0" g="0" b="0"/>
        </a:lnRef>
        <a:fillRef idx="1">
          <a:scrgbClr r="0" g="0" b="0"/>
        </a:fillRef>
        <a:effectRef idx="0">
          <a:scrgbClr r="0" g="0" b="0"/>
        </a:effectRef>
        <a:fontRef idx="minor"/>
      </dsp:style>
    </dsp:sp>
    <dsp:sp modelId="{4D92E4F2-3190-4975-9888-934EC1F2C809}">
      <dsp:nvSpPr>
        <dsp:cNvPr id="0" name=""/>
        <dsp:cNvSpPr/>
      </dsp:nvSpPr>
      <dsp:spPr>
        <a:xfrm>
          <a:off x="1066467" y="1903385"/>
          <a:ext cx="6407364" cy="543854"/>
        </a:xfrm>
        <a:prstGeom prst="rect">
          <a:avLst/>
        </a:prstGeom>
        <a:solidFill>
          <a:srgbClr val="70AD47">
            <a:alpha val="90000"/>
            <a:hueOff val="0"/>
            <a:satOff val="0"/>
            <a:lumOff val="0"/>
            <a:alphaOff val="-16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ysClr val="window" lastClr="FFFFFF"/>
              </a:solidFill>
              <a:latin typeface="+mn-lt"/>
              <a:ea typeface="+mn-ea"/>
              <a:cs typeface="+mn-cs"/>
            </a:rPr>
            <a:t>Materiales y </a:t>
          </a:r>
          <a:r>
            <a:rPr lang="es-419" sz="2900" kern="1200" noProof="0" dirty="0" smtClean="0">
              <a:solidFill>
                <a:sysClr val="window" lastClr="FFFFFF"/>
              </a:solidFill>
              <a:latin typeface="+mn-lt"/>
              <a:ea typeface="+mn-ea"/>
              <a:cs typeface="+mn-cs"/>
            </a:rPr>
            <a:t>métodos</a:t>
          </a:r>
          <a:r>
            <a:rPr lang="en-US" sz="2900" kern="1200" dirty="0" smtClean="0">
              <a:solidFill>
                <a:sysClr val="window" lastClr="FFFFFF"/>
              </a:solidFill>
              <a:latin typeface="+mn-lt"/>
              <a:ea typeface="+mn-ea"/>
              <a:cs typeface="+mn-cs"/>
            </a:rPr>
            <a:t> </a:t>
          </a:r>
          <a:endParaRPr lang="en-US" sz="2900" kern="1200" dirty="0">
            <a:solidFill>
              <a:sysClr val="window" lastClr="FFFFFF"/>
            </a:solidFill>
            <a:latin typeface="+mn-lt"/>
            <a:ea typeface="+mn-ea"/>
            <a:cs typeface="+mn-cs"/>
          </a:endParaRPr>
        </a:p>
      </dsp:txBody>
      <dsp:txXfrm>
        <a:off x="1066467" y="1903385"/>
        <a:ext cx="6407364" cy="543854"/>
      </dsp:txXfrm>
    </dsp:sp>
    <dsp:sp modelId="{50595F10-DAB2-453D-B090-7A27C69990AE}">
      <dsp:nvSpPr>
        <dsp:cNvPr id="0" name=""/>
        <dsp:cNvSpPr/>
      </dsp:nvSpPr>
      <dsp:spPr>
        <a:xfrm>
          <a:off x="726559" y="1835404"/>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16000"/>
            </a:srgbClr>
          </a:solidFill>
          <a:prstDash val="solid"/>
          <a:miter lim="800000"/>
        </a:ln>
        <a:effectLst/>
      </dsp:spPr>
      <dsp:style>
        <a:lnRef idx="2">
          <a:scrgbClr r="0" g="0" b="0"/>
        </a:lnRef>
        <a:fillRef idx="1">
          <a:scrgbClr r="0" g="0" b="0"/>
        </a:fillRef>
        <a:effectRef idx="0">
          <a:scrgbClr r="0" g="0" b="0"/>
        </a:effectRef>
        <a:fontRef idx="minor"/>
      </dsp:style>
    </dsp:sp>
    <dsp:sp modelId="{B48D6EE4-5B77-47C1-BDFC-CDCEFE17EEB9}">
      <dsp:nvSpPr>
        <dsp:cNvPr id="0" name=""/>
        <dsp:cNvSpPr/>
      </dsp:nvSpPr>
      <dsp:spPr>
        <a:xfrm>
          <a:off x="1066467" y="2718547"/>
          <a:ext cx="6407364" cy="543854"/>
        </a:xfrm>
        <a:prstGeom prst="rect">
          <a:avLst/>
        </a:prstGeom>
        <a:solidFill>
          <a:srgbClr val="70AD47">
            <a:alpha val="90000"/>
            <a:hueOff val="0"/>
            <a:satOff val="0"/>
            <a:lumOff val="0"/>
            <a:alphaOff val="-24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ysClr val="window" lastClr="FFFFFF"/>
              </a:solidFill>
              <a:latin typeface="Arial" panose="020B0604020202020204" pitchFamily="34" charset="0"/>
              <a:ea typeface="+mn-ea"/>
              <a:cs typeface="Arial" panose="020B0604020202020204" pitchFamily="34" charset="0"/>
            </a:rPr>
            <a:t>Resultados y </a:t>
          </a:r>
          <a:r>
            <a:rPr lang="es-419" sz="2900" kern="1200" noProof="0" dirty="0" smtClean="0">
              <a:solidFill>
                <a:sysClr val="window" lastClr="FFFFFF"/>
              </a:solidFill>
              <a:latin typeface="Arial" panose="020B0604020202020204" pitchFamily="34" charset="0"/>
              <a:ea typeface="+mn-ea"/>
              <a:cs typeface="Arial" panose="020B0604020202020204" pitchFamily="34" charset="0"/>
            </a:rPr>
            <a:t>Discusión</a:t>
          </a:r>
          <a:r>
            <a:rPr lang="en-US" sz="2900" kern="1200" dirty="0" smtClean="0">
              <a:solidFill>
                <a:sysClr val="window" lastClr="FFFFFF"/>
              </a:solidFill>
              <a:latin typeface="Arial" panose="020B0604020202020204" pitchFamily="34" charset="0"/>
              <a:ea typeface="+mn-ea"/>
              <a:cs typeface="Arial" panose="020B0604020202020204" pitchFamily="34" charset="0"/>
            </a:rPr>
            <a:t> </a:t>
          </a:r>
          <a:endParaRPr lang="en-US" sz="2900" kern="1200" dirty="0">
            <a:solidFill>
              <a:sysClr val="window" lastClr="FFFFFF"/>
            </a:solidFill>
            <a:latin typeface="Arial" panose="020B0604020202020204" pitchFamily="34" charset="0"/>
            <a:ea typeface="+mn-ea"/>
            <a:cs typeface="Arial" panose="020B0604020202020204" pitchFamily="34" charset="0"/>
          </a:endParaRPr>
        </a:p>
      </dsp:txBody>
      <dsp:txXfrm>
        <a:off x="1066467" y="2718547"/>
        <a:ext cx="6407364" cy="543854"/>
      </dsp:txXfrm>
    </dsp:sp>
    <dsp:sp modelId="{03623992-8232-4042-9F5D-FF01607F2D75}">
      <dsp:nvSpPr>
        <dsp:cNvPr id="0" name=""/>
        <dsp:cNvSpPr/>
      </dsp:nvSpPr>
      <dsp:spPr>
        <a:xfrm>
          <a:off x="726559" y="2650565"/>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24000"/>
            </a:srgbClr>
          </a:solidFill>
          <a:prstDash val="solid"/>
          <a:miter lim="800000"/>
        </a:ln>
        <a:effectLst/>
      </dsp:spPr>
      <dsp:style>
        <a:lnRef idx="2">
          <a:scrgbClr r="0" g="0" b="0"/>
        </a:lnRef>
        <a:fillRef idx="1">
          <a:scrgbClr r="0" g="0" b="0"/>
        </a:fillRef>
        <a:effectRef idx="0">
          <a:scrgbClr r="0" g="0" b="0"/>
        </a:effectRef>
        <a:fontRef idx="minor"/>
      </dsp:style>
    </dsp:sp>
    <dsp:sp modelId="{77512831-E071-4B92-98CF-41DEECFB2121}">
      <dsp:nvSpPr>
        <dsp:cNvPr id="0" name=""/>
        <dsp:cNvSpPr/>
      </dsp:nvSpPr>
      <dsp:spPr>
        <a:xfrm>
          <a:off x="861902" y="3534224"/>
          <a:ext cx="6611930" cy="543854"/>
        </a:xfrm>
        <a:prstGeom prst="rect">
          <a:avLst/>
        </a:prstGeom>
        <a:solidFill>
          <a:srgbClr val="70AD47">
            <a:alpha val="90000"/>
            <a:hueOff val="0"/>
            <a:satOff val="0"/>
            <a:lumOff val="0"/>
            <a:alphaOff val="-32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ysClr val="window" lastClr="FFFFFF"/>
              </a:solidFill>
              <a:latin typeface="+mn-lt"/>
              <a:ea typeface="+mn-ea"/>
              <a:cs typeface="+mn-cs"/>
            </a:rPr>
            <a:t>Conclusiones</a:t>
          </a:r>
          <a:endParaRPr lang="en-US" sz="2900" kern="1200" dirty="0">
            <a:solidFill>
              <a:sysClr val="window" lastClr="FFFFFF"/>
            </a:solidFill>
            <a:latin typeface="+mn-lt"/>
            <a:ea typeface="+mn-ea"/>
            <a:cs typeface="+mn-cs"/>
          </a:endParaRPr>
        </a:p>
      </dsp:txBody>
      <dsp:txXfrm>
        <a:off x="861902" y="3534224"/>
        <a:ext cx="6611930" cy="543854"/>
      </dsp:txXfrm>
    </dsp:sp>
    <dsp:sp modelId="{715B3B47-3D25-4BDE-AAC2-E9910E160B59}">
      <dsp:nvSpPr>
        <dsp:cNvPr id="0" name=""/>
        <dsp:cNvSpPr/>
      </dsp:nvSpPr>
      <dsp:spPr>
        <a:xfrm>
          <a:off x="521993" y="3466243"/>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32000"/>
            </a:srgbClr>
          </a:solidFill>
          <a:prstDash val="solid"/>
          <a:miter lim="800000"/>
        </a:ln>
        <a:effectLst/>
      </dsp:spPr>
      <dsp:style>
        <a:lnRef idx="2">
          <a:scrgbClr r="0" g="0" b="0"/>
        </a:lnRef>
        <a:fillRef idx="1">
          <a:scrgbClr r="0" g="0" b="0"/>
        </a:fillRef>
        <a:effectRef idx="0">
          <a:scrgbClr r="0" g="0" b="0"/>
        </a:effectRef>
        <a:fontRef idx="minor"/>
      </dsp:style>
    </dsp:sp>
    <dsp:sp modelId="{F2D4B5AE-AEF9-4CC9-8BA0-589FACD59432}">
      <dsp:nvSpPr>
        <dsp:cNvPr id="0" name=""/>
        <dsp:cNvSpPr/>
      </dsp:nvSpPr>
      <dsp:spPr>
        <a:xfrm>
          <a:off x="414545" y="4349902"/>
          <a:ext cx="7059287" cy="543854"/>
        </a:xfrm>
        <a:prstGeom prst="rect">
          <a:avLst/>
        </a:prstGeom>
        <a:solidFill>
          <a:srgbClr val="70AD47">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ysClr val="window" lastClr="FFFFFF"/>
              </a:solidFill>
              <a:latin typeface="+mn-lt"/>
              <a:ea typeface="+mn-ea"/>
              <a:cs typeface="+mn-cs"/>
            </a:rPr>
            <a:t>Recomendaciones</a:t>
          </a:r>
          <a:endParaRPr lang="en-US" sz="2900" kern="1200" dirty="0">
            <a:solidFill>
              <a:sysClr val="window" lastClr="FFFFFF"/>
            </a:solidFill>
            <a:latin typeface="+mn-lt"/>
            <a:ea typeface="+mn-ea"/>
            <a:cs typeface="+mn-cs"/>
          </a:endParaRPr>
        </a:p>
      </dsp:txBody>
      <dsp:txXfrm>
        <a:off x="414545" y="4349902"/>
        <a:ext cx="7059287" cy="543854"/>
      </dsp:txXfrm>
    </dsp:sp>
    <dsp:sp modelId="{E022F350-D8FC-463C-B884-74289A2B538B}">
      <dsp:nvSpPr>
        <dsp:cNvPr id="0" name=""/>
        <dsp:cNvSpPr/>
      </dsp:nvSpPr>
      <dsp:spPr>
        <a:xfrm>
          <a:off x="74636" y="4281920"/>
          <a:ext cx="679817" cy="679817"/>
        </a:xfrm>
        <a:prstGeom prst="ellipse">
          <a:avLst/>
        </a:prstGeom>
        <a:solidFill>
          <a:sysClr val="window" lastClr="FFFFFF">
            <a:hueOff val="0"/>
            <a:satOff val="0"/>
            <a:lumOff val="0"/>
            <a:alphaOff val="0"/>
          </a:sysClr>
        </a:solidFill>
        <a:ln w="12700" cap="flat" cmpd="sng" algn="ctr">
          <a:solidFill>
            <a:srgbClr val="70AD47">
              <a:alpha val="90000"/>
              <a:hueOff val="0"/>
              <a:satOff val="0"/>
              <a:lumOff val="0"/>
              <a:alphaOff val="-4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770C-8D6A-4842-A4D3-2EEAF8E60D9A}">
      <dsp:nvSpPr>
        <dsp:cNvPr id="0" name=""/>
        <dsp:cNvSpPr/>
      </dsp:nvSpPr>
      <dsp:spPr>
        <a:xfrm>
          <a:off x="1387" y="0"/>
          <a:ext cx="2959757" cy="8964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Inhibir el </a:t>
          </a:r>
          <a:r>
            <a:rPr lang="en-US" sz="2300" kern="1200" dirty="0" err="1" smtClean="0"/>
            <a:t>crecimiento</a:t>
          </a:r>
          <a:r>
            <a:rPr lang="en-US" sz="2300" kern="1200" dirty="0" smtClean="0"/>
            <a:t> del </a:t>
          </a:r>
          <a:r>
            <a:rPr lang="en-US" sz="2300" kern="1200" dirty="0" err="1" smtClean="0"/>
            <a:t>hongo</a:t>
          </a:r>
          <a:r>
            <a:rPr lang="en-US" sz="2300" kern="1200" dirty="0" smtClean="0"/>
            <a:t> </a:t>
          </a:r>
          <a:r>
            <a:rPr lang="en-US" sz="2300" kern="1200" dirty="0" err="1" smtClean="0"/>
            <a:t>resistente</a:t>
          </a:r>
          <a:endParaRPr lang="en-US" sz="2300" kern="1200" dirty="0"/>
        </a:p>
      </dsp:txBody>
      <dsp:txXfrm>
        <a:off x="27643" y="26256"/>
        <a:ext cx="2907245" cy="843928"/>
      </dsp:txXfrm>
    </dsp:sp>
    <dsp:sp modelId="{8704B54E-C65C-415E-8CD7-4C3FF42E35EF}">
      <dsp:nvSpPr>
        <dsp:cNvPr id="0" name=""/>
        <dsp:cNvSpPr/>
      </dsp:nvSpPr>
      <dsp:spPr>
        <a:xfrm>
          <a:off x="3257121" y="81210"/>
          <a:ext cx="627468" cy="7340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257121" y="228014"/>
        <a:ext cx="439228" cy="440411"/>
      </dsp:txXfrm>
    </dsp:sp>
    <dsp:sp modelId="{BED97747-2CEB-4491-8A1F-B551037994B2}">
      <dsp:nvSpPr>
        <dsp:cNvPr id="0" name=""/>
        <dsp:cNvSpPr/>
      </dsp:nvSpPr>
      <dsp:spPr>
        <a:xfrm>
          <a:off x="4145048" y="0"/>
          <a:ext cx="2959757" cy="89644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Medio </a:t>
          </a:r>
          <a:r>
            <a:rPr lang="en-US" sz="2300" kern="1200" dirty="0" err="1" smtClean="0"/>
            <a:t>suministrado</a:t>
          </a:r>
          <a:r>
            <a:rPr lang="en-US" sz="2300" kern="1200" dirty="0" smtClean="0"/>
            <a:t> con </a:t>
          </a:r>
          <a:r>
            <a:rPr lang="en-US" sz="2300" kern="1200" dirty="0" err="1" smtClean="0"/>
            <a:t>higromicina</a:t>
          </a:r>
          <a:endParaRPr lang="en-US" sz="2300" kern="1200" dirty="0"/>
        </a:p>
      </dsp:txBody>
      <dsp:txXfrm>
        <a:off x="4171304" y="26256"/>
        <a:ext cx="2907245" cy="8439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770C-8D6A-4842-A4D3-2EEAF8E60D9A}">
      <dsp:nvSpPr>
        <dsp:cNvPr id="0" name=""/>
        <dsp:cNvSpPr/>
      </dsp:nvSpPr>
      <dsp:spPr>
        <a:xfrm>
          <a:off x="1387" y="0"/>
          <a:ext cx="2959757" cy="8964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t>Fitoeno desaturasa</a:t>
          </a:r>
          <a:endParaRPr lang="en-US" sz="2400" kern="1200" dirty="0"/>
        </a:p>
      </dsp:txBody>
      <dsp:txXfrm>
        <a:off x="27643" y="26256"/>
        <a:ext cx="2907245" cy="843928"/>
      </dsp:txXfrm>
    </dsp:sp>
    <dsp:sp modelId="{8704B54E-C65C-415E-8CD7-4C3FF42E35EF}">
      <dsp:nvSpPr>
        <dsp:cNvPr id="0" name=""/>
        <dsp:cNvSpPr/>
      </dsp:nvSpPr>
      <dsp:spPr>
        <a:xfrm>
          <a:off x="3257121" y="81210"/>
          <a:ext cx="627468" cy="7340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257121" y="228014"/>
        <a:ext cx="439228" cy="440411"/>
      </dsp:txXfrm>
    </dsp:sp>
    <dsp:sp modelId="{BED97747-2CEB-4491-8A1F-B551037994B2}">
      <dsp:nvSpPr>
        <dsp:cNvPr id="0" name=""/>
        <dsp:cNvSpPr/>
      </dsp:nvSpPr>
      <dsp:spPr>
        <a:xfrm>
          <a:off x="4145048" y="0"/>
          <a:ext cx="2959757" cy="89644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t>Fotoblanqueo</a:t>
          </a:r>
          <a:endParaRPr lang="en-US" sz="2400" kern="1200" dirty="0"/>
        </a:p>
      </dsp:txBody>
      <dsp:txXfrm>
        <a:off x="4171304" y="26256"/>
        <a:ext cx="2907245" cy="8439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CA25-9364-444A-8379-0BFA17B1B09E}">
      <dsp:nvSpPr>
        <dsp:cNvPr id="0" name=""/>
        <dsp:cNvSpPr/>
      </dsp:nvSpPr>
      <dsp:spPr>
        <a:xfrm>
          <a:off x="3367" y="35457"/>
          <a:ext cx="1472164" cy="121453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Intensidad de la fluorescencia</a:t>
          </a:r>
          <a:endParaRPr lang="en-US" sz="1300" kern="1200" dirty="0"/>
        </a:p>
      </dsp:txBody>
      <dsp:txXfrm>
        <a:off x="38940" y="71030"/>
        <a:ext cx="1401018" cy="1143389"/>
      </dsp:txXfrm>
    </dsp:sp>
    <dsp:sp modelId="{57EC7A5A-5DCB-4DFF-BFB2-1770275F154C}">
      <dsp:nvSpPr>
        <dsp:cNvPr id="0" name=""/>
        <dsp:cNvSpPr/>
      </dsp:nvSpPr>
      <dsp:spPr>
        <a:xfrm>
          <a:off x="1622747" y="460176"/>
          <a:ext cx="312098" cy="3650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22747" y="533195"/>
        <a:ext cx="218469" cy="219058"/>
      </dsp:txXfrm>
    </dsp:sp>
    <dsp:sp modelId="{43F25D95-D2B6-4D66-9C88-F3F60D404B45}">
      <dsp:nvSpPr>
        <dsp:cNvPr id="0" name=""/>
        <dsp:cNvSpPr/>
      </dsp:nvSpPr>
      <dsp:spPr>
        <a:xfrm>
          <a:off x="2064396" y="35457"/>
          <a:ext cx="1472164" cy="1214535"/>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uso las imágenes de 16bit con el filtro GFP </a:t>
          </a:r>
          <a:endParaRPr lang="en-US" sz="1300" kern="1200" dirty="0"/>
        </a:p>
      </dsp:txBody>
      <dsp:txXfrm>
        <a:off x="2099969" y="71030"/>
        <a:ext cx="1401018" cy="1143389"/>
      </dsp:txXfrm>
    </dsp:sp>
    <dsp:sp modelId="{D38B7D63-FD52-44E9-A166-3064AEBB8447}">
      <dsp:nvSpPr>
        <dsp:cNvPr id="0" name=""/>
        <dsp:cNvSpPr/>
      </dsp:nvSpPr>
      <dsp:spPr>
        <a:xfrm>
          <a:off x="3683777" y="460176"/>
          <a:ext cx="312098" cy="365096"/>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83777" y="533195"/>
        <a:ext cx="218469" cy="219058"/>
      </dsp:txXfrm>
    </dsp:sp>
    <dsp:sp modelId="{0A775FE4-6862-4144-8083-2E5D5B1C8D41}">
      <dsp:nvSpPr>
        <dsp:cNvPr id="0" name=""/>
        <dsp:cNvSpPr/>
      </dsp:nvSpPr>
      <dsp:spPr>
        <a:xfrm>
          <a:off x="4125426" y="35457"/>
          <a:ext cx="1472164" cy="1214535"/>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419" sz="1300" kern="1200" dirty="0" smtClean="0"/>
            <a:t>se ajustó el </a:t>
          </a:r>
          <a:r>
            <a:rPr lang="es-419" sz="1300" kern="1200" dirty="0" err="1" smtClean="0"/>
            <a:t>Threshold</a:t>
          </a:r>
          <a:r>
            <a:rPr lang="es-419" sz="1300" kern="1200" dirty="0" smtClean="0"/>
            <a:t> mediante el algoritmo de Li para evitar cualquier sesgo </a:t>
          </a:r>
          <a:endParaRPr lang="en-US" sz="1300" kern="1200" dirty="0"/>
        </a:p>
      </dsp:txBody>
      <dsp:txXfrm>
        <a:off x="4160999" y="71030"/>
        <a:ext cx="1401018" cy="1143389"/>
      </dsp:txXfrm>
    </dsp:sp>
    <dsp:sp modelId="{ADA59D2A-3075-47F4-9674-7C95809DADDA}">
      <dsp:nvSpPr>
        <dsp:cNvPr id="0" name=""/>
        <dsp:cNvSpPr/>
      </dsp:nvSpPr>
      <dsp:spPr>
        <a:xfrm>
          <a:off x="5744807" y="460176"/>
          <a:ext cx="312098" cy="365096"/>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744807" y="533195"/>
        <a:ext cx="218469" cy="219058"/>
      </dsp:txXfrm>
    </dsp:sp>
    <dsp:sp modelId="{627BEFFC-1CB6-4F62-A33D-4DD2A9DEEEAA}">
      <dsp:nvSpPr>
        <dsp:cNvPr id="0" name=""/>
        <dsp:cNvSpPr/>
      </dsp:nvSpPr>
      <dsp:spPr>
        <a:xfrm>
          <a:off x="6186456" y="35457"/>
          <a:ext cx="1472164" cy="121453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 midi</a:t>
          </a:r>
          <a:r>
            <a:rPr lang="es-EC" sz="1300" kern="1200" dirty="0" err="1" smtClean="0"/>
            <a:t>ó</a:t>
          </a:r>
          <a:r>
            <a:rPr lang="es-EC" sz="1300" kern="1200" dirty="0" smtClean="0"/>
            <a:t> Mean gray </a:t>
          </a:r>
          <a:r>
            <a:rPr lang="es-EC" sz="1300" kern="1200" dirty="0" err="1" smtClean="0"/>
            <a:t>value</a:t>
          </a:r>
          <a:r>
            <a:rPr lang="es-EC" sz="1300" kern="1200" dirty="0" smtClean="0"/>
            <a:t> que nos da la intensidad de la fluorescencia</a:t>
          </a:r>
          <a:endParaRPr lang="en-US" sz="1300" kern="1200" dirty="0"/>
        </a:p>
      </dsp:txBody>
      <dsp:txXfrm>
        <a:off x="6222029" y="71030"/>
        <a:ext cx="1401018" cy="11433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CA25-9364-444A-8379-0BFA17B1B09E}">
      <dsp:nvSpPr>
        <dsp:cNvPr id="0" name=""/>
        <dsp:cNvSpPr/>
      </dsp:nvSpPr>
      <dsp:spPr>
        <a:xfrm>
          <a:off x="3470" y="479596"/>
          <a:ext cx="1517418" cy="12091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419" sz="1300" kern="1200" dirty="0" smtClean="0"/>
            <a:t>área de infección</a:t>
          </a:r>
          <a:endParaRPr lang="en-US" sz="1300" kern="1200" dirty="0"/>
        </a:p>
      </dsp:txBody>
      <dsp:txXfrm>
        <a:off x="38886" y="515012"/>
        <a:ext cx="1446586" cy="1138360"/>
      </dsp:txXfrm>
    </dsp:sp>
    <dsp:sp modelId="{57EC7A5A-5DCB-4DFF-BFB2-1770275F154C}">
      <dsp:nvSpPr>
        <dsp:cNvPr id="0" name=""/>
        <dsp:cNvSpPr/>
      </dsp:nvSpPr>
      <dsp:spPr>
        <a:xfrm>
          <a:off x="1672630" y="896032"/>
          <a:ext cx="321692" cy="3763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72630" y="971296"/>
        <a:ext cx="225184" cy="225791"/>
      </dsp:txXfrm>
    </dsp:sp>
    <dsp:sp modelId="{43F25D95-D2B6-4D66-9C88-F3F60D404B45}">
      <dsp:nvSpPr>
        <dsp:cNvPr id="0" name=""/>
        <dsp:cNvSpPr/>
      </dsp:nvSpPr>
      <dsp:spPr>
        <a:xfrm>
          <a:off x="2127856" y="479596"/>
          <a:ext cx="1517418" cy="1209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 uso las imágenes de 16bit con el filtro GFP </a:t>
          </a:r>
          <a:endParaRPr lang="en-US" sz="1300" kern="1200" dirty="0"/>
        </a:p>
      </dsp:txBody>
      <dsp:txXfrm>
        <a:off x="2163272" y="515012"/>
        <a:ext cx="1446586" cy="1138360"/>
      </dsp:txXfrm>
    </dsp:sp>
    <dsp:sp modelId="{D38B7D63-FD52-44E9-A166-3064AEBB8447}">
      <dsp:nvSpPr>
        <dsp:cNvPr id="0" name=""/>
        <dsp:cNvSpPr/>
      </dsp:nvSpPr>
      <dsp:spPr>
        <a:xfrm>
          <a:off x="3797016" y="896032"/>
          <a:ext cx="321692" cy="3763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797016" y="971296"/>
        <a:ext cx="225184" cy="225791"/>
      </dsp:txXfrm>
    </dsp:sp>
    <dsp:sp modelId="{0A775FE4-6862-4144-8083-2E5D5B1C8D41}">
      <dsp:nvSpPr>
        <dsp:cNvPr id="0" name=""/>
        <dsp:cNvSpPr/>
      </dsp:nvSpPr>
      <dsp:spPr>
        <a:xfrm>
          <a:off x="4252241" y="479596"/>
          <a:ext cx="1517418" cy="12091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419" sz="1300" kern="1200" dirty="0" smtClean="0"/>
            <a:t>Se ajustó automáticamente el </a:t>
          </a:r>
          <a:r>
            <a:rPr lang="es-419" sz="1300" kern="1200" dirty="0" err="1" smtClean="0"/>
            <a:t>Threshold</a:t>
          </a:r>
          <a:r>
            <a:rPr lang="es-419" sz="1300" kern="1200" dirty="0" smtClean="0"/>
            <a:t> y se resaltó únicamente el área infectada </a:t>
          </a:r>
          <a:endParaRPr lang="en-US" sz="1300" kern="1200" dirty="0"/>
        </a:p>
      </dsp:txBody>
      <dsp:txXfrm>
        <a:off x="4287657" y="515012"/>
        <a:ext cx="1446586" cy="1138360"/>
      </dsp:txXfrm>
    </dsp:sp>
    <dsp:sp modelId="{2C3FF3B6-B623-45B9-A9E0-8E6559CB914D}">
      <dsp:nvSpPr>
        <dsp:cNvPr id="0" name=""/>
        <dsp:cNvSpPr/>
      </dsp:nvSpPr>
      <dsp:spPr>
        <a:xfrm>
          <a:off x="5921401" y="896032"/>
          <a:ext cx="321692" cy="3763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921401" y="971296"/>
        <a:ext cx="225184" cy="225791"/>
      </dsp:txXfrm>
    </dsp:sp>
    <dsp:sp modelId="{AE4689D2-2D28-4A4D-A329-00E96C0C15DD}">
      <dsp:nvSpPr>
        <dsp:cNvPr id="0" name=""/>
        <dsp:cNvSpPr/>
      </dsp:nvSpPr>
      <dsp:spPr>
        <a:xfrm>
          <a:off x="6376627" y="479596"/>
          <a:ext cx="1517418" cy="12091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419" sz="1300" kern="1200" smtClean="0"/>
            <a:t>se estableció una medida estándar de 100 micrómetros que se usó como referencia</a:t>
          </a:r>
          <a:endParaRPr lang="en-US" sz="1300" kern="1200" dirty="0"/>
        </a:p>
      </dsp:txBody>
      <dsp:txXfrm>
        <a:off x="6412043" y="515012"/>
        <a:ext cx="1446586" cy="11383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B47F-B645-44E3-B0D9-3AE298C7F666}">
      <dsp:nvSpPr>
        <dsp:cNvPr id="0" name=""/>
        <dsp:cNvSpPr/>
      </dsp:nvSpPr>
      <dsp:spPr>
        <a:xfrm>
          <a:off x="0" y="521"/>
          <a:ext cx="2849715" cy="17068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latin typeface="Arial" panose="020B0604020202020204" pitchFamily="34" charset="0"/>
            </a:rPr>
            <a:t>Ptr es capaz de absorber </a:t>
          </a:r>
          <a:r>
            <a:rPr lang="es-ES" sz="2600" kern="1200" dirty="0" err="1" smtClean="0">
              <a:latin typeface="Arial" panose="020B0604020202020204" pitchFamily="34" charset="0"/>
            </a:rPr>
            <a:t>dsRNAs</a:t>
          </a:r>
          <a:r>
            <a:rPr lang="es-ES" sz="2600" kern="1200" dirty="0" smtClean="0">
              <a:latin typeface="Arial" panose="020B0604020202020204" pitchFamily="34" charset="0"/>
            </a:rPr>
            <a:t> </a:t>
          </a:r>
          <a:r>
            <a:rPr lang="es-ES" sz="2600" kern="1200" dirty="0" smtClean="0">
              <a:latin typeface="Arial" panose="020B0604020202020204" pitchFamily="34" charset="0"/>
            </a:rPr>
            <a:t>exógenos</a:t>
          </a:r>
          <a:endParaRPr lang="en-US" sz="2600" kern="1200" dirty="0"/>
        </a:p>
      </dsp:txBody>
      <dsp:txXfrm>
        <a:off x="49993" y="50514"/>
        <a:ext cx="2749729" cy="1606910"/>
      </dsp:txXfrm>
    </dsp:sp>
    <dsp:sp modelId="{2B410339-B049-41F9-8F96-DF62DF329B1A}">
      <dsp:nvSpPr>
        <dsp:cNvPr id="0" name=""/>
        <dsp:cNvSpPr/>
      </dsp:nvSpPr>
      <dsp:spPr>
        <a:xfrm rot="5400000">
          <a:off x="1104814" y="1750089"/>
          <a:ext cx="640086" cy="76810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194427" y="1814097"/>
        <a:ext cx="460861" cy="448060"/>
      </dsp:txXfrm>
    </dsp:sp>
    <dsp:sp modelId="{2C92A5F4-31B1-4BA8-A82B-78533C0373F5}">
      <dsp:nvSpPr>
        <dsp:cNvPr id="0" name=""/>
        <dsp:cNvSpPr/>
      </dsp:nvSpPr>
      <dsp:spPr>
        <a:xfrm>
          <a:off x="0" y="2560865"/>
          <a:ext cx="2849715" cy="17068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Se </a:t>
          </a:r>
          <a:r>
            <a:rPr lang="en-US" sz="2600" kern="1200" dirty="0" err="1" smtClean="0"/>
            <a:t>degradan</a:t>
          </a:r>
          <a:r>
            <a:rPr lang="en-US" sz="2600" kern="1200" dirty="0" smtClean="0"/>
            <a:t> a </a:t>
          </a:r>
          <a:r>
            <a:rPr lang="en-US" sz="2600" kern="1200" dirty="0" err="1" smtClean="0"/>
            <a:t>partir</a:t>
          </a:r>
          <a:r>
            <a:rPr lang="en-US" sz="2600" kern="1200" dirty="0" smtClean="0"/>
            <a:t> de </a:t>
          </a:r>
          <a:r>
            <a:rPr lang="es-ES" sz="2600" kern="1200" dirty="0" smtClean="0">
              <a:latin typeface="Arial" panose="020B0604020202020204" pitchFamily="34" charset="0"/>
            </a:rPr>
            <a:t>las 24 h</a:t>
          </a:r>
          <a:r>
            <a:rPr lang="en-US" sz="2600" kern="1200" dirty="0" smtClean="0"/>
            <a:t> </a:t>
          </a:r>
          <a:endParaRPr lang="en-US" sz="2600" kern="1200" dirty="0"/>
        </a:p>
      </dsp:txBody>
      <dsp:txXfrm>
        <a:off x="49993" y="2610858"/>
        <a:ext cx="2749729" cy="16069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2C14-DE26-4598-81A3-EF2F30510810}">
      <dsp:nvSpPr>
        <dsp:cNvPr id="0" name=""/>
        <dsp:cNvSpPr/>
      </dsp:nvSpPr>
      <dsp:spPr>
        <a:xfrm>
          <a:off x="0" y="353920"/>
          <a:ext cx="2602416" cy="13012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No hay </a:t>
          </a:r>
          <a:r>
            <a:rPr lang="es-419" sz="2900" kern="1200" noProof="0" dirty="0" smtClean="0"/>
            <a:t>inhibición</a:t>
          </a:r>
          <a:r>
            <a:rPr lang="en-US" sz="2900" kern="1200" dirty="0" smtClean="0"/>
            <a:t> del </a:t>
          </a:r>
          <a:r>
            <a:rPr lang="en-US" sz="2900" kern="1200" dirty="0" err="1" smtClean="0"/>
            <a:t>crecimiento</a:t>
          </a:r>
          <a:endParaRPr lang="en-US" sz="2900" kern="1200" dirty="0"/>
        </a:p>
      </dsp:txBody>
      <dsp:txXfrm>
        <a:off x="38111" y="392031"/>
        <a:ext cx="2526194" cy="1224986"/>
      </dsp:txXfrm>
    </dsp:sp>
    <dsp:sp modelId="{9AE9BCE5-B9E5-49DA-897D-07FC329FB8F9}">
      <dsp:nvSpPr>
        <dsp:cNvPr id="0" name=""/>
        <dsp:cNvSpPr/>
      </dsp:nvSpPr>
      <dsp:spPr>
        <a:xfrm>
          <a:off x="260241" y="1655128"/>
          <a:ext cx="260241" cy="856078"/>
        </a:xfrm>
        <a:custGeom>
          <a:avLst/>
          <a:gdLst/>
          <a:ahLst/>
          <a:cxnLst/>
          <a:rect l="0" t="0" r="0" b="0"/>
          <a:pathLst>
            <a:path>
              <a:moveTo>
                <a:pt x="0" y="0"/>
              </a:moveTo>
              <a:lnTo>
                <a:pt x="0" y="856078"/>
              </a:lnTo>
              <a:lnTo>
                <a:pt x="260241" y="8560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80FAC-1965-4129-9818-AE19C68C244E}">
      <dsp:nvSpPr>
        <dsp:cNvPr id="0" name=""/>
        <dsp:cNvSpPr/>
      </dsp:nvSpPr>
      <dsp:spPr>
        <a:xfrm>
          <a:off x="520483" y="1860602"/>
          <a:ext cx="2081933" cy="13012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419" sz="2200" kern="1200" noProof="0" dirty="0" smtClean="0"/>
            <a:t>Degradación después de 24h</a:t>
          </a:r>
          <a:r>
            <a:rPr lang="en-US" sz="2200" kern="1200" dirty="0" smtClean="0"/>
            <a:t> </a:t>
          </a:r>
          <a:endParaRPr lang="en-US" sz="2200" kern="1200" dirty="0"/>
        </a:p>
      </dsp:txBody>
      <dsp:txXfrm>
        <a:off x="558594" y="1898713"/>
        <a:ext cx="2005711" cy="1224986"/>
      </dsp:txXfrm>
    </dsp:sp>
    <dsp:sp modelId="{47519683-0174-46A3-8E27-88368C86518F}">
      <dsp:nvSpPr>
        <dsp:cNvPr id="0" name=""/>
        <dsp:cNvSpPr/>
      </dsp:nvSpPr>
      <dsp:spPr>
        <a:xfrm>
          <a:off x="260241" y="1655128"/>
          <a:ext cx="260241" cy="2482588"/>
        </a:xfrm>
        <a:custGeom>
          <a:avLst/>
          <a:gdLst/>
          <a:ahLst/>
          <a:cxnLst/>
          <a:rect l="0" t="0" r="0" b="0"/>
          <a:pathLst>
            <a:path>
              <a:moveTo>
                <a:pt x="0" y="0"/>
              </a:moveTo>
              <a:lnTo>
                <a:pt x="0" y="2482588"/>
              </a:lnTo>
              <a:lnTo>
                <a:pt x="260241" y="248258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B68F6-ED3B-4C9B-9853-CBC98F480361}">
      <dsp:nvSpPr>
        <dsp:cNvPr id="0" name=""/>
        <dsp:cNvSpPr/>
      </dsp:nvSpPr>
      <dsp:spPr>
        <a:xfrm>
          <a:off x="520483" y="3487113"/>
          <a:ext cx="2081933" cy="13012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419" sz="2200" kern="1200" dirty="0" smtClean="0"/>
            <a:t>pequeño volumen de siRNA o dsRNA </a:t>
          </a:r>
          <a:endParaRPr lang="en-US" sz="2200" kern="1200" dirty="0"/>
        </a:p>
      </dsp:txBody>
      <dsp:txXfrm>
        <a:off x="558594" y="3525224"/>
        <a:ext cx="2005711" cy="1224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83E8D-B24E-47CE-BD81-F56A1B6A3F73}">
      <dsp:nvSpPr>
        <dsp:cNvPr id="0" name=""/>
        <dsp:cNvSpPr/>
      </dsp:nvSpPr>
      <dsp:spPr>
        <a:xfrm>
          <a:off x="1044" y="280057"/>
          <a:ext cx="2095968" cy="83838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smtClean="0"/>
            <a:t>N. benthamiana</a:t>
          </a:r>
          <a:endParaRPr lang="en-US" sz="1600" kern="1200"/>
        </a:p>
      </dsp:txBody>
      <dsp:txXfrm>
        <a:off x="420238" y="280057"/>
        <a:ext cx="1257581" cy="838387"/>
      </dsp:txXfrm>
    </dsp:sp>
    <dsp:sp modelId="{780658BD-70D2-401F-92A1-FC12F4BAD13A}">
      <dsp:nvSpPr>
        <dsp:cNvPr id="0" name=""/>
        <dsp:cNvSpPr/>
      </dsp:nvSpPr>
      <dsp:spPr>
        <a:xfrm>
          <a:off x="1824537" y="351320"/>
          <a:ext cx="1739654" cy="695861"/>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err="1" smtClean="0"/>
            <a:t>Silenciamiento</a:t>
          </a:r>
          <a:r>
            <a:rPr lang="en-US" sz="1200" kern="1200" dirty="0" smtClean="0"/>
            <a:t> local</a:t>
          </a:r>
          <a:endParaRPr lang="en-US" sz="1200" kern="1200" dirty="0"/>
        </a:p>
      </dsp:txBody>
      <dsp:txXfrm>
        <a:off x="2172468" y="351320"/>
        <a:ext cx="1043793" cy="695861"/>
      </dsp:txXfrm>
    </dsp:sp>
    <dsp:sp modelId="{47585FCD-1AAB-4DD5-B7FF-155222BA997F}">
      <dsp:nvSpPr>
        <dsp:cNvPr id="0" name=""/>
        <dsp:cNvSpPr/>
      </dsp:nvSpPr>
      <dsp:spPr>
        <a:xfrm>
          <a:off x="1044" y="1235819"/>
          <a:ext cx="2095968" cy="838387"/>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err="1" smtClean="0"/>
            <a:t>En</a:t>
          </a:r>
          <a:r>
            <a:rPr lang="en-US" sz="1600" kern="1200" dirty="0" smtClean="0"/>
            <a:t> </a:t>
          </a:r>
          <a:r>
            <a:rPr lang="en-US" sz="1600" kern="1200" dirty="0" err="1" smtClean="0"/>
            <a:t>ninguna</a:t>
          </a:r>
          <a:r>
            <a:rPr lang="en-US" sz="1600" kern="1200" dirty="0" smtClean="0"/>
            <a:t> planta</a:t>
          </a:r>
          <a:endParaRPr lang="en-US" sz="1600" kern="1200" dirty="0"/>
        </a:p>
      </dsp:txBody>
      <dsp:txXfrm>
        <a:off x="420238" y="1235819"/>
        <a:ext cx="1257581" cy="838387"/>
      </dsp:txXfrm>
    </dsp:sp>
    <dsp:sp modelId="{3591D78F-72D8-4029-85A8-2FDCE8E8B4B3}">
      <dsp:nvSpPr>
        <dsp:cNvPr id="0" name=""/>
        <dsp:cNvSpPr/>
      </dsp:nvSpPr>
      <dsp:spPr>
        <a:xfrm>
          <a:off x="1824537" y="1307082"/>
          <a:ext cx="1739654" cy="695861"/>
        </a:xfrm>
        <a:prstGeom prst="chevron">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419" sz="1200" kern="1200" noProof="0" dirty="0" smtClean="0"/>
            <a:t>Silenciamiento sistémico</a:t>
          </a:r>
          <a:endParaRPr lang="es-419" sz="1200" kern="1200" noProof="0" dirty="0"/>
        </a:p>
      </dsp:txBody>
      <dsp:txXfrm>
        <a:off x="2172468" y="1307082"/>
        <a:ext cx="1043793" cy="6958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33DE-7D69-4A77-A781-0B3E611E882D}">
      <dsp:nvSpPr>
        <dsp:cNvPr id="0" name=""/>
        <dsp:cNvSpPr/>
      </dsp:nvSpPr>
      <dsp:spPr>
        <a:xfrm>
          <a:off x="8200" y="0"/>
          <a:ext cx="2451187" cy="12622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No se </a:t>
          </a:r>
          <a:r>
            <a:rPr lang="en-US" sz="1900" kern="1200" dirty="0" err="1" smtClean="0"/>
            <a:t>tomaron</a:t>
          </a:r>
          <a:r>
            <a:rPr lang="en-US" sz="1900" kern="1200" dirty="0" smtClean="0"/>
            <a:t> </a:t>
          </a:r>
          <a:r>
            <a:rPr lang="en-US" sz="1900" kern="1200" dirty="0" err="1" smtClean="0"/>
            <a:t>en</a:t>
          </a:r>
          <a:r>
            <a:rPr lang="en-US" sz="1900" kern="1200" dirty="0" smtClean="0"/>
            <a:t> </a:t>
          </a:r>
          <a:r>
            <a:rPr lang="en-US" sz="1900" kern="1200" dirty="0" err="1" smtClean="0"/>
            <a:t>cuenta</a:t>
          </a:r>
          <a:r>
            <a:rPr lang="en-US" sz="1900" kern="1200" dirty="0" smtClean="0"/>
            <a:t> </a:t>
          </a:r>
          <a:r>
            <a:rPr lang="en-US" sz="1900" kern="1200" dirty="0" err="1" smtClean="0"/>
            <a:t>los</a:t>
          </a:r>
          <a:r>
            <a:rPr lang="en-US" sz="1900" kern="1200" dirty="0" smtClean="0"/>
            <a:t> </a:t>
          </a:r>
          <a:r>
            <a:rPr lang="en-US" sz="1900" kern="1200" dirty="0" err="1" smtClean="0"/>
            <a:t>resultados</a:t>
          </a:r>
          <a:r>
            <a:rPr lang="en-US" sz="1900" kern="1200" dirty="0" smtClean="0"/>
            <a:t> de qPCR</a:t>
          </a:r>
          <a:endParaRPr lang="en-US" sz="1900" kern="1200" dirty="0"/>
        </a:p>
      </dsp:txBody>
      <dsp:txXfrm>
        <a:off x="45171" y="36971"/>
        <a:ext cx="2377245" cy="1188332"/>
      </dsp:txXfrm>
    </dsp:sp>
    <dsp:sp modelId="{A64E5E7F-FE23-495E-845F-3A1865AAD441}">
      <dsp:nvSpPr>
        <dsp:cNvPr id="0" name=""/>
        <dsp:cNvSpPr/>
      </dsp:nvSpPr>
      <dsp:spPr>
        <a:xfrm>
          <a:off x="2704507" y="327189"/>
          <a:ext cx="519651" cy="6078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704507" y="448768"/>
        <a:ext cx="363756" cy="364736"/>
      </dsp:txXfrm>
    </dsp:sp>
    <dsp:sp modelId="{D388954A-E1BC-4273-A11F-884881F80351}">
      <dsp:nvSpPr>
        <dsp:cNvPr id="0" name=""/>
        <dsp:cNvSpPr/>
      </dsp:nvSpPr>
      <dsp:spPr>
        <a:xfrm>
          <a:off x="3439863" y="0"/>
          <a:ext cx="2451187" cy="126227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concentraciones están muy por debajo de los estándares</a:t>
          </a:r>
          <a:endParaRPr lang="en-US" sz="1900" kern="1200" dirty="0"/>
        </a:p>
      </dsp:txBody>
      <dsp:txXfrm>
        <a:off x="3476834" y="36971"/>
        <a:ext cx="2377245" cy="1188332"/>
      </dsp:txXfrm>
    </dsp:sp>
    <dsp:sp modelId="{4E00DF86-C898-4FED-BE60-0246854D20CE}">
      <dsp:nvSpPr>
        <dsp:cNvPr id="0" name=""/>
        <dsp:cNvSpPr/>
      </dsp:nvSpPr>
      <dsp:spPr>
        <a:xfrm>
          <a:off x="6136170" y="327189"/>
          <a:ext cx="519651" cy="607894"/>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136170" y="448768"/>
        <a:ext cx="363756" cy="364736"/>
      </dsp:txXfrm>
    </dsp:sp>
    <dsp:sp modelId="{6D82F4B8-BD29-4A04-992A-A8B3052FA2EE}">
      <dsp:nvSpPr>
        <dsp:cNvPr id="0" name=""/>
        <dsp:cNvSpPr/>
      </dsp:nvSpPr>
      <dsp:spPr>
        <a:xfrm>
          <a:off x="6871526" y="0"/>
          <a:ext cx="2451187" cy="126227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Similitud</a:t>
          </a:r>
          <a:r>
            <a:rPr lang="en-US" sz="1900" kern="1200" dirty="0" smtClean="0"/>
            <a:t> con </a:t>
          </a:r>
          <a:r>
            <a:rPr lang="en-US" sz="1900" kern="1200" dirty="0" err="1" smtClean="0"/>
            <a:t>controles</a:t>
          </a:r>
          <a:r>
            <a:rPr lang="en-US" sz="1900" kern="1200" dirty="0" smtClean="0"/>
            <a:t> </a:t>
          </a:r>
          <a:r>
            <a:rPr lang="en-US" sz="1900" kern="1200" dirty="0" err="1" smtClean="0"/>
            <a:t>negativos</a:t>
          </a:r>
          <a:r>
            <a:rPr lang="en-US" sz="1900" kern="1200" dirty="0" smtClean="0"/>
            <a:t> </a:t>
          </a:r>
          <a:endParaRPr lang="en-US" sz="1900" kern="1200" dirty="0"/>
        </a:p>
      </dsp:txBody>
      <dsp:txXfrm>
        <a:off x="6908497" y="36971"/>
        <a:ext cx="2377245" cy="11883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33DE-7D69-4A77-A781-0B3E611E882D}">
      <dsp:nvSpPr>
        <dsp:cNvPr id="0" name=""/>
        <dsp:cNvSpPr/>
      </dsp:nvSpPr>
      <dsp:spPr>
        <a:xfrm>
          <a:off x="1821" y="0"/>
          <a:ext cx="3884236" cy="18660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t>
          </a:r>
          <a:r>
            <a:rPr lang="es-EC" sz="2200" kern="1200" dirty="0" err="1" smtClean="0"/>
            <a:t>Dalakouras</a:t>
          </a:r>
          <a:r>
            <a:rPr lang="es-EC" sz="2200" kern="1200" dirty="0" smtClean="0"/>
            <a:t>, et al., 2018)</a:t>
          </a:r>
          <a:r>
            <a:rPr lang="es-419" sz="2200" kern="1200" dirty="0" smtClean="0"/>
            <a:t> demuestra que para obtener un silenciamiento génico eficaz no basta con la aplicación tópica de siRNA</a:t>
          </a:r>
          <a:endParaRPr lang="en-US" sz="2200" kern="1200" dirty="0"/>
        </a:p>
      </dsp:txBody>
      <dsp:txXfrm>
        <a:off x="56474" y="54653"/>
        <a:ext cx="3774930" cy="1756695"/>
      </dsp:txXfrm>
    </dsp:sp>
    <dsp:sp modelId="{A64E5E7F-FE23-495E-845F-3A1865AAD441}">
      <dsp:nvSpPr>
        <dsp:cNvPr id="0" name=""/>
        <dsp:cNvSpPr/>
      </dsp:nvSpPr>
      <dsp:spPr>
        <a:xfrm>
          <a:off x="4274481" y="451355"/>
          <a:ext cx="823458" cy="9632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274481" y="644013"/>
        <a:ext cx="576421" cy="577974"/>
      </dsp:txXfrm>
    </dsp:sp>
    <dsp:sp modelId="{D388954A-E1BC-4273-A11F-884881F80351}">
      <dsp:nvSpPr>
        <dsp:cNvPr id="0" name=""/>
        <dsp:cNvSpPr/>
      </dsp:nvSpPr>
      <dsp:spPr>
        <a:xfrm>
          <a:off x="5439752" y="0"/>
          <a:ext cx="3884236" cy="186600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419" sz="2200" kern="1200" dirty="0" smtClean="0"/>
            <a:t>Es necesario que la planta tenga lesiones que permitan la internalización de estas moléculas</a:t>
          </a:r>
          <a:endParaRPr lang="en-US" sz="2200" kern="1200" dirty="0"/>
        </a:p>
      </dsp:txBody>
      <dsp:txXfrm>
        <a:off x="5494405" y="54653"/>
        <a:ext cx="3774930" cy="17566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0A858-9F71-4D6D-816F-22C6E5DB53DC}">
      <dsp:nvSpPr>
        <dsp:cNvPr id="0" name=""/>
        <dsp:cNvSpPr/>
      </dsp:nvSpPr>
      <dsp:spPr>
        <a:xfrm>
          <a:off x="585324" y="669"/>
          <a:ext cx="2340000" cy="32202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err="1" smtClean="0"/>
            <a:t>Barreras</a:t>
          </a:r>
          <a:r>
            <a:rPr lang="en-US" sz="1700" kern="1200" dirty="0" smtClean="0"/>
            <a:t> de las </a:t>
          </a:r>
          <a:r>
            <a:rPr lang="en-US" sz="1700" kern="1200" dirty="0" err="1" smtClean="0"/>
            <a:t>plantas</a:t>
          </a:r>
          <a:endParaRPr lang="en-US" sz="1700" kern="1200" dirty="0"/>
        </a:p>
      </dsp:txBody>
      <dsp:txXfrm>
        <a:off x="585324" y="669"/>
        <a:ext cx="2340000" cy="322022"/>
      </dsp:txXfrm>
    </dsp:sp>
    <dsp:sp modelId="{A046C7E1-EFBD-442B-A7C7-1051DEA28D81}">
      <dsp:nvSpPr>
        <dsp:cNvPr id="0" name=""/>
        <dsp:cNvSpPr/>
      </dsp:nvSpPr>
      <dsp:spPr>
        <a:xfrm>
          <a:off x="382824" y="338793"/>
          <a:ext cx="2745000" cy="322022"/>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419" sz="1700" kern="1200" noProof="0" dirty="0" smtClean="0"/>
            <a:t>Degradación</a:t>
          </a:r>
          <a:r>
            <a:rPr lang="en-US" sz="1700" kern="1200" dirty="0" smtClean="0"/>
            <a:t> </a:t>
          </a:r>
          <a:r>
            <a:rPr lang="en-US" sz="1700" kern="1200" dirty="0" err="1" smtClean="0"/>
            <a:t>por</a:t>
          </a:r>
          <a:r>
            <a:rPr lang="en-US" sz="1700" kern="1200" dirty="0" smtClean="0"/>
            <a:t> </a:t>
          </a:r>
          <a:r>
            <a:rPr lang="en-US" sz="1700" kern="1200" dirty="0" err="1" smtClean="0"/>
            <a:t>nucleasas</a:t>
          </a:r>
          <a:endParaRPr lang="en-US" sz="1700" kern="1200" dirty="0"/>
        </a:p>
      </dsp:txBody>
      <dsp:txXfrm>
        <a:off x="382824" y="338793"/>
        <a:ext cx="2745000" cy="322022"/>
      </dsp:txXfrm>
    </dsp:sp>
    <dsp:sp modelId="{83E73910-E2A5-4232-9F00-4616FA32B659}">
      <dsp:nvSpPr>
        <dsp:cNvPr id="0" name=""/>
        <dsp:cNvSpPr/>
      </dsp:nvSpPr>
      <dsp:spPr>
        <a:xfrm>
          <a:off x="135324" y="676917"/>
          <a:ext cx="3240000" cy="322022"/>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419" sz="1700" kern="1200" dirty="0" smtClean="0"/>
            <a:t>Estructura secundaria del </a:t>
          </a:r>
          <a:r>
            <a:rPr lang="es-419" sz="1700" kern="1200" dirty="0" err="1" smtClean="0"/>
            <a:t>mRNA</a:t>
          </a:r>
          <a:r>
            <a:rPr lang="es-419" sz="1700" kern="1200" dirty="0" smtClean="0"/>
            <a:t> </a:t>
          </a:r>
          <a:endParaRPr lang="en-US" sz="1700" b="1" kern="1200" dirty="0"/>
        </a:p>
      </dsp:txBody>
      <dsp:txXfrm>
        <a:off x="135324" y="676917"/>
        <a:ext cx="3240000" cy="322022"/>
      </dsp:txXfrm>
    </dsp:sp>
    <dsp:sp modelId="{257E17B7-7330-4CC3-9748-67B5A53484DE}">
      <dsp:nvSpPr>
        <dsp:cNvPr id="0" name=""/>
        <dsp:cNvSpPr/>
      </dsp:nvSpPr>
      <dsp:spPr>
        <a:xfrm>
          <a:off x="1114074" y="1015040"/>
          <a:ext cx="1282500" cy="32202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Carbon dots</a:t>
          </a:r>
          <a:endParaRPr lang="en-US" sz="1700" kern="1200" dirty="0"/>
        </a:p>
      </dsp:txBody>
      <dsp:txXfrm>
        <a:off x="1114074" y="1015040"/>
        <a:ext cx="1282500" cy="322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04C4-289C-4D73-BEBF-4C90FC55197F}">
      <dsp:nvSpPr>
        <dsp:cNvPr id="0" name=""/>
        <dsp:cNvSpPr/>
      </dsp:nvSpPr>
      <dsp:spPr>
        <a:xfrm>
          <a:off x="2813842" y="4781782"/>
          <a:ext cx="56481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61BE7-DDC0-4647-9B9F-8E0F3F8A455A}">
      <dsp:nvSpPr>
        <dsp:cNvPr id="0" name=""/>
        <dsp:cNvSpPr/>
      </dsp:nvSpPr>
      <dsp:spPr>
        <a:xfrm>
          <a:off x="2813842" y="2812812"/>
          <a:ext cx="48380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E82A3-562C-4641-B49B-49652FF17638}">
      <dsp:nvSpPr>
        <dsp:cNvPr id="0" name=""/>
        <dsp:cNvSpPr/>
      </dsp:nvSpPr>
      <dsp:spPr>
        <a:xfrm>
          <a:off x="2813842" y="843843"/>
          <a:ext cx="56481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7804B-8498-411C-AE1C-4568D9D0DED3}">
      <dsp:nvSpPr>
        <dsp:cNvPr id="0" name=""/>
        <dsp:cNvSpPr/>
      </dsp:nvSpPr>
      <dsp:spPr>
        <a:xfrm>
          <a:off x="1029" y="0"/>
          <a:ext cx="5625626" cy="562562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A8EFE-E916-498A-B02E-9D3BEBF520BA}">
      <dsp:nvSpPr>
        <dsp:cNvPr id="0" name=""/>
        <dsp:cNvSpPr/>
      </dsp:nvSpPr>
      <dsp:spPr>
        <a:xfrm>
          <a:off x="1013642" y="2987207"/>
          <a:ext cx="3600400" cy="18564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a:p>
      </dsp:txBody>
      <dsp:txXfrm>
        <a:off x="1013642" y="2987207"/>
        <a:ext cx="3600400" cy="1856456"/>
      </dsp:txXfrm>
    </dsp:sp>
    <dsp:sp modelId="{4ACDC8C9-3D4E-4589-9CAB-C3E65A51109B}">
      <dsp:nvSpPr>
        <dsp:cNvPr id="0" name=""/>
        <dsp:cNvSpPr/>
      </dsp:nvSpPr>
      <dsp:spPr>
        <a:xfrm>
          <a:off x="7618127" y="89312"/>
          <a:ext cx="1687687" cy="168768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28C11-9B5C-4F86-A62E-1B6FEE6D1B0D}">
      <dsp:nvSpPr>
        <dsp:cNvPr id="0" name=""/>
        <dsp:cNvSpPr/>
      </dsp:nvSpPr>
      <dsp:spPr>
        <a:xfrm>
          <a:off x="9305815" y="0"/>
          <a:ext cx="2349057" cy="168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US" sz="1800" kern="1200" dirty="0" smtClean="0">
              <a:latin typeface="+mn-lt"/>
            </a:rPr>
            <a:t>US </a:t>
          </a:r>
          <a:r>
            <a:rPr lang="en-US" sz="1800" kern="1200" dirty="0" err="1" smtClean="0">
              <a:latin typeface="+mn-lt"/>
            </a:rPr>
            <a:t>produjo</a:t>
          </a:r>
          <a:r>
            <a:rPr lang="en-US" sz="1800" kern="1200" dirty="0" smtClean="0">
              <a:latin typeface="+mn-lt"/>
            </a:rPr>
            <a:t> </a:t>
          </a:r>
          <a:r>
            <a:rPr lang="en-US" sz="1800" kern="1200" dirty="0" err="1" smtClean="0">
              <a:latin typeface="+mn-lt"/>
            </a:rPr>
            <a:t>aproximadamente</a:t>
          </a:r>
          <a:r>
            <a:rPr lang="en-US" sz="1800" kern="1200" dirty="0" smtClean="0">
              <a:latin typeface="+mn-lt"/>
            </a:rPr>
            <a:t> 49 </a:t>
          </a:r>
          <a:r>
            <a:rPr lang="en-US" sz="1800" kern="1200" dirty="0" err="1" smtClean="0">
              <a:latin typeface="+mn-lt"/>
            </a:rPr>
            <a:t>millones</a:t>
          </a:r>
          <a:r>
            <a:rPr lang="en-US" sz="1800" kern="1200" dirty="0" smtClean="0">
              <a:latin typeface="+mn-lt"/>
            </a:rPr>
            <a:t> de </a:t>
          </a:r>
          <a:r>
            <a:rPr lang="en-US" sz="1800" kern="1200" dirty="0" err="1" smtClean="0">
              <a:latin typeface="+mn-lt"/>
            </a:rPr>
            <a:t>toneladas</a:t>
          </a:r>
          <a:endParaRPr lang="en-US" sz="1800" b="0" i="0" kern="1200" dirty="0" smtClean="0"/>
        </a:p>
        <a:p>
          <a:pPr lvl="0" algn="l" defTabSz="800100">
            <a:lnSpc>
              <a:spcPct val="90000"/>
            </a:lnSpc>
            <a:spcBef>
              <a:spcPct val="0"/>
            </a:spcBef>
            <a:spcAft>
              <a:spcPct val="35000"/>
            </a:spcAft>
          </a:pPr>
          <a:endParaRPr lang="en-US" sz="1800" kern="1200" dirty="0">
            <a:latin typeface="+mn-lt"/>
          </a:endParaRPr>
        </a:p>
      </dsp:txBody>
      <dsp:txXfrm>
        <a:off x="9305815" y="0"/>
        <a:ext cx="2349057" cy="1687687"/>
      </dsp:txXfrm>
    </dsp:sp>
    <dsp:sp modelId="{D7526591-B8BA-4A66-BDD3-6F2ABAD3190E}">
      <dsp:nvSpPr>
        <dsp:cNvPr id="0" name=""/>
        <dsp:cNvSpPr/>
      </dsp:nvSpPr>
      <dsp:spPr>
        <a:xfrm>
          <a:off x="6808037" y="1968969"/>
          <a:ext cx="1687687" cy="168768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A012E-E4F7-4430-A73A-C6313C74B547}">
      <dsp:nvSpPr>
        <dsp:cNvPr id="0" name=""/>
        <dsp:cNvSpPr/>
      </dsp:nvSpPr>
      <dsp:spPr>
        <a:xfrm>
          <a:off x="8495725" y="1968969"/>
          <a:ext cx="2942403" cy="168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S" sz="1800" kern="1200" dirty="0" smtClean="0"/>
            <a:t>Pérdidas de rendimiento entre 2 -15 % con un máximo registrado de hasta el 50% por Tan spot</a:t>
          </a:r>
          <a:endParaRPr lang="en-US" sz="1800" kern="1200" dirty="0"/>
        </a:p>
      </dsp:txBody>
      <dsp:txXfrm>
        <a:off x="8495725" y="1968969"/>
        <a:ext cx="2942403" cy="1687687"/>
      </dsp:txXfrm>
    </dsp:sp>
    <dsp:sp modelId="{E7DEA189-FFF7-476D-8FCE-A144D244B57F}">
      <dsp:nvSpPr>
        <dsp:cNvPr id="0" name=""/>
        <dsp:cNvSpPr/>
      </dsp:nvSpPr>
      <dsp:spPr>
        <a:xfrm>
          <a:off x="7193420" y="3925061"/>
          <a:ext cx="1687687" cy="168768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C227E-8A4E-41DA-A2DA-B75B8F1BAE87}">
      <dsp:nvSpPr>
        <dsp:cNvPr id="0" name=""/>
        <dsp:cNvSpPr/>
      </dsp:nvSpPr>
      <dsp:spPr>
        <a:xfrm>
          <a:off x="9029635" y="3916521"/>
          <a:ext cx="2350021" cy="168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s-ES" sz="1800" kern="1200" dirty="0" err="1" smtClean="0"/>
            <a:t>RNAi</a:t>
          </a:r>
          <a:r>
            <a:rPr lang="es-ES" sz="1800" kern="1200" dirty="0" smtClean="0"/>
            <a:t> se ha convertido en una poderosa herramienta para la protección de cultivos</a:t>
          </a:r>
          <a:endParaRPr lang="en-US" sz="1800" kern="1200" dirty="0"/>
        </a:p>
      </dsp:txBody>
      <dsp:txXfrm>
        <a:off x="9029635" y="3916521"/>
        <a:ext cx="2350021" cy="1687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61B35-1E34-465B-BB01-06043A086AFB}">
      <dsp:nvSpPr>
        <dsp:cNvPr id="0" name=""/>
        <dsp:cNvSpPr/>
      </dsp:nvSpPr>
      <dsp:spPr>
        <a:xfrm>
          <a:off x="79273" y="1098105"/>
          <a:ext cx="1147760" cy="37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dsRNA</a:t>
          </a:r>
          <a:endParaRPr lang="en-US" sz="1200" kern="1200" dirty="0"/>
        </a:p>
      </dsp:txBody>
      <dsp:txXfrm>
        <a:off x="79273" y="1098105"/>
        <a:ext cx="1147760" cy="378239"/>
      </dsp:txXfrm>
    </dsp:sp>
    <dsp:sp modelId="{2D5E6FE7-AE87-476B-99CF-0A92C3A93467}">
      <dsp:nvSpPr>
        <dsp:cNvPr id="0" name=""/>
        <dsp:cNvSpPr/>
      </dsp:nvSpPr>
      <dsp:spPr>
        <a:xfrm>
          <a:off x="77969" y="983068"/>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E25A1-BDF5-4D90-874A-56BCC8316F82}">
      <dsp:nvSpPr>
        <dsp:cNvPr id="0" name=""/>
        <dsp:cNvSpPr/>
      </dsp:nvSpPr>
      <dsp:spPr>
        <a:xfrm>
          <a:off x="141878" y="855249"/>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2FC85-222B-41FA-92B3-CA418BF729A0}">
      <dsp:nvSpPr>
        <dsp:cNvPr id="0" name=""/>
        <dsp:cNvSpPr/>
      </dsp:nvSpPr>
      <dsp:spPr>
        <a:xfrm>
          <a:off x="295261" y="880813"/>
          <a:ext cx="143470" cy="1434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CAF77-C4FB-49F0-9193-3E854E7BEA37}">
      <dsp:nvSpPr>
        <dsp:cNvPr id="0" name=""/>
        <dsp:cNvSpPr/>
      </dsp:nvSpPr>
      <dsp:spPr>
        <a:xfrm>
          <a:off x="423080" y="740212"/>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DB79B-960A-4535-A41B-B672A5DC2078}">
      <dsp:nvSpPr>
        <dsp:cNvPr id="0" name=""/>
        <dsp:cNvSpPr/>
      </dsp:nvSpPr>
      <dsp:spPr>
        <a:xfrm>
          <a:off x="589244" y="689085"/>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A9DF5-B0D8-4B8D-8884-111FA618FAFF}">
      <dsp:nvSpPr>
        <dsp:cNvPr id="0" name=""/>
        <dsp:cNvSpPr/>
      </dsp:nvSpPr>
      <dsp:spPr>
        <a:xfrm>
          <a:off x="793754" y="778558"/>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0E78B-914A-4B18-AF01-ACB3C9BDBF36}">
      <dsp:nvSpPr>
        <dsp:cNvPr id="0" name=""/>
        <dsp:cNvSpPr/>
      </dsp:nvSpPr>
      <dsp:spPr>
        <a:xfrm>
          <a:off x="921573" y="842467"/>
          <a:ext cx="143470" cy="1434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4CDF4-0D81-4899-B2CC-9ED259B47C4D}">
      <dsp:nvSpPr>
        <dsp:cNvPr id="0" name=""/>
        <dsp:cNvSpPr/>
      </dsp:nvSpPr>
      <dsp:spPr>
        <a:xfrm>
          <a:off x="1100519" y="983068"/>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3A7DC-BA2B-403E-8159-21299E59DC27}">
      <dsp:nvSpPr>
        <dsp:cNvPr id="0" name=""/>
        <dsp:cNvSpPr/>
      </dsp:nvSpPr>
      <dsp:spPr>
        <a:xfrm>
          <a:off x="1177211" y="1123669"/>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24702-3F28-4509-9475-ADC77BFA7424}">
      <dsp:nvSpPr>
        <dsp:cNvPr id="0" name=""/>
        <dsp:cNvSpPr/>
      </dsp:nvSpPr>
      <dsp:spPr>
        <a:xfrm>
          <a:off x="512553" y="855249"/>
          <a:ext cx="234769" cy="23476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D7304-5A81-45F2-A12C-EF72B5A4B93E}">
      <dsp:nvSpPr>
        <dsp:cNvPr id="0" name=""/>
        <dsp:cNvSpPr/>
      </dsp:nvSpPr>
      <dsp:spPr>
        <a:xfrm>
          <a:off x="14060" y="1340961"/>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61CF3-A880-4C4A-A310-21C9E653604D}">
      <dsp:nvSpPr>
        <dsp:cNvPr id="0" name=""/>
        <dsp:cNvSpPr/>
      </dsp:nvSpPr>
      <dsp:spPr>
        <a:xfrm>
          <a:off x="90751" y="1455998"/>
          <a:ext cx="143470" cy="1434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4CD37-5670-4510-B2EC-33709DBDB0BA}">
      <dsp:nvSpPr>
        <dsp:cNvPr id="0" name=""/>
        <dsp:cNvSpPr/>
      </dsp:nvSpPr>
      <dsp:spPr>
        <a:xfrm>
          <a:off x="282479" y="1558253"/>
          <a:ext cx="208683" cy="2086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933DD-80F2-45AC-AADF-CF4461CA8F3E}">
      <dsp:nvSpPr>
        <dsp:cNvPr id="0" name=""/>
        <dsp:cNvSpPr/>
      </dsp:nvSpPr>
      <dsp:spPr>
        <a:xfrm>
          <a:off x="550899" y="1724417"/>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D1689-B7C7-4B66-AD2E-45466AB4B461}">
      <dsp:nvSpPr>
        <dsp:cNvPr id="0" name=""/>
        <dsp:cNvSpPr/>
      </dsp:nvSpPr>
      <dsp:spPr>
        <a:xfrm>
          <a:off x="602026" y="1558253"/>
          <a:ext cx="143470" cy="1434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B4A50-5500-46B9-B279-205C3DE257B6}">
      <dsp:nvSpPr>
        <dsp:cNvPr id="0" name=""/>
        <dsp:cNvSpPr/>
      </dsp:nvSpPr>
      <dsp:spPr>
        <a:xfrm>
          <a:off x="729845" y="1737199"/>
          <a:ext cx="91299" cy="912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98DB1-E81F-4C8F-A979-367E792DB0F2}">
      <dsp:nvSpPr>
        <dsp:cNvPr id="0" name=""/>
        <dsp:cNvSpPr/>
      </dsp:nvSpPr>
      <dsp:spPr>
        <a:xfrm>
          <a:off x="844882" y="1532689"/>
          <a:ext cx="208683" cy="2086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526D5-8A24-4379-9261-885CD5494A9E}">
      <dsp:nvSpPr>
        <dsp:cNvPr id="0" name=""/>
        <dsp:cNvSpPr/>
      </dsp:nvSpPr>
      <dsp:spPr>
        <a:xfrm>
          <a:off x="1126083" y="1481561"/>
          <a:ext cx="143470" cy="1434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2EA3D-A982-4B83-9AA5-216D8FD42798}">
      <dsp:nvSpPr>
        <dsp:cNvPr id="0" name=""/>
        <dsp:cNvSpPr/>
      </dsp:nvSpPr>
      <dsp:spPr>
        <a:xfrm>
          <a:off x="1269553" y="880601"/>
          <a:ext cx="421351" cy="804405"/>
        </a:xfrm>
        <a:prstGeom prst="chevron">
          <a:avLst>
            <a:gd name="adj" fmla="val 6231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82220A-4066-4C34-8B1C-FFF446C06242}">
      <dsp:nvSpPr>
        <dsp:cNvPr id="0" name=""/>
        <dsp:cNvSpPr/>
      </dsp:nvSpPr>
      <dsp:spPr>
        <a:xfrm>
          <a:off x="1690904" y="880991"/>
          <a:ext cx="1149139" cy="80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419" sz="1200" kern="1200" noProof="0" dirty="0" smtClean="0"/>
            <a:t>Inhibir la expresión génica</a:t>
          </a:r>
          <a:endParaRPr lang="es-419" sz="1200" kern="1200" noProof="0" dirty="0"/>
        </a:p>
      </dsp:txBody>
      <dsp:txXfrm>
        <a:off x="1690904" y="880991"/>
        <a:ext cx="1149139" cy="804397"/>
      </dsp:txXfrm>
    </dsp:sp>
    <dsp:sp modelId="{38ECF9B3-870D-4200-B1BE-9A33AD6B636B}">
      <dsp:nvSpPr>
        <dsp:cNvPr id="0" name=""/>
        <dsp:cNvSpPr/>
      </dsp:nvSpPr>
      <dsp:spPr>
        <a:xfrm>
          <a:off x="2840044" y="880601"/>
          <a:ext cx="421351" cy="804405"/>
        </a:xfrm>
        <a:prstGeom prst="chevron">
          <a:avLst>
            <a:gd name="adj" fmla="val 6231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847CF-ACA8-4146-84C2-09C7DD18D271}">
      <dsp:nvSpPr>
        <dsp:cNvPr id="0" name=""/>
        <dsp:cNvSpPr/>
      </dsp:nvSpPr>
      <dsp:spPr>
        <a:xfrm>
          <a:off x="3307360" y="814123"/>
          <a:ext cx="976768" cy="9767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Gen </a:t>
          </a:r>
          <a:r>
            <a:rPr lang="es-419" sz="1200" kern="1200" noProof="0" dirty="0" smtClean="0"/>
            <a:t>homologo</a:t>
          </a:r>
          <a:r>
            <a:rPr lang="en-US" sz="1200" kern="1200" dirty="0" smtClean="0"/>
            <a:t> </a:t>
          </a:r>
          <a:endParaRPr lang="en-US" sz="1200" kern="1200" dirty="0"/>
        </a:p>
      </dsp:txBody>
      <dsp:txXfrm>
        <a:off x="3450404" y="957167"/>
        <a:ext cx="690680" cy="690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2CEEB-0FD2-4EFF-8409-3B4F195798BF}">
      <dsp:nvSpPr>
        <dsp:cNvPr id="0" name=""/>
        <dsp:cNvSpPr/>
      </dsp:nvSpPr>
      <dsp:spPr>
        <a:xfrm>
          <a:off x="1403346" y="3409877"/>
          <a:ext cx="1289000" cy="840652"/>
        </a:xfrm>
        <a:custGeom>
          <a:avLst/>
          <a:gdLst/>
          <a:ahLst/>
          <a:cxnLst/>
          <a:rect l="0" t="0" r="0" b="0"/>
          <a:pathLst>
            <a:path>
              <a:moveTo>
                <a:pt x="0" y="0"/>
              </a:moveTo>
              <a:lnTo>
                <a:pt x="0" y="840652"/>
              </a:lnTo>
              <a:lnTo>
                <a:pt x="1289000" y="8406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ED5A7-D242-4AEE-A60B-1B66149DE7D2}">
      <dsp:nvSpPr>
        <dsp:cNvPr id="0" name=""/>
        <dsp:cNvSpPr/>
      </dsp:nvSpPr>
      <dsp:spPr>
        <a:xfrm>
          <a:off x="1357626" y="1420333"/>
          <a:ext cx="91440" cy="588456"/>
        </a:xfrm>
        <a:custGeom>
          <a:avLst/>
          <a:gdLst/>
          <a:ahLst/>
          <a:cxnLst/>
          <a:rect l="0" t="0" r="0" b="0"/>
          <a:pathLst>
            <a:path>
              <a:moveTo>
                <a:pt x="45720" y="0"/>
              </a:moveTo>
              <a:lnTo>
                <a:pt x="45720" y="588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8F3FA-BC71-4FDF-A67E-2D4BD32C1CAC}">
      <dsp:nvSpPr>
        <dsp:cNvPr id="0" name=""/>
        <dsp:cNvSpPr/>
      </dsp:nvSpPr>
      <dsp:spPr>
        <a:xfrm>
          <a:off x="702803" y="19246"/>
          <a:ext cx="1401087" cy="140108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72CFA-9279-4E97-9646-524188D38252}">
      <dsp:nvSpPr>
        <dsp:cNvPr id="0" name=""/>
        <dsp:cNvSpPr/>
      </dsp:nvSpPr>
      <dsp:spPr>
        <a:xfrm>
          <a:off x="702803" y="19246"/>
          <a:ext cx="1401087" cy="140108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EA1F2-E474-4378-8B92-A04C3881A972}">
      <dsp:nvSpPr>
        <dsp:cNvPr id="0" name=""/>
        <dsp:cNvSpPr/>
      </dsp:nvSpPr>
      <dsp:spPr>
        <a:xfrm>
          <a:off x="2259" y="271441"/>
          <a:ext cx="2802174" cy="8966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Tan spot</a:t>
          </a:r>
          <a:endParaRPr lang="en-US" sz="2600" kern="1200" dirty="0"/>
        </a:p>
      </dsp:txBody>
      <dsp:txXfrm>
        <a:off x="2259" y="271441"/>
        <a:ext cx="2802174" cy="896695"/>
      </dsp:txXfrm>
    </dsp:sp>
    <dsp:sp modelId="{7543F16E-3634-4643-9466-3D006FB5D7F6}">
      <dsp:nvSpPr>
        <dsp:cNvPr id="0" name=""/>
        <dsp:cNvSpPr/>
      </dsp:nvSpPr>
      <dsp:spPr>
        <a:xfrm>
          <a:off x="702803" y="2008789"/>
          <a:ext cx="1401087" cy="140108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64B48-E2BC-40C7-BB1C-6BB4C6C87903}">
      <dsp:nvSpPr>
        <dsp:cNvPr id="0" name=""/>
        <dsp:cNvSpPr/>
      </dsp:nvSpPr>
      <dsp:spPr>
        <a:xfrm>
          <a:off x="702803" y="2008789"/>
          <a:ext cx="1401087" cy="140108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2D8F44-7E87-4B84-BC5C-D5A5F886D364}">
      <dsp:nvSpPr>
        <dsp:cNvPr id="0" name=""/>
        <dsp:cNvSpPr/>
      </dsp:nvSpPr>
      <dsp:spPr>
        <a:xfrm>
          <a:off x="2259" y="2260985"/>
          <a:ext cx="2802174" cy="8966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Agente casual</a:t>
          </a:r>
          <a:endParaRPr lang="en-US" sz="2600" kern="1200" dirty="0"/>
        </a:p>
      </dsp:txBody>
      <dsp:txXfrm>
        <a:off x="2259" y="2260985"/>
        <a:ext cx="2802174" cy="896695"/>
      </dsp:txXfrm>
    </dsp:sp>
    <dsp:sp modelId="{E746035C-11A6-41BF-A32C-2AB85E7C4D1C}">
      <dsp:nvSpPr>
        <dsp:cNvPr id="0" name=""/>
        <dsp:cNvSpPr/>
      </dsp:nvSpPr>
      <dsp:spPr>
        <a:xfrm>
          <a:off x="2524216" y="3998333"/>
          <a:ext cx="1401087" cy="140108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DB1F1-7D8C-4B35-93A4-4EB4CA922089}">
      <dsp:nvSpPr>
        <dsp:cNvPr id="0" name=""/>
        <dsp:cNvSpPr/>
      </dsp:nvSpPr>
      <dsp:spPr>
        <a:xfrm>
          <a:off x="2524216" y="3998333"/>
          <a:ext cx="1401087" cy="140108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78E47-5036-4884-B912-C8622B23D617}">
      <dsp:nvSpPr>
        <dsp:cNvPr id="0" name=""/>
        <dsp:cNvSpPr/>
      </dsp:nvSpPr>
      <dsp:spPr>
        <a:xfrm>
          <a:off x="1823673" y="4250529"/>
          <a:ext cx="2802174" cy="8966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i="1" kern="1200" dirty="0" smtClean="0"/>
            <a:t>Pyrenophora tritici-repentis (Ptr)</a:t>
          </a:r>
          <a:endParaRPr lang="en-US" sz="2600" kern="1200" dirty="0"/>
        </a:p>
      </dsp:txBody>
      <dsp:txXfrm>
        <a:off x="1823673" y="4250529"/>
        <a:ext cx="2802174" cy="896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A216-EDF9-49A2-8E3A-E42885173E98}">
      <dsp:nvSpPr>
        <dsp:cNvPr id="0" name=""/>
        <dsp:cNvSpPr/>
      </dsp:nvSpPr>
      <dsp:spPr>
        <a:xfrm>
          <a:off x="590844" y="1685108"/>
          <a:ext cx="386836" cy="737111"/>
        </a:xfrm>
        <a:custGeom>
          <a:avLst/>
          <a:gdLst/>
          <a:ahLst/>
          <a:cxnLst/>
          <a:rect l="0" t="0" r="0" b="0"/>
          <a:pathLst>
            <a:path>
              <a:moveTo>
                <a:pt x="0" y="0"/>
              </a:moveTo>
              <a:lnTo>
                <a:pt x="193418" y="0"/>
              </a:lnTo>
              <a:lnTo>
                <a:pt x="193418" y="737111"/>
              </a:lnTo>
              <a:lnTo>
                <a:pt x="386836" y="737111"/>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763451" y="2032852"/>
        <a:ext cx="0" cy="0"/>
      </dsp:txXfrm>
    </dsp:sp>
    <dsp:sp modelId="{96F28C36-1D3D-4BD8-96D6-92923E8E6799}">
      <dsp:nvSpPr>
        <dsp:cNvPr id="0" name=""/>
        <dsp:cNvSpPr/>
      </dsp:nvSpPr>
      <dsp:spPr>
        <a:xfrm>
          <a:off x="590844" y="1639388"/>
          <a:ext cx="386836" cy="91440"/>
        </a:xfrm>
        <a:custGeom>
          <a:avLst/>
          <a:gdLst/>
          <a:ahLst/>
          <a:cxnLst/>
          <a:rect l="0" t="0" r="0" b="0"/>
          <a:pathLst>
            <a:path>
              <a:moveTo>
                <a:pt x="0" y="45720"/>
              </a:moveTo>
              <a:lnTo>
                <a:pt x="386836" y="45720"/>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774591" y="1675437"/>
        <a:ext cx="0" cy="0"/>
      </dsp:txXfrm>
    </dsp:sp>
    <dsp:sp modelId="{C5508951-AD1E-4B30-BBD6-455D8B249FFA}">
      <dsp:nvSpPr>
        <dsp:cNvPr id="0" name=""/>
        <dsp:cNvSpPr/>
      </dsp:nvSpPr>
      <dsp:spPr>
        <a:xfrm>
          <a:off x="590844" y="947996"/>
          <a:ext cx="386836" cy="737111"/>
        </a:xfrm>
        <a:custGeom>
          <a:avLst/>
          <a:gdLst/>
          <a:ahLst/>
          <a:cxnLst/>
          <a:rect l="0" t="0" r="0" b="0"/>
          <a:pathLst>
            <a:path>
              <a:moveTo>
                <a:pt x="0" y="737111"/>
              </a:moveTo>
              <a:lnTo>
                <a:pt x="193418" y="737111"/>
              </a:lnTo>
              <a:lnTo>
                <a:pt x="193418" y="0"/>
              </a:lnTo>
              <a:lnTo>
                <a:pt x="386836" y="0"/>
              </a:lnTo>
            </a:path>
          </a:pathLst>
        </a:custGeom>
        <a:noFill/>
        <a:ln w="12700" cap="flat" cmpd="sng" algn="ctr">
          <a:solidFill>
            <a:srgbClr val="70AD4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763451" y="1295741"/>
        <a:ext cx="0" cy="0"/>
      </dsp:txXfrm>
    </dsp:sp>
    <dsp:sp modelId="{AA8691B5-73F0-4C54-9057-B7E16E08E2F7}">
      <dsp:nvSpPr>
        <dsp:cNvPr id="0" name=""/>
        <dsp:cNvSpPr/>
      </dsp:nvSpPr>
      <dsp:spPr>
        <a:xfrm rot="16200000">
          <a:off x="-1255813" y="1390263"/>
          <a:ext cx="3103627"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solidFill>
                <a:sysClr val="windowText" lastClr="000000">
                  <a:hueOff val="0"/>
                  <a:satOff val="0"/>
                  <a:lumOff val="0"/>
                  <a:alphaOff val="0"/>
                </a:sysClr>
              </a:solidFill>
              <a:latin typeface="+mn-lt"/>
              <a:ea typeface="+mn-ea"/>
              <a:cs typeface="+mn-cs"/>
            </a:rPr>
            <a:t>Toxinas</a:t>
          </a:r>
          <a:r>
            <a:rPr lang="en-US" sz="2100" kern="1200" dirty="0" smtClean="0">
              <a:solidFill>
                <a:sysClr val="windowText" lastClr="000000">
                  <a:hueOff val="0"/>
                  <a:satOff val="0"/>
                  <a:lumOff val="0"/>
                  <a:alphaOff val="0"/>
                </a:sysClr>
              </a:solidFill>
              <a:latin typeface="+mn-lt"/>
              <a:ea typeface="+mn-ea"/>
              <a:cs typeface="+mn-cs"/>
            </a:rPr>
            <a:t> </a:t>
          </a:r>
          <a:r>
            <a:rPr lang="en-US" sz="2100" kern="1200" dirty="0" err="1" smtClean="0">
              <a:solidFill>
                <a:sysClr val="windowText" lastClr="000000">
                  <a:hueOff val="0"/>
                  <a:satOff val="0"/>
                  <a:lumOff val="0"/>
                  <a:alphaOff val="0"/>
                </a:sysClr>
              </a:solidFill>
              <a:latin typeface="+mn-lt"/>
              <a:ea typeface="+mn-ea"/>
              <a:cs typeface="+mn-cs"/>
            </a:rPr>
            <a:t>selectivas</a:t>
          </a:r>
          <a:r>
            <a:rPr lang="en-US" sz="2100" kern="1200" dirty="0" smtClean="0">
              <a:solidFill>
                <a:sysClr val="windowText" lastClr="000000">
                  <a:hueOff val="0"/>
                  <a:satOff val="0"/>
                  <a:lumOff val="0"/>
                  <a:alphaOff val="0"/>
                </a:sysClr>
              </a:solidFill>
              <a:latin typeface="+mn-lt"/>
              <a:ea typeface="+mn-ea"/>
              <a:cs typeface="+mn-cs"/>
            </a:rPr>
            <a:t> del </a:t>
          </a:r>
          <a:r>
            <a:rPr lang="es-419" sz="2100" kern="1200" noProof="0" dirty="0" smtClean="0">
              <a:solidFill>
                <a:sysClr val="windowText" lastClr="000000">
                  <a:hueOff val="0"/>
                  <a:satOff val="0"/>
                  <a:lumOff val="0"/>
                  <a:alphaOff val="0"/>
                </a:sysClr>
              </a:solidFill>
              <a:latin typeface="+mn-lt"/>
              <a:ea typeface="+mn-ea"/>
              <a:cs typeface="+mn-cs"/>
            </a:rPr>
            <a:t>huésped (HST)</a:t>
          </a:r>
          <a:endParaRPr lang="es-419" sz="2100" kern="1200" noProof="0" dirty="0">
            <a:solidFill>
              <a:sysClr val="windowText" lastClr="000000">
                <a:hueOff val="0"/>
                <a:satOff val="0"/>
                <a:lumOff val="0"/>
                <a:alphaOff val="0"/>
              </a:sysClr>
            </a:solidFill>
            <a:latin typeface="+mn-lt"/>
            <a:ea typeface="+mn-ea"/>
            <a:cs typeface="+mn-cs"/>
          </a:endParaRPr>
        </a:p>
      </dsp:txBody>
      <dsp:txXfrm>
        <a:off x="-1255813" y="1390263"/>
        <a:ext cx="3103627" cy="589689"/>
      </dsp:txXfrm>
    </dsp:sp>
    <dsp:sp modelId="{B63C5748-9CE8-46BC-AC10-8FE5F5F6B092}">
      <dsp:nvSpPr>
        <dsp:cNvPr id="0" name=""/>
        <dsp:cNvSpPr/>
      </dsp:nvSpPr>
      <dsp:spPr>
        <a:xfrm>
          <a:off x="977680" y="653152"/>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Text" lastClr="000000">
                  <a:hueOff val="0"/>
                  <a:satOff val="0"/>
                  <a:lumOff val="0"/>
                  <a:alphaOff val="0"/>
                </a:sysClr>
              </a:solidFill>
              <a:latin typeface="+mn-lt"/>
              <a:ea typeface="+mn-ea"/>
              <a:cs typeface="+mn-cs"/>
            </a:rPr>
            <a:t>ToxA</a:t>
          </a:r>
          <a:endParaRPr lang="en-US" sz="2100" kern="1200" dirty="0">
            <a:solidFill>
              <a:sysClr val="windowText" lastClr="000000">
                <a:hueOff val="0"/>
                <a:satOff val="0"/>
                <a:lumOff val="0"/>
                <a:alphaOff val="0"/>
              </a:sysClr>
            </a:solidFill>
            <a:latin typeface="+mn-lt"/>
            <a:ea typeface="+mn-ea"/>
            <a:cs typeface="+mn-cs"/>
          </a:endParaRPr>
        </a:p>
      </dsp:txBody>
      <dsp:txXfrm>
        <a:off x="977680" y="653152"/>
        <a:ext cx="1934180" cy="589689"/>
      </dsp:txXfrm>
    </dsp:sp>
    <dsp:sp modelId="{FF9981BC-8774-4FCC-849C-F468B3ADA3B0}">
      <dsp:nvSpPr>
        <dsp:cNvPr id="0" name=""/>
        <dsp:cNvSpPr/>
      </dsp:nvSpPr>
      <dsp:spPr>
        <a:xfrm>
          <a:off x="977680" y="1390263"/>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ToxB</a:t>
          </a:r>
          <a:endParaRPr lang="en-US" sz="21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977680" y="1390263"/>
        <a:ext cx="1934180" cy="589689"/>
      </dsp:txXfrm>
    </dsp:sp>
    <dsp:sp modelId="{5D824E2E-A06B-4B77-889B-1DB34AAB5C4C}">
      <dsp:nvSpPr>
        <dsp:cNvPr id="0" name=""/>
        <dsp:cNvSpPr/>
      </dsp:nvSpPr>
      <dsp:spPr>
        <a:xfrm>
          <a:off x="977680" y="2127375"/>
          <a:ext cx="1934180" cy="589689"/>
        </a:xfrm>
        <a:prstGeom prst="rect">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ToxC</a:t>
          </a:r>
          <a:endParaRPr lang="en-US" sz="21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977680" y="2127375"/>
        <a:ext cx="1934180" cy="589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9BB5-A7CC-4974-8EF2-C7AF8FFFDE6F}">
      <dsp:nvSpPr>
        <dsp:cNvPr id="0" name=""/>
        <dsp:cNvSpPr/>
      </dsp:nvSpPr>
      <dsp:spPr>
        <a:xfrm>
          <a:off x="1714017" y="485693"/>
          <a:ext cx="1362916" cy="44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Tsn1</a:t>
          </a:r>
          <a:endParaRPr lang="en-US" sz="2800" kern="1200" dirty="0"/>
        </a:p>
      </dsp:txBody>
      <dsp:txXfrm>
        <a:off x="1714017" y="485693"/>
        <a:ext cx="1362916" cy="449142"/>
      </dsp:txXfrm>
    </dsp:sp>
    <dsp:sp modelId="{84938454-2A1B-4A64-8753-87D1AC6180CC}">
      <dsp:nvSpPr>
        <dsp:cNvPr id="0" name=""/>
        <dsp:cNvSpPr/>
      </dsp:nvSpPr>
      <dsp:spPr>
        <a:xfrm>
          <a:off x="1714017" y="1432781"/>
          <a:ext cx="1362916" cy="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419" sz="2000" kern="1200" noProof="0" dirty="0" smtClean="0"/>
            <a:t>Interacción</a:t>
          </a:r>
          <a:r>
            <a:rPr lang="en-US" sz="2000" kern="1200" dirty="0" smtClean="0"/>
            <a:t> compatible</a:t>
          </a:r>
          <a:endParaRPr lang="en-US" sz="2000" kern="1200" dirty="0"/>
        </a:p>
      </dsp:txBody>
      <dsp:txXfrm>
        <a:off x="1714017" y="1432781"/>
        <a:ext cx="1362916" cy="841474"/>
      </dsp:txXfrm>
    </dsp:sp>
    <dsp:sp modelId="{BAFF397E-CC11-4B74-9CC2-6F3345E4F9E3}">
      <dsp:nvSpPr>
        <dsp:cNvPr id="0" name=""/>
        <dsp:cNvSpPr/>
      </dsp:nvSpPr>
      <dsp:spPr>
        <a:xfrm>
          <a:off x="1712468" y="349092"/>
          <a:ext cx="108413" cy="108413"/>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E1D98-1A90-4A89-A59D-7BC69DA39BC9}">
      <dsp:nvSpPr>
        <dsp:cNvPr id="0" name=""/>
        <dsp:cNvSpPr/>
      </dsp:nvSpPr>
      <dsp:spPr>
        <a:xfrm>
          <a:off x="1788358" y="197313"/>
          <a:ext cx="108413" cy="108413"/>
        </a:xfrm>
        <a:prstGeom prst="ellipse">
          <a:avLst/>
        </a:prstGeom>
        <a:solidFill>
          <a:schemeClr val="accent1">
            <a:alpha val="90000"/>
            <a:hueOff val="0"/>
            <a:satOff val="0"/>
            <a:lumOff val="0"/>
            <a:alphaOff val="-222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E5028-79CF-41C3-AD39-7955FACD8C89}">
      <dsp:nvSpPr>
        <dsp:cNvPr id="0" name=""/>
        <dsp:cNvSpPr/>
      </dsp:nvSpPr>
      <dsp:spPr>
        <a:xfrm>
          <a:off x="1970493" y="227668"/>
          <a:ext cx="170364" cy="170364"/>
        </a:xfrm>
        <a:prstGeom prst="ellipse">
          <a:avLst/>
        </a:prstGeom>
        <a:solidFill>
          <a:schemeClr val="accent1">
            <a:alpha val="90000"/>
            <a:hueOff val="0"/>
            <a:satOff val="0"/>
            <a:lumOff val="0"/>
            <a:alphaOff val="-444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DDF7F-59F8-4C4A-9574-2F81B18C141D}">
      <dsp:nvSpPr>
        <dsp:cNvPr id="0" name=""/>
        <dsp:cNvSpPr/>
      </dsp:nvSpPr>
      <dsp:spPr>
        <a:xfrm>
          <a:off x="2122272" y="60711"/>
          <a:ext cx="108413" cy="108413"/>
        </a:xfrm>
        <a:prstGeom prst="ellipse">
          <a:avLst/>
        </a:prstGeom>
        <a:solidFill>
          <a:schemeClr val="accent1">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1CBE2-05C8-4608-8752-5F66B33D8AED}">
      <dsp:nvSpPr>
        <dsp:cNvPr id="0" name=""/>
        <dsp:cNvSpPr/>
      </dsp:nvSpPr>
      <dsp:spPr>
        <a:xfrm>
          <a:off x="2319585" y="0"/>
          <a:ext cx="108413" cy="108413"/>
        </a:xfrm>
        <a:prstGeom prst="ellipse">
          <a:avLst/>
        </a:prstGeom>
        <a:solidFill>
          <a:schemeClr val="accent1">
            <a:alpha val="90000"/>
            <a:hueOff val="0"/>
            <a:satOff val="0"/>
            <a:lumOff val="0"/>
            <a:alphaOff val="-888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0B86D-9068-4724-8DD9-57C3D2DE8249}">
      <dsp:nvSpPr>
        <dsp:cNvPr id="0" name=""/>
        <dsp:cNvSpPr/>
      </dsp:nvSpPr>
      <dsp:spPr>
        <a:xfrm>
          <a:off x="2562432" y="106245"/>
          <a:ext cx="108413" cy="108413"/>
        </a:xfrm>
        <a:prstGeom prst="ellipse">
          <a:avLst/>
        </a:prstGeom>
        <a:solidFill>
          <a:schemeClr val="accent1">
            <a:alpha val="90000"/>
            <a:hueOff val="0"/>
            <a:satOff val="0"/>
            <a:lumOff val="0"/>
            <a:alphaOff val="-1111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B2551-E1DB-43F8-AAA9-369002DD5D9B}">
      <dsp:nvSpPr>
        <dsp:cNvPr id="0" name=""/>
        <dsp:cNvSpPr/>
      </dsp:nvSpPr>
      <dsp:spPr>
        <a:xfrm>
          <a:off x="2714211" y="182135"/>
          <a:ext cx="170364" cy="170364"/>
        </a:xfrm>
        <a:prstGeom prst="ellipse">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74065-2354-4B33-B2CB-E3C7CF0FE417}">
      <dsp:nvSpPr>
        <dsp:cNvPr id="0" name=""/>
        <dsp:cNvSpPr/>
      </dsp:nvSpPr>
      <dsp:spPr>
        <a:xfrm>
          <a:off x="2926702" y="349092"/>
          <a:ext cx="108413" cy="108413"/>
        </a:xfrm>
        <a:prstGeom prst="ellipse">
          <a:avLst/>
        </a:prstGeom>
        <a:solidFill>
          <a:schemeClr val="accent1">
            <a:alpha val="90000"/>
            <a:hueOff val="0"/>
            <a:satOff val="0"/>
            <a:lumOff val="0"/>
            <a:alphaOff val="-155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33B74-7E6A-4220-AB62-FC0B0891B264}">
      <dsp:nvSpPr>
        <dsp:cNvPr id="0" name=""/>
        <dsp:cNvSpPr/>
      </dsp:nvSpPr>
      <dsp:spPr>
        <a:xfrm>
          <a:off x="3017770" y="516049"/>
          <a:ext cx="108413" cy="108413"/>
        </a:xfrm>
        <a:prstGeom prst="ellipse">
          <a:avLst/>
        </a:prstGeom>
        <a:solidFill>
          <a:schemeClr val="accent1">
            <a:alpha val="90000"/>
            <a:hueOff val="0"/>
            <a:satOff val="0"/>
            <a:lumOff val="0"/>
            <a:alphaOff val="-1777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17458-EDBA-4FC5-80A5-7CBABDAE0FB7}">
      <dsp:nvSpPr>
        <dsp:cNvPr id="0" name=""/>
        <dsp:cNvSpPr/>
      </dsp:nvSpPr>
      <dsp:spPr>
        <a:xfrm>
          <a:off x="2228518" y="197313"/>
          <a:ext cx="278778" cy="278778"/>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4284C-B4A5-4EBE-80E8-2609CE821B1B}">
      <dsp:nvSpPr>
        <dsp:cNvPr id="0" name=""/>
        <dsp:cNvSpPr/>
      </dsp:nvSpPr>
      <dsp:spPr>
        <a:xfrm>
          <a:off x="1636578" y="774074"/>
          <a:ext cx="108413" cy="108413"/>
        </a:xfrm>
        <a:prstGeom prst="ellipse">
          <a:avLst/>
        </a:prstGeom>
        <a:solidFill>
          <a:schemeClr val="accent1">
            <a:alpha val="90000"/>
            <a:hueOff val="0"/>
            <a:satOff val="0"/>
            <a:lumOff val="0"/>
            <a:alphaOff val="-2222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609EA-A6E8-47D7-AC5F-D219305A55A5}">
      <dsp:nvSpPr>
        <dsp:cNvPr id="0" name=""/>
        <dsp:cNvSpPr/>
      </dsp:nvSpPr>
      <dsp:spPr>
        <a:xfrm>
          <a:off x="1727646" y="910675"/>
          <a:ext cx="170364" cy="170364"/>
        </a:xfrm>
        <a:prstGeom prst="ellipse">
          <a:avLst/>
        </a:prstGeom>
        <a:solidFill>
          <a:schemeClr val="accent1">
            <a:alpha val="90000"/>
            <a:hueOff val="0"/>
            <a:satOff val="0"/>
            <a:lumOff val="0"/>
            <a:alphaOff val="-2444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56D30-42BE-447C-B45D-0AFFE4D107C8}">
      <dsp:nvSpPr>
        <dsp:cNvPr id="0" name=""/>
        <dsp:cNvSpPr/>
      </dsp:nvSpPr>
      <dsp:spPr>
        <a:xfrm>
          <a:off x="1955315" y="1032099"/>
          <a:ext cx="247802" cy="247802"/>
        </a:xfrm>
        <a:prstGeom prst="ellipse">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06A70-1B23-4607-B5B9-BEBDDD10C215}">
      <dsp:nvSpPr>
        <dsp:cNvPr id="0" name=""/>
        <dsp:cNvSpPr/>
      </dsp:nvSpPr>
      <dsp:spPr>
        <a:xfrm>
          <a:off x="2274051" y="1229412"/>
          <a:ext cx="108413" cy="108413"/>
        </a:xfrm>
        <a:prstGeom prst="ellipse">
          <a:avLst/>
        </a:prstGeom>
        <a:solidFill>
          <a:schemeClr val="accent1">
            <a:alpha val="90000"/>
            <a:hueOff val="0"/>
            <a:satOff val="0"/>
            <a:lumOff val="0"/>
            <a:alphaOff val="-2888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7E0CA-23E1-4EDF-BDB6-8B75E869F466}">
      <dsp:nvSpPr>
        <dsp:cNvPr id="0" name=""/>
        <dsp:cNvSpPr/>
      </dsp:nvSpPr>
      <dsp:spPr>
        <a:xfrm>
          <a:off x="2334763" y="1032099"/>
          <a:ext cx="170364" cy="170364"/>
        </a:xfrm>
        <a:prstGeom prst="ellipse">
          <a:avLst/>
        </a:prstGeom>
        <a:solidFill>
          <a:schemeClr val="accent1">
            <a:alpha val="90000"/>
            <a:hueOff val="0"/>
            <a:satOff val="0"/>
            <a:lumOff val="0"/>
            <a:alphaOff val="-3111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6743C-4D69-4139-81C5-3924E9177D48}">
      <dsp:nvSpPr>
        <dsp:cNvPr id="0" name=""/>
        <dsp:cNvSpPr/>
      </dsp:nvSpPr>
      <dsp:spPr>
        <a:xfrm>
          <a:off x="2486542" y="1244590"/>
          <a:ext cx="108413" cy="108413"/>
        </a:xfrm>
        <a:prstGeom prst="ellipse">
          <a:avLst/>
        </a:prstGeom>
        <a:solidFill>
          <a:schemeClr val="accent1">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581BE-1518-4717-A479-10607E039AA1}">
      <dsp:nvSpPr>
        <dsp:cNvPr id="0" name=""/>
        <dsp:cNvSpPr/>
      </dsp:nvSpPr>
      <dsp:spPr>
        <a:xfrm>
          <a:off x="2623144" y="1001743"/>
          <a:ext cx="247802" cy="247802"/>
        </a:xfrm>
        <a:prstGeom prst="ellipse">
          <a:avLst/>
        </a:prstGeom>
        <a:solidFill>
          <a:schemeClr val="accent1">
            <a:alpha val="90000"/>
            <a:hueOff val="0"/>
            <a:satOff val="0"/>
            <a:lumOff val="0"/>
            <a:alphaOff val="-355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39795-7575-4306-81C9-C8A583C0A9DB}">
      <dsp:nvSpPr>
        <dsp:cNvPr id="0" name=""/>
        <dsp:cNvSpPr/>
      </dsp:nvSpPr>
      <dsp:spPr>
        <a:xfrm>
          <a:off x="2957058" y="941031"/>
          <a:ext cx="170364" cy="170364"/>
        </a:xfrm>
        <a:prstGeom prst="ellipse">
          <a:avLst/>
        </a:prstGeom>
        <a:solidFill>
          <a:schemeClr val="accent1">
            <a:alpha val="90000"/>
            <a:hueOff val="0"/>
            <a:satOff val="0"/>
            <a:lumOff val="0"/>
            <a:alphaOff val="-3777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3281-CFAC-4679-A106-4715CF6F3A32}">
      <dsp:nvSpPr>
        <dsp:cNvPr id="0" name=""/>
        <dsp:cNvSpPr/>
      </dsp:nvSpPr>
      <dsp:spPr>
        <a:xfrm>
          <a:off x="3127423" y="227416"/>
          <a:ext cx="500336" cy="955196"/>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CA9394-3F09-490E-B840-CBD1111F7283}">
      <dsp:nvSpPr>
        <dsp:cNvPr id="0" name=""/>
        <dsp:cNvSpPr/>
      </dsp:nvSpPr>
      <dsp:spPr>
        <a:xfrm>
          <a:off x="3536789" y="227416"/>
          <a:ext cx="500336" cy="955196"/>
        </a:xfrm>
        <a:prstGeom prst="chevron">
          <a:avLst>
            <a:gd name="adj" fmla="val 6231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E09D7-0F57-45C0-BB80-05F5A710B9F3}">
      <dsp:nvSpPr>
        <dsp:cNvPr id="0" name=""/>
        <dsp:cNvSpPr/>
      </dsp:nvSpPr>
      <dsp:spPr>
        <a:xfrm>
          <a:off x="4139467" y="159652"/>
          <a:ext cx="1159870" cy="1159870"/>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rPr>
            <a:t>ToxA</a:t>
          </a:r>
          <a:endParaRPr lang="en-US" sz="2800" kern="1200" dirty="0">
            <a:solidFill>
              <a:schemeClr val="tx1"/>
            </a:solidFill>
          </a:endParaRPr>
        </a:p>
      </dsp:txBody>
      <dsp:txXfrm>
        <a:off x="4309326" y="329511"/>
        <a:ext cx="820152" cy="820152"/>
      </dsp:txXfrm>
    </dsp:sp>
    <dsp:sp modelId="{1C78EA28-DE5F-45B9-BFE7-DAB69E508EA0}">
      <dsp:nvSpPr>
        <dsp:cNvPr id="0" name=""/>
        <dsp:cNvSpPr/>
      </dsp:nvSpPr>
      <dsp:spPr>
        <a:xfrm>
          <a:off x="4037125" y="1432781"/>
          <a:ext cx="1364553" cy="84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Desarrollo de tan spot</a:t>
          </a:r>
          <a:endParaRPr lang="en-US" sz="2000" kern="1200" dirty="0"/>
        </a:p>
      </dsp:txBody>
      <dsp:txXfrm>
        <a:off x="4037125" y="1432781"/>
        <a:ext cx="1364553" cy="841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6D947-2D86-4566-B748-B681DB85CFF3}">
      <dsp:nvSpPr>
        <dsp:cNvPr id="0" name=""/>
        <dsp:cNvSpPr/>
      </dsp:nvSpPr>
      <dsp:spPr>
        <a:xfrm>
          <a:off x="0" y="650619"/>
          <a:ext cx="2574768" cy="257476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Necrosis</a:t>
          </a:r>
          <a:endParaRPr lang="en-US" sz="3200" kern="1200" dirty="0"/>
        </a:p>
      </dsp:txBody>
      <dsp:txXfrm>
        <a:off x="377066" y="1027685"/>
        <a:ext cx="1820636" cy="1820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CE672-9F91-4622-80F5-FB2B1E39D3C2}">
      <dsp:nvSpPr>
        <dsp:cNvPr id="0" name=""/>
        <dsp:cNvSpPr/>
      </dsp:nvSpPr>
      <dsp:spPr>
        <a:xfrm>
          <a:off x="0" y="478132"/>
          <a:ext cx="2513260" cy="25132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Clorosis</a:t>
          </a:r>
          <a:endParaRPr lang="en-US" sz="3200" kern="1200" dirty="0"/>
        </a:p>
      </dsp:txBody>
      <dsp:txXfrm>
        <a:off x="368058" y="846190"/>
        <a:ext cx="1777144" cy="1777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06583-6AC2-4877-8C94-B79076126C5A}">
      <dsp:nvSpPr>
        <dsp:cNvPr id="0" name=""/>
        <dsp:cNvSpPr/>
      </dsp:nvSpPr>
      <dsp:spPr>
        <a:xfrm>
          <a:off x="0" y="3086025"/>
          <a:ext cx="7874000" cy="20247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i="1" kern="1200" dirty="0" smtClean="0"/>
            <a:t>In planta</a:t>
          </a:r>
          <a:endParaRPr lang="en-US" sz="3900" i="1" kern="1200" dirty="0"/>
        </a:p>
      </dsp:txBody>
      <dsp:txXfrm>
        <a:off x="0" y="3086025"/>
        <a:ext cx="7874000" cy="1093374"/>
      </dsp:txXfrm>
    </dsp:sp>
    <dsp:sp modelId="{E7A840C7-DC2E-4AD9-9B82-B0A84D4E7E14}">
      <dsp:nvSpPr>
        <dsp:cNvPr id="0" name=""/>
        <dsp:cNvSpPr/>
      </dsp:nvSpPr>
      <dsp:spPr>
        <a:xfrm>
          <a:off x="3844" y="4138904"/>
          <a:ext cx="2622103" cy="93139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74930" rIns="419608" bIns="74930" numCol="1" spcCol="1270" anchor="ctr" anchorCtr="0">
          <a:noAutofit/>
        </a:bodyPr>
        <a:lstStyle/>
        <a:p>
          <a:pPr lvl="0" algn="ctr" defTabSz="2622550">
            <a:lnSpc>
              <a:spcPct val="90000"/>
            </a:lnSpc>
            <a:spcBef>
              <a:spcPct val="0"/>
            </a:spcBef>
            <a:spcAft>
              <a:spcPct val="35000"/>
            </a:spcAft>
          </a:pPr>
          <a:r>
            <a:rPr lang="en-US" sz="5900" kern="1200" dirty="0" smtClean="0"/>
            <a:t>GFP</a:t>
          </a:r>
          <a:endParaRPr lang="en-US" sz="5900" kern="1200" dirty="0"/>
        </a:p>
      </dsp:txBody>
      <dsp:txXfrm>
        <a:off x="3844" y="4138904"/>
        <a:ext cx="2622103" cy="931392"/>
      </dsp:txXfrm>
    </dsp:sp>
    <dsp:sp modelId="{6C8B4BF9-6955-4EC4-9B76-367D76AD50CF}">
      <dsp:nvSpPr>
        <dsp:cNvPr id="0" name=""/>
        <dsp:cNvSpPr/>
      </dsp:nvSpPr>
      <dsp:spPr>
        <a:xfrm>
          <a:off x="2625948" y="4138904"/>
          <a:ext cx="2622103" cy="931392"/>
        </a:xfrm>
        <a:prstGeom prst="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74930" rIns="419608" bIns="74930" numCol="1" spcCol="1270" anchor="ctr" anchorCtr="0">
          <a:noAutofit/>
        </a:bodyPr>
        <a:lstStyle/>
        <a:p>
          <a:pPr lvl="0" algn="ctr" defTabSz="2622550">
            <a:lnSpc>
              <a:spcPct val="90000"/>
            </a:lnSpc>
            <a:spcBef>
              <a:spcPct val="0"/>
            </a:spcBef>
            <a:spcAft>
              <a:spcPct val="35000"/>
            </a:spcAft>
          </a:pPr>
          <a:r>
            <a:rPr lang="en-US" sz="5900" kern="1200" dirty="0" err="1" smtClean="0"/>
            <a:t>Pds</a:t>
          </a:r>
          <a:endParaRPr lang="en-US" sz="5900" kern="1200" dirty="0"/>
        </a:p>
      </dsp:txBody>
      <dsp:txXfrm>
        <a:off x="2625948" y="4138904"/>
        <a:ext cx="2622103" cy="931392"/>
      </dsp:txXfrm>
    </dsp:sp>
    <dsp:sp modelId="{D5D1D947-318B-4E18-9DFA-1EA0D0B3C30E}">
      <dsp:nvSpPr>
        <dsp:cNvPr id="0" name=""/>
        <dsp:cNvSpPr/>
      </dsp:nvSpPr>
      <dsp:spPr>
        <a:xfrm>
          <a:off x="5248051" y="4138904"/>
          <a:ext cx="2622103" cy="931392"/>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74930" rIns="419608" bIns="74930" numCol="1" spcCol="1270" anchor="ctr" anchorCtr="0">
          <a:noAutofit/>
        </a:bodyPr>
        <a:lstStyle/>
        <a:p>
          <a:pPr lvl="0" algn="ctr" defTabSz="2622550">
            <a:lnSpc>
              <a:spcPct val="90000"/>
            </a:lnSpc>
            <a:spcBef>
              <a:spcPct val="0"/>
            </a:spcBef>
            <a:spcAft>
              <a:spcPct val="35000"/>
            </a:spcAft>
          </a:pPr>
          <a:r>
            <a:rPr lang="en-US" sz="5900" kern="1200" dirty="0" err="1" smtClean="0"/>
            <a:t>ToxA</a:t>
          </a:r>
          <a:endParaRPr lang="en-US" sz="5900" kern="1200" dirty="0"/>
        </a:p>
      </dsp:txBody>
      <dsp:txXfrm>
        <a:off x="5248051" y="4138904"/>
        <a:ext cx="2622103" cy="931392"/>
      </dsp:txXfrm>
    </dsp:sp>
    <dsp:sp modelId="{F43B80D2-75E6-4F9F-818F-6451029854EE}">
      <dsp:nvSpPr>
        <dsp:cNvPr id="0" name=""/>
        <dsp:cNvSpPr/>
      </dsp:nvSpPr>
      <dsp:spPr>
        <a:xfrm rot="10800000">
          <a:off x="0" y="2305"/>
          <a:ext cx="7874000" cy="3114091"/>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i="1" kern="1200" dirty="0" smtClean="0"/>
            <a:t>In vitro</a:t>
          </a:r>
          <a:endParaRPr lang="en-US" sz="3900" i="1" kern="1200" dirty="0"/>
        </a:p>
      </dsp:txBody>
      <dsp:txXfrm rot="-10800000">
        <a:off x="0" y="2305"/>
        <a:ext cx="7874000" cy="1093046"/>
      </dsp:txXfrm>
    </dsp:sp>
    <dsp:sp modelId="{0F6FCB5B-55E0-4FC0-BD07-8F10B70E6E19}">
      <dsp:nvSpPr>
        <dsp:cNvPr id="0" name=""/>
        <dsp:cNvSpPr/>
      </dsp:nvSpPr>
      <dsp:spPr>
        <a:xfrm>
          <a:off x="0" y="1095351"/>
          <a:ext cx="3937000" cy="931113"/>
        </a:xfrm>
        <a:prstGeom prst="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74930" rIns="419608" bIns="74930" numCol="1" spcCol="1270" anchor="ctr" anchorCtr="0">
          <a:noAutofit/>
        </a:bodyPr>
        <a:lstStyle/>
        <a:p>
          <a:pPr lvl="0" algn="ctr" defTabSz="2622550">
            <a:lnSpc>
              <a:spcPct val="90000"/>
            </a:lnSpc>
            <a:spcBef>
              <a:spcPct val="0"/>
            </a:spcBef>
            <a:spcAft>
              <a:spcPct val="35000"/>
            </a:spcAft>
          </a:pPr>
          <a:r>
            <a:rPr lang="en-US" sz="5900" kern="1200" dirty="0" smtClean="0"/>
            <a:t>GFP</a:t>
          </a:r>
          <a:endParaRPr lang="en-US" sz="5900" kern="1200" dirty="0"/>
        </a:p>
      </dsp:txBody>
      <dsp:txXfrm>
        <a:off x="0" y="1095351"/>
        <a:ext cx="3937000" cy="931113"/>
      </dsp:txXfrm>
    </dsp:sp>
    <dsp:sp modelId="{F2291E88-CBFB-45E1-B530-48209579CBE2}">
      <dsp:nvSpPr>
        <dsp:cNvPr id="0" name=""/>
        <dsp:cNvSpPr/>
      </dsp:nvSpPr>
      <dsp:spPr>
        <a:xfrm>
          <a:off x="3937000" y="1095351"/>
          <a:ext cx="3937000" cy="931113"/>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608" tIns="74930" rIns="419608" bIns="74930" numCol="1" spcCol="1270" anchor="ctr" anchorCtr="0">
          <a:noAutofit/>
        </a:bodyPr>
        <a:lstStyle/>
        <a:p>
          <a:pPr lvl="0" algn="ctr" defTabSz="2622550">
            <a:lnSpc>
              <a:spcPct val="90000"/>
            </a:lnSpc>
            <a:spcBef>
              <a:spcPct val="0"/>
            </a:spcBef>
            <a:spcAft>
              <a:spcPct val="35000"/>
            </a:spcAft>
          </a:pPr>
          <a:r>
            <a:rPr lang="en-US" sz="5900" kern="1200" dirty="0" smtClean="0"/>
            <a:t>Hph</a:t>
          </a:r>
          <a:endParaRPr lang="en-US" sz="5900" kern="1200" dirty="0"/>
        </a:p>
      </dsp:txBody>
      <dsp:txXfrm>
        <a:off x="3937000" y="1095351"/>
        <a:ext cx="3937000" cy="9311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70537-EFF8-4795-B12D-5DEC5F6C8B8A}" type="datetimeFigureOut">
              <a:rPr lang="es-419" smtClean="0"/>
              <a:t>17/3/2021</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431D2-0888-47BA-BA94-54A7C446723B}" type="slidenum">
              <a:rPr lang="es-419" smtClean="0"/>
              <a:t>‹#›</a:t>
            </a:fld>
            <a:endParaRPr lang="es-419"/>
          </a:p>
        </p:txBody>
      </p:sp>
    </p:spTree>
    <p:extLst>
      <p:ext uri="{BB962C8B-B14F-4D97-AF65-F5344CB8AC3E}">
        <p14:creationId xmlns:p14="http://schemas.microsoft.com/office/powerpoint/2010/main" val="310223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2</a:t>
            </a:fld>
            <a:endParaRPr lang="es-419"/>
          </a:p>
        </p:txBody>
      </p:sp>
    </p:spTree>
    <p:extLst>
      <p:ext uri="{BB962C8B-B14F-4D97-AF65-F5344CB8AC3E}">
        <p14:creationId xmlns:p14="http://schemas.microsoft.com/office/powerpoint/2010/main" val="165325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err="1" smtClean="0"/>
              <a:t>ToxA</a:t>
            </a:r>
            <a:r>
              <a:rPr lang="es-419" dirty="0" smtClean="0"/>
              <a:t> encontrada en todos</a:t>
            </a:r>
            <a:r>
              <a:rPr lang="es-419" baseline="0" dirty="0" smtClean="0"/>
              <a:t> los </a:t>
            </a:r>
            <a:r>
              <a:rPr lang="es-419" baseline="0" dirty="0" err="1" smtClean="0"/>
              <a:t>ailados</a:t>
            </a:r>
            <a:r>
              <a:rPr lang="es-419" baseline="0" dirty="0" smtClean="0"/>
              <a:t> de OK</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7</a:t>
            </a:fld>
            <a:endParaRPr lang="es-419"/>
          </a:p>
        </p:txBody>
      </p:sp>
    </p:spTree>
    <p:extLst>
      <p:ext uri="{BB962C8B-B14F-4D97-AF65-F5344CB8AC3E}">
        <p14:creationId xmlns:p14="http://schemas.microsoft.com/office/powerpoint/2010/main" val="409921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smtClean="0"/>
              <a:t>Estos</a:t>
            </a:r>
            <a:r>
              <a:rPr lang="es-419" baseline="0" dirty="0" smtClean="0"/>
              <a:t> mismos procedimientos fueron aplicados posteriormente</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10</a:t>
            </a:fld>
            <a:endParaRPr lang="es-419"/>
          </a:p>
        </p:txBody>
      </p:sp>
    </p:spTree>
    <p:extLst>
      <p:ext uri="{BB962C8B-B14F-4D97-AF65-F5344CB8AC3E}">
        <p14:creationId xmlns:p14="http://schemas.microsoft.com/office/powerpoint/2010/main" val="27948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smtClean="0"/>
              <a:t>Si </a:t>
            </a:r>
            <a:r>
              <a:rPr lang="es-419" dirty="0" err="1" smtClean="0"/>
              <a:t>ToxA</a:t>
            </a:r>
            <a:r>
              <a:rPr lang="es-419" dirty="0" smtClean="0"/>
              <a:t> no se internaliza en células</a:t>
            </a:r>
            <a:r>
              <a:rPr lang="es-419" baseline="0" dirty="0" smtClean="0"/>
              <a:t> </a:t>
            </a:r>
            <a:r>
              <a:rPr lang="es-419" baseline="0" dirty="0" err="1" smtClean="0"/>
              <a:t>mesofilas</a:t>
            </a:r>
            <a:r>
              <a:rPr lang="es-419" baseline="0" dirty="0" smtClean="0"/>
              <a:t> no hay necrosis ni ROS ni tan spot</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18</a:t>
            </a:fld>
            <a:endParaRPr lang="es-419"/>
          </a:p>
        </p:txBody>
      </p:sp>
    </p:spTree>
    <p:extLst>
      <p:ext uri="{BB962C8B-B14F-4D97-AF65-F5344CB8AC3E}">
        <p14:creationId xmlns:p14="http://schemas.microsoft.com/office/powerpoint/2010/main" val="90732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smtClean="0"/>
              <a:t>No fue posible medir el crecimiento porque no es uniforme sin embargo a simple vista se puede notar que sigue creciendo</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20</a:t>
            </a:fld>
            <a:endParaRPr lang="es-419"/>
          </a:p>
        </p:txBody>
      </p:sp>
    </p:spTree>
    <p:extLst>
      <p:ext uri="{BB962C8B-B14F-4D97-AF65-F5344CB8AC3E}">
        <p14:creationId xmlns:p14="http://schemas.microsoft.com/office/powerpoint/2010/main" val="264119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smtClean="0"/>
              <a:t>Se aplico siRNA porque</a:t>
            </a:r>
            <a:r>
              <a:rPr lang="es-419" baseline="0" dirty="0" smtClean="0"/>
              <a:t> según la hipótesis los dsRNA no podían acceder a la </a:t>
            </a:r>
            <a:r>
              <a:rPr lang="es-419" baseline="0" dirty="0" err="1" smtClean="0"/>
              <a:t>via</a:t>
            </a:r>
            <a:r>
              <a:rPr lang="es-419" baseline="0" dirty="0" smtClean="0"/>
              <a:t> de </a:t>
            </a:r>
            <a:r>
              <a:rPr lang="es-419" baseline="0" dirty="0" err="1" smtClean="0"/>
              <a:t>RNAi</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22</a:t>
            </a:fld>
            <a:endParaRPr lang="es-419"/>
          </a:p>
        </p:txBody>
      </p:sp>
    </p:spTree>
    <p:extLst>
      <p:ext uri="{BB962C8B-B14F-4D97-AF65-F5344CB8AC3E}">
        <p14:creationId xmlns:p14="http://schemas.microsoft.com/office/powerpoint/2010/main" val="223689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sin embargo, nuestra investigación demostró que la coincidencia de secuencias por sí sola no garantiza una respuesta de </a:t>
            </a:r>
            <a:r>
              <a:rPr lang="es-ES" dirty="0" err="1" smtClean="0"/>
              <a:t>ARNi</a:t>
            </a:r>
            <a:r>
              <a:rPr lang="es-ES" dirty="0" smtClean="0"/>
              <a:t> biológicamente significativa.</a:t>
            </a:r>
            <a:endParaRPr lang="es-419" dirty="0"/>
          </a:p>
        </p:txBody>
      </p:sp>
      <p:sp>
        <p:nvSpPr>
          <p:cNvPr id="4" name="Slide Number Placeholder 3"/>
          <p:cNvSpPr>
            <a:spLocks noGrp="1"/>
          </p:cNvSpPr>
          <p:nvPr>
            <p:ph type="sldNum" sz="quarter" idx="10"/>
          </p:nvPr>
        </p:nvSpPr>
        <p:spPr/>
        <p:txBody>
          <a:bodyPr/>
          <a:lstStyle/>
          <a:p>
            <a:fld id="{540431D2-0888-47BA-BA94-54A7C446723B}" type="slidenum">
              <a:rPr lang="es-419" smtClean="0"/>
              <a:t>28</a:t>
            </a:fld>
            <a:endParaRPr lang="es-419"/>
          </a:p>
        </p:txBody>
      </p:sp>
    </p:spTree>
    <p:extLst>
      <p:ext uri="{BB962C8B-B14F-4D97-AF65-F5344CB8AC3E}">
        <p14:creationId xmlns:p14="http://schemas.microsoft.com/office/powerpoint/2010/main" val="18250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99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0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05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86"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60190"/>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7220"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altLang="es-EC"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4982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33979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16821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58402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5124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61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722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368118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11218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76622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3321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609600" y="6356351"/>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213300-3D9C-4745-B099-1E61D7E04F27}" type="datetimeFigureOut">
              <a:rPr kumimoji="0" lang="es-EC"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17/3/2021</a:t>
            </a:fld>
            <a:endParaRPr kumimoji="0" lang="es-EC"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B5A394-ED76-4161-A7A2-8B111CB5C78A}" type="slidenum">
              <a:rPr kumimoji="0" lang="es-EC"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EC"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1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61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85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8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10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10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31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4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88EF54-BD2D-4126-B08A-7CE6BA8FA4AF}"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1615FE-3DDD-44A9-BAAF-2929DAF4229B}"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6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altLang="es-EC"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1800" b="0" i="0" u="none" strike="noStrike" kern="1200" cap="none" spc="0" normalizeH="0" baseline="0" noProof="0">
              <a:ln>
                <a:noFill/>
              </a:ln>
              <a:solidFill>
                <a:srgbClr val="000000"/>
              </a:solidFill>
              <a:effectLst/>
              <a:uLnTx/>
              <a:uFillTx/>
              <a:latin typeface="Arial"/>
              <a:ea typeface="+mn-ea"/>
              <a:cs typeface="+mn-cs"/>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C" sz="1800" b="0" i="0" u="none" strike="noStrike" kern="1200" cap="none" spc="0" normalizeH="0" baseline="0" noProof="0">
              <a:ln>
                <a:noFill/>
              </a:ln>
              <a:solidFill>
                <a:srgbClr val="000000"/>
              </a:solidFill>
              <a:effectLst/>
              <a:uLnTx/>
              <a:uFillTx/>
              <a:latin typeface="Arial"/>
              <a:ea typeface="+mn-ea"/>
              <a:cs typeface="+mn-cs"/>
            </a:endParaRPr>
          </a:p>
        </p:txBody>
      </p:sp>
      <p:pic>
        <p:nvPicPr>
          <p:cNvPr id="103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5126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png"/><Relationship Id="rId7" Type="http://schemas.openxmlformats.org/officeDocument/2006/relationships/diagramColors" Target="../diagrams/colors11.xml"/><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3.png"/><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4.png"/><Relationship Id="rId7" Type="http://schemas.openxmlformats.org/officeDocument/2006/relationships/diagramQuickStyle" Target="../diagrams/quickStyle15.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7.png"/><Relationship Id="rId4" Type="http://schemas.openxmlformats.org/officeDocument/2006/relationships/image" Target="../media/image35.png"/><Relationship Id="rId9" Type="http://schemas.microsoft.com/office/2007/relationships/diagramDrawing" Target="../diagrams/drawing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36.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4.png"/><Relationship Id="rId7" Type="http://schemas.openxmlformats.org/officeDocument/2006/relationships/diagramQuickStyle" Target="../diagrams/quickStyle16.xml"/><Relationship Id="rId2"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7.png"/><Relationship Id="rId9" Type="http://schemas.microsoft.com/office/2007/relationships/diagramDrawing" Target="../diagrams/drawing1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6.png"/><Relationship Id="rId7" Type="http://schemas.openxmlformats.org/officeDocument/2006/relationships/diagramQuickStyle" Target="../diagrams/quickStyle17.xml"/><Relationship Id="rId2"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7.png"/><Relationship Id="rId9" Type="http://schemas.microsoft.com/office/2007/relationships/diagramDrawing" Target="../diagrams/drawing17.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chart" Target="../charts/chart3.xml"/><Relationship Id="rId7" Type="http://schemas.openxmlformats.org/officeDocument/2006/relationships/diagramQuickStyle" Target="../diagrams/quickStyle18.xml"/><Relationship Id="rId2" Type="http://schemas.openxmlformats.org/officeDocument/2006/relationships/image" Target="../media/image47.emf"/><Relationship Id="rId1" Type="http://schemas.openxmlformats.org/officeDocument/2006/relationships/slideLayout" Target="../slideLayouts/slideLayout19.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7.png"/><Relationship Id="rId9" Type="http://schemas.microsoft.com/office/2007/relationships/diagramDrawing" Target="../diagrams/drawing18.xml"/></Relationships>
</file>

<file path=ppt/slides/_rels/slide2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8.png"/><Relationship Id="rId7" Type="http://schemas.openxmlformats.org/officeDocument/2006/relationships/diagramColors" Target="../diagrams/colors19.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14.emf"/><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15.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7.pn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0234D1A7-7A9E-4D33-95F9-3F00138F5DED}"/>
              </a:ext>
            </a:extLst>
          </p:cNvPr>
          <p:cNvSpPr txBox="1">
            <a:spLocks/>
          </p:cNvSpPr>
          <p:nvPr/>
        </p:nvSpPr>
        <p:spPr>
          <a:xfrm>
            <a:off x="2154504" y="1781943"/>
            <a:ext cx="8711305" cy="37382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400" b="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DEPARTAMENTO DE CIENCIAS DE LA VIDA Y DE</a:t>
            </a:r>
            <a:r>
              <a:rPr kumimoji="0" lang="es-EC" sz="1400" b="1"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rPr>
              <a:t> LA AGRICULTURA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400" b="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400" b="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CARRERA DE INGENIERÍA EN BIOTECNOLOGÍA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b="1" noProof="0" dirty="0">
                <a:solidFill>
                  <a:sysClr val="windowText" lastClr="000000"/>
                </a:solidFill>
                <a:latin typeface="Arial" panose="020B0604020202020204" pitchFamily="34" charset="0"/>
                <a:cs typeface="Arial" panose="020B0604020202020204" pitchFamily="34" charset="0"/>
              </a:rPr>
              <a:t>TRABAJO DE TITULACIÓN , PREVIO A LA OBTENCIÓN DEL TÍTULO DE INGENIERA EN BIOTECNOLOGÍA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lvl="0">
              <a:lnSpc>
                <a:spcPct val="120000"/>
              </a:lnSpc>
              <a:spcBef>
                <a:spcPts val="0"/>
              </a:spcBef>
              <a:defRPr/>
            </a:pPr>
            <a:r>
              <a:rPr kumimoji="0" lang="es-EC" sz="12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r>
              <a:rPr lang="es-EC" sz="1200" b="1" dirty="0" smtClean="0">
                <a:latin typeface="Arial" panose="020B0604020202020204" pitchFamily="34" charset="0"/>
                <a:ea typeface="Calibri" panose="020F0502020204030204" pitchFamily="34" charset="0"/>
                <a:cs typeface="Arial" panose="020B0604020202020204" pitchFamily="34" charset="0"/>
              </a:rPr>
              <a:t>Evaluación del silenciamiento génico mediado por RNAi en </a:t>
            </a:r>
            <a:r>
              <a:rPr lang="es-EC" sz="1200" b="1" i="1" dirty="0" err="1">
                <a:latin typeface="Arial" panose="020B0604020202020204" pitchFamily="34" charset="0"/>
                <a:ea typeface="Calibri" panose="020F0502020204030204" pitchFamily="34" charset="0"/>
                <a:cs typeface="Arial" panose="020B0604020202020204" pitchFamily="34" charset="0"/>
              </a:rPr>
              <a:t>P</a:t>
            </a:r>
            <a:r>
              <a:rPr lang="es-EC" sz="1200" b="1" i="1" dirty="0" err="1" smtClean="0">
                <a:latin typeface="Arial" panose="020B0604020202020204" pitchFamily="34" charset="0"/>
                <a:ea typeface="Calibri" panose="020F0502020204030204" pitchFamily="34" charset="0"/>
                <a:cs typeface="Arial" panose="020B0604020202020204" pitchFamily="34" charset="0"/>
              </a:rPr>
              <a:t>yrenophora</a:t>
            </a:r>
            <a:r>
              <a:rPr lang="es-EC" sz="1200" b="1" i="1" dirty="0" smtClean="0">
                <a:latin typeface="Arial" panose="020B0604020202020204" pitchFamily="34" charset="0"/>
                <a:ea typeface="Calibri" panose="020F0502020204030204" pitchFamily="34" charset="0"/>
                <a:cs typeface="Arial" panose="020B0604020202020204" pitchFamily="34" charset="0"/>
              </a:rPr>
              <a:t> </a:t>
            </a:r>
            <a:r>
              <a:rPr lang="es-EC" sz="1200" b="1" i="1" dirty="0" err="1" smtClean="0">
                <a:latin typeface="Arial" panose="020B0604020202020204" pitchFamily="34" charset="0"/>
                <a:ea typeface="Calibri" panose="020F0502020204030204" pitchFamily="34" charset="0"/>
                <a:cs typeface="Arial" panose="020B0604020202020204" pitchFamily="34" charset="0"/>
              </a:rPr>
              <a:t>tritici-repentis</a:t>
            </a:r>
            <a:r>
              <a:rPr lang="es-EC" sz="1200" b="1" i="1" dirty="0" smtClean="0">
                <a:latin typeface="Arial" panose="020B0604020202020204" pitchFamily="34" charset="0"/>
                <a:ea typeface="Calibri" panose="020F0502020204030204" pitchFamily="34" charset="0"/>
                <a:cs typeface="Arial" panose="020B0604020202020204" pitchFamily="34" charset="0"/>
              </a:rPr>
              <a:t> in vitro </a:t>
            </a:r>
            <a:r>
              <a:rPr lang="es-EC" sz="1200" b="1" dirty="0" smtClean="0">
                <a:latin typeface="Arial" panose="020B0604020202020204" pitchFamily="34" charset="0"/>
                <a:ea typeface="Calibri" panose="020F0502020204030204" pitchFamily="34" charset="0"/>
                <a:cs typeface="Arial" panose="020B0604020202020204" pitchFamily="34" charset="0"/>
              </a:rPr>
              <a:t>e </a:t>
            </a:r>
            <a:r>
              <a:rPr lang="es-EC" sz="1200" b="1" i="1" dirty="0" smtClean="0">
                <a:latin typeface="Arial" panose="020B0604020202020204" pitchFamily="34" charset="0"/>
                <a:ea typeface="Calibri" panose="020F0502020204030204" pitchFamily="34" charset="0"/>
                <a:cs typeface="Arial" panose="020B0604020202020204" pitchFamily="34" charset="0"/>
              </a:rPr>
              <a:t>in planta</a:t>
            </a:r>
            <a:r>
              <a:rPr kumimoji="0" lang="es-EC"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s-EC"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200" b="1" dirty="0">
                <a:solidFill>
                  <a:sysClr val="windowText" lastClr="000000"/>
                </a:solidFill>
                <a:latin typeface="Arial" panose="020B0604020202020204" pitchFamily="34" charset="0"/>
                <a:cs typeface="Arial" panose="020B0604020202020204" pitchFamily="34" charset="0"/>
              </a:rPr>
              <a:t>Elaborado por</a:t>
            </a:r>
            <a:endParaRPr kumimoji="0" lang="es-EC" sz="1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lvl="0" defTabSz="1018245">
              <a:lnSpc>
                <a:spcPct val="100000"/>
              </a:lnSpc>
              <a:spcBef>
                <a:spcPts val="0"/>
              </a:spcBef>
              <a:defRPr/>
            </a:pPr>
            <a:r>
              <a:rPr lang="es-ES" sz="1200" dirty="0">
                <a:solidFill>
                  <a:prstClr val="black"/>
                </a:solidFill>
                <a:latin typeface="Arial" panose="020B0604020202020204" pitchFamily="34" charset="0"/>
                <a:cs typeface="Arial" panose="020B0604020202020204" pitchFamily="34" charset="0"/>
              </a:rPr>
              <a:t>Jennifer Carolina Tapia Parra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200" b="0" i="0" u="none" strike="noStrike" kern="1200" cap="none" spc="0" normalizeH="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s-EC" sz="12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Director</a:t>
            </a:r>
          </a:p>
          <a:p>
            <a:pPr lvl="0" defTabSz="1018245">
              <a:lnSpc>
                <a:spcPct val="100000"/>
              </a:lnSpc>
              <a:spcBef>
                <a:spcPts val="0"/>
              </a:spcBef>
              <a:defRPr/>
            </a:pPr>
            <a:r>
              <a:rPr lang="es-EC" sz="1200" dirty="0">
                <a:solidFill>
                  <a:prstClr val="black"/>
                </a:solidFill>
                <a:latin typeface="Arial" panose="020B0604020202020204" pitchFamily="34" charset="0"/>
                <a:cs typeface="Arial" panose="020B0604020202020204" pitchFamily="34" charset="0"/>
              </a:rPr>
              <a:t>Francisco Flores, </a:t>
            </a:r>
            <a:r>
              <a:rPr lang="es-EC" sz="1200" dirty="0" smtClean="0">
                <a:solidFill>
                  <a:prstClr val="black"/>
                </a:solidFill>
                <a:latin typeface="Arial" panose="020B0604020202020204" pitchFamily="34" charset="0"/>
                <a:cs typeface="Arial" panose="020B0604020202020204" pitchFamily="34" charset="0"/>
              </a:rPr>
              <a:t>PhD.</a:t>
            </a:r>
            <a:endParaRPr lang="es-EC" sz="12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s-EC" sz="1200" dirty="0">
              <a:solidFill>
                <a:sysClr val="windowText" lastClr="000000"/>
              </a:solidFill>
              <a:latin typeface="Arial" panose="020B0604020202020204" pitchFamily="34" charset="0"/>
              <a:cs typeface="Arial" panose="020B0604020202020204" pitchFamily="34" charset="0"/>
            </a:endParaRPr>
          </a:p>
          <a:p>
            <a:pPr marL="271780" marR="5080" indent="-259715" algn="ctr">
              <a:lnSpc>
                <a:spcPct val="100000"/>
              </a:lnSpc>
              <a:spcBef>
                <a:spcPts val="100"/>
              </a:spcBef>
            </a:pPr>
            <a:r>
              <a:rPr lang="es-EC" sz="1200" b="1" spc="5" dirty="0">
                <a:latin typeface="Arial" panose="020B0604020202020204" pitchFamily="34" charset="0"/>
                <a:cs typeface="Arial" panose="020B0604020202020204" pitchFamily="34" charset="0"/>
              </a:rPr>
              <a:t>Sangolquí</a:t>
            </a:r>
            <a:r>
              <a:rPr lang="es-EC" sz="1200" b="1" dirty="0">
                <a:latin typeface="Arial" panose="020B0604020202020204" pitchFamily="34" charset="0"/>
                <a:cs typeface="Arial" panose="020B0604020202020204" pitchFamily="34" charset="0"/>
              </a:rPr>
              <a:t>  </a:t>
            </a:r>
          </a:p>
          <a:p>
            <a:pPr marL="271780" marR="5080" indent="-259715" algn="ctr">
              <a:lnSpc>
                <a:spcPct val="100000"/>
              </a:lnSpc>
              <a:spcBef>
                <a:spcPts val="100"/>
              </a:spcBef>
            </a:pPr>
            <a:r>
              <a:rPr lang="es-EC" sz="1200" b="1" spc="-10" dirty="0" smtClean="0">
                <a:latin typeface="Arial" panose="020B0604020202020204" pitchFamily="34" charset="0"/>
                <a:cs typeface="Arial" panose="020B0604020202020204" pitchFamily="34" charset="0"/>
              </a:rPr>
              <a:t>2021</a:t>
            </a:r>
            <a:endParaRPr lang="es-EC" sz="12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1100" b="0" i="0" u="none" strike="noStrike" kern="1200" cap="none" spc="0" normalizeH="0" baseline="0" noProof="0" dirty="0">
              <a:ln>
                <a:noFill/>
              </a:ln>
              <a:solidFill>
                <a:sysClr val="windowText" lastClr="000000"/>
              </a:solidFill>
              <a:effectLst/>
              <a:uLnTx/>
              <a:uFillTx/>
            </a:endParaRPr>
          </a:p>
        </p:txBody>
      </p:sp>
      <p:pic>
        <p:nvPicPr>
          <p:cNvPr id="4" name="Imagen 15" descr="Descripción: C:\Users\HP\Pictures\Fiam¡s\EShPE\424864_433616274989_106916624989_1628075_1992944167_n.jpg"/>
          <p:cNvPicPr>
            <a:picLocks noChangeAspect="1" noChangeArrowheads="1"/>
          </p:cNvPicPr>
          <p:nvPr/>
        </p:nvPicPr>
        <p:blipFill>
          <a:blip r:embed="rId2" cstate="print">
            <a:extLst>
              <a:ext uri="{28A0092B-C50C-407E-A947-70E740481C1C}">
                <a14:useLocalDpi xmlns:a14="http://schemas.microsoft.com/office/drawing/2010/main" val="0"/>
              </a:ext>
            </a:extLst>
          </a:blip>
          <a:srcRect l="3590" t="2563" b="3589"/>
          <a:stretch>
            <a:fillRect/>
          </a:stretch>
        </p:blipFill>
        <p:spPr bwMode="auto">
          <a:xfrm>
            <a:off x="10628811" y="115700"/>
            <a:ext cx="1295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aculty — Entomology and Plant Pat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708" y="83975"/>
            <a:ext cx="1325511" cy="132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76430"/>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r="291"/>
          <a:stretch/>
        </p:blipFill>
        <p:spPr>
          <a:xfrm>
            <a:off x="1471339" y="962841"/>
            <a:ext cx="9370023" cy="1924050"/>
          </a:xfrm>
          <a:prstGeom prst="rect">
            <a:avLst/>
          </a:prstGeom>
        </p:spPr>
      </p:pic>
      <p:pic>
        <p:nvPicPr>
          <p:cNvPr id="5" name="Picture 4"/>
          <p:cNvPicPr>
            <a:picLocks noChangeAspect="1"/>
          </p:cNvPicPr>
          <p:nvPr/>
        </p:nvPicPr>
        <p:blipFill rotWithShape="1">
          <a:blip r:embed="rId4"/>
          <a:srcRect l="1" r="270" b="3488"/>
          <a:stretch/>
        </p:blipFill>
        <p:spPr>
          <a:xfrm>
            <a:off x="1669869" y="3269651"/>
            <a:ext cx="9642566" cy="2371725"/>
          </a:xfrm>
          <a:prstGeom prst="rect">
            <a:avLst/>
          </a:prstGeom>
        </p:spPr>
      </p:pic>
      <p:sp>
        <p:nvSpPr>
          <p:cNvPr id="6"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a:t>
            </a:r>
            <a:r>
              <a:rPr lang="es-EC" sz="1600" b="1" dirty="0" smtClean="0">
                <a:solidFill>
                  <a:srgbClr val="000000"/>
                </a:solidFill>
                <a:latin typeface="Arial"/>
              </a:rPr>
              <a:t>MÉTODOS</a:t>
            </a:r>
            <a:endParaRPr kumimoji="0" lang="es-EC" sz="1600" b="1" i="0" u="none" strike="noStrike" kern="1200" cap="none" spc="0" normalizeH="0" baseline="0" dirty="0">
              <a:ln>
                <a:noFill/>
              </a:ln>
              <a:solidFill>
                <a:srgbClr val="000000"/>
              </a:solidFill>
              <a:effectLst/>
              <a:uLnTx/>
              <a:uFillTx/>
              <a:latin typeface="Arial"/>
            </a:endParaRPr>
          </a:p>
        </p:txBody>
      </p:sp>
      <p:sp>
        <p:nvSpPr>
          <p:cNvPr id="7" name="CuadroTexto 4">
            <a:extLst>
              <a:ext uri="{FF2B5EF4-FFF2-40B4-BE49-F238E27FC236}">
                <a16:creationId xmlns:a16="http://schemas.microsoft.com/office/drawing/2014/main" id="{34B8B1AF-51EA-48FB-862D-8631C3BC3345}"/>
              </a:ext>
            </a:extLst>
          </p:cNvPr>
          <p:cNvSpPr txBox="1"/>
          <p:nvPr/>
        </p:nvSpPr>
        <p:spPr>
          <a:xfrm>
            <a:off x="395796" y="793564"/>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Material fúngico </a:t>
            </a:r>
            <a:endParaRPr kumimoji="0" lang="es-EC" sz="1600" i="0" u="none" strike="noStrike" kern="1200" cap="none" spc="0" normalizeH="0" baseline="0" noProof="0" dirty="0">
              <a:ln>
                <a:noFill/>
              </a:ln>
              <a:solidFill>
                <a:srgbClr val="000000"/>
              </a:solidFill>
              <a:effectLst/>
              <a:uLnTx/>
              <a:uFillTx/>
              <a:latin typeface="Arial"/>
              <a:ea typeface="+mn-ea"/>
              <a:cs typeface="+mn-cs"/>
            </a:endParaRPr>
          </a:p>
        </p:txBody>
      </p:sp>
      <p:sp>
        <p:nvSpPr>
          <p:cNvPr id="8" name="CuadroTexto 4">
            <a:extLst>
              <a:ext uri="{FF2B5EF4-FFF2-40B4-BE49-F238E27FC236}">
                <a16:creationId xmlns:a16="http://schemas.microsoft.com/office/drawing/2014/main" id="{34B8B1AF-51EA-48FB-862D-8631C3BC3345}"/>
              </a:ext>
            </a:extLst>
          </p:cNvPr>
          <p:cNvSpPr txBox="1"/>
          <p:nvPr/>
        </p:nvSpPr>
        <p:spPr>
          <a:xfrm>
            <a:off x="395796" y="2993129"/>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Material vegetal </a:t>
            </a:r>
            <a:endParaRPr kumimoji="0" lang="es-EC" sz="160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1220387" y="2531464"/>
            <a:ext cx="1634837" cy="276999"/>
          </a:xfrm>
          <a:prstGeom prst="rect">
            <a:avLst/>
          </a:prstGeom>
          <a:noFill/>
        </p:spPr>
        <p:txBody>
          <a:bodyPr wrap="square" rtlCol="0">
            <a:spAutoFit/>
          </a:bodyPr>
          <a:lstStyle/>
          <a:p>
            <a:r>
              <a:rPr lang="es-419" sz="1200" dirty="0" smtClean="0"/>
              <a:t>sGFP-K1-2NC-4 C1</a:t>
            </a:r>
            <a:endParaRPr lang="es-419" sz="1200" dirty="0"/>
          </a:p>
        </p:txBody>
      </p:sp>
      <p:sp>
        <p:nvSpPr>
          <p:cNvPr id="4" name="Rectangle 3"/>
          <p:cNvSpPr/>
          <p:nvPr/>
        </p:nvSpPr>
        <p:spPr>
          <a:xfrm>
            <a:off x="9264067" y="3733442"/>
            <a:ext cx="2419252" cy="307777"/>
          </a:xfrm>
          <a:prstGeom prst="rect">
            <a:avLst/>
          </a:prstGeom>
        </p:spPr>
        <p:txBody>
          <a:bodyPr wrap="none">
            <a:spAutoFit/>
          </a:bodyPr>
          <a:lstStyle/>
          <a:p>
            <a:r>
              <a:rPr lang="es-419" sz="1400" dirty="0">
                <a:latin typeface="Times New Roman" panose="02020603050405020304" pitchFamily="18" charset="0"/>
                <a:ea typeface="Calibri" panose="020F0502020204030204" pitchFamily="34" charset="0"/>
                <a:cs typeface="Arial" panose="020B0604020202020204" pitchFamily="34" charset="0"/>
              </a:rPr>
              <a:t>Q capture pro version 5.1.1.14 </a:t>
            </a:r>
            <a:endParaRPr lang="es-419" sz="1400" dirty="0"/>
          </a:p>
        </p:txBody>
      </p:sp>
      <p:sp>
        <p:nvSpPr>
          <p:cNvPr id="9" name="Rectangle 8"/>
          <p:cNvSpPr/>
          <p:nvPr/>
        </p:nvSpPr>
        <p:spPr>
          <a:xfrm>
            <a:off x="9677669" y="3565217"/>
            <a:ext cx="1465466" cy="276999"/>
          </a:xfrm>
          <a:prstGeom prst="rect">
            <a:avLst/>
          </a:prstGeom>
        </p:spPr>
        <p:txBody>
          <a:bodyPr wrap="none">
            <a:spAutoFit/>
          </a:bodyPr>
          <a:lstStyle/>
          <a:p>
            <a:r>
              <a:rPr lang="es-419" sz="1200" dirty="0">
                <a:latin typeface="Times New Roman" panose="02020603050405020304" pitchFamily="18" charset="0"/>
                <a:ea typeface="Calibri" panose="020F0502020204030204" pitchFamily="34" charset="0"/>
                <a:cs typeface="Arial" panose="020B0604020202020204" pitchFamily="34" charset="0"/>
              </a:rPr>
              <a:t>Nikon Eclipse E800 </a:t>
            </a:r>
            <a:endParaRPr lang="es-419" sz="1200" dirty="0"/>
          </a:p>
        </p:txBody>
      </p:sp>
      <p:pic>
        <p:nvPicPr>
          <p:cNvPr id="10"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4">
            <a:extLst>
              <a:ext uri="{FF2B5EF4-FFF2-40B4-BE49-F238E27FC236}">
                <a16:creationId xmlns:a16="http://schemas.microsoft.com/office/drawing/2014/main" id="{34B8B1AF-51EA-48FB-862D-8631C3BC3345}"/>
              </a:ext>
            </a:extLst>
          </p:cNvPr>
          <p:cNvSpPr txBox="1"/>
          <p:nvPr/>
        </p:nvSpPr>
        <p:spPr>
          <a:xfrm>
            <a:off x="7241458" y="260759"/>
            <a:ext cx="5176684" cy="338554"/>
          </a:xfrm>
          <a:prstGeom prst="rect">
            <a:avLst/>
          </a:prstGeom>
          <a:noFill/>
        </p:spPr>
        <p:txBody>
          <a:bodyPr wrap="square" rtlCol="0">
            <a:spAutoFit/>
          </a:bodyPr>
          <a:lstStyle/>
          <a:p>
            <a:pPr lvl="0">
              <a:defRPr/>
            </a:pPr>
            <a:r>
              <a:rPr lang="en-US" sz="1600" noProof="0" dirty="0" err="1" smtClean="0">
                <a:solidFill>
                  <a:srgbClr val="000000"/>
                </a:solidFill>
              </a:rPr>
              <a:t>Proceso</a:t>
            </a:r>
            <a:r>
              <a:rPr lang="en-US" sz="1600" noProof="0" dirty="0" smtClean="0">
                <a:solidFill>
                  <a:srgbClr val="000000"/>
                </a:solidFill>
              </a:rPr>
              <a:t> de </a:t>
            </a:r>
            <a:r>
              <a:rPr lang="es-419" sz="1600" dirty="0" smtClean="0">
                <a:solidFill>
                  <a:srgbClr val="000000"/>
                </a:solidFill>
              </a:rPr>
              <a:t>infección</a:t>
            </a:r>
            <a:r>
              <a:rPr lang="en-US" sz="1600" noProof="0" dirty="0" smtClean="0">
                <a:solidFill>
                  <a:srgbClr val="000000"/>
                </a:solidFill>
              </a:rPr>
              <a:t> y </a:t>
            </a:r>
            <a:r>
              <a:rPr lang="es-419" sz="1600" dirty="0" smtClean="0">
                <a:solidFill>
                  <a:srgbClr val="000000"/>
                </a:solidFill>
              </a:rPr>
              <a:t>colonización</a:t>
            </a:r>
            <a:r>
              <a:rPr lang="en-US" sz="1600" noProof="0" dirty="0" smtClean="0">
                <a:solidFill>
                  <a:srgbClr val="000000"/>
                </a:solidFill>
              </a:rPr>
              <a:t> </a:t>
            </a:r>
            <a:r>
              <a:rPr lang="en-US" sz="1600" noProof="0" dirty="0" err="1" smtClean="0">
                <a:solidFill>
                  <a:srgbClr val="000000"/>
                </a:solidFill>
              </a:rPr>
              <a:t>por</a:t>
            </a:r>
            <a:r>
              <a:rPr lang="en-US" sz="1600" noProof="0" dirty="0" smtClean="0">
                <a:solidFill>
                  <a:srgbClr val="000000"/>
                </a:solidFill>
              </a:rPr>
              <a:t> Ptr </a:t>
            </a:r>
            <a:r>
              <a:rPr lang="en-US" sz="1600" noProof="0" dirty="0" err="1" smtClean="0">
                <a:solidFill>
                  <a:srgbClr val="000000"/>
                </a:solidFill>
              </a:rPr>
              <a:t>en</a:t>
            </a:r>
            <a:r>
              <a:rPr lang="en-US" sz="1600" noProof="0" dirty="0" smtClean="0">
                <a:solidFill>
                  <a:srgbClr val="000000"/>
                </a:solidFill>
              </a:rPr>
              <a:t> </a:t>
            </a:r>
            <a:r>
              <a:rPr lang="en-US" sz="1600" noProof="0" dirty="0" err="1" smtClean="0">
                <a:solidFill>
                  <a:srgbClr val="000000"/>
                </a:solidFill>
              </a:rPr>
              <a:t>trigo</a:t>
            </a:r>
            <a:endParaRPr kumimoji="0" lang="es-EC" sz="1600" i="1"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83913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CuadroTexto 4">
            <a:extLst>
              <a:ext uri="{FF2B5EF4-FFF2-40B4-BE49-F238E27FC236}">
                <a16:creationId xmlns:a16="http://schemas.microsoft.com/office/drawing/2014/main" id="{34B8B1AF-51EA-48FB-862D-8631C3BC3345}"/>
              </a:ext>
            </a:extLst>
          </p:cNvPr>
          <p:cNvSpPr txBox="1"/>
          <p:nvPr/>
        </p:nvSpPr>
        <p:spPr>
          <a:xfrm>
            <a:off x="7976466" y="323775"/>
            <a:ext cx="4515418" cy="338554"/>
          </a:xfrm>
          <a:prstGeom prst="rect">
            <a:avLst/>
          </a:prstGeom>
          <a:noFill/>
        </p:spPr>
        <p:txBody>
          <a:bodyPr wrap="square" rtlCol="0">
            <a:spAutoFit/>
          </a:bodyPr>
          <a:lstStyle/>
          <a:p>
            <a:pPr lvl="0">
              <a:defRPr/>
            </a:pPr>
            <a:r>
              <a:rPr lang="es-ES" sz="1600" dirty="0">
                <a:solidFill>
                  <a:srgbClr val="000000"/>
                </a:solidFill>
              </a:rPr>
              <a:t>Evaluación de la captación de dsRNA</a:t>
            </a:r>
            <a:r>
              <a:rPr lang="es-EC" sz="1600" dirty="0" smtClean="0">
                <a:solidFill>
                  <a:srgbClr val="000000"/>
                </a:solidFill>
                <a:latin typeface="Arial"/>
              </a:rPr>
              <a:t> </a:t>
            </a:r>
            <a:r>
              <a:rPr lang="es-EC" sz="1600" i="1" dirty="0" smtClean="0">
                <a:solidFill>
                  <a:srgbClr val="000000"/>
                </a:solidFill>
                <a:latin typeface="Arial"/>
              </a:rPr>
              <a:t>in vitro </a:t>
            </a:r>
            <a:endParaRPr kumimoji="0" lang="es-EC" sz="1600" i="1" u="none" strike="noStrike" kern="1200" cap="none" spc="0" normalizeH="0" baseline="0" noProof="0" dirty="0">
              <a:ln>
                <a:noFill/>
              </a:ln>
              <a:solidFill>
                <a:srgbClr val="000000"/>
              </a:solidFill>
              <a:effectLst/>
              <a:uLnTx/>
              <a:uFillTx/>
              <a:latin typeface="Aria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7075"/>
          <a:stretch/>
        </p:blipFill>
        <p:spPr>
          <a:xfrm>
            <a:off x="1468522" y="662329"/>
            <a:ext cx="9146084" cy="4948762"/>
          </a:xfrm>
          <a:prstGeom prst="rect">
            <a:avLst/>
          </a:prstGeom>
        </p:spPr>
      </p:pic>
      <p:cxnSp>
        <p:nvCxnSpPr>
          <p:cNvPr id="8" name="Straight Connector 7"/>
          <p:cNvCxnSpPr/>
          <p:nvPr/>
        </p:nvCxnSpPr>
        <p:spPr>
          <a:xfrm>
            <a:off x="4272922" y="2521527"/>
            <a:ext cx="0" cy="13855"/>
          </a:xfrm>
          <a:prstGeom prst="line">
            <a:avLst/>
          </a:prstGeom>
        </p:spPr>
        <p:style>
          <a:lnRef idx="1">
            <a:schemeClr val="dk1"/>
          </a:lnRef>
          <a:fillRef idx="0">
            <a:schemeClr val="dk1"/>
          </a:fillRef>
          <a:effectRef idx="0">
            <a:schemeClr val="dk1"/>
          </a:effectRef>
          <a:fontRef idx="minor">
            <a:schemeClr val="tx1"/>
          </a:fontRef>
        </p:style>
      </p:cxnSp>
      <p:pic>
        <p:nvPicPr>
          <p:cNvPr id="6"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00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7284699" y="110224"/>
            <a:ext cx="5032147" cy="369332"/>
          </a:xfrm>
          <a:prstGeom prst="rect">
            <a:avLst/>
          </a:prstGeom>
        </p:spPr>
        <p:txBody>
          <a:bodyPr wrap="none">
            <a:spAutoFit/>
          </a:bodyPr>
          <a:lstStyle/>
          <a:p>
            <a:r>
              <a:rPr lang="es-ES" dirty="0"/>
              <a:t>Evaluación del </a:t>
            </a:r>
            <a:r>
              <a:rPr lang="es-ES" dirty="0" smtClean="0"/>
              <a:t>silenciamiento génico por SIGS </a:t>
            </a:r>
            <a:endParaRPr lang="es-419" dirty="0"/>
          </a:p>
        </p:txBody>
      </p:sp>
      <p:graphicFrame>
        <p:nvGraphicFramePr>
          <p:cNvPr id="4" name="Diagram 3"/>
          <p:cNvGraphicFramePr/>
          <p:nvPr>
            <p:extLst>
              <p:ext uri="{D42A27DB-BD31-4B8C-83A1-F6EECF244321}">
                <p14:modId xmlns:p14="http://schemas.microsoft.com/office/powerpoint/2010/main" val="671101869"/>
              </p:ext>
            </p:extLst>
          </p:nvPr>
        </p:nvGraphicFramePr>
        <p:xfrm>
          <a:off x="2032000" y="719667"/>
          <a:ext cx="7874000" cy="5113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82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633209"/>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GFP </a:t>
            </a:r>
            <a:r>
              <a:rPr lang="es-EC" sz="1600" i="1" dirty="0" smtClean="0">
                <a:solidFill>
                  <a:srgbClr val="000000"/>
                </a:solidFill>
                <a:latin typeface="Arial"/>
              </a:rPr>
              <a:t>in vitro </a:t>
            </a:r>
            <a:endParaRPr kumimoji="0" lang="es-EC" sz="1600" i="1" u="none" strike="noStrike" kern="1200" cap="none" spc="0" normalizeH="0" baseline="0" noProof="0" dirty="0">
              <a:ln>
                <a:noFill/>
              </a:ln>
              <a:solidFill>
                <a:srgbClr val="000000"/>
              </a:solidFill>
              <a:effectLst/>
              <a:uLnTx/>
              <a:uFillTx/>
              <a:latin typeface="Arial"/>
            </a:endParaRPr>
          </a:p>
        </p:txBody>
      </p:sp>
      <p:sp>
        <p:nvSpPr>
          <p:cNvPr id="3" name="CuadroTexto 4">
            <a:extLst>
              <a:ext uri="{FF2B5EF4-FFF2-40B4-BE49-F238E27FC236}">
                <a16:creationId xmlns:a16="http://schemas.microsoft.com/office/drawing/2014/main" id="{34B8B1AF-51EA-48FB-862D-8631C3BC3345}"/>
              </a:ext>
            </a:extLst>
          </p:cNvPr>
          <p:cNvSpPr txBox="1"/>
          <p:nvPr/>
        </p:nvSpPr>
        <p:spPr>
          <a:xfrm>
            <a:off x="354231" y="2983770"/>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GFP </a:t>
            </a:r>
            <a:r>
              <a:rPr lang="es-EC" sz="1600" i="1" dirty="0" smtClean="0">
                <a:solidFill>
                  <a:srgbClr val="000000"/>
                </a:solidFill>
                <a:latin typeface="Arial"/>
              </a:rPr>
              <a:t>in planta</a:t>
            </a:r>
            <a:endParaRPr kumimoji="0" lang="es-EC" sz="1600" i="1" u="none" strike="noStrike" kern="1200" cap="none" spc="0" normalizeH="0" baseline="0" noProof="0" dirty="0">
              <a:ln>
                <a:noFill/>
              </a:ln>
              <a:solidFill>
                <a:srgbClr val="000000"/>
              </a:solidFill>
              <a:effectLst/>
              <a:uLnTx/>
              <a:uFillTx/>
              <a:latin typeface="Arial"/>
            </a:endParaRPr>
          </a:p>
        </p:txBody>
      </p:sp>
      <p:sp>
        <p:nvSpPr>
          <p:cNvPr id="4"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520" b="37557"/>
          <a:stretch/>
        </p:blipFill>
        <p:spPr>
          <a:xfrm>
            <a:off x="622410" y="963913"/>
            <a:ext cx="9505263" cy="196874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268" b="32363"/>
          <a:stretch/>
        </p:blipFill>
        <p:spPr>
          <a:xfrm>
            <a:off x="1466176" y="3437484"/>
            <a:ext cx="8315129" cy="2752262"/>
          </a:xfrm>
          <a:prstGeom prst="rect">
            <a:avLst/>
          </a:prstGeom>
        </p:spPr>
      </p:pic>
      <p:pic>
        <p:nvPicPr>
          <p:cNvPr id="7"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5494625" y="3920777"/>
            <a:ext cx="1590675" cy="1009650"/>
          </a:xfrm>
          <a:prstGeom prst="rect">
            <a:avLst/>
          </a:prstGeom>
        </p:spPr>
      </p:pic>
      <p:sp>
        <p:nvSpPr>
          <p:cNvPr id="13" name="TextBox 12"/>
          <p:cNvSpPr txBox="1"/>
          <p:nvPr/>
        </p:nvSpPr>
        <p:spPr>
          <a:xfrm>
            <a:off x="6012871" y="4644338"/>
            <a:ext cx="277091" cy="338554"/>
          </a:xfrm>
          <a:prstGeom prst="rect">
            <a:avLst/>
          </a:prstGeom>
          <a:noFill/>
        </p:spPr>
        <p:txBody>
          <a:bodyPr wrap="square" rtlCol="0">
            <a:spAutoFit/>
          </a:bodyPr>
          <a:lstStyle/>
          <a:p>
            <a:r>
              <a:rPr lang="es-419" sz="1600" dirty="0" smtClean="0"/>
              <a:t>O</a:t>
            </a:r>
            <a:endParaRPr lang="es-419" dirty="0"/>
          </a:p>
        </p:txBody>
      </p:sp>
      <p:sp>
        <p:nvSpPr>
          <p:cNvPr id="14" name="Rectangle 13"/>
          <p:cNvSpPr/>
          <p:nvPr/>
        </p:nvSpPr>
        <p:spPr>
          <a:xfrm>
            <a:off x="7940075" y="179495"/>
            <a:ext cx="4130298" cy="369332"/>
          </a:xfrm>
          <a:prstGeom prst="rect">
            <a:avLst/>
          </a:prstGeom>
        </p:spPr>
        <p:txBody>
          <a:bodyPr wrap="none">
            <a:spAutoFit/>
          </a:bodyPr>
          <a:lstStyle/>
          <a:p>
            <a:r>
              <a:rPr lang="es-ES" dirty="0"/>
              <a:t>Evaluación del silenciamiento de GFP </a:t>
            </a:r>
            <a:endParaRPr lang="es-419" dirty="0"/>
          </a:p>
        </p:txBody>
      </p:sp>
    </p:spTree>
    <p:extLst>
      <p:ext uri="{BB962C8B-B14F-4D97-AF65-F5344CB8AC3E}">
        <p14:creationId xmlns:p14="http://schemas.microsoft.com/office/powerpoint/2010/main" val="270800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702124"/>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err="1" smtClean="0">
                <a:solidFill>
                  <a:srgbClr val="000000"/>
                </a:solidFill>
                <a:latin typeface="Arial"/>
              </a:rPr>
              <a:t>Hph</a:t>
            </a:r>
            <a:r>
              <a:rPr lang="es-EC" sz="1600" dirty="0" smtClean="0">
                <a:solidFill>
                  <a:srgbClr val="000000"/>
                </a:solidFill>
                <a:latin typeface="Arial"/>
              </a:rPr>
              <a:t> </a:t>
            </a:r>
            <a:r>
              <a:rPr lang="es-EC" sz="1600" i="1" dirty="0" smtClean="0">
                <a:solidFill>
                  <a:srgbClr val="000000"/>
                </a:solidFill>
                <a:latin typeface="Arial"/>
              </a:rPr>
              <a:t>in vitro </a:t>
            </a:r>
            <a:endParaRPr kumimoji="0" lang="es-EC" sz="1600" i="1" u="none" strike="noStrike" kern="1200" cap="none" spc="0" normalizeH="0" baseline="0" noProof="0" dirty="0">
              <a:ln>
                <a:noFill/>
              </a:ln>
              <a:solidFill>
                <a:srgbClr val="000000"/>
              </a:solidFill>
              <a:effectLst/>
              <a:uLnTx/>
              <a:uFillTx/>
              <a:latin typeface="Arial"/>
            </a:endParaRPr>
          </a:p>
        </p:txBody>
      </p:sp>
      <p:sp>
        <p:nvSpPr>
          <p:cNvPr id="3"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3525"/>
          <a:stretch/>
        </p:blipFill>
        <p:spPr>
          <a:xfrm>
            <a:off x="395796" y="2639208"/>
            <a:ext cx="11528233" cy="2943443"/>
          </a:xfrm>
          <a:prstGeom prst="rect">
            <a:avLst/>
          </a:prstGeom>
        </p:spPr>
      </p:pic>
      <p:graphicFrame>
        <p:nvGraphicFramePr>
          <p:cNvPr id="4" name="Diagram 3"/>
          <p:cNvGraphicFramePr/>
          <p:nvPr>
            <p:extLst>
              <p:ext uri="{D42A27DB-BD31-4B8C-83A1-F6EECF244321}">
                <p14:modId xmlns:p14="http://schemas.microsoft.com/office/powerpoint/2010/main" val="1862897164"/>
              </p:ext>
            </p:extLst>
          </p:nvPr>
        </p:nvGraphicFramePr>
        <p:xfrm>
          <a:off x="2606815" y="1293589"/>
          <a:ext cx="7106194" cy="89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177229" y="179495"/>
            <a:ext cx="4826962" cy="369332"/>
          </a:xfrm>
          <a:prstGeom prst="rect">
            <a:avLst/>
          </a:prstGeom>
        </p:spPr>
        <p:txBody>
          <a:bodyPr wrap="none">
            <a:spAutoFit/>
          </a:bodyPr>
          <a:lstStyle/>
          <a:p>
            <a:r>
              <a:rPr lang="es-ES" dirty="0"/>
              <a:t>Evaluación del silenciamiento de </a:t>
            </a:r>
            <a:r>
              <a:rPr lang="es-ES" dirty="0" err="1" smtClean="0"/>
              <a:t>Hph</a:t>
            </a:r>
            <a:r>
              <a:rPr lang="es-ES" dirty="0" smtClean="0"/>
              <a:t> </a:t>
            </a:r>
            <a:r>
              <a:rPr lang="es-ES" i="1" dirty="0" smtClean="0">
                <a:solidFill>
                  <a:srgbClr val="000000"/>
                </a:solidFill>
                <a:latin typeface="Arial" panose="020B0604020202020204" pitchFamily="34" charset="0"/>
              </a:rPr>
              <a:t>in vitro </a:t>
            </a:r>
            <a:endParaRPr lang="es-419" dirty="0"/>
          </a:p>
        </p:txBody>
      </p:sp>
    </p:spTree>
    <p:extLst>
      <p:ext uri="{BB962C8B-B14F-4D97-AF65-F5344CB8AC3E}">
        <p14:creationId xmlns:p14="http://schemas.microsoft.com/office/powerpoint/2010/main" val="207707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4960" r="37276" b="33012"/>
          <a:stretch/>
        </p:blipFill>
        <p:spPr>
          <a:xfrm>
            <a:off x="1689214" y="2175163"/>
            <a:ext cx="8202932" cy="2931917"/>
          </a:xfrm>
          <a:prstGeom prst="rect">
            <a:avLst/>
          </a:prstGeom>
        </p:spPr>
      </p:pic>
      <p:sp>
        <p:nvSpPr>
          <p:cNvPr id="3" name="CuadroTexto 4">
            <a:extLst>
              <a:ext uri="{FF2B5EF4-FFF2-40B4-BE49-F238E27FC236}">
                <a16:creationId xmlns:a16="http://schemas.microsoft.com/office/drawing/2014/main" id="{34B8B1AF-51EA-48FB-862D-8631C3BC3345}"/>
              </a:ext>
            </a:extLst>
          </p:cNvPr>
          <p:cNvSpPr txBox="1"/>
          <p:nvPr/>
        </p:nvSpPr>
        <p:spPr>
          <a:xfrm>
            <a:off x="641303" y="448190"/>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Pds </a:t>
            </a:r>
            <a:r>
              <a:rPr lang="es-EC" sz="1600" i="1" dirty="0" smtClean="0">
                <a:solidFill>
                  <a:srgbClr val="000000"/>
                </a:solidFill>
                <a:latin typeface="Arial"/>
              </a:rPr>
              <a:t>in planta</a:t>
            </a:r>
            <a:endParaRPr kumimoji="0" lang="es-EC" sz="1600" i="1" u="none" strike="noStrike" kern="1200" cap="none" spc="0" normalizeH="0" baseline="0" noProof="0" dirty="0">
              <a:ln>
                <a:noFill/>
              </a:ln>
              <a:solidFill>
                <a:srgbClr val="000000"/>
              </a:solidFill>
              <a:effectLst/>
              <a:uLnTx/>
              <a:uFillTx/>
              <a:latin typeface="Arial"/>
            </a:endParaRPr>
          </a:p>
        </p:txBody>
      </p:sp>
      <p:pic>
        <p:nvPicPr>
          <p:cNvPr id="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139316844"/>
              </p:ext>
            </p:extLst>
          </p:nvPr>
        </p:nvGraphicFramePr>
        <p:xfrm>
          <a:off x="2606815" y="1293589"/>
          <a:ext cx="7106194" cy="896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7278709" y="179495"/>
            <a:ext cx="4993675" cy="369332"/>
          </a:xfrm>
          <a:prstGeom prst="rect">
            <a:avLst/>
          </a:prstGeom>
        </p:spPr>
        <p:txBody>
          <a:bodyPr wrap="none">
            <a:spAutoFit/>
          </a:bodyPr>
          <a:lstStyle/>
          <a:p>
            <a:r>
              <a:rPr lang="es-ES" dirty="0"/>
              <a:t>Evaluación del silenciamiento de </a:t>
            </a:r>
            <a:r>
              <a:rPr lang="es-ES" dirty="0" err="1" smtClean="0"/>
              <a:t>Pds</a:t>
            </a:r>
            <a:r>
              <a:rPr lang="es-ES" dirty="0" smtClean="0"/>
              <a:t> </a:t>
            </a:r>
            <a:r>
              <a:rPr lang="es-ES" i="1" dirty="0" smtClean="0">
                <a:solidFill>
                  <a:srgbClr val="000000"/>
                </a:solidFill>
                <a:latin typeface="Arial" panose="020B0604020202020204" pitchFamily="34" charset="0"/>
              </a:rPr>
              <a:t>in planta </a:t>
            </a:r>
            <a:endParaRPr lang="es-419" dirty="0"/>
          </a:p>
        </p:txBody>
      </p:sp>
      <p:sp>
        <p:nvSpPr>
          <p:cNvPr id="7"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710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CuadroTexto 4">
            <a:extLst>
              <a:ext uri="{FF2B5EF4-FFF2-40B4-BE49-F238E27FC236}">
                <a16:creationId xmlns:a16="http://schemas.microsoft.com/office/drawing/2014/main" id="{34B8B1AF-51EA-48FB-862D-8631C3BC3345}"/>
              </a:ext>
            </a:extLst>
          </p:cNvPr>
          <p:cNvSpPr txBox="1"/>
          <p:nvPr/>
        </p:nvSpPr>
        <p:spPr>
          <a:xfrm>
            <a:off x="395796" y="691729"/>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err="1" smtClean="0">
                <a:solidFill>
                  <a:srgbClr val="000000"/>
                </a:solidFill>
                <a:latin typeface="Arial"/>
              </a:rPr>
              <a:t>ToxA</a:t>
            </a:r>
            <a:r>
              <a:rPr lang="es-EC" sz="1600" dirty="0" smtClean="0">
                <a:solidFill>
                  <a:srgbClr val="000000"/>
                </a:solidFill>
                <a:latin typeface="Arial"/>
              </a:rPr>
              <a:t> </a:t>
            </a:r>
            <a:r>
              <a:rPr lang="es-EC" sz="1600" i="1" dirty="0" smtClean="0">
                <a:solidFill>
                  <a:srgbClr val="000000"/>
                </a:solidFill>
                <a:latin typeface="Arial"/>
              </a:rPr>
              <a:t>in planta</a:t>
            </a:r>
            <a:endParaRPr kumimoji="0" lang="es-EC" sz="1600" i="1" u="none" strike="noStrike" kern="1200" cap="none" spc="0" normalizeH="0" baseline="0" noProof="0" dirty="0">
              <a:ln>
                <a:noFill/>
              </a:ln>
              <a:solidFill>
                <a:srgbClr val="000000"/>
              </a:solidFill>
              <a:effectLst/>
              <a:uLnTx/>
              <a:uFillTx/>
              <a:latin typeface="Aria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82" b="6612"/>
          <a:stretch/>
        </p:blipFill>
        <p:spPr>
          <a:xfrm>
            <a:off x="1891926" y="691729"/>
            <a:ext cx="8147515" cy="5121892"/>
          </a:xfrm>
          <a:prstGeom prst="rect">
            <a:avLst/>
          </a:prstGeom>
        </p:spPr>
      </p:pic>
      <p:pic>
        <p:nvPicPr>
          <p:cNvPr id="7" name="Picture 6"/>
          <p:cNvPicPr>
            <a:picLocks noChangeAspect="1"/>
          </p:cNvPicPr>
          <p:nvPr/>
        </p:nvPicPr>
        <p:blipFill>
          <a:blip r:embed="rId3"/>
          <a:stretch>
            <a:fillRect/>
          </a:stretch>
        </p:blipFill>
        <p:spPr>
          <a:xfrm>
            <a:off x="9430183" y="4338205"/>
            <a:ext cx="933018" cy="516748"/>
          </a:xfrm>
          <a:prstGeom prst="rect">
            <a:avLst/>
          </a:prstGeom>
        </p:spPr>
      </p:pic>
      <p:pic>
        <p:nvPicPr>
          <p:cNvPr id="6"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99772" y="192735"/>
            <a:ext cx="5092228" cy="369332"/>
          </a:xfrm>
          <a:prstGeom prst="rect">
            <a:avLst/>
          </a:prstGeom>
        </p:spPr>
        <p:txBody>
          <a:bodyPr wrap="none">
            <a:spAutoFit/>
          </a:bodyPr>
          <a:lstStyle/>
          <a:p>
            <a:r>
              <a:rPr lang="es-ES" dirty="0"/>
              <a:t>Evaluación del silenciamiento de </a:t>
            </a:r>
            <a:r>
              <a:rPr lang="es-ES" dirty="0" err="1" smtClean="0"/>
              <a:t>ToxA</a:t>
            </a:r>
            <a:r>
              <a:rPr lang="es-ES" dirty="0" smtClean="0"/>
              <a:t> </a:t>
            </a:r>
            <a:r>
              <a:rPr lang="es-ES" i="1" dirty="0" smtClean="0">
                <a:solidFill>
                  <a:srgbClr val="000000"/>
                </a:solidFill>
                <a:latin typeface="Arial" panose="020B0604020202020204" pitchFamily="34" charset="0"/>
              </a:rPr>
              <a:t>in planta </a:t>
            </a:r>
            <a:endParaRPr lang="es-419" dirty="0"/>
          </a:p>
        </p:txBody>
      </p:sp>
    </p:spTree>
    <p:extLst>
      <p:ext uri="{BB962C8B-B14F-4D97-AF65-F5344CB8AC3E}">
        <p14:creationId xmlns:p14="http://schemas.microsoft.com/office/powerpoint/2010/main" val="238076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MATERIALES Y MÉTODOS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CuadroTexto 4">
            <a:extLst>
              <a:ext uri="{FF2B5EF4-FFF2-40B4-BE49-F238E27FC236}">
                <a16:creationId xmlns:a16="http://schemas.microsoft.com/office/drawing/2014/main" id="{34B8B1AF-51EA-48FB-862D-8631C3BC3345}"/>
              </a:ext>
            </a:extLst>
          </p:cNvPr>
          <p:cNvSpPr txBox="1"/>
          <p:nvPr/>
        </p:nvSpPr>
        <p:spPr>
          <a:xfrm>
            <a:off x="10980669" y="179495"/>
            <a:ext cx="16420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noProof="0" dirty="0" smtClean="0">
                <a:solidFill>
                  <a:srgbClr val="000000"/>
                </a:solidFill>
                <a:latin typeface="Arial"/>
              </a:rPr>
              <a:t>Image J</a:t>
            </a:r>
            <a:endParaRPr kumimoji="0" lang="es-EC" sz="1600" i="1" u="none" strike="noStrike" kern="1200" cap="none" spc="0" normalizeH="0" baseline="0" noProof="0" dirty="0">
              <a:ln>
                <a:noFill/>
              </a:ln>
              <a:solidFill>
                <a:srgbClr val="000000"/>
              </a:solidFill>
              <a:effectLst/>
              <a:uLnTx/>
              <a:uFillTx/>
              <a:latin typeface="Arial"/>
            </a:endParaRPr>
          </a:p>
        </p:txBody>
      </p:sp>
      <p:pic>
        <p:nvPicPr>
          <p:cNvPr id="5" name="Picture 4"/>
          <p:cNvPicPr>
            <a:picLocks noChangeAspect="1"/>
          </p:cNvPicPr>
          <p:nvPr/>
        </p:nvPicPr>
        <p:blipFill>
          <a:blip r:embed="rId2"/>
          <a:stretch>
            <a:fillRect/>
          </a:stretch>
        </p:blipFill>
        <p:spPr>
          <a:xfrm>
            <a:off x="395796" y="1966479"/>
            <a:ext cx="3017793" cy="2120611"/>
          </a:xfrm>
          <a:prstGeom prst="rect">
            <a:avLst/>
          </a:prstGeom>
        </p:spPr>
      </p:pic>
      <p:graphicFrame>
        <p:nvGraphicFramePr>
          <p:cNvPr id="6" name="Diagram 5"/>
          <p:cNvGraphicFramePr/>
          <p:nvPr>
            <p:extLst>
              <p:ext uri="{D42A27DB-BD31-4B8C-83A1-F6EECF244321}">
                <p14:modId xmlns:p14="http://schemas.microsoft.com/office/powerpoint/2010/main" val="3999310688"/>
              </p:ext>
            </p:extLst>
          </p:nvPr>
        </p:nvGraphicFramePr>
        <p:xfrm>
          <a:off x="4252921" y="1260764"/>
          <a:ext cx="7661988" cy="128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565189" y="2733897"/>
            <a:ext cx="383732" cy="448894"/>
            <a:chOff x="1997118" y="618156"/>
            <a:chExt cx="383732" cy="448894"/>
          </a:xfrm>
        </p:grpSpPr>
        <p:sp>
          <p:nvSpPr>
            <p:cNvPr id="8" name="Right Arrow 7"/>
            <p:cNvSpPr/>
            <p:nvPr/>
          </p:nvSpPr>
          <p:spPr>
            <a:xfrm>
              <a:off x="1997118" y="618156"/>
              <a:ext cx="383732" cy="448894"/>
            </a:xfrm>
            <a:prstGeom prst="righ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ight Arrow 4"/>
            <p:cNvSpPr txBox="1"/>
            <p:nvPr/>
          </p:nvSpPr>
          <p:spPr>
            <a:xfrm>
              <a:off x="1997118" y="707935"/>
              <a:ext cx="268612" cy="269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p:txBody>
        </p:sp>
      </p:grpSp>
      <p:graphicFrame>
        <p:nvGraphicFramePr>
          <p:cNvPr id="10" name="Diagram 9"/>
          <p:cNvGraphicFramePr/>
          <p:nvPr>
            <p:extLst>
              <p:ext uri="{D42A27DB-BD31-4B8C-83A1-F6EECF244321}">
                <p14:modId xmlns:p14="http://schemas.microsoft.com/office/powerpoint/2010/main" val="2268614995"/>
              </p:ext>
            </p:extLst>
          </p:nvPr>
        </p:nvGraphicFramePr>
        <p:xfrm>
          <a:off x="4100520" y="3338945"/>
          <a:ext cx="7897516" cy="21683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15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CuadroTexto 4">
            <a:extLst>
              <a:ext uri="{FF2B5EF4-FFF2-40B4-BE49-F238E27FC236}">
                <a16:creationId xmlns:a16="http://schemas.microsoft.com/office/drawing/2014/main" id="{34B8B1AF-51EA-48FB-862D-8631C3BC3345}"/>
              </a:ext>
            </a:extLst>
          </p:cNvPr>
          <p:cNvSpPr txBox="1"/>
          <p:nvPr/>
        </p:nvSpPr>
        <p:spPr>
          <a:xfrm>
            <a:off x="7241458" y="260759"/>
            <a:ext cx="5176684" cy="338554"/>
          </a:xfrm>
          <a:prstGeom prst="rect">
            <a:avLst/>
          </a:prstGeom>
          <a:noFill/>
        </p:spPr>
        <p:txBody>
          <a:bodyPr wrap="square" rtlCol="0">
            <a:spAutoFit/>
          </a:bodyPr>
          <a:lstStyle/>
          <a:p>
            <a:pPr lvl="0">
              <a:defRPr/>
            </a:pPr>
            <a:r>
              <a:rPr lang="en-US" sz="1600" noProof="0" dirty="0" err="1" smtClean="0">
                <a:solidFill>
                  <a:srgbClr val="000000"/>
                </a:solidFill>
              </a:rPr>
              <a:t>Proceso</a:t>
            </a:r>
            <a:r>
              <a:rPr lang="en-US" sz="1600" noProof="0" dirty="0" smtClean="0">
                <a:solidFill>
                  <a:srgbClr val="000000"/>
                </a:solidFill>
              </a:rPr>
              <a:t> de </a:t>
            </a:r>
            <a:r>
              <a:rPr lang="es-419" sz="1600" dirty="0" smtClean="0">
                <a:solidFill>
                  <a:srgbClr val="000000"/>
                </a:solidFill>
              </a:rPr>
              <a:t>infección</a:t>
            </a:r>
            <a:r>
              <a:rPr lang="en-US" sz="1600" noProof="0" dirty="0" smtClean="0">
                <a:solidFill>
                  <a:srgbClr val="000000"/>
                </a:solidFill>
              </a:rPr>
              <a:t> y </a:t>
            </a:r>
            <a:r>
              <a:rPr lang="es-419" sz="1600" dirty="0" smtClean="0">
                <a:solidFill>
                  <a:srgbClr val="000000"/>
                </a:solidFill>
              </a:rPr>
              <a:t>colonización</a:t>
            </a:r>
            <a:r>
              <a:rPr lang="en-US" sz="1600" noProof="0" dirty="0" smtClean="0">
                <a:solidFill>
                  <a:srgbClr val="000000"/>
                </a:solidFill>
              </a:rPr>
              <a:t> </a:t>
            </a:r>
            <a:r>
              <a:rPr lang="en-US" sz="1600" noProof="0" dirty="0" err="1" smtClean="0">
                <a:solidFill>
                  <a:srgbClr val="000000"/>
                </a:solidFill>
              </a:rPr>
              <a:t>por</a:t>
            </a:r>
            <a:r>
              <a:rPr lang="en-US" sz="1600" noProof="0" dirty="0" smtClean="0">
                <a:solidFill>
                  <a:srgbClr val="000000"/>
                </a:solidFill>
              </a:rPr>
              <a:t> Ptr </a:t>
            </a:r>
            <a:r>
              <a:rPr lang="en-US" sz="1600" noProof="0" dirty="0" err="1" smtClean="0">
                <a:solidFill>
                  <a:srgbClr val="000000"/>
                </a:solidFill>
              </a:rPr>
              <a:t>en</a:t>
            </a:r>
            <a:r>
              <a:rPr lang="en-US" sz="1600" noProof="0" dirty="0" smtClean="0">
                <a:solidFill>
                  <a:srgbClr val="000000"/>
                </a:solidFill>
              </a:rPr>
              <a:t> </a:t>
            </a:r>
            <a:r>
              <a:rPr lang="en-US" sz="1600" noProof="0" dirty="0" err="1" smtClean="0">
                <a:solidFill>
                  <a:srgbClr val="000000"/>
                </a:solidFill>
              </a:rPr>
              <a:t>trigo</a:t>
            </a:r>
            <a:endParaRPr kumimoji="0" lang="es-EC" sz="1600" i="1" u="none" strike="noStrike" kern="1200" cap="none" spc="0" normalizeH="0" baseline="0" noProof="0" dirty="0">
              <a:ln>
                <a:noFill/>
              </a:ln>
              <a:solidFill>
                <a:srgbClr val="000000"/>
              </a:solidFill>
              <a:effectLst/>
              <a:uLnTx/>
              <a:uFillTx/>
              <a:latin typeface="Arial"/>
            </a:endParaRPr>
          </a:p>
        </p:txBody>
      </p:sp>
      <p:sp>
        <p:nvSpPr>
          <p:cNvPr id="4" name="Rectangle 3"/>
          <p:cNvSpPr/>
          <p:nvPr/>
        </p:nvSpPr>
        <p:spPr>
          <a:xfrm>
            <a:off x="428614" y="1332888"/>
            <a:ext cx="3414396" cy="369332"/>
          </a:xfrm>
          <a:prstGeom prst="rect">
            <a:avLst/>
          </a:prstGeom>
        </p:spPr>
        <p:txBody>
          <a:bodyPr wrap="none">
            <a:spAutoFit/>
          </a:bodyPr>
          <a:lstStyle/>
          <a:p>
            <a:r>
              <a:rPr lang="es-419" i="1" dirty="0" err="1">
                <a:latin typeface="Arial" panose="020B0604020202020204" pitchFamily="34" charset="0"/>
                <a:ea typeface="Calibri" panose="020F0502020204030204" pitchFamily="34" charset="0"/>
              </a:rPr>
              <a:t>ToxA</a:t>
            </a:r>
            <a:r>
              <a:rPr lang="es-419" i="1" dirty="0" smtClean="0">
                <a:latin typeface="Arial" panose="020B0604020202020204" pitchFamily="34" charset="0"/>
                <a:ea typeface="Calibri" panose="020F0502020204030204" pitchFamily="34" charset="0"/>
              </a:rPr>
              <a:t>+ </a:t>
            </a:r>
            <a:r>
              <a:rPr lang="es-419" i="1" dirty="0">
                <a:latin typeface="Arial" panose="020B0604020202020204" pitchFamily="34" charset="0"/>
                <a:ea typeface="Calibri" panose="020F0502020204030204" pitchFamily="34" charset="0"/>
              </a:rPr>
              <a:t>aislado Ptr expresa </a:t>
            </a:r>
            <a:r>
              <a:rPr lang="es-419" i="1" dirty="0" smtClean="0">
                <a:latin typeface="Arial" panose="020B0604020202020204" pitchFamily="34" charset="0"/>
                <a:ea typeface="Calibri" panose="020F0502020204030204" pitchFamily="34" charset="0"/>
              </a:rPr>
              <a:t>GFP</a:t>
            </a:r>
            <a:endParaRPr lang="en-US" sz="2000" b="1" i="1" dirty="0">
              <a:effectLst/>
              <a:latin typeface="Times New Roman" panose="02020603050405020304" pitchFamily="18" charset="0"/>
              <a:ea typeface="Calibri" panose="020F050202020403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6" y="1839257"/>
            <a:ext cx="5542280" cy="3726815"/>
          </a:xfrm>
          <a:prstGeom prst="rect">
            <a:avLst/>
          </a:prstGeom>
          <a:noFill/>
        </p:spPr>
      </p:pic>
      <p:sp>
        <p:nvSpPr>
          <p:cNvPr id="6" name="Rectangle 5"/>
          <p:cNvSpPr/>
          <p:nvPr/>
        </p:nvSpPr>
        <p:spPr>
          <a:xfrm>
            <a:off x="6471476" y="1332888"/>
            <a:ext cx="3284297" cy="369332"/>
          </a:xfrm>
          <a:prstGeom prst="rect">
            <a:avLst/>
          </a:prstGeom>
        </p:spPr>
        <p:txBody>
          <a:bodyPr wrap="none">
            <a:spAutoFit/>
          </a:bodyPr>
          <a:lstStyle/>
          <a:p>
            <a:pPr>
              <a:spcAft>
                <a:spcPts val="1200"/>
              </a:spcAft>
            </a:pPr>
            <a:r>
              <a:rPr lang="es-419" i="1" dirty="0" err="1" smtClean="0">
                <a:latin typeface="Arial" panose="020B0604020202020204" pitchFamily="34" charset="0"/>
                <a:ea typeface="Calibri" panose="020F0502020204030204" pitchFamily="34" charset="0"/>
              </a:rPr>
              <a:t>toxa</a:t>
            </a:r>
            <a:r>
              <a:rPr lang="es-419" i="1" baseline="30000" dirty="0" smtClean="0">
                <a:latin typeface="Arial" panose="020B0604020202020204" pitchFamily="34" charset="0"/>
                <a:ea typeface="Calibri" panose="020F0502020204030204" pitchFamily="34" charset="0"/>
              </a:rPr>
              <a:t>- </a:t>
            </a:r>
            <a:r>
              <a:rPr lang="es-419" i="1" dirty="0">
                <a:latin typeface="Arial" panose="020B0604020202020204" pitchFamily="34" charset="0"/>
                <a:ea typeface="Calibri" panose="020F0502020204030204" pitchFamily="34" charset="0"/>
              </a:rPr>
              <a:t>aislado Ptr expresa </a:t>
            </a:r>
            <a:r>
              <a:rPr lang="es-419" i="1" dirty="0" smtClean="0">
                <a:latin typeface="Arial" panose="020B0604020202020204" pitchFamily="34" charset="0"/>
                <a:ea typeface="Calibri" panose="020F0502020204030204" pitchFamily="34" charset="0"/>
              </a:rPr>
              <a:t>GFP </a:t>
            </a:r>
            <a:endParaRPr lang="en-US" sz="2000" b="1" i="1" dirty="0">
              <a:effectLst/>
              <a:latin typeface="Times New Roman" panose="02020603050405020304" pitchFamily="18" charset="0"/>
              <a:ea typeface="Calibri" panose="020F0502020204030204" pitchFamily="34" charset="0"/>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934" y="1839257"/>
            <a:ext cx="5646056" cy="3773734"/>
          </a:xfrm>
          <a:prstGeom prst="rect">
            <a:avLst/>
          </a:prstGeom>
          <a:noFill/>
        </p:spPr>
      </p:pic>
      <p:pic>
        <p:nvPicPr>
          <p:cNvPr id="8"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10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95796" y="1578313"/>
            <a:ext cx="8452122" cy="4258537"/>
          </a:xfrm>
          <a:prstGeom prst="rect">
            <a:avLst/>
          </a:prstGeom>
        </p:spPr>
      </p:pic>
      <p:sp>
        <p:nvSpPr>
          <p:cNvPr id="4" name="Rectangle 3"/>
          <p:cNvSpPr/>
          <p:nvPr/>
        </p:nvSpPr>
        <p:spPr>
          <a:xfrm>
            <a:off x="7347982" y="179495"/>
            <a:ext cx="4844018" cy="369332"/>
          </a:xfrm>
          <a:prstGeom prst="rect">
            <a:avLst/>
          </a:prstGeom>
        </p:spPr>
        <p:txBody>
          <a:bodyPr wrap="none">
            <a:spAutoFit/>
          </a:bodyPr>
          <a:lstStyle/>
          <a:p>
            <a:r>
              <a:rPr lang="es-ES" dirty="0">
                <a:solidFill>
                  <a:srgbClr val="000000"/>
                </a:solidFill>
                <a:latin typeface="Arial" panose="020B0604020202020204" pitchFamily="34" charset="0"/>
              </a:rPr>
              <a:t>Evaluación de la captación de dsRNA </a:t>
            </a:r>
            <a:r>
              <a:rPr lang="es-ES" i="1" dirty="0">
                <a:solidFill>
                  <a:srgbClr val="000000"/>
                </a:solidFill>
                <a:latin typeface="Arial" panose="020B0604020202020204" pitchFamily="34" charset="0"/>
              </a:rPr>
              <a:t>in vitro </a:t>
            </a:r>
            <a:endParaRPr lang="es-419" dirty="0"/>
          </a:p>
        </p:txBody>
      </p:sp>
      <p:graphicFrame>
        <p:nvGraphicFramePr>
          <p:cNvPr id="6" name="Diagram 5"/>
          <p:cNvGraphicFramePr/>
          <p:nvPr>
            <p:extLst>
              <p:ext uri="{D42A27DB-BD31-4B8C-83A1-F6EECF244321}">
                <p14:modId xmlns:p14="http://schemas.microsoft.com/office/powerpoint/2010/main" val="2288139605"/>
              </p:ext>
            </p:extLst>
          </p:nvPr>
        </p:nvGraphicFramePr>
        <p:xfrm>
          <a:off x="9140723" y="1350853"/>
          <a:ext cx="2849716" cy="4268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7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4C0AB018-D17D-45B9-8DD1-A0F6D8DA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202" y="5911579"/>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34B8B1AF-51EA-48FB-862D-8631C3BC3345}"/>
              </a:ext>
            </a:extLst>
          </p:cNvPr>
          <p:cNvSpPr txBox="1"/>
          <p:nvPr/>
        </p:nvSpPr>
        <p:spPr>
          <a:xfrm>
            <a:off x="395796" y="179495"/>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b="1" i="0" u="none" strike="noStrike" kern="1200" cap="none" spc="0" normalizeH="0" baseline="0" noProof="0" dirty="0">
                <a:ln>
                  <a:noFill/>
                </a:ln>
                <a:solidFill>
                  <a:srgbClr val="000000"/>
                </a:solidFill>
                <a:effectLst/>
                <a:uLnTx/>
                <a:uFillTx/>
                <a:latin typeface="Arial"/>
                <a:ea typeface="+mn-ea"/>
                <a:cs typeface="+mn-cs"/>
              </a:rPr>
              <a:t>CONTENIDO</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8" name="Diagram 7"/>
          <p:cNvGraphicFramePr/>
          <p:nvPr>
            <p:extLst>
              <p:ext uri="{D42A27DB-BD31-4B8C-83A1-F6EECF244321}">
                <p14:modId xmlns:p14="http://schemas.microsoft.com/office/powerpoint/2010/main" val="3954046490"/>
              </p:ext>
            </p:extLst>
          </p:nvPr>
        </p:nvGraphicFramePr>
        <p:xfrm>
          <a:off x="395796" y="745791"/>
          <a:ext cx="7546421" cy="5165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9841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99204" y="1607753"/>
            <a:ext cx="4304050" cy="3936413"/>
          </a:xfrm>
          <a:prstGeom prst="rect">
            <a:avLst/>
          </a:prstGeom>
        </p:spPr>
      </p:pic>
      <p:sp>
        <p:nvSpPr>
          <p:cNvPr id="3" name="Rectangle 2"/>
          <p:cNvSpPr/>
          <p:nvPr/>
        </p:nvSpPr>
        <p:spPr>
          <a:xfrm>
            <a:off x="543069" y="1115919"/>
            <a:ext cx="3416320" cy="369332"/>
          </a:xfrm>
          <a:prstGeom prst="rect">
            <a:avLst/>
          </a:prstGeom>
        </p:spPr>
        <p:txBody>
          <a:bodyPr wrap="none">
            <a:spAutoFit/>
          </a:bodyPr>
          <a:lstStyle/>
          <a:p>
            <a:r>
              <a:rPr lang="es-419" b="1" dirty="0" err="1">
                <a:latin typeface="Arial" panose="020B0604020202020204" pitchFamily="34" charset="0"/>
                <a:ea typeface="Calibri" panose="020F0502020204030204" pitchFamily="34" charset="0"/>
              </a:rPr>
              <a:t>Hph</a:t>
            </a:r>
            <a:r>
              <a:rPr lang="es-419" b="1" dirty="0">
                <a:latin typeface="Arial" panose="020B0604020202020204" pitchFamily="34" charset="0"/>
                <a:ea typeface="Calibri" panose="020F0502020204030204" pitchFamily="34" charset="0"/>
              </a:rPr>
              <a:t> in vitro </a:t>
            </a:r>
            <a:r>
              <a:rPr lang="es-419" b="1" i="1" dirty="0" err="1" smtClean="0">
                <a:latin typeface="Arial" panose="020B0604020202020204" pitchFamily="34" charset="0"/>
                <a:ea typeface="Calibri" panose="020F0502020204030204" pitchFamily="34" charset="0"/>
              </a:rPr>
              <a:t>with</a:t>
            </a:r>
            <a:r>
              <a:rPr lang="es-419" b="1" i="1" dirty="0" smtClean="0">
                <a:latin typeface="Arial" panose="020B0604020202020204" pitchFamily="34" charset="0"/>
                <a:ea typeface="Calibri" panose="020F0502020204030204" pitchFamily="34" charset="0"/>
              </a:rPr>
              <a:t> </a:t>
            </a:r>
            <a:r>
              <a:rPr lang="es-419" b="1" i="1" dirty="0" err="1">
                <a:latin typeface="Arial" panose="020B0604020202020204" pitchFamily="34" charset="0"/>
                <a:ea typeface="Calibri" panose="020F0502020204030204" pitchFamily="34" charset="0"/>
              </a:rPr>
              <a:t>ds</a:t>
            </a:r>
            <a:r>
              <a:rPr lang="es-419" b="1" dirty="0" err="1">
                <a:latin typeface="Arial" panose="020B0604020202020204" pitchFamily="34" charset="0"/>
                <a:ea typeface="Calibri" panose="020F0502020204030204" pitchFamily="34" charset="0"/>
              </a:rPr>
              <a:t>RNA-Hph</a:t>
            </a:r>
            <a:r>
              <a:rPr lang="es-419" dirty="0">
                <a:latin typeface="Arial" panose="020B0604020202020204" pitchFamily="34" charset="0"/>
                <a:ea typeface="Calibri" panose="020F0502020204030204" pitchFamily="34" charset="0"/>
              </a:rPr>
              <a:t> </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4403254" y="1508390"/>
            <a:ext cx="4203512" cy="4023408"/>
          </a:xfrm>
          <a:prstGeom prst="rect">
            <a:avLst/>
          </a:prstGeom>
        </p:spPr>
      </p:pic>
      <p:sp>
        <p:nvSpPr>
          <p:cNvPr id="5" name="Rectangle 4"/>
          <p:cNvSpPr/>
          <p:nvPr/>
        </p:nvSpPr>
        <p:spPr>
          <a:xfrm>
            <a:off x="4634417" y="1115919"/>
            <a:ext cx="3339376" cy="369332"/>
          </a:xfrm>
          <a:prstGeom prst="rect">
            <a:avLst/>
          </a:prstGeom>
        </p:spPr>
        <p:txBody>
          <a:bodyPr wrap="none">
            <a:spAutoFit/>
          </a:bodyPr>
          <a:lstStyle/>
          <a:p>
            <a:r>
              <a:rPr lang="es-419" b="1" dirty="0" err="1">
                <a:latin typeface="Arial" panose="020B0604020202020204" pitchFamily="34" charset="0"/>
                <a:ea typeface="Calibri" panose="020F0502020204030204" pitchFamily="34" charset="0"/>
              </a:rPr>
              <a:t>Hph</a:t>
            </a:r>
            <a:r>
              <a:rPr lang="es-419" b="1" dirty="0">
                <a:latin typeface="Arial" panose="020B0604020202020204" pitchFamily="34" charset="0"/>
                <a:ea typeface="Calibri" panose="020F0502020204030204" pitchFamily="34" charset="0"/>
              </a:rPr>
              <a:t> in vitro </a:t>
            </a:r>
            <a:r>
              <a:rPr lang="es-419" b="1" i="1" dirty="0" err="1" smtClean="0">
                <a:latin typeface="Arial" panose="020B0604020202020204" pitchFamily="34" charset="0"/>
                <a:ea typeface="Calibri" panose="020F0502020204030204" pitchFamily="34" charset="0"/>
              </a:rPr>
              <a:t>with</a:t>
            </a:r>
            <a:r>
              <a:rPr lang="es-419" b="1" i="1" dirty="0" smtClean="0">
                <a:latin typeface="Arial" panose="020B0604020202020204" pitchFamily="34" charset="0"/>
                <a:ea typeface="Calibri" panose="020F0502020204030204" pitchFamily="34" charset="0"/>
              </a:rPr>
              <a:t> </a:t>
            </a:r>
            <a:r>
              <a:rPr lang="es-419" b="1" dirty="0" err="1">
                <a:latin typeface="Arial" panose="020B0604020202020204" pitchFamily="34" charset="0"/>
                <a:ea typeface="Calibri" panose="020F0502020204030204" pitchFamily="34" charset="0"/>
              </a:rPr>
              <a:t>siRNA-Hph</a:t>
            </a:r>
            <a:r>
              <a:rPr lang="es-419" dirty="0">
                <a:latin typeface="Arial" panose="020B0604020202020204" pitchFamily="34" charset="0"/>
                <a:ea typeface="Calibri" panose="020F0502020204030204" pitchFamily="34" charset="0"/>
              </a:rPr>
              <a:t> </a:t>
            </a:r>
            <a:endParaRPr lang="en-US" dirty="0"/>
          </a:p>
        </p:txBody>
      </p:sp>
      <p:sp>
        <p:nvSpPr>
          <p:cNvPr id="6"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a:xfrm>
            <a:off x="7177229" y="179495"/>
            <a:ext cx="4826962" cy="369332"/>
          </a:xfrm>
          <a:prstGeom prst="rect">
            <a:avLst/>
          </a:prstGeom>
        </p:spPr>
        <p:txBody>
          <a:bodyPr wrap="none">
            <a:spAutoFit/>
          </a:bodyPr>
          <a:lstStyle/>
          <a:p>
            <a:r>
              <a:rPr lang="es-ES" dirty="0"/>
              <a:t>Evaluación del silenciamiento de </a:t>
            </a:r>
            <a:r>
              <a:rPr lang="es-ES" dirty="0" err="1" smtClean="0"/>
              <a:t>Hph</a:t>
            </a:r>
            <a:r>
              <a:rPr lang="es-ES" dirty="0" smtClean="0"/>
              <a:t> </a:t>
            </a:r>
            <a:r>
              <a:rPr lang="es-ES" i="1" dirty="0" smtClean="0">
                <a:solidFill>
                  <a:srgbClr val="000000"/>
                </a:solidFill>
                <a:latin typeface="Arial" panose="020B0604020202020204" pitchFamily="34" charset="0"/>
              </a:rPr>
              <a:t>in vitro </a:t>
            </a:r>
            <a:endParaRPr lang="es-419" dirty="0"/>
          </a:p>
        </p:txBody>
      </p:sp>
      <p:graphicFrame>
        <p:nvGraphicFramePr>
          <p:cNvPr id="8" name="Diagram 7"/>
          <p:cNvGraphicFramePr/>
          <p:nvPr>
            <p:extLst>
              <p:ext uri="{D42A27DB-BD31-4B8C-83A1-F6EECF244321}">
                <p14:modId xmlns:p14="http://schemas.microsoft.com/office/powerpoint/2010/main" val="3712449122"/>
              </p:ext>
            </p:extLst>
          </p:nvPr>
        </p:nvGraphicFramePr>
        <p:xfrm>
          <a:off x="9097819" y="755701"/>
          <a:ext cx="2602417" cy="5022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90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7347982" y="179495"/>
            <a:ext cx="4874091" cy="369332"/>
          </a:xfrm>
          <a:prstGeom prst="rect">
            <a:avLst/>
          </a:prstGeom>
        </p:spPr>
        <p:txBody>
          <a:bodyPr wrap="none">
            <a:spAutoFit/>
          </a:bodyPr>
          <a:lstStyle/>
          <a:p>
            <a:r>
              <a:rPr lang="es-ES" dirty="0"/>
              <a:t>Evaluación del silenciamiento de GFP </a:t>
            </a:r>
            <a:r>
              <a:rPr lang="es-ES" i="1" dirty="0" smtClean="0">
                <a:solidFill>
                  <a:srgbClr val="000000"/>
                </a:solidFill>
                <a:latin typeface="Arial" panose="020B0604020202020204" pitchFamily="34" charset="0"/>
              </a:rPr>
              <a:t>in </a:t>
            </a:r>
            <a:r>
              <a:rPr lang="es-ES" i="1" dirty="0">
                <a:solidFill>
                  <a:srgbClr val="000000"/>
                </a:solidFill>
                <a:latin typeface="Arial" panose="020B0604020202020204" pitchFamily="34" charset="0"/>
              </a:rPr>
              <a:t>vitro </a:t>
            </a:r>
            <a:endParaRPr lang="es-419" dirty="0"/>
          </a:p>
        </p:txBody>
      </p:sp>
      <p:pic>
        <p:nvPicPr>
          <p:cNvPr id="4" name="Picture 3"/>
          <p:cNvPicPr/>
          <p:nvPr/>
        </p:nvPicPr>
        <p:blipFill>
          <a:blip r:embed="rId3"/>
          <a:stretch>
            <a:fillRect/>
          </a:stretch>
        </p:blipFill>
        <p:spPr>
          <a:xfrm>
            <a:off x="0" y="1333228"/>
            <a:ext cx="6372679" cy="4530544"/>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984883082"/>
              </p:ext>
            </p:extLst>
          </p:nvPr>
        </p:nvGraphicFramePr>
        <p:xfrm>
          <a:off x="6372679" y="1517894"/>
          <a:ext cx="5610225" cy="1660525"/>
        </p:xfrm>
        <a:graphic>
          <a:graphicData uri="http://schemas.openxmlformats.org/presentationml/2006/ole">
            <mc:AlternateContent xmlns:mc="http://schemas.openxmlformats.org/markup-compatibility/2006">
              <mc:Choice xmlns:v="urn:schemas-microsoft-com:vml" Requires="v">
                <p:oleObj spid="_x0000_s13359" name="Document" r:id="rId4" imgW="5609442" imgH="1660537" progId="Word.Document.12">
                  <p:embed/>
                </p:oleObj>
              </mc:Choice>
              <mc:Fallback>
                <p:oleObj name="Document" r:id="rId4" imgW="5609442" imgH="1660537" progId="Word.Document.12">
                  <p:embed/>
                  <p:pic>
                    <p:nvPicPr>
                      <p:cNvPr id="5" name="Object 4"/>
                      <p:cNvPicPr/>
                      <p:nvPr/>
                    </p:nvPicPr>
                    <p:blipFill>
                      <a:blip r:embed="rId5"/>
                      <a:stretch>
                        <a:fillRect/>
                      </a:stretch>
                    </p:blipFill>
                    <p:spPr>
                      <a:xfrm>
                        <a:off x="6372679" y="1517894"/>
                        <a:ext cx="5610225" cy="1660525"/>
                      </a:xfrm>
                      <a:prstGeom prst="rect">
                        <a:avLst/>
                      </a:prstGeom>
                    </p:spPr>
                  </p:pic>
                </p:oleObj>
              </mc:Fallback>
            </mc:AlternateContent>
          </a:graphicData>
        </a:graphic>
      </p:graphicFrame>
      <p:sp>
        <p:nvSpPr>
          <p:cNvPr id="6" name="TextBox 5"/>
          <p:cNvSpPr txBox="1"/>
          <p:nvPr/>
        </p:nvSpPr>
        <p:spPr>
          <a:xfrm>
            <a:off x="6836229" y="1333228"/>
            <a:ext cx="3802742" cy="369332"/>
          </a:xfrm>
          <a:prstGeom prst="rect">
            <a:avLst/>
          </a:prstGeom>
          <a:noFill/>
        </p:spPr>
        <p:txBody>
          <a:bodyPr wrap="square" rtlCol="0">
            <a:spAutoFit/>
          </a:bodyPr>
          <a:lstStyle/>
          <a:p>
            <a:r>
              <a:rPr lang="en-US" dirty="0" smtClean="0"/>
              <a:t> ANOVA </a:t>
            </a:r>
            <a:endParaRPr lang="en-US" dirty="0"/>
          </a:p>
        </p:txBody>
      </p:sp>
      <p:sp>
        <p:nvSpPr>
          <p:cNvPr id="8" name="Rectangle 7"/>
          <p:cNvSpPr/>
          <p:nvPr/>
        </p:nvSpPr>
        <p:spPr>
          <a:xfrm>
            <a:off x="6996345" y="3363085"/>
            <a:ext cx="4630057" cy="6966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p-value &gt; </a:t>
            </a:r>
            <a:r>
              <a:rPr lang="en-US" dirty="0" smtClean="0"/>
              <a:t>0.05 </a:t>
            </a:r>
            <a:r>
              <a:rPr lang="en-US" dirty="0" err="1" smtClean="0"/>
              <a:t>aceptamos</a:t>
            </a:r>
            <a:r>
              <a:rPr lang="en-US" dirty="0" smtClean="0"/>
              <a:t> la </a:t>
            </a:r>
            <a:r>
              <a:rPr lang="es-419" dirty="0" smtClean="0"/>
              <a:t>hipótesis</a:t>
            </a:r>
            <a:r>
              <a:rPr lang="en-US" dirty="0" smtClean="0"/>
              <a:t> </a:t>
            </a:r>
            <a:r>
              <a:rPr lang="en-US" dirty="0" err="1" smtClean="0"/>
              <a:t>nula</a:t>
            </a:r>
            <a:endParaRPr lang="en-US" dirty="0"/>
          </a:p>
        </p:txBody>
      </p:sp>
      <p:pic>
        <p:nvPicPr>
          <p:cNvPr id="9"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0743085" y="1917933"/>
            <a:ext cx="756188" cy="9638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706988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7130752" y="179495"/>
            <a:ext cx="5066452" cy="369332"/>
          </a:xfrm>
          <a:prstGeom prst="rect">
            <a:avLst/>
          </a:prstGeom>
        </p:spPr>
        <p:txBody>
          <a:bodyPr wrap="none">
            <a:spAutoFit/>
          </a:bodyPr>
          <a:lstStyle/>
          <a:p>
            <a:r>
              <a:rPr lang="es-ES" dirty="0"/>
              <a:t>Evaluación del silenciamiento de GFP </a:t>
            </a:r>
            <a:r>
              <a:rPr lang="es-ES" i="1" dirty="0" smtClean="0">
                <a:solidFill>
                  <a:srgbClr val="000000"/>
                </a:solidFill>
                <a:latin typeface="Arial" panose="020B0604020202020204" pitchFamily="34" charset="0"/>
              </a:rPr>
              <a:t>in planta </a:t>
            </a:r>
            <a:endParaRPr lang="es-419"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207481" y="869668"/>
            <a:ext cx="8523614" cy="5167447"/>
          </a:xfrm>
          <a:prstGeom prst="rect">
            <a:avLst/>
          </a:prstGeom>
        </p:spPr>
      </p:pic>
      <p:pic>
        <p:nvPicPr>
          <p:cNvPr id="5"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Brace 5"/>
          <p:cNvSpPr/>
          <p:nvPr/>
        </p:nvSpPr>
        <p:spPr>
          <a:xfrm>
            <a:off x="1255606" y="1090863"/>
            <a:ext cx="117551" cy="2245895"/>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419"/>
          </a:p>
        </p:txBody>
      </p:sp>
      <p:sp>
        <p:nvSpPr>
          <p:cNvPr id="7" name="Left Brace 6"/>
          <p:cNvSpPr/>
          <p:nvPr/>
        </p:nvSpPr>
        <p:spPr>
          <a:xfrm>
            <a:off x="1212873" y="3453392"/>
            <a:ext cx="58776" cy="245506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419"/>
          </a:p>
        </p:txBody>
      </p:sp>
      <p:sp>
        <p:nvSpPr>
          <p:cNvPr id="8" name="TextBox 7"/>
          <p:cNvSpPr txBox="1"/>
          <p:nvPr/>
        </p:nvSpPr>
        <p:spPr>
          <a:xfrm rot="16200000">
            <a:off x="357617" y="1783762"/>
            <a:ext cx="1457424" cy="307777"/>
          </a:xfrm>
          <a:prstGeom prst="rect">
            <a:avLst/>
          </a:prstGeom>
          <a:noFill/>
        </p:spPr>
        <p:txBody>
          <a:bodyPr wrap="square" rtlCol="0">
            <a:spAutoFit/>
          </a:bodyPr>
          <a:lstStyle/>
          <a:p>
            <a:r>
              <a:rPr lang="es-EC" sz="1400" dirty="0" smtClean="0"/>
              <a:t>Glenlea</a:t>
            </a:r>
            <a:endParaRPr lang="es-419" sz="1600" dirty="0"/>
          </a:p>
        </p:txBody>
      </p:sp>
      <p:sp>
        <p:nvSpPr>
          <p:cNvPr id="9" name="TextBox 8"/>
          <p:cNvSpPr txBox="1"/>
          <p:nvPr/>
        </p:nvSpPr>
        <p:spPr>
          <a:xfrm rot="16200000">
            <a:off x="365310" y="4182057"/>
            <a:ext cx="1457424" cy="307777"/>
          </a:xfrm>
          <a:prstGeom prst="rect">
            <a:avLst/>
          </a:prstGeom>
          <a:noFill/>
        </p:spPr>
        <p:txBody>
          <a:bodyPr wrap="square" rtlCol="0">
            <a:spAutoFit/>
          </a:bodyPr>
          <a:lstStyle/>
          <a:p>
            <a:r>
              <a:rPr lang="es-EC" sz="1400" dirty="0" smtClean="0"/>
              <a:t>Red Chief</a:t>
            </a:r>
            <a:endParaRPr lang="es-419" sz="1600" dirty="0"/>
          </a:p>
        </p:txBody>
      </p:sp>
    </p:spTree>
    <p:extLst>
      <p:ext uri="{BB962C8B-B14F-4D97-AF65-F5344CB8AC3E}">
        <p14:creationId xmlns:p14="http://schemas.microsoft.com/office/powerpoint/2010/main" val="92863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0137" y="603477"/>
            <a:ext cx="5507420" cy="1752102"/>
          </a:xfrm>
          <a:prstGeom prst="rect">
            <a:avLst/>
          </a:prstGeom>
        </p:spPr>
      </p:pic>
      <p:sp>
        <p:nvSpPr>
          <p:cNvPr id="8" name="Rectangle 7"/>
          <p:cNvSpPr/>
          <p:nvPr/>
        </p:nvSpPr>
        <p:spPr>
          <a:xfrm>
            <a:off x="816513" y="2535544"/>
            <a:ext cx="4094668" cy="3867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p-value &gt; </a:t>
            </a:r>
            <a:r>
              <a:rPr lang="en-US" sz="1600" dirty="0" smtClean="0"/>
              <a:t>0.05 </a:t>
            </a:r>
            <a:r>
              <a:rPr lang="en-US" sz="1600" dirty="0" err="1" smtClean="0"/>
              <a:t>aceptamos</a:t>
            </a:r>
            <a:r>
              <a:rPr lang="en-US" sz="1600" dirty="0" smtClean="0"/>
              <a:t> la </a:t>
            </a:r>
            <a:r>
              <a:rPr lang="es-419" sz="1600" dirty="0" smtClean="0"/>
              <a:t>hipótesis</a:t>
            </a:r>
            <a:r>
              <a:rPr lang="en-US" sz="1600" dirty="0" smtClean="0"/>
              <a:t> </a:t>
            </a:r>
            <a:r>
              <a:rPr lang="en-US" sz="1600" dirty="0" err="1" smtClean="0"/>
              <a:t>nula</a:t>
            </a:r>
            <a:endParaRPr lang="en-US" sz="1600" dirty="0"/>
          </a:p>
        </p:txBody>
      </p:sp>
      <p:pic>
        <p:nvPicPr>
          <p:cNvPr id="14" name="Picture 13"/>
          <p:cNvPicPr>
            <a:picLocks noChangeAspect="1"/>
          </p:cNvPicPr>
          <p:nvPr/>
        </p:nvPicPr>
        <p:blipFill>
          <a:blip r:embed="rId3"/>
          <a:stretch>
            <a:fillRect/>
          </a:stretch>
        </p:blipFill>
        <p:spPr>
          <a:xfrm>
            <a:off x="213500" y="3334148"/>
            <a:ext cx="5507420" cy="1797743"/>
          </a:xfrm>
          <a:prstGeom prst="rect">
            <a:avLst/>
          </a:prstGeom>
        </p:spPr>
      </p:pic>
      <p:sp>
        <p:nvSpPr>
          <p:cNvPr id="15" name="Rectangle 14"/>
          <p:cNvSpPr/>
          <p:nvPr/>
        </p:nvSpPr>
        <p:spPr>
          <a:xfrm>
            <a:off x="968913" y="5327896"/>
            <a:ext cx="4094668" cy="3867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p-value &gt; </a:t>
            </a:r>
            <a:r>
              <a:rPr lang="en-US" sz="1600" dirty="0" smtClean="0"/>
              <a:t>0.05 </a:t>
            </a:r>
            <a:r>
              <a:rPr lang="en-US" sz="1600" dirty="0" err="1" smtClean="0"/>
              <a:t>aceptamos</a:t>
            </a:r>
            <a:r>
              <a:rPr lang="en-US" sz="1600" dirty="0" smtClean="0"/>
              <a:t> la </a:t>
            </a:r>
            <a:r>
              <a:rPr lang="es-419" sz="1600" dirty="0" smtClean="0"/>
              <a:t>hipótesis</a:t>
            </a:r>
            <a:r>
              <a:rPr lang="en-US" sz="1600" dirty="0" smtClean="0"/>
              <a:t> </a:t>
            </a:r>
            <a:r>
              <a:rPr lang="en-US" sz="1600" dirty="0" err="1" smtClean="0"/>
              <a:t>nula</a:t>
            </a:r>
            <a:endParaRPr lang="en-US" sz="1600" dirty="0"/>
          </a:p>
        </p:txBody>
      </p:sp>
      <p:sp>
        <p:nvSpPr>
          <p:cNvPr id="16" name="CuadroTexto 4">
            <a:extLst>
              <a:ext uri="{FF2B5EF4-FFF2-40B4-BE49-F238E27FC236}">
                <a16:creationId xmlns:a16="http://schemas.microsoft.com/office/drawing/2014/main" id="{34B8B1AF-51EA-48FB-862D-8631C3BC3345}"/>
              </a:ext>
            </a:extLst>
          </p:cNvPr>
          <p:cNvSpPr txBox="1"/>
          <p:nvPr/>
        </p:nvSpPr>
        <p:spPr>
          <a:xfrm>
            <a:off x="110137" y="25423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9" name="Chart 8"/>
          <p:cNvGraphicFramePr/>
          <p:nvPr>
            <p:extLst>
              <p:ext uri="{D42A27DB-BD31-4B8C-83A1-F6EECF244321}">
                <p14:modId xmlns:p14="http://schemas.microsoft.com/office/powerpoint/2010/main" val="3751427627"/>
              </p:ext>
            </p:extLst>
          </p:nvPr>
        </p:nvGraphicFramePr>
        <p:xfrm>
          <a:off x="5818909" y="1155032"/>
          <a:ext cx="6123709" cy="307798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69994" y="1155032"/>
            <a:ext cx="693587" cy="7218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Rectangle 10"/>
          <p:cNvSpPr/>
          <p:nvPr/>
        </p:nvSpPr>
        <p:spPr>
          <a:xfrm>
            <a:off x="4369994" y="3745832"/>
            <a:ext cx="693587" cy="85825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8003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564" y="861700"/>
            <a:ext cx="5507420" cy="1919452"/>
          </a:xfrm>
          <a:prstGeom prst="rect">
            <a:avLst/>
          </a:prstGeom>
        </p:spPr>
      </p:pic>
      <p:pic>
        <p:nvPicPr>
          <p:cNvPr id="3" name="Picture 2"/>
          <p:cNvPicPr>
            <a:picLocks noChangeAspect="1"/>
          </p:cNvPicPr>
          <p:nvPr/>
        </p:nvPicPr>
        <p:blipFill>
          <a:blip r:embed="rId3"/>
          <a:stretch>
            <a:fillRect/>
          </a:stretch>
        </p:blipFill>
        <p:spPr>
          <a:xfrm>
            <a:off x="395796" y="3529874"/>
            <a:ext cx="5507420" cy="1904239"/>
          </a:xfrm>
          <a:prstGeom prst="rect">
            <a:avLst/>
          </a:prstGeom>
        </p:spPr>
      </p:pic>
      <p:graphicFrame>
        <p:nvGraphicFramePr>
          <p:cNvPr id="4" name="Chart 3"/>
          <p:cNvGraphicFramePr/>
          <p:nvPr>
            <p:extLst>
              <p:ext uri="{D42A27DB-BD31-4B8C-83A1-F6EECF244321}">
                <p14:modId xmlns:p14="http://schemas.microsoft.com/office/powerpoint/2010/main" val="1179859301"/>
              </p:ext>
            </p:extLst>
          </p:nvPr>
        </p:nvGraphicFramePr>
        <p:xfrm>
          <a:off x="6774941" y="788190"/>
          <a:ext cx="4926155" cy="274168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939940" y="2892847"/>
            <a:ext cx="4094668" cy="3867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p-value &gt; </a:t>
            </a:r>
            <a:r>
              <a:rPr lang="en-US" sz="1600" dirty="0" smtClean="0"/>
              <a:t>0.05 </a:t>
            </a:r>
            <a:r>
              <a:rPr lang="en-US" sz="1600" dirty="0" err="1" smtClean="0"/>
              <a:t>aceptamos</a:t>
            </a:r>
            <a:r>
              <a:rPr lang="en-US" sz="1600" dirty="0" smtClean="0"/>
              <a:t> la </a:t>
            </a:r>
            <a:r>
              <a:rPr lang="en-US" sz="1600" dirty="0" err="1" smtClean="0"/>
              <a:t>hipótesis</a:t>
            </a:r>
            <a:r>
              <a:rPr lang="en-US" sz="1600" dirty="0" smtClean="0"/>
              <a:t> </a:t>
            </a:r>
            <a:r>
              <a:rPr lang="en-US" sz="1600" dirty="0" err="1" smtClean="0"/>
              <a:t>nula</a:t>
            </a:r>
            <a:endParaRPr lang="en-US" sz="1600" dirty="0"/>
          </a:p>
        </p:txBody>
      </p:sp>
      <p:sp>
        <p:nvSpPr>
          <p:cNvPr id="6" name="Rectangle 5"/>
          <p:cNvSpPr/>
          <p:nvPr/>
        </p:nvSpPr>
        <p:spPr>
          <a:xfrm>
            <a:off x="1076866" y="5684403"/>
            <a:ext cx="4094668" cy="3867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p-value &gt; </a:t>
            </a:r>
            <a:r>
              <a:rPr lang="en-US" sz="1600" dirty="0" smtClean="0"/>
              <a:t>0.05 </a:t>
            </a:r>
            <a:r>
              <a:rPr lang="en-US" sz="1600" dirty="0" err="1" smtClean="0"/>
              <a:t>aceptamos</a:t>
            </a:r>
            <a:r>
              <a:rPr lang="en-US" sz="1600" dirty="0" smtClean="0"/>
              <a:t> la </a:t>
            </a:r>
            <a:r>
              <a:rPr lang="en-US" sz="1600" dirty="0" err="1" smtClean="0"/>
              <a:t>hipótesis</a:t>
            </a:r>
            <a:r>
              <a:rPr lang="en-US" sz="1600" dirty="0" smtClean="0"/>
              <a:t> </a:t>
            </a:r>
            <a:r>
              <a:rPr lang="en-US" sz="1600" dirty="0" err="1" smtClean="0"/>
              <a:t>nula</a:t>
            </a:r>
            <a:endParaRPr lang="en-US" sz="1600" dirty="0"/>
          </a:p>
        </p:txBody>
      </p:sp>
      <p:sp>
        <p:nvSpPr>
          <p:cNvPr id="7"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7428059" y="3772740"/>
            <a:ext cx="4273037" cy="1892855"/>
            <a:chOff x="0" y="0"/>
            <a:chExt cx="2176974" cy="2399467"/>
          </a:xfrm>
        </p:grpSpPr>
        <p:sp>
          <p:nvSpPr>
            <p:cNvPr id="10" name="Rounded Rectangle 9"/>
            <p:cNvSpPr/>
            <p:nvPr/>
          </p:nvSpPr>
          <p:spPr>
            <a:xfrm>
              <a:off x="0" y="0"/>
              <a:ext cx="2176974" cy="239946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ounded Rectangle 4"/>
            <p:cNvSpPr txBox="1"/>
            <p:nvPr/>
          </p:nvSpPr>
          <p:spPr>
            <a:xfrm>
              <a:off x="63761" y="63761"/>
              <a:ext cx="2049452" cy="2271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419" sz="1800" kern="1200" dirty="0" err="1" smtClean="0"/>
                <a:t>Dalakouras</a:t>
              </a:r>
              <a:r>
                <a:rPr lang="es-419" sz="1800" kern="1200" dirty="0" smtClean="0"/>
                <a:t> et al. (2016) reportó que no observaron el silenciamiento de GFP en </a:t>
              </a:r>
              <a:r>
                <a:rPr lang="es-419" sz="1800" i="1" kern="1200" dirty="0" err="1" smtClean="0"/>
                <a:t>Nicotiana</a:t>
              </a:r>
              <a:r>
                <a:rPr lang="es-419" sz="1800" i="1" kern="1200" dirty="0" smtClean="0"/>
                <a:t> </a:t>
              </a:r>
              <a:r>
                <a:rPr lang="es-419" sz="1800" i="1" kern="1200" dirty="0" err="1" smtClean="0"/>
                <a:t>benthamiana</a:t>
              </a:r>
              <a:r>
                <a:rPr lang="es-419" sz="1800" kern="1200" dirty="0" smtClean="0"/>
                <a:t> al pipetear los siRNA en la superficie de la hoja </a:t>
              </a:r>
              <a:endParaRPr lang="en-US" sz="1800" kern="1200" dirty="0"/>
            </a:p>
          </p:txBody>
        </p:sp>
      </p:grpSp>
      <p:sp>
        <p:nvSpPr>
          <p:cNvPr id="12" name="Rectangle 11"/>
          <p:cNvSpPr/>
          <p:nvPr/>
        </p:nvSpPr>
        <p:spPr>
          <a:xfrm>
            <a:off x="4377926" y="1487634"/>
            <a:ext cx="693587" cy="7218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Rectangle 12"/>
          <p:cNvSpPr/>
          <p:nvPr/>
        </p:nvSpPr>
        <p:spPr>
          <a:xfrm>
            <a:off x="4590829" y="4218757"/>
            <a:ext cx="693587" cy="7218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991457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9422" y="1363828"/>
            <a:ext cx="4335786" cy="3280335"/>
          </a:xfrm>
          <a:prstGeom prst="rect">
            <a:avLst/>
          </a:prstGeom>
        </p:spPr>
      </p:pic>
      <p:sp>
        <p:nvSpPr>
          <p:cNvPr id="5" name="Rectangle 4"/>
          <p:cNvSpPr/>
          <p:nvPr/>
        </p:nvSpPr>
        <p:spPr>
          <a:xfrm>
            <a:off x="483409" y="994497"/>
            <a:ext cx="1242648" cy="369332"/>
          </a:xfrm>
          <a:prstGeom prst="rect">
            <a:avLst/>
          </a:prstGeom>
        </p:spPr>
        <p:txBody>
          <a:bodyPr wrap="none">
            <a:spAutoFit/>
          </a:bodyPr>
          <a:lstStyle/>
          <a:p>
            <a:pPr>
              <a:spcAft>
                <a:spcPts val="1200"/>
              </a:spcAft>
            </a:pPr>
            <a:r>
              <a:rPr lang="es-419" i="1" dirty="0">
                <a:latin typeface="Times New Roman" panose="02020603050405020304" pitchFamily="18" charset="0"/>
                <a:ea typeface="Calibri" panose="020F0502020204030204" pitchFamily="34" charset="0"/>
              </a:rPr>
              <a:t>Silwet L-77</a:t>
            </a:r>
            <a:endParaRPr lang="en-US" b="1" i="1" dirty="0">
              <a:latin typeface="Times New Roman" panose="02020603050405020304" pitchFamily="18" charset="0"/>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460280" y="1506500"/>
            <a:ext cx="4029075" cy="3143250"/>
          </a:xfrm>
          <a:prstGeom prst="rect">
            <a:avLst/>
          </a:prstGeom>
        </p:spPr>
      </p:pic>
      <p:sp>
        <p:nvSpPr>
          <p:cNvPr id="7" name="Rectangle 6"/>
          <p:cNvSpPr/>
          <p:nvPr/>
        </p:nvSpPr>
        <p:spPr>
          <a:xfrm>
            <a:off x="4676778" y="1005321"/>
            <a:ext cx="2601931" cy="369332"/>
          </a:xfrm>
          <a:prstGeom prst="rect">
            <a:avLst/>
          </a:prstGeom>
        </p:spPr>
        <p:txBody>
          <a:bodyPr wrap="none">
            <a:spAutoFit/>
          </a:bodyPr>
          <a:lstStyle/>
          <a:p>
            <a:pPr>
              <a:spcAft>
                <a:spcPts val="1200"/>
              </a:spcAft>
            </a:pPr>
            <a:r>
              <a:rPr lang="es-419" i="1" dirty="0">
                <a:latin typeface="Times New Roman" panose="02020603050405020304" pitchFamily="18" charset="0"/>
                <a:ea typeface="Calibri" panose="020F0502020204030204" pitchFamily="34" charset="0"/>
              </a:rPr>
              <a:t>Hi-</a:t>
            </a:r>
            <a:r>
              <a:rPr lang="es-419" i="1" dirty="0" err="1">
                <a:latin typeface="Times New Roman" panose="02020603050405020304" pitchFamily="18" charset="0"/>
                <a:ea typeface="Calibri" panose="020F0502020204030204" pitchFamily="34" charset="0"/>
              </a:rPr>
              <a:t>Yield</a:t>
            </a:r>
            <a:r>
              <a:rPr lang="es-419" i="1" dirty="0">
                <a:latin typeface="Times New Roman" panose="02020603050405020304" pitchFamily="18" charset="0"/>
                <a:ea typeface="Calibri" panose="020F0502020204030204" pitchFamily="34" charset="0"/>
              </a:rPr>
              <a:t> Spreader </a:t>
            </a:r>
            <a:r>
              <a:rPr lang="es-419" i="1" dirty="0" err="1">
                <a:latin typeface="Times New Roman" panose="02020603050405020304" pitchFamily="18" charset="0"/>
                <a:ea typeface="Calibri" panose="020F0502020204030204" pitchFamily="34" charset="0"/>
              </a:rPr>
              <a:t>Sticker</a:t>
            </a:r>
            <a:r>
              <a:rPr lang="es-419" dirty="0">
                <a:latin typeface="Times New Roman" panose="02020603050405020304" pitchFamily="18" charset="0"/>
                <a:ea typeface="Calibri" panose="020F0502020204030204" pitchFamily="34" charset="0"/>
              </a:rPr>
              <a:t> </a:t>
            </a:r>
            <a:endParaRPr lang="en-US" b="1" i="1" dirty="0">
              <a:latin typeface="Times New Roman" panose="02020603050405020304" pitchFamily="18" charset="0"/>
              <a:ea typeface="Calibri" panose="020F0502020204030204" pitchFamily="34" charset="0"/>
            </a:endParaRPr>
          </a:p>
        </p:txBody>
      </p:sp>
      <p:sp>
        <p:nvSpPr>
          <p:cNvPr id="8" name="Rectangle 7"/>
          <p:cNvSpPr/>
          <p:nvPr/>
        </p:nvSpPr>
        <p:spPr>
          <a:xfrm>
            <a:off x="7278709" y="179495"/>
            <a:ext cx="4993675" cy="369332"/>
          </a:xfrm>
          <a:prstGeom prst="rect">
            <a:avLst/>
          </a:prstGeom>
        </p:spPr>
        <p:txBody>
          <a:bodyPr wrap="none">
            <a:spAutoFit/>
          </a:bodyPr>
          <a:lstStyle/>
          <a:p>
            <a:r>
              <a:rPr lang="es-ES" dirty="0"/>
              <a:t>Evaluación del silenciamiento de </a:t>
            </a:r>
            <a:r>
              <a:rPr lang="es-ES" dirty="0" err="1" smtClean="0"/>
              <a:t>Pds</a:t>
            </a:r>
            <a:r>
              <a:rPr lang="es-ES" dirty="0" smtClean="0"/>
              <a:t> </a:t>
            </a:r>
            <a:r>
              <a:rPr lang="es-ES" i="1" dirty="0" smtClean="0">
                <a:solidFill>
                  <a:srgbClr val="000000"/>
                </a:solidFill>
                <a:latin typeface="Arial" panose="020B0604020202020204" pitchFamily="34" charset="0"/>
              </a:rPr>
              <a:t>in planta </a:t>
            </a:r>
            <a:endParaRPr lang="es-419" dirty="0"/>
          </a:p>
        </p:txBody>
      </p:sp>
      <p:pic>
        <p:nvPicPr>
          <p:cNvPr id="9"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344511767"/>
              </p:ext>
            </p:extLst>
          </p:nvPr>
        </p:nvGraphicFramePr>
        <p:xfrm>
          <a:off x="8505137" y="2051512"/>
          <a:ext cx="3565236" cy="2354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8583026" y="1866846"/>
            <a:ext cx="2403222" cy="369332"/>
          </a:xfrm>
          <a:prstGeom prst="rect">
            <a:avLst/>
          </a:prstGeom>
        </p:spPr>
        <p:txBody>
          <a:bodyPr wrap="none">
            <a:spAutoFit/>
          </a:bodyPr>
          <a:lstStyle/>
          <a:p>
            <a:r>
              <a:rPr lang="es-419" dirty="0" smtClean="0"/>
              <a:t>Métodos de abrasión </a:t>
            </a:r>
            <a:endParaRPr lang="es-419" dirty="0"/>
          </a:p>
        </p:txBody>
      </p:sp>
    </p:spTree>
    <p:extLst>
      <p:ext uri="{BB962C8B-B14F-4D97-AF65-F5344CB8AC3E}">
        <p14:creationId xmlns:p14="http://schemas.microsoft.com/office/powerpoint/2010/main" val="3002852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76644" y="855852"/>
            <a:ext cx="6504039" cy="3790335"/>
          </a:xfrm>
          <a:prstGeom prst="rect">
            <a:avLst/>
          </a:prstGeom>
        </p:spPr>
      </p:pic>
      <p:sp>
        <p:nvSpPr>
          <p:cNvPr id="4"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7099772" y="745017"/>
            <a:ext cx="4339968" cy="3688973"/>
          </a:xfrm>
          <a:prstGeom prst="rect">
            <a:avLst/>
          </a:prstGeom>
        </p:spPr>
      </p:pic>
      <p:sp>
        <p:nvSpPr>
          <p:cNvPr id="6" name="Rectangle 5"/>
          <p:cNvSpPr/>
          <p:nvPr/>
        </p:nvSpPr>
        <p:spPr>
          <a:xfrm>
            <a:off x="7099772" y="192735"/>
            <a:ext cx="5092228" cy="369332"/>
          </a:xfrm>
          <a:prstGeom prst="rect">
            <a:avLst/>
          </a:prstGeom>
        </p:spPr>
        <p:txBody>
          <a:bodyPr wrap="none">
            <a:spAutoFit/>
          </a:bodyPr>
          <a:lstStyle/>
          <a:p>
            <a:r>
              <a:rPr lang="es-ES" dirty="0"/>
              <a:t>Evaluación del silenciamiento de </a:t>
            </a:r>
            <a:r>
              <a:rPr lang="es-ES" dirty="0" err="1" smtClean="0"/>
              <a:t>ToxA</a:t>
            </a:r>
            <a:r>
              <a:rPr lang="es-ES" dirty="0" smtClean="0"/>
              <a:t> </a:t>
            </a:r>
            <a:r>
              <a:rPr lang="es-ES" i="1" dirty="0" smtClean="0">
                <a:solidFill>
                  <a:srgbClr val="000000"/>
                </a:solidFill>
                <a:latin typeface="Arial" panose="020B0604020202020204" pitchFamily="34" charset="0"/>
              </a:rPr>
              <a:t>in planta </a:t>
            </a:r>
            <a:endParaRPr lang="es-419" dirty="0"/>
          </a:p>
        </p:txBody>
      </p:sp>
      <p:pic>
        <p:nvPicPr>
          <p:cNvPr id="7"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2025012613"/>
              </p:ext>
            </p:extLst>
          </p:nvPr>
        </p:nvGraphicFramePr>
        <p:xfrm>
          <a:off x="1406357" y="4646187"/>
          <a:ext cx="9330915" cy="1262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4049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8" y="1113963"/>
            <a:ext cx="5507420" cy="2200904"/>
          </a:xfrm>
          <a:prstGeom prst="rect">
            <a:avLst/>
          </a:prstGeom>
        </p:spPr>
      </p:pic>
      <p:graphicFrame>
        <p:nvGraphicFramePr>
          <p:cNvPr id="3" name="Chart 2"/>
          <p:cNvGraphicFramePr/>
          <p:nvPr>
            <p:extLst>
              <p:ext uri="{D42A27DB-BD31-4B8C-83A1-F6EECF244321}">
                <p14:modId xmlns:p14="http://schemas.microsoft.com/office/powerpoint/2010/main" val="1465771249"/>
              </p:ext>
            </p:extLst>
          </p:nvPr>
        </p:nvGraphicFramePr>
        <p:xfrm>
          <a:off x="6430974" y="757393"/>
          <a:ext cx="5028521" cy="291404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923554" y="2928130"/>
            <a:ext cx="4094668" cy="3867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p-value &gt; </a:t>
            </a:r>
            <a:r>
              <a:rPr lang="en-US" sz="1600" dirty="0" smtClean="0"/>
              <a:t>0.05 </a:t>
            </a:r>
            <a:r>
              <a:rPr lang="en-US" sz="1600" dirty="0" err="1" smtClean="0"/>
              <a:t>aceptamos</a:t>
            </a:r>
            <a:r>
              <a:rPr lang="en-US" sz="1600" dirty="0" smtClean="0"/>
              <a:t> la </a:t>
            </a:r>
            <a:r>
              <a:rPr lang="en-US" sz="1600" dirty="0" err="1" smtClean="0"/>
              <a:t>hipotesis</a:t>
            </a:r>
            <a:r>
              <a:rPr lang="en-US" sz="1600" dirty="0" smtClean="0"/>
              <a:t> </a:t>
            </a:r>
            <a:r>
              <a:rPr lang="en-US" sz="1600" dirty="0" err="1" smtClean="0"/>
              <a:t>nula</a:t>
            </a:r>
            <a:endParaRPr lang="en-US" sz="1600" dirty="0"/>
          </a:p>
        </p:txBody>
      </p:sp>
      <p:sp>
        <p:nvSpPr>
          <p:cNvPr id="6"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681036675"/>
              </p:ext>
            </p:extLst>
          </p:nvPr>
        </p:nvGraphicFramePr>
        <p:xfrm>
          <a:off x="1406358" y="4042460"/>
          <a:ext cx="9325810" cy="1866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4608050" y="1491786"/>
            <a:ext cx="693587" cy="7218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5865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RESULTADOS Y DISCUSIÓN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2" descr="Las hojas multiusos: estructura y función de la hoja | beautifuls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027" y="2703731"/>
            <a:ext cx="7057052" cy="3159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48979" y="1638345"/>
            <a:ext cx="6096000" cy="646331"/>
          </a:xfrm>
          <a:prstGeom prst="rect">
            <a:avLst/>
          </a:prstGeom>
        </p:spPr>
        <p:txBody>
          <a:bodyPr>
            <a:spAutoFit/>
          </a:bodyPr>
          <a:lstStyle/>
          <a:p>
            <a:r>
              <a:rPr lang="es-419" dirty="0" smtClean="0"/>
              <a:t>Propiedades </a:t>
            </a:r>
            <a:r>
              <a:rPr lang="es-419" dirty="0"/>
              <a:t>que posee la cutícula le confieren </a:t>
            </a:r>
            <a:r>
              <a:rPr lang="es-419" dirty="0" smtClean="0"/>
              <a:t>resistencia a </a:t>
            </a:r>
            <a:r>
              <a:rPr lang="es-419" dirty="0"/>
              <a:t>la absorción de </a:t>
            </a:r>
            <a:r>
              <a:rPr lang="es-419" dirty="0" smtClean="0"/>
              <a:t>dsRNA </a:t>
            </a:r>
            <a:r>
              <a:rPr lang="es-ES" dirty="0"/>
              <a:t>debido a </a:t>
            </a:r>
            <a:r>
              <a:rPr lang="es-ES" dirty="0" smtClean="0"/>
              <a:t>su </a:t>
            </a:r>
            <a:r>
              <a:rPr lang="es-ES" dirty="0"/>
              <a:t>alta solubilidad</a:t>
            </a:r>
            <a:endParaRPr lang="es-419" dirty="0"/>
          </a:p>
        </p:txBody>
      </p:sp>
      <p:sp>
        <p:nvSpPr>
          <p:cNvPr id="7" name="Curved Up Arrow 6"/>
          <p:cNvSpPr/>
          <p:nvPr/>
        </p:nvSpPr>
        <p:spPr>
          <a:xfrm>
            <a:off x="5636030" y="2284676"/>
            <a:ext cx="665018" cy="399054"/>
          </a:xfrm>
          <a:prstGeom prst="curvedUpArrow">
            <a:avLst>
              <a:gd name="adj1" fmla="val 25000"/>
              <a:gd name="adj2" fmla="val 75197"/>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solidFill>
                <a:schemeClr val="tx1"/>
              </a:solidFill>
            </a:endParaRPr>
          </a:p>
        </p:txBody>
      </p:sp>
      <p:sp>
        <p:nvSpPr>
          <p:cNvPr id="13" name="Rounded Rectangle 4"/>
          <p:cNvSpPr txBox="1"/>
          <p:nvPr/>
        </p:nvSpPr>
        <p:spPr>
          <a:xfrm>
            <a:off x="9688333" y="2217205"/>
            <a:ext cx="2669922" cy="1963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pPr>
            <a:r>
              <a:rPr lang="es-ES" sz="1700" dirty="0">
                <a:solidFill>
                  <a:schemeClr val="tx1"/>
                </a:solidFill>
              </a:rPr>
              <a:t>Cy3-siRNA se quedó únicamente en la superficie de la hoja de </a:t>
            </a:r>
            <a:r>
              <a:rPr lang="es-419" sz="1600" i="1" dirty="0" err="1">
                <a:solidFill>
                  <a:schemeClr val="tx1"/>
                </a:solidFill>
              </a:rPr>
              <a:t>Amaranthus</a:t>
            </a:r>
            <a:r>
              <a:rPr lang="es-419" sz="1600" i="1" dirty="0">
                <a:solidFill>
                  <a:schemeClr val="tx1"/>
                </a:solidFill>
              </a:rPr>
              <a:t> </a:t>
            </a:r>
            <a:r>
              <a:rPr lang="es-419" sz="1600" i="1" dirty="0" err="1">
                <a:solidFill>
                  <a:schemeClr val="tx1"/>
                </a:solidFill>
              </a:rPr>
              <a:t>palmeri</a:t>
            </a:r>
            <a:endParaRPr lang="es-419" sz="1700" i="1" dirty="0">
              <a:solidFill>
                <a:schemeClr val="tx1"/>
              </a:solidFill>
            </a:endParaRPr>
          </a:p>
        </p:txBody>
      </p:sp>
      <p:sp>
        <p:nvSpPr>
          <p:cNvPr id="17" name="Down Arrow 16"/>
          <p:cNvSpPr/>
          <p:nvPr/>
        </p:nvSpPr>
        <p:spPr>
          <a:xfrm>
            <a:off x="10140402" y="2258770"/>
            <a:ext cx="375198" cy="4217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p>
        </p:txBody>
      </p:sp>
      <p:sp>
        <p:nvSpPr>
          <p:cNvPr id="18" name="Right Arrow 17"/>
          <p:cNvSpPr/>
          <p:nvPr/>
        </p:nvSpPr>
        <p:spPr>
          <a:xfrm>
            <a:off x="2880506" y="3451876"/>
            <a:ext cx="644358" cy="3341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p>
        </p:txBody>
      </p:sp>
      <p:sp>
        <p:nvSpPr>
          <p:cNvPr id="19" name="Rectangle 18"/>
          <p:cNvSpPr/>
          <p:nvPr/>
        </p:nvSpPr>
        <p:spPr>
          <a:xfrm>
            <a:off x="385730" y="3462818"/>
            <a:ext cx="2405613" cy="923330"/>
          </a:xfrm>
          <a:prstGeom prst="rect">
            <a:avLst/>
          </a:prstGeom>
        </p:spPr>
        <p:txBody>
          <a:bodyPr wrap="square">
            <a:spAutoFit/>
          </a:bodyPr>
          <a:lstStyle/>
          <a:p>
            <a:pPr lvl="0"/>
            <a:r>
              <a:rPr lang="en-US" dirty="0" smtClean="0"/>
              <a:t>Estudio demuestra que siRNA </a:t>
            </a:r>
            <a:r>
              <a:rPr lang="en-US" dirty="0" smtClean="0"/>
              <a:t>se degradan a </a:t>
            </a:r>
            <a:r>
              <a:rPr lang="en-US" dirty="0"/>
              <a:t> </a:t>
            </a:r>
            <a:r>
              <a:rPr lang="en-US" dirty="0" smtClean="0"/>
              <a:t>las 6 h </a:t>
            </a:r>
            <a:endParaRPr lang="en-US" dirty="0"/>
          </a:p>
        </p:txBody>
      </p:sp>
      <p:graphicFrame>
        <p:nvGraphicFramePr>
          <p:cNvPr id="2" name="Diagram 1"/>
          <p:cNvGraphicFramePr/>
          <p:nvPr>
            <p:extLst>
              <p:ext uri="{D42A27DB-BD31-4B8C-83A1-F6EECF244321}">
                <p14:modId xmlns:p14="http://schemas.microsoft.com/office/powerpoint/2010/main" val="1168060163"/>
              </p:ext>
            </p:extLst>
          </p:nvPr>
        </p:nvGraphicFramePr>
        <p:xfrm>
          <a:off x="103378" y="946943"/>
          <a:ext cx="3510649" cy="1337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3151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dirty="0" smtClean="0">
                <a:solidFill>
                  <a:srgbClr val="000000"/>
                </a:solidFill>
                <a:latin typeface="Arial"/>
              </a:rPr>
              <a:t>CONCLUSIONES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191730" y="518049"/>
            <a:ext cx="11253019" cy="5693866"/>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Los resultados de esta investigación demostraron que los dsRNA aplicados sobre la superficie de la hoja no son capaces de atravesar las barreras de la planta por lo cual no se puede lograr el silenciamiento génico.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dirty="0" err="1">
                <a:latin typeface="Arial" panose="020B0604020202020204" pitchFamily="34" charset="0"/>
                <a:ea typeface="Calibri" panose="020F0502020204030204" pitchFamily="34" charset="0"/>
                <a:cs typeface="Arial" panose="020B0604020202020204" pitchFamily="34" charset="0"/>
              </a:rPr>
              <a:t>ToxA</a:t>
            </a:r>
            <a:r>
              <a:rPr lang="es-EC" sz="1400" dirty="0">
                <a:latin typeface="Arial" panose="020B0604020202020204" pitchFamily="34" charset="0"/>
                <a:ea typeface="Calibri" panose="020F0502020204030204" pitchFamily="34" charset="0"/>
                <a:cs typeface="Arial" panose="020B0604020202020204" pitchFamily="34" charset="0"/>
              </a:rPr>
              <a:t> es necesaria para la producción de tan spot en el trigo, su ausencia levanta una respuesta de resistencia tanto en cultivares resistentes como susceptibles. </a:t>
            </a:r>
            <a:endParaRPr lang="es-EC" sz="1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El hongo </a:t>
            </a:r>
            <a:r>
              <a:rPr lang="es-EC" sz="1400" dirty="0" err="1" smtClean="0">
                <a:latin typeface="Arial" panose="020B0604020202020204" pitchFamily="34" charset="0"/>
                <a:ea typeface="Calibri" panose="020F0502020204030204" pitchFamily="34" charset="0"/>
                <a:cs typeface="Arial" panose="020B0604020202020204" pitchFamily="34" charset="0"/>
              </a:rPr>
              <a:t>necr</a:t>
            </a:r>
            <a:r>
              <a:rPr lang="es-EC" sz="1400" dirty="0" err="1">
                <a:latin typeface="Arial" panose="020B0604020202020204" pitchFamily="34" charset="0"/>
                <a:ea typeface="Calibri" panose="020F0502020204030204" pitchFamily="34" charset="0"/>
                <a:cs typeface="Arial" panose="020B0604020202020204" pitchFamily="34" charset="0"/>
              </a:rPr>
              <a:t>ó</a:t>
            </a:r>
            <a:r>
              <a:rPr lang="es-EC" sz="1400" dirty="0" err="1" smtClean="0">
                <a:latin typeface="Arial" panose="020B0604020202020204" pitchFamily="34" charset="0"/>
                <a:ea typeface="Calibri" panose="020F0502020204030204" pitchFamily="34" charset="0"/>
                <a:cs typeface="Arial" panose="020B0604020202020204" pitchFamily="34" charset="0"/>
              </a:rPr>
              <a:t>trofo</a:t>
            </a:r>
            <a:r>
              <a:rPr lang="es-EC" sz="1400" dirty="0" smtClean="0">
                <a:latin typeface="Arial" panose="020B0604020202020204" pitchFamily="34" charset="0"/>
                <a:ea typeface="Calibri" panose="020F0502020204030204" pitchFamily="34" charset="0"/>
                <a:cs typeface="Arial" panose="020B0604020202020204" pitchFamily="34" charset="0"/>
              </a:rPr>
              <a:t> </a:t>
            </a:r>
            <a:r>
              <a:rPr lang="es-EC" sz="1400" i="1" dirty="0" err="1">
                <a:latin typeface="Arial" panose="020B0604020202020204" pitchFamily="34" charset="0"/>
                <a:ea typeface="Calibri" panose="020F0502020204030204" pitchFamily="34" charset="0"/>
                <a:cs typeface="Arial" panose="020B0604020202020204" pitchFamily="34" charset="0"/>
              </a:rPr>
              <a:t>Pyrenophora</a:t>
            </a:r>
            <a:r>
              <a:rPr lang="es-EC" sz="1400" i="1" dirty="0">
                <a:latin typeface="Arial" panose="020B0604020202020204" pitchFamily="34" charset="0"/>
                <a:ea typeface="Calibri" panose="020F0502020204030204" pitchFamily="34" charset="0"/>
                <a:cs typeface="Arial" panose="020B0604020202020204" pitchFamily="34" charset="0"/>
              </a:rPr>
              <a:t> </a:t>
            </a:r>
            <a:r>
              <a:rPr lang="es-EC" sz="1400" i="1" dirty="0" err="1">
                <a:latin typeface="Arial" panose="020B0604020202020204" pitchFamily="34" charset="0"/>
                <a:ea typeface="Calibri" panose="020F0502020204030204" pitchFamily="34" charset="0"/>
                <a:cs typeface="Arial" panose="020B0604020202020204" pitchFamily="34" charset="0"/>
              </a:rPr>
              <a:t>tritici-repentis</a:t>
            </a:r>
            <a:r>
              <a:rPr lang="es-EC" sz="1400" i="1" dirty="0">
                <a:latin typeface="Arial" panose="020B0604020202020204" pitchFamily="34" charset="0"/>
                <a:ea typeface="Calibri" panose="020F0502020204030204" pitchFamily="34" charset="0"/>
                <a:cs typeface="Arial" panose="020B0604020202020204" pitchFamily="34" charset="0"/>
              </a:rPr>
              <a:t> </a:t>
            </a:r>
            <a:r>
              <a:rPr lang="es-EC" sz="1400" dirty="0">
                <a:latin typeface="Arial" panose="020B0604020202020204" pitchFamily="34" charset="0"/>
                <a:ea typeface="Calibri" panose="020F0502020204030204" pitchFamily="34" charset="0"/>
                <a:cs typeface="Arial" panose="020B0604020202020204" pitchFamily="34" charset="0"/>
              </a:rPr>
              <a:t>es capaz de tomar dsRNA exógenos a través de su micelio, sin embargo, las esporas no poseen esta capacidad</a:t>
            </a:r>
            <a:r>
              <a:rPr lang="es-EC"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No existe diferencia significativa entre la intensidad de la fluorescencia en los tres tratamientos (Control, GFP y </a:t>
            </a:r>
            <a:r>
              <a:rPr lang="es-EC" sz="1400" dirty="0" err="1">
                <a:latin typeface="Arial" panose="020B0604020202020204" pitchFamily="34" charset="0"/>
                <a:ea typeface="Calibri" panose="020F0502020204030204" pitchFamily="34" charset="0"/>
                <a:cs typeface="Arial" panose="020B0604020202020204" pitchFamily="34" charset="0"/>
              </a:rPr>
              <a:t>TdTom</a:t>
            </a:r>
            <a:r>
              <a:rPr lang="es-EC" sz="1400" dirty="0">
                <a:latin typeface="Arial" panose="020B0604020202020204" pitchFamily="34" charset="0"/>
                <a:ea typeface="Calibri" panose="020F0502020204030204" pitchFamily="34" charset="0"/>
                <a:cs typeface="Arial" panose="020B0604020202020204" pitchFamily="34" charset="0"/>
              </a:rPr>
              <a:t>). por lo cual se puede concluir que no se logró silenciar con éxito GFP.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dirty="0" smtClean="0">
                <a:latin typeface="Arial" panose="020B0604020202020204" pitchFamily="34" charset="0"/>
                <a:ea typeface="Calibri" panose="020F0502020204030204" pitchFamily="34" charset="0"/>
                <a:cs typeface="Arial" panose="020B0604020202020204" pitchFamily="34" charset="0"/>
              </a:rPr>
              <a:t>Basado </a:t>
            </a:r>
            <a:r>
              <a:rPr lang="es-EC" sz="1400" dirty="0">
                <a:latin typeface="Arial" panose="020B0604020202020204" pitchFamily="34" charset="0"/>
                <a:ea typeface="Calibri" panose="020F0502020204030204" pitchFamily="34" charset="0"/>
                <a:cs typeface="Arial" panose="020B0604020202020204" pitchFamily="34" charset="0"/>
              </a:rPr>
              <a:t>en el análisis de varianza no existe una diferencia significativa en las áreas de infección medidas entre los tres tratamientos (Control, </a:t>
            </a:r>
            <a:r>
              <a:rPr lang="es-EC" sz="1400" dirty="0" err="1" smtClean="0">
                <a:latin typeface="Arial" panose="020B0604020202020204" pitchFamily="34" charset="0"/>
                <a:ea typeface="Calibri" panose="020F0502020204030204" pitchFamily="34" charset="0"/>
                <a:cs typeface="Arial" panose="020B0604020202020204" pitchFamily="34" charset="0"/>
              </a:rPr>
              <a:t>ToxA</a:t>
            </a:r>
            <a:r>
              <a:rPr lang="es-EC" sz="1400" dirty="0" smtClean="0">
                <a:latin typeface="Arial" panose="020B0604020202020204" pitchFamily="34" charset="0"/>
                <a:ea typeface="Calibri" panose="020F0502020204030204" pitchFamily="34" charset="0"/>
                <a:cs typeface="Arial" panose="020B0604020202020204" pitchFamily="34" charset="0"/>
              </a:rPr>
              <a:t> </a:t>
            </a:r>
            <a:r>
              <a:rPr lang="es-EC" sz="1400" dirty="0">
                <a:latin typeface="Arial" panose="020B0604020202020204" pitchFamily="34" charset="0"/>
                <a:ea typeface="Calibri" panose="020F0502020204030204" pitchFamily="34" charset="0"/>
                <a:cs typeface="Arial" panose="020B0604020202020204" pitchFamily="34" charset="0"/>
              </a:rPr>
              <a:t>y </a:t>
            </a:r>
            <a:r>
              <a:rPr lang="es-EC" sz="1400" dirty="0" err="1">
                <a:latin typeface="Arial" panose="020B0604020202020204" pitchFamily="34" charset="0"/>
                <a:ea typeface="Calibri" panose="020F0502020204030204" pitchFamily="34" charset="0"/>
                <a:cs typeface="Arial" panose="020B0604020202020204" pitchFamily="34" charset="0"/>
              </a:rPr>
              <a:t>TdTom</a:t>
            </a:r>
            <a:r>
              <a:rPr lang="es-EC" sz="1400" dirty="0">
                <a:latin typeface="Arial" panose="020B0604020202020204" pitchFamily="34" charset="0"/>
                <a:ea typeface="Calibri" panose="020F0502020204030204" pitchFamily="34" charset="0"/>
                <a:cs typeface="Arial" panose="020B0604020202020204" pitchFamily="34" charset="0"/>
              </a:rPr>
              <a:t>), de igual manera los síntomas en las hojas muestran el desarrollo de necrosis en los cultivares susceptibles por lo cual se puede concluir que no se logró silenciar </a:t>
            </a:r>
            <a:r>
              <a:rPr lang="es-EC" sz="1400" dirty="0" err="1">
                <a:latin typeface="Arial" panose="020B0604020202020204" pitchFamily="34" charset="0"/>
                <a:ea typeface="Calibri" panose="020F0502020204030204" pitchFamily="34" charset="0"/>
                <a:cs typeface="Arial" panose="020B0604020202020204" pitchFamily="34" charset="0"/>
              </a:rPr>
              <a:t>ToxA</a:t>
            </a:r>
            <a:r>
              <a:rPr lang="es-EC" sz="1400"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800"/>
              </a:spcAft>
              <a:buFont typeface="Symbol" panose="05050102010706020507" pitchFamily="18" charset="2"/>
              <a:buChar char=""/>
            </a:pPr>
            <a:r>
              <a:rPr lang="es-EC" sz="1400" dirty="0">
                <a:latin typeface="Arial" panose="020B0604020202020204" pitchFamily="34" charset="0"/>
                <a:ea typeface="Calibri" panose="020F0502020204030204" pitchFamily="34" charset="0"/>
                <a:cs typeface="Arial" panose="020B0604020202020204" pitchFamily="34" charset="0"/>
              </a:rPr>
              <a:t>Las pruebas </a:t>
            </a:r>
            <a:r>
              <a:rPr lang="es-EC" sz="1400" i="1" dirty="0">
                <a:latin typeface="Arial" panose="020B0604020202020204" pitchFamily="34" charset="0"/>
                <a:ea typeface="Calibri" panose="020F0502020204030204" pitchFamily="34" charset="0"/>
                <a:cs typeface="Arial" panose="020B0604020202020204" pitchFamily="34" charset="0"/>
              </a:rPr>
              <a:t>in vitro </a:t>
            </a:r>
            <a:r>
              <a:rPr lang="es-EC" sz="1400" dirty="0">
                <a:latin typeface="Arial" panose="020B0604020202020204" pitchFamily="34" charset="0"/>
                <a:ea typeface="Calibri" panose="020F0502020204030204" pitchFamily="34" charset="0"/>
                <a:cs typeface="Arial" panose="020B0604020202020204" pitchFamily="34" charset="0"/>
              </a:rPr>
              <a:t>en un asilado de </a:t>
            </a:r>
            <a:r>
              <a:rPr lang="es-EC" sz="1400" dirty="0" err="1">
                <a:latin typeface="Arial" panose="020B0604020202020204" pitchFamily="34" charset="0"/>
                <a:ea typeface="Calibri" panose="020F0502020204030204" pitchFamily="34" charset="0"/>
                <a:cs typeface="Arial" panose="020B0604020202020204" pitchFamily="34" charset="0"/>
              </a:rPr>
              <a:t>ptr</a:t>
            </a:r>
            <a:r>
              <a:rPr lang="es-EC" sz="1400" dirty="0">
                <a:latin typeface="Arial" panose="020B0604020202020204" pitchFamily="34" charset="0"/>
                <a:ea typeface="Calibri" panose="020F0502020204030204" pitchFamily="34" charset="0"/>
                <a:cs typeface="Arial" panose="020B0604020202020204" pitchFamily="34" charset="0"/>
              </a:rPr>
              <a:t> resistente a </a:t>
            </a:r>
            <a:r>
              <a:rPr lang="es-EC" sz="1400" dirty="0" err="1">
                <a:latin typeface="Arial" panose="020B0604020202020204" pitchFamily="34" charset="0"/>
                <a:ea typeface="Calibri" panose="020F0502020204030204" pitchFamily="34" charset="0"/>
                <a:cs typeface="Arial" panose="020B0604020202020204" pitchFamily="34" charset="0"/>
              </a:rPr>
              <a:t>higromicina</a:t>
            </a:r>
            <a:r>
              <a:rPr lang="es-EC" sz="1400" dirty="0">
                <a:latin typeface="Arial" panose="020B0604020202020204" pitchFamily="34" charset="0"/>
                <a:ea typeface="Calibri" panose="020F0502020204030204" pitchFamily="34" charset="0"/>
                <a:cs typeface="Arial" panose="020B0604020202020204" pitchFamily="34" charset="0"/>
              </a:rPr>
              <a:t> no mostraron una reducción en el crecimiento del hongo, por lo cual se puede concluir que no se logró silenciar la resistencia a </a:t>
            </a:r>
            <a:r>
              <a:rPr lang="es-EC" sz="1400" dirty="0" err="1">
                <a:latin typeface="Arial" panose="020B0604020202020204" pitchFamily="34" charset="0"/>
                <a:ea typeface="Calibri" panose="020F0502020204030204" pitchFamily="34" charset="0"/>
                <a:cs typeface="Arial" panose="020B0604020202020204" pitchFamily="34" charset="0"/>
              </a:rPr>
              <a:t>Hph</a:t>
            </a:r>
            <a:r>
              <a:rPr lang="es-EC" sz="1400" dirty="0">
                <a:latin typeface="Arial" panose="020B0604020202020204" pitchFamily="34" charset="0"/>
                <a:ea typeface="Calibri" panose="020F0502020204030204" pitchFamily="34" charset="0"/>
                <a:cs typeface="Arial" panose="020B0604020202020204" pitchFamily="34" charset="0"/>
              </a:rPr>
              <a:t>.    </a:t>
            </a:r>
            <a:r>
              <a:rPr lang="es-EC" sz="1400" dirty="0" smtClean="0">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91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53989339"/>
              </p:ext>
            </p:extLst>
          </p:nvPr>
        </p:nvGraphicFramePr>
        <p:xfrm>
          <a:off x="395796" y="653143"/>
          <a:ext cx="11656866" cy="562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812971" y="6812"/>
            <a:ext cx="6096000" cy="646331"/>
          </a:xfrm>
          <a:prstGeom prst="rect">
            <a:avLst/>
          </a:prstGeom>
        </p:spPr>
        <p:txBody>
          <a:bodyPr>
            <a:spAutoFit/>
          </a:bodyPr>
          <a:lstStyle/>
          <a:p>
            <a:r>
              <a:rPr lang="es-ES" dirty="0" smtClean="0">
                <a:solidFill>
                  <a:srgbClr val="000000"/>
                </a:solidFill>
                <a:latin typeface="Arial" panose="020B0604020202020204" pitchFamily="34" charset="0"/>
              </a:rPr>
              <a:t>Cerca </a:t>
            </a:r>
            <a:r>
              <a:rPr lang="es-ES" dirty="0">
                <a:solidFill>
                  <a:srgbClr val="000000"/>
                </a:solidFill>
                <a:latin typeface="Arial" panose="020B0604020202020204" pitchFamily="34" charset="0"/>
              </a:rPr>
              <a:t>de </a:t>
            </a:r>
            <a:r>
              <a:rPr lang="en-US" dirty="0"/>
              <a:t> 2 </a:t>
            </a:r>
            <a:r>
              <a:rPr lang="en-US" dirty="0" smtClean="0"/>
              <a:t>761 </a:t>
            </a:r>
            <a:r>
              <a:rPr lang="es-ES" dirty="0" smtClean="0">
                <a:solidFill>
                  <a:srgbClr val="000000"/>
                </a:solidFill>
                <a:latin typeface="Arial" panose="020B0604020202020204" pitchFamily="34" charset="0"/>
              </a:rPr>
              <a:t>millones </a:t>
            </a:r>
            <a:r>
              <a:rPr lang="es-ES" dirty="0">
                <a:solidFill>
                  <a:srgbClr val="000000"/>
                </a:solidFill>
                <a:latin typeface="Arial" panose="020B0604020202020204" pitchFamily="34" charset="0"/>
              </a:rPr>
              <a:t>de toneladas </a:t>
            </a:r>
            <a:r>
              <a:rPr lang="es-ES" dirty="0" smtClean="0">
                <a:solidFill>
                  <a:srgbClr val="000000"/>
                </a:solidFill>
                <a:latin typeface="Arial" panose="020B0604020202020204" pitchFamily="34" charset="0"/>
              </a:rPr>
              <a:t>fueron </a:t>
            </a:r>
            <a:r>
              <a:rPr lang="es-ES" dirty="0">
                <a:solidFill>
                  <a:srgbClr val="000000"/>
                </a:solidFill>
                <a:latin typeface="Arial" panose="020B0604020202020204" pitchFamily="34" charset="0"/>
              </a:rPr>
              <a:t>cosechadas </a:t>
            </a:r>
            <a:r>
              <a:rPr lang="es-ES" dirty="0" smtClean="0">
                <a:solidFill>
                  <a:srgbClr val="000000"/>
                </a:solidFill>
                <a:latin typeface="Arial" panose="020B0604020202020204" pitchFamily="34" charset="0"/>
              </a:rPr>
              <a:t>en el 2020 en más de 40 países </a:t>
            </a:r>
            <a:endParaRPr lang="es-419" dirty="0"/>
          </a:p>
        </p:txBody>
      </p:sp>
      <p:sp>
        <p:nvSpPr>
          <p:cNvPr id="5" name="CuadroTexto 4">
            <a:extLst>
              <a:ext uri="{FF2B5EF4-FFF2-40B4-BE49-F238E27FC236}">
                <a16:creationId xmlns:a16="http://schemas.microsoft.com/office/drawing/2014/main" id="{34B8B1AF-51EA-48FB-862D-8631C3BC3345}"/>
              </a:ext>
            </a:extLst>
          </p:cNvPr>
          <p:cNvSpPr txBox="1"/>
          <p:nvPr/>
        </p:nvSpPr>
        <p:spPr>
          <a:xfrm>
            <a:off x="395796" y="179495"/>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1" dirty="0" smtClean="0">
                <a:solidFill>
                  <a:srgbClr val="000000"/>
                </a:solidFill>
                <a:latin typeface="Arial"/>
              </a:rPr>
              <a:t>INTRODUCCIÓN</a:t>
            </a:r>
            <a:r>
              <a:rPr lang="es-EC" sz="1600" b="1" dirty="0" smtClean="0">
                <a:solidFill>
                  <a:srgbClr val="000000"/>
                </a:solidFill>
                <a:latin typeface="Arial"/>
              </a:rPr>
              <a:t>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quot;No&quot; Symbol 13"/>
          <p:cNvSpPr/>
          <p:nvPr/>
        </p:nvSpPr>
        <p:spPr>
          <a:xfrm>
            <a:off x="7467142" y="4567535"/>
            <a:ext cx="1789612" cy="1711234"/>
          </a:xfrm>
          <a:prstGeom prst="noSmoking">
            <a:avLst>
              <a:gd name="adj" fmla="val 83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pic>
        <p:nvPicPr>
          <p:cNvPr id="6"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3994" y="6037221"/>
            <a:ext cx="3038668" cy="82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3995" y="6383085"/>
            <a:ext cx="1582484" cy="369332"/>
          </a:xfrm>
          <a:prstGeom prst="rect">
            <a:avLst/>
          </a:prstGeom>
        </p:spPr>
        <p:txBody>
          <a:bodyPr wrap="none">
            <a:spAutoFit/>
          </a:bodyPr>
          <a:lstStyle/>
          <a:p>
            <a:r>
              <a:rPr lang="es-419" dirty="0"/>
              <a:t>(</a:t>
            </a:r>
            <a:r>
              <a:rPr lang="es-419" dirty="0" err="1"/>
              <a:t>Nevo</a:t>
            </a:r>
            <a:r>
              <a:rPr lang="es-419" dirty="0"/>
              <a:t>, 2002).</a:t>
            </a:r>
          </a:p>
        </p:txBody>
      </p:sp>
      <p:sp>
        <p:nvSpPr>
          <p:cNvPr id="10" name="Rectangle 9"/>
          <p:cNvSpPr/>
          <p:nvPr/>
        </p:nvSpPr>
        <p:spPr>
          <a:xfrm>
            <a:off x="1845722" y="6383085"/>
            <a:ext cx="1685077" cy="369332"/>
          </a:xfrm>
          <a:prstGeom prst="rect">
            <a:avLst/>
          </a:prstGeom>
        </p:spPr>
        <p:txBody>
          <a:bodyPr wrap="none">
            <a:spAutoFit/>
          </a:bodyPr>
          <a:lstStyle/>
          <a:p>
            <a:r>
              <a:rPr lang="es-419" dirty="0" smtClean="0"/>
              <a:t>(USDA, 2020).</a:t>
            </a:r>
            <a:endParaRPr lang="es-419" dirty="0"/>
          </a:p>
        </p:txBody>
      </p:sp>
    </p:spTree>
    <p:extLst>
      <p:ext uri="{BB962C8B-B14F-4D97-AF65-F5344CB8AC3E}">
        <p14:creationId xmlns:p14="http://schemas.microsoft.com/office/powerpoint/2010/main" val="2757143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79495"/>
            <a:ext cx="3710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600" b="1" noProof="0" dirty="0" smtClean="0">
                <a:solidFill>
                  <a:srgbClr val="000000"/>
                </a:solidFill>
                <a:latin typeface="Arial"/>
              </a:rPr>
              <a:t>RECOMENDACIONES</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145074" y="827765"/>
            <a:ext cx="11579894" cy="5016758"/>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Se debe verificar que tanto el agente patógeno como la planta sean capaces de absorber los dsRNA antes de iniciar las pruebas de silenciamiento génico.</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Se recomienda silenciar un gen vital para el patógeno en donde se pueda observar un cambio en el fenotipo para poder verificar el funcionamiento de los dsRNA</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Una alternativa para verificar la captación de los dsRNA por parte de la planta es mediante el uso de un marcador fluorescente que se una a los dsRNA y pueda ser observado mediante microscopía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Es recomendable sintetizar dsRNA para su uso </a:t>
            </a:r>
            <a:r>
              <a:rPr lang="es-EC" sz="1600" i="1" dirty="0">
                <a:latin typeface="Arial" panose="020B0604020202020204" pitchFamily="34" charset="0"/>
                <a:ea typeface="Calibri" panose="020F0502020204030204" pitchFamily="34" charset="0"/>
                <a:cs typeface="Times New Roman" panose="02020603050405020304" pitchFamily="18" charset="0"/>
              </a:rPr>
              <a:t>in planta </a:t>
            </a:r>
            <a:r>
              <a:rPr lang="es-EC" sz="1600" dirty="0">
                <a:latin typeface="Arial" panose="020B0604020202020204" pitchFamily="34" charset="0"/>
                <a:ea typeface="Calibri" panose="020F0502020204030204" pitchFamily="34" charset="0"/>
                <a:cs typeface="Times New Roman" panose="02020603050405020304" pitchFamily="18" charset="0"/>
              </a:rPr>
              <a:t>mediante la producción en </a:t>
            </a:r>
            <a:r>
              <a:rPr lang="es-EC" sz="1600" i="1" dirty="0">
                <a:latin typeface="Arial" panose="020B0604020202020204" pitchFamily="34" charset="0"/>
                <a:ea typeface="Calibri" panose="020F0502020204030204" pitchFamily="34" charset="0"/>
                <a:cs typeface="Times New Roman" panose="02020603050405020304" pitchFamily="18" charset="0"/>
              </a:rPr>
              <a:t>E. </a:t>
            </a:r>
            <a:r>
              <a:rPr lang="es-EC" sz="1600" i="1" dirty="0" err="1">
                <a:latin typeface="Arial" panose="020B0604020202020204" pitchFamily="34" charset="0"/>
                <a:ea typeface="Calibri" panose="020F0502020204030204" pitchFamily="34" charset="0"/>
                <a:cs typeface="Times New Roman" panose="02020603050405020304" pitchFamily="18" charset="0"/>
              </a:rPr>
              <a:t>coli</a:t>
            </a:r>
            <a:r>
              <a:rPr lang="es-EC" sz="1600" i="1" dirty="0">
                <a:latin typeface="Arial" panose="020B0604020202020204" pitchFamily="34" charset="0"/>
                <a:ea typeface="Calibri" panose="020F0502020204030204" pitchFamily="34" charset="0"/>
                <a:cs typeface="Times New Roman" panose="02020603050405020304" pitchFamily="18" charset="0"/>
              </a:rPr>
              <a:t> </a:t>
            </a:r>
            <a:r>
              <a:rPr lang="es-EC" sz="1600" dirty="0">
                <a:latin typeface="Arial" panose="020B0604020202020204" pitchFamily="34" charset="0"/>
                <a:ea typeface="Calibri" panose="020F0502020204030204" pitchFamily="34" charset="0"/>
                <a:cs typeface="Times New Roman" panose="02020603050405020304" pitchFamily="18" charset="0"/>
              </a:rPr>
              <a:t>para poder obtener un gran volumen debido al alto precio de los kits para su síntesis y el poco volumen que se obtiene en cada reacción.</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Times New Roman" panose="02020603050405020304" pitchFamily="18" charset="0"/>
              </a:rPr>
              <a:t>Se necesita establecer un buen método de entrega de los dsRNA como el uso de carbón </a:t>
            </a:r>
            <a:r>
              <a:rPr lang="es-EC" sz="1600" dirty="0" err="1">
                <a:latin typeface="Arial" panose="020B0604020202020204" pitchFamily="34" charset="0"/>
                <a:ea typeface="Calibri" panose="020F0502020204030204" pitchFamily="34" charset="0"/>
                <a:cs typeface="Times New Roman" panose="02020603050405020304" pitchFamily="18" charset="0"/>
              </a:rPr>
              <a:t>dots</a:t>
            </a:r>
            <a:r>
              <a:rPr lang="es-EC" sz="1600" dirty="0">
                <a:latin typeface="Arial" panose="020B0604020202020204" pitchFamily="34" charset="0"/>
                <a:ea typeface="Calibri" panose="020F0502020204030204" pitchFamily="34" charset="0"/>
                <a:cs typeface="Times New Roman" panose="02020603050405020304" pitchFamily="18" charset="0"/>
              </a:rPr>
              <a:t> para la formación de </a:t>
            </a:r>
            <a:r>
              <a:rPr lang="es-EC" sz="1600" dirty="0" err="1">
                <a:latin typeface="Arial" panose="020B0604020202020204" pitchFamily="34" charset="0"/>
                <a:ea typeface="Calibri" panose="020F0502020204030204" pitchFamily="34" charset="0"/>
                <a:cs typeface="Times New Roman" panose="02020603050405020304" pitchFamily="18" charset="0"/>
              </a:rPr>
              <a:t>nanocomplejos</a:t>
            </a:r>
            <a:r>
              <a:rPr lang="es-EC" sz="1600" dirty="0">
                <a:latin typeface="Arial" panose="020B0604020202020204" pitchFamily="34" charset="0"/>
                <a:ea typeface="Calibri" panose="020F0502020204030204" pitchFamily="34" charset="0"/>
                <a:cs typeface="Times New Roman" panose="02020603050405020304" pitchFamily="18" charset="0"/>
              </a:rPr>
              <a:t> que permitan la entrada de los dsRNA y eviten su degradación por parte de nucleasas en la planta. </a:t>
            </a: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306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95536" y="247779"/>
            <a:ext cx="4934756" cy="4963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Agradecimientos</a:t>
            </a:r>
            <a:endParaRPr lang="en-US" sz="2800" dirty="0"/>
          </a:p>
        </p:txBody>
      </p:sp>
      <p:pic>
        <p:nvPicPr>
          <p:cNvPr id="3" name="Imagen 2"/>
          <p:cNvPicPr>
            <a:picLocks noChangeAspect="1"/>
          </p:cNvPicPr>
          <p:nvPr/>
        </p:nvPicPr>
        <p:blipFill rotWithShape="1">
          <a:blip r:embed="rId2"/>
          <a:srcRect l="2496" t="6864" r="3990" b="5060"/>
          <a:stretch/>
        </p:blipFill>
        <p:spPr>
          <a:xfrm>
            <a:off x="349524" y="1310460"/>
            <a:ext cx="3570514" cy="1538514"/>
          </a:xfrm>
          <a:prstGeom prst="rect">
            <a:avLst/>
          </a:prstGeom>
          <a:ln w="12700">
            <a:noFill/>
          </a:ln>
        </p:spPr>
      </p:pic>
      <p:pic>
        <p:nvPicPr>
          <p:cNvPr id="4" name="Imagen 3"/>
          <p:cNvPicPr>
            <a:picLocks noChangeAspect="1"/>
          </p:cNvPicPr>
          <p:nvPr/>
        </p:nvPicPr>
        <p:blipFill>
          <a:blip r:embed="rId3"/>
          <a:stretch>
            <a:fillRect/>
          </a:stretch>
        </p:blipFill>
        <p:spPr>
          <a:xfrm>
            <a:off x="4357914" y="1102172"/>
            <a:ext cx="1905000" cy="1746802"/>
          </a:xfrm>
          <a:prstGeom prst="rect">
            <a:avLst/>
          </a:prstGeom>
          <a:ln w="12700">
            <a:noFill/>
          </a:ln>
        </p:spPr>
      </p:pic>
      <p:sp>
        <p:nvSpPr>
          <p:cNvPr id="5" name="TextBox 4"/>
          <p:cNvSpPr txBox="1"/>
          <p:nvPr/>
        </p:nvSpPr>
        <p:spPr>
          <a:xfrm>
            <a:off x="682388" y="3193576"/>
            <a:ext cx="4640239" cy="1077218"/>
          </a:xfrm>
          <a:prstGeom prst="rect">
            <a:avLst/>
          </a:prstGeom>
          <a:noFill/>
        </p:spPr>
        <p:txBody>
          <a:bodyPr wrap="square" rtlCol="0">
            <a:spAutoFit/>
          </a:bodyPr>
          <a:lstStyle/>
          <a:p>
            <a:r>
              <a:rPr lang="en-US" sz="3200" dirty="0" smtClean="0"/>
              <a:t>Francisco Flores, PhD.</a:t>
            </a:r>
          </a:p>
          <a:p>
            <a:r>
              <a:rPr lang="en-US" sz="3200" dirty="0"/>
              <a:t>Alma Koch, </a:t>
            </a:r>
            <a:r>
              <a:rPr lang="en-US" sz="3200" dirty="0" err="1"/>
              <a:t>M.Sc</a:t>
            </a:r>
            <a:endParaRPr lang="en-US" sz="3200" dirty="0" smtClean="0"/>
          </a:p>
        </p:txBody>
      </p:sp>
      <p:pic>
        <p:nvPicPr>
          <p:cNvPr id="6" name="Picture 2" descr="Oklahoma State Cowboys basebal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018" y="1452172"/>
            <a:ext cx="2413628" cy="125508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Faculty — Entomology and Plant Path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0" y="889091"/>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23526" y="3270341"/>
            <a:ext cx="4640239" cy="2554545"/>
          </a:xfrm>
          <a:prstGeom prst="rect">
            <a:avLst/>
          </a:prstGeom>
          <a:noFill/>
        </p:spPr>
        <p:txBody>
          <a:bodyPr wrap="square" rtlCol="0">
            <a:spAutoFit/>
          </a:bodyPr>
          <a:lstStyle/>
          <a:p>
            <a:r>
              <a:rPr lang="en-US" sz="3200" dirty="0" smtClean="0"/>
              <a:t>Dr. Bob Hunger</a:t>
            </a:r>
          </a:p>
          <a:p>
            <a:r>
              <a:rPr lang="en-US" sz="3200" dirty="0" smtClean="0"/>
              <a:t>Dr. Stephen Marek</a:t>
            </a:r>
          </a:p>
          <a:p>
            <a:r>
              <a:rPr lang="en-US" sz="3200" dirty="0" smtClean="0"/>
              <a:t>Dr. Carla Garzon </a:t>
            </a:r>
          </a:p>
          <a:p>
            <a:r>
              <a:rPr lang="en-US" sz="3200" dirty="0"/>
              <a:t>Salomé Suarez, </a:t>
            </a:r>
            <a:r>
              <a:rPr lang="en-US" sz="3200" dirty="0" err="1"/>
              <a:t>M.Sc</a:t>
            </a:r>
            <a:endParaRPr lang="en-US" sz="3200" dirty="0"/>
          </a:p>
          <a:p>
            <a:r>
              <a:rPr lang="en-US" sz="3200" dirty="0" smtClean="0"/>
              <a:t> </a:t>
            </a:r>
            <a:endParaRPr lang="en-US" sz="3200" dirty="0"/>
          </a:p>
        </p:txBody>
      </p:sp>
      <p:sp>
        <p:nvSpPr>
          <p:cNvPr id="9" name="Rectángulo 20">
            <a:extLst>
              <a:ext uri="{FF2B5EF4-FFF2-40B4-BE49-F238E27FC236}">
                <a16:creationId xmlns:a16="http://schemas.microsoft.com/office/drawing/2014/main" id="{745702B4-06CD-4F75-AC36-FD0F4D81FA5A}"/>
              </a:ext>
            </a:extLst>
          </p:cNvPr>
          <p:cNvSpPr/>
          <p:nvPr/>
        </p:nvSpPr>
        <p:spPr>
          <a:xfrm>
            <a:off x="3572335" y="5803193"/>
            <a:ext cx="4464497" cy="584775"/>
          </a:xfrm>
          <a:prstGeom prst="rect">
            <a:avLst/>
          </a:prstGeom>
        </p:spPr>
        <p:txBody>
          <a:bodyPr wrap="square">
            <a:spAutoFit/>
          </a:bodyPr>
          <a:lstStyle/>
          <a:p>
            <a:pPr algn="ctr"/>
            <a:r>
              <a:rPr lang="es-EC" sz="3200" dirty="0"/>
              <a:t>Familiares y Amigos</a:t>
            </a:r>
          </a:p>
        </p:txBody>
      </p:sp>
    </p:spTree>
    <p:extLst>
      <p:ext uri="{BB962C8B-B14F-4D97-AF65-F5344CB8AC3E}">
        <p14:creationId xmlns:p14="http://schemas.microsoft.com/office/powerpoint/2010/main" val="3464671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965"/>
          <a:stretch/>
        </p:blipFill>
        <p:spPr>
          <a:xfrm>
            <a:off x="109304" y="2187738"/>
            <a:ext cx="5862005" cy="3768849"/>
          </a:xfrm>
          <a:prstGeom prst="rect">
            <a:avLst/>
          </a:prstGeom>
        </p:spPr>
      </p:pic>
      <p:pic>
        <p:nvPicPr>
          <p:cNvPr id="6"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851" y="5956587"/>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4">
            <a:extLst>
              <a:ext uri="{FF2B5EF4-FFF2-40B4-BE49-F238E27FC236}">
                <a16:creationId xmlns:a16="http://schemas.microsoft.com/office/drawing/2014/main" id="{34B8B1AF-51EA-48FB-862D-8631C3BC3345}"/>
              </a:ext>
            </a:extLst>
          </p:cNvPr>
          <p:cNvSpPr txBox="1"/>
          <p:nvPr/>
        </p:nvSpPr>
        <p:spPr>
          <a:xfrm>
            <a:off x="395796" y="179495"/>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1" dirty="0" smtClean="0">
                <a:solidFill>
                  <a:srgbClr val="000000"/>
                </a:solidFill>
                <a:latin typeface="Arial"/>
              </a:rPr>
              <a:t>INTRODUCCIÓN</a:t>
            </a:r>
            <a:r>
              <a:rPr lang="es-EC" sz="1600" b="1" dirty="0" smtClean="0">
                <a:solidFill>
                  <a:srgbClr val="000000"/>
                </a:solidFill>
                <a:latin typeface="Arial"/>
              </a:rPr>
              <a:t>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a:xfrm>
            <a:off x="233995" y="6383085"/>
            <a:ext cx="1582484" cy="369332"/>
          </a:xfrm>
          <a:prstGeom prst="rect">
            <a:avLst/>
          </a:prstGeom>
        </p:spPr>
        <p:txBody>
          <a:bodyPr wrap="none">
            <a:spAutoFit/>
          </a:bodyPr>
          <a:lstStyle/>
          <a:p>
            <a:r>
              <a:rPr lang="es-419" dirty="0" smtClean="0"/>
              <a:t>(</a:t>
            </a:r>
            <a:r>
              <a:rPr lang="es-419" dirty="0" err="1" smtClean="0"/>
              <a:t>Sang</a:t>
            </a:r>
            <a:r>
              <a:rPr lang="es-419" dirty="0" smtClean="0"/>
              <a:t>, 2020).</a:t>
            </a:r>
            <a:endParaRPr lang="es-419" dirty="0"/>
          </a:p>
        </p:txBody>
      </p:sp>
      <p:graphicFrame>
        <p:nvGraphicFramePr>
          <p:cNvPr id="2" name="Diagram 1"/>
          <p:cNvGraphicFramePr/>
          <p:nvPr>
            <p:extLst>
              <p:ext uri="{D42A27DB-BD31-4B8C-83A1-F6EECF244321}">
                <p14:modId xmlns:p14="http://schemas.microsoft.com/office/powerpoint/2010/main" val="1441595224"/>
              </p:ext>
            </p:extLst>
          </p:nvPr>
        </p:nvGraphicFramePr>
        <p:xfrm>
          <a:off x="3810708" y="364161"/>
          <a:ext cx="4344155" cy="2517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b="7339"/>
          <a:stretch/>
        </p:blipFill>
        <p:spPr>
          <a:xfrm>
            <a:off x="5493506" y="2187738"/>
            <a:ext cx="6553915" cy="3879685"/>
          </a:xfrm>
          <a:prstGeom prst="rect">
            <a:avLst/>
          </a:prstGeom>
        </p:spPr>
      </p:pic>
      <p:sp>
        <p:nvSpPr>
          <p:cNvPr id="3" name="TextBox 2"/>
          <p:cNvSpPr txBox="1"/>
          <p:nvPr/>
        </p:nvSpPr>
        <p:spPr>
          <a:xfrm>
            <a:off x="4488274" y="5098472"/>
            <a:ext cx="1163782" cy="430887"/>
          </a:xfrm>
          <a:prstGeom prst="rect">
            <a:avLst/>
          </a:prstGeom>
          <a:noFill/>
        </p:spPr>
        <p:txBody>
          <a:bodyPr wrap="square" rtlCol="0">
            <a:spAutoFit/>
          </a:bodyPr>
          <a:lstStyle/>
          <a:p>
            <a:r>
              <a:rPr lang="es-419" sz="1100" dirty="0" smtClean="0"/>
              <a:t>Patosistema Tan spot- trigo </a:t>
            </a:r>
            <a:endParaRPr lang="es-419" sz="1100" dirty="0"/>
          </a:p>
        </p:txBody>
      </p:sp>
    </p:spTree>
    <p:extLst>
      <p:ext uri="{BB962C8B-B14F-4D97-AF65-F5344CB8AC3E}">
        <p14:creationId xmlns:p14="http://schemas.microsoft.com/office/powerpoint/2010/main" val="148006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B8B1AF-51EA-48FB-862D-8631C3BC3345}"/>
              </a:ext>
            </a:extLst>
          </p:cNvPr>
          <p:cNvSpPr txBox="1"/>
          <p:nvPr/>
        </p:nvSpPr>
        <p:spPr>
          <a:xfrm>
            <a:off x="395796" y="124076"/>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1" dirty="0" smtClean="0">
                <a:solidFill>
                  <a:srgbClr val="000000"/>
                </a:solidFill>
                <a:latin typeface="Arial"/>
              </a:rPr>
              <a:t>INTRODUCCIÓN</a:t>
            </a:r>
            <a:r>
              <a:rPr lang="es-EC" sz="1600" b="1" dirty="0" smtClean="0">
                <a:solidFill>
                  <a:srgbClr val="000000"/>
                </a:solidFill>
                <a:latin typeface="Arial"/>
              </a:rPr>
              <a:t>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 name="Diagram 3"/>
          <p:cNvGraphicFramePr/>
          <p:nvPr>
            <p:extLst>
              <p:ext uri="{D42A27DB-BD31-4B8C-83A1-F6EECF244321}">
                <p14:modId xmlns:p14="http://schemas.microsoft.com/office/powerpoint/2010/main" val="4168827013"/>
              </p:ext>
            </p:extLst>
          </p:nvPr>
        </p:nvGraphicFramePr>
        <p:xfrm>
          <a:off x="-62825" y="760609"/>
          <a:ext cx="46281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4837073" y="702014"/>
            <a:ext cx="6503100" cy="4692945"/>
          </a:xfrm>
          <a:prstGeom prst="rect">
            <a:avLst/>
          </a:prstGeom>
        </p:spPr>
      </p:pic>
      <p:sp>
        <p:nvSpPr>
          <p:cNvPr id="11" name="TextBox 10"/>
          <p:cNvSpPr txBox="1"/>
          <p:nvPr/>
        </p:nvSpPr>
        <p:spPr>
          <a:xfrm>
            <a:off x="5323456" y="760609"/>
            <a:ext cx="1460091" cy="369332"/>
          </a:xfrm>
          <a:prstGeom prst="rect">
            <a:avLst/>
          </a:prstGeom>
          <a:noFill/>
        </p:spPr>
        <p:txBody>
          <a:bodyPr wrap="square" rtlCol="0">
            <a:spAutoFit/>
          </a:bodyPr>
          <a:lstStyle/>
          <a:p>
            <a:r>
              <a:rPr lang="es-419" dirty="0" smtClean="0"/>
              <a:t>Pseudotecio</a:t>
            </a:r>
            <a:endParaRPr lang="es-419" dirty="0"/>
          </a:p>
        </p:txBody>
      </p:sp>
      <p:sp>
        <p:nvSpPr>
          <p:cNvPr id="12" name="TextBox 11"/>
          <p:cNvSpPr txBox="1"/>
          <p:nvPr/>
        </p:nvSpPr>
        <p:spPr>
          <a:xfrm>
            <a:off x="8088623" y="378305"/>
            <a:ext cx="1460091" cy="369332"/>
          </a:xfrm>
          <a:prstGeom prst="rect">
            <a:avLst/>
          </a:prstGeom>
          <a:noFill/>
        </p:spPr>
        <p:txBody>
          <a:bodyPr wrap="square" rtlCol="0">
            <a:spAutoFit/>
          </a:bodyPr>
          <a:lstStyle/>
          <a:p>
            <a:r>
              <a:rPr lang="es-419" dirty="0" smtClean="0"/>
              <a:t>Ascas</a:t>
            </a:r>
            <a:endParaRPr lang="es-419" dirty="0"/>
          </a:p>
        </p:txBody>
      </p:sp>
      <p:sp>
        <p:nvSpPr>
          <p:cNvPr id="13" name="TextBox 12"/>
          <p:cNvSpPr txBox="1"/>
          <p:nvPr/>
        </p:nvSpPr>
        <p:spPr>
          <a:xfrm>
            <a:off x="10351943" y="945275"/>
            <a:ext cx="1681090" cy="646331"/>
          </a:xfrm>
          <a:prstGeom prst="rect">
            <a:avLst/>
          </a:prstGeom>
          <a:noFill/>
        </p:spPr>
        <p:txBody>
          <a:bodyPr wrap="square" rtlCol="0">
            <a:spAutoFit/>
          </a:bodyPr>
          <a:lstStyle/>
          <a:p>
            <a:r>
              <a:rPr lang="es-419" dirty="0" smtClean="0"/>
              <a:t>Ascosporas y conidios </a:t>
            </a:r>
            <a:endParaRPr lang="es-419" dirty="0"/>
          </a:p>
        </p:txBody>
      </p:sp>
      <p:sp>
        <p:nvSpPr>
          <p:cNvPr id="15" name="TextBox 14"/>
          <p:cNvSpPr txBox="1"/>
          <p:nvPr/>
        </p:nvSpPr>
        <p:spPr>
          <a:xfrm>
            <a:off x="10956558" y="4085066"/>
            <a:ext cx="1460091" cy="646331"/>
          </a:xfrm>
          <a:prstGeom prst="rect">
            <a:avLst/>
          </a:prstGeom>
          <a:noFill/>
        </p:spPr>
        <p:txBody>
          <a:bodyPr wrap="square" rtlCol="0">
            <a:spAutoFit/>
          </a:bodyPr>
          <a:lstStyle/>
          <a:p>
            <a:r>
              <a:rPr lang="es-EC" dirty="0"/>
              <a:t>I</a:t>
            </a:r>
            <a:r>
              <a:rPr lang="es-EC" dirty="0" smtClean="0"/>
              <a:t>nóculo</a:t>
            </a:r>
            <a:r>
              <a:rPr lang="es-419" dirty="0" smtClean="0"/>
              <a:t> </a:t>
            </a:r>
          </a:p>
          <a:p>
            <a:r>
              <a:rPr lang="es-419" dirty="0" smtClean="0"/>
              <a:t>primario</a:t>
            </a:r>
            <a:endParaRPr lang="es-419" dirty="0"/>
          </a:p>
        </p:txBody>
      </p:sp>
      <p:sp>
        <p:nvSpPr>
          <p:cNvPr id="16" name="TextBox 15"/>
          <p:cNvSpPr txBox="1"/>
          <p:nvPr/>
        </p:nvSpPr>
        <p:spPr>
          <a:xfrm>
            <a:off x="9206417" y="5072337"/>
            <a:ext cx="1460091" cy="646331"/>
          </a:xfrm>
          <a:prstGeom prst="rect">
            <a:avLst/>
          </a:prstGeom>
          <a:noFill/>
        </p:spPr>
        <p:txBody>
          <a:bodyPr wrap="square" rtlCol="0">
            <a:spAutoFit/>
          </a:bodyPr>
          <a:lstStyle/>
          <a:p>
            <a:r>
              <a:rPr lang="es-419" dirty="0" smtClean="0"/>
              <a:t>I</a:t>
            </a:r>
            <a:r>
              <a:rPr lang="es-EC" dirty="0" err="1" smtClean="0"/>
              <a:t>nóculo</a:t>
            </a:r>
            <a:endParaRPr lang="es-419" dirty="0" smtClean="0"/>
          </a:p>
          <a:p>
            <a:r>
              <a:rPr lang="es-419" dirty="0" smtClean="0"/>
              <a:t>secundario</a:t>
            </a:r>
            <a:endParaRPr lang="es-419" dirty="0"/>
          </a:p>
        </p:txBody>
      </p:sp>
      <p:pic>
        <p:nvPicPr>
          <p:cNvPr id="10"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796" y="6446477"/>
            <a:ext cx="2492990" cy="369332"/>
          </a:xfrm>
          <a:prstGeom prst="rect">
            <a:avLst/>
          </a:prstGeom>
        </p:spPr>
        <p:txBody>
          <a:bodyPr wrap="none">
            <a:spAutoFit/>
          </a:bodyPr>
          <a:lstStyle/>
          <a:p>
            <a:r>
              <a:rPr lang="en-US" dirty="0" smtClean="0">
                <a:solidFill>
                  <a:srgbClr val="212121"/>
                </a:solidFill>
                <a:latin typeface="BlinkMacSystemFont"/>
              </a:rPr>
              <a:t>(</a:t>
            </a:r>
            <a:r>
              <a:rPr lang="pl-PL" dirty="0" smtClean="0">
                <a:solidFill>
                  <a:srgbClr val="212121"/>
                </a:solidFill>
                <a:latin typeface="BlinkMacSystemFont"/>
              </a:rPr>
              <a:t>Faris, </a:t>
            </a:r>
            <a:r>
              <a:rPr lang="pl-PL" dirty="0">
                <a:solidFill>
                  <a:srgbClr val="212121"/>
                </a:solidFill>
                <a:latin typeface="BlinkMacSystemFont"/>
              </a:rPr>
              <a:t>Liu </a:t>
            </a:r>
            <a:r>
              <a:rPr lang="en-US" dirty="0">
                <a:solidFill>
                  <a:srgbClr val="212121"/>
                </a:solidFill>
                <a:latin typeface="BlinkMacSystemFont"/>
              </a:rPr>
              <a:t>&amp;</a:t>
            </a:r>
            <a:r>
              <a:rPr lang="pl-PL" dirty="0" smtClean="0">
                <a:solidFill>
                  <a:srgbClr val="212121"/>
                </a:solidFill>
                <a:latin typeface="BlinkMacSystemFont"/>
              </a:rPr>
              <a:t> Xu</a:t>
            </a:r>
            <a:r>
              <a:rPr lang="en-US" dirty="0" smtClean="0">
                <a:solidFill>
                  <a:srgbClr val="212121"/>
                </a:solidFill>
                <a:latin typeface="BlinkMacSystemFont"/>
              </a:rPr>
              <a:t>, 2013)</a:t>
            </a:r>
            <a:endParaRPr lang="es-419" dirty="0"/>
          </a:p>
        </p:txBody>
      </p:sp>
    </p:spTree>
    <p:extLst>
      <p:ext uri="{BB962C8B-B14F-4D97-AF65-F5344CB8AC3E}">
        <p14:creationId xmlns:p14="http://schemas.microsoft.com/office/powerpoint/2010/main" val="41997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80609420"/>
              </p:ext>
            </p:extLst>
          </p:nvPr>
        </p:nvGraphicFramePr>
        <p:xfrm>
          <a:off x="410848" y="1503071"/>
          <a:ext cx="2913017" cy="337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4">
            <a:extLst>
              <a:ext uri="{FF2B5EF4-FFF2-40B4-BE49-F238E27FC236}">
                <a16:creationId xmlns:a16="http://schemas.microsoft.com/office/drawing/2014/main" id="{34B8B1AF-51EA-48FB-862D-8631C3BC3345}"/>
              </a:ext>
            </a:extLst>
          </p:cNvPr>
          <p:cNvSpPr txBox="1"/>
          <p:nvPr/>
        </p:nvSpPr>
        <p:spPr>
          <a:xfrm>
            <a:off x="395796" y="179495"/>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1" dirty="0" smtClean="0">
                <a:solidFill>
                  <a:srgbClr val="000000"/>
                </a:solidFill>
                <a:latin typeface="Arial"/>
              </a:rPr>
              <a:t>INTRODUCCIÓN</a:t>
            </a:r>
            <a:r>
              <a:rPr lang="es-EC" sz="1600" b="1" dirty="0" smtClean="0">
                <a:solidFill>
                  <a:srgbClr val="000000"/>
                </a:solidFill>
                <a:latin typeface="Arial"/>
              </a:rPr>
              <a:t>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CuadroTexto 4">
            <a:extLst>
              <a:ext uri="{FF2B5EF4-FFF2-40B4-BE49-F238E27FC236}">
                <a16:creationId xmlns:a16="http://schemas.microsoft.com/office/drawing/2014/main" id="{34B8B1AF-51EA-48FB-862D-8631C3BC3345}"/>
              </a:ext>
            </a:extLst>
          </p:cNvPr>
          <p:cNvSpPr txBox="1"/>
          <p:nvPr/>
        </p:nvSpPr>
        <p:spPr>
          <a:xfrm>
            <a:off x="7790215" y="330621"/>
            <a:ext cx="468565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600" dirty="0" smtClean="0">
                <a:solidFill>
                  <a:srgbClr val="000000"/>
                </a:solidFill>
                <a:latin typeface="Arial"/>
              </a:rPr>
              <a:t>Interacción Huésped - Patógeno  </a:t>
            </a:r>
            <a:endParaRPr kumimoji="0" lang="es-EC" sz="160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p:cNvPicPr>
            <a:picLocks noChangeAspect="1"/>
          </p:cNvPicPr>
          <p:nvPr/>
        </p:nvPicPr>
        <p:blipFill>
          <a:blip r:embed="rId7"/>
          <a:stretch>
            <a:fillRect/>
          </a:stretch>
        </p:blipFill>
        <p:spPr>
          <a:xfrm>
            <a:off x="3908732" y="1551100"/>
            <a:ext cx="3373694" cy="3033604"/>
          </a:xfrm>
          <a:prstGeom prst="rect">
            <a:avLst/>
          </a:prstGeom>
        </p:spPr>
      </p:pic>
      <p:graphicFrame>
        <p:nvGraphicFramePr>
          <p:cNvPr id="8" name="Diagram 7"/>
          <p:cNvGraphicFramePr/>
          <p:nvPr>
            <p:extLst>
              <p:ext uri="{D42A27DB-BD31-4B8C-83A1-F6EECF244321}">
                <p14:modId xmlns:p14="http://schemas.microsoft.com/office/powerpoint/2010/main" val="4001213612"/>
              </p:ext>
            </p:extLst>
          </p:nvPr>
        </p:nvGraphicFramePr>
        <p:xfrm>
          <a:off x="6028812" y="2310448"/>
          <a:ext cx="7038258" cy="227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p:cNvSpPr/>
          <p:nvPr/>
        </p:nvSpPr>
        <p:spPr>
          <a:xfrm>
            <a:off x="410848" y="6385429"/>
            <a:ext cx="2285306" cy="369332"/>
          </a:xfrm>
          <a:prstGeom prst="rect">
            <a:avLst/>
          </a:prstGeom>
        </p:spPr>
        <p:txBody>
          <a:bodyPr wrap="none">
            <a:spAutoFit/>
          </a:bodyPr>
          <a:lstStyle/>
          <a:p>
            <a:r>
              <a:rPr lang="en-US" dirty="0" smtClean="0">
                <a:latin typeface="Times New Roman" panose="02020603050405020304" pitchFamily="18" charset="0"/>
                <a:ea typeface="Calibri" panose="020F0502020204030204" pitchFamily="34" charset="0"/>
              </a:rPr>
              <a:t>(</a:t>
            </a:r>
            <a:r>
              <a:rPr lang="es-419" dirty="0" err="1" smtClean="0"/>
              <a:t>Faris</a:t>
            </a:r>
            <a:r>
              <a:rPr lang="es-419" dirty="0"/>
              <a:t>, </a:t>
            </a:r>
            <a:r>
              <a:rPr lang="es-419" dirty="0" err="1"/>
              <a:t>Liu</a:t>
            </a:r>
            <a:r>
              <a:rPr lang="es-419" dirty="0"/>
              <a:t>, &amp; </a:t>
            </a:r>
            <a:r>
              <a:rPr lang="es-419" dirty="0" err="1"/>
              <a:t>Xu</a:t>
            </a:r>
            <a:r>
              <a:rPr lang="es-419" dirty="0"/>
              <a:t>, 2013</a:t>
            </a:r>
            <a:r>
              <a:rPr lang="es-419" dirty="0" smtClean="0"/>
              <a:t>)</a:t>
            </a:r>
            <a:endParaRPr lang="es-419" dirty="0"/>
          </a:p>
        </p:txBody>
      </p:sp>
      <p:pic>
        <p:nvPicPr>
          <p:cNvPr id="10"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710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78052239"/>
              </p:ext>
            </p:extLst>
          </p:nvPr>
        </p:nvGraphicFramePr>
        <p:xfrm>
          <a:off x="291261" y="1351128"/>
          <a:ext cx="2574769" cy="3330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861141210"/>
              </p:ext>
            </p:extLst>
          </p:nvPr>
        </p:nvGraphicFramePr>
        <p:xfrm>
          <a:off x="3033014" y="1594434"/>
          <a:ext cx="2513260" cy="30718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4">
            <a:extLst>
              <a:ext uri="{FF2B5EF4-FFF2-40B4-BE49-F238E27FC236}">
                <a16:creationId xmlns:a16="http://schemas.microsoft.com/office/drawing/2014/main" id="{34B8B1AF-51EA-48FB-862D-8631C3BC3345}"/>
              </a:ext>
            </a:extLst>
          </p:cNvPr>
          <p:cNvSpPr txBox="1"/>
          <p:nvPr/>
        </p:nvSpPr>
        <p:spPr>
          <a:xfrm>
            <a:off x="291261" y="253190"/>
            <a:ext cx="3710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1" dirty="0" smtClean="0">
                <a:solidFill>
                  <a:srgbClr val="000000"/>
                </a:solidFill>
                <a:latin typeface="Arial"/>
              </a:rPr>
              <a:t>INTRODUCCIÓN</a:t>
            </a:r>
            <a:r>
              <a:rPr lang="es-EC" sz="1600" b="1" dirty="0" smtClean="0">
                <a:solidFill>
                  <a:srgbClr val="000000"/>
                </a:solidFill>
                <a:latin typeface="Arial"/>
              </a:rPr>
              <a:t> </a:t>
            </a:r>
            <a:endParaRPr kumimoji="0" lang="es-EC" sz="16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12"/>
          <p:cNvPicPr>
            <a:picLocks noChangeAspect="1"/>
          </p:cNvPicPr>
          <p:nvPr/>
        </p:nvPicPr>
        <p:blipFill rotWithShape="1">
          <a:blip r:embed="rId13"/>
          <a:srcRect t="14258"/>
          <a:stretch/>
        </p:blipFill>
        <p:spPr>
          <a:xfrm>
            <a:off x="6005582" y="1623823"/>
            <a:ext cx="5006407" cy="2702494"/>
          </a:xfrm>
          <a:prstGeom prst="rect">
            <a:avLst/>
          </a:prstGeom>
        </p:spPr>
      </p:pic>
      <p:sp>
        <p:nvSpPr>
          <p:cNvPr id="18" name="TextBox 17"/>
          <p:cNvSpPr txBox="1"/>
          <p:nvPr/>
        </p:nvSpPr>
        <p:spPr>
          <a:xfrm>
            <a:off x="5940220" y="976942"/>
            <a:ext cx="5410177" cy="523220"/>
          </a:xfrm>
          <a:prstGeom prst="rect">
            <a:avLst/>
          </a:prstGeom>
          <a:noFill/>
        </p:spPr>
        <p:txBody>
          <a:bodyPr wrap="square" rtlCol="0">
            <a:spAutoFit/>
          </a:bodyPr>
          <a:lstStyle/>
          <a:p>
            <a:r>
              <a:rPr lang="es-419" sz="1400" dirty="0" smtClean="0"/>
              <a:t>Tabla 1. Producción de toxinas y reacción de los tres diferenciales de trigo a las ocho razas actualmente definidas de Ptr</a:t>
            </a:r>
            <a:endParaRPr lang="es-419" sz="1400" dirty="0"/>
          </a:p>
        </p:txBody>
      </p:sp>
      <p:graphicFrame>
        <p:nvGraphicFramePr>
          <p:cNvPr id="20" name="Table 19"/>
          <p:cNvGraphicFramePr>
            <a:graphicFrameLocks noGrp="1"/>
          </p:cNvGraphicFramePr>
          <p:nvPr>
            <p:extLst>
              <p:ext uri="{D42A27DB-BD31-4B8C-83A1-F6EECF244321}">
                <p14:modId xmlns:p14="http://schemas.microsoft.com/office/powerpoint/2010/main" val="393854752"/>
              </p:ext>
            </p:extLst>
          </p:nvPr>
        </p:nvGraphicFramePr>
        <p:xfrm>
          <a:off x="5713258" y="4391970"/>
          <a:ext cx="6478743" cy="1483361"/>
        </p:xfrm>
        <a:graphic>
          <a:graphicData uri="http://schemas.openxmlformats.org/drawingml/2006/table">
            <a:tbl>
              <a:tblPr firstRow="1" bandRow="1">
                <a:tableStyleId>{C083E6E3-FA7D-4D7B-A595-EF9225AFEA82}</a:tableStyleId>
              </a:tblPr>
              <a:tblGrid>
                <a:gridCol w="1832459">
                  <a:extLst>
                    <a:ext uri="{9D8B030D-6E8A-4147-A177-3AD203B41FA5}">
                      <a16:colId xmlns:a16="http://schemas.microsoft.com/office/drawing/2014/main" val="4272041625"/>
                    </a:ext>
                  </a:extLst>
                </a:gridCol>
                <a:gridCol w="3435815">
                  <a:extLst>
                    <a:ext uri="{9D8B030D-6E8A-4147-A177-3AD203B41FA5}">
                      <a16:colId xmlns:a16="http://schemas.microsoft.com/office/drawing/2014/main" val="1771962748"/>
                    </a:ext>
                  </a:extLst>
                </a:gridCol>
                <a:gridCol w="1210469">
                  <a:extLst>
                    <a:ext uri="{9D8B030D-6E8A-4147-A177-3AD203B41FA5}">
                      <a16:colId xmlns:a16="http://schemas.microsoft.com/office/drawing/2014/main" val="201393484"/>
                    </a:ext>
                  </a:extLst>
                </a:gridCol>
              </a:tblGrid>
              <a:tr h="541997">
                <a:tc>
                  <a:txBody>
                    <a:bodyPr/>
                    <a:lstStyle/>
                    <a:p>
                      <a:r>
                        <a:rPr lang="es-419" sz="1400" dirty="0" smtClean="0"/>
                        <a:t>Diferencial </a:t>
                      </a:r>
                    </a:p>
                    <a:p>
                      <a:r>
                        <a:rPr lang="es-419" sz="1400" dirty="0" smtClean="0"/>
                        <a:t>de trigo </a:t>
                      </a:r>
                      <a:endParaRPr lang="es-419" sz="1400" dirty="0"/>
                    </a:p>
                  </a:txBody>
                  <a:tcPr/>
                </a:tc>
                <a:tc>
                  <a:txBody>
                    <a:bodyPr/>
                    <a:lstStyle/>
                    <a:p>
                      <a:pPr algn="l"/>
                      <a:r>
                        <a:rPr lang="es-419" sz="1400" dirty="0" smtClean="0"/>
                        <a:t>Síntoma</a:t>
                      </a:r>
                      <a:r>
                        <a:rPr lang="es-419" sz="1600" dirty="0" smtClean="0"/>
                        <a:t> </a:t>
                      </a:r>
                      <a:r>
                        <a:rPr lang="es-419" sz="1400" dirty="0" smtClean="0"/>
                        <a:t>inducido</a:t>
                      </a:r>
                      <a:endParaRPr lang="es-419" sz="1600" dirty="0"/>
                    </a:p>
                  </a:txBody>
                  <a:tcPr/>
                </a:tc>
                <a:tc>
                  <a:txBody>
                    <a:bodyPr/>
                    <a:lstStyle/>
                    <a:p>
                      <a:r>
                        <a:rPr lang="es-419" sz="1400" dirty="0" smtClean="0"/>
                        <a:t>Toxina detectada</a:t>
                      </a:r>
                      <a:endParaRPr lang="es-419" sz="1400" dirty="0"/>
                    </a:p>
                  </a:txBody>
                  <a:tcPr/>
                </a:tc>
                <a:extLst>
                  <a:ext uri="{0D108BD9-81ED-4DB2-BD59-A6C34878D82A}">
                    <a16:rowId xmlns:a16="http://schemas.microsoft.com/office/drawing/2014/main" val="2579784031"/>
                  </a:ext>
                </a:extLst>
              </a:tr>
              <a:tr h="313788">
                <a:tc>
                  <a:txBody>
                    <a:bodyPr/>
                    <a:lstStyle/>
                    <a:p>
                      <a:r>
                        <a:rPr lang="es-419" sz="1400" dirty="0" smtClean="0"/>
                        <a:t>6B365</a:t>
                      </a:r>
                      <a:endParaRPr lang="es-419" sz="1400" dirty="0"/>
                    </a:p>
                  </a:txBody>
                  <a:tcPr/>
                </a:tc>
                <a:tc rowSpan="3">
                  <a:txBody>
                    <a:bodyPr/>
                    <a:lstStyle/>
                    <a:p>
                      <a:endParaRPr lang="es-419" sz="1600" dirty="0"/>
                    </a:p>
                  </a:txBody>
                  <a:tcPr/>
                </a:tc>
                <a:tc>
                  <a:txBody>
                    <a:bodyPr/>
                    <a:lstStyle/>
                    <a:p>
                      <a:r>
                        <a:rPr lang="es-419" sz="1400" dirty="0" err="1" smtClean="0"/>
                        <a:t>ToxC</a:t>
                      </a:r>
                      <a:endParaRPr lang="es-419" sz="1400" dirty="0"/>
                    </a:p>
                  </a:txBody>
                  <a:tcPr/>
                </a:tc>
                <a:extLst>
                  <a:ext uri="{0D108BD9-81ED-4DB2-BD59-A6C34878D82A}">
                    <a16:rowId xmlns:a16="http://schemas.microsoft.com/office/drawing/2014/main" val="3540016814"/>
                  </a:ext>
                </a:extLst>
              </a:tr>
              <a:tr h="313788">
                <a:tc>
                  <a:txBody>
                    <a:bodyPr/>
                    <a:lstStyle/>
                    <a:p>
                      <a:r>
                        <a:rPr lang="es-419" sz="1400" dirty="0" smtClean="0"/>
                        <a:t>Glenlea</a:t>
                      </a:r>
                      <a:endParaRPr lang="es-419" sz="1400" dirty="0"/>
                    </a:p>
                  </a:txBody>
                  <a:tcPr/>
                </a:tc>
                <a:tc vMerge="1">
                  <a:txBody>
                    <a:bodyPr/>
                    <a:lstStyle/>
                    <a:p>
                      <a:endParaRPr lang="es-419" dirty="0"/>
                    </a:p>
                  </a:txBody>
                  <a:tcPr/>
                </a:tc>
                <a:tc>
                  <a:txBody>
                    <a:bodyPr/>
                    <a:lstStyle/>
                    <a:p>
                      <a:r>
                        <a:rPr lang="es-419" sz="1400" dirty="0" err="1" smtClean="0"/>
                        <a:t>ToxA</a:t>
                      </a:r>
                      <a:endParaRPr lang="es-419" sz="1400" dirty="0"/>
                    </a:p>
                  </a:txBody>
                  <a:tcPr/>
                </a:tc>
                <a:extLst>
                  <a:ext uri="{0D108BD9-81ED-4DB2-BD59-A6C34878D82A}">
                    <a16:rowId xmlns:a16="http://schemas.microsoft.com/office/drawing/2014/main" val="6599304"/>
                  </a:ext>
                </a:extLst>
              </a:tr>
              <a:tr h="313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419" sz="1400" dirty="0" smtClean="0"/>
                        <a:t>Salamouni</a:t>
                      </a:r>
                    </a:p>
                  </a:txBody>
                  <a:tcPr/>
                </a:tc>
                <a:tc vMerge="1">
                  <a:txBody>
                    <a:bodyPr/>
                    <a:lstStyle/>
                    <a:p>
                      <a:endParaRPr lang="es-419" dirty="0"/>
                    </a:p>
                  </a:txBody>
                  <a:tcPr/>
                </a:tc>
                <a:tc>
                  <a:txBody>
                    <a:bodyPr/>
                    <a:lstStyle/>
                    <a:p>
                      <a:r>
                        <a:rPr lang="es-419" sz="1400" dirty="0" smtClean="0"/>
                        <a:t>Ninguna</a:t>
                      </a:r>
                      <a:endParaRPr lang="es-419" sz="1400" dirty="0"/>
                    </a:p>
                  </a:txBody>
                  <a:tcPr/>
                </a:tc>
                <a:extLst>
                  <a:ext uri="{0D108BD9-81ED-4DB2-BD59-A6C34878D82A}">
                    <a16:rowId xmlns:a16="http://schemas.microsoft.com/office/drawing/2014/main" val="3506149538"/>
                  </a:ext>
                </a:extLst>
              </a:tr>
            </a:tbl>
          </a:graphicData>
        </a:graphic>
      </p:graphicFrame>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r="642"/>
          <a:stretch/>
        </p:blipFill>
        <p:spPr>
          <a:xfrm>
            <a:off x="6682402" y="4829463"/>
            <a:ext cx="4329587" cy="1045868"/>
          </a:xfrm>
          <a:prstGeom prst="rect">
            <a:avLst/>
          </a:prstGeom>
        </p:spPr>
      </p:pic>
      <p:sp>
        <p:nvSpPr>
          <p:cNvPr id="23" name="Rectangle 22"/>
          <p:cNvSpPr/>
          <p:nvPr/>
        </p:nvSpPr>
        <p:spPr>
          <a:xfrm>
            <a:off x="8952629" y="253190"/>
            <a:ext cx="3040319" cy="369332"/>
          </a:xfrm>
          <a:prstGeom prst="rect">
            <a:avLst/>
          </a:prstGeom>
        </p:spPr>
        <p:txBody>
          <a:bodyPr wrap="none">
            <a:spAutoFit/>
          </a:bodyPr>
          <a:lstStyle/>
          <a:p>
            <a:pPr algn="ctr"/>
            <a:r>
              <a:rPr lang="es-419" dirty="0"/>
              <a:t>Sintomatología de Tan spot </a:t>
            </a:r>
          </a:p>
        </p:txBody>
      </p:sp>
      <p:sp>
        <p:nvSpPr>
          <p:cNvPr id="26" name="Rectangle 25"/>
          <p:cNvSpPr/>
          <p:nvPr/>
        </p:nvSpPr>
        <p:spPr>
          <a:xfrm>
            <a:off x="10894910" y="2032152"/>
            <a:ext cx="1297091" cy="523220"/>
          </a:xfrm>
          <a:prstGeom prst="rect">
            <a:avLst/>
          </a:prstGeom>
        </p:spPr>
        <p:txBody>
          <a:bodyPr wrap="square">
            <a:spAutoFit/>
          </a:bodyPr>
          <a:lstStyle/>
          <a:p>
            <a:pPr algn="ctr"/>
            <a:r>
              <a:rPr lang="es-419" sz="1400" dirty="0" smtClean="0"/>
              <a:t>Predominante en US</a:t>
            </a:r>
            <a:endParaRPr lang="es-419" sz="1400" dirty="0"/>
          </a:p>
        </p:txBody>
      </p:sp>
      <p:pic>
        <p:nvPicPr>
          <p:cNvPr id="1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26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96" y="2306418"/>
            <a:ext cx="11374581" cy="1131848"/>
          </a:xfrm>
          <a:prstGeom prst="rect">
            <a:avLst/>
          </a:prstGeom>
        </p:spPr>
        <p:txBody>
          <a:bodyPr wrap="square">
            <a:spAutoFit/>
          </a:bodyPr>
          <a:lstStyle/>
          <a:p>
            <a:pPr>
              <a:lnSpc>
                <a:spcPct val="150000"/>
              </a:lnSpc>
            </a:pPr>
            <a:r>
              <a:rPr lang="es-419" sz="2400" dirty="0" smtClean="0">
                <a:solidFill>
                  <a:srgbClr val="000000"/>
                </a:solidFill>
                <a:latin typeface="Arial" panose="020B0604020202020204" pitchFamily="34" charset="0"/>
              </a:rPr>
              <a:t>Evaluar </a:t>
            </a:r>
            <a:r>
              <a:rPr lang="es-419" sz="2400" dirty="0">
                <a:solidFill>
                  <a:srgbClr val="000000"/>
                </a:solidFill>
                <a:latin typeface="Arial" panose="020B0604020202020204" pitchFamily="34" charset="0"/>
              </a:rPr>
              <a:t>el silenciamiento génico mediado por </a:t>
            </a:r>
            <a:r>
              <a:rPr lang="es-419" sz="2400" dirty="0" err="1">
                <a:solidFill>
                  <a:srgbClr val="000000"/>
                </a:solidFill>
                <a:latin typeface="Arial" panose="020B0604020202020204" pitchFamily="34" charset="0"/>
              </a:rPr>
              <a:t>RNAi</a:t>
            </a:r>
            <a:r>
              <a:rPr lang="es-419" sz="2400" dirty="0">
                <a:solidFill>
                  <a:srgbClr val="000000"/>
                </a:solidFill>
                <a:latin typeface="Arial" panose="020B0604020202020204" pitchFamily="34" charset="0"/>
              </a:rPr>
              <a:t> en </a:t>
            </a:r>
            <a:r>
              <a:rPr lang="es-419" sz="2400" i="1" dirty="0">
                <a:solidFill>
                  <a:srgbClr val="000000"/>
                </a:solidFill>
                <a:latin typeface="Arial" panose="020B0604020202020204" pitchFamily="34" charset="0"/>
              </a:rPr>
              <a:t>Pyrenophora tritici-repentis in vitro </a:t>
            </a:r>
            <a:r>
              <a:rPr lang="es-419" sz="2400" dirty="0">
                <a:solidFill>
                  <a:srgbClr val="000000"/>
                </a:solidFill>
                <a:latin typeface="Arial" panose="020B0604020202020204" pitchFamily="34" charset="0"/>
              </a:rPr>
              <a:t>e </a:t>
            </a:r>
            <a:r>
              <a:rPr lang="es-419" sz="2400" i="1" dirty="0">
                <a:solidFill>
                  <a:srgbClr val="000000"/>
                </a:solidFill>
                <a:latin typeface="Arial" panose="020B0604020202020204" pitchFamily="34" charset="0"/>
              </a:rPr>
              <a:t>in planta </a:t>
            </a:r>
            <a:endParaRPr lang="es-419" sz="2400" dirty="0">
              <a:solidFill>
                <a:srgbClr val="000000"/>
              </a:solidFill>
              <a:latin typeface="Arial" panose="020B0604020202020204" pitchFamily="34" charset="0"/>
            </a:endParaRPr>
          </a:p>
        </p:txBody>
      </p:sp>
      <p:sp>
        <p:nvSpPr>
          <p:cNvPr id="3" name="CuadroTexto 4">
            <a:extLst>
              <a:ext uri="{FF2B5EF4-FFF2-40B4-BE49-F238E27FC236}">
                <a16:creationId xmlns:a16="http://schemas.microsoft.com/office/drawing/2014/main" id="{34990C05-5902-4FD5-A17C-FF6A7FD49A93}"/>
              </a:ext>
            </a:extLst>
          </p:cNvPr>
          <p:cNvSpPr txBox="1"/>
          <p:nvPr/>
        </p:nvSpPr>
        <p:spPr>
          <a:xfrm>
            <a:off x="319596" y="150920"/>
            <a:ext cx="3710866" cy="369332"/>
          </a:xfrm>
          <a:prstGeom prst="rect">
            <a:avLst/>
          </a:prstGeom>
          <a:noFill/>
        </p:spPr>
        <p:txBody>
          <a:bodyPr wrap="square" rtlCol="0">
            <a:spAutoFit/>
          </a:bodyPr>
          <a:lstStyle/>
          <a:p>
            <a:r>
              <a:rPr lang="es-EC" b="1" dirty="0"/>
              <a:t>OBJETIVOS</a:t>
            </a:r>
          </a:p>
        </p:txBody>
      </p:sp>
      <p:pic>
        <p:nvPicPr>
          <p:cNvPr id="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9596" y="1501434"/>
            <a:ext cx="2095445" cy="507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nSpc>
                <a:spcPct val="150000"/>
              </a:lnSpc>
            </a:pPr>
            <a:r>
              <a:rPr lang="es-419" b="1" dirty="0">
                <a:solidFill>
                  <a:srgbClr val="000000"/>
                </a:solidFill>
                <a:latin typeface="Arial" panose="020B0604020202020204" pitchFamily="34" charset="0"/>
              </a:rPr>
              <a:t>Objetivo General </a:t>
            </a:r>
            <a:endParaRPr lang="es-419" dirty="0">
              <a:solidFill>
                <a:srgbClr val="000000"/>
              </a:solidFill>
              <a:latin typeface="Arial" panose="020B0604020202020204" pitchFamily="34" charset="0"/>
            </a:endParaRPr>
          </a:p>
        </p:txBody>
      </p:sp>
    </p:spTree>
    <p:extLst>
      <p:ext uri="{BB962C8B-B14F-4D97-AF65-F5344CB8AC3E}">
        <p14:creationId xmlns:p14="http://schemas.microsoft.com/office/powerpoint/2010/main" val="302959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34990C05-5902-4FD5-A17C-FF6A7FD49A93}"/>
              </a:ext>
            </a:extLst>
          </p:cNvPr>
          <p:cNvSpPr txBox="1"/>
          <p:nvPr/>
        </p:nvSpPr>
        <p:spPr>
          <a:xfrm>
            <a:off x="319596" y="150920"/>
            <a:ext cx="3710866" cy="369332"/>
          </a:xfrm>
          <a:prstGeom prst="rect">
            <a:avLst/>
          </a:prstGeom>
          <a:noFill/>
        </p:spPr>
        <p:txBody>
          <a:bodyPr wrap="square" rtlCol="0">
            <a:spAutoFit/>
          </a:bodyPr>
          <a:lstStyle/>
          <a:p>
            <a:r>
              <a:rPr lang="es-EC" b="1" dirty="0"/>
              <a:t>OBJETIVOS</a:t>
            </a:r>
          </a:p>
        </p:txBody>
      </p:sp>
      <p:sp>
        <p:nvSpPr>
          <p:cNvPr id="3" name="Rectangle 2"/>
          <p:cNvSpPr/>
          <p:nvPr/>
        </p:nvSpPr>
        <p:spPr>
          <a:xfrm>
            <a:off x="319596" y="1706742"/>
            <a:ext cx="11700339" cy="3785652"/>
          </a:xfrm>
          <a:prstGeom prst="rect">
            <a:avLst/>
          </a:prstGeom>
        </p:spPr>
        <p:txBody>
          <a:bodyPr wrap="square">
            <a:spAutoFit/>
          </a:bodyPr>
          <a:lstStyle/>
          <a:p>
            <a:pPr marL="342900" indent="-342900">
              <a:lnSpc>
                <a:spcPct val="150000"/>
              </a:lnSpc>
              <a:buFont typeface="+mj-lt"/>
              <a:buAutoNum type="arabicPeriod"/>
            </a:pPr>
            <a:r>
              <a:rPr lang="es-419" sz="2000" dirty="0" smtClean="0">
                <a:solidFill>
                  <a:srgbClr val="000000"/>
                </a:solidFill>
                <a:latin typeface="Arial" panose="020B0604020202020204" pitchFamily="34" charset="0"/>
              </a:rPr>
              <a:t>Analizar </a:t>
            </a:r>
            <a:r>
              <a:rPr lang="es-419" sz="2000" dirty="0">
                <a:solidFill>
                  <a:srgbClr val="000000"/>
                </a:solidFill>
                <a:latin typeface="Arial" panose="020B0604020202020204" pitchFamily="34" charset="0"/>
              </a:rPr>
              <a:t>cambios fenotípicos en plantas de trigo (</a:t>
            </a:r>
            <a:r>
              <a:rPr lang="es-419" sz="2000" i="1" dirty="0" err="1">
                <a:solidFill>
                  <a:srgbClr val="000000"/>
                </a:solidFill>
                <a:latin typeface="Arial" panose="020B0604020202020204" pitchFamily="34" charset="0"/>
              </a:rPr>
              <a:t>Triticum</a:t>
            </a:r>
            <a:r>
              <a:rPr lang="es-419" sz="2000" i="1" dirty="0">
                <a:solidFill>
                  <a:srgbClr val="000000"/>
                </a:solidFill>
                <a:latin typeface="Arial" panose="020B0604020202020204" pitchFamily="34" charset="0"/>
              </a:rPr>
              <a:t> </a:t>
            </a:r>
            <a:r>
              <a:rPr lang="es-419" sz="2000" i="1" dirty="0" err="1">
                <a:solidFill>
                  <a:srgbClr val="000000"/>
                </a:solidFill>
                <a:latin typeface="Arial" panose="020B0604020202020204" pitchFamily="34" charset="0"/>
              </a:rPr>
              <a:t>aestivum</a:t>
            </a:r>
            <a:r>
              <a:rPr lang="es-419" sz="2000" dirty="0">
                <a:solidFill>
                  <a:srgbClr val="000000"/>
                </a:solidFill>
                <a:latin typeface="Arial" panose="020B0604020202020204" pitchFamily="34" charset="0"/>
              </a:rPr>
              <a:t>) en respuesta al uso de siRNA-</a:t>
            </a:r>
            <a:r>
              <a:rPr lang="es-419" sz="2000" dirty="0" err="1">
                <a:solidFill>
                  <a:srgbClr val="000000"/>
                </a:solidFill>
                <a:latin typeface="Arial" panose="020B0604020202020204" pitchFamily="34" charset="0"/>
              </a:rPr>
              <a:t>ToxA</a:t>
            </a:r>
            <a:r>
              <a:rPr lang="es-419" sz="2000" dirty="0">
                <a:solidFill>
                  <a:srgbClr val="000000"/>
                </a:solidFill>
                <a:latin typeface="Arial" panose="020B0604020202020204" pitchFamily="34" charset="0"/>
              </a:rPr>
              <a:t> y siRNA-GFP mediante microscopía de fluorescencia. </a:t>
            </a:r>
          </a:p>
          <a:p>
            <a:pPr marL="342900" indent="-342900">
              <a:lnSpc>
                <a:spcPct val="150000"/>
              </a:lnSpc>
              <a:buFont typeface="+mj-lt"/>
              <a:buAutoNum type="arabicPeriod"/>
            </a:pPr>
            <a:r>
              <a:rPr lang="es-ES" sz="2000" dirty="0" smtClean="0">
                <a:solidFill>
                  <a:srgbClr val="000000"/>
                </a:solidFill>
                <a:latin typeface="Arial" panose="020B0604020202020204" pitchFamily="34" charset="0"/>
              </a:rPr>
              <a:t>Cuantificar </a:t>
            </a:r>
            <a:r>
              <a:rPr lang="es-ES" sz="2000" dirty="0">
                <a:solidFill>
                  <a:srgbClr val="000000"/>
                </a:solidFill>
                <a:latin typeface="Arial" panose="020B0604020202020204" pitchFamily="34" charset="0"/>
              </a:rPr>
              <a:t>el nivel de expresión del gen </a:t>
            </a:r>
            <a:r>
              <a:rPr lang="es-ES" sz="2000" i="1" dirty="0" err="1">
                <a:solidFill>
                  <a:srgbClr val="000000"/>
                </a:solidFill>
                <a:latin typeface="Arial" panose="020B0604020202020204" pitchFamily="34" charset="0"/>
              </a:rPr>
              <a:t>ToxA</a:t>
            </a:r>
            <a:r>
              <a:rPr lang="es-ES" sz="2000" dirty="0">
                <a:solidFill>
                  <a:srgbClr val="000000"/>
                </a:solidFill>
                <a:latin typeface="Arial" panose="020B0604020202020204" pitchFamily="34" charset="0"/>
              </a:rPr>
              <a:t> en </a:t>
            </a:r>
            <a:r>
              <a:rPr lang="es-ES" sz="2000" i="1" dirty="0" err="1">
                <a:solidFill>
                  <a:srgbClr val="000000"/>
                </a:solidFill>
                <a:latin typeface="Arial" panose="020B0604020202020204" pitchFamily="34" charset="0"/>
              </a:rPr>
              <a:t>Pyrenophora</a:t>
            </a:r>
            <a:r>
              <a:rPr lang="es-ES" sz="2000" i="1" dirty="0">
                <a:solidFill>
                  <a:srgbClr val="000000"/>
                </a:solidFill>
                <a:latin typeface="Arial" panose="020B0604020202020204" pitchFamily="34" charset="0"/>
              </a:rPr>
              <a:t> </a:t>
            </a:r>
            <a:r>
              <a:rPr lang="es-ES" sz="2000" i="1" dirty="0" err="1">
                <a:solidFill>
                  <a:srgbClr val="000000"/>
                </a:solidFill>
                <a:latin typeface="Arial" panose="020B0604020202020204" pitchFamily="34" charset="0"/>
              </a:rPr>
              <a:t>tritici</a:t>
            </a:r>
            <a:r>
              <a:rPr lang="es-ES" sz="2000" i="1" dirty="0">
                <a:solidFill>
                  <a:srgbClr val="000000"/>
                </a:solidFill>
                <a:latin typeface="Arial" panose="020B0604020202020204" pitchFamily="34" charset="0"/>
              </a:rPr>
              <a:t>- </a:t>
            </a:r>
            <a:r>
              <a:rPr lang="es-ES" sz="2000" i="1" dirty="0" err="1">
                <a:solidFill>
                  <a:srgbClr val="000000"/>
                </a:solidFill>
                <a:latin typeface="Arial" panose="020B0604020202020204" pitchFamily="34" charset="0"/>
              </a:rPr>
              <a:t>repentis</a:t>
            </a:r>
            <a:r>
              <a:rPr lang="es-ES" sz="2000" i="1" dirty="0">
                <a:solidFill>
                  <a:srgbClr val="000000"/>
                </a:solidFill>
                <a:latin typeface="Arial" panose="020B0604020202020204" pitchFamily="34" charset="0"/>
              </a:rPr>
              <a:t> </a:t>
            </a:r>
            <a:r>
              <a:rPr lang="es-ES" sz="2000" dirty="0">
                <a:solidFill>
                  <a:srgbClr val="000000"/>
                </a:solidFill>
                <a:latin typeface="Arial" panose="020B0604020202020204" pitchFamily="34" charset="0"/>
              </a:rPr>
              <a:t>después de la aplicación de siRNA-</a:t>
            </a:r>
            <a:r>
              <a:rPr lang="es-ES" sz="2000" dirty="0" err="1">
                <a:solidFill>
                  <a:srgbClr val="000000"/>
                </a:solidFill>
                <a:latin typeface="Arial" panose="020B0604020202020204" pitchFamily="34" charset="0"/>
              </a:rPr>
              <a:t>ToxA</a:t>
            </a:r>
            <a:r>
              <a:rPr lang="es-ES" sz="2000" dirty="0">
                <a:solidFill>
                  <a:srgbClr val="000000"/>
                </a:solidFill>
                <a:latin typeface="Arial" panose="020B0604020202020204" pitchFamily="34" charset="0"/>
              </a:rPr>
              <a:t> mediante PCR en tiempo real. </a:t>
            </a:r>
          </a:p>
          <a:p>
            <a:pPr marL="342900" indent="-342900">
              <a:lnSpc>
                <a:spcPct val="150000"/>
              </a:lnSpc>
              <a:buFont typeface="+mj-lt"/>
              <a:buAutoNum type="arabicPeriod"/>
            </a:pPr>
            <a:r>
              <a:rPr lang="es-ES" sz="2000" dirty="0" smtClean="0">
                <a:solidFill>
                  <a:srgbClr val="000000"/>
                </a:solidFill>
                <a:latin typeface="Arial" panose="020B0604020202020204" pitchFamily="34" charset="0"/>
              </a:rPr>
              <a:t>Cuantificar </a:t>
            </a:r>
            <a:r>
              <a:rPr lang="es-ES" sz="2000" dirty="0">
                <a:solidFill>
                  <a:srgbClr val="000000"/>
                </a:solidFill>
                <a:latin typeface="Arial" panose="020B0604020202020204" pitchFamily="34" charset="0"/>
              </a:rPr>
              <a:t>los cambios de fluorescencia del hongo previamente tratado con GFP-siRNA y GFP- dsRNA a los tres, cinco y siete días post inoculación mediante el software </a:t>
            </a:r>
            <a:r>
              <a:rPr lang="es-ES" sz="2000" dirty="0" err="1">
                <a:solidFill>
                  <a:srgbClr val="000000"/>
                </a:solidFill>
                <a:latin typeface="Arial" panose="020B0604020202020204" pitchFamily="34" charset="0"/>
              </a:rPr>
              <a:t>ImageJ</a:t>
            </a:r>
            <a:r>
              <a:rPr lang="es-ES" sz="2000" dirty="0">
                <a:solidFill>
                  <a:srgbClr val="000000"/>
                </a:solidFill>
                <a:latin typeface="Arial" panose="020B0604020202020204" pitchFamily="34" charset="0"/>
              </a:rPr>
              <a:t>. </a:t>
            </a:r>
          </a:p>
          <a:p>
            <a:pPr marL="342900" indent="-342900">
              <a:lnSpc>
                <a:spcPct val="150000"/>
              </a:lnSpc>
              <a:buFont typeface="+mj-lt"/>
              <a:buAutoNum type="arabicPeriod"/>
            </a:pPr>
            <a:r>
              <a:rPr lang="es-ES" sz="2000" dirty="0" smtClean="0">
                <a:latin typeface="Arial" panose="020B0604020202020204" pitchFamily="34" charset="0"/>
              </a:rPr>
              <a:t>Medir </a:t>
            </a:r>
            <a:r>
              <a:rPr lang="es-ES" sz="2000" dirty="0">
                <a:latin typeface="Arial" panose="020B0604020202020204" pitchFamily="34" charset="0"/>
              </a:rPr>
              <a:t>variaciones en el crecimiento </a:t>
            </a:r>
            <a:r>
              <a:rPr lang="es-ES" sz="2000" i="1" dirty="0">
                <a:latin typeface="Arial" panose="020B0604020202020204" pitchFamily="34" charset="0"/>
              </a:rPr>
              <a:t>in vitro </a:t>
            </a:r>
            <a:r>
              <a:rPr lang="es-ES" sz="2000" dirty="0">
                <a:latin typeface="Arial" panose="020B0604020202020204" pitchFamily="34" charset="0"/>
              </a:rPr>
              <a:t>de un aislado de </a:t>
            </a:r>
            <a:r>
              <a:rPr lang="es-ES" sz="2000" i="1" dirty="0" err="1">
                <a:latin typeface="Arial" panose="020B0604020202020204" pitchFamily="34" charset="0"/>
              </a:rPr>
              <a:t>Pyrenophora</a:t>
            </a:r>
            <a:r>
              <a:rPr lang="es-ES" sz="2000" i="1" dirty="0">
                <a:latin typeface="Arial" panose="020B0604020202020204" pitchFamily="34" charset="0"/>
              </a:rPr>
              <a:t> </a:t>
            </a:r>
            <a:r>
              <a:rPr lang="es-ES" sz="2000" i="1" dirty="0" err="1">
                <a:latin typeface="Arial" panose="020B0604020202020204" pitchFamily="34" charset="0"/>
              </a:rPr>
              <a:t>tritici-repentis</a:t>
            </a:r>
            <a:r>
              <a:rPr lang="es-ES" sz="2000" i="1" dirty="0">
                <a:latin typeface="Arial" panose="020B0604020202020204" pitchFamily="34" charset="0"/>
              </a:rPr>
              <a:t> </a:t>
            </a:r>
            <a:r>
              <a:rPr lang="es-ES" sz="2000" dirty="0">
                <a:latin typeface="Arial" panose="020B0604020202020204" pitchFamily="34" charset="0"/>
              </a:rPr>
              <a:t>resistente a </a:t>
            </a:r>
            <a:r>
              <a:rPr lang="es-ES" sz="2000" dirty="0" err="1">
                <a:latin typeface="Arial" panose="020B0604020202020204" pitchFamily="34" charset="0"/>
              </a:rPr>
              <a:t>Higromicina</a:t>
            </a:r>
            <a:r>
              <a:rPr lang="es-ES" sz="2000" dirty="0">
                <a:latin typeface="Arial" panose="020B0604020202020204" pitchFamily="34" charset="0"/>
              </a:rPr>
              <a:t>, después de la aplicación de </a:t>
            </a:r>
            <a:r>
              <a:rPr lang="es-ES" sz="2000" dirty="0" err="1">
                <a:latin typeface="Arial" panose="020B0604020202020204" pitchFamily="34" charset="0"/>
              </a:rPr>
              <a:t>Hph</a:t>
            </a:r>
            <a:r>
              <a:rPr lang="es-ES" sz="2000" dirty="0">
                <a:latin typeface="Arial" panose="020B0604020202020204" pitchFamily="34" charset="0"/>
              </a:rPr>
              <a:t>- dsRNA mediante el software </a:t>
            </a:r>
            <a:r>
              <a:rPr lang="es-ES" sz="2000" dirty="0" err="1">
                <a:latin typeface="Arial" panose="020B0604020202020204" pitchFamily="34" charset="0"/>
              </a:rPr>
              <a:t>ImageJ</a:t>
            </a:r>
            <a:r>
              <a:rPr lang="es-ES" sz="2000" dirty="0">
                <a:latin typeface="Arial" panose="020B0604020202020204" pitchFamily="34" charset="0"/>
              </a:rPr>
              <a:t>. </a:t>
            </a:r>
          </a:p>
        </p:txBody>
      </p:sp>
      <p:pic>
        <p:nvPicPr>
          <p:cNvPr id="4" name="4 Imagen">
            <a:extLst>
              <a:ext uri="{FF2B5EF4-FFF2-40B4-BE49-F238E27FC236}">
                <a16:creationId xmlns:a16="http://schemas.microsoft.com/office/drawing/2014/main" id="{43429F44-B55E-45E2-96B3-707F007D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851" y="5908461"/>
            <a:ext cx="3118522" cy="84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9596" y="921343"/>
            <a:ext cx="2621230" cy="507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nSpc>
                <a:spcPct val="150000"/>
              </a:lnSpc>
            </a:pPr>
            <a:r>
              <a:rPr lang="es-419" b="1" dirty="0">
                <a:solidFill>
                  <a:srgbClr val="000000"/>
                </a:solidFill>
                <a:latin typeface="Arial" panose="020B0604020202020204" pitchFamily="34" charset="0"/>
              </a:rPr>
              <a:t>Objetivos específicos </a:t>
            </a:r>
            <a:endParaRPr lang="es-419" dirty="0">
              <a:solidFill>
                <a:srgbClr val="000000"/>
              </a:solidFill>
              <a:latin typeface="Arial" panose="020B0604020202020204" pitchFamily="34" charset="0"/>
            </a:endParaRPr>
          </a:p>
        </p:txBody>
      </p:sp>
    </p:spTree>
    <p:extLst>
      <p:ext uri="{BB962C8B-B14F-4D97-AF65-F5344CB8AC3E}">
        <p14:creationId xmlns:p14="http://schemas.microsoft.com/office/powerpoint/2010/main" val="685056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B7658B6F-28EC-41C3-8A2A-6DF267BB6152}" vid="{BCB81F39-CD0B-418A-8216-DC87326EFA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5449</TotalTime>
  <Words>1463</Words>
  <Application>Microsoft Office PowerPoint</Application>
  <PresentationFormat>Widescreen</PresentationFormat>
  <Paragraphs>224</Paragraphs>
  <Slides>31</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1" baseType="lpstr">
      <vt:lpstr>Arial</vt:lpstr>
      <vt:lpstr>BlinkMacSystemFont</vt:lpstr>
      <vt:lpstr>Calibri</vt:lpstr>
      <vt:lpstr>Calibri Light</vt:lpstr>
      <vt:lpstr>Symbol</vt:lpstr>
      <vt:lpstr>Times New Roman</vt:lpstr>
      <vt:lpstr>Tema de Office</vt:lpstr>
      <vt:lpstr>ESPE</vt:lpstr>
      <vt:lpstr>CorelDRAW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Tapia</dc:creator>
  <cp:lastModifiedBy>Jennifer Tapia</cp:lastModifiedBy>
  <cp:revision>171</cp:revision>
  <dcterms:created xsi:type="dcterms:W3CDTF">2021-02-22T05:50:45Z</dcterms:created>
  <dcterms:modified xsi:type="dcterms:W3CDTF">2021-03-17T20:07:16Z</dcterms:modified>
</cp:coreProperties>
</file>